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170D8-5EEE-4A6F-9308-F6C6E273E95B}" v="9" dt="2021-03-07T03:54:27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bilay Cagatay" userId="30b4a99c78906037" providerId="LiveId" clId="{D24170D8-5EEE-4A6F-9308-F6C6E273E95B}"/>
    <pc:docChg chg="undo custSel addSld delSld modSld sldOrd">
      <pc:chgData name="Kubilay Cagatay" userId="30b4a99c78906037" providerId="LiveId" clId="{D24170D8-5EEE-4A6F-9308-F6C6E273E95B}" dt="2021-03-07T03:54:27.926" v="3008" actId="113"/>
      <pc:docMkLst>
        <pc:docMk/>
      </pc:docMkLst>
      <pc:sldChg chg="addSp modSp mod setBg">
        <pc:chgData name="Kubilay Cagatay" userId="30b4a99c78906037" providerId="LiveId" clId="{D24170D8-5EEE-4A6F-9308-F6C6E273E95B}" dt="2021-03-07T03:50:42.195" v="2895" actId="403"/>
        <pc:sldMkLst>
          <pc:docMk/>
          <pc:sldMk cId="686282632" sldId="257"/>
        </pc:sldMkLst>
        <pc:spChg chg="mod">
          <ac:chgData name="Kubilay Cagatay" userId="30b4a99c78906037" providerId="LiveId" clId="{D24170D8-5EEE-4A6F-9308-F6C6E273E95B}" dt="2021-03-07T03:50:32.232" v="2891" actId="207"/>
          <ac:spMkLst>
            <pc:docMk/>
            <pc:sldMk cId="686282632" sldId="257"/>
            <ac:spMk id="2" creationId="{7AF86F3F-F481-47C7-BF8D-C25E5581E2B5}"/>
          </ac:spMkLst>
        </pc:spChg>
        <pc:spChg chg="mod">
          <ac:chgData name="Kubilay Cagatay" userId="30b4a99c78906037" providerId="LiveId" clId="{D24170D8-5EEE-4A6F-9308-F6C6E273E95B}" dt="2021-03-07T03:50:42.195" v="2895" actId="403"/>
          <ac:spMkLst>
            <pc:docMk/>
            <pc:sldMk cId="686282632" sldId="257"/>
            <ac:spMk id="3" creationId="{C2965497-8C9F-4490-B0D9-76B1DD841FF6}"/>
          </ac:spMkLst>
        </pc:spChg>
        <pc:spChg chg="add">
          <ac:chgData name="Kubilay Cagatay" userId="30b4a99c78906037" providerId="LiveId" clId="{D24170D8-5EEE-4A6F-9308-F6C6E273E95B}" dt="2021-03-07T03:50:20.096" v="2887" actId="26606"/>
          <ac:spMkLst>
            <pc:docMk/>
            <pc:sldMk cId="686282632" sldId="257"/>
            <ac:spMk id="10" creationId="{8FC9BE17-9A7B-462D-AE50-3D8777387304}"/>
          </ac:spMkLst>
        </pc:spChg>
        <pc:spChg chg="add">
          <ac:chgData name="Kubilay Cagatay" userId="30b4a99c78906037" providerId="LiveId" clId="{D24170D8-5EEE-4A6F-9308-F6C6E273E95B}" dt="2021-03-07T03:50:20.096" v="2887" actId="26606"/>
          <ac:spMkLst>
            <pc:docMk/>
            <pc:sldMk cId="686282632" sldId="257"/>
            <ac:spMk id="12" creationId="{3EBE8569-6AEC-4B8C-8D53-2DE337CDBA65}"/>
          </ac:spMkLst>
        </pc:spChg>
        <pc:spChg chg="add">
          <ac:chgData name="Kubilay Cagatay" userId="30b4a99c78906037" providerId="LiveId" clId="{D24170D8-5EEE-4A6F-9308-F6C6E273E95B}" dt="2021-03-07T03:50:20.096" v="2887" actId="26606"/>
          <ac:spMkLst>
            <pc:docMk/>
            <pc:sldMk cId="686282632" sldId="257"/>
            <ac:spMk id="14" creationId="{55D4142C-5077-457F-A6AD-3FECFDB39685}"/>
          </ac:spMkLst>
        </pc:spChg>
        <pc:spChg chg="add">
          <ac:chgData name="Kubilay Cagatay" userId="30b4a99c78906037" providerId="LiveId" clId="{D24170D8-5EEE-4A6F-9308-F6C6E273E95B}" dt="2021-03-07T03:50:20.096" v="2887" actId="26606"/>
          <ac:spMkLst>
            <pc:docMk/>
            <pc:sldMk cId="686282632" sldId="257"/>
            <ac:spMk id="16" creationId="{7A5F0580-5EE9-419F-96EE-B6529EF6E7D0}"/>
          </ac:spMkLst>
        </pc:spChg>
        <pc:picChg chg="add mod ord">
          <ac:chgData name="Kubilay Cagatay" userId="30b4a99c78906037" providerId="LiveId" clId="{D24170D8-5EEE-4A6F-9308-F6C6E273E95B}" dt="2021-03-07T03:50:20.096" v="2887" actId="26606"/>
          <ac:picMkLst>
            <pc:docMk/>
            <pc:sldMk cId="686282632" sldId="257"/>
            <ac:picMk id="5" creationId="{76F9AE0E-2D6F-480D-B657-6272188134F2}"/>
          </ac:picMkLst>
        </pc:picChg>
      </pc:sldChg>
      <pc:sldChg chg="addSp delSp modSp new mod setBg setClrOvrMap">
        <pc:chgData name="Kubilay Cagatay" userId="30b4a99c78906037" providerId="LiveId" clId="{D24170D8-5EEE-4A6F-9308-F6C6E273E95B}" dt="2021-03-07T03:54:03.285" v="3003" actId="207"/>
        <pc:sldMkLst>
          <pc:docMk/>
          <pc:sldMk cId="2275927085" sldId="258"/>
        </pc:sldMkLst>
        <pc:spChg chg="mod">
          <ac:chgData name="Kubilay Cagatay" userId="30b4a99c78906037" providerId="LiveId" clId="{D24170D8-5EEE-4A6F-9308-F6C6E273E95B}" dt="2021-03-07T03:54:01.065" v="3002" actId="122"/>
          <ac:spMkLst>
            <pc:docMk/>
            <pc:sldMk cId="2275927085" sldId="258"/>
            <ac:spMk id="2" creationId="{46886B23-7476-4AD7-9214-F29589F05F11}"/>
          </ac:spMkLst>
        </pc:spChg>
        <pc:spChg chg="mod ord">
          <ac:chgData name="Kubilay Cagatay" userId="30b4a99c78906037" providerId="LiveId" clId="{D24170D8-5EEE-4A6F-9308-F6C6E273E95B}" dt="2021-03-07T03:54:03.285" v="3003" actId="207"/>
          <ac:spMkLst>
            <pc:docMk/>
            <pc:sldMk cId="2275927085" sldId="258"/>
            <ac:spMk id="3" creationId="{7700C360-8E79-4430-8DF5-ECE123281CF0}"/>
          </ac:spMkLst>
        </pc:spChg>
        <pc:spChg chg="add del">
          <ac:chgData name="Kubilay Cagatay" userId="30b4a99c78906037" providerId="LiveId" clId="{D24170D8-5EEE-4A6F-9308-F6C6E273E95B}" dt="2021-03-07T03:53:44.358" v="2986" actId="26606"/>
          <ac:spMkLst>
            <pc:docMk/>
            <pc:sldMk cId="2275927085" sldId="258"/>
            <ac:spMk id="7" creationId="{1C574E90-1949-4924-B663-AEA13DB7910B}"/>
          </ac:spMkLst>
        </pc:spChg>
        <pc:spChg chg="add del">
          <ac:chgData name="Kubilay Cagatay" userId="30b4a99c78906037" providerId="LiveId" clId="{D24170D8-5EEE-4A6F-9308-F6C6E273E95B}" dt="2021-03-07T03:53:44.358" v="2986" actId="26606"/>
          <ac:spMkLst>
            <pc:docMk/>
            <pc:sldMk cId="2275927085" sldId="258"/>
            <ac:spMk id="8" creationId="{3CD1EA40-7116-4FCB-9369-70F29FAA91EC}"/>
          </ac:spMkLst>
        </pc:spChg>
        <pc:spChg chg="add del">
          <ac:chgData name="Kubilay Cagatay" userId="30b4a99c78906037" providerId="LiveId" clId="{D24170D8-5EEE-4A6F-9308-F6C6E273E95B}" dt="2021-03-07T03:53:44.358" v="2986" actId="26606"/>
          <ac:spMkLst>
            <pc:docMk/>
            <pc:sldMk cId="2275927085" sldId="258"/>
            <ac:spMk id="9" creationId="{D9F5512A-48E1-4C07-B75E-3CCC517B6804}"/>
          </ac:spMkLst>
        </pc:spChg>
        <pc:spChg chg="add del">
          <ac:chgData name="Kubilay Cagatay" userId="30b4a99c78906037" providerId="LiveId" clId="{D24170D8-5EEE-4A6F-9308-F6C6E273E95B}" dt="2021-03-07T03:53:41.816" v="2980" actId="26606"/>
          <ac:spMkLst>
            <pc:docMk/>
            <pc:sldMk cId="2275927085" sldId="258"/>
            <ac:spMk id="10" creationId="{49CD2D09-B1BB-4DF5-9E1C-3D21B21EDEFD}"/>
          </ac:spMkLst>
        </pc:spChg>
        <pc:spChg chg="add del">
          <ac:chgData name="Kubilay Cagatay" userId="30b4a99c78906037" providerId="LiveId" clId="{D24170D8-5EEE-4A6F-9308-F6C6E273E95B}" dt="2021-03-07T03:53:47.496" v="2990" actId="26606"/>
          <ac:spMkLst>
            <pc:docMk/>
            <pc:sldMk cId="2275927085" sldId="258"/>
            <ac:spMk id="13" creationId="{9B76D444-2756-434F-AE61-96D69830C13E}"/>
          </ac:spMkLst>
        </pc:spChg>
        <pc:spChg chg="add del">
          <ac:chgData name="Kubilay Cagatay" userId="30b4a99c78906037" providerId="LiveId" clId="{D24170D8-5EEE-4A6F-9308-F6C6E273E95B}" dt="2021-03-07T03:53:41.816" v="2980" actId="26606"/>
          <ac:spMkLst>
            <pc:docMk/>
            <pc:sldMk cId="2275927085" sldId="258"/>
            <ac:spMk id="14" creationId="{967C29FE-FD32-4AFB-AD20-DBDF5864B2D8}"/>
          </ac:spMkLst>
        </pc:spChg>
        <pc:spChg chg="add del">
          <ac:chgData name="Kubilay Cagatay" userId="30b4a99c78906037" providerId="LiveId" clId="{D24170D8-5EEE-4A6F-9308-F6C6E273E95B}" dt="2021-03-07T03:53:47.496" v="2990" actId="26606"/>
          <ac:spMkLst>
            <pc:docMk/>
            <pc:sldMk cId="2275927085" sldId="258"/>
            <ac:spMk id="15" creationId="{B0161EF8-C8C6-4F2A-9D5C-49BD28A2BDC2}"/>
          </ac:spMkLst>
        </pc:spChg>
        <pc:spChg chg="add del">
          <ac:chgData name="Kubilay Cagatay" userId="30b4a99c78906037" providerId="LiveId" clId="{D24170D8-5EEE-4A6F-9308-F6C6E273E95B}" dt="2021-03-07T03:53:48.263" v="2992" actId="26606"/>
          <ac:spMkLst>
            <pc:docMk/>
            <pc:sldMk cId="2275927085" sldId="258"/>
            <ac:spMk id="17" creationId="{D1A4588A-55D5-49B8-BE41-54ACDCFF2C17}"/>
          </ac:spMkLst>
        </pc:spChg>
        <pc:spChg chg="add del">
          <ac:chgData name="Kubilay Cagatay" userId="30b4a99c78906037" providerId="LiveId" clId="{D24170D8-5EEE-4A6F-9308-F6C6E273E95B}" dt="2021-03-07T03:53:48.263" v="2992" actId="26606"/>
          <ac:spMkLst>
            <pc:docMk/>
            <pc:sldMk cId="2275927085" sldId="258"/>
            <ac:spMk id="18" creationId="{F97E7EA2-EDCD-47E9-81BC-415C606D1B58}"/>
          </ac:spMkLst>
        </pc:spChg>
        <pc:spChg chg="add del">
          <ac:chgData name="Kubilay Cagatay" userId="30b4a99c78906037" providerId="LiveId" clId="{D24170D8-5EEE-4A6F-9308-F6C6E273E95B}" dt="2021-03-07T03:53:52.220" v="2996" actId="26606"/>
          <ac:spMkLst>
            <pc:docMk/>
            <pc:sldMk cId="2275927085" sldId="258"/>
            <ac:spMk id="20" creationId="{569C1A01-6FB5-43CE-ADCC-936728ACAC0D}"/>
          </ac:spMkLst>
        </pc:spChg>
        <pc:spChg chg="add del">
          <ac:chgData name="Kubilay Cagatay" userId="30b4a99c78906037" providerId="LiveId" clId="{D24170D8-5EEE-4A6F-9308-F6C6E273E95B}" dt="2021-03-07T03:53:54.969" v="2998" actId="26606"/>
          <ac:spMkLst>
            <pc:docMk/>
            <pc:sldMk cId="2275927085" sldId="258"/>
            <ac:spMk id="22" creationId="{9B76D444-2756-434F-AE61-96D69830C13E}"/>
          </ac:spMkLst>
        </pc:spChg>
        <pc:spChg chg="add del">
          <ac:chgData name="Kubilay Cagatay" userId="30b4a99c78906037" providerId="LiveId" clId="{D24170D8-5EEE-4A6F-9308-F6C6E273E95B}" dt="2021-03-07T03:53:54.969" v="2998" actId="26606"/>
          <ac:spMkLst>
            <pc:docMk/>
            <pc:sldMk cId="2275927085" sldId="258"/>
            <ac:spMk id="23" creationId="{A27B6159-7734-4564-9E0F-C4BC43C36E52}"/>
          </ac:spMkLst>
        </pc:spChg>
        <pc:spChg chg="add del">
          <ac:chgData name="Kubilay Cagatay" userId="30b4a99c78906037" providerId="LiveId" clId="{D24170D8-5EEE-4A6F-9308-F6C6E273E95B}" dt="2021-03-07T03:53:44.358" v="2986" actId="26606"/>
          <ac:spMkLst>
            <pc:docMk/>
            <pc:sldMk cId="2275927085" sldId="258"/>
            <ac:spMk id="38" creationId="{A5271697-90F1-4A23-8EF2-0179F2EAFACB}"/>
          </ac:spMkLst>
        </pc:spChg>
        <pc:grpChg chg="add del">
          <ac:chgData name="Kubilay Cagatay" userId="30b4a99c78906037" providerId="LiveId" clId="{D24170D8-5EEE-4A6F-9308-F6C6E273E95B}" dt="2021-03-07T03:53:44.358" v="2986" actId="26606"/>
          <ac:grpSpMkLst>
            <pc:docMk/>
            <pc:sldMk cId="2275927085" sldId="258"/>
            <ac:grpSpMk id="11" creationId="{9CF1CD8B-D430-49E7-8630-84152C414EAC}"/>
          </ac:grpSpMkLst>
        </pc:grpChg>
        <pc:picChg chg="add mod ord">
          <ac:chgData name="Kubilay Cagatay" userId="30b4a99c78906037" providerId="LiveId" clId="{D24170D8-5EEE-4A6F-9308-F6C6E273E95B}" dt="2021-03-07T03:53:54.977" v="2999" actId="26606"/>
          <ac:picMkLst>
            <pc:docMk/>
            <pc:sldMk cId="2275927085" sldId="258"/>
            <ac:picMk id="5" creationId="{2B513178-CCFE-4F59-8C3D-66D3CB98515B}"/>
          </ac:picMkLst>
        </pc:picChg>
        <pc:picChg chg="add del">
          <ac:chgData name="Kubilay Cagatay" userId="30b4a99c78906037" providerId="LiveId" clId="{D24170D8-5EEE-4A6F-9308-F6C6E273E95B}" dt="2021-03-07T03:53:41.816" v="2980" actId="26606"/>
          <ac:picMkLst>
            <pc:docMk/>
            <pc:sldMk cId="2275927085" sldId="258"/>
            <ac:picMk id="12" creationId="{83355637-BA71-4F63-94C9-E77BF81BDFC0}"/>
          </ac:picMkLst>
        </pc:picChg>
        <pc:picChg chg="add del">
          <ac:chgData name="Kubilay Cagatay" userId="30b4a99c78906037" providerId="LiveId" clId="{D24170D8-5EEE-4A6F-9308-F6C6E273E95B}" dt="2021-03-07T03:53:52.220" v="2996" actId="26606"/>
          <ac:picMkLst>
            <pc:docMk/>
            <pc:sldMk cId="2275927085" sldId="258"/>
            <ac:picMk id="19" creationId="{EE09A529-E47C-4634-BB98-0A9526C372B4}"/>
          </ac:picMkLst>
        </pc:picChg>
        <pc:cxnChg chg="add del">
          <ac:chgData name="Kubilay Cagatay" userId="30b4a99c78906037" providerId="LiveId" clId="{D24170D8-5EEE-4A6F-9308-F6C6E273E95B}" dt="2021-03-07T03:53:42.407" v="2982" actId="26606"/>
          <ac:cxnSpMkLst>
            <pc:docMk/>
            <pc:sldMk cId="2275927085" sldId="258"/>
            <ac:cxnSpMk id="16" creationId="{E4A809D5-3600-46D4-A466-67F2349A54FB}"/>
          </ac:cxnSpMkLst>
        </pc:cxnChg>
        <pc:cxnChg chg="add del">
          <ac:chgData name="Kubilay Cagatay" userId="30b4a99c78906037" providerId="LiveId" clId="{D24170D8-5EEE-4A6F-9308-F6C6E273E95B}" dt="2021-03-07T03:53:54.969" v="2998" actId="26606"/>
          <ac:cxnSpMkLst>
            <pc:docMk/>
            <pc:sldMk cId="2275927085" sldId="258"/>
            <ac:cxnSpMk id="24" creationId="{E2FFB46B-05BC-4950-B18A-9593FDAE6ED7}"/>
          </ac:cxnSpMkLst>
        </pc:cxnChg>
      </pc:sldChg>
      <pc:sldChg chg="new del">
        <pc:chgData name="Kubilay Cagatay" userId="30b4a99c78906037" providerId="LiveId" clId="{D24170D8-5EEE-4A6F-9308-F6C6E273E95B}" dt="2021-03-07T02:53:12.344" v="21" actId="680"/>
        <pc:sldMkLst>
          <pc:docMk/>
          <pc:sldMk cId="4219439458" sldId="258"/>
        </pc:sldMkLst>
      </pc:sldChg>
      <pc:sldChg chg="addSp delSp modSp new mod ord setBg">
        <pc:chgData name="Kubilay Cagatay" userId="30b4a99c78906037" providerId="LiveId" clId="{D24170D8-5EEE-4A6F-9308-F6C6E273E95B}" dt="2021-03-07T03:53:08.432" v="2963" actId="207"/>
        <pc:sldMkLst>
          <pc:docMk/>
          <pc:sldMk cId="272779206" sldId="259"/>
        </pc:sldMkLst>
        <pc:spChg chg="mod">
          <ac:chgData name="Kubilay Cagatay" userId="30b4a99c78906037" providerId="LiveId" clId="{D24170D8-5EEE-4A6F-9308-F6C6E273E95B}" dt="2021-03-07T03:53:06.576" v="2962" actId="113"/>
          <ac:spMkLst>
            <pc:docMk/>
            <pc:sldMk cId="272779206" sldId="259"/>
            <ac:spMk id="2" creationId="{5440E57B-9494-47B1-955B-1C1E61AC794C}"/>
          </ac:spMkLst>
        </pc:spChg>
        <pc:spChg chg="mod ord">
          <ac:chgData name="Kubilay Cagatay" userId="30b4a99c78906037" providerId="LiveId" clId="{D24170D8-5EEE-4A6F-9308-F6C6E273E95B}" dt="2021-03-07T03:53:08.432" v="2963" actId="207"/>
          <ac:spMkLst>
            <pc:docMk/>
            <pc:sldMk cId="272779206" sldId="259"/>
            <ac:spMk id="3" creationId="{F8C70029-E6A0-4D8D-8B8E-DA18AB24AF83}"/>
          </ac:spMkLst>
        </pc:spChg>
        <pc:spChg chg="add del">
          <ac:chgData name="Kubilay Cagatay" userId="30b4a99c78906037" providerId="LiveId" clId="{D24170D8-5EEE-4A6F-9308-F6C6E273E95B}" dt="2021-03-07T03:52:57.136" v="2956" actId="26606"/>
          <ac:spMkLst>
            <pc:docMk/>
            <pc:sldMk cId="272779206" sldId="259"/>
            <ac:spMk id="10" creationId="{F56F5174-31D9-4DBB-AAB7-A1FD7BDB1352}"/>
          </ac:spMkLst>
        </pc:spChg>
        <pc:spChg chg="add del">
          <ac:chgData name="Kubilay Cagatay" userId="30b4a99c78906037" providerId="LiveId" clId="{D24170D8-5EEE-4A6F-9308-F6C6E273E95B}" dt="2021-03-07T03:52:57.136" v="2956" actId="26606"/>
          <ac:spMkLst>
            <pc:docMk/>
            <pc:sldMk cId="272779206" sldId="259"/>
            <ac:spMk id="14" creationId="{F9A95BEE-6BB1-4A28-A8E6-A34B2E42EF87}"/>
          </ac:spMkLst>
        </pc:spChg>
        <pc:spChg chg="add del">
          <ac:chgData name="Kubilay Cagatay" userId="30b4a99c78906037" providerId="LiveId" clId="{D24170D8-5EEE-4A6F-9308-F6C6E273E95B}" dt="2021-03-07T03:52:59.396" v="2958" actId="26606"/>
          <ac:spMkLst>
            <pc:docMk/>
            <pc:sldMk cId="272779206" sldId="259"/>
            <ac:spMk id="16" creationId="{7A5F0580-5EE9-419F-96EE-B6529EF6E7D0}"/>
          </ac:spMkLst>
        </pc:spChg>
        <pc:spChg chg="add del">
          <ac:chgData name="Kubilay Cagatay" userId="30b4a99c78906037" providerId="LiveId" clId="{D24170D8-5EEE-4A6F-9308-F6C6E273E95B}" dt="2021-03-07T03:52:59.396" v="2958" actId="26606"/>
          <ac:spMkLst>
            <pc:docMk/>
            <pc:sldMk cId="272779206" sldId="259"/>
            <ac:spMk id="17" creationId="{8FC9BE17-9A7B-462D-AE50-3D8777387304}"/>
          </ac:spMkLst>
        </pc:spChg>
        <pc:spChg chg="add del">
          <ac:chgData name="Kubilay Cagatay" userId="30b4a99c78906037" providerId="LiveId" clId="{D24170D8-5EEE-4A6F-9308-F6C6E273E95B}" dt="2021-03-07T03:52:59.396" v="2958" actId="26606"/>
          <ac:spMkLst>
            <pc:docMk/>
            <pc:sldMk cId="272779206" sldId="259"/>
            <ac:spMk id="18" creationId="{3EBE8569-6AEC-4B8C-8D53-2DE337CDBA65}"/>
          </ac:spMkLst>
        </pc:spChg>
        <pc:spChg chg="add del">
          <ac:chgData name="Kubilay Cagatay" userId="30b4a99c78906037" providerId="LiveId" clId="{D24170D8-5EEE-4A6F-9308-F6C6E273E95B}" dt="2021-03-07T03:52:59.396" v="2958" actId="26606"/>
          <ac:spMkLst>
            <pc:docMk/>
            <pc:sldMk cId="272779206" sldId="259"/>
            <ac:spMk id="19" creationId="{55D4142C-5077-457F-A6AD-3FECFDB39685}"/>
          </ac:spMkLst>
        </pc:spChg>
        <pc:spChg chg="add">
          <ac:chgData name="Kubilay Cagatay" userId="30b4a99c78906037" providerId="LiveId" clId="{D24170D8-5EEE-4A6F-9308-F6C6E273E95B}" dt="2021-03-07T03:52:59.412" v="2959" actId="26606"/>
          <ac:spMkLst>
            <pc:docMk/>
            <pc:sldMk cId="272779206" sldId="259"/>
            <ac:spMk id="21" creationId="{49CD2D09-B1BB-4DF5-9E1C-3D21B21EDEFD}"/>
          </ac:spMkLst>
        </pc:spChg>
        <pc:spChg chg="add">
          <ac:chgData name="Kubilay Cagatay" userId="30b4a99c78906037" providerId="LiveId" clId="{D24170D8-5EEE-4A6F-9308-F6C6E273E95B}" dt="2021-03-07T03:52:59.412" v="2959" actId="26606"/>
          <ac:spMkLst>
            <pc:docMk/>
            <pc:sldMk cId="272779206" sldId="259"/>
            <ac:spMk id="23" creationId="{967C29FE-FD32-4AFB-AD20-DBDF5864B2D8}"/>
          </ac:spMkLst>
        </pc:spChg>
        <pc:picChg chg="add mod ord">
          <ac:chgData name="Kubilay Cagatay" userId="30b4a99c78906037" providerId="LiveId" clId="{D24170D8-5EEE-4A6F-9308-F6C6E273E95B}" dt="2021-03-07T03:52:59.412" v="2959" actId="26606"/>
          <ac:picMkLst>
            <pc:docMk/>
            <pc:sldMk cId="272779206" sldId="259"/>
            <ac:picMk id="5" creationId="{0AAFA892-C80C-4165-B772-C1ADE922D6CB}"/>
          </ac:picMkLst>
        </pc:picChg>
        <pc:picChg chg="add del">
          <ac:chgData name="Kubilay Cagatay" userId="30b4a99c78906037" providerId="LiveId" clId="{D24170D8-5EEE-4A6F-9308-F6C6E273E95B}" dt="2021-03-07T03:52:57.136" v="2956" actId="26606"/>
          <ac:picMkLst>
            <pc:docMk/>
            <pc:sldMk cId="272779206" sldId="259"/>
            <ac:picMk id="12" creationId="{AE113210-7872-481A-ADE6-3A05CCAF5EB2}"/>
          </ac:picMkLst>
        </pc:picChg>
        <pc:picChg chg="add">
          <ac:chgData name="Kubilay Cagatay" userId="30b4a99c78906037" providerId="LiveId" clId="{D24170D8-5EEE-4A6F-9308-F6C6E273E95B}" dt="2021-03-07T03:52:59.412" v="2959" actId="26606"/>
          <ac:picMkLst>
            <pc:docMk/>
            <pc:sldMk cId="272779206" sldId="259"/>
            <ac:picMk id="22" creationId="{83355637-BA71-4F63-94C9-E77BF81BDFC0}"/>
          </ac:picMkLst>
        </pc:picChg>
      </pc:sldChg>
      <pc:sldChg chg="addSp delSp modSp new mod setBg">
        <pc:chgData name="Kubilay Cagatay" userId="30b4a99c78906037" providerId="LiveId" clId="{D24170D8-5EEE-4A6F-9308-F6C6E273E95B}" dt="2021-03-07T03:51:07.820" v="2905" actId="27636"/>
        <pc:sldMkLst>
          <pc:docMk/>
          <pc:sldMk cId="770408146" sldId="260"/>
        </pc:sldMkLst>
        <pc:spChg chg="mod">
          <ac:chgData name="Kubilay Cagatay" userId="30b4a99c78906037" providerId="LiveId" clId="{D24170D8-5EEE-4A6F-9308-F6C6E273E95B}" dt="2021-03-07T03:51:05.086" v="2903" actId="27636"/>
          <ac:spMkLst>
            <pc:docMk/>
            <pc:sldMk cId="770408146" sldId="260"/>
            <ac:spMk id="2" creationId="{6FA32FB0-9D89-4EE4-BC50-C9CF0D39FC93}"/>
          </ac:spMkLst>
        </pc:spChg>
        <pc:spChg chg="mod">
          <ac:chgData name="Kubilay Cagatay" userId="30b4a99c78906037" providerId="LiveId" clId="{D24170D8-5EEE-4A6F-9308-F6C6E273E95B}" dt="2021-03-07T03:51:07.820" v="2905" actId="27636"/>
          <ac:spMkLst>
            <pc:docMk/>
            <pc:sldMk cId="770408146" sldId="260"/>
            <ac:spMk id="3" creationId="{E6837575-9368-4E3A-ACC4-B1A768AD4D1B}"/>
          </ac:spMkLst>
        </pc:spChg>
        <pc:spChg chg="add del">
          <ac:chgData name="Kubilay Cagatay" userId="30b4a99c78906037" providerId="LiveId" clId="{D24170D8-5EEE-4A6F-9308-F6C6E273E95B}" dt="2021-03-07T03:50:52.477" v="2897" actId="26606"/>
          <ac:spMkLst>
            <pc:docMk/>
            <pc:sldMk cId="770408146" sldId="260"/>
            <ac:spMk id="10" creationId="{8FC9BE17-9A7B-462D-AE50-3D8777387304}"/>
          </ac:spMkLst>
        </pc:spChg>
        <pc:spChg chg="add del">
          <ac:chgData name="Kubilay Cagatay" userId="30b4a99c78906037" providerId="LiveId" clId="{D24170D8-5EEE-4A6F-9308-F6C6E273E95B}" dt="2021-03-07T03:50:52.477" v="2897" actId="26606"/>
          <ac:spMkLst>
            <pc:docMk/>
            <pc:sldMk cId="770408146" sldId="260"/>
            <ac:spMk id="12" creationId="{3EBE8569-6AEC-4B8C-8D53-2DE337CDBA65}"/>
          </ac:spMkLst>
        </pc:spChg>
        <pc:spChg chg="add del">
          <ac:chgData name="Kubilay Cagatay" userId="30b4a99c78906037" providerId="LiveId" clId="{D24170D8-5EEE-4A6F-9308-F6C6E273E95B}" dt="2021-03-07T03:50:52.477" v="2897" actId="26606"/>
          <ac:spMkLst>
            <pc:docMk/>
            <pc:sldMk cId="770408146" sldId="260"/>
            <ac:spMk id="14" creationId="{55D4142C-5077-457F-A6AD-3FECFDB39685}"/>
          </ac:spMkLst>
        </pc:spChg>
        <pc:spChg chg="add del">
          <ac:chgData name="Kubilay Cagatay" userId="30b4a99c78906037" providerId="LiveId" clId="{D24170D8-5EEE-4A6F-9308-F6C6E273E95B}" dt="2021-03-07T03:50:52.477" v="2897" actId="26606"/>
          <ac:spMkLst>
            <pc:docMk/>
            <pc:sldMk cId="770408146" sldId="260"/>
            <ac:spMk id="16" creationId="{7A5F0580-5EE9-419F-96EE-B6529EF6E7D0}"/>
          </ac:spMkLst>
        </pc:spChg>
        <pc:spChg chg="add">
          <ac:chgData name="Kubilay Cagatay" userId="30b4a99c78906037" providerId="LiveId" clId="{D24170D8-5EEE-4A6F-9308-F6C6E273E95B}" dt="2021-03-07T03:50:52.485" v="2898" actId="26606"/>
          <ac:spMkLst>
            <pc:docMk/>
            <pc:sldMk cId="770408146" sldId="260"/>
            <ac:spMk id="18" creationId="{3CD9DF72-87A3-404E-A828-84CBF11A8303}"/>
          </ac:spMkLst>
        </pc:spChg>
        <pc:picChg chg="add mod ord">
          <ac:chgData name="Kubilay Cagatay" userId="30b4a99c78906037" providerId="LiveId" clId="{D24170D8-5EEE-4A6F-9308-F6C6E273E95B}" dt="2021-03-07T03:50:52.485" v="2898" actId="26606"/>
          <ac:picMkLst>
            <pc:docMk/>
            <pc:sldMk cId="770408146" sldId="260"/>
            <ac:picMk id="5" creationId="{1B0EEE9E-C541-4A9E-A0B6-1D71357B14BE}"/>
          </ac:picMkLst>
        </pc:picChg>
        <pc:cxnChg chg="add">
          <ac:chgData name="Kubilay Cagatay" userId="30b4a99c78906037" providerId="LiveId" clId="{D24170D8-5EEE-4A6F-9308-F6C6E273E95B}" dt="2021-03-07T03:50:52.485" v="2898" actId="26606"/>
          <ac:cxnSpMkLst>
            <pc:docMk/>
            <pc:sldMk cId="770408146" sldId="260"/>
            <ac:cxnSpMk id="19" creationId="{20E3A342-4D61-4E3F-AF90-1AB42AEB96CC}"/>
          </ac:cxnSpMkLst>
        </pc:cxnChg>
      </pc:sldChg>
      <pc:sldChg chg="addSp delSp modSp new mod setBg setClrOvrMap">
        <pc:chgData name="Kubilay Cagatay" userId="30b4a99c78906037" providerId="LiveId" clId="{D24170D8-5EEE-4A6F-9308-F6C6E273E95B}" dt="2021-03-07T03:51:44.816" v="2925" actId="113"/>
        <pc:sldMkLst>
          <pc:docMk/>
          <pc:sldMk cId="2664583665" sldId="261"/>
        </pc:sldMkLst>
        <pc:spChg chg="mod">
          <ac:chgData name="Kubilay Cagatay" userId="30b4a99c78906037" providerId="LiveId" clId="{D24170D8-5EEE-4A6F-9308-F6C6E273E95B}" dt="2021-03-07T03:51:44.816" v="2925" actId="113"/>
          <ac:spMkLst>
            <pc:docMk/>
            <pc:sldMk cId="2664583665" sldId="261"/>
            <ac:spMk id="2" creationId="{B7234D7D-66CB-4C0C-9524-A923EAD1A609}"/>
          </ac:spMkLst>
        </pc:spChg>
        <pc:spChg chg="mod">
          <ac:chgData name="Kubilay Cagatay" userId="30b4a99c78906037" providerId="LiveId" clId="{D24170D8-5EEE-4A6F-9308-F6C6E273E95B}" dt="2021-03-07T03:51:40.476" v="2924" actId="20577"/>
          <ac:spMkLst>
            <pc:docMk/>
            <pc:sldMk cId="2664583665" sldId="261"/>
            <ac:spMk id="3" creationId="{932677F5-B3BD-4FA7-AD58-60CDBFC995BC}"/>
          </ac:spMkLst>
        </pc:spChg>
        <pc:spChg chg="add del">
          <ac:chgData name="Kubilay Cagatay" userId="30b4a99c78906037" providerId="LiveId" clId="{D24170D8-5EEE-4A6F-9308-F6C6E273E95B}" dt="2021-03-07T03:51:17.395" v="2907" actId="26606"/>
          <ac:spMkLst>
            <pc:docMk/>
            <pc:sldMk cId="2664583665" sldId="261"/>
            <ac:spMk id="10" creationId="{8FC9BE17-9A7B-462D-AE50-3D8777387304}"/>
          </ac:spMkLst>
        </pc:spChg>
        <pc:spChg chg="add del">
          <ac:chgData name="Kubilay Cagatay" userId="30b4a99c78906037" providerId="LiveId" clId="{D24170D8-5EEE-4A6F-9308-F6C6E273E95B}" dt="2021-03-07T03:51:17.395" v="2907" actId="26606"/>
          <ac:spMkLst>
            <pc:docMk/>
            <pc:sldMk cId="2664583665" sldId="261"/>
            <ac:spMk id="12" creationId="{3EBE8569-6AEC-4B8C-8D53-2DE337CDBA65}"/>
          </ac:spMkLst>
        </pc:spChg>
        <pc:spChg chg="add del">
          <ac:chgData name="Kubilay Cagatay" userId="30b4a99c78906037" providerId="LiveId" clId="{D24170D8-5EEE-4A6F-9308-F6C6E273E95B}" dt="2021-03-07T03:51:17.395" v="2907" actId="26606"/>
          <ac:spMkLst>
            <pc:docMk/>
            <pc:sldMk cId="2664583665" sldId="261"/>
            <ac:spMk id="14" creationId="{55D4142C-5077-457F-A6AD-3FECFDB39685}"/>
          </ac:spMkLst>
        </pc:spChg>
        <pc:spChg chg="add del">
          <ac:chgData name="Kubilay Cagatay" userId="30b4a99c78906037" providerId="LiveId" clId="{D24170D8-5EEE-4A6F-9308-F6C6E273E95B}" dt="2021-03-07T03:51:17.395" v="2907" actId="26606"/>
          <ac:spMkLst>
            <pc:docMk/>
            <pc:sldMk cId="2664583665" sldId="261"/>
            <ac:spMk id="16" creationId="{7A5F0580-5EE9-419F-96EE-B6529EF6E7D0}"/>
          </ac:spMkLst>
        </pc:spChg>
        <pc:spChg chg="add del">
          <ac:chgData name="Kubilay Cagatay" userId="30b4a99c78906037" providerId="LiveId" clId="{D24170D8-5EEE-4A6F-9308-F6C6E273E95B}" dt="2021-03-07T03:51:18.673" v="2909" actId="26606"/>
          <ac:spMkLst>
            <pc:docMk/>
            <pc:sldMk cId="2664583665" sldId="261"/>
            <ac:spMk id="18" creationId="{7C432AFE-B3D2-4BFF-BF8F-96C27AFF1AC7}"/>
          </ac:spMkLst>
        </pc:spChg>
        <pc:spChg chg="add del">
          <ac:chgData name="Kubilay Cagatay" userId="30b4a99c78906037" providerId="LiveId" clId="{D24170D8-5EEE-4A6F-9308-F6C6E273E95B}" dt="2021-03-07T03:51:18.673" v="2909" actId="26606"/>
          <ac:spMkLst>
            <pc:docMk/>
            <pc:sldMk cId="2664583665" sldId="261"/>
            <ac:spMk id="19" creationId="{AF2F604E-43BE-4DC3-B983-E071523364F8}"/>
          </ac:spMkLst>
        </pc:spChg>
        <pc:spChg chg="add del">
          <ac:chgData name="Kubilay Cagatay" userId="30b4a99c78906037" providerId="LiveId" clId="{D24170D8-5EEE-4A6F-9308-F6C6E273E95B}" dt="2021-03-07T03:51:18.673" v="2909" actId="26606"/>
          <ac:spMkLst>
            <pc:docMk/>
            <pc:sldMk cId="2664583665" sldId="261"/>
            <ac:spMk id="20" creationId="{08C9B587-E65E-4B52-B37C-ABEBB6E87928}"/>
          </ac:spMkLst>
        </pc:spChg>
        <pc:spChg chg="add del">
          <ac:chgData name="Kubilay Cagatay" userId="30b4a99c78906037" providerId="LiveId" clId="{D24170D8-5EEE-4A6F-9308-F6C6E273E95B}" dt="2021-03-07T03:51:19.517" v="2911" actId="26606"/>
          <ac:spMkLst>
            <pc:docMk/>
            <pc:sldMk cId="2664583665" sldId="261"/>
            <ac:spMk id="22" creationId="{F94AA2BD-2E3F-4B1D-8127-5744B8115311}"/>
          </ac:spMkLst>
        </pc:spChg>
        <pc:spChg chg="add del">
          <ac:chgData name="Kubilay Cagatay" userId="30b4a99c78906037" providerId="LiveId" clId="{D24170D8-5EEE-4A6F-9308-F6C6E273E95B}" dt="2021-03-07T03:51:19.517" v="2911" actId="26606"/>
          <ac:spMkLst>
            <pc:docMk/>
            <pc:sldMk cId="2664583665" sldId="261"/>
            <ac:spMk id="23" creationId="{4BD02261-2DC8-4AA8-9E16-7751AE892445}"/>
          </ac:spMkLst>
        </pc:spChg>
        <pc:spChg chg="add del">
          <ac:chgData name="Kubilay Cagatay" userId="30b4a99c78906037" providerId="LiveId" clId="{D24170D8-5EEE-4A6F-9308-F6C6E273E95B}" dt="2021-03-07T03:51:19.517" v="2911" actId="26606"/>
          <ac:spMkLst>
            <pc:docMk/>
            <pc:sldMk cId="2664583665" sldId="261"/>
            <ac:spMk id="24" creationId="{3D752CF2-2291-40B5-B462-C17B174C10BC}"/>
          </ac:spMkLst>
        </pc:spChg>
        <pc:spChg chg="add del">
          <ac:chgData name="Kubilay Cagatay" userId="30b4a99c78906037" providerId="LiveId" clId="{D24170D8-5EEE-4A6F-9308-F6C6E273E95B}" dt="2021-03-07T03:51:23.412" v="2915" actId="26606"/>
          <ac:spMkLst>
            <pc:docMk/>
            <pc:sldMk cId="2664583665" sldId="261"/>
            <ac:spMk id="28" creationId="{F94AA2BD-2E3F-4B1D-8127-5744B8115311}"/>
          </ac:spMkLst>
        </pc:spChg>
        <pc:spChg chg="add del">
          <ac:chgData name="Kubilay Cagatay" userId="30b4a99c78906037" providerId="LiveId" clId="{D24170D8-5EEE-4A6F-9308-F6C6E273E95B}" dt="2021-03-07T03:51:23.412" v="2915" actId="26606"/>
          <ac:spMkLst>
            <pc:docMk/>
            <pc:sldMk cId="2664583665" sldId="261"/>
            <ac:spMk id="29" creationId="{4BD02261-2DC8-4AA8-9E16-7751AE892445}"/>
          </ac:spMkLst>
        </pc:spChg>
        <pc:spChg chg="add del">
          <ac:chgData name="Kubilay Cagatay" userId="30b4a99c78906037" providerId="LiveId" clId="{D24170D8-5EEE-4A6F-9308-F6C6E273E95B}" dt="2021-03-07T03:51:23.412" v="2915" actId="26606"/>
          <ac:spMkLst>
            <pc:docMk/>
            <pc:sldMk cId="2664583665" sldId="261"/>
            <ac:spMk id="30" creationId="{3D752CF2-2291-40B5-B462-C17B174C10BC}"/>
          </ac:spMkLst>
        </pc:spChg>
        <pc:spChg chg="add del">
          <ac:chgData name="Kubilay Cagatay" userId="30b4a99c78906037" providerId="LiveId" clId="{D24170D8-5EEE-4A6F-9308-F6C6E273E95B}" dt="2021-03-07T03:51:24.167" v="2917" actId="26606"/>
          <ac:spMkLst>
            <pc:docMk/>
            <pc:sldMk cId="2664583665" sldId="261"/>
            <ac:spMk id="32" creationId="{79477870-C64A-4E35-8F2F-05B7114F3C74}"/>
          </ac:spMkLst>
        </pc:spChg>
        <pc:spChg chg="add del">
          <ac:chgData name="Kubilay Cagatay" userId="30b4a99c78906037" providerId="LiveId" clId="{D24170D8-5EEE-4A6F-9308-F6C6E273E95B}" dt="2021-03-07T03:51:24.167" v="2917" actId="26606"/>
          <ac:spMkLst>
            <pc:docMk/>
            <pc:sldMk cId="2664583665" sldId="261"/>
            <ac:spMk id="33" creationId="{8AEA628B-C8FF-4D0B-B111-F101F580B15D}"/>
          </ac:spMkLst>
        </pc:spChg>
        <pc:spChg chg="add del">
          <ac:chgData name="Kubilay Cagatay" userId="30b4a99c78906037" providerId="LiveId" clId="{D24170D8-5EEE-4A6F-9308-F6C6E273E95B}" dt="2021-03-07T03:51:24.167" v="2917" actId="26606"/>
          <ac:spMkLst>
            <pc:docMk/>
            <pc:sldMk cId="2664583665" sldId="261"/>
            <ac:spMk id="34" creationId="{42663BD0-064C-40FC-A331-F49FCA9536AA}"/>
          </ac:spMkLst>
        </pc:spChg>
        <pc:picChg chg="add mod ord">
          <ac:chgData name="Kubilay Cagatay" userId="30b4a99c78906037" providerId="LiveId" clId="{D24170D8-5EEE-4A6F-9308-F6C6E273E95B}" dt="2021-03-07T03:51:30.948" v="2919" actId="26606"/>
          <ac:picMkLst>
            <pc:docMk/>
            <pc:sldMk cId="2664583665" sldId="261"/>
            <ac:picMk id="5" creationId="{91FDB1C4-FD3A-4C75-A67B-8DC77D96B656}"/>
          </ac:picMkLst>
        </pc:picChg>
        <pc:picChg chg="add">
          <ac:chgData name="Kubilay Cagatay" userId="30b4a99c78906037" providerId="LiveId" clId="{D24170D8-5EEE-4A6F-9308-F6C6E273E95B}" dt="2021-03-07T03:51:30.948" v="2919" actId="26606"/>
          <ac:picMkLst>
            <pc:docMk/>
            <pc:sldMk cId="2664583665" sldId="261"/>
            <ac:picMk id="41" creationId="{54DDEBDD-D8BD-41A6-8A0D-B00E3768B0F9}"/>
          </ac:picMkLst>
        </pc:picChg>
        <pc:cxnChg chg="add del">
          <ac:chgData name="Kubilay Cagatay" userId="30b4a99c78906037" providerId="LiveId" clId="{D24170D8-5EEE-4A6F-9308-F6C6E273E95B}" dt="2021-03-07T03:51:21.173" v="2913" actId="26606"/>
          <ac:cxnSpMkLst>
            <pc:docMk/>
            <pc:sldMk cId="2664583665" sldId="261"/>
            <ac:cxnSpMk id="26" creationId="{E4A809D5-3600-46D4-A466-67F2349A54FB}"/>
          </ac:cxnSpMkLst>
        </pc:cxnChg>
        <pc:cxnChg chg="add del">
          <ac:chgData name="Kubilay Cagatay" userId="30b4a99c78906037" providerId="LiveId" clId="{D24170D8-5EEE-4A6F-9308-F6C6E273E95B}" dt="2021-03-07T03:51:30.948" v="2919" actId="26606"/>
          <ac:cxnSpMkLst>
            <pc:docMk/>
            <pc:sldMk cId="2664583665" sldId="261"/>
            <ac:cxnSpMk id="36" creationId="{E4A809D5-3600-46D4-A466-67F2349A54FB}"/>
          </ac:cxnSpMkLst>
        </pc:cxnChg>
      </pc:sldChg>
      <pc:sldChg chg="addSp delSp modSp new mod setBg setClrOvrMap">
        <pc:chgData name="Kubilay Cagatay" userId="30b4a99c78906037" providerId="LiveId" clId="{D24170D8-5EEE-4A6F-9308-F6C6E273E95B}" dt="2021-03-07T03:52:22.317" v="2940" actId="113"/>
        <pc:sldMkLst>
          <pc:docMk/>
          <pc:sldMk cId="197006364" sldId="262"/>
        </pc:sldMkLst>
        <pc:spChg chg="mod">
          <ac:chgData name="Kubilay Cagatay" userId="30b4a99c78906037" providerId="LiveId" clId="{D24170D8-5EEE-4A6F-9308-F6C6E273E95B}" dt="2021-03-07T03:52:22.317" v="2940" actId="113"/>
          <ac:spMkLst>
            <pc:docMk/>
            <pc:sldMk cId="197006364" sldId="262"/>
            <ac:spMk id="2" creationId="{360682A0-6C47-4335-8D31-0D0E52A9F18C}"/>
          </ac:spMkLst>
        </pc:spChg>
        <pc:spChg chg="mod ord">
          <ac:chgData name="Kubilay Cagatay" userId="30b4a99c78906037" providerId="LiveId" clId="{D24170D8-5EEE-4A6F-9308-F6C6E273E95B}" dt="2021-03-07T03:52:20.109" v="2939" actId="14100"/>
          <ac:spMkLst>
            <pc:docMk/>
            <pc:sldMk cId="197006364" sldId="262"/>
            <ac:spMk id="3" creationId="{E74B8FD4-973F-4AFD-B380-808277ED3023}"/>
          </ac:spMkLst>
        </pc:spChg>
        <pc:spChg chg="add del">
          <ac:chgData name="Kubilay Cagatay" userId="30b4a99c78906037" providerId="LiveId" clId="{D24170D8-5EEE-4A6F-9308-F6C6E273E95B}" dt="2021-03-07T03:52:05.248" v="2931" actId="26606"/>
          <ac:spMkLst>
            <pc:docMk/>
            <pc:sldMk cId="197006364" sldId="262"/>
            <ac:spMk id="12" creationId="{5E8D2E83-FB3A-40E7-A9E5-7AB389D612B4}"/>
          </ac:spMkLst>
        </pc:spChg>
        <pc:spChg chg="add del">
          <ac:chgData name="Kubilay Cagatay" userId="30b4a99c78906037" providerId="LiveId" clId="{D24170D8-5EEE-4A6F-9308-F6C6E273E95B}" dt="2021-03-07T03:52:07.706" v="2933" actId="26606"/>
          <ac:spMkLst>
            <pc:docMk/>
            <pc:sldMk cId="197006364" sldId="262"/>
            <ac:spMk id="14" creationId="{3CD9DF72-87A3-404E-A828-84CBF11A8303}"/>
          </ac:spMkLst>
        </pc:spChg>
        <pc:spChg chg="add del">
          <ac:chgData name="Kubilay Cagatay" userId="30b4a99c78906037" providerId="LiveId" clId="{D24170D8-5EEE-4A6F-9308-F6C6E273E95B}" dt="2021-03-07T03:52:09.351" v="2935" actId="26606"/>
          <ac:spMkLst>
            <pc:docMk/>
            <pc:sldMk cId="197006364" sldId="262"/>
            <ac:spMk id="16" creationId="{7A5F0580-5EE9-419F-96EE-B6529EF6E7D0}"/>
          </ac:spMkLst>
        </pc:spChg>
        <pc:spChg chg="add del">
          <ac:chgData name="Kubilay Cagatay" userId="30b4a99c78906037" providerId="LiveId" clId="{D24170D8-5EEE-4A6F-9308-F6C6E273E95B}" dt="2021-03-07T03:52:09.351" v="2935" actId="26606"/>
          <ac:spMkLst>
            <pc:docMk/>
            <pc:sldMk cId="197006364" sldId="262"/>
            <ac:spMk id="17" creationId="{8FC9BE17-9A7B-462D-AE50-3D8777387304}"/>
          </ac:spMkLst>
        </pc:spChg>
        <pc:spChg chg="add del">
          <ac:chgData name="Kubilay Cagatay" userId="30b4a99c78906037" providerId="LiveId" clId="{D24170D8-5EEE-4A6F-9308-F6C6E273E95B}" dt="2021-03-07T03:52:09.351" v="2935" actId="26606"/>
          <ac:spMkLst>
            <pc:docMk/>
            <pc:sldMk cId="197006364" sldId="262"/>
            <ac:spMk id="18" creationId="{3EBE8569-6AEC-4B8C-8D53-2DE337CDBA65}"/>
          </ac:spMkLst>
        </pc:spChg>
        <pc:spChg chg="add del">
          <ac:chgData name="Kubilay Cagatay" userId="30b4a99c78906037" providerId="LiveId" clId="{D24170D8-5EEE-4A6F-9308-F6C6E273E95B}" dt="2021-03-07T03:52:09.351" v="2935" actId="26606"/>
          <ac:spMkLst>
            <pc:docMk/>
            <pc:sldMk cId="197006364" sldId="262"/>
            <ac:spMk id="19" creationId="{55D4142C-5077-457F-A6AD-3FECFDB39685}"/>
          </ac:spMkLst>
        </pc:spChg>
        <pc:spChg chg="add">
          <ac:chgData name="Kubilay Cagatay" userId="30b4a99c78906037" providerId="LiveId" clId="{D24170D8-5EEE-4A6F-9308-F6C6E273E95B}" dt="2021-03-07T03:52:09.367" v="2936" actId="26606"/>
          <ac:spMkLst>
            <pc:docMk/>
            <pc:sldMk cId="197006364" sldId="262"/>
            <ac:spMk id="21" creationId="{3CD9DF72-87A3-404E-A828-84CBF11A8303}"/>
          </ac:spMkLst>
        </pc:spChg>
        <pc:picChg chg="add mod ord">
          <ac:chgData name="Kubilay Cagatay" userId="30b4a99c78906037" providerId="LiveId" clId="{D24170D8-5EEE-4A6F-9308-F6C6E273E95B}" dt="2021-03-07T03:52:09.367" v="2936" actId="26606"/>
          <ac:picMkLst>
            <pc:docMk/>
            <pc:sldMk cId="197006364" sldId="262"/>
            <ac:picMk id="5" creationId="{861A4B2B-0C9E-43CA-B3C6-DC6ACC376859}"/>
          </ac:picMkLst>
        </pc:picChg>
        <pc:cxnChg chg="add del">
          <ac:chgData name="Kubilay Cagatay" userId="30b4a99c78906037" providerId="LiveId" clId="{D24170D8-5EEE-4A6F-9308-F6C6E273E95B}" dt="2021-03-07T03:52:02.315" v="2929" actId="26606"/>
          <ac:cxnSpMkLst>
            <pc:docMk/>
            <pc:sldMk cId="197006364" sldId="262"/>
            <ac:cxnSpMk id="10" creationId="{E4A809D5-3600-46D4-A466-67F2349A54FB}"/>
          </ac:cxnSpMkLst>
        </pc:cxnChg>
        <pc:cxnChg chg="add del">
          <ac:chgData name="Kubilay Cagatay" userId="30b4a99c78906037" providerId="LiveId" clId="{D24170D8-5EEE-4A6F-9308-F6C6E273E95B}" dt="2021-03-07T03:52:07.706" v="2933" actId="26606"/>
          <ac:cxnSpMkLst>
            <pc:docMk/>
            <pc:sldMk cId="197006364" sldId="262"/>
            <ac:cxnSpMk id="15" creationId="{20E3A342-4D61-4E3F-AF90-1AB42AEB96CC}"/>
          </ac:cxnSpMkLst>
        </pc:cxnChg>
        <pc:cxnChg chg="add">
          <ac:chgData name="Kubilay Cagatay" userId="30b4a99c78906037" providerId="LiveId" clId="{D24170D8-5EEE-4A6F-9308-F6C6E273E95B}" dt="2021-03-07T03:52:09.367" v="2936" actId="26606"/>
          <ac:cxnSpMkLst>
            <pc:docMk/>
            <pc:sldMk cId="197006364" sldId="262"/>
            <ac:cxnSpMk id="22" creationId="{20E3A342-4D61-4E3F-AF90-1AB42AEB96CC}"/>
          </ac:cxnSpMkLst>
        </pc:cxnChg>
      </pc:sldChg>
      <pc:sldChg chg="addSp delSp modSp new mod ord setBg">
        <pc:chgData name="Kubilay Cagatay" userId="30b4a99c78906037" providerId="LiveId" clId="{D24170D8-5EEE-4A6F-9308-F6C6E273E95B}" dt="2021-03-07T03:52:49.299" v="2954" actId="403"/>
        <pc:sldMkLst>
          <pc:docMk/>
          <pc:sldMk cId="753468558" sldId="263"/>
        </pc:sldMkLst>
        <pc:spChg chg="mod">
          <ac:chgData name="Kubilay Cagatay" userId="30b4a99c78906037" providerId="LiveId" clId="{D24170D8-5EEE-4A6F-9308-F6C6E273E95B}" dt="2021-03-07T03:52:43.533" v="2952" actId="113"/>
          <ac:spMkLst>
            <pc:docMk/>
            <pc:sldMk cId="753468558" sldId="263"/>
            <ac:spMk id="2" creationId="{931BD845-13EA-4EAD-AF63-F806667534B8}"/>
          </ac:spMkLst>
        </pc:spChg>
        <pc:spChg chg="mod">
          <ac:chgData name="Kubilay Cagatay" userId="30b4a99c78906037" providerId="LiveId" clId="{D24170D8-5EEE-4A6F-9308-F6C6E273E95B}" dt="2021-03-07T03:52:49.299" v="2954" actId="403"/>
          <ac:spMkLst>
            <pc:docMk/>
            <pc:sldMk cId="753468558" sldId="263"/>
            <ac:spMk id="3" creationId="{B19B3C2D-FD48-435B-88F8-68858CE38C10}"/>
          </ac:spMkLst>
        </pc:spChg>
        <pc:spChg chg="add del">
          <ac:chgData name="Kubilay Cagatay" userId="30b4a99c78906037" providerId="LiveId" clId="{D24170D8-5EEE-4A6F-9308-F6C6E273E95B}" dt="2021-03-07T03:52:31.382" v="2944" actId="26606"/>
          <ac:spMkLst>
            <pc:docMk/>
            <pc:sldMk cId="753468558" sldId="263"/>
            <ac:spMk id="12" creationId="{3EBE8569-6AEC-4B8C-8D53-2DE337CDBA65}"/>
          </ac:spMkLst>
        </pc:spChg>
        <pc:spChg chg="add del">
          <ac:chgData name="Kubilay Cagatay" userId="30b4a99c78906037" providerId="LiveId" clId="{D24170D8-5EEE-4A6F-9308-F6C6E273E95B}" dt="2021-03-07T03:52:31.382" v="2944" actId="26606"/>
          <ac:spMkLst>
            <pc:docMk/>
            <pc:sldMk cId="753468558" sldId="263"/>
            <ac:spMk id="13" creationId="{8FC9BE17-9A7B-462D-AE50-3D8777387304}"/>
          </ac:spMkLst>
        </pc:spChg>
        <pc:spChg chg="add del">
          <ac:chgData name="Kubilay Cagatay" userId="30b4a99c78906037" providerId="LiveId" clId="{D24170D8-5EEE-4A6F-9308-F6C6E273E95B}" dt="2021-03-07T03:52:31.382" v="2944" actId="26606"/>
          <ac:spMkLst>
            <pc:docMk/>
            <pc:sldMk cId="753468558" sldId="263"/>
            <ac:spMk id="14" creationId="{55D4142C-5077-457F-A6AD-3FECFDB39685}"/>
          </ac:spMkLst>
        </pc:spChg>
        <pc:spChg chg="add del">
          <ac:chgData name="Kubilay Cagatay" userId="30b4a99c78906037" providerId="LiveId" clId="{D24170D8-5EEE-4A6F-9308-F6C6E273E95B}" dt="2021-03-07T03:52:31.382" v="2944" actId="26606"/>
          <ac:spMkLst>
            <pc:docMk/>
            <pc:sldMk cId="753468558" sldId="263"/>
            <ac:spMk id="16" creationId="{7A5F0580-5EE9-419F-96EE-B6529EF6E7D0}"/>
          </ac:spMkLst>
        </pc:spChg>
        <pc:spChg chg="add del">
          <ac:chgData name="Kubilay Cagatay" userId="30b4a99c78906037" providerId="LiveId" clId="{D24170D8-5EEE-4A6F-9308-F6C6E273E95B}" dt="2021-03-07T03:52:34.232" v="2946" actId="26606"/>
          <ac:spMkLst>
            <pc:docMk/>
            <pc:sldMk cId="753468558" sldId="263"/>
            <ac:spMk id="26" creationId="{C3420C89-0B09-4632-A4AF-3971D08BF7A8}"/>
          </ac:spMkLst>
        </pc:spChg>
        <pc:spChg chg="add del">
          <ac:chgData name="Kubilay Cagatay" userId="30b4a99c78906037" providerId="LiveId" clId="{D24170D8-5EEE-4A6F-9308-F6C6E273E95B}" dt="2021-03-07T03:52:34.232" v="2946" actId="26606"/>
          <ac:spMkLst>
            <pc:docMk/>
            <pc:sldMk cId="753468558" sldId="263"/>
            <ac:spMk id="27" creationId="{4E5CBA61-BF74-40B4-A3A8-366BBA626CCF}"/>
          </ac:spMkLst>
        </pc:spChg>
        <pc:spChg chg="add del">
          <ac:chgData name="Kubilay Cagatay" userId="30b4a99c78906037" providerId="LiveId" clId="{D24170D8-5EEE-4A6F-9308-F6C6E273E95B}" dt="2021-03-07T03:52:36.770" v="2948" actId="26606"/>
          <ac:spMkLst>
            <pc:docMk/>
            <pc:sldMk cId="753468558" sldId="263"/>
            <ac:spMk id="31" creationId="{560AFAAC-EA6C-45A9-9E03-C9C9F0193B4F}"/>
          </ac:spMkLst>
        </pc:spChg>
        <pc:spChg chg="add del">
          <ac:chgData name="Kubilay Cagatay" userId="30b4a99c78906037" providerId="LiveId" clId="{D24170D8-5EEE-4A6F-9308-F6C6E273E95B}" dt="2021-03-07T03:52:36.770" v="2948" actId="26606"/>
          <ac:spMkLst>
            <pc:docMk/>
            <pc:sldMk cId="753468558" sldId="263"/>
            <ac:spMk id="32" creationId="{83549E37-C86B-4401-90BD-D8BF83859F14}"/>
          </ac:spMkLst>
        </pc:spChg>
        <pc:spChg chg="add del">
          <ac:chgData name="Kubilay Cagatay" userId="30b4a99c78906037" providerId="LiveId" clId="{D24170D8-5EEE-4A6F-9308-F6C6E273E95B}" dt="2021-03-07T03:52:36.770" v="2948" actId="26606"/>
          <ac:spMkLst>
            <pc:docMk/>
            <pc:sldMk cId="753468558" sldId="263"/>
            <ac:spMk id="33" creationId="{8A17784E-76D8-4521-A77D-0D2EBB923004}"/>
          </ac:spMkLst>
        </pc:spChg>
        <pc:spChg chg="add del">
          <ac:chgData name="Kubilay Cagatay" userId="30b4a99c78906037" providerId="LiveId" clId="{D24170D8-5EEE-4A6F-9308-F6C6E273E95B}" dt="2021-03-07T03:52:36.770" v="2948" actId="26606"/>
          <ac:spMkLst>
            <pc:docMk/>
            <pc:sldMk cId="753468558" sldId="263"/>
            <ac:spMk id="34" creationId="{C0036C6B-F09C-4EAB-AE02-8D056EE74856}"/>
          </ac:spMkLst>
        </pc:spChg>
        <pc:spChg chg="add del">
          <ac:chgData name="Kubilay Cagatay" userId="30b4a99c78906037" providerId="LiveId" clId="{D24170D8-5EEE-4A6F-9308-F6C6E273E95B}" dt="2021-03-07T03:52:36.770" v="2948" actId="26606"/>
          <ac:spMkLst>
            <pc:docMk/>
            <pc:sldMk cId="753468558" sldId="263"/>
            <ac:spMk id="35" creationId="{FC8D5885-2804-4D3C-BE31-902E4D3279B0}"/>
          </ac:spMkLst>
        </pc:spChg>
        <pc:grpChg chg="add del">
          <ac:chgData name="Kubilay Cagatay" userId="30b4a99c78906037" providerId="LiveId" clId="{D24170D8-5EEE-4A6F-9308-F6C6E273E95B}" dt="2021-03-07T03:52:34.232" v="2946" actId="26606"/>
          <ac:grpSpMkLst>
            <pc:docMk/>
            <pc:sldMk cId="753468558" sldId="263"/>
            <ac:grpSpMk id="18" creationId="{ED1D4DBC-180F-4364-A77A-427818EEA420}"/>
          </ac:grpSpMkLst>
        </pc:grpChg>
        <pc:grpChg chg="add del">
          <ac:chgData name="Kubilay Cagatay" userId="30b4a99c78906037" providerId="LiveId" clId="{D24170D8-5EEE-4A6F-9308-F6C6E273E95B}" dt="2021-03-07T03:52:34.232" v="2946" actId="26606"/>
          <ac:grpSpMkLst>
            <pc:docMk/>
            <pc:sldMk cId="753468558" sldId="263"/>
            <ac:grpSpMk id="28" creationId="{0C08EDA0-D5F6-4481-BBA8-966D95EC425C}"/>
          </ac:grpSpMkLst>
        </pc:grpChg>
        <pc:picChg chg="add mod ord">
          <ac:chgData name="Kubilay Cagatay" userId="30b4a99c78906037" providerId="LiveId" clId="{D24170D8-5EEE-4A6F-9308-F6C6E273E95B}" dt="2021-03-07T03:52:36.778" v="2949" actId="26606"/>
          <ac:picMkLst>
            <pc:docMk/>
            <pc:sldMk cId="753468558" sldId="263"/>
            <ac:picMk id="5" creationId="{6F7BB164-F83F-4408-8ED0-1D627A74BD10}"/>
          </ac:picMkLst>
        </pc:picChg>
        <pc:picChg chg="add">
          <ac:chgData name="Kubilay Cagatay" userId="30b4a99c78906037" providerId="LiveId" clId="{D24170D8-5EEE-4A6F-9308-F6C6E273E95B}" dt="2021-03-07T03:52:36.778" v="2949" actId="26606"/>
          <ac:picMkLst>
            <pc:docMk/>
            <pc:sldMk cId="753468558" sldId="263"/>
            <ac:picMk id="37" creationId="{54DDEBDD-D8BD-41A6-8A0D-B00E3768B0F9}"/>
          </ac:picMkLst>
        </pc:picChg>
        <pc:cxnChg chg="add del">
          <ac:chgData name="Kubilay Cagatay" userId="30b4a99c78906037" providerId="LiveId" clId="{D24170D8-5EEE-4A6F-9308-F6C6E273E95B}" dt="2021-03-07T03:52:29.446" v="2942" actId="26606"/>
          <ac:cxnSpMkLst>
            <pc:docMk/>
            <pc:sldMk cId="753468558" sldId="263"/>
            <ac:cxnSpMk id="10" creationId="{E4A809D5-3600-46D4-A466-67F2349A54FB}"/>
          </ac:cxnSpMkLst>
        </pc:cxnChg>
      </pc:sldChg>
      <pc:sldChg chg="addSp delSp modSp add mod ord setBg">
        <pc:chgData name="Kubilay Cagatay" userId="30b4a99c78906037" providerId="LiveId" clId="{D24170D8-5EEE-4A6F-9308-F6C6E273E95B}" dt="2021-03-07T03:53:33.238" v="2978" actId="20577"/>
        <pc:sldMkLst>
          <pc:docMk/>
          <pc:sldMk cId="2995304245" sldId="264"/>
        </pc:sldMkLst>
        <pc:spChg chg="mod">
          <ac:chgData name="Kubilay Cagatay" userId="30b4a99c78906037" providerId="LiveId" clId="{D24170D8-5EEE-4A6F-9308-F6C6E273E95B}" dt="2021-03-07T03:53:29.290" v="2975" actId="113"/>
          <ac:spMkLst>
            <pc:docMk/>
            <pc:sldMk cId="2995304245" sldId="264"/>
            <ac:spMk id="2" creationId="{5440E57B-9494-47B1-955B-1C1E61AC794C}"/>
          </ac:spMkLst>
        </pc:spChg>
        <pc:spChg chg="mod ord">
          <ac:chgData name="Kubilay Cagatay" userId="30b4a99c78906037" providerId="LiveId" clId="{D24170D8-5EEE-4A6F-9308-F6C6E273E95B}" dt="2021-03-07T03:53:33.238" v="2978" actId="20577"/>
          <ac:spMkLst>
            <pc:docMk/>
            <pc:sldMk cId="2995304245" sldId="264"/>
            <ac:spMk id="3" creationId="{F8C70029-E6A0-4D8D-8B8E-DA18AB24AF83}"/>
          </ac:spMkLst>
        </pc:spChg>
        <pc:spChg chg="add del">
          <ac:chgData name="Kubilay Cagatay" userId="30b4a99c78906037" providerId="LiveId" clId="{D24170D8-5EEE-4A6F-9308-F6C6E273E95B}" dt="2021-03-07T03:53:23.744" v="2971" actId="26606"/>
          <ac:spMkLst>
            <pc:docMk/>
            <pc:sldMk cId="2995304245" sldId="264"/>
            <ac:spMk id="7" creationId="{3CD9DF72-87A3-404E-A828-84CBF11A8303}"/>
          </ac:spMkLst>
        </pc:spChg>
        <pc:spChg chg="add del">
          <ac:chgData name="Kubilay Cagatay" userId="30b4a99c78906037" providerId="LiveId" clId="{D24170D8-5EEE-4A6F-9308-F6C6E273E95B}" dt="2021-03-07T03:53:19.684" v="2967" actId="26606"/>
          <ac:spMkLst>
            <pc:docMk/>
            <pc:sldMk cId="2995304245" sldId="264"/>
            <ac:spMk id="13" creationId="{3CD9DF72-87A3-404E-A828-84CBF11A8303}"/>
          </ac:spMkLst>
        </pc:spChg>
        <pc:picChg chg="add mod ord">
          <ac:chgData name="Kubilay Cagatay" userId="30b4a99c78906037" providerId="LiveId" clId="{D24170D8-5EEE-4A6F-9308-F6C6E273E95B}" dt="2021-03-07T03:53:23.752" v="2972" actId="26606"/>
          <ac:picMkLst>
            <pc:docMk/>
            <pc:sldMk cId="2995304245" sldId="264"/>
            <ac:picMk id="5" creationId="{1CD96744-D8C7-4C33-9327-5B85CFD7B1C1}"/>
          </ac:picMkLst>
        </pc:picChg>
        <pc:picChg chg="add del">
          <ac:chgData name="Kubilay Cagatay" userId="30b4a99c78906037" providerId="LiveId" clId="{D24170D8-5EEE-4A6F-9308-F6C6E273E95B}" dt="2021-03-07T03:53:17.109" v="2965" actId="26606"/>
          <ac:picMkLst>
            <pc:docMk/>
            <pc:sldMk cId="2995304245" sldId="264"/>
            <ac:picMk id="10" creationId="{54DDEBDD-D8BD-41A6-8A0D-B00E3768B0F9}"/>
          </ac:picMkLst>
        </pc:picChg>
        <pc:cxnChg chg="add del">
          <ac:chgData name="Kubilay Cagatay" userId="30b4a99c78906037" providerId="LiveId" clId="{D24170D8-5EEE-4A6F-9308-F6C6E273E95B}" dt="2021-03-07T03:53:23.744" v="2971" actId="26606"/>
          <ac:cxnSpMkLst>
            <pc:docMk/>
            <pc:sldMk cId="2995304245" sldId="264"/>
            <ac:cxnSpMk id="8" creationId="{20E3A342-4D61-4E3F-AF90-1AB42AEB96CC}"/>
          </ac:cxnSpMkLst>
        </pc:cxnChg>
        <pc:cxnChg chg="add del">
          <ac:chgData name="Kubilay Cagatay" userId="30b4a99c78906037" providerId="LiveId" clId="{D24170D8-5EEE-4A6F-9308-F6C6E273E95B}" dt="2021-03-07T03:53:19.684" v="2967" actId="26606"/>
          <ac:cxnSpMkLst>
            <pc:docMk/>
            <pc:sldMk cId="2995304245" sldId="264"/>
            <ac:cxnSpMk id="12" creationId="{20E3A342-4D61-4E3F-AF90-1AB42AEB96CC}"/>
          </ac:cxnSpMkLst>
        </pc:cxnChg>
      </pc:sldChg>
      <pc:sldChg chg="addSp delSp modSp new mod setBg addAnim">
        <pc:chgData name="Kubilay Cagatay" userId="30b4a99c78906037" providerId="LiveId" clId="{D24170D8-5EEE-4A6F-9308-F6C6E273E95B}" dt="2021-03-07T03:54:27.926" v="3008" actId="113"/>
        <pc:sldMkLst>
          <pc:docMk/>
          <pc:sldMk cId="356648658" sldId="265"/>
        </pc:sldMkLst>
        <pc:spChg chg="mod">
          <ac:chgData name="Kubilay Cagatay" userId="30b4a99c78906037" providerId="LiveId" clId="{D24170D8-5EEE-4A6F-9308-F6C6E273E95B}" dt="2021-03-07T03:54:27.926" v="3008" actId="113"/>
          <ac:spMkLst>
            <pc:docMk/>
            <pc:sldMk cId="356648658" sldId="265"/>
            <ac:spMk id="2" creationId="{62D4C2CA-57B4-4C55-AC3E-D184AFC77625}"/>
          </ac:spMkLst>
        </pc:spChg>
        <pc:spChg chg="del mod">
          <ac:chgData name="Kubilay Cagatay" userId="30b4a99c78906037" providerId="LiveId" clId="{D24170D8-5EEE-4A6F-9308-F6C6E273E95B}" dt="2021-03-07T03:54:17.581" v="3005" actId="478"/>
          <ac:spMkLst>
            <pc:docMk/>
            <pc:sldMk cId="356648658" sldId="265"/>
            <ac:spMk id="3" creationId="{A9F9B9CE-2122-4DF3-9FF5-433515198882}"/>
          </ac:spMkLst>
        </pc:spChg>
        <pc:spChg chg="add">
          <ac:chgData name="Kubilay Cagatay" userId="30b4a99c78906037" providerId="LiveId" clId="{D24170D8-5EEE-4A6F-9308-F6C6E273E95B}" dt="2021-03-07T03:54:21.972" v="3006" actId="26606"/>
          <ac:spMkLst>
            <pc:docMk/>
            <pc:sldMk cId="356648658" sldId="265"/>
            <ac:spMk id="7" creationId="{23962611-DFD5-4092-AAFD-559E3DFCE2C9}"/>
          </ac:spMkLst>
        </pc:spChg>
        <pc:picChg chg="add">
          <ac:chgData name="Kubilay Cagatay" userId="30b4a99c78906037" providerId="LiveId" clId="{D24170D8-5EEE-4A6F-9308-F6C6E273E95B}" dt="2021-03-07T03:54:21.972" v="3006" actId="26606"/>
          <ac:picMkLst>
            <pc:docMk/>
            <pc:sldMk cId="356648658" sldId="265"/>
            <ac:picMk id="9" creationId="{2270F1FA-0425-408F-9861-80BF5AFB27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1513-FDBE-4927-8C2F-8AE43D2BA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A1315-B68A-495E-B2A7-1A20C460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86BA-75D5-430C-B52C-8BC11A7B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0F53-5B11-4683-A18D-7B93C65B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94A5-29B7-4E4F-8BCB-6A99ABD4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B84A-E473-4283-BA6C-F26C757B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2ACB2-DA6E-4EDA-992D-00FC7995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D1A5-D68D-4AF8-9A8C-FA5A5409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F6E3F-1655-4779-9876-9A5E6D5A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BE51-340D-475F-9724-0D7E054E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3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CF68A-AEA4-46F4-A12A-0E9A4076B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10A1-565B-47C1-804B-0A0AD956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FD5F-7A55-4953-87CF-23BF3102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4B38-641F-4950-9087-2384CD31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A4F7-0B8F-4A8B-BDEA-7064138B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8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BDFD-6403-42F2-8DDF-DE8A10FD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AFAA-6EF0-4334-A601-C732DB1B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80F1-D468-45A5-9056-76261ABB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16E0-57E9-4A25-B35B-A9A3E733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360D-943F-4ED1-A458-97FA38B3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F8D5-50B1-46BD-BEFE-B1618180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C54DF-E54A-44CE-A4F4-DA477A23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F1BB-55C4-42D2-B171-84997580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0EEC9-424C-49D1-A3D0-296D6B0C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A9D0-5869-4F7B-BEC0-FF1262E4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D8F7-B9E7-4863-AF8B-8163F35B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2EF6-247F-4660-9445-24C19610F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4E7C-46B9-40AA-B083-11C65D9A2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5C823-1754-4D6B-8F5A-E9D64616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2AB67-6BAC-4F9B-AB91-1D107D17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6DD5B-66F5-44BF-8FF6-DA5AC9BD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96E3-59B6-4B55-ADC7-16562268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5768-61AA-4195-AC15-0084C764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24C50-1EF0-4BB3-B1F3-C2D87940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48066-7CF6-456D-97F3-C41C520CD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FFB5A-B70C-4B20-BE2E-6071F834B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1E00F-F1D8-42ED-AB3E-A007AF66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252FD-2369-44F8-9C06-F5E6566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2FA2F-5AEF-4E0B-99DE-8F8706E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7A29-487E-4E1C-8472-A07176B0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ADE27-471C-459B-9170-5909BFF3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D9E16-E163-409A-992D-431AEB8A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5DF11-8D26-4344-AE8C-41A378EC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E8725-14DF-4124-99F4-DD507631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93ACA-6446-4E3C-9246-A5C46941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901-0AB1-4CE0-B118-C9AE5854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2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70F6-4AF7-4A0C-B4D4-17A95056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6180-6A12-4A4B-A07C-D748DA7B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2267-63DC-4190-A418-875625B8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61141-9040-4AE1-BA17-1FD5CC13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2EC5B-96FA-425E-B692-82ACD6DE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FCBF5-CB60-4D4E-AB40-7464FB67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30A4-AB03-40AB-9210-BEF7723A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22D59-E3E6-4EF8-8A19-8D22BAD6B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B58EC-BC95-4238-AA8C-0CEC7F293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A8D51-EA72-4EC7-B10A-4C7D886F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AFFAD-204E-4693-B8EC-5D553FE3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9AB21-E79E-436C-80AD-D948D8FC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D7CBB-DE76-4693-903B-598FAB41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498C0-7D0E-4515-BB3E-AF9C8D8ED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0367-5351-4AD8-A03D-43DB2FA84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0BC8-66D2-4886-A02E-7069DCDCD45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EAE9-722F-4649-88A3-A3A05C967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41B8-3E6E-4F2F-B213-534F443AA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CA7C-A1B8-49CC-9999-0EF34101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2C08E-4599-4E10-87F6-807675B4F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6: The SEO Consulting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5AD08-770E-49C4-A204-E8496C86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Kubilay Cagatay</a:t>
            </a:r>
          </a:p>
          <a:p>
            <a:r>
              <a:rPr lang="en-US" dirty="0">
                <a:solidFill>
                  <a:srgbClr val="FFFFFF"/>
                </a:solidFill>
              </a:rPr>
              <a:t>WEB 225</a:t>
            </a:r>
          </a:p>
        </p:txBody>
      </p:sp>
    </p:spTree>
    <p:extLst>
      <p:ext uri="{BB962C8B-B14F-4D97-AF65-F5344CB8AC3E}">
        <p14:creationId xmlns:p14="http://schemas.microsoft.com/office/powerpoint/2010/main" val="269920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4C2CA-57B4-4C55-AC3E-D184AFC7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664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76F9AE0E-2D6F-480D-B657-627218813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9" t="9091" r="18499" b="-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86F3F-F481-47C7-BF8D-C25E5581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Selling the client – Getting them to care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5497-8C9F-4490-B0D9-76B1DD84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4271927" cy="364723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Clients need to see value in using you as an SEO consultant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Essentially…. Why should they spend money on you?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Consultants need to make a strong case for themselves to win the business. How could you do that?</a:t>
            </a:r>
          </a:p>
        </p:txBody>
      </p:sp>
    </p:spTree>
    <p:extLst>
      <p:ext uri="{BB962C8B-B14F-4D97-AF65-F5344CB8AC3E}">
        <p14:creationId xmlns:p14="http://schemas.microsoft.com/office/powerpoint/2010/main" val="68628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0EEE9E-C541-4A9E-A0B6-1D71357B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32FB0-9D89-4EE4-BC50-C9CF0D39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1. Point out how essential your services could be!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7575-9368-4E3A-ACC4-B1A768AD4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 fontScale="92500"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Don’t lose customers: When searching for a product or service, 75% of potential customers start by using a search engine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Targeted: SEO traffic is targeted to potential customers who are ready to buy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Cost effective: SEO consulting can be up to 14x cheaper than pay-per-click campaigns</a:t>
            </a:r>
          </a:p>
        </p:txBody>
      </p:sp>
    </p:spTree>
    <p:extLst>
      <p:ext uri="{BB962C8B-B14F-4D97-AF65-F5344CB8AC3E}">
        <p14:creationId xmlns:p14="http://schemas.microsoft.com/office/powerpoint/2010/main" val="7704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talking to a person&#10;&#10;Description automatically generated with low confidence">
            <a:extLst>
              <a:ext uri="{FF2B5EF4-FFF2-40B4-BE49-F238E27FC236}">
                <a16:creationId xmlns:a16="http://schemas.microsoft.com/office/drawing/2014/main" id="{91FDB1C4-FD3A-4C75-A67B-8DC77D96B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3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34D7D-66CB-4C0C-9524-A923EAD1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 Be prepared to sell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77F5-B3BD-4FA7-AD58-60CDBFC9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Focus: Show you will have laser vision. Show you won’t get distracted by other clients or other activities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Stay current: Be up-to-date on industry trends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Under-promise + over-deliver: Give yourself cushion with any predictions you give with how much their traffic will improve</a:t>
            </a:r>
          </a:p>
        </p:txBody>
      </p:sp>
    </p:spTree>
    <p:extLst>
      <p:ext uri="{BB962C8B-B14F-4D97-AF65-F5344CB8AC3E}">
        <p14:creationId xmlns:p14="http://schemas.microsoft.com/office/powerpoint/2010/main" val="266458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indow, indoor, scene, chair&#10;&#10;Description automatically generated">
            <a:extLst>
              <a:ext uri="{FF2B5EF4-FFF2-40B4-BE49-F238E27FC236}">
                <a16:creationId xmlns:a16="http://schemas.microsoft.com/office/drawing/2014/main" id="{861A4B2B-0C9E-43CA-B3C6-DC6ACC376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r="426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682A0-6C47-4335-8D31-0D0E52A9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3. At the first meeting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8FD4-973F-4AFD-B380-808277ED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863230" cy="26813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Survey: Learning about the client and ask what they want out of the services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Consider: Explain the process/background if they are curious, otherwise for some clients, a summary can suffice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Set expectations: Agreements such as the “Master Service Agreement”, “Nondisclosure Agreement” and “Statement of Work” should be gone over and agreed upon</a:t>
            </a:r>
          </a:p>
        </p:txBody>
      </p:sp>
    </p:spTree>
    <p:extLst>
      <p:ext uri="{BB962C8B-B14F-4D97-AF65-F5344CB8AC3E}">
        <p14:creationId xmlns:p14="http://schemas.microsoft.com/office/powerpoint/2010/main" val="19700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7BB164-F83F-4408-8ED0-1D627A74B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r="634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37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BD845-13EA-4EAD-AF63-F8066675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 Setting price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3C2D-FD48-435B-88F8-68858CE3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Experience level: What you charge can be dependent on your skills and reputation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Some other fees: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Website Audit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Link Building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Social Media Management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Keyword Research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Freebies: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Lunch meetings where you can make valuable connections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Emails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Wrap-up/Follow-up Meetings</a:t>
            </a:r>
          </a:p>
        </p:txBody>
      </p:sp>
    </p:spTree>
    <p:extLst>
      <p:ext uri="{BB962C8B-B14F-4D97-AF65-F5344CB8AC3E}">
        <p14:creationId xmlns:p14="http://schemas.microsoft.com/office/powerpoint/2010/main" val="75346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0E57B-9494-47B1-955B-1C1E61AC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5. Deliverables to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0029-E6A0-4D8D-8B8E-DA18AB24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Quick hit list: quick changes that provide the most SEO value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Fix global navigation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Implement SEO friendly information architecture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Add a sitemap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AAFA892-C80C-4165-B772-C1ADE922D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9" r="28032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77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E57B-9494-47B1-955B-1C1E61AC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5. Deliverables to offer (continued)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CD96744-D8C7-4C33-9327-5B85CFD7B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1" b="2300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0029-E6A0-4D8D-8B8E-DA18AB24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Quick hit list: quick changes that provide the most SEO value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Implement better internal linking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Redirect duplicate content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Implement link building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99530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6B23-7476-4AD7-9214-F29589F0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6. Follow-up</a:t>
            </a:r>
          </a:p>
        </p:txBody>
      </p:sp>
      <p:pic>
        <p:nvPicPr>
          <p:cNvPr id="5" name="Picture 4" descr="A group of people sitting at a table with food and drinks&#10;&#10;Description automatically generated with low confidence">
            <a:extLst>
              <a:ext uri="{FF2B5EF4-FFF2-40B4-BE49-F238E27FC236}">
                <a16:creationId xmlns:a16="http://schemas.microsoft.com/office/drawing/2014/main" id="{2B513178-CCFE-4F59-8C3D-66D3CB985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4" b="3726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C360-8E79-4430-8DF5-ECE12328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After completing the work, make sure you meet with the client to ensure you met expectations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Can teach you a lot about the effectiveness of your strategies as well</a:t>
            </a:r>
          </a:p>
        </p:txBody>
      </p:sp>
    </p:spTree>
    <p:extLst>
      <p:ext uri="{BB962C8B-B14F-4D97-AF65-F5344CB8AC3E}">
        <p14:creationId xmlns:p14="http://schemas.microsoft.com/office/powerpoint/2010/main" val="227592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390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Lesson 6: The SEO Consulting Process</vt:lpstr>
      <vt:lpstr>Selling the client – Getting them to care</vt:lpstr>
      <vt:lpstr>1. Point out how essential your services could be!</vt:lpstr>
      <vt:lpstr>2. Be prepared to sell yourself</vt:lpstr>
      <vt:lpstr>3. At the first meeting</vt:lpstr>
      <vt:lpstr>4. Setting price points</vt:lpstr>
      <vt:lpstr>5. Deliverables to offer</vt:lpstr>
      <vt:lpstr>5. Deliverables to offer (continued)</vt:lpstr>
      <vt:lpstr>6. Follow-up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6: The SEO Consulting Process</dc:title>
  <dc:creator>Kubilay Cagatay</dc:creator>
  <cp:lastModifiedBy>Kubilay Cagatay</cp:lastModifiedBy>
  <cp:revision>4</cp:revision>
  <dcterms:created xsi:type="dcterms:W3CDTF">2021-03-05T06:28:13Z</dcterms:created>
  <dcterms:modified xsi:type="dcterms:W3CDTF">2021-03-07T03:54:33Z</dcterms:modified>
</cp:coreProperties>
</file>