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14FFB-2009-42A4-BC3A-F63AF34AEBF0}" v="25" dt="2021-03-11T05:20:20.781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bilay Cagatay" userId="30b4a99c78906037" providerId="LiveId" clId="{6F514FFB-2009-42A4-BC3A-F63AF34AEBF0}"/>
    <pc:docChg chg="undo redo custSel addSld delSld modSld">
      <pc:chgData name="Kubilay Cagatay" userId="30b4a99c78906037" providerId="LiveId" clId="{6F514FFB-2009-42A4-BC3A-F63AF34AEBF0}" dt="2021-03-11T05:22:34.521" v="3848" actId="14100"/>
      <pc:docMkLst>
        <pc:docMk/>
      </pc:docMkLst>
      <pc:sldChg chg="addSp modSp mod setBg">
        <pc:chgData name="Kubilay Cagatay" userId="30b4a99c78906037" providerId="LiveId" clId="{6F514FFB-2009-42A4-BC3A-F63AF34AEBF0}" dt="2021-03-11T04:52:21.184" v="3450" actId="1076"/>
        <pc:sldMkLst>
          <pc:docMk/>
          <pc:sldMk cId="2835730626" sldId="256"/>
        </pc:sldMkLst>
        <pc:spChg chg="mod">
          <ac:chgData name="Kubilay Cagatay" userId="30b4a99c78906037" providerId="LiveId" clId="{6F514FFB-2009-42A4-BC3A-F63AF34AEBF0}" dt="2021-03-11T04:52:16.122" v="3449" actId="1076"/>
          <ac:spMkLst>
            <pc:docMk/>
            <pc:sldMk cId="2835730626" sldId="256"/>
            <ac:spMk id="2" creationId="{B1E59C73-A111-47A9-8075-C90DD34C7327}"/>
          </ac:spMkLst>
        </pc:spChg>
        <pc:spChg chg="mod">
          <ac:chgData name="Kubilay Cagatay" userId="30b4a99c78906037" providerId="LiveId" clId="{6F514FFB-2009-42A4-BC3A-F63AF34AEBF0}" dt="2021-03-11T04:52:21.184" v="3450" actId="1076"/>
          <ac:spMkLst>
            <pc:docMk/>
            <pc:sldMk cId="2835730626" sldId="256"/>
            <ac:spMk id="3" creationId="{CFC35824-5C94-4593-8E02-30AECEF36E4E}"/>
          </ac:spMkLst>
        </pc:spChg>
        <pc:spChg chg="add">
          <ac:chgData name="Kubilay Cagatay" userId="30b4a99c78906037" providerId="LiveId" clId="{6F514FFB-2009-42A4-BC3A-F63AF34AEBF0}" dt="2021-03-11T02:55:47.904" v="0" actId="26606"/>
          <ac:spMkLst>
            <pc:docMk/>
            <pc:sldMk cId="2835730626" sldId="256"/>
            <ac:spMk id="8" creationId="{23962611-DFD5-4092-AAFD-559E3DFCE2C9}"/>
          </ac:spMkLst>
        </pc:spChg>
        <pc:picChg chg="add">
          <ac:chgData name="Kubilay Cagatay" userId="30b4a99c78906037" providerId="LiveId" clId="{6F514FFB-2009-42A4-BC3A-F63AF34AEBF0}" dt="2021-03-11T02:55:47.904" v="0" actId="26606"/>
          <ac:picMkLst>
            <pc:docMk/>
            <pc:sldMk cId="2835730626" sldId="256"/>
            <ac:picMk id="10" creationId="{2270F1FA-0425-408F-9861-80BF5AFB276D}"/>
          </ac:picMkLst>
        </pc:picChg>
      </pc:sldChg>
      <pc:sldChg chg="addSp delSp modSp new del mod setBg">
        <pc:chgData name="Kubilay Cagatay" userId="30b4a99c78906037" providerId="LiveId" clId="{6F514FFB-2009-42A4-BC3A-F63AF34AEBF0}" dt="2021-03-11T05:20:05.104" v="3810" actId="47"/>
        <pc:sldMkLst>
          <pc:docMk/>
          <pc:sldMk cId="2312711113" sldId="257"/>
        </pc:sldMkLst>
        <pc:spChg chg="mod">
          <ac:chgData name="Kubilay Cagatay" userId="30b4a99c78906037" providerId="LiveId" clId="{6F514FFB-2009-42A4-BC3A-F63AF34AEBF0}" dt="2021-03-11T04:57:24.385" v="3481" actId="403"/>
          <ac:spMkLst>
            <pc:docMk/>
            <pc:sldMk cId="2312711113" sldId="257"/>
            <ac:spMk id="2" creationId="{8749B746-2306-4BAA-9A49-FBA5063FBDCD}"/>
          </ac:spMkLst>
        </pc:spChg>
        <pc:spChg chg="del mod">
          <ac:chgData name="Kubilay Cagatay" userId="30b4a99c78906037" providerId="LiveId" clId="{6F514FFB-2009-42A4-BC3A-F63AF34AEBF0}" dt="2021-03-11T03:05:35.271" v="105"/>
          <ac:spMkLst>
            <pc:docMk/>
            <pc:sldMk cId="2312711113" sldId="257"/>
            <ac:spMk id="3" creationId="{B9DFFD45-DD7A-4AD1-8291-A62939C19680}"/>
          </ac:spMkLst>
        </pc:spChg>
        <pc:spChg chg="add del">
          <ac:chgData name="Kubilay Cagatay" userId="30b4a99c78906037" providerId="LiveId" clId="{6F514FFB-2009-42A4-BC3A-F63AF34AEBF0}" dt="2021-03-11T04:57:11.926" v="3473" actId="26606"/>
          <ac:spMkLst>
            <pc:docMk/>
            <pc:sldMk cId="2312711113" sldId="257"/>
            <ac:spMk id="9" creationId="{4351DFE5-F63D-4BE0-BDA9-E3EB88F01AA5}"/>
          </ac:spMkLst>
        </pc:spChg>
        <pc:spChg chg="add del">
          <ac:chgData name="Kubilay Cagatay" userId="30b4a99c78906037" providerId="LiveId" clId="{6F514FFB-2009-42A4-BC3A-F63AF34AEBF0}" dt="2021-03-11T04:57:12.971" v="3475" actId="26606"/>
          <ac:spMkLst>
            <pc:docMk/>
            <pc:sldMk cId="2312711113" sldId="257"/>
            <ac:spMk id="13" creationId="{4351DFE5-F63D-4BE0-BDA9-E3EB88F01AA5}"/>
          </ac:spMkLst>
        </pc:spChg>
        <pc:spChg chg="add">
          <ac:chgData name="Kubilay Cagatay" userId="30b4a99c78906037" providerId="LiveId" clId="{6F514FFB-2009-42A4-BC3A-F63AF34AEBF0}" dt="2021-03-11T04:57:12.987" v="3476" actId="26606"/>
          <ac:spMkLst>
            <pc:docMk/>
            <pc:sldMk cId="2312711113" sldId="257"/>
            <ac:spMk id="16" creationId="{4351DFE5-F63D-4BE0-BDA9-E3EB88F01AA5}"/>
          </ac:spMkLst>
        </pc:spChg>
        <pc:graphicFrameChg chg="add mod modGraphic">
          <ac:chgData name="Kubilay Cagatay" userId="30b4a99c78906037" providerId="LiveId" clId="{6F514FFB-2009-42A4-BC3A-F63AF34AEBF0}" dt="2021-03-11T04:57:41.450" v="3483" actId="2711"/>
          <ac:graphicFrameMkLst>
            <pc:docMk/>
            <pc:sldMk cId="2312711113" sldId="257"/>
            <ac:graphicFrameMk id="4" creationId="{1D402F50-9561-4024-AA44-9A31EF0146FA}"/>
          </ac:graphicFrameMkLst>
        </pc:graphicFrameChg>
        <pc:picChg chg="add del mod">
          <ac:chgData name="Kubilay Cagatay" userId="30b4a99c78906037" providerId="LiveId" clId="{6F514FFB-2009-42A4-BC3A-F63AF34AEBF0}" dt="2021-03-11T04:56:44.067" v="3467" actId="478"/>
          <ac:picMkLst>
            <pc:docMk/>
            <pc:sldMk cId="2312711113" sldId="257"/>
            <ac:picMk id="5" creationId="{A6C90060-44E1-453E-97AF-6D6D4E9EE489}"/>
          </ac:picMkLst>
        </pc:picChg>
        <pc:picChg chg="add del mod">
          <ac:chgData name="Kubilay Cagatay" userId="30b4a99c78906037" providerId="LiveId" clId="{6F514FFB-2009-42A4-BC3A-F63AF34AEBF0}" dt="2021-03-11T04:54:52.312" v="3457"/>
          <ac:picMkLst>
            <pc:docMk/>
            <pc:sldMk cId="2312711113" sldId="257"/>
            <ac:picMk id="6" creationId="{8D2F3215-785A-48F0-A4F0-A25DD70706E2}"/>
          </ac:picMkLst>
        </pc:picChg>
        <pc:picChg chg="add del mod">
          <ac:chgData name="Kubilay Cagatay" userId="30b4a99c78906037" providerId="LiveId" clId="{6F514FFB-2009-42A4-BC3A-F63AF34AEBF0}" dt="2021-03-11T05:18:42.395" v="3776" actId="478"/>
          <ac:picMkLst>
            <pc:docMk/>
            <pc:sldMk cId="2312711113" sldId="257"/>
            <ac:picMk id="7" creationId="{8B4C574A-59FB-4B59-B8DB-E183269D7735}"/>
          </ac:picMkLst>
        </pc:picChg>
        <pc:picChg chg="add del mod">
          <ac:chgData name="Kubilay Cagatay" userId="30b4a99c78906037" providerId="LiveId" clId="{6F514FFB-2009-42A4-BC3A-F63AF34AEBF0}" dt="2021-03-11T04:55:47.137" v="3462" actId="478"/>
          <ac:picMkLst>
            <pc:docMk/>
            <pc:sldMk cId="2312711113" sldId="257"/>
            <ac:picMk id="8" creationId="{4BE5F001-03CE-4F57-9BBE-D099028B73F0}"/>
          </ac:picMkLst>
        </pc:picChg>
        <pc:picChg chg="add del mod">
          <ac:chgData name="Kubilay Cagatay" userId="30b4a99c78906037" providerId="LiveId" clId="{6F514FFB-2009-42A4-BC3A-F63AF34AEBF0}" dt="2021-03-11T05:19:05.594" v="3781" actId="478"/>
          <ac:picMkLst>
            <pc:docMk/>
            <pc:sldMk cId="2312711113" sldId="257"/>
            <ac:picMk id="10" creationId="{B9B2A73A-77D9-45B4-9C64-8C1564573CE4}"/>
          </ac:picMkLst>
        </pc:picChg>
        <pc:picChg chg="add del">
          <ac:chgData name="Kubilay Cagatay" userId="30b4a99c78906037" providerId="LiveId" clId="{6F514FFB-2009-42A4-BC3A-F63AF34AEBF0}" dt="2021-03-11T04:57:11.926" v="3473" actId="26606"/>
          <ac:picMkLst>
            <pc:docMk/>
            <pc:sldMk cId="2312711113" sldId="257"/>
            <ac:picMk id="11" creationId="{02DD2BC0-6F29-4B4F-8D61-2DCF6D2E8E73}"/>
          </ac:picMkLst>
        </pc:picChg>
        <pc:picChg chg="add del">
          <ac:chgData name="Kubilay Cagatay" userId="30b4a99c78906037" providerId="LiveId" clId="{6F514FFB-2009-42A4-BC3A-F63AF34AEBF0}" dt="2021-03-11T04:57:12.971" v="3475" actId="26606"/>
          <ac:picMkLst>
            <pc:docMk/>
            <pc:sldMk cId="2312711113" sldId="257"/>
            <ac:picMk id="14" creationId="{02DD2BC0-6F29-4B4F-8D61-2DCF6D2E8E73}"/>
          </ac:picMkLst>
        </pc:picChg>
        <pc:picChg chg="add">
          <ac:chgData name="Kubilay Cagatay" userId="30b4a99c78906037" providerId="LiveId" clId="{6F514FFB-2009-42A4-BC3A-F63AF34AEBF0}" dt="2021-03-11T04:57:12.987" v="3476" actId="26606"/>
          <ac:picMkLst>
            <pc:docMk/>
            <pc:sldMk cId="2312711113" sldId="257"/>
            <ac:picMk id="17" creationId="{02DD2BC0-6F29-4B4F-8D61-2DCF6D2E8E73}"/>
          </ac:picMkLst>
        </pc:picChg>
      </pc:sldChg>
      <pc:sldChg chg="addSp delSp modSp new mod setBg setClrOvrMap">
        <pc:chgData name="Kubilay Cagatay" userId="30b4a99c78906037" providerId="LiveId" clId="{6F514FFB-2009-42A4-BC3A-F63AF34AEBF0}" dt="2021-03-11T05:01:21.751" v="3510" actId="404"/>
        <pc:sldMkLst>
          <pc:docMk/>
          <pc:sldMk cId="1357715536" sldId="258"/>
        </pc:sldMkLst>
        <pc:spChg chg="mod">
          <ac:chgData name="Kubilay Cagatay" userId="30b4a99c78906037" providerId="LiveId" clId="{6F514FFB-2009-42A4-BC3A-F63AF34AEBF0}" dt="2021-03-11T05:00:49.988" v="3501" actId="403"/>
          <ac:spMkLst>
            <pc:docMk/>
            <pc:sldMk cId="1357715536" sldId="258"/>
            <ac:spMk id="2" creationId="{52EC0A4D-7C1D-427F-96D1-411C090208BA}"/>
          </ac:spMkLst>
        </pc:spChg>
        <pc:spChg chg="mod">
          <ac:chgData name="Kubilay Cagatay" userId="30b4a99c78906037" providerId="LiveId" clId="{6F514FFB-2009-42A4-BC3A-F63AF34AEBF0}" dt="2021-03-11T05:01:21.751" v="3510" actId="404"/>
          <ac:spMkLst>
            <pc:docMk/>
            <pc:sldMk cId="1357715536" sldId="258"/>
            <ac:spMk id="3" creationId="{F43EDB2D-9870-4E0F-B14A-812AB65E95EB}"/>
          </ac:spMkLst>
        </pc:spChg>
        <pc:spChg chg="add del">
          <ac:chgData name="Kubilay Cagatay" userId="30b4a99c78906037" providerId="LiveId" clId="{6F514FFB-2009-42A4-BC3A-F63AF34AEBF0}" dt="2021-03-11T05:00:29.507" v="3490" actId="26606"/>
          <ac:spMkLst>
            <pc:docMk/>
            <pc:sldMk cId="1357715536" sldId="258"/>
            <ac:spMk id="13" creationId="{9AA72BD9-2C5A-4EDC-931F-5AA08EACA0F3}"/>
          </ac:spMkLst>
        </pc:spChg>
        <pc:spChg chg="add del">
          <ac:chgData name="Kubilay Cagatay" userId="30b4a99c78906037" providerId="LiveId" clId="{6F514FFB-2009-42A4-BC3A-F63AF34AEBF0}" dt="2021-03-11T05:00:29.507" v="3490" actId="26606"/>
          <ac:spMkLst>
            <pc:docMk/>
            <pc:sldMk cId="1357715536" sldId="258"/>
            <ac:spMk id="15" creationId="{DD3981AC-7B61-4947-BCF3-F7AA7FA385B9}"/>
          </ac:spMkLst>
        </pc:spChg>
        <pc:spChg chg="add del">
          <ac:chgData name="Kubilay Cagatay" userId="30b4a99c78906037" providerId="LiveId" clId="{6F514FFB-2009-42A4-BC3A-F63AF34AEBF0}" dt="2021-03-11T05:00:29.507" v="3490" actId="26606"/>
          <ac:spMkLst>
            <pc:docMk/>
            <pc:sldMk cId="1357715536" sldId="258"/>
            <ac:spMk id="17" creationId="{55D4142C-5077-457F-A6AD-3FECFDB39685}"/>
          </ac:spMkLst>
        </pc:spChg>
        <pc:spChg chg="add del">
          <ac:chgData name="Kubilay Cagatay" userId="30b4a99c78906037" providerId="LiveId" clId="{6F514FFB-2009-42A4-BC3A-F63AF34AEBF0}" dt="2021-03-11T05:00:29.507" v="3490" actId="26606"/>
          <ac:spMkLst>
            <pc:docMk/>
            <pc:sldMk cId="1357715536" sldId="258"/>
            <ac:spMk id="19" creationId="{7A5F0580-5EE9-419F-96EE-B6529EF6E7D0}"/>
          </ac:spMkLst>
        </pc:spChg>
        <pc:spChg chg="add del">
          <ac:chgData name="Kubilay Cagatay" userId="30b4a99c78906037" providerId="LiveId" clId="{6F514FFB-2009-42A4-BC3A-F63AF34AEBF0}" dt="2021-03-11T05:00:34.281" v="3492" actId="26606"/>
          <ac:spMkLst>
            <pc:docMk/>
            <pc:sldMk cId="1357715536" sldId="258"/>
            <ac:spMk id="21" creationId="{3CD9DF72-87A3-404E-A828-84CBF11A8303}"/>
          </ac:spMkLst>
        </pc:spChg>
        <pc:spChg chg="add del">
          <ac:chgData name="Kubilay Cagatay" userId="30b4a99c78906037" providerId="LiveId" clId="{6F514FFB-2009-42A4-BC3A-F63AF34AEBF0}" dt="2021-03-11T05:00:38.401" v="3494" actId="26606"/>
          <ac:spMkLst>
            <pc:docMk/>
            <pc:sldMk cId="1357715536" sldId="258"/>
            <ac:spMk id="24" creationId="{8FC9BE17-9A7B-462D-AE50-3D8777387304}"/>
          </ac:spMkLst>
        </pc:spChg>
        <pc:spChg chg="add del">
          <ac:chgData name="Kubilay Cagatay" userId="30b4a99c78906037" providerId="LiveId" clId="{6F514FFB-2009-42A4-BC3A-F63AF34AEBF0}" dt="2021-03-11T05:00:38.401" v="3494" actId="26606"/>
          <ac:spMkLst>
            <pc:docMk/>
            <pc:sldMk cId="1357715536" sldId="258"/>
            <ac:spMk id="25" creationId="{3EBE8569-6AEC-4B8C-8D53-2DE337CDBA65}"/>
          </ac:spMkLst>
        </pc:spChg>
        <pc:spChg chg="add del">
          <ac:chgData name="Kubilay Cagatay" userId="30b4a99c78906037" providerId="LiveId" clId="{6F514FFB-2009-42A4-BC3A-F63AF34AEBF0}" dt="2021-03-11T05:00:38.401" v="3494" actId="26606"/>
          <ac:spMkLst>
            <pc:docMk/>
            <pc:sldMk cId="1357715536" sldId="258"/>
            <ac:spMk id="26" creationId="{55D4142C-5077-457F-A6AD-3FECFDB39685}"/>
          </ac:spMkLst>
        </pc:spChg>
        <pc:spChg chg="add del">
          <ac:chgData name="Kubilay Cagatay" userId="30b4a99c78906037" providerId="LiveId" clId="{6F514FFB-2009-42A4-BC3A-F63AF34AEBF0}" dt="2021-03-11T05:00:38.401" v="3494" actId="26606"/>
          <ac:spMkLst>
            <pc:docMk/>
            <pc:sldMk cId="1357715536" sldId="258"/>
            <ac:spMk id="27" creationId="{7A5F0580-5EE9-419F-96EE-B6529EF6E7D0}"/>
          </ac:spMkLst>
        </pc:spChg>
        <pc:spChg chg="add">
          <ac:chgData name="Kubilay Cagatay" userId="30b4a99c78906037" providerId="LiveId" clId="{6F514FFB-2009-42A4-BC3A-F63AF34AEBF0}" dt="2021-03-11T05:00:38.416" v="3495" actId="26606"/>
          <ac:spMkLst>
            <pc:docMk/>
            <pc:sldMk cId="1357715536" sldId="258"/>
            <ac:spMk id="29" creationId="{3CD9DF72-87A3-404E-A828-84CBF11A8303}"/>
          </ac:spMkLst>
        </pc:spChg>
        <pc:graphicFrameChg chg="add del mod">
          <ac:chgData name="Kubilay Cagatay" userId="30b4a99c78906037" providerId="LiveId" clId="{6F514FFB-2009-42A4-BC3A-F63AF34AEBF0}" dt="2021-03-11T04:59:07.444" v="3485" actId="478"/>
          <ac:graphicFrameMkLst>
            <pc:docMk/>
            <pc:sldMk cId="1357715536" sldId="258"/>
            <ac:graphicFrameMk id="6" creationId="{9C70B222-E66E-4E92-9DFF-4DBA938E629C}"/>
          </ac:graphicFrameMkLst>
        </pc:graphicFrameChg>
        <pc:picChg chg="add del mod">
          <ac:chgData name="Kubilay Cagatay" userId="30b4a99c78906037" providerId="LiveId" clId="{6F514FFB-2009-42A4-BC3A-F63AF34AEBF0}" dt="2021-03-11T04:56:56.307" v="3471" actId="478"/>
          <ac:picMkLst>
            <pc:docMk/>
            <pc:sldMk cId="1357715536" sldId="258"/>
            <ac:picMk id="5" creationId="{9A86A04F-D543-4A94-AC89-040D796ED84B}"/>
          </ac:picMkLst>
        </pc:picChg>
        <pc:picChg chg="add mod ord">
          <ac:chgData name="Kubilay Cagatay" userId="30b4a99c78906037" providerId="LiveId" clId="{6F514FFB-2009-42A4-BC3A-F63AF34AEBF0}" dt="2021-03-11T05:00:38.416" v="3495" actId="26606"/>
          <ac:picMkLst>
            <pc:docMk/>
            <pc:sldMk cId="1357715536" sldId="258"/>
            <ac:picMk id="8" creationId="{89C55590-14FE-4EC6-9D7F-21B5E14008DD}"/>
          </ac:picMkLst>
        </pc:picChg>
        <pc:cxnChg chg="add del">
          <ac:chgData name="Kubilay Cagatay" userId="30b4a99c78906037" providerId="LiveId" clId="{6F514FFB-2009-42A4-BC3A-F63AF34AEBF0}" dt="2021-03-11T05:00:34.281" v="3492" actId="26606"/>
          <ac:cxnSpMkLst>
            <pc:docMk/>
            <pc:sldMk cId="1357715536" sldId="258"/>
            <ac:cxnSpMk id="22" creationId="{20E3A342-4D61-4E3F-AF90-1AB42AEB96CC}"/>
          </ac:cxnSpMkLst>
        </pc:cxnChg>
        <pc:cxnChg chg="add">
          <ac:chgData name="Kubilay Cagatay" userId="30b4a99c78906037" providerId="LiveId" clId="{6F514FFB-2009-42A4-BC3A-F63AF34AEBF0}" dt="2021-03-11T05:00:38.416" v="3495" actId="26606"/>
          <ac:cxnSpMkLst>
            <pc:docMk/>
            <pc:sldMk cId="1357715536" sldId="258"/>
            <ac:cxnSpMk id="30" creationId="{20E3A342-4D61-4E3F-AF90-1AB42AEB96CC}"/>
          </ac:cxnSpMkLst>
        </pc:cxnChg>
      </pc:sldChg>
      <pc:sldChg chg="addSp delSp modSp new mod setBg">
        <pc:chgData name="Kubilay Cagatay" userId="30b4a99c78906037" providerId="LiveId" clId="{6F514FFB-2009-42A4-BC3A-F63AF34AEBF0}" dt="2021-03-11T05:02:59.788" v="3536" actId="207"/>
        <pc:sldMkLst>
          <pc:docMk/>
          <pc:sldMk cId="3284877733" sldId="259"/>
        </pc:sldMkLst>
        <pc:spChg chg="mod">
          <ac:chgData name="Kubilay Cagatay" userId="30b4a99c78906037" providerId="LiveId" clId="{6F514FFB-2009-42A4-BC3A-F63AF34AEBF0}" dt="2021-03-11T05:02:55.290" v="3535" actId="27636"/>
          <ac:spMkLst>
            <pc:docMk/>
            <pc:sldMk cId="3284877733" sldId="259"/>
            <ac:spMk id="2" creationId="{F5EE95EE-7BE8-4042-AFF7-2A510BF99D3A}"/>
          </ac:spMkLst>
        </pc:spChg>
        <pc:spChg chg="mod ord">
          <ac:chgData name="Kubilay Cagatay" userId="30b4a99c78906037" providerId="LiveId" clId="{6F514FFB-2009-42A4-BC3A-F63AF34AEBF0}" dt="2021-03-11T05:02:59.788" v="3536" actId="207"/>
          <ac:spMkLst>
            <pc:docMk/>
            <pc:sldMk cId="3284877733" sldId="259"/>
            <ac:spMk id="3" creationId="{953227EA-9311-4A35-B3D2-1DBE415BD790}"/>
          </ac:spMkLst>
        </pc:spChg>
        <pc:spChg chg="add del">
          <ac:chgData name="Kubilay Cagatay" userId="30b4a99c78906037" providerId="LiveId" clId="{6F514FFB-2009-42A4-BC3A-F63AF34AEBF0}" dt="2021-03-11T05:02:34.257" v="3517" actId="26606"/>
          <ac:spMkLst>
            <pc:docMk/>
            <pc:sldMk cId="3284877733" sldId="259"/>
            <ac:spMk id="12" creationId="{21540236-BFD5-4A9D-8840-4703E7F76825}"/>
          </ac:spMkLst>
        </pc:spChg>
        <pc:spChg chg="add del">
          <ac:chgData name="Kubilay Cagatay" userId="30b4a99c78906037" providerId="LiveId" clId="{6F514FFB-2009-42A4-BC3A-F63AF34AEBF0}" dt="2021-03-11T05:02:34.257" v="3517" actId="26606"/>
          <ac:spMkLst>
            <pc:docMk/>
            <pc:sldMk cId="3284877733" sldId="259"/>
            <ac:spMk id="13" creationId="{2C61293E-6EBE-43EF-A52C-9BEBFD7679D4}"/>
          </ac:spMkLst>
        </pc:spChg>
        <pc:spChg chg="add del">
          <ac:chgData name="Kubilay Cagatay" userId="30b4a99c78906037" providerId="LiveId" clId="{6F514FFB-2009-42A4-BC3A-F63AF34AEBF0}" dt="2021-03-11T05:02:35.475" v="3519" actId="26606"/>
          <ac:spMkLst>
            <pc:docMk/>
            <pc:sldMk cId="3284877733" sldId="259"/>
            <ac:spMk id="14" creationId="{B5C5D707-0833-44B6-B2CE-4194204299FC}"/>
          </ac:spMkLst>
        </pc:spChg>
        <pc:spChg chg="add del">
          <ac:chgData name="Kubilay Cagatay" userId="30b4a99c78906037" providerId="LiveId" clId="{6F514FFB-2009-42A4-BC3A-F63AF34AEBF0}" dt="2021-03-11T05:02:35.475" v="3519" actId="26606"/>
          <ac:spMkLst>
            <pc:docMk/>
            <pc:sldMk cId="3284877733" sldId="259"/>
            <ac:spMk id="15" creationId="{02E612C7-B066-4023-9D0A-7C54D1E33070}"/>
          </ac:spMkLst>
        </pc:spChg>
        <pc:spChg chg="add del">
          <ac:chgData name="Kubilay Cagatay" userId="30b4a99c78906037" providerId="LiveId" clId="{6F514FFB-2009-42A4-BC3A-F63AF34AEBF0}" dt="2021-03-11T05:02:35.475" v="3519" actId="26606"/>
          <ac:spMkLst>
            <pc:docMk/>
            <pc:sldMk cId="3284877733" sldId="259"/>
            <ac:spMk id="16" creationId="{4DE0FBC4-76C2-4FA1-A14B-AF5A773FF09E}"/>
          </ac:spMkLst>
        </pc:spChg>
        <pc:spChg chg="add del">
          <ac:chgData name="Kubilay Cagatay" userId="30b4a99c78906037" providerId="LiveId" clId="{6F514FFB-2009-42A4-BC3A-F63AF34AEBF0}" dt="2021-03-11T05:02:36.115" v="3521" actId="26606"/>
          <ac:spMkLst>
            <pc:docMk/>
            <pc:sldMk cId="3284877733" sldId="259"/>
            <ac:spMk id="18" creationId="{2C61293E-6EBE-43EF-A52C-9BEBFD7679D4}"/>
          </ac:spMkLst>
        </pc:spChg>
        <pc:spChg chg="add del">
          <ac:chgData name="Kubilay Cagatay" userId="30b4a99c78906037" providerId="LiveId" clId="{6F514FFB-2009-42A4-BC3A-F63AF34AEBF0}" dt="2021-03-11T05:02:36.115" v="3521" actId="26606"/>
          <ac:spMkLst>
            <pc:docMk/>
            <pc:sldMk cId="3284877733" sldId="259"/>
            <ac:spMk id="19" creationId="{21540236-BFD5-4A9D-8840-4703E7F76825}"/>
          </ac:spMkLst>
        </pc:spChg>
        <pc:picChg chg="add mod ord">
          <ac:chgData name="Kubilay Cagatay" userId="30b4a99c78906037" providerId="LiveId" clId="{6F514FFB-2009-42A4-BC3A-F63AF34AEBF0}" dt="2021-03-11T05:02:39.449" v="3524" actId="26606"/>
          <ac:picMkLst>
            <pc:docMk/>
            <pc:sldMk cId="3284877733" sldId="259"/>
            <ac:picMk id="5" creationId="{FA70E629-5C0E-40C4-8DF3-6F1D542C5C5E}"/>
          </ac:picMkLst>
        </pc:picChg>
        <pc:picChg chg="add">
          <ac:chgData name="Kubilay Cagatay" userId="30b4a99c78906037" providerId="LiveId" clId="{6F514FFB-2009-42A4-BC3A-F63AF34AEBF0}" dt="2021-03-11T05:02:39.449" v="3524" actId="26606"/>
          <ac:picMkLst>
            <pc:docMk/>
            <pc:sldMk cId="3284877733" sldId="259"/>
            <ac:picMk id="23" creationId="{54DDEBDD-D8BD-41A6-8A0D-B00E3768B0F9}"/>
          </ac:picMkLst>
        </pc:picChg>
        <pc:cxnChg chg="add del">
          <ac:chgData name="Kubilay Cagatay" userId="30b4a99c78906037" providerId="LiveId" clId="{6F514FFB-2009-42A4-BC3A-F63AF34AEBF0}" dt="2021-03-11T05:02:33.069" v="3515" actId="26606"/>
          <ac:cxnSpMkLst>
            <pc:docMk/>
            <pc:sldMk cId="3284877733" sldId="259"/>
            <ac:cxnSpMk id="10" creationId="{E4A809D5-3600-46D4-A466-67F2349A54FB}"/>
          </ac:cxnSpMkLst>
        </pc:cxnChg>
        <pc:cxnChg chg="add del">
          <ac:chgData name="Kubilay Cagatay" userId="30b4a99c78906037" providerId="LiveId" clId="{6F514FFB-2009-42A4-BC3A-F63AF34AEBF0}" dt="2021-03-11T05:02:39.434" v="3523" actId="26606"/>
          <ac:cxnSpMkLst>
            <pc:docMk/>
            <pc:sldMk cId="3284877733" sldId="259"/>
            <ac:cxnSpMk id="21" creationId="{E4A809D5-3600-46D4-A466-67F2349A54FB}"/>
          </ac:cxnSpMkLst>
        </pc:cxnChg>
      </pc:sldChg>
      <pc:sldChg chg="addSp delSp modSp new mod setBg">
        <pc:chgData name="Kubilay Cagatay" userId="30b4a99c78906037" providerId="LiveId" clId="{6F514FFB-2009-42A4-BC3A-F63AF34AEBF0}" dt="2021-03-11T05:05:53.043" v="3619" actId="20577"/>
        <pc:sldMkLst>
          <pc:docMk/>
          <pc:sldMk cId="892944114" sldId="260"/>
        </pc:sldMkLst>
        <pc:spChg chg="mod ord">
          <ac:chgData name="Kubilay Cagatay" userId="30b4a99c78906037" providerId="LiveId" clId="{6F514FFB-2009-42A4-BC3A-F63AF34AEBF0}" dt="2021-03-11T05:05:45.162" v="3614" actId="404"/>
          <ac:spMkLst>
            <pc:docMk/>
            <pc:sldMk cId="892944114" sldId="260"/>
            <ac:spMk id="2" creationId="{E5369161-3963-4DA8-83B5-4B3F8CE6E67E}"/>
          </ac:spMkLst>
        </pc:spChg>
        <pc:spChg chg="add del mod ord">
          <ac:chgData name="Kubilay Cagatay" userId="30b4a99c78906037" providerId="LiveId" clId="{6F514FFB-2009-42A4-BC3A-F63AF34AEBF0}" dt="2021-03-11T05:05:35.969" v="3603" actId="26606"/>
          <ac:spMkLst>
            <pc:docMk/>
            <pc:sldMk cId="892944114" sldId="260"/>
            <ac:spMk id="3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3:30.332" v="3538" actId="26606"/>
          <ac:spMkLst>
            <pc:docMk/>
            <pc:sldMk cId="892944114" sldId="260"/>
            <ac:spMk id="9" creationId="{F56F5174-31D9-4DBB-AAB7-A1FD7BDB1352}"/>
          </ac:spMkLst>
        </pc:spChg>
        <pc:spChg chg="add del">
          <ac:chgData name="Kubilay Cagatay" userId="30b4a99c78906037" providerId="LiveId" clId="{6F514FFB-2009-42A4-BC3A-F63AF34AEBF0}" dt="2021-03-11T05:03:30.332" v="3538" actId="26606"/>
          <ac:spMkLst>
            <pc:docMk/>
            <pc:sldMk cId="892944114" sldId="260"/>
            <ac:spMk id="13" creationId="{F9A95BEE-6BB1-4A28-A8E6-A34B2E42EF87}"/>
          </ac:spMkLst>
        </pc:spChg>
        <pc:spChg chg="add del">
          <ac:chgData name="Kubilay Cagatay" userId="30b4a99c78906037" providerId="LiveId" clId="{6F514FFB-2009-42A4-BC3A-F63AF34AEBF0}" dt="2021-03-11T05:03:33.607" v="3540" actId="26606"/>
          <ac:spMkLst>
            <pc:docMk/>
            <pc:sldMk cId="892944114" sldId="260"/>
            <ac:spMk id="15" creationId="{49CD2D09-B1BB-4DF5-9E1C-3D21B21EDEFD}"/>
          </ac:spMkLst>
        </pc:spChg>
        <pc:spChg chg="add del">
          <ac:chgData name="Kubilay Cagatay" userId="30b4a99c78906037" providerId="LiveId" clId="{6F514FFB-2009-42A4-BC3A-F63AF34AEBF0}" dt="2021-03-11T05:03:33.607" v="3540" actId="26606"/>
          <ac:spMkLst>
            <pc:docMk/>
            <pc:sldMk cId="892944114" sldId="260"/>
            <ac:spMk id="17" creationId="{967C29FE-FD32-4AFB-AD20-DBDF5864B2D8}"/>
          </ac:spMkLst>
        </pc:spChg>
        <pc:spChg chg="add del">
          <ac:chgData name="Kubilay Cagatay" userId="30b4a99c78906037" providerId="LiveId" clId="{6F514FFB-2009-42A4-BC3A-F63AF34AEBF0}" dt="2021-03-11T05:03:42.547" v="3542" actId="26606"/>
          <ac:spMkLst>
            <pc:docMk/>
            <pc:sldMk cId="892944114" sldId="260"/>
            <ac:spMk id="19" creationId="{131BAD53-4E89-4F62-BBB7-26359763ED39}"/>
          </ac:spMkLst>
        </pc:spChg>
        <pc:spChg chg="add del">
          <ac:chgData name="Kubilay Cagatay" userId="30b4a99c78906037" providerId="LiveId" clId="{6F514FFB-2009-42A4-BC3A-F63AF34AEBF0}" dt="2021-03-11T05:03:42.547" v="3542" actId="26606"/>
          <ac:spMkLst>
            <pc:docMk/>
            <pc:sldMk cId="892944114" sldId="260"/>
            <ac:spMk id="20" creationId="{62756DA2-40EB-4C6F-B962-5822FFB54FB6}"/>
          </ac:spMkLst>
        </pc:spChg>
        <pc:spChg chg="add del">
          <ac:chgData name="Kubilay Cagatay" userId="30b4a99c78906037" providerId="LiveId" clId="{6F514FFB-2009-42A4-BC3A-F63AF34AEBF0}" dt="2021-03-11T05:04:18.325" v="3544" actId="26606"/>
          <ac:spMkLst>
            <pc:docMk/>
            <pc:sldMk cId="892944114" sldId="260"/>
            <ac:spMk id="36" creationId="{E5A49435-E075-4822-9D18-0D1331C9FBD3}"/>
          </ac:spMkLst>
        </pc:spChg>
        <pc:spChg chg="add del">
          <ac:chgData name="Kubilay Cagatay" userId="30b4a99c78906037" providerId="LiveId" clId="{6F514FFB-2009-42A4-BC3A-F63AF34AEBF0}" dt="2021-03-11T05:04:18.325" v="3544" actId="26606"/>
          <ac:spMkLst>
            <pc:docMk/>
            <pc:sldMk cId="892944114" sldId="260"/>
            <ac:spMk id="37" creationId="{D9F5512A-48E1-4C07-B75E-3CCC517B6804}"/>
          </ac:spMkLst>
        </pc:spChg>
        <pc:spChg chg="add del">
          <ac:chgData name="Kubilay Cagatay" userId="30b4a99c78906037" providerId="LiveId" clId="{6F514FFB-2009-42A4-BC3A-F63AF34AEBF0}" dt="2021-03-11T05:04:18.325" v="3544" actId="26606"/>
          <ac:spMkLst>
            <pc:docMk/>
            <pc:sldMk cId="892944114" sldId="260"/>
            <ac:spMk id="38" creationId="{3CD1EA40-7116-4FCB-9369-70F29FAA91EC}"/>
          </ac:spMkLst>
        </pc:spChg>
        <pc:spChg chg="add del">
          <ac:chgData name="Kubilay Cagatay" userId="30b4a99c78906037" providerId="LiveId" clId="{6F514FFB-2009-42A4-BC3A-F63AF34AEBF0}" dt="2021-03-11T05:04:18.325" v="3544" actId="26606"/>
          <ac:spMkLst>
            <pc:docMk/>
            <pc:sldMk cId="892944114" sldId="260"/>
            <ac:spMk id="39" creationId="{A5271697-90F1-4A23-8EF2-0179F2EAFACB}"/>
          </ac:spMkLst>
        </pc:spChg>
        <pc:spChg chg="add del">
          <ac:chgData name="Kubilay Cagatay" userId="30b4a99c78906037" providerId="LiveId" clId="{6F514FFB-2009-42A4-BC3A-F63AF34AEBF0}" dt="2021-03-11T05:04:19.368" v="3546" actId="26606"/>
          <ac:spMkLst>
            <pc:docMk/>
            <pc:sldMk cId="892944114" sldId="260"/>
            <ac:spMk id="46" creationId="{131BAD53-4E89-4F62-BBB7-26359763ED39}"/>
          </ac:spMkLst>
        </pc:spChg>
        <pc:spChg chg="add del">
          <ac:chgData name="Kubilay Cagatay" userId="30b4a99c78906037" providerId="LiveId" clId="{6F514FFB-2009-42A4-BC3A-F63AF34AEBF0}" dt="2021-03-11T05:04:19.368" v="3546" actId="26606"/>
          <ac:spMkLst>
            <pc:docMk/>
            <pc:sldMk cId="892944114" sldId="260"/>
            <ac:spMk id="47" creationId="{62756DA2-40EB-4C6F-B962-5822FFB54FB6}"/>
          </ac:spMkLst>
        </pc:spChg>
        <pc:spChg chg="add del">
          <ac:chgData name="Kubilay Cagatay" userId="30b4a99c78906037" providerId="LiveId" clId="{6F514FFB-2009-42A4-BC3A-F63AF34AEBF0}" dt="2021-03-11T05:05:35.969" v="3603" actId="26606"/>
          <ac:spMkLst>
            <pc:docMk/>
            <pc:sldMk cId="892944114" sldId="260"/>
            <ac:spMk id="49" creationId="{49CD2D09-B1BB-4DF5-9E1C-3D21B21EDEFD}"/>
          </ac:spMkLst>
        </pc:spChg>
        <pc:spChg chg="add del">
          <ac:chgData name="Kubilay Cagatay" userId="30b4a99c78906037" providerId="LiveId" clId="{6F514FFB-2009-42A4-BC3A-F63AF34AEBF0}" dt="2021-03-11T05:05:35.969" v="3603" actId="26606"/>
          <ac:spMkLst>
            <pc:docMk/>
            <pc:sldMk cId="892944114" sldId="260"/>
            <ac:spMk id="51" creationId="{967C29FE-FD32-4AFB-AD20-DBDF5864B2D8}"/>
          </ac:spMkLst>
        </pc:spChg>
        <pc:spChg chg="add del">
          <ac:chgData name="Kubilay Cagatay" userId="30b4a99c78906037" providerId="LiveId" clId="{6F514FFB-2009-42A4-BC3A-F63AF34AEBF0}" dt="2021-03-11T05:04:27.689" v="3552" actId="26606"/>
          <ac:spMkLst>
            <pc:docMk/>
            <pc:sldMk cId="892944114" sldId="260"/>
            <ac:spMk id="56" creationId="{49CD2D09-B1BB-4DF5-9E1C-3D21B21EDEFD}"/>
          </ac:spMkLst>
        </pc:spChg>
        <pc:spChg chg="add del">
          <ac:chgData name="Kubilay Cagatay" userId="30b4a99c78906037" providerId="LiveId" clId="{6F514FFB-2009-42A4-BC3A-F63AF34AEBF0}" dt="2021-03-11T05:04:27.689" v="3552" actId="26606"/>
          <ac:spMkLst>
            <pc:docMk/>
            <pc:sldMk cId="892944114" sldId="260"/>
            <ac:spMk id="60" creationId="{967C29FE-FD32-4AFB-AD20-DBDF5864B2D8}"/>
          </ac:spMkLst>
        </pc:spChg>
        <pc:spChg chg="add del">
          <ac:chgData name="Kubilay Cagatay" userId="30b4a99c78906037" providerId="LiveId" clId="{6F514FFB-2009-42A4-BC3A-F63AF34AEBF0}" dt="2021-03-11T05:04:28.567" v="3554" actId="26606"/>
          <ac:spMkLst>
            <pc:docMk/>
            <pc:sldMk cId="892944114" sldId="260"/>
            <ac:spMk id="62" creationId="{F13C74B1-5B17-4795-BED0-7140497B445A}"/>
          </ac:spMkLst>
        </pc:spChg>
        <pc:spChg chg="add del">
          <ac:chgData name="Kubilay Cagatay" userId="30b4a99c78906037" providerId="LiveId" clId="{6F514FFB-2009-42A4-BC3A-F63AF34AEBF0}" dt="2021-03-11T05:04:28.567" v="3554" actId="26606"/>
          <ac:spMkLst>
            <pc:docMk/>
            <pc:sldMk cId="892944114" sldId="260"/>
            <ac:spMk id="63" creationId="{D4974D33-8DC5-464E-8C6D-BE58F0669C17}"/>
          </ac:spMkLst>
        </pc:spChg>
        <pc:spChg chg="add del">
          <ac:chgData name="Kubilay Cagatay" userId="30b4a99c78906037" providerId="LiveId" clId="{6F514FFB-2009-42A4-BC3A-F63AF34AEBF0}" dt="2021-03-11T05:04:49.771" v="3568" actId="26606"/>
          <ac:spMkLst>
            <pc:docMk/>
            <pc:sldMk cId="892944114" sldId="260"/>
            <ac:spMk id="64" creationId="{C13237C8-E62C-4F0D-A318-BD6FB6C2D138}"/>
          </ac:spMkLst>
        </pc:spChg>
        <pc:spChg chg="add del">
          <ac:chgData name="Kubilay Cagatay" userId="30b4a99c78906037" providerId="LiveId" clId="{6F514FFB-2009-42A4-BC3A-F63AF34AEBF0}" dt="2021-03-11T05:04:30.171" v="3556" actId="26606"/>
          <ac:spMkLst>
            <pc:docMk/>
            <pc:sldMk cId="892944114" sldId="260"/>
            <ac:spMk id="65" creationId="{F56F5174-31D9-4DBB-AAB7-A1FD7BDB1352}"/>
          </ac:spMkLst>
        </pc:spChg>
        <pc:spChg chg="add del">
          <ac:chgData name="Kubilay Cagatay" userId="30b4a99c78906037" providerId="LiveId" clId="{6F514FFB-2009-42A4-BC3A-F63AF34AEBF0}" dt="2021-03-11T05:04:30.171" v="3556" actId="26606"/>
          <ac:spMkLst>
            <pc:docMk/>
            <pc:sldMk cId="892944114" sldId="260"/>
            <ac:spMk id="67" creationId="{F9A95BEE-6BB1-4A28-A8E6-A34B2E42EF87}"/>
          </ac:spMkLst>
        </pc:spChg>
        <pc:spChg chg="add del">
          <ac:chgData name="Kubilay Cagatay" userId="30b4a99c78906037" providerId="LiveId" clId="{6F514FFB-2009-42A4-BC3A-F63AF34AEBF0}" dt="2021-03-11T05:04:34.286" v="3558" actId="26606"/>
          <ac:spMkLst>
            <pc:docMk/>
            <pc:sldMk cId="892944114" sldId="260"/>
            <ac:spMk id="69" creationId="{F13C74B1-5B17-4795-BED0-7140497B445A}"/>
          </ac:spMkLst>
        </pc:spChg>
        <pc:spChg chg="add del">
          <ac:chgData name="Kubilay Cagatay" userId="30b4a99c78906037" providerId="LiveId" clId="{6F514FFB-2009-42A4-BC3A-F63AF34AEBF0}" dt="2021-03-11T05:04:34.286" v="3558" actId="26606"/>
          <ac:spMkLst>
            <pc:docMk/>
            <pc:sldMk cId="892944114" sldId="260"/>
            <ac:spMk id="70" creationId="{D4974D33-8DC5-464E-8C6D-BE58F0669C17}"/>
          </ac:spMkLst>
        </pc:spChg>
        <pc:spChg chg="add del">
          <ac:chgData name="Kubilay Cagatay" userId="30b4a99c78906037" providerId="LiveId" clId="{6F514FFB-2009-42A4-BC3A-F63AF34AEBF0}" dt="2021-03-11T05:04:45.879" v="3562" actId="26606"/>
          <ac:spMkLst>
            <pc:docMk/>
            <pc:sldMk cId="892944114" sldId="260"/>
            <ac:spMk id="74" creationId="{49CD2D09-B1BB-4DF5-9E1C-3D21B21EDEFD}"/>
          </ac:spMkLst>
        </pc:spChg>
        <pc:spChg chg="add del">
          <ac:chgData name="Kubilay Cagatay" userId="30b4a99c78906037" providerId="LiveId" clId="{6F514FFB-2009-42A4-BC3A-F63AF34AEBF0}" dt="2021-03-11T05:04:45.879" v="3562" actId="26606"/>
          <ac:spMkLst>
            <pc:docMk/>
            <pc:sldMk cId="892944114" sldId="260"/>
            <ac:spMk id="76" creationId="{967C29FE-FD32-4AFB-AD20-DBDF5864B2D8}"/>
          </ac:spMkLst>
        </pc:spChg>
        <pc:spChg chg="add del">
          <ac:chgData name="Kubilay Cagatay" userId="30b4a99c78906037" providerId="LiveId" clId="{6F514FFB-2009-42A4-BC3A-F63AF34AEBF0}" dt="2021-03-11T05:04:46.754" v="3564" actId="26606"/>
          <ac:spMkLst>
            <pc:docMk/>
            <pc:sldMk cId="892944114" sldId="260"/>
            <ac:spMk id="83" creationId="{9D3A9E89-033E-4C4A-8C41-416DABFFD307}"/>
          </ac:spMkLst>
        </pc:spChg>
        <pc:spChg chg="add del">
          <ac:chgData name="Kubilay Cagatay" userId="30b4a99c78906037" providerId="LiveId" clId="{6F514FFB-2009-42A4-BC3A-F63AF34AEBF0}" dt="2021-03-11T05:04:46.754" v="3564" actId="26606"/>
          <ac:spMkLst>
            <pc:docMk/>
            <pc:sldMk cId="892944114" sldId="260"/>
            <ac:spMk id="84" creationId="{78907291-9D6D-4740-81DB-441477BCA279}"/>
          </ac:spMkLst>
        </pc:spChg>
        <pc:spChg chg="add del">
          <ac:chgData name="Kubilay Cagatay" userId="30b4a99c78906037" providerId="LiveId" clId="{6F514FFB-2009-42A4-BC3A-F63AF34AEBF0}" dt="2021-03-11T05:04:46.754" v="3564" actId="26606"/>
          <ac:spMkLst>
            <pc:docMk/>
            <pc:sldMk cId="892944114" sldId="260"/>
            <ac:spMk id="85" creationId="{C3FA3A01-98C5-487F-892D-265B5AF63DBD}"/>
          </ac:spMkLst>
        </pc:spChg>
        <pc:spChg chg="add del">
          <ac:chgData name="Kubilay Cagatay" userId="30b4a99c78906037" providerId="LiveId" clId="{6F514FFB-2009-42A4-BC3A-F63AF34AEBF0}" dt="2021-03-11T05:04:46.754" v="3564" actId="26606"/>
          <ac:spMkLst>
            <pc:docMk/>
            <pc:sldMk cId="892944114" sldId="260"/>
            <ac:spMk id="97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4:48.285" v="3566" actId="26606"/>
          <ac:spMkLst>
            <pc:docMk/>
            <pc:sldMk cId="892944114" sldId="260"/>
            <ac:spMk id="99" creationId="{B0B8DCBA-FEED-46EF-A140-35B904015B49}"/>
          </ac:spMkLst>
        </pc:spChg>
        <pc:spChg chg="add del">
          <ac:chgData name="Kubilay Cagatay" userId="30b4a99c78906037" providerId="LiveId" clId="{6F514FFB-2009-42A4-BC3A-F63AF34AEBF0}" dt="2021-03-11T05:04:48.285" v="3566" actId="26606"/>
          <ac:spMkLst>
            <pc:docMk/>
            <pc:sldMk cId="892944114" sldId="260"/>
            <ac:spMk id="102" creationId="{D5B0017B-2ECA-49AF-B397-DC140825DF8D}"/>
          </ac:spMkLst>
        </pc:spChg>
        <pc:spChg chg="add del">
          <ac:chgData name="Kubilay Cagatay" userId="30b4a99c78906037" providerId="LiveId" clId="{6F514FFB-2009-42A4-BC3A-F63AF34AEBF0}" dt="2021-03-11T05:04:48.285" v="3566" actId="26606"/>
          <ac:spMkLst>
            <pc:docMk/>
            <pc:sldMk cId="892944114" sldId="260"/>
            <ac:spMk id="103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4:49.771" v="3568" actId="26606"/>
          <ac:spMkLst>
            <pc:docMk/>
            <pc:sldMk cId="892944114" sldId="260"/>
            <ac:spMk id="106" creationId="{201CC55D-ED54-4C5C-95E6-10947BD1103B}"/>
          </ac:spMkLst>
        </pc:spChg>
        <pc:spChg chg="add del">
          <ac:chgData name="Kubilay Cagatay" userId="30b4a99c78906037" providerId="LiveId" clId="{6F514FFB-2009-42A4-BC3A-F63AF34AEBF0}" dt="2021-03-11T05:04:49.771" v="3568" actId="26606"/>
          <ac:spMkLst>
            <pc:docMk/>
            <pc:sldMk cId="892944114" sldId="260"/>
            <ac:spMk id="110" creationId="{3873B707-463F-40B0-8227-E8CC6C67EB25}"/>
          </ac:spMkLst>
        </pc:spChg>
        <pc:spChg chg="add del">
          <ac:chgData name="Kubilay Cagatay" userId="30b4a99c78906037" providerId="LiveId" clId="{6F514FFB-2009-42A4-BC3A-F63AF34AEBF0}" dt="2021-03-11T05:04:49.771" v="3568" actId="26606"/>
          <ac:spMkLst>
            <pc:docMk/>
            <pc:sldMk cId="892944114" sldId="260"/>
            <ac:spMk id="111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4:49.771" v="3568" actId="26606"/>
          <ac:spMkLst>
            <pc:docMk/>
            <pc:sldMk cId="892944114" sldId="260"/>
            <ac:spMk id="112" creationId="{19C9EAEA-39D0-4B0E-A0EB-51E7B26740B1}"/>
          </ac:spMkLst>
        </pc:spChg>
        <pc:spChg chg="add del">
          <ac:chgData name="Kubilay Cagatay" userId="30b4a99c78906037" providerId="LiveId" clId="{6F514FFB-2009-42A4-BC3A-F63AF34AEBF0}" dt="2021-03-11T05:04:54.768" v="3570" actId="26606"/>
          <ac:spMkLst>
            <pc:docMk/>
            <pc:sldMk cId="892944114" sldId="260"/>
            <ac:spMk id="114" creationId="{8B3A2D1A-45FC-4F95-B150-1C13EF2F6D09}"/>
          </ac:spMkLst>
        </pc:spChg>
        <pc:spChg chg="add del">
          <ac:chgData name="Kubilay Cagatay" userId="30b4a99c78906037" providerId="LiveId" clId="{6F514FFB-2009-42A4-BC3A-F63AF34AEBF0}" dt="2021-03-11T05:04:54.768" v="3570" actId="26606"/>
          <ac:spMkLst>
            <pc:docMk/>
            <pc:sldMk cId="892944114" sldId="260"/>
            <ac:spMk id="115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4:54.768" v="3570" actId="26606"/>
          <ac:spMkLst>
            <pc:docMk/>
            <pc:sldMk cId="892944114" sldId="260"/>
            <ac:spMk id="116" creationId="{5C27D684-2832-41BD-AC29-838243B8039B}"/>
          </ac:spMkLst>
        </pc:spChg>
        <pc:spChg chg="add del">
          <ac:chgData name="Kubilay Cagatay" userId="30b4a99c78906037" providerId="LiveId" clId="{6F514FFB-2009-42A4-BC3A-F63AF34AEBF0}" dt="2021-03-11T05:04:54.768" v="3570" actId="26606"/>
          <ac:spMkLst>
            <pc:docMk/>
            <pc:sldMk cId="892944114" sldId="260"/>
            <ac:spMk id="117" creationId="{5ABDA325-4B50-4FFB-81B9-95576831FB06}"/>
          </ac:spMkLst>
        </pc:spChg>
        <pc:spChg chg="add del">
          <ac:chgData name="Kubilay Cagatay" userId="30b4a99c78906037" providerId="LiveId" clId="{6F514FFB-2009-42A4-BC3A-F63AF34AEBF0}" dt="2021-03-11T05:04:54.768" v="3570" actId="26606"/>
          <ac:spMkLst>
            <pc:docMk/>
            <pc:sldMk cId="892944114" sldId="260"/>
            <ac:spMk id="118" creationId="{A0895C2A-D37E-4F06-AE58-CC875F83C4DA}"/>
          </ac:spMkLst>
        </pc:spChg>
        <pc:spChg chg="add del">
          <ac:chgData name="Kubilay Cagatay" userId="30b4a99c78906037" providerId="LiveId" clId="{6F514FFB-2009-42A4-BC3A-F63AF34AEBF0}" dt="2021-03-11T05:04:57.009" v="3572" actId="26606"/>
          <ac:spMkLst>
            <pc:docMk/>
            <pc:sldMk cId="892944114" sldId="260"/>
            <ac:spMk id="120" creationId="{8FC9BE17-9A7B-462D-AE50-3D8777387304}"/>
          </ac:spMkLst>
        </pc:spChg>
        <pc:spChg chg="add del">
          <ac:chgData name="Kubilay Cagatay" userId="30b4a99c78906037" providerId="LiveId" clId="{6F514FFB-2009-42A4-BC3A-F63AF34AEBF0}" dt="2021-03-11T05:04:57.009" v="3572" actId="26606"/>
          <ac:spMkLst>
            <pc:docMk/>
            <pc:sldMk cId="892944114" sldId="260"/>
            <ac:spMk id="121" creationId="{3EBE8569-6AEC-4B8C-8D53-2DE337CDBA65}"/>
          </ac:spMkLst>
        </pc:spChg>
        <pc:spChg chg="add del">
          <ac:chgData name="Kubilay Cagatay" userId="30b4a99c78906037" providerId="LiveId" clId="{6F514FFB-2009-42A4-BC3A-F63AF34AEBF0}" dt="2021-03-11T05:04:57.009" v="3572" actId="26606"/>
          <ac:spMkLst>
            <pc:docMk/>
            <pc:sldMk cId="892944114" sldId="260"/>
            <ac:spMk id="122" creationId="{55D4142C-5077-457F-A6AD-3FECFDB39685}"/>
          </ac:spMkLst>
        </pc:spChg>
        <pc:spChg chg="add del">
          <ac:chgData name="Kubilay Cagatay" userId="30b4a99c78906037" providerId="LiveId" clId="{6F514FFB-2009-42A4-BC3A-F63AF34AEBF0}" dt="2021-03-11T05:04:57.009" v="3572" actId="26606"/>
          <ac:spMkLst>
            <pc:docMk/>
            <pc:sldMk cId="892944114" sldId="260"/>
            <ac:spMk id="123" creationId="{7A5F0580-5EE9-419F-96EE-B6529EF6E7D0}"/>
          </ac:spMkLst>
        </pc:spChg>
        <pc:spChg chg="add del">
          <ac:chgData name="Kubilay Cagatay" userId="30b4a99c78906037" providerId="LiveId" clId="{6F514FFB-2009-42A4-BC3A-F63AF34AEBF0}" dt="2021-03-11T05:04:57.009" v="3572" actId="26606"/>
          <ac:spMkLst>
            <pc:docMk/>
            <pc:sldMk cId="892944114" sldId="260"/>
            <ac:spMk id="124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4:58.035" v="3574" actId="26606"/>
          <ac:spMkLst>
            <pc:docMk/>
            <pc:sldMk cId="892944114" sldId="260"/>
            <ac:spMk id="126" creationId="{2B566528-1B12-4246-9431-5C2D7D081168}"/>
          </ac:spMkLst>
        </pc:spChg>
        <pc:spChg chg="add del">
          <ac:chgData name="Kubilay Cagatay" userId="30b4a99c78906037" providerId="LiveId" clId="{6F514FFB-2009-42A4-BC3A-F63AF34AEBF0}" dt="2021-03-11T05:04:58.035" v="3574" actId="26606"/>
          <ac:spMkLst>
            <pc:docMk/>
            <pc:sldMk cId="892944114" sldId="260"/>
            <ac:spMk id="127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4:58.035" v="3574" actId="26606"/>
          <ac:spMkLst>
            <pc:docMk/>
            <pc:sldMk cId="892944114" sldId="260"/>
            <ac:spMk id="128" creationId="{D3F51FEB-38FB-4F6C-9F7B-2F2AFAB65463}"/>
          </ac:spMkLst>
        </pc:spChg>
        <pc:spChg chg="add del">
          <ac:chgData name="Kubilay Cagatay" userId="30b4a99c78906037" providerId="LiveId" clId="{6F514FFB-2009-42A4-BC3A-F63AF34AEBF0}" dt="2021-03-11T05:04:58.035" v="3574" actId="26606"/>
          <ac:spMkLst>
            <pc:docMk/>
            <pc:sldMk cId="892944114" sldId="260"/>
            <ac:spMk id="129" creationId="{1E547BA6-BAE0-43BB-A7CA-60F69CE252F0}"/>
          </ac:spMkLst>
        </pc:spChg>
        <pc:spChg chg="add del">
          <ac:chgData name="Kubilay Cagatay" userId="30b4a99c78906037" providerId="LiveId" clId="{6F514FFB-2009-42A4-BC3A-F63AF34AEBF0}" dt="2021-03-11T05:05:01.859" v="3576" actId="26606"/>
          <ac:spMkLst>
            <pc:docMk/>
            <pc:sldMk cId="892944114" sldId="260"/>
            <ac:spMk id="134" creationId="{131BAD53-4E89-4F62-BBB7-26359763ED39}"/>
          </ac:spMkLst>
        </pc:spChg>
        <pc:spChg chg="add del">
          <ac:chgData name="Kubilay Cagatay" userId="30b4a99c78906037" providerId="LiveId" clId="{6F514FFB-2009-42A4-BC3A-F63AF34AEBF0}" dt="2021-03-11T05:05:01.859" v="3576" actId="26606"/>
          <ac:spMkLst>
            <pc:docMk/>
            <pc:sldMk cId="892944114" sldId="260"/>
            <ac:spMk id="135" creationId="{62756DA2-40EB-4C6F-B962-5822FFB54FB6}"/>
          </ac:spMkLst>
        </pc:spChg>
        <pc:spChg chg="add del">
          <ac:chgData name="Kubilay Cagatay" userId="30b4a99c78906037" providerId="LiveId" clId="{6F514FFB-2009-42A4-BC3A-F63AF34AEBF0}" dt="2021-03-11T05:05:01.859" v="3576" actId="26606"/>
          <ac:spMkLst>
            <pc:docMk/>
            <pc:sldMk cId="892944114" sldId="260"/>
            <ac:spMk id="136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5:03.574" v="3578" actId="26606"/>
          <ac:spMkLst>
            <pc:docMk/>
            <pc:sldMk cId="892944114" sldId="260"/>
            <ac:spMk id="138" creationId="{8B3A2D1A-45FC-4F95-B150-1C13EF2F6D09}"/>
          </ac:spMkLst>
        </pc:spChg>
        <pc:spChg chg="add del">
          <ac:chgData name="Kubilay Cagatay" userId="30b4a99c78906037" providerId="LiveId" clId="{6F514FFB-2009-42A4-BC3A-F63AF34AEBF0}" dt="2021-03-11T05:05:03.574" v="3578" actId="26606"/>
          <ac:spMkLst>
            <pc:docMk/>
            <pc:sldMk cId="892944114" sldId="260"/>
            <ac:spMk id="139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5:03.574" v="3578" actId="26606"/>
          <ac:spMkLst>
            <pc:docMk/>
            <pc:sldMk cId="892944114" sldId="260"/>
            <ac:spMk id="140" creationId="{5C27D684-2832-41BD-AC29-838243B8039B}"/>
          </ac:spMkLst>
        </pc:spChg>
        <pc:spChg chg="add del">
          <ac:chgData name="Kubilay Cagatay" userId="30b4a99c78906037" providerId="LiveId" clId="{6F514FFB-2009-42A4-BC3A-F63AF34AEBF0}" dt="2021-03-11T05:05:03.574" v="3578" actId="26606"/>
          <ac:spMkLst>
            <pc:docMk/>
            <pc:sldMk cId="892944114" sldId="260"/>
            <ac:spMk id="141" creationId="{5ABDA325-4B50-4FFB-81B9-95576831FB06}"/>
          </ac:spMkLst>
        </pc:spChg>
        <pc:spChg chg="add del">
          <ac:chgData name="Kubilay Cagatay" userId="30b4a99c78906037" providerId="LiveId" clId="{6F514FFB-2009-42A4-BC3A-F63AF34AEBF0}" dt="2021-03-11T05:05:03.574" v="3578" actId="26606"/>
          <ac:spMkLst>
            <pc:docMk/>
            <pc:sldMk cId="892944114" sldId="260"/>
            <ac:spMk id="142" creationId="{A0895C2A-D37E-4F06-AE58-CC875F83C4DA}"/>
          </ac:spMkLst>
        </pc:spChg>
        <pc:spChg chg="add del">
          <ac:chgData name="Kubilay Cagatay" userId="30b4a99c78906037" providerId="LiveId" clId="{6F514FFB-2009-42A4-BC3A-F63AF34AEBF0}" dt="2021-03-11T05:05:05.042" v="3580" actId="26606"/>
          <ac:spMkLst>
            <pc:docMk/>
            <pc:sldMk cId="892944114" sldId="260"/>
            <ac:spMk id="144" creationId="{B0B8DCBA-FEED-46EF-A140-35B904015B49}"/>
          </ac:spMkLst>
        </pc:spChg>
        <pc:spChg chg="add del">
          <ac:chgData name="Kubilay Cagatay" userId="30b4a99c78906037" providerId="LiveId" clId="{6F514FFB-2009-42A4-BC3A-F63AF34AEBF0}" dt="2021-03-11T05:05:05.042" v="3580" actId="26606"/>
          <ac:spMkLst>
            <pc:docMk/>
            <pc:sldMk cId="892944114" sldId="260"/>
            <ac:spMk id="147" creationId="{D5B0017B-2ECA-49AF-B397-DC140825DF8D}"/>
          </ac:spMkLst>
        </pc:spChg>
        <pc:spChg chg="add del">
          <ac:chgData name="Kubilay Cagatay" userId="30b4a99c78906037" providerId="LiveId" clId="{6F514FFB-2009-42A4-BC3A-F63AF34AEBF0}" dt="2021-03-11T05:05:05.042" v="3580" actId="26606"/>
          <ac:spMkLst>
            <pc:docMk/>
            <pc:sldMk cId="892944114" sldId="260"/>
            <ac:spMk id="148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5:06.799" v="3582" actId="26606"/>
          <ac:spMkLst>
            <pc:docMk/>
            <pc:sldMk cId="892944114" sldId="260"/>
            <ac:spMk id="151" creationId="{8B3A2D1A-45FC-4F95-B150-1C13EF2F6D09}"/>
          </ac:spMkLst>
        </pc:spChg>
        <pc:spChg chg="add del">
          <ac:chgData name="Kubilay Cagatay" userId="30b4a99c78906037" providerId="LiveId" clId="{6F514FFB-2009-42A4-BC3A-F63AF34AEBF0}" dt="2021-03-11T05:05:06.799" v="3582" actId="26606"/>
          <ac:spMkLst>
            <pc:docMk/>
            <pc:sldMk cId="892944114" sldId="260"/>
            <ac:spMk id="152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5:06.799" v="3582" actId="26606"/>
          <ac:spMkLst>
            <pc:docMk/>
            <pc:sldMk cId="892944114" sldId="260"/>
            <ac:spMk id="153" creationId="{5C27D684-2832-41BD-AC29-838243B8039B}"/>
          </ac:spMkLst>
        </pc:spChg>
        <pc:spChg chg="add del">
          <ac:chgData name="Kubilay Cagatay" userId="30b4a99c78906037" providerId="LiveId" clId="{6F514FFB-2009-42A4-BC3A-F63AF34AEBF0}" dt="2021-03-11T05:05:06.799" v="3582" actId="26606"/>
          <ac:spMkLst>
            <pc:docMk/>
            <pc:sldMk cId="892944114" sldId="260"/>
            <ac:spMk id="154" creationId="{5ABDA325-4B50-4FFB-81B9-95576831FB06}"/>
          </ac:spMkLst>
        </pc:spChg>
        <pc:spChg chg="add del">
          <ac:chgData name="Kubilay Cagatay" userId="30b4a99c78906037" providerId="LiveId" clId="{6F514FFB-2009-42A4-BC3A-F63AF34AEBF0}" dt="2021-03-11T05:05:06.799" v="3582" actId="26606"/>
          <ac:spMkLst>
            <pc:docMk/>
            <pc:sldMk cId="892944114" sldId="260"/>
            <ac:spMk id="155" creationId="{A0895C2A-D37E-4F06-AE58-CC875F83C4DA}"/>
          </ac:spMkLst>
        </pc:spChg>
        <pc:spChg chg="add del">
          <ac:chgData name="Kubilay Cagatay" userId="30b4a99c78906037" providerId="LiveId" clId="{6F514FFB-2009-42A4-BC3A-F63AF34AEBF0}" dt="2021-03-11T05:05:10.557" v="3584" actId="26606"/>
          <ac:spMkLst>
            <pc:docMk/>
            <pc:sldMk cId="892944114" sldId="260"/>
            <ac:spMk id="157" creationId="{B0B8DCBA-FEED-46EF-A140-35B904015B49}"/>
          </ac:spMkLst>
        </pc:spChg>
        <pc:spChg chg="add del">
          <ac:chgData name="Kubilay Cagatay" userId="30b4a99c78906037" providerId="LiveId" clId="{6F514FFB-2009-42A4-BC3A-F63AF34AEBF0}" dt="2021-03-11T05:05:10.557" v="3584" actId="26606"/>
          <ac:spMkLst>
            <pc:docMk/>
            <pc:sldMk cId="892944114" sldId="260"/>
            <ac:spMk id="160" creationId="{D5B0017B-2ECA-49AF-B397-DC140825DF8D}"/>
          </ac:spMkLst>
        </pc:spChg>
        <pc:spChg chg="add del">
          <ac:chgData name="Kubilay Cagatay" userId="30b4a99c78906037" providerId="LiveId" clId="{6F514FFB-2009-42A4-BC3A-F63AF34AEBF0}" dt="2021-03-11T05:05:10.557" v="3584" actId="26606"/>
          <ac:spMkLst>
            <pc:docMk/>
            <pc:sldMk cId="892944114" sldId="260"/>
            <ac:spMk id="161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5:12.151" v="3586" actId="26606"/>
          <ac:spMkLst>
            <pc:docMk/>
            <pc:sldMk cId="892944114" sldId="260"/>
            <ac:spMk id="164" creationId="{201CC55D-ED54-4C5C-95E6-10947BD1103B}"/>
          </ac:spMkLst>
        </pc:spChg>
        <pc:spChg chg="add del">
          <ac:chgData name="Kubilay Cagatay" userId="30b4a99c78906037" providerId="LiveId" clId="{6F514FFB-2009-42A4-BC3A-F63AF34AEBF0}" dt="2021-03-11T05:05:12.151" v="3586" actId="26606"/>
          <ac:spMkLst>
            <pc:docMk/>
            <pc:sldMk cId="892944114" sldId="260"/>
            <ac:spMk id="168" creationId="{3873B707-463F-40B0-8227-E8CC6C67EB25}"/>
          </ac:spMkLst>
        </pc:spChg>
        <pc:spChg chg="add del">
          <ac:chgData name="Kubilay Cagatay" userId="30b4a99c78906037" providerId="LiveId" clId="{6F514FFB-2009-42A4-BC3A-F63AF34AEBF0}" dt="2021-03-11T05:05:12.151" v="3586" actId="26606"/>
          <ac:spMkLst>
            <pc:docMk/>
            <pc:sldMk cId="892944114" sldId="260"/>
            <ac:spMk id="169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5:12.151" v="3586" actId="26606"/>
          <ac:spMkLst>
            <pc:docMk/>
            <pc:sldMk cId="892944114" sldId="260"/>
            <ac:spMk id="170" creationId="{C13237C8-E62C-4F0D-A318-BD6FB6C2D138}"/>
          </ac:spMkLst>
        </pc:spChg>
        <pc:spChg chg="add del">
          <ac:chgData name="Kubilay Cagatay" userId="30b4a99c78906037" providerId="LiveId" clId="{6F514FFB-2009-42A4-BC3A-F63AF34AEBF0}" dt="2021-03-11T05:05:12.151" v="3586" actId="26606"/>
          <ac:spMkLst>
            <pc:docMk/>
            <pc:sldMk cId="892944114" sldId="260"/>
            <ac:spMk id="171" creationId="{19C9EAEA-39D0-4B0E-A0EB-51E7B26740B1}"/>
          </ac:spMkLst>
        </pc:spChg>
        <pc:spChg chg="add del">
          <ac:chgData name="Kubilay Cagatay" userId="30b4a99c78906037" providerId="LiveId" clId="{6F514FFB-2009-42A4-BC3A-F63AF34AEBF0}" dt="2021-03-11T05:05:18.433" v="3588" actId="26606"/>
          <ac:spMkLst>
            <pc:docMk/>
            <pc:sldMk cId="892944114" sldId="260"/>
            <ac:spMk id="173" creationId="{9D3A9E89-033E-4C4A-8C41-416DABFFD307}"/>
          </ac:spMkLst>
        </pc:spChg>
        <pc:spChg chg="add del">
          <ac:chgData name="Kubilay Cagatay" userId="30b4a99c78906037" providerId="LiveId" clId="{6F514FFB-2009-42A4-BC3A-F63AF34AEBF0}" dt="2021-03-11T05:05:18.433" v="3588" actId="26606"/>
          <ac:spMkLst>
            <pc:docMk/>
            <pc:sldMk cId="892944114" sldId="260"/>
            <ac:spMk id="174" creationId="{78907291-9D6D-4740-81DB-441477BCA279}"/>
          </ac:spMkLst>
        </pc:spChg>
        <pc:spChg chg="add del">
          <ac:chgData name="Kubilay Cagatay" userId="30b4a99c78906037" providerId="LiveId" clId="{6F514FFB-2009-42A4-BC3A-F63AF34AEBF0}" dt="2021-03-11T05:05:18.433" v="3588" actId="26606"/>
          <ac:spMkLst>
            <pc:docMk/>
            <pc:sldMk cId="892944114" sldId="260"/>
            <ac:spMk id="175" creationId="{C3FA3A01-98C5-487F-892D-265B5AF63DBD}"/>
          </ac:spMkLst>
        </pc:spChg>
        <pc:spChg chg="add del">
          <ac:chgData name="Kubilay Cagatay" userId="30b4a99c78906037" providerId="LiveId" clId="{6F514FFB-2009-42A4-BC3A-F63AF34AEBF0}" dt="2021-03-11T05:05:18.433" v="3588" actId="26606"/>
          <ac:spMkLst>
            <pc:docMk/>
            <pc:sldMk cId="892944114" sldId="260"/>
            <ac:spMk id="188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5:24.923" v="3590" actId="26606"/>
          <ac:spMkLst>
            <pc:docMk/>
            <pc:sldMk cId="892944114" sldId="260"/>
            <ac:spMk id="190" creationId="{B0B8DCBA-FEED-46EF-A140-35B904015B49}"/>
          </ac:spMkLst>
        </pc:spChg>
        <pc:spChg chg="add del">
          <ac:chgData name="Kubilay Cagatay" userId="30b4a99c78906037" providerId="LiveId" clId="{6F514FFB-2009-42A4-BC3A-F63AF34AEBF0}" dt="2021-03-11T05:05:24.923" v="3590" actId="26606"/>
          <ac:spMkLst>
            <pc:docMk/>
            <pc:sldMk cId="892944114" sldId="260"/>
            <ac:spMk id="193" creationId="{D5B0017B-2ECA-49AF-B397-DC140825DF8D}"/>
          </ac:spMkLst>
        </pc:spChg>
        <pc:spChg chg="add del">
          <ac:chgData name="Kubilay Cagatay" userId="30b4a99c78906037" providerId="LiveId" clId="{6F514FFB-2009-42A4-BC3A-F63AF34AEBF0}" dt="2021-03-11T05:05:24.923" v="3590" actId="26606"/>
          <ac:spMkLst>
            <pc:docMk/>
            <pc:sldMk cId="892944114" sldId="260"/>
            <ac:spMk id="194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5:27.252" v="3592" actId="26606"/>
          <ac:spMkLst>
            <pc:docMk/>
            <pc:sldMk cId="892944114" sldId="260"/>
            <ac:spMk id="197" creationId="{8B3A2D1A-45FC-4F95-B150-1C13EF2F6D09}"/>
          </ac:spMkLst>
        </pc:spChg>
        <pc:spChg chg="add del">
          <ac:chgData name="Kubilay Cagatay" userId="30b4a99c78906037" providerId="LiveId" clId="{6F514FFB-2009-42A4-BC3A-F63AF34AEBF0}" dt="2021-03-11T05:05:27.252" v="3592" actId="26606"/>
          <ac:spMkLst>
            <pc:docMk/>
            <pc:sldMk cId="892944114" sldId="260"/>
            <ac:spMk id="198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5:27.252" v="3592" actId="26606"/>
          <ac:spMkLst>
            <pc:docMk/>
            <pc:sldMk cId="892944114" sldId="260"/>
            <ac:spMk id="199" creationId="{5C27D684-2832-41BD-AC29-838243B8039B}"/>
          </ac:spMkLst>
        </pc:spChg>
        <pc:spChg chg="add del">
          <ac:chgData name="Kubilay Cagatay" userId="30b4a99c78906037" providerId="LiveId" clId="{6F514FFB-2009-42A4-BC3A-F63AF34AEBF0}" dt="2021-03-11T05:05:27.252" v="3592" actId="26606"/>
          <ac:spMkLst>
            <pc:docMk/>
            <pc:sldMk cId="892944114" sldId="260"/>
            <ac:spMk id="200" creationId="{5ABDA325-4B50-4FFB-81B9-95576831FB06}"/>
          </ac:spMkLst>
        </pc:spChg>
        <pc:spChg chg="add del">
          <ac:chgData name="Kubilay Cagatay" userId="30b4a99c78906037" providerId="LiveId" clId="{6F514FFB-2009-42A4-BC3A-F63AF34AEBF0}" dt="2021-03-11T05:05:27.252" v="3592" actId="26606"/>
          <ac:spMkLst>
            <pc:docMk/>
            <pc:sldMk cId="892944114" sldId="260"/>
            <ac:spMk id="201" creationId="{A0895C2A-D37E-4F06-AE58-CC875F83C4DA}"/>
          </ac:spMkLst>
        </pc:spChg>
        <pc:spChg chg="add del">
          <ac:chgData name="Kubilay Cagatay" userId="30b4a99c78906037" providerId="LiveId" clId="{6F514FFB-2009-42A4-BC3A-F63AF34AEBF0}" dt="2021-03-11T05:05:28.371" v="3594" actId="26606"/>
          <ac:spMkLst>
            <pc:docMk/>
            <pc:sldMk cId="892944114" sldId="260"/>
            <ac:spMk id="203" creationId="{8FC9BE17-9A7B-462D-AE50-3D8777387304}"/>
          </ac:spMkLst>
        </pc:spChg>
        <pc:spChg chg="add del">
          <ac:chgData name="Kubilay Cagatay" userId="30b4a99c78906037" providerId="LiveId" clId="{6F514FFB-2009-42A4-BC3A-F63AF34AEBF0}" dt="2021-03-11T05:05:28.371" v="3594" actId="26606"/>
          <ac:spMkLst>
            <pc:docMk/>
            <pc:sldMk cId="892944114" sldId="260"/>
            <ac:spMk id="204" creationId="{3EBE8569-6AEC-4B8C-8D53-2DE337CDBA65}"/>
          </ac:spMkLst>
        </pc:spChg>
        <pc:spChg chg="add del">
          <ac:chgData name="Kubilay Cagatay" userId="30b4a99c78906037" providerId="LiveId" clId="{6F514FFB-2009-42A4-BC3A-F63AF34AEBF0}" dt="2021-03-11T05:05:28.371" v="3594" actId="26606"/>
          <ac:spMkLst>
            <pc:docMk/>
            <pc:sldMk cId="892944114" sldId="260"/>
            <ac:spMk id="205" creationId="{55D4142C-5077-457F-A6AD-3FECFDB39685}"/>
          </ac:spMkLst>
        </pc:spChg>
        <pc:spChg chg="add del">
          <ac:chgData name="Kubilay Cagatay" userId="30b4a99c78906037" providerId="LiveId" clId="{6F514FFB-2009-42A4-BC3A-F63AF34AEBF0}" dt="2021-03-11T05:05:28.371" v="3594" actId="26606"/>
          <ac:spMkLst>
            <pc:docMk/>
            <pc:sldMk cId="892944114" sldId="260"/>
            <ac:spMk id="206" creationId="{7A5F0580-5EE9-419F-96EE-B6529EF6E7D0}"/>
          </ac:spMkLst>
        </pc:spChg>
        <pc:spChg chg="add del">
          <ac:chgData name="Kubilay Cagatay" userId="30b4a99c78906037" providerId="LiveId" clId="{6F514FFB-2009-42A4-BC3A-F63AF34AEBF0}" dt="2021-03-11T05:05:28.371" v="3594" actId="26606"/>
          <ac:spMkLst>
            <pc:docMk/>
            <pc:sldMk cId="892944114" sldId="260"/>
            <ac:spMk id="207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5:29.206" v="3596" actId="26606"/>
          <ac:spMkLst>
            <pc:docMk/>
            <pc:sldMk cId="892944114" sldId="260"/>
            <ac:spMk id="209" creationId="{8B3A2D1A-45FC-4F95-B150-1C13EF2F6D09}"/>
          </ac:spMkLst>
        </pc:spChg>
        <pc:spChg chg="add del">
          <ac:chgData name="Kubilay Cagatay" userId="30b4a99c78906037" providerId="LiveId" clId="{6F514FFB-2009-42A4-BC3A-F63AF34AEBF0}" dt="2021-03-11T05:05:29.206" v="3596" actId="26606"/>
          <ac:spMkLst>
            <pc:docMk/>
            <pc:sldMk cId="892944114" sldId="260"/>
            <ac:spMk id="210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5:29.206" v="3596" actId="26606"/>
          <ac:spMkLst>
            <pc:docMk/>
            <pc:sldMk cId="892944114" sldId="260"/>
            <ac:spMk id="211" creationId="{5C27D684-2832-41BD-AC29-838243B8039B}"/>
          </ac:spMkLst>
        </pc:spChg>
        <pc:spChg chg="add del">
          <ac:chgData name="Kubilay Cagatay" userId="30b4a99c78906037" providerId="LiveId" clId="{6F514FFB-2009-42A4-BC3A-F63AF34AEBF0}" dt="2021-03-11T05:05:29.206" v="3596" actId="26606"/>
          <ac:spMkLst>
            <pc:docMk/>
            <pc:sldMk cId="892944114" sldId="260"/>
            <ac:spMk id="212" creationId="{5ABDA325-4B50-4FFB-81B9-95576831FB06}"/>
          </ac:spMkLst>
        </pc:spChg>
        <pc:spChg chg="add del">
          <ac:chgData name="Kubilay Cagatay" userId="30b4a99c78906037" providerId="LiveId" clId="{6F514FFB-2009-42A4-BC3A-F63AF34AEBF0}" dt="2021-03-11T05:05:29.206" v="3596" actId="26606"/>
          <ac:spMkLst>
            <pc:docMk/>
            <pc:sldMk cId="892944114" sldId="260"/>
            <ac:spMk id="213" creationId="{A0895C2A-D37E-4F06-AE58-CC875F83C4DA}"/>
          </ac:spMkLst>
        </pc:spChg>
        <pc:spChg chg="add del">
          <ac:chgData name="Kubilay Cagatay" userId="30b4a99c78906037" providerId="LiveId" clId="{6F514FFB-2009-42A4-BC3A-F63AF34AEBF0}" dt="2021-03-11T05:05:32.201" v="3598" actId="26606"/>
          <ac:spMkLst>
            <pc:docMk/>
            <pc:sldMk cId="892944114" sldId="260"/>
            <ac:spMk id="215" creationId="{B0B8DCBA-FEED-46EF-A140-35B904015B49}"/>
          </ac:spMkLst>
        </pc:spChg>
        <pc:spChg chg="add del">
          <ac:chgData name="Kubilay Cagatay" userId="30b4a99c78906037" providerId="LiveId" clId="{6F514FFB-2009-42A4-BC3A-F63AF34AEBF0}" dt="2021-03-11T05:05:32.201" v="3598" actId="26606"/>
          <ac:spMkLst>
            <pc:docMk/>
            <pc:sldMk cId="892944114" sldId="260"/>
            <ac:spMk id="218" creationId="{D5B0017B-2ECA-49AF-B397-DC140825DF8D}"/>
          </ac:spMkLst>
        </pc:spChg>
        <pc:spChg chg="add del">
          <ac:chgData name="Kubilay Cagatay" userId="30b4a99c78906037" providerId="LiveId" clId="{6F514FFB-2009-42A4-BC3A-F63AF34AEBF0}" dt="2021-03-11T05:05:32.201" v="3598" actId="26606"/>
          <ac:spMkLst>
            <pc:docMk/>
            <pc:sldMk cId="892944114" sldId="260"/>
            <ac:spMk id="219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5:33.536" v="3600" actId="26606"/>
          <ac:spMkLst>
            <pc:docMk/>
            <pc:sldMk cId="892944114" sldId="260"/>
            <ac:spMk id="222" creationId="{201CC55D-ED54-4C5C-95E6-10947BD1103B}"/>
          </ac:spMkLst>
        </pc:spChg>
        <pc:spChg chg="add del">
          <ac:chgData name="Kubilay Cagatay" userId="30b4a99c78906037" providerId="LiveId" clId="{6F514FFB-2009-42A4-BC3A-F63AF34AEBF0}" dt="2021-03-11T05:05:33.536" v="3600" actId="26606"/>
          <ac:spMkLst>
            <pc:docMk/>
            <pc:sldMk cId="892944114" sldId="260"/>
            <ac:spMk id="226" creationId="{3873B707-463F-40B0-8227-E8CC6C67EB25}"/>
          </ac:spMkLst>
        </pc:spChg>
        <pc:spChg chg="add del">
          <ac:chgData name="Kubilay Cagatay" userId="30b4a99c78906037" providerId="LiveId" clId="{6F514FFB-2009-42A4-BC3A-F63AF34AEBF0}" dt="2021-03-11T05:05:33.536" v="3600" actId="26606"/>
          <ac:spMkLst>
            <pc:docMk/>
            <pc:sldMk cId="892944114" sldId="260"/>
            <ac:spMk id="227" creationId="{9F4A257C-003B-4CF1-B2A2-1D38E030338F}"/>
          </ac:spMkLst>
        </pc:spChg>
        <pc:spChg chg="add del">
          <ac:chgData name="Kubilay Cagatay" userId="30b4a99c78906037" providerId="LiveId" clId="{6F514FFB-2009-42A4-BC3A-F63AF34AEBF0}" dt="2021-03-11T05:05:33.536" v="3600" actId="26606"/>
          <ac:spMkLst>
            <pc:docMk/>
            <pc:sldMk cId="892944114" sldId="260"/>
            <ac:spMk id="228" creationId="{C13237C8-E62C-4F0D-A318-BD6FB6C2D138}"/>
          </ac:spMkLst>
        </pc:spChg>
        <pc:spChg chg="add del">
          <ac:chgData name="Kubilay Cagatay" userId="30b4a99c78906037" providerId="LiveId" clId="{6F514FFB-2009-42A4-BC3A-F63AF34AEBF0}" dt="2021-03-11T05:05:33.536" v="3600" actId="26606"/>
          <ac:spMkLst>
            <pc:docMk/>
            <pc:sldMk cId="892944114" sldId="260"/>
            <ac:spMk id="229" creationId="{19C9EAEA-39D0-4B0E-A0EB-51E7B26740B1}"/>
          </ac:spMkLst>
        </pc:spChg>
        <pc:spChg chg="add del">
          <ac:chgData name="Kubilay Cagatay" userId="30b4a99c78906037" providerId="LiveId" clId="{6F514FFB-2009-42A4-BC3A-F63AF34AEBF0}" dt="2021-03-11T05:05:35.953" v="3602" actId="26606"/>
          <ac:spMkLst>
            <pc:docMk/>
            <pc:sldMk cId="892944114" sldId="260"/>
            <ac:spMk id="231" creationId="{9D3A9E89-033E-4C4A-8C41-416DABFFD307}"/>
          </ac:spMkLst>
        </pc:spChg>
        <pc:spChg chg="add del">
          <ac:chgData name="Kubilay Cagatay" userId="30b4a99c78906037" providerId="LiveId" clId="{6F514FFB-2009-42A4-BC3A-F63AF34AEBF0}" dt="2021-03-11T05:05:35.953" v="3602" actId="26606"/>
          <ac:spMkLst>
            <pc:docMk/>
            <pc:sldMk cId="892944114" sldId="260"/>
            <ac:spMk id="232" creationId="{78907291-9D6D-4740-81DB-441477BCA279}"/>
          </ac:spMkLst>
        </pc:spChg>
        <pc:spChg chg="add del">
          <ac:chgData name="Kubilay Cagatay" userId="30b4a99c78906037" providerId="LiveId" clId="{6F514FFB-2009-42A4-BC3A-F63AF34AEBF0}" dt="2021-03-11T05:05:35.953" v="3602" actId="26606"/>
          <ac:spMkLst>
            <pc:docMk/>
            <pc:sldMk cId="892944114" sldId="260"/>
            <ac:spMk id="233" creationId="{C3FA3A01-98C5-487F-892D-265B5AF63DBD}"/>
          </ac:spMkLst>
        </pc:spChg>
        <pc:spChg chg="add del">
          <ac:chgData name="Kubilay Cagatay" userId="30b4a99c78906037" providerId="LiveId" clId="{6F514FFB-2009-42A4-BC3A-F63AF34AEBF0}" dt="2021-03-11T05:05:35.953" v="3602" actId="26606"/>
          <ac:spMkLst>
            <pc:docMk/>
            <pc:sldMk cId="892944114" sldId="260"/>
            <ac:spMk id="246" creationId="{9F4A257C-003B-4CF1-B2A2-1D38E030338F}"/>
          </ac:spMkLst>
        </pc:spChg>
        <pc:spChg chg="add">
          <ac:chgData name="Kubilay Cagatay" userId="30b4a99c78906037" providerId="LiveId" clId="{6F514FFB-2009-42A4-BC3A-F63AF34AEBF0}" dt="2021-03-11T05:05:35.969" v="3603" actId="26606"/>
          <ac:spMkLst>
            <pc:docMk/>
            <pc:sldMk cId="892944114" sldId="260"/>
            <ac:spMk id="248" creationId="{B0B8DCBA-FEED-46EF-A140-35B904015B49}"/>
          </ac:spMkLst>
        </pc:spChg>
        <pc:spChg chg="add">
          <ac:chgData name="Kubilay Cagatay" userId="30b4a99c78906037" providerId="LiveId" clId="{6F514FFB-2009-42A4-BC3A-F63AF34AEBF0}" dt="2021-03-11T05:05:35.969" v="3603" actId="26606"/>
          <ac:spMkLst>
            <pc:docMk/>
            <pc:sldMk cId="892944114" sldId="260"/>
            <ac:spMk id="251" creationId="{D5B0017B-2ECA-49AF-B397-DC140825DF8D}"/>
          </ac:spMkLst>
        </pc:spChg>
        <pc:spChg chg="add mod">
          <ac:chgData name="Kubilay Cagatay" userId="30b4a99c78906037" providerId="LiveId" clId="{6F514FFB-2009-42A4-BC3A-F63AF34AEBF0}" dt="2021-03-11T05:05:53.043" v="3619" actId="20577"/>
          <ac:spMkLst>
            <pc:docMk/>
            <pc:sldMk cId="892944114" sldId="260"/>
            <ac:spMk id="252" creationId="{9F4A257C-003B-4CF1-B2A2-1D38E030338F}"/>
          </ac:spMkLst>
        </pc:spChg>
        <pc:grpChg chg="add del">
          <ac:chgData name="Kubilay Cagatay" userId="30b4a99c78906037" providerId="LiveId" clId="{6F514FFB-2009-42A4-BC3A-F63AF34AEBF0}" dt="2021-03-11T05:04:18.325" v="3544" actId="26606"/>
          <ac:grpSpMkLst>
            <pc:docMk/>
            <pc:sldMk cId="892944114" sldId="260"/>
            <ac:grpSpMk id="40" creationId="{23AE24FC-E697-4150-A4E9-7038F72322EE}"/>
          </ac:grpSpMkLst>
        </pc:grpChg>
        <pc:grpChg chg="add del">
          <ac:chgData name="Kubilay Cagatay" userId="30b4a99c78906037" providerId="LiveId" clId="{6F514FFB-2009-42A4-BC3A-F63AF34AEBF0}" dt="2021-03-11T05:04:46.754" v="3564" actId="26606"/>
          <ac:grpSpMkLst>
            <pc:docMk/>
            <pc:sldMk cId="892944114" sldId="260"/>
            <ac:grpSpMk id="86" creationId="{AA82CF36-7386-4AE4-BA69-3919B03A10F5}"/>
          </ac:grpSpMkLst>
        </pc:grpChg>
        <pc:grpChg chg="add del">
          <ac:chgData name="Kubilay Cagatay" userId="30b4a99c78906037" providerId="LiveId" clId="{6F514FFB-2009-42A4-BC3A-F63AF34AEBF0}" dt="2021-03-11T05:04:48.285" v="3566" actId="26606"/>
          <ac:grpSpMkLst>
            <pc:docMk/>
            <pc:sldMk cId="892944114" sldId="260"/>
            <ac:grpSpMk id="100" creationId="{AE1C45F0-260A-458C-96ED-C1F6D2151219}"/>
          </ac:grpSpMkLst>
        </pc:grpChg>
        <pc:grpChg chg="add del">
          <ac:chgData name="Kubilay Cagatay" userId="30b4a99c78906037" providerId="LiveId" clId="{6F514FFB-2009-42A4-BC3A-F63AF34AEBF0}" dt="2021-03-11T05:04:49.771" v="3568" actId="26606"/>
          <ac:grpSpMkLst>
            <pc:docMk/>
            <pc:sldMk cId="892944114" sldId="260"/>
            <ac:grpSpMk id="107" creationId="{1DE889C7-FAD6-4397-98E2-05D503484459}"/>
          </ac:grpSpMkLst>
        </pc:grpChg>
        <pc:grpChg chg="add del">
          <ac:chgData name="Kubilay Cagatay" userId="30b4a99c78906037" providerId="LiveId" clId="{6F514FFB-2009-42A4-BC3A-F63AF34AEBF0}" dt="2021-03-11T05:04:58.035" v="3574" actId="26606"/>
          <ac:grpSpMkLst>
            <pc:docMk/>
            <pc:sldMk cId="892944114" sldId="260"/>
            <ac:grpSpMk id="130" creationId="{07EAA094-9CF6-4695-958A-33D9BCAA9474}"/>
          </ac:grpSpMkLst>
        </pc:grpChg>
        <pc:grpChg chg="add del">
          <ac:chgData name="Kubilay Cagatay" userId="30b4a99c78906037" providerId="LiveId" clId="{6F514FFB-2009-42A4-BC3A-F63AF34AEBF0}" dt="2021-03-11T05:05:05.042" v="3580" actId="26606"/>
          <ac:grpSpMkLst>
            <pc:docMk/>
            <pc:sldMk cId="892944114" sldId="260"/>
            <ac:grpSpMk id="145" creationId="{AE1C45F0-260A-458C-96ED-C1F6D2151219}"/>
          </ac:grpSpMkLst>
        </pc:grpChg>
        <pc:grpChg chg="add del">
          <ac:chgData name="Kubilay Cagatay" userId="30b4a99c78906037" providerId="LiveId" clId="{6F514FFB-2009-42A4-BC3A-F63AF34AEBF0}" dt="2021-03-11T05:05:10.557" v="3584" actId="26606"/>
          <ac:grpSpMkLst>
            <pc:docMk/>
            <pc:sldMk cId="892944114" sldId="260"/>
            <ac:grpSpMk id="158" creationId="{AE1C45F0-260A-458C-96ED-C1F6D2151219}"/>
          </ac:grpSpMkLst>
        </pc:grpChg>
        <pc:grpChg chg="add del">
          <ac:chgData name="Kubilay Cagatay" userId="30b4a99c78906037" providerId="LiveId" clId="{6F514FFB-2009-42A4-BC3A-F63AF34AEBF0}" dt="2021-03-11T05:05:12.151" v="3586" actId="26606"/>
          <ac:grpSpMkLst>
            <pc:docMk/>
            <pc:sldMk cId="892944114" sldId="260"/>
            <ac:grpSpMk id="165" creationId="{1DE889C7-FAD6-4397-98E2-05D503484459}"/>
          </ac:grpSpMkLst>
        </pc:grpChg>
        <pc:grpChg chg="add del">
          <ac:chgData name="Kubilay Cagatay" userId="30b4a99c78906037" providerId="LiveId" clId="{6F514FFB-2009-42A4-BC3A-F63AF34AEBF0}" dt="2021-03-11T05:05:18.433" v="3588" actId="26606"/>
          <ac:grpSpMkLst>
            <pc:docMk/>
            <pc:sldMk cId="892944114" sldId="260"/>
            <ac:grpSpMk id="176" creationId="{AA82CF36-7386-4AE4-BA69-3919B03A10F5}"/>
          </ac:grpSpMkLst>
        </pc:grpChg>
        <pc:grpChg chg="add del">
          <ac:chgData name="Kubilay Cagatay" userId="30b4a99c78906037" providerId="LiveId" clId="{6F514FFB-2009-42A4-BC3A-F63AF34AEBF0}" dt="2021-03-11T05:05:24.923" v="3590" actId="26606"/>
          <ac:grpSpMkLst>
            <pc:docMk/>
            <pc:sldMk cId="892944114" sldId="260"/>
            <ac:grpSpMk id="191" creationId="{AE1C45F0-260A-458C-96ED-C1F6D2151219}"/>
          </ac:grpSpMkLst>
        </pc:grpChg>
        <pc:grpChg chg="add del">
          <ac:chgData name="Kubilay Cagatay" userId="30b4a99c78906037" providerId="LiveId" clId="{6F514FFB-2009-42A4-BC3A-F63AF34AEBF0}" dt="2021-03-11T05:05:32.201" v="3598" actId="26606"/>
          <ac:grpSpMkLst>
            <pc:docMk/>
            <pc:sldMk cId="892944114" sldId="260"/>
            <ac:grpSpMk id="216" creationId="{AE1C45F0-260A-458C-96ED-C1F6D2151219}"/>
          </ac:grpSpMkLst>
        </pc:grpChg>
        <pc:grpChg chg="add del">
          <ac:chgData name="Kubilay Cagatay" userId="30b4a99c78906037" providerId="LiveId" clId="{6F514FFB-2009-42A4-BC3A-F63AF34AEBF0}" dt="2021-03-11T05:05:33.536" v="3600" actId="26606"/>
          <ac:grpSpMkLst>
            <pc:docMk/>
            <pc:sldMk cId="892944114" sldId="260"/>
            <ac:grpSpMk id="223" creationId="{1DE889C7-FAD6-4397-98E2-05D503484459}"/>
          </ac:grpSpMkLst>
        </pc:grpChg>
        <pc:grpChg chg="add del">
          <ac:chgData name="Kubilay Cagatay" userId="30b4a99c78906037" providerId="LiveId" clId="{6F514FFB-2009-42A4-BC3A-F63AF34AEBF0}" dt="2021-03-11T05:05:35.953" v="3602" actId="26606"/>
          <ac:grpSpMkLst>
            <pc:docMk/>
            <pc:sldMk cId="892944114" sldId="260"/>
            <ac:grpSpMk id="234" creationId="{AA82CF36-7386-4AE4-BA69-3919B03A10F5}"/>
          </ac:grpSpMkLst>
        </pc:grpChg>
        <pc:grpChg chg="add">
          <ac:chgData name="Kubilay Cagatay" userId="30b4a99c78906037" providerId="LiveId" clId="{6F514FFB-2009-42A4-BC3A-F63AF34AEBF0}" dt="2021-03-11T05:05:35.969" v="3603" actId="26606"/>
          <ac:grpSpMkLst>
            <pc:docMk/>
            <pc:sldMk cId="892944114" sldId="260"/>
            <ac:grpSpMk id="249" creationId="{AE1C45F0-260A-458C-96ED-C1F6D2151219}"/>
          </ac:grpSpMkLst>
        </pc:grpChg>
        <pc:graphicFrameChg chg="add del">
          <ac:chgData name="Kubilay Cagatay" userId="30b4a99c78906037" providerId="LiveId" clId="{6F514FFB-2009-42A4-BC3A-F63AF34AEBF0}" dt="2021-03-11T05:04:45.879" v="3562" actId="26606"/>
          <ac:graphicFrameMkLst>
            <pc:docMk/>
            <pc:sldMk cId="892944114" sldId="260"/>
            <ac:graphicFrameMk id="53" creationId="{FDA3D7AF-6842-4EFF-8864-E689B9CC1BF2}"/>
          </ac:graphicFrameMkLst>
        </pc:graphicFrameChg>
        <pc:picChg chg="add mod">
          <ac:chgData name="Kubilay Cagatay" userId="30b4a99c78906037" providerId="LiveId" clId="{6F514FFB-2009-42A4-BC3A-F63AF34AEBF0}" dt="2021-03-11T05:05:39.737" v="3605" actId="27614"/>
          <ac:picMkLst>
            <pc:docMk/>
            <pc:sldMk cId="892944114" sldId="260"/>
            <ac:picMk id="4" creationId="{B7952EB7-370B-4197-8276-695D37E52ED5}"/>
          </ac:picMkLst>
        </pc:picChg>
        <pc:picChg chg="add del">
          <ac:chgData name="Kubilay Cagatay" userId="30b4a99c78906037" providerId="LiveId" clId="{6F514FFB-2009-42A4-BC3A-F63AF34AEBF0}" dt="2021-03-11T05:03:30.332" v="3538" actId="26606"/>
          <ac:picMkLst>
            <pc:docMk/>
            <pc:sldMk cId="892944114" sldId="260"/>
            <ac:picMk id="11" creationId="{AE113210-7872-481A-ADE6-3A05CCAF5EB2}"/>
          </ac:picMkLst>
        </pc:picChg>
        <pc:picChg chg="add del">
          <ac:chgData name="Kubilay Cagatay" userId="30b4a99c78906037" providerId="LiveId" clId="{6F514FFB-2009-42A4-BC3A-F63AF34AEBF0}" dt="2021-03-11T05:03:33.607" v="3540" actId="26606"/>
          <ac:picMkLst>
            <pc:docMk/>
            <pc:sldMk cId="892944114" sldId="260"/>
            <ac:picMk id="16" creationId="{83355637-BA71-4F63-94C9-E77BF81BDFC0}"/>
          </ac:picMkLst>
        </pc:picChg>
        <pc:picChg chg="add del">
          <ac:chgData name="Kubilay Cagatay" userId="30b4a99c78906037" providerId="LiveId" clId="{6F514FFB-2009-42A4-BC3A-F63AF34AEBF0}" dt="2021-03-11T05:05:35.969" v="3603" actId="26606"/>
          <ac:picMkLst>
            <pc:docMk/>
            <pc:sldMk cId="892944114" sldId="260"/>
            <ac:picMk id="50" creationId="{83355637-BA71-4F63-94C9-E77BF81BDFC0}"/>
          </ac:picMkLst>
        </pc:picChg>
        <pc:picChg chg="add del">
          <ac:chgData name="Kubilay Cagatay" userId="30b4a99c78906037" providerId="LiveId" clId="{6F514FFB-2009-42A4-BC3A-F63AF34AEBF0}" dt="2021-03-11T05:04:27.689" v="3552" actId="26606"/>
          <ac:picMkLst>
            <pc:docMk/>
            <pc:sldMk cId="892944114" sldId="260"/>
            <ac:picMk id="58" creationId="{83355637-BA71-4F63-94C9-E77BF81BDFC0}"/>
          </ac:picMkLst>
        </pc:picChg>
        <pc:picChg chg="add del">
          <ac:chgData name="Kubilay Cagatay" userId="30b4a99c78906037" providerId="LiveId" clId="{6F514FFB-2009-42A4-BC3A-F63AF34AEBF0}" dt="2021-03-11T05:04:30.171" v="3556" actId="26606"/>
          <ac:picMkLst>
            <pc:docMk/>
            <pc:sldMk cId="892944114" sldId="260"/>
            <ac:picMk id="66" creationId="{AE113210-7872-481A-ADE6-3A05CCAF5EB2}"/>
          </ac:picMkLst>
        </pc:picChg>
        <pc:picChg chg="add del">
          <ac:chgData name="Kubilay Cagatay" userId="30b4a99c78906037" providerId="LiveId" clId="{6F514FFB-2009-42A4-BC3A-F63AF34AEBF0}" dt="2021-03-11T05:04:45.879" v="3562" actId="26606"/>
          <ac:picMkLst>
            <pc:docMk/>
            <pc:sldMk cId="892944114" sldId="260"/>
            <ac:picMk id="75" creationId="{83355637-BA71-4F63-94C9-E77BF81BDFC0}"/>
          </ac:picMkLst>
        </pc:picChg>
        <pc:cxnChg chg="add del">
          <ac:chgData name="Kubilay Cagatay" userId="30b4a99c78906037" providerId="LiveId" clId="{6F514FFB-2009-42A4-BC3A-F63AF34AEBF0}" dt="2021-03-11T05:04:40.359" v="3560" actId="26606"/>
          <ac:cxnSpMkLst>
            <pc:docMk/>
            <pc:sldMk cId="892944114" sldId="260"/>
            <ac:cxnSpMk id="72" creationId="{E4A809D5-3600-46D4-A466-67F2349A54FB}"/>
          </ac:cxnSpMkLst>
        </pc:cxnChg>
        <pc:cxnChg chg="add del">
          <ac:chgData name="Kubilay Cagatay" userId="30b4a99c78906037" providerId="LiveId" clId="{6F514FFB-2009-42A4-BC3A-F63AF34AEBF0}" dt="2021-03-11T05:04:48.285" v="3566" actId="26606"/>
          <ac:cxnSpMkLst>
            <pc:docMk/>
            <pc:sldMk cId="892944114" sldId="260"/>
            <ac:cxnSpMk id="104" creationId="{6CF1BAF6-AD41-4082-B212-8A1F9A2E8779}"/>
          </ac:cxnSpMkLst>
        </pc:cxnChg>
        <pc:cxnChg chg="add del">
          <ac:chgData name="Kubilay Cagatay" userId="30b4a99c78906037" providerId="LiveId" clId="{6F514FFB-2009-42A4-BC3A-F63AF34AEBF0}" dt="2021-03-11T05:05:05.042" v="3580" actId="26606"/>
          <ac:cxnSpMkLst>
            <pc:docMk/>
            <pc:sldMk cId="892944114" sldId="260"/>
            <ac:cxnSpMk id="149" creationId="{6CF1BAF6-AD41-4082-B212-8A1F9A2E8779}"/>
          </ac:cxnSpMkLst>
        </pc:cxnChg>
        <pc:cxnChg chg="add del">
          <ac:chgData name="Kubilay Cagatay" userId="30b4a99c78906037" providerId="LiveId" clId="{6F514FFB-2009-42A4-BC3A-F63AF34AEBF0}" dt="2021-03-11T05:05:10.557" v="3584" actId="26606"/>
          <ac:cxnSpMkLst>
            <pc:docMk/>
            <pc:sldMk cId="892944114" sldId="260"/>
            <ac:cxnSpMk id="162" creationId="{6CF1BAF6-AD41-4082-B212-8A1F9A2E8779}"/>
          </ac:cxnSpMkLst>
        </pc:cxnChg>
        <pc:cxnChg chg="add del">
          <ac:chgData name="Kubilay Cagatay" userId="30b4a99c78906037" providerId="LiveId" clId="{6F514FFB-2009-42A4-BC3A-F63AF34AEBF0}" dt="2021-03-11T05:05:24.923" v="3590" actId="26606"/>
          <ac:cxnSpMkLst>
            <pc:docMk/>
            <pc:sldMk cId="892944114" sldId="260"/>
            <ac:cxnSpMk id="195" creationId="{6CF1BAF6-AD41-4082-B212-8A1F9A2E8779}"/>
          </ac:cxnSpMkLst>
        </pc:cxnChg>
        <pc:cxnChg chg="add del">
          <ac:chgData name="Kubilay Cagatay" userId="30b4a99c78906037" providerId="LiveId" clId="{6F514FFB-2009-42A4-BC3A-F63AF34AEBF0}" dt="2021-03-11T05:05:32.201" v="3598" actId="26606"/>
          <ac:cxnSpMkLst>
            <pc:docMk/>
            <pc:sldMk cId="892944114" sldId="260"/>
            <ac:cxnSpMk id="220" creationId="{6CF1BAF6-AD41-4082-B212-8A1F9A2E8779}"/>
          </ac:cxnSpMkLst>
        </pc:cxnChg>
        <pc:cxnChg chg="add">
          <ac:chgData name="Kubilay Cagatay" userId="30b4a99c78906037" providerId="LiveId" clId="{6F514FFB-2009-42A4-BC3A-F63AF34AEBF0}" dt="2021-03-11T05:05:35.969" v="3603" actId="26606"/>
          <ac:cxnSpMkLst>
            <pc:docMk/>
            <pc:sldMk cId="892944114" sldId="260"/>
            <ac:cxnSpMk id="253" creationId="{6CF1BAF6-AD41-4082-B212-8A1F9A2E8779}"/>
          </ac:cxnSpMkLst>
        </pc:cxnChg>
      </pc:sldChg>
      <pc:sldChg chg="addSp delSp modSp new mod setBg">
        <pc:chgData name="Kubilay Cagatay" userId="30b4a99c78906037" providerId="LiveId" clId="{6F514FFB-2009-42A4-BC3A-F63AF34AEBF0}" dt="2021-03-11T05:08:10.475" v="3653" actId="2711"/>
        <pc:sldMkLst>
          <pc:docMk/>
          <pc:sldMk cId="2779326832" sldId="261"/>
        </pc:sldMkLst>
        <pc:spChg chg="mod">
          <ac:chgData name="Kubilay Cagatay" userId="30b4a99c78906037" providerId="LiveId" clId="{6F514FFB-2009-42A4-BC3A-F63AF34AEBF0}" dt="2021-03-11T05:08:00.875" v="3651" actId="27636"/>
          <ac:spMkLst>
            <pc:docMk/>
            <pc:sldMk cId="2779326832" sldId="261"/>
            <ac:spMk id="2" creationId="{22229EB0-D6D9-4751-9039-BD51954B09A6}"/>
          </ac:spMkLst>
        </pc:spChg>
        <pc:spChg chg="mod">
          <ac:chgData name="Kubilay Cagatay" userId="30b4a99c78906037" providerId="LiveId" clId="{6F514FFB-2009-42A4-BC3A-F63AF34AEBF0}" dt="2021-03-11T05:08:10.475" v="3653" actId="2711"/>
          <ac:spMkLst>
            <pc:docMk/>
            <pc:sldMk cId="2779326832" sldId="261"/>
            <ac:spMk id="3" creationId="{431C543B-9CE9-4AB3-A77B-45771E541DB7}"/>
          </ac:spMkLst>
        </pc:spChg>
        <pc:spChg chg="add del">
          <ac:chgData name="Kubilay Cagatay" userId="30b4a99c78906037" providerId="LiveId" clId="{6F514FFB-2009-42A4-BC3A-F63AF34AEBF0}" dt="2021-03-11T05:06:42.280" v="3624" actId="26606"/>
          <ac:spMkLst>
            <pc:docMk/>
            <pc:sldMk cId="2779326832" sldId="261"/>
            <ac:spMk id="10" creationId="{117AB3D3-3C9C-4DED-809A-78734805B895}"/>
          </ac:spMkLst>
        </pc:spChg>
        <pc:spChg chg="add del">
          <ac:chgData name="Kubilay Cagatay" userId="30b4a99c78906037" providerId="LiveId" clId="{6F514FFB-2009-42A4-BC3A-F63AF34AEBF0}" dt="2021-03-11T05:06:42.280" v="3624" actId="26606"/>
          <ac:spMkLst>
            <pc:docMk/>
            <pc:sldMk cId="2779326832" sldId="261"/>
            <ac:spMk id="12" creationId="{3A9A4357-BD1D-4622-A4FE-766E6AB8DE84}"/>
          </ac:spMkLst>
        </pc:spChg>
        <pc:spChg chg="add del">
          <ac:chgData name="Kubilay Cagatay" userId="30b4a99c78906037" providerId="LiveId" clId="{6F514FFB-2009-42A4-BC3A-F63AF34AEBF0}" dt="2021-03-11T05:06:42.280" v="3624" actId="26606"/>
          <ac:spMkLst>
            <pc:docMk/>
            <pc:sldMk cId="2779326832" sldId="261"/>
            <ac:spMk id="14" creationId="{E659831F-0D9A-4C63-9EBB-8435B85A440F}"/>
          </ac:spMkLst>
        </pc:spChg>
        <pc:spChg chg="add del">
          <ac:chgData name="Kubilay Cagatay" userId="30b4a99c78906037" providerId="LiveId" clId="{6F514FFB-2009-42A4-BC3A-F63AF34AEBF0}" dt="2021-03-11T05:06:42.280" v="3624" actId="26606"/>
          <ac:spMkLst>
            <pc:docMk/>
            <pc:sldMk cId="2779326832" sldId="261"/>
            <ac:spMk id="16" creationId="{E6995CE5-F890-4ABA-82A2-26507CE8D2A3}"/>
          </ac:spMkLst>
        </pc:spChg>
        <pc:spChg chg="add del">
          <ac:chgData name="Kubilay Cagatay" userId="30b4a99c78906037" providerId="LiveId" clId="{6F514FFB-2009-42A4-BC3A-F63AF34AEBF0}" dt="2021-03-11T05:06:44.749" v="3626" actId="26606"/>
          <ac:spMkLst>
            <pc:docMk/>
            <pc:sldMk cId="2779326832" sldId="261"/>
            <ac:spMk id="18" creationId="{49CD2D09-B1BB-4DF5-9E1C-3D21B21EDEFD}"/>
          </ac:spMkLst>
        </pc:spChg>
        <pc:spChg chg="add del">
          <ac:chgData name="Kubilay Cagatay" userId="30b4a99c78906037" providerId="LiveId" clId="{6F514FFB-2009-42A4-BC3A-F63AF34AEBF0}" dt="2021-03-11T05:06:44.749" v="3626" actId="26606"/>
          <ac:spMkLst>
            <pc:docMk/>
            <pc:sldMk cId="2779326832" sldId="261"/>
            <ac:spMk id="20" creationId="{967C29FE-FD32-4AFB-AD20-DBDF5864B2D8}"/>
          </ac:spMkLst>
        </pc:spChg>
        <pc:spChg chg="add del">
          <ac:chgData name="Kubilay Cagatay" userId="30b4a99c78906037" providerId="LiveId" clId="{6F514FFB-2009-42A4-BC3A-F63AF34AEBF0}" dt="2021-03-11T05:06:46.898" v="3628" actId="26606"/>
          <ac:spMkLst>
            <pc:docMk/>
            <pc:sldMk cId="2779326832" sldId="261"/>
            <ac:spMk id="22" creationId="{9427AF5F-9A0E-42B7-A252-FD64C9885F9C}"/>
          </ac:spMkLst>
        </pc:spChg>
        <pc:spChg chg="add del">
          <ac:chgData name="Kubilay Cagatay" userId="30b4a99c78906037" providerId="LiveId" clId="{6F514FFB-2009-42A4-BC3A-F63AF34AEBF0}" dt="2021-03-11T05:06:50.649" v="3630" actId="26606"/>
          <ac:spMkLst>
            <pc:docMk/>
            <pc:sldMk cId="2779326832" sldId="261"/>
            <ac:spMk id="24" creationId="{2B97F24A-32CE-4C1C-A50D-3016B394DCFB}"/>
          </ac:spMkLst>
        </pc:spChg>
        <pc:spChg chg="add del">
          <ac:chgData name="Kubilay Cagatay" userId="30b4a99c78906037" providerId="LiveId" clId="{6F514FFB-2009-42A4-BC3A-F63AF34AEBF0}" dt="2021-03-11T05:06:50.649" v="3630" actId="26606"/>
          <ac:spMkLst>
            <pc:docMk/>
            <pc:sldMk cId="2779326832" sldId="261"/>
            <ac:spMk id="25" creationId="{6357EC4F-235E-4222-A36F-C7878ACE37F2}"/>
          </ac:spMkLst>
        </pc:spChg>
        <pc:spChg chg="add del">
          <ac:chgData name="Kubilay Cagatay" userId="30b4a99c78906037" providerId="LiveId" clId="{6F514FFB-2009-42A4-BC3A-F63AF34AEBF0}" dt="2021-03-11T05:06:59.958" v="3632" actId="26606"/>
          <ac:spMkLst>
            <pc:docMk/>
            <pc:sldMk cId="2779326832" sldId="261"/>
            <ac:spMk id="27" creationId="{117AB3D3-3C9C-4DED-809A-78734805B895}"/>
          </ac:spMkLst>
        </pc:spChg>
        <pc:spChg chg="add del">
          <ac:chgData name="Kubilay Cagatay" userId="30b4a99c78906037" providerId="LiveId" clId="{6F514FFB-2009-42A4-BC3A-F63AF34AEBF0}" dt="2021-03-11T05:06:59.958" v="3632" actId="26606"/>
          <ac:spMkLst>
            <pc:docMk/>
            <pc:sldMk cId="2779326832" sldId="261"/>
            <ac:spMk id="28" creationId="{3A9A4357-BD1D-4622-A4FE-766E6AB8DE84}"/>
          </ac:spMkLst>
        </pc:spChg>
        <pc:spChg chg="add del">
          <ac:chgData name="Kubilay Cagatay" userId="30b4a99c78906037" providerId="LiveId" clId="{6F514FFB-2009-42A4-BC3A-F63AF34AEBF0}" dt="2021-03-11T05:06:59.958" v="3632" actId="26606"/>
          <ac:spMkLst>
            <pc:docMk/>
            <pc:sldMk cId="2779326832" sldId="261"/>
            <ac:spMk id="29" creationId="{E659831F-0D9A-4C63-9EBB-8435B85A440F}"/>
          </ac:spMkLst>
        </pc:spChg>
        <pc:spChg chg="add del">
          <ac:chgData name="Kubilay Cagatay" userId="30b4a99c78906037" providerId="LiveId" clId="{6F514FFB-2009-42A4-BC3A-F63AF34AEBF0}" dt="2021-03-11T05:06:59.958" v="3632" actId="26606"/>
          <ac:spMkLst>
            <pc:docMk/>
            <pc:sldMk cId="2779326832" sldId="261"/>
            <ac:spMk id="30" creationId="{E6995CE5-F890-4ABA-82A2-26507CE8D2A3}"/>
          </ac:spMkLst>
        </pc:spChg>
        <pc:spChg chg="add del">
          <ac:chgData name="Kubilay Cagatay" userId="30b4a99c78906037" providerId="LiveId" clId="{6F514FFB-2009-42A4-BC3A-F63AF34AEBF0}" dt="2021-03-11T05:07:49.895" v="3645" actId="26606"/>
          <ac:spMkLst>
            <pc:docMk/>
            <pc:sldMk cId="2779326832" sldId="261"/>
            <ac:spMk id="32" creationId="{1E020063-2385-44AC-BD67-258E1F0B9FCE}"/>
          </ac:spMkLst>
        </pc:spChg>
        <pc:spChg chg="add del">
          <ac:chgData name="Kubilay Cagatay" userId="30b4a99c78906037" providerId="LiveId" clId="{6F514FFB-2009-42A4-BC3A-F63AF34AEBF0}" dt="2021-03-11T05:07:49.895" v="3645" actId="26606"/>
          <ac:spMkLst>
            <pc:docMk/>
            <pc:sldMk cId="2779326832" sldId="261"/>
            <ac:spMk id="33" creationId="{7E014A0B-5338-4077-AFE9-A90D04D4492B}"/>
          </ac:spMkLst>
        </pc:spChg>
        <pc:spChg chg="add del">
          <ac:chgData name="Kubilay Cagatay" userId="30b4a99c78906037" providerId="LiveId" clId="{6F514FFB-2009-42A4-BC3A-F63AF34AEBF0}" dt="2021-03-11T05:07:46.755" v="3640" actId="26606"/>
          <ac:spMkLst>
            <pc:docMk/>
            <pc:sldMk cId="2779326832" sldId="261"/>
            <ac:spMk id="44" creationId="{9AF5C66A-E8F2-4E13-98A3-FE96597C5A42}"/>
          </ac:spMkLst>
        </pc:spChg>
        <pc:spChg chg="add del">
          <ac:chgData name="Kubilay Cagatay" userId="30b4a99c78906037" providerId="LiveId" clId="{6F514FFB-2009-42A4-BC3A-F63AF34AEBF0}" dt="2021-03-11T05:07:47.707" v="3642" actId="26606"/>
          <ac:spMkLst>
            <pc:docMk/>
            <pc:sldMk cId="2779326832" sldId="261"/>
            <ac:spMk id="48" creationId="{553093A2-BEA9-4055-96AA-C5DA22C2E986}"/>
          </ac:spMkLst>
        </pc:spChg>
        <pc:spChg chg="add del">
          <ac:chgData name="Kubilay Cagatay" userId="30b4a99c78906037" providerId="LiveId" clId="{6F514FFB-2009-42A4-BC3A-F63AF34AEBF0}" dt="2021-03-11T05:07:47.707" v="3642" actId="26606"/>
          <ac:spMkLst>
            <pc:docMk/>
            <pc:sldMk cId="2779326832" sldId="261"/>
            <ac:spMk id="49" creationId="{73C994B4-9721-4148-9EEC-6793CECDE8DD}"/>
          </ac:spMkLst>
        </pc:spChg>
        <pc:spChg chg="add del">
          <ac:chgData name="Kubilay Cagatay" userId="30b4a99c78906037" providerId="LiveId" clId="{6F514FFB-2009-42A4-BC3A-F63AF34AEBF0}" dt="2021-03-11T05:07:47.707" v="3642" actId="26606"/>
          <ac:spMkLst>
            <pc:docMk/>
            <pc:sldMk cId="2779326832" sldId="261"/>
            <ac:spMk id="50" creationId="{0888C27D-5B01-459C-AD27-511C9689F4F3}"/>
          </ac:spMkLst>
        </pc:spChg>
        <pc:spChg chg="add del">
          <ac:chgData name="Kubilay Cagatay" userId="30b4a99c78906037" providerId="LiveId" clId="{6F514FFB-2009-42A4-BC3A-F63AF34AEBF0}" dt="2021-03-11T05:07:47.707" v="3642" actId="26606"/>
          <ac:spMkLst>
            <pc:docMk/>
            <pc:sldMk cId="2779326832" sldId="261"/>
            <ac:spMk id="51" creationId="{F9D95E49-763A-4886-B038-82F734740554}"/>
          </ac:spMkLst>
        </pc:spChg>
        <pc:spChg chg="add del">
          <ac:chgData name="Kubilay Cagatay" userId="30b4a99c78906037" providerId="LiveId" clId="{6F514FFB-2009-42A4-BC3A-F63AF34AEBF0}" dt="2021-03-11T05:07:49.895" v="3644" actId="26606"/>
          <ac:spMkLst>
            <pc:docMk/>
            <pc:sldMk cId="2779326832" sldId="261"/>
            <ac:spMk id="56" creationId="{F13C74B1-5B17-4795-BED0-7140497B445A}"/>
          </ac:spMkLst>
        </pc:spChg>
        <pc:spChg chg="add del">
          <ac:chgData name="Kubilay Cagatay" userId="30b4a99c78906037" providerId="LiveId" clId="{6F514FFB-2009-42A4-BC3A-F63AF34AEBF0}" dt="2021-03-11T05:07:49.895" v="3644" actId="26606"/>
          <ac:spMkLst>
            <pc:docMk/>
            <pc:sldMk cId="2779326832" sldId="261"/>
            <ac:spMk id="57" creationId="{D4974D33-8DC5-464E-8C6D-BE58F0669C17}"/>
          </ac:spMkLst>
        </pc:spChg>
        <pc:spChg chg="add">
          <ac:chgData name="Kubilay Cagatay" userId="30b4a99c78906037" providerId="LiveId" clId="{6F514FFB-2009-42A4-BC3A-F63AF34AEBF0}" dt="2021-03-11T05:07:49.895" v="3645" actId="26606"/>
          <ac:spMkLst>
            <pc:docMk/>
            <pc:sldMk cId="2779326832" sldId="261"/>
            <ac:spMk id="59" creationId="{2B566528-1B12-4246-9431-5C2D7D081168}"/>
          </ac:spMkLst>
        </pc:spChg>
        <pc:grpChg chg="add del">
          <ac:chgData name="Kubilay Cagatay" userId="30b4a99c78906037" providerId="LiveId" clId="{6F514FFB-2009-42A4-BC3A-F63AF34AEBF0}" dt="2021-03-11T05:07:49.895" v="3645" actId="26606"/>
          <ac:grpSpMkLst>
            <pc:docMk/>
            <pc:sldMk cId="2779326832" sldId="261"/>
            <ac:grpSpMk id="34" creationId="{78127680-150F-4A90-9950-F66392578116}"/>
          </ac:grpSpMkLst>
        </pc:grpChg>
        <pc:grpChg chg="add del">
          <ac:chgData name="Kubilay Cagatay" userId="30b4a99c78906037" providerId="LiveId" clId="{6F514FFB-2009-42A4-BC3A-F63AF34AEBF0}" dt="2021-03-11T05:07:49.895" v="3645" actId="26606"/>
          <ac:grpSpMkLst>
            <pc:docMk/>
            <pc:sldMk cId="2779326832" sldId="261"/>
            <ac:grpSpMk id="37" creationId="{466920E5-8640-4C24-A775-8647637094A7}"/>
          </ac:grpSpMkLst>
        </pc:grpChg>
        <pc:grpChg chg="add">
          <ac:chgData name="Kubilay Cagatay" userId="30b4a99c78906037" providerId="LiveId" clId="{6F514FFB-2009-42A4-BC3A-F63AF34AEBF0}" dt="2021-03-11T05:07:49.895" v="3645" actId="26606"/>
          <ac:grpSpMkLst>
            <pc:docMk/>
            <pc:sldMk cId="2779326832" sldId="261"/>
            <ac:grpSpMk id="60" creationId="{828A5161-06F1-46CF-8AD7-844680A59E13}"/>
          </ac:grpSpMkLst>
        </pc:grpChg>
        <pc:grpChg chg="add">
          <ac:chgData name="Kubilay Cagatay" userId="30b4a99c78906037" providerId="LiveId" clId="{6F514FFB-2009-42A4-BC3A-F63AF34AEBF0}" dt="2021-03-11T05:07:49.895" v="3645" actId="26606"/>
          <ac:grpSpMkLst>
            <pc:docMk/>
            <pc:sldMk cId="2779326832" sldId="261"/>
            <ac:grpSpMk id="62" creationId="{5995D10D-E9C9-47DB-AE7E-801FEF38F5C9}"/>
          </ac:grpSpMkLst>
        </pc:grpChg>
        <pc:picChg chg="add del mod">
          <ac:chgData name="Kubilay Cagatay" userId="30b4a99c78906037" providerId="LiveId" clId="{6F514FFB-2009-42A4-BC3A-F63AF34AEBF0}" dt="2021-03-11T05:07:08.741" v="3634" actId="478"/>
          <ac:picMkLst>
            <pc:docMk/>
            <pc:sldMk cId="2779326832" sldId="261"/>
            <ac:picMk id="5" creationId="{51D47DD0-C658-42F8-92C9-BF07A8616CB1}"/>
          </ac:picMkLst>
        </pc:picChg>
        <pc:picChg chg="add mod">
          <ac:chgData name="Kubilay Cagatay" userId="30b4a99c78906037" providerId="LiveId" clId="{6F514FFB-2009-42A4-BC3A-F63AF34AEBF0}" dt="2021-03-11T05:07:49.895" v="3645" actId="26606"/>
          <ac:picMkLst>
            <pc:docMk/>
            <pc:sldMk cId="2779326832" sldId="261"/>
            <ac:picMk id="7" creationId="{1254B6A8-2288-40DA-8116-ACBB002C735A}"/>
          </ac:picMkLst>
        </pc:picChg>
        <pc:picChg chg="add del">
          <ac:chgData name="Kubilay Cagatay" userId="30b4a99c78906037" providerId="LiveId" clId="{6F514FFB-2009-42A4-BC3A-F63AF34AEBF0}" dt="2021-03-11T05:06:44.749" v="3626" actId="26606"/>
          <ac:picMkLst>
            <pc:docMk/>
            <pc:sldMk cId="2779326832" sldId="261"/>
            <ac:picMk id="19" creationId="{83355637-BA71-4F63-94C9-E77BF81BDFC0}"/>
          </ac:picMkLst>
        </pc:picChg>
        <pc:picChg chg="add del">
          <ac:chgData name="Kubilay Cagatay" userId="30b4a99c78906037" providerId="LiveId" clId="{6F514FFB-2009-42A4-BC3A-F63AF34AEBF0}" dt="2021-03-11T05:07:46.755" v="3640" actId="26606"/>
          <ac:picMkLst>
            <pc:docMk/>
            <pc:sldMk cId="2779326832" sldId="261"/>
            <ac:picMk id="46" creationId="{AC860275-E106-493A-8BF0-E0A91130EF6A}"/>
          </ac:picMkLst>
        </pc:picChg>
        <pc:cxnChg chg="add del">
          <ac:chgData name="Kubilay Cagatay" userId="30b4a99c78906037" providerId="LiveId" clId="{6F514FFB-2009-42A4-BC3A-F63AF34AEBF0}" dt="2021-03-11T05:07:47.707" v="3642" actId="26606"/>
          <ac:cxnSpMkLst>
            <pc:docMk/>
            <pc:sldMk cId="2779326832" sldId="261"/>
            <ac:cxnSpMk id="52" creationId="{F085D7B9-E066-4923-8CB7-294BF306296A}"/>
          </ac:cxnSpMkLst>
        </pc:cxnChg>
        <pc:cxnChg chg="add del">
          <ac:chgData name="Kubilay Cagatay" userId="30b4a99c78906037" providerId="LiveId" clId="{6F514FFB-2009-42A4-BC3A-F63AF34AEBF0}" dt="2021-03-11T05:07:47.707" v="3642" actId="26606"/>
          <ac:cxnSpMkLst>
            <pc:docMk/>
            <pc:sldMk cId="2779326832" sldId="261"/>
            <ac:cxnSpMk id="54" creationId="{CD26AABC-6374-4688-B11E-41EEBF4E4C81}"/>
          </ac:cxnSpMkLst>
        </pc:cxnChg>
      </pc:sldChg>
      <pc:sldChg chg="addSp delSp modSp add mod setBg">
        <pc:chgData name="Kubilay Cagatay" userId="30b4a99c78906037" providerId="LiveId" clId="{6F514FFB-2009-42A4-BC3A-F63AF34AEBF0}" dt="2021-03-11T05:09:43.716" v="3675" actId="207"/>
        <pc:sldMkLst>
          <pc:docMk/>
          <pc:sldMk cId="868843622" sldId="262"/>
        </pc:sldMkLst>
        <pc:spChg chg="mod">
          <ac:chgData name="Kubilay Cagatay" userId="30b4a99c78906037" providerId="LiveId" clId="{6F514FFB-2009-42A4-BC3A-F63AF34AEBF0}" dt="2021-03-11T05:09:37.474" v="3673" actId="27636"/>
          <ac:spMkLst>
            <pc:docMk/>
            <pc:sldMk cId="868843622" sldId="262"/>
            <ac:spMk id="2" creationId="{22229EB0-D6D9-4751-9039-BD51954B09A6}"/>
          </ac:spMkLst>
        </pc:spChg>
        <pc:spChg chg="mod ord">
          <ac:chgData name="Kubilay Cagatay" userId="30b4a99c78906037" providerId="LiveId" clId="{6F514FFB-2009-42A4-BC3A-F63AF34AEBF0}" dt="2021-03-11T05:09:43.716" v="3675" actId="207"/>
          <ac:spMkLst>
            <pc:docMk/>
            <pc:sldMk cId="868843622" sldId="262"/>
            <ac:spMk id="3" creationId="{431C543B-9CE9-4AB3-A77B-45771E541DB7}"/>
          </ac:spMkLst>
        </pc:spChg>
        <pc:spChg chg="add del">
          <ac:chgData name="Kubilay Cagatay" userId="30b4a99c78906037" providerId="LiveId" clId="{6F514FFB-2009-42A4-BC3A-F63AF34AEBF0}" dt="2021-03-11T05:09:22.980" v="3664" actId="26606"/>
          <ac:spMkLst>
            <pc:docMk/>
            <pc:sldMk cId="868843622" sldId="262"/>
            <ac:spMk id="7" creationId="{F4C0B10B-D2C4-4A54-AFAD-3D27DF88BB37}"/>
          </ac:spMkLst>
        </pc:spChg>
        <pc:spChg chg="add del">
          <ac:chgData name="Kubilay Cagatay" userId="30b4a99c78906037" providerId="LiveId" clId="{6F514FFB-2009-42A4-BC3A-F63AF34AEBF0}" dt="2021-03-11T05:09:08.870" v="3658" actId="26606"/>
          <ac:spMkLst>
            <pc:docMk/>
            <pc:sldMk cId="868843622" sldId="262"/>
            <ac:spMk id="10" creationId="{F56F5174-31D9-4DBB-AAB7-A1FD7BDB1352}"/>
          </ac:spMkLst>
        </pc:spChg>
        <pc:spChg chg="add del">
          <ac:chgData name="Kubilay Cagatay" userId="30b4a99c78906037" providerId="LiveId" clId="{6F514FFB-2009-42A4-BC3A-F63AF34AEBF0}" dt="2021-03-11T05:09:08.870" v="3658" actId="26606"/>
          <ac:spMkLst>
            <pc:docMk/>
            <pc:sldMk cId="868843622" sldId="262"/>
            <ac:spMk id="14" creationId="{F9A95BEE-6BB1-4A28-A8E6-A34B2E42EF87}"/>
          </ac:spMkLst>
        </pc:spChg>
        <pc:spChg chg="add del">
          <ac:chgData name="Kubilay Cagatay" userId="30b4a99c78906037" providerId="LiveId" clId="{6F514FFB-2009-42A4-BC3A-F63AF34AEBF0}" dt="2021-03-11T05:09:10.955" v="3660" actId="26606"/>
          <ac:spMkLst>
            <pc:docMk/>
            <pc:sldMk cId="868843622" sldId="262"/>
            <ac:spMk id="16" creationId="{EBF87945-A001-489F-9D9B-7D9435F0B9CA}"/>
          </ac:spMkLst>
        </pc:spChg>
        <pc:spChg chg="add del">
          <ac:chgData name="Kubilay Cagatay" userId="30b4a99c78906037" providerId="LiveId" clId="{6F514FFB-2009-42A4-BC3A-F63AF34AEBF0}" dt="2021-03-11T05:09:25.047" v="3666" actId="26606"/>
          <ac:spMkLst>
            <pc:docMk/>
            <pc:sldMk cId="868843622" sldId="262"/>
            <ac:spMk id="19" creationId="{F56F5174-31D9-4DBB-AAB7-A1FD7BDB1352}"/>
          </ac:spMkLst>
        </pc:spChg>
        <pc:spChg chg="add del">
          <ac:chgData name="Kubilay Cagatay" userId="30b4a99c78906037" providerId="LiveId" clId="{6F514FFB-2009-42A4-BC3A-F63AF34AEBF0}" dt="2021-03-11T05:09:25.047" v="3666" actId="26606"/>
          <ac:spMkLst>
            <pc:docMk/>
            <pc:sldMk cId="868843622" sldId="262"/>
            <ac:spMk id="21" creationId="{F9A95BEE-6BB1-4A28-A8E6-A34B2E42EF87}"/>
          </ac:spMkLst>
        </pc:spChg>
        <pc:grpChg chg="add del">
          <ac:chgData name="Kubilay Cagatay" userId="30b4a99c78906037" providerId="LiveId" clId="{6F514FFB-2009-42A4-BC3A-F63AF34AEBF0}" dt="2021-03-11T05:09:22.980" v="3664" actId="26606"/>
          <ac:grpSpMkLst>
            <pc:docMk/>
            <pc:sldMk cId="868843622" sldId="262"/>
            <ac:grpSpMk id="8" creationId="{B6BADB90-C74B-40D6-86DC-503F65FCE8DC}"/>
          </ac:grpSpMkLst>
        </pc:grpChg>
        <pc:picChg chg="add mod">
          <ac:chgData name="Kubilay Cagatay" userId="30b4a99c78906037" providerId="LiveId" clId="{6F514FFB-2009-42A4-BC3A-F63AF34AEBF0}" dt="2021-03-11T05:09:25.063" v="3667" actId="26606"/>
          <ac:picMkLst>
            <pc:docMk/>
            <pc:sldMk cId="868843622" sldId="262"/>
            <ac:picMk id="5" creationId="{88E6FF41-FF61-48A4-BF3F-6293E9E3DBCE}"/>
          </ac:picMkLst>
        </pc:picChg>
        <pc:picChg chg="add del">
          <ac:chgData name="Kubilay Cagatay" userId="30b4a99c78906037" providerId="LiveId" clId="{6F514FFB-2009-42A4-BC3A-F63AF34AEBF0}" dt="2021-03-11T05:09:08.870" v="3658" actId="26606"/>
          <ac:picMkLst>
            <pc:docMk/>
            <pc:sldMk cId="868843622" sldId="262"/>
            <ac:picMk id="12" creationId="{AE113210-7872-481A-ADE6-3A05CCAF5EB2}"/>
          </ac:picMkLst>
        </pc:picChg>
        <pc:picChg chg="add del">
          <ac:chgData name="Kubilay Cagatay" userId="30b4a99c78906037" providerId="LiveId" clId="{6F514FFB-2009-42A4-BC3A-F63AF34AEBF0}" dt="2021-03-11T05:09:25.047" v="3666" actId="26606"/>
          <ac:picMkLst>
            <pc:docMk/>
            <pc:sldMk cId="868843622" sldId="262"/>
            <ac:picMk id="20" creationId="{AE113210-7872-481A-ADE6-3A05CCAF5EB2}"/>
          </ac:picMkLst>
        </pc:picChg>
      </pc:sldChg>
      <pc:sldChg chg="addSp delSp modSp add mod setBg">
        <pc:chgData name="Kubilay Cagatay" userId="30b4a99c78906037" providerId="LiveId" clId="{6F514FFB-2009-42A4-BC3A-F63AF34AEBF0}" dt="2021-03-11T05:12:12.730" v="3706" actId="207"/>
        <pc:sldMkLst>
          <pc:docMk/>
          <pc:sldMk cId="2215297684" sldId="263"/>
        </pc:sldMkLst>
        <pc:spChg chg="mod">
          <ac:chgData name="Kubilay Cagatay" userId="30b4a99c78906037" providerId="LiveId" clId="{6F514FFB-2009-42A4-BC3A-F63AF34AEBF0}" dt="2021-03-11T05:12:06.078" v="3704" actId="403"/>
          <ac:spMkLst>
            <pc:docMk/>
            <pc:sldMk cId="2215297684" sldId="263"/>
            <ac:spMk id="2" creationId="{22229EB0-D6D9-4751-9039-BD51954B09A6}"/>
          </ac:spMkLst>
        </pc:spChg>
        <pc:spChg chg="mod ord">
          <ac:chgData name="Kubilay Cagatay" userId="30b4a99c78906037" providerId="LiveId" clId="{6F514FFB-2009-42A4-BC3A-F63AF34AEBF0}" dt="2021-03-11T05:12:12.730" v="3706" actId="207"/>
          <ac:spMkLst>
            <pc:docMk/>
            <pc:sldMk cId="2215297684" sldId="263"/>
            <ac:spMk id="3" creationId="{431C543B-9CE9-4AB3-A77B-45771E541DB7}"/>
          </ac:spMkLst>
        </pc:spChg>
        <pc:spChg chg="add del">
          <ac:chgData name="Kubilay Cagatay" userId="30b4a99c78906037" providerId="LiveId" clId="{6F514FFB-2009-42A4-BC3A-F63AF34AEBF0}" dt="2021-03-11T05:11:33.892" v="3680" actId="26606"/>
          <ac:spMkLst>
            <pc:docMk/>
            <pc:sldMk cId="2215297684" sldId="263"/>
            <ac:spMk id="10" creationId="{3CD9DF72-87A3-404E-A828-84CBF11A8303}"/>
          </ac:spMkLst>
        </pc:spChg>
        <pc:spChg chg="add del">
          <ac:chgData name="Kubilay Cagatay" userId="30b4a99c78906037" providerId="LiveId" clId="{6F514FFB-2009-42A4-BC3A-F63AF34AEBF0}" dt="2021-03-11T05:11:42.931" v="3686" actId="26606"/>
          <ac:spMkLst>
            <pc:docMk/>
            <pc:sldMk cId="2215297684" sldId="263"/>
            <ac:spMk id="14" creationId="{55D4142C-5077-457F-A6AD-3FECFDB39685}"/>
          </ac:spMkLst>
        </pc:spChg>
        <pc:spChg chg="add del">
          <ac:chgData name="Kubilay Cagatay" userId="30b4a99c78906037" providerId="LiveId" clId="{6F514FFB-2009-42A4-BC3A-F63AF34AEBF0}" dt="2021-03-11T05:11:37.228" v="3682" actId="26606"/>
          <ac:spMkLst>
            <pc:docMk/>
            <pc:sldMk cId="2215297684" sldId="263"/>
            <ac:spMk id="15" creationId="{2B566528-1B12-4246-9431-5C2D7D081168}"/>
          </ac:spMkLst>
        </pc:spChg>
        <pc:spChg chg="add del">
          <ac:chgData name="Kubilay Cagatay" userId="30b4a99c78906037" providerId="LiveId" clId="{6F514FFB-2009-42A4-BC3A-F63AF34AEBF0}" dt="2021-03-11T05:11:38.559" v="3684" actId="26606"/>
          <ac:spMkLst>
            <pc:docMk/>
            <pc:sldMk cId="2215297684" sldId="263"/>
            <ac:spMk id="21" creationId="{AFA67CD3-AB4E-4A7A-BEB8-53C445D8C44E}"/>
          </ac:spMkLst>
        </pc:spChg>
        <pc:spChg chg="add del">
          <ac:chgData name="Kubilay Cagatay" userId="30b4a99c78906037" providerId="LiveId" clId="{6F514FFB-2009-42A4-BC3A-F63AF34AEBF0}" dt="2021-03-11T05:11:38.559" v="3684" actId="26606"/>
          <ac:spMkLst>
            <pc:docMk/>
            <pc:sldMk cId="2215297684" sldId="263"/>
            <ac:spMk id="23" creationId="{339C8D78-A644-462F-B674-F440635E5353}"/>
          </ac:spMkLst>
        </pc:spChg>
        <pc:spChg chg="add del">
          <ac:chgData name="Kubilay Cagatay" userId="30b4a99c78906037" providerId="LiveId" clId="{6F514FFB-2009-42A4-BC3A-F63AF34AEBF0}" dt="2021-03-11T05:11:42.931" v="3686" actId="26606"/>
          <ac:spMkLst>
            <pc:docMk/>
            <pc:sldMk cId="2215297684" sldId="263"/>
            <ac:spMk id="25" creationId="{8FC9BE17-9A7B-462D-AE50-3D8777387304}"/>
          </ac:spMkLst>
        </pc:spChg>
        <pc:spChg chg="add del">
          <ac:chgData name="Kubilay Cagatay" userId="30b4a99c78906037" providerId="LiveId" clId="{6F514FFB-2009-42A4-BC3A-F63AF34AEBF0}" dt="2021-03-11T05:11:42.931" v="3686" actId="26606"/>
          <ac:spMkLst>
            <pc:docMk/>
            <pc:sldMk cId="2215297684" sldId="263"/>
            <ac:spMk id="26" creationId="{3EBE8569-6AEC-4B8C-8D53-2DE337CDBA65}"/>
          </ac:spMkLst>
        </pc:spChg>
        <pc:spChg chg="add del">
          <ac:chgData name="Kubilay Cagatay" userId="30b4a99c78906037" providerId="LiveId" clId="{6F514FFB-2009-42A4-BC3A-F63AF34AEBF0}" dt="2021-03-11T05:11:42.931" v="3686" actId="26606"/>
          <ac:spMkLst>
            <pc:docMk/>
            <pc:sldMk cId="2215297684" sldId="263"/>
            <ac:spMk id="27" creationId="{7A5F0580-5EE9-419F-96EE-B6529EF6E7D0}"/>
          </ac:spMkLst>
        </pc:spChg>
        <pc:spChg chg="add del">
          <ac:chgData name="Kubilay Cagatay" userId="30b4a99c78906037" providerId="LiveId" clId="{6F514FFB-2009-42A4-BC3A-F63AF34AEBF0}" dt="2021-03-11T05:11:44.118" v="3688" actId="26606"/>
          <ac:spMkLst>
            <pc:docMk/>
            <pc:sldMk cId="2215297684" sldId="263"/>
            <ac:spMk id="29" creationId="{F4C0B10B-D2C4-4A54-AFAD-3D27DF88BB37}"/>
          </ac:spMkLst>
        </pc:spChg>
        <pc:spChg chg="add del">
          <ac:chgData name="Kubilay Cagatay" userId="30b4a99c78906037" providerId="LiveId" clId="{6F514FFB-2009-42A4-BC3A-F63AF34AEBF0}" dt="2021-03-11T05:11:45.893" v="3690" actId="26606"/>
          <ac:spMkLst>
            <pc:docMk/>
            <pc:sldMk cId="2215297684" sldId="263"/>
            <ac:spMk id="35" creationId="{F4C0B10B-D2C4-4A54-AFAD-3D27DF88BB37}"/>
          </ac:spMkLst>
        </pc:spChg>
        <pc:spChg chg="add del">
          <ac:chgData name="Kubilay Cagatay" userId="30b4a99c78906037" providerId="LiveId" clId="{6F514FFB-2009-42A4-BC3A-F63AF34AEBF0}" dt="2021-03-11T05:11:46.642" v="3692" actId="26606"/>
          <ac:spMkLst>
            <pc:docMk/>
            <pc:sldMk cId="2215297684" sldId="263"/>
            <ac:spMk id="43" creationId="{F4C0B10B-D2C4-4A54-AFAD-3D27DF88BB37}"/>
          </ac:spMkLst>
        </pc:spChg>
        <pc:spChg chg="add del">
          <ac:chgData name="Kubilay Cagatay" userId="30b4a99c78906037" providerId="LiveId" clId="{6F514FFB-2009-42A4-BC3A-F63AF34AEBF0}" dt="2021-03-11T05:11:49.564" v="3694" actId="26606"/>
          <ac:spMkLst>
            <pc:docMk/>
            <pc:sldMk cId="2215297684" sldId="263"/>
            <ac:spMk id="49" creationId="{F4C0B10B-D2C4-4A54-AFAD-3D27DF88BB37}"/>
          </ac:spMkLst>
        </pc:spChg>
        <pc:spChg chg="add del">
          <ac:chgData name="Kubilay Cagatay" userId="30b4a99c78906037" providerId="LiveId" clId="{6F514FFB-2009-42A4-BC3A-F63AF34AEBF0}" dt="2021-03-11T05:11:55.818" v="3696" actId="26606"/>
          <ac:spMkLst>
            <pc:docMk/>
            <pc:sldMk cId="2215297684" sldId="263"/>
            <ac:spMk id="57" creationId="{2B566528-1B12-4246-9431-5C2D7D081168}"/>
          </ac:spMkLst>
        </pc:spChg>
        <pc:spChg chg="add del">
          <ac:chgData name="Kubilay Cagatay" userId="30b4a99c78906037" providerId="LiveId" clId="{6F514FFB-2009-42A4-BC3A-F63AF34AEBF0}" dt="2021-03-11T05:11:58.642" v="3698" actId="26606"/>
          <ac:spMkLst>
            <pc:docMk/>
            <pc:sldMk cId="2215297684" sldId="263"/>
            <ac:spMk id="62" creationId="{F4C0B10B-D2C4-4A54-AFAD-3D27DF88BB37}"/>
          </ac:spMkLst>
        </pc:spChg>
        <pc:spChg chg="add">
          <ac:chgData name="Kubilay Cagatay" userId="30b4a99c78906037" providerId="LiveId" clId="{6F514FFB-2009-42A4-BC3A-F63AF34AEBF0}" dt="2021-03-11T05:11:58.677" v="3699" actId="26606"/>
          <ac:spMkLst>
            <pc:docMk/>
            <pc:sldMk cId="2215297684" sldId="263"/>
            <ac:spMk id="70" creationId="{2B566528-1B12-4246-9431-5C2D7D081168}"/>
          </ac:spMkLst>
        </pc:spChg>
        <pc:grpChg chg="add del">
          <ac:chgData name="Kubilay Cagatay" userId="30b4a99c78906037" providerId="LiveId" clId="{6F514FFB-2009-42A4-BC3A-F63AF34AEBF0}" dt="2021-03-11T05:11:37.228" v="3682" actId="26606"/>
          <ac:grpSpMkLst>
            <pc:docMk/>
            <pc:sldMk cId="2215297684" sldId="263"/>
            <ac:grpSpMk id="16" creationId="{5995D10D-E9C9-47DB-AE7E-801FEF38F5C9}"/>
          </ac:grpSpMkLst>
        </pc:grpChg>
        <pc:grpChg chg="add del">
          <ac:chgData name="Kubilay Cagatay" userId="30b4a99c78906037" providerId="LiveId" clId="{6F514FFB-2009-42A4-BC3A-F63AF34AEBF0}" dt="2021-03-11T05:11:37.228" v="3682" actId="26606"/>
          <ac:grpSpMkLst>
            <pc:docMk/>
            <pc:sldMk cId="2215297684" sldId="263"/>
            <ac:grpSpMk id="19" creationId="{828A5161-06F1-46CF-8AD7-844680A59E13}"/>
          </ac:grpSpMkLst>
        </pc:grpChg>
        <pc:grpChg chg="add del">
          <ac:chgData name="Kubilay Cagatay" userId="30b4a99c78906037" providerId="LiveId" clId="{6F514FFB-2009-42A4-BC3A-F63AF34AEBF0}" dt="2021-03-11T05:11:44.118" v="3688" actId="26606"/>
          <ac:grpSpMkLst>
            <pc:docMk/>
            <pc:sldMk cId="2215297684" sldId="263"/>
            <ac:grpSpMk id="30" creationId="{B6BADB90-C74B-40D6-86DC-503F65FCE8DC}"/>
          </ac:grpSpMkLst>
        </pc:grpChg>
        <pc:grpChg chg="add del">
          <ac:chgData name="Kubilay Cagatay" userId="30b4a99c78906037" providerId="LiveId" clId="{6F514FFB-2009-42A4-BC3A-F63AF34AEBF0}" dt="2021-03-11T05:11:45.893" v="3690" actId="26606"/>
          <ac:grpSpMkLst>
            <pc:docMk/>
            <pc:sldMk cId="2215297684" sldId="263"/>
            <ac:grpSpMk id="36" creationId="{B6BADB90-C74B-40D6-86DC-503F65FCE8DC}"/>
          </ac:grpSpMkLst>
        </pc:grpChg>
        <pc:grpChg chg="add del">
          <ac:chgData name="Kubilay Cagatay" userId="30b4a99c78906037" providerId="LiveId" clId="{6F514FFB-2009-42A4-BC3A-F63AF34AEBF0}" dt="2021-03-11T05:11:46.642" v="3692" actId="26606"/>
          <ac:grpSpMkLst>
            <pc:docMk/>
            <pc:sldMk cId="2215297684" sldId="263"/>
            <ac:grpSpMk id="44" creationId="{B6BADB90-C74B-40D6-86DC-503F65FCE8DC}"/>
          </ac:grpSpMkLst>
        </pc:grpChg>
        <pc:grpChg chg="add del">
          <ac:chgData name="Kubilay Cagatay" userId="30b4a99c78906037" providerId="LiveId" clId="{6F514FFB-2009-42A4-BC3A-F63AF34AEBF0}" dt="2021-03-11T05:11:49.564" v="3694" actId="26606"/>
          <ac:grpSpMkLst>
            <pc:docMk/>
            <pc:sldMk cId="2215297684" sldId="263"/>
            <ac:grpSpMk id="50" creationId="{B6BADB90-C74B-40D6-86DC-503F65FCE8DC}"/>
          </ac:grpSpMkLst>
        </pc:grpChg>
        <pc:grpChg chg="add del">
          <ac:chgData name="Kubilay Cagatay" userId="30b4a99c78906037" providerId="LiveId" clId="{6F514FFB-2009-42A4-BC3A-F63AF34AEBF0}" dt="2021-03-11T05:11:55.818" v="3696" actId="26606"/>
          <ac:grpSpMkLst>
            <pc:docMk/>
            <pc:sldMk cId="2215297684" sldId="263"/>
            <ac:grpSpMk id="58" creationId="{828A5161-06F1-46CF-8AD7-844680A59E13}"/>
          </ac:grpSpMkLst>
        </pc:grpChg>
        <pc:grpChg chg="add del">
          <ac:chgData name="Kubilay Cagatay" userId="30b4a99c78906037" providerId="LiveId" clId="{6F514FFB-2009-42A4-BC3A-F63AF34AEBF0}" dt="2021-03-11T05:11:55.818" v="3696" actId="26606"/>
          <ac:grpSpMkLst>
            <pc:docMk/>
            <pc:sldMk cId="2215297684" sldId="263"/>
            <ac:grpSpMk id="60" creationId="{5995D10D-E9C9-47DB-AE7E-801FEF38F5C9}"/>
          </ac:grpSpMkLst>
        </pc:grpChg>
        <pc:grpChg chg="add del">
          <ac:chgData name="Kubilay Cagatay" userId="30b4a99c78906037" providerId="LiveId" clId="{6F514FFB-2009-42A4-BC3A-F63AF34AEBF0}" dt="2021-03-11T05:11:58.642" v="3698" actId="26606"/>
          <ac:grpSpMkLst>
            <pc:docMk/>
            <pc:sldMk cId="2215297684" sldId="263"/>
            <ac:grpSpMk id="63" creationId="{B6BADB90-C74B-40D6-86DC-503F65FCE8DC}"/>
          </ac:grpSpMkLst>
        </pc:grpChg>
        <pc:grpChg chg="add">
          <ac:chgData name="Kubilay Cagatay" userId="30b4a99c78906037" providerId="LiveId" clId="{6F514FFB-2009-42A4-BC3A-F63AF34AEBF0}" dt="2021-03-11T05:11:58.677" v="3699" actId="26606"/>
          <ac:grpSpMkLst>
            <pc:docMk/>
            <pc:sldMk cId="2215297684" sldId="263"/>
            <ac:grpSpMk id="71" creationId="{828A5161-06F1-46CF-8AD7-844680A59E13}"/>
          </ac:grpSpMkLst>
        </pc:grpChg>
        <pc:grpChg chg="add">
          <ac:chgData name="Kubilay Cagatay" userId="30b4a99c78906037" providerId="LiveId" clId="{6F514FFB-2009-42A4-BC3A-F63AF34AEBF0}" dt="2021-03-11T05:11:58.677" v="3699" actId="26606"/>
          <ac:grpSpMkLst>
            <pc:docMk/>
            <pc:sldMk cId="2215297684" sldId="263"/>
            <ac:grpSpMk id="73" creationId="{5995D10D-E9C9-47DB-AE7E-801FEF38F5C9}"/>
          </ac:grpSpMkLst>
        </pc:grpChg>
        <pc:picChg chg="add mod ord">
          <ac:chgData name="Kubilay Cagatay" userId="30b4a99c78906037" providerId="LiveId" clId="{6F514FFB-2009-42A4-BC3A-F63AF34AEBF0}" dt="2021-03-11T05:11:58.677" v="3699" actId="26606"/>
          <ac:picMkLst>
            <pc:docMk/>
            <pc:sldMk cId="2215297684" sldId="263"/>
            <ac:picMk id="5" creationId="{886C4829-D705-45AC-BF3D-69DA298FA4B3}"/>
          </ac:picMkLst>
        </pc:picChg>
        <pc:picChg chg="add del">
          <ac:chgData name="Kubilay Cagatay" userId="30b4a99c78906037" providerId="LiveId" clId="{6F514FFB-2009-42A4-BC3A-F63AF34AEBF0}" dt="2021-03-11T05:11:38.559" v="3684" actId="26606"/>
          <ac:picMkLst>
            <pc:docMk/>
            <pc:sldMk cId="2215297684" sldId="263"/>
            <ac:picMk id="22" creationId="{07CF545F-9C2E-4446-97CD-AD92990C2B68}"/>
          </ac:picMkLst>
        </pc:picChg>
        <pc:cxnChg chg="add del">
          <ac:chgData name="Kubilay Cagatay" userId="30b4a99c78906037" providerId="LiveId" clId="{6F514FFB-2009-42A4-BC3A-F63AF34AEBF0}" dt="2021-03-11T05:11:33.892" v="3680" actId="26606"/>
          <ac:cxnSpMkLst>
            <pc:docMk/>
            <pc:sldMk cId="2215297684" sldId="263"/>
            <ac:cxnSpMk id="12" creationId="{20E3A342-4D61-4E3F-AF90-1AB42AEB96CC}"/>
          </ac:cxnSpMkLst>
        </pc:cxnChg>
      </pc:sldChg>
      <pc:sldChg chg="addSp delSp modSp add mod setBg">
        <pc:chgData name="Kubilay Cagatay" userId="30b4a99c78906037" providerId="LiveId" clId="{6F514FFB-2009-42A4-BC3A-F63AF34AEBF0}" dt="2021-03-11T05:13:39.830" v="3729" actId="2711"/>
        <pc:sldMkLst>
          <pc:docMk/>
          <pc:sldMk cId="2647964062" sldId="264"/>
        </pc:sldMkLst>
        <pc:spChg chg="mod">
          <ac:chgData name="Kubilay Cagatay" userId="30b4a99c78906037" providerId="LiveId" clId="{6F514FFB-2009-42A4-BC3A-F63AF34AEBF0}" dt="2021-03-11T05:13:32.573" v="3727" actId="403"/>
          <ac:spMkLst>
            <pc:docMk/>
            <pc:sldMk cId="2647964062" sldId="264"/>
            <ac:spMk id="2" creationId="{22229EB0-D6D9-4751-9039-BD51954B09A6}"/>
          </ac:spMkLst>
        </pc:spChg>
        <pc:spChg chg="mod ord">
          <ac:chgData name="Kubilay Cagatay" userId="30b4a99c78906037" providerId="LiveId" clId="{6F514FFB-2009-42A4-BC3A-F63AF34AEBF0}" dt="2021-03-11T05:13:39.830" v="3729" actId="2711"/>
          <ac:spMkLst>
            <pc:docMk/>
            <pc:sldMk cId="2647964062" sldId="264"/>
            <ac:spMk id="3" creationId="{431C543B-9CE9-4AB3-A77B-45771E541DB7}"/>
          </ac:spMkLst>
        </pc:spChg>
        <pc:spChg chg="add del">
          <ac:chgData name="Kubilay Cagatay" userId="30b4a99c78906037" providerId="LiveId" clId="{6F514FFB-2009-42A4-BC3A-F63AF34AEBF0}" dt="2021-03-11T05:13:22.661" v="3721" actId="26606"/>
          <ac:spMkLst>
            <pc:docMk/>
            <pc:sldMk cId="2647964062" sldId="264"/>
            <ac:spMk id="7" creationId="{2B566528-1B12-4246-9431-5C2D7D081168}"/>
          </ac:spMkLst>
        </pc:spChg>
        <pc:spChg chg="add del">
          <ac:chgData name="Kubilay Cagatay" userId="30b4a99c78906037" providerId="LiveId" clId="{6F514FFB-2009-42A4-BC3A-F63AF34AEBF0}" dt="2021-03-11T05:13:05.942" v="3713" actId="26606"/>
          <ac:spMkLst>
            <pc:docMk/>
            <pc:sldMk cId="2647964062" sldId="264"/>
            <ac:spMk id="10" creationId="{2B566528-1B12-4246-9431-5C2D7D081168}"/>
          </ac:spMkLst>
        </pc:spChg>
        <pc:spChg chg="add del">
          <ac:chgData name="Kubilay Cagatay" userId="30b4a99c78906037" providerId="LiveId" clId="{6F514FFB-2009-42A4-BC3A-F63AF34AEBF0}" dt="2021-03-11T05:13:22.661" v="3721" actId="26606"/>
          <ac:spMkLst>
            <pc:docMk/>
            <pc:sldMk cId="2647964062" sldId="264"/>
            <ac:spMk id="11" creationId="{D3F51FEB-38FB-4F6C-9F7B-2F2AFAB65463}"/>
          </ac:spMkLst>
        </pc:spChg>
        <pc:spChg chg="add del">
          <ac:chgData name="Kubilay Cagatay" userId="30b4a99c78906037" providerId="LiveId" clId="{6F514FFB-2009-42A4-BC3A-F63AF34AEBF0}" dt="2021-03-11T05:13:20.964" v="3717" actId="26606"/>
          <ac:spMkLst>
            <pc:docMk/>
            <pc:sldMk cId="2647964062" sldId="264"/>
            <ac:spMk id="14" creationId="{93D93209-E710-4E24-8089-E79FAB8B8995}"/>
          </ac:spMkLst>
        </pc:spChg>
        <pc:spChg chg="add del">
          <ac:chgData name="Kubilay Cagatay" userId="30b4a99c78906037" providerId="LiveId" clId="{6F514FFB-2009-42A4-BC3A-F63AF34AEBF0}" dt="2021-03-11T05:13:22.661" v="3721" actId="26606"/>
          <ac:spMkLst>
            <pc:docMk/>
            <pc:sldMk cId="2647964062" sldId="264"/>
            <ac:spMk id="15" creationId="{1E547BA6-BAE0-43BB-A7CA-60F69CE252F0}"/>
          </ac:spMkLst>
        </pc:spChg>
        <pc:spChg chg="add del">
          <ac:chgData name="Kubilay Cagatay" userId="30b4a99c78906037" providerId="LiveId" clId="{6F514FFB-2009-42A4-BC3A-F63AF34AEBF0}" dt="2021-03-11T05:13:05.942" v="3713" actId="26606"/>
          <ac:spMkLst>
            <pc:docMk/>
            <pc:sldMk cId="2647964062" sldId="264"/>
            <ac:spMk id="16" creationId="{D3F51FEB-38FB-4F6C-9F7B-2F2AFAB65463}"/>
          </ac:spMkLst>
        </pc:spChg>
        <pc:spChg chg="add">
          <ac:chgData name="Kubilay Cagatay" userId="30b4a99c78906037" providerId="LiveId" clId="{6F514FFB-2009-42A4-BC3A-F63AF34AEBF0}" dt="2021-03-11T05:13:22.682" v="3722" actId="26606"/>
          <ac:spMkLst>
            <pc:docMk/>
            <pc:sldMk cId="2647964062" sldId="264"/>
            <ac:spMk id="17" creationId="{3CD9DF72-87A3-404E-A828-84CBF11A8303}"/>
          </ac:spMkLst>
        </pc:spChg>
        <pc:spChg chg="add del">
          <ac:chgData name="Kubilay Cagatay" userId="30b4a99c78906037" providerId="LiveId" clId="{6F514FFB-2009-42A4-BC3A-F63AF34AEBF0}" dt="2021-03-11T05:13:05.942" v="3713" actId="26606"/>
          <ac:spMkLst>
            <pc:docMk/>
            <pc:sldMk cId="2647964062" sldId="264"/>
            <ac:spMk id="18" creationId="{1E547BA6-BAE0-43BB-A7CA-60F69CE252F0}"/>
          </ac:spMkLst>
        </pc:spChg>
        <pc:spChg chg="add del">
          <ac:chgData name="Kubilay Cagatay" userId="30b4a99c78906037" providerId="LiveId" clId="{6F514FFB-2009-42A4-BC3A-F63AF34AEBF0}" dt="2021-03-11T05:13:16.947" v="3715" actId="26606"/>
          <ac:spMkLst>
            <pc:docMk/>
            <pc:sldMk cId="2647964062" sldId="264"/>
            <ac:spMk id="20" creationId="{3CD9DF72-87A3-404E-A828-84CBF11A8303}"/>
          </ac:spMkLst>
        </pc:spChg>
        <pc:spChg chg="add del">
          <ac:chgData name="Kubilay Cagatay" userId="30b4a99c78906037" providerId="LiveId" clId="{6F514FFB-2009-42A4-BC3A-F63AF34AEBF0}" dt="2021-03-11T05:13:20.964" v="3717" actId="26606"/>
          <ac:spMkLst>
            <pc:docMk/>
            <pc:sldMk cId="2647964062" sldId="264"/>
            <ac:spMk id="23" creationId="{72B886CF-D3D5-4CDE-A0D0-35994223D8D7}"/>
          </ac:spMkLst>
        </pc:spChg>
        <pc:spChg chg="add del">
          <ac:chgData name="Kubilay Cagatay" userId="30b4a99c78906037" providerId="LiveId" clId="{6F514FFB-2009-42A4-BC3A-F63AF34AEBF0}" dt="2021-03-11T05:13:20.964" v="3717" actId="26606"/>
          <ac:spMkLst>
            <pc:docMk/>
            <pc:sldMk cId="2647964062" sldId="264"/>
            <ac:spMk id="24" creationId="{382E71F4-D030-4BB1-A3CF-F05B47099BF9}"/>
          </ac:spMkLst>
        </pc:spChg>
        <pc:grpChg chg="add del">
          <ac:chgData name="Kubilay Cagatay" userId="30b4a99c78906037" providerId="LiveId" clId="{6F514FFB-2009-42A4-BC3A-F63AF34AEBF0}" dt="2021-03-11T05:13:22.661" v="3721" actId="26606"/>
          <ac:grpSpMkLst>
            <pc:docMk/>
            <pc:sldMk cId="2647964062" sldId="264"/>
            <ac:grpSpMk id="8" creationId="{07EAA094-9CF6-4695-958A-33D9BCAA9474}"/>
          </ac:grpSpMkLst>
        </pc:grpChg>
        <pc:grpChg chg="add del">
          <ac:chgData name="Kubilay Cagatay" userId="30b4a99c78906037" providerId="LiveId" clId="{6F514FFB-2009-42A4-BC3A-F63AF34AEBF0}" dt="2021-03-11T05:13:05.942" v="3713" actId="26606"/>
          <ac:grpSpMkLst>
            <pc:docMk/>
            <pc:sldMk cId="2647964062" sldId="264"/>
            <ac:grpSpMk id="12" creationId="{07EAA094-9CF6-4695-958A-33D9BCAA9474}"/>
          </ac:grpSpMkLst>
        </pc:grpChg>
        <pc:picChg chg="add mod ord">
          <ac:chgData name="Kubilay Cagatay" userId="30b4a99c78906037" providerId="LiveId" clId="{6F514FFB-2009-42A4-BC3A-F63AF34AEBF0}" dt="2021-03-11T05:13:22.682" v="3722" actId="26606"/>
          <ac:picMkLst>
            <pc:docMk/>
            <pc:sldMk cId="2647964062" sldId="264"/>
            <ac:picMk id="5" creationId="{7DF56DA1-96E4-42F5-85DE-5ADAFB786596}"/>
          </ac:picMkLst>
        </pc:picChg>
        <pc:cxnChg chg="add">
          <ac:chgData name="Kubilay Cagatay" userId="30b4a99c78906037" providerId="LiveId" clId="{6F514FFB-2009-42A4-BC3A-F63AF34AEBF0}" dt="2021-03-11T05:13:22.682" v="3722" actId="26606"/>
          <ac:cxnSpMkLst>
            <pc:docMk/>
            <pc:sldMk cId="2647964062" sldId="264"/>
            <ac:cxnSpMk id="19" creationId="{20E3A342-4D61-4E3F-AF90-1AB42AEB96CC}"/>
          </ac:cxnSpMkLst>
        </pc:cxnChg>
        <pc:cxnChg chg="add del">
          <ac:chgData name="Kubilay Cagatay" userId="30b4a99c78906037" providerId="LiveId" clId="{6F514FFB-2009-42A4-BC3A-F63AF34AEBF0}" dt="2021-03-11T05:13:16.947" v="3715" actId="26606"/>
          <ac:cxnSpMkLst>
            <pc:docMk/>
            <pc:sldMk cId="2647964062" sldId="264"/>
            <ac:cxnSpMk id="21" creationId="{20E3A342-4D61-4E3F-AF90-1AB42AEB96CC}"/>
          </ac:cxnSpMkLst>
        </pc:cxnChg>
      </pc:sldChg>
      <pc:sldChg chg="addSp modSp add mod setBg">
        <pc:chgData name="Kubilay Cagatay" userId="30b4a99c78906037" providerId="LiveId" clId="{6F514FFB-2009-42A4-BC3A-F63AF34AEBF0}" dt="2021-03-11T05:16:17.866" v="3759" actId="403"/>
        <pc:sldMkLst>
          <pc:docMk/>
          <pc:sldMk cId="2916283640" sldId="265"/>
        </pc:sldMkLst>
        <pc:spChg chg="mod">
          <ac:chgData name="Kubilay Cagatay" userId="30b4a99c78906037" providerId="LiveId" clId="{6F514FFB-2009-42A4-BC3A-F63AF34AEBF0}" dt="2021-03-11T05:14:49.017" v="3744" actId="403"/>
          <ac:spMkLst>
            <pc:docMk/>
            <pc:sldMk cId="2916283640" sldId="265"/>
            <ac:spMk id="2" creationId="{22229EB0-D6D9-4751-9039-BD51954B09A6}"/>
          </ac:spMkLst>
        </pc:spChg>
        <pc:spChg chg="mod">
          <ac:chgData name="Kubilay Cagatay" userId="30b4a99c78906037" providerId="LiveId" clId="{6F514FFB-2009-42A4-BC3A-F63AF34AEBF0}" dt="2021-03-11T05:16:17.866" v="3759" actId="403"/>
          <ac:spMkLst>
            <pc:docMk/>
            <pc:sldMk cId="2916283640" sldId="265"/>
            <ac:spMk id="3" creationId="{431C543B-9CE9-4AB3-A77B-45771E541DB7}"/>
          </ac:spMkLst>
        </pc:spChg>
        <pc:spChg chg="add">
          <ac:chgData name="Kubilay Cagatay" userId="30b4a99c78906037" providerId="LiveId" clId="{6F514FFB-2009-42A4-BC3A-F63AF34AEBF0}" dt="2021-03-11T05:14:30.296" v="3733" actId="26606"/>
          <ac:spMkLst>
            <pc:docMk/>
            <pc:sldMk cId="2916283640" sldId="265"/>
            <ac:spMk id="10" creationId="{8FC9BE17-9A7B-462D-AE50-3D8777387304}"/>
          </ac:spMkLst>
        </pc:spChg>
        <pc:spChg chg="add">
          <ac:chgData name="Kubilay Cagatay" userId="30b4a99c78906037" providerId="LiveId" clId="{6F514FFB-2009-42A4-BC3A-F63AF34AEBF0}" dt="2021-03-11T05:14:30.296" v="3733" actId="26606"/>
          <ac:spMkLst>
            <pc:docMk/>
            <pc:sldMk cId="2916283640" sldId="265"/>
            <ac:spMk id="12" creationId="{3EBE8569-6AEC-4B8C-8D53-2DE337CDBA65}"/>
          </ac:spMkLst>
        </pc:spChg>
        <pc:spChg chg="add">
          <ac:chgData name="Kubilay Cagatay" userId="30b4a99c78906037" providerId="LiveId" clId="{6F514FFB-2009-42A4-BC3A-F63AF34AEBF0}" dt="2021-03-11T05:14:30.296" v="3733" actId="26606"/>
          <ac:spMkLst>
            <pc:docMk/>
            <pc:sldMk cId="2916283640" sldId="265"/>
            <ac:spMk id="14" creationId="{55D4142C-5077-457F-A6AD-3FECFDB39685}"/>
          </ac:spMkLst>
        </pc:spChg>
        <pc:spChg chg="add">
          <ac:chgData name="Kubilay Cagatay" userId="30b4a99c78906037" providerId="LiveId" clId="{6F514FFB-2009-42A4-BC3A-F63AF34AEBF0}" dt="2021-03-11T05:14:30.296" v="3733" actId="26606"/>
          <ac:spMkLst>
            <pc:docMk/>
            <pc:sldMk cId="2916283640" sldId="265"/>
            <ac:spMk id="16" creationId="{7A5F0580-5EE9-419F-96EE-B6529EF6E7D0}"/>
          </ac:spMkLst>
        </pc:spChg>
        <pc:picChg chg="add mod ord">
          <ac:chgData name="Kubilay Cagatay" userId="30b4a99c78906037" providerId="LiveId" clId="{6F514FFB-2009-42A4-BC3A-F63AF34AEBF0}" dt="2021-03-11T05:14:30.296" v="3733" actId="26606"/>
          <ac:picMkLst>
            <pc:docMk/>
            <pc:sldMk cId="2916283640" sldId="265"/>
            <ac:picMk id="5" creationId="{1A015439-3216-42F8-8632-40EF2FF99493}"/>
          </ac:picMkLst>
        </pc:picChg>
      </pc:sldChg>
      <pc:sldChg chg="addSp delSp modSp new mod modMedia setBg addAnim delAnim">
        <pc:chgData name="Kubilay Cagatay" userId="30b4a99c78906037" providerId="LiveId" clId="{6F514FFB-2009-42A4-BC3A-F63AF34AEBF0}" dt="2021-03-11T05:17:00.435" v="3772" actId="1076"/>
        <pc:sldMkLst>
          <pc:docMk/>
          <pc:sldMk cId="3575286272" sldId="266"/>
        </pc:sldMkLst>
        <pc:spChg chg="mod">
          <ac:chgData name="Kubilay Cagatay" userId="30b4a99c78906037" providerId="LiveId" clId="{6F514FFB-2009-42A4-BC3A-F63AF34AEBF0}" dt="2021-03-11T05:17:00.435" v="3772" actId="1076"/>
          <ac:spMkLst>
            <pc:docMk/>
            <pc:sldMk cId="3575286272" sldId="266"/>
            <ac:spMk id="2" creationId="{E6810C53-5BE4-4101-99FA-55A2A1F81C70}"/>
          </ac:spMkLst>
        </pc:spChg>
        <pc:spChg chg="add">
          <ac:chgData name="Kubilay Cagatay" userId="30b4a99c78906037" providerId="LiveId" clId="{6F514FFB-2009-42A4-BC3A-F63AF34AEBF0}" dt="2021-03-11T05:16:43.596" v="3767" actId="26606"/>
          <ac:spMkLst>
            <pc:docMk/>
            <pc:sldMk cId="3575286272" sldId="266"/>
            <ac:spMk id="7" creationId="{23962611-DFD5-4092-AAFD-559E3DFCE2C9}"/>
          </ac:spMkLst>
        </pc:spChg>
        <pc:spChg chg="add del">
          <ac:chgData name="Kubilay Cagatay" userId="30b4a99c78906037" providerId="LiveId" clId="{6F514FFB-2009-42A4-BC3A-F63AF34AEBF0}" dt="2021-03-11T05:16:38.575" v="3763" actId="26606"/>
          <ac:spMkLst>
            <pc:docMk/>
            <pc:sldMk cId="3575286272" sldId="266"/>
            <ac:spMk id="8" creationId="{C1DD1A8A-57D5-4A81-AD04-532B043C5611}"/>
          </ac:spMkLst>
        </pc:spChg>
        <pc:spChg chg="add del">
          <ac:chgData name="Kubilay Cagatay" userId="30b4a99c78906037" providerId="LiveId" clId="{6F514FFB-2009-42A4-BC3A-F63AF34AEBF0}" dt="2021-03-11T05:16:38.575" v="3763" actId="26606"/>
          <ac:spMkLst>
            <pc:docMk/>
            <pc:sldMk cId="3575286272" sldId="266"/>
            <ac:spMk id="10" creationId="{007891EC-4501-44ED-A8C8-B11B6DB767AB}"/>
          </ac:spMkLst>
        </pc:spChg>
        <pc:spChg chg="add del">
          <ac:chgData name="Kubilay Cagatay" userId="30b4a99c78906037" providerId="LiveId" clId="{6F514FFB-2009-42A4-BC3A-F63AF34AEBF0}" dt="2021-03-11T05:16:43.550" v="3766" actId="26606"/>
          <ac:spMkLst>
            <pc:docMk/>
            <pc:sldMk cId="3575286272" sldId="266"/>
            <ac:spMk id="12" creationId="{C1DD1A8A-57D5-4A81-AD04-532B043C5611}"/>
          </ac:spMkLst>
        </pc:spChg>
        <pc:spChg chg="add del">
          <ac:chgData name="Kubilay Cagatay" userId="30b4a99c78906037" providerId="LiveId" clId="{6F514FFB-2009-42A4-BC3A-F63AF34AEBF0}" dt="2021-03-11T05:16:43.550" v="3766" actId="26606"/>
          <ac:spMkLst>
            <pc:docMk/>
            <pc:sldMk cId="3575286272" sldId="266"/>
            <ac:spMk id="14" creationId="{007891EC-4501-44ED-A8C8-B11B6DB767AB}"/>
          </ac:spMkLst>
        </pc:spChg>
        <pc:picChg chg="add del mod">
          <ac:chgData name="Kubilay Cagatay" userId="30b4a99c78906037" providerId="LiveId" clId="{6F514FFB-2009-42A4-BC3A-F63AF34AEBF0}" dt="2021-03-11T05:16:38.575" v="3763" actId="26606"/>
          <ac:picMkLst>
            <pc:docMk/>
            <pc:sldMk cId="3575286272" sldId="266"/>
            <ac:picMk id="4" creationId="{760501A6-150F-4F90-AAFE-B0AF0B04F3B4}"/>
          </ac:picMkLst>
        </pc:picChg>
        <pc:picChg chg="add">
          <ac:chgData name="Kubilay Cagatay" userId="30b4a99c78906037" providerId="LiveId" clId="{6F514FFB-2009-42A4-BC3A-F63AF34AEBF0}" dt="2021-03-11T05:16:43.596" v="3767" actId="26606"/>
          <ac:picMkLst>
            <pc:docMk/>
            <pc:sldMk cId="3575286272" sldId="266"/>
            <ac:picMk id="9" creationId="{2270F1FA-0425-408F-9861-80BF5AFB276D}"/>
          </ac:picMkLst>
        </pc:picChg>
        <pc:picChg chg="add del">
          <ac:chgData name="Kubilay Cagatay" userId="30b4a99c78906037" providerId="LiveId" clId="{6F514FFB-2009-42A4-BC3A-F63AF34AEBF0}" dt="2021-03-11T05:16:43.550" v="3766" actId="26606"/>
          <ac:picMkLst>
            <pc:docMk/>
            <pc:sldMk cId="3575286272" sldId="266"/>
            <ac:picMk id="13" creationId="{6BF10937-A337-4DC6-9C24-F60179A9DFDB}"/>
          </ac:picMkLst>
        </pc:picChg>
      </pc:sldChg>
      <pc:sldChg chg="addSp modSp new del mod">
        <pc:chgData name="Kubilay Cagatay" userId="30b4a99c78906037" providerId="LiveId" clId="{6F514FFB-2009-42A4-BC3A-F63AF34AEBF0}" dt="2021-03-11T04:51:35.665" v="3444" actId="47"/>
        <pc:sldMkLst>
          <pc:docMk/>
          <pc:sldMk cId="698263007" sldId="267"/>
        </pc:sldMkLst>
        <pc:spChg chg="add mod">
          <ac:chgData name="Kubilay Cagatay" userId="30b4a99c78906037" providerId="LiveId" clId="{6F514FFB-2009-42A4-BC3A-F63AF34AEBF0}" dt="2021-03-11T04:26:58.417" v="2802" actId="20577"/>
          <ac:spMkLst>
            <pc:docMk/>
            <pc:sldMk cId="698263007" sldId="267"/>
            <ac:spMk id="2" creationId="{201142DB-3741-494B-A400-48FDB7A12B06}"/>
          </ac:spMkLst>
        </pc:spChg>
      </pc:sldChg>
      <pc:sldChg chg="addSp delSp modSp new mod setBg setClrOvrMap">
        <pc:chgData name="Kubilay Cagatay" userId="30b4a99c78906037" providerId="LiveId" clId="{6F514FFB-2009-42A4-BC3A-F63AF34AEBF0}" dt="2021-03-11T05:22:34.521" v="3848" actId="14100"/>
        <pc:sldMkLst>
          <pc:docMk/>
          <pc:sldMk cId="1233515216" sldId="267"/>
        </pc:sldMkLst>
        <pc:spChg chg="mod">
          <ac:chgData name="Kubilay Cagatay" userId="30b4a99c78906037" providerId="LiveId" clId="{6F514FFB-2009-42A4-BC3A-F63AF34AEBF0}" dt="2021-03-11T05:22:18.916" v="3847" actId="1076"/>
          <ac:spMkLst>
            <pc:docMk/>
            <pc:sldMk cId="1233515216" sldId="267"/>
            <ac:spMk id="2" creationId="{CD782D1F-4085-44A5-91B5-37127B5466AD}"/>
          </ac:spMkLst>
        </pc:spChg>
        <pc:spChg chg="mod ord">
          <ac:chgData name="Kubilay Cagatay" userId="30b4a99c78906037" providerId="LiveId" clId="{6F514FFB-2009-42A4-BC3A-F63AF34AEBF0}" dt="2021-03-11T05:22:34.521" v="3848" actId="14100"/>
          <ac:spMkLst>
            <pc:docMk/>
            <pc:sldMk cId="1233515216" sldId="267"/>
            <ac:spMk id="3" creationId="{877AF273-D14A-49D5-A2B6-942F40A73BE4}"/>
          </ac:spMkLst>
        </pc:spChg>
        <pc:spChg chg="add del">
          <ac:chgData name="Kubilay Cagatay" userId="30b4a99c78906037" providerId="LiveId" clId="{6F514FFB-2009-42A4-BC3A-F63AF34AEBF0}" dt="2021-03-11T05:20:27.256" v="3815" actId="26606"/>
          <ac:spMkLst>
            <pc:docMk/>
            <pc:sldMk cId="1233515216" sldId="267"/>
            <ac:spMk id="10" creationId="{3CD9DF72-87A3-404E-A828-84CBF11A8303}"/>
          </ac:spMkLst>
        </pc:spChg>
        <pc:spChg chg="add del">
          <ac:chgData name="Kubilay Cagatay" userId="30b4a99c78906037" providerId="LiveId" clId="{6F514FFB-2009-42A4-BC3A-F63AF34AEBF0}" dt="2021-03-11T05:20:28.789" v="3817" actId="26606"/>
          <ac:spMkLst>
            <pc:docMk/>
            <pc:sldMk cId="1233515216" sldId="267"/>
            <ac:spMk id="14" creationId="{08C9B587-E65E-4B52-B37C-ABEBB6E87928}"/>
          </ac:spMkLst>
        </pc:spChg>
        <pc:spChg chg="add del">
          <ac:chgData name="Kubilay Cagatay" userId="30b4a99c78906037" providerId="LiveId" clId="{6F514FFB-2009-42A4-BC3A-F63AF34AEBF0}" dt="2021-03-11T05:20:28.789" v="3817" actId="26606"/>
          <ac:spMkLst>
            <pc:docMk/>
            <pc:sldMk cId="1233515216" sldId="267"/>
            <ac:spMk id="15" creationId="{7C432AFE-B3D2-4BFF-BF8F-96C27AFF1AC7}"/>
          </ac:spMkLst>
        </pc:spChg>
        <pc:spChg chg="add del">
          <ac:chgData name="Kubilay Cagatay" userId="30b4a99c78906037" providerId="LiveId" clId="{6F514FFB-2009-42A4-BC3A-F63AF34AEBF0}" dt="2021-03-11T05:20:28.789" v="3817" actId="26606"/>
          <ac:spMkLst>
            <pc:docMk/>
            <pc:sldMk cId="1233515216" sldId="267"/>
            <ac:spMk id="16" creationId="{AF2F604E-43BE-4DC3-B983-E071523364F8}"/>
          </ac:spMkLst>
        </pc:spChg>
        <pc:spChg chg="add del">
          <ac:chgData name="Kubilay Cagatay" userId="30b4a99c78906037" providerId="LiveId" clId="{6F514FFB-2009-42A4-BC3A-F63AF34AEBF0}" dt="2021-03-11T05:20:36.060" v="3819" actId="26606"/>
          <ac:spMkLst>
            <pc:docMk/>
            <pc:sldMk cId="1233515216" sldId="267"/>
            <ac:spMk id="18" creationId="{F56F5174-31D9-4DBB-AAB7-A1FD7BDB1352}"/>
          </ac:spMkLst>
        </pc:spChg>
        <pc:spChg chg="add del">
          <ac:chgData name="Kubilay Cagatay" userId="30b4a99c78906037" providerId="LiveId" clId="{6F514FFB-2009-42A4-BC3A-F63AF34AEBF0}" dt="2021-03-11T05:20:36.060" v="3819" actId="26606"/>
          <ac:spMkLst>
            <pc:docMk/>
            <pc:sldMk cId="1233515216" sldId="267"/>
            <ac:spMk id="20" creationId="{F9A95BEE-6BB1-4A28-A8E6-A34B2E42EF87}"/>
          </ac:spMkLst>
        </pc:spChg>
        <pc:spChg chg="add del">
          <ac:chgData name="Kubilay Cagatay" userId="30b4a99c78906037" providerId="LiveId" clId="{6F514FFB-2009-42A4-BC3A-F63AF34AEBF0}" dt="2021-03-11T05:20:37.644" v="3821" actId="26606"/>
          <ac:spMkLst>
            <pc:docMk/>
            <pc:sldMk cId="1233515216" sldId="267"/>
            <ac:spMk id="22" creationId="{50E4C519-FBE9-4ABE-A8F9-C2CBE326932F}"/>
          </ac:spMkLst>
        </pc:spChg>
        <pc:spChg chg="add del">
          <ac:chgData name="Kubilay Cagatay" userId="30b4a99c78906037" providerId="LiveId" clId="{6F514FFB-2009-42A4-BC3A-F63AF34AEBF0}" dt="2021-03-11T05:20:37.644" v="3821" actId="26606"/>
          <ac:spMkLst>
            <pc:docMk/>
            <pc:sldMk cId="1233515216" sldId="267"/>
            <ac:spMk id="23" creationId="{80EC29FB-299E-49F3-8C7B-01199632A30F}"/>
          </ac:spMkLst>
        </pc:spChg>
        <pc:spChg chg="add del">
          <ac:chgData name="Kubilay Cagatay" userId="30b4a99c78906037" providerId="LiveId" clId="{6F514FFB-2009-42A4-BC3A-F63AF34AEBF0}" dt="2021-03-11T05:20:37.644" v="3821" actId="26606"/>
          <ac:spMkLst>
            <pc:docMk/>
            <pc:sldMk cId="1233515216" sldId="267"/>
            <ac:spMk id="24" creationId="{C29A2522-B27A-45C5-897B-79A1407D159A}"/>
          </ac:spMkLst>
        </pc:spChg>
        <pc:spChg chg="add del">
          <ac:chgData name="Kubilay Cagatay" userId="30b4a99c78906037" providerId="LiveId" clId="{6F514FFB-2009-42A4-BC3A-F63AF34AEBF0}" dt="2021-03-11T05:20:37.644" v="3821" actId="26606"/>
          <ac:spMkLst>
            <pc:docMk/>
            <pc:sldMk cId="1233515216" sldId="267"/>
            <ac:spMk id="25" creationId="{98E79BE4-34FE-485A-98A5-92CE8F7C4743}"/>
          </ac:spMkLst>
        </pc:spChg>
        <pc:spChg chg="add del">
          <ac:chgData name="Kubilay Cagatay" userId="30b4a99c78906037" providerId="LiveId" clId="{6F514FFB-2009-42A4-BC3A-F63AF34AEBF0}" dt="2021-03-11T05:20:37.644" v="3821" actId="26606"/>
          <ac:spMkLst>
            <pc:docMk/>
            <pc:sldMk cId="1233515216" sldId="267"/>
            <ac:spMk id="26" creationId="{7A5F0580-5EE9-419F-96EE-B6529EF6E7D0}"/>
          </ac:spMkLst>
        </pc:spChg>
        <pc:spChg chg="add mod">
          <ac:chgData name="Kubilay Cagatay" userId="30b4a99c78906037" providerId="LiveId" clId="{6F514FFB-2009-42A4-BC3A-F63AF34AEBF0}" dt="2021-03-11T05:21:27.325" v="3839" actId="2711"/>
          <ac:spMkLst>
            <pc:docMk/>
            <pc:sldMk cId="1233515216" sldId="267"/>
            <ac:spMk id="30" creationId="{8FC9BE17-9A7B-462D-AE50-3D8777387304}"/>
          </ac:spMkLst>
        </pc:spChg>
        <pc:spChg chg="add mod">
          <ac:chgData name="Kubilay Cagatay" userId="30b4a99c78906037" providerId="LiveId" clId="{6F514FFB-2009-42A4-BC3A-F63AF34AEBF0}" dt="2021-03-11T05:21:27.325" v="3839" actId="2711"/>
          <ac:spMkLst>
            <pc:docMk/>
            <pc:sldMk cId="1233515216" sldId="267"/>
            <ac:spMk id="31" creationId="{3EBE8569-6AEC-4B8C-8D53-2DE337CDBA65}"/>
          </ac:spMkLst>
        </pc:spChg>
        <pc:spChg chg="add mod">
          <ac:chgData name="Kubilay Cagatay" userId="30b4a99c78906037" providerId="LiveId" clId="{6F514FFB-2009-42A4-BC3A-F63AF34AEBF0}" dt="2021-03-11T05:21:27.325" v="3839" actId="2711"/>
          <ac:spMkLst>
            <pc:docMk/>
            <pc:sldMk cId="1233515216" sldId="267"/>
            <ac:spMk id="32" creationId="{55D4142C-5077-457F-A6AD-3FECFDB39685}"/>
          </ac:spMkLst>
        </pc:spChg>
        <pc:spChg chg="add mod">
          <ac:chgData name="Kubilay Cagatay" userId="30b4a99c78906037" providerId="LiveId" clId="{6F514FFB-2009-42A4-BC3A-F63AF34AEBF0}" dt="2021-03-11T05:21:27.325" v="3839" actId="2711"/>
          <ac:spMkLst>
            <pc:docMk/>
            <pc:sldMk cId="1233515216" sldId="267"/>
            <ac:spMk id="33" creationId="{7A5F0580-5EE9-419F-96EE-B6529EF6E7D0}"/>
          </ac:spMkLst>
        </pc:spChg>
        <pc:picChg chg="add mod ord">
          <ac:chgData name="Kubilay Cagatay" userId="30b4a99c78906037" providerId="LiveId" clId="{6F514FFB-2009-42A4-BC3A-F63AF34AEBF0}" dt="2021-03-11T05:20:40.694" v="3824" actId="26606"/>
          <ac:picMkLst>
            <pc:docMk/>
            <pc:sldMk cId="1233515216" sldId="267"/>
            <ac:picMk id="5" creationId="{3B36B07C-50ED-498C-949B-8A575E785C54}"/>
          </ac:picMkLst>
        </pc:picChg>
        <pc:picChg chg="add del">
          <ac:chgData name="Kubilay Cagatay" userId="30b4a99c78906037" providerId="LiveId" clId="{6F514FFB-2009-42A4-BC3A-F63AF34AEBF0}" dt="2021-03-11T05:20:36.060" v="3819" actId="26606"/>
          <ac:picMkLst>
            <pc:docMk/>
            <pc:sldMk cId="1233515216" sldId="267"/>
            <ac:picMk id="19" creationId="{AE113210-7872-481A-ADE6-3A05CCAF5EB2}"/>
          </ac:picMkLst>
        </pc:picChg>
        <pc:picChg chg="add del">
          <ac:chgData name="Kubilay Cagatay" userId="30b4a99c78906037" providerId="LiveId" clId="{6F514FFB-2009-42A4-BC3A-F63AF34AEBF0}" dt="2021-03-11T05:20:40.661" v="3823" actId="26606"/>
          <ac:picMkLst>
            <pc:docMk/>
            <pc:sldMk cId="1233515216" sldId="267"/>
            <ac:picMk id="28" creationId="{54DDEBDD-D8BD-41A6-8A0D-B00E3768B0F9}"/>
          </ac:picMkLst>
        </pc:picChg>
        <pc:cxnChg chg="add del">
          <ac:chgData name="Kubilay Cagatay" userId="30b4a99c78906037" providerId="LiveId" clId="{6F514FFB-2009-42A4-BC3A-F63AF34AEBF0}" dt="2021-03-11T05:20:27.256" v="3815" actId="26606"/>
          <ac:cxnSpMkLst>
            <pc:docMk/>
            <pc:sldMk cId="1233515216" sldId="267"/>
            <ac:cxnSpMk id="12" creationId="{20E3A342-4D61-4E3F-AF90-1AB42AEB96CC}"/>
          </ac:cxnSpMkLst>
        </pc:cxnChg>
      </pc:sldChg>
      <pc:sldChg chg="modSp add del mod">
        <pc:chgData name="Kubilay Cagatay" userId="30b4a99c78906037" providerId="LiveId" clId="{6F514FFB-2009-42A4-BC3A-F63AF34AEBF0}" dt="2021-03-11T04:51:36.815" v="3445" actId="47"/>
        <pc:sldMkLst>
          <pc:docMk/>
          <pc:sldMk cId="1118063766" sldId="268"/>
        </pc:sldMkLst>
        <pc:spChg chg="mod">
          <ac:chgData name="Kubilay Cagatay" userId="30b4a99c78906037" providerId="LiveId" clId="{6F514FFB-2009-42A4-BC3A-F63AF34AEBF0}" dt="2021-03-11T04:47:55.695" v="3443" actId="20577"/>
          <ac:spMkLst>
            <pc:docMk/>
            <pc:sldMk cId="1118063766" sldId="268"/>
            <ac:spMk id="2" creationId="{201142DB-3741-494B-A400-48FDB7A12B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3B4F-6375-45F2-ABD2-23533E4F3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99C2E-8108-4D38-85D3-DA57F61F5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11BF1-0DF1-4421-9A3E-3FDDEF4E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DC8C-0AB0-416B-8C45-6AC72EA70BF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B489-4F17-4B2C-9197-E8D0C4FF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EC210-CBEA-4982-8A4D-22F6D38D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32D5-2B9D-4264-9D96-7832803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6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5EAA-205B-4194-B418-D95BF800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16EE2-0999-4DC9-9244-D53A32CB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69BC-7F99-497E-AFBE-02EAF359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DC8C-0AB0-416B-8C45-6AC72EA70BF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2A7C-C64A-452D-AA33-5E677F01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D3634-DBB7-4772-AA10-76E62515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32D5-2B9D-4264-9D96-7832803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1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CB210-7BAC-450C-B145-71FF5F007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EBD5B-5F6E-4572-A077-BD28CF1A4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B2E5-AF04-40FE-B749-F6C56D82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DC8C-0AB0-416B-8C45-6AC72EA70BF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C6AC5-F3DB-4BD2-ACAD-883DE814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73DB-70D8-4196-BFAD-2E11A04A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32D5-2B9D-4264-9D96-7832803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7C62-A5A1-4BE8-8BA5-DE5BB295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EE0A-43AC-4D98-8CFF-F3404F6C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B091B-8C4E-4ADA-8162-182FDFD6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DC8C-0AB0-416B-8C45-6AC72EA70BF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93B49-4919-4378-8231-3D577891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5691-0DA9-45CC-972B-907A60EB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32D5-2B9D-4264-9D96-7832803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0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3C7A-8248-4D27-BA9E-D74E3A44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452D6-4188-409C-8688-1EED0A96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DD0D-E8FA-4E3C-88F7-57CA775C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DC8C-0AB0-416B-8C45-6AC72EA70BF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3913-BE6E-4B14-A096-FA486388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E8BE-F860-4640-805F-37E938A4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32D5-2B9D-4264-9D96-7832803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E92A-6044-493E-8E55-A4416B4F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3379-8C52-43DE-BF9B-667A67F36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AB4D8-D2D4-4D50-96AC-08810EB0E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58206-C671-4D0C-8084-FC2D1485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DC8C-0AB0-416B-8C45-6AC72EA70BF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36F92-2126-4056-94C8-281AB491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758F9-FD62-4133-AD07-C42CD4EE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32D5-2B9D-4264-9D96-7832803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2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5580-3E16-447A-8FD8-C1A5757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E4EE5-D80D-481D-AA3E-29B36BA4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727BA-3820-45E0-BD95-DA7F14EAD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5A2F4-9311-46BB-82E9-D457AA8C1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31B8D-74FD-40C8-8905-B138FB15D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12379-973E-464E-9B31-9F2BB609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DC8C-0AB0-416B-8C45-6AC72EA70BF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FAFD-1464-49C1-BD98-834F8B78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9536E-416B-44CE-AF69-11347A13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32D5-2B9D-4264-9D96-7832803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7801-C03A-4F4E-A56D-BFBA6715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1C409-E3F7-4490-8292-6520B9EF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DC8C-0AB0-416B-8C45-6AC72EA70BF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40473-5446-4A46-99C5-8136102E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6370F-91D6-4899-B434-38BE4E9F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32D5-2B9D-4264-9D96-7832803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8BAB3-B034-4DB4-B002-EC1D598B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DC8C-0AB0-416B-8C45-6AC72EA70BF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1ED79-2FDF-4AE1-B908-00DF85EA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E8B07-5531-4B22-BFA8-6DB81782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32D5-2B9D-4264-9D96-7832803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8AE1-DE0E-4EFC-8791-B43B71D2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63C4-FA12-4145-96C2-3B7D3304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9030B-9FF0-4D2D-B7E8-888E5D652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1125D-874C-454C-B306-8922CF09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DC8C-0AB0-416B-8C45-6AC72EA70BF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0AC3F-F5DD-4EEF-A2CE-ED2EB009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07B95-A9F6-43A3-978D-7C484EF8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32D5-2B9D-4264-9D96-7832803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1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AAEF-BF49-4160-8A94-ADE59E6B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EF270-A7B5-4C40-BD7F-114A8918C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484CF-93F3-461E-A0C6-751DA68D2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F4BF1-5ECB-404C-8A89-DB555403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DC8C-0AB0-416B-8C45-6AC72EA70BF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8902F-E4A9-4CE1-9039-D0AF09BC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3930A-48DA-4A08-9354-144A5278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32D5-2B9D-4264-9D96-7832803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2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8A03D-8250-4F54-9AF0-71C2ED63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CA130-044C-4A04-958D-E8A5FA8F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7DB62-A36B-4E16-922F-A61C2EA55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9DC8C-0AB0-416B-8C45-6AC72EA70BF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11200-4EFC-4608-AF3D-B334A3DFB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33C1-A5E2-4F0E-B375-2904A9210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32D5-2B9D-4264-9D96-7832803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59C73-A111-47A9-8075-C90DD34C7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037" y="2753224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7: Comprehensive Site Audit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(Informational Website)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35824-5C94-4593-8E02-30AECEF36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497958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Kubilay Cagatay</a:t>
            </a:r>
          </a:p>
          <a:p>
            <a:r>
              <a:rPr lang="en-US" dirty="0">
                <a:solidFill>
                  <a:srgbClr val="FFFFFF"/>
                </a:solidFill>
              </a:rPr>
              <a:t>WEB 225</a:t>
            </a:r>
          </a:p>
        </p:txBody>
      </p:sp>
    </p:spTree>
    <p:extLst>
      <p:ext uri="{BB962C8B-B14F-4D97-AF65-F5344CB8AC3E}">
        <p14:creationId xmlns:p14="http://schemas.microsoft.com/office/powerpoint/2010/main" val="283573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A015439-3216-42F8-8632-40EF2FF994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0" t="6357" r="2788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9EB0-D6D9-4751-9039-BD51954B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724906" cy="127304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After Completing the Report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543B-9CE9-4AB3-A77B-45771E541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95918"/>
            <a:ext cx="5724906" cy="3870946"/>
          </a:xfrm>
        </p:spPr>
        <p:txBody>
          <a:bodyPr anchor="t">
            <a:normAutofit/>
          </a:bodyPr>
          <a:lstStyle/>
          <a:p>
            <a:r>
              <a:rPr lang="en-US" sz="2000" spc="-20" dirty="0">
                <a:solidFill>
                  <a:schemeClr val="accent1">
                    <a:lumMod val="75000"/>
                  </a:schemeClr>
                </a:solidFill>
                <a:ea typeface="Arial" panose="020B0604020202020204" pitchFamily="34" charset="0"/>
              </a:rPr>
              <a:t>Provide client with a PDF version and send a printed out version </a:t>
            </a:r>
          </a:p>
          <a:p>
            <a:r>
              <a:rPr lang="en-US" sz="2000" spc="-2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Go over the report with the client (by phone or in person)</a:t>
            </a:r>
          </a:p>
          <a:p>
            <a:r>
              <a:rPr lang="en-US" sz="2000" spc="-20" dirty="0">
                <a:solidFill>
                  <a:schemeClr val="accent1">
                    <a:lumMod val="75000"/>
                  </a:schemeClr>
                </a:solidFill>
                <a:ea typeface="Arial" panose="020B0604020202020204" pitchFamily="34" charset="0"/>
              </a:rPr>
              <a:t>Make sure the client understands next steps</a:t>
            </a:r>
            <a:endParaRPr lang="en-US" sz="2000" spc="-20" dirty="0">
              <a:solidFill>
                <a:schemeClr val="accent1">
                  <a:lumMod val="75000"/>
                </a:schemeClr>
              </a:solidFill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810C53-5BE4-4101-99FA-55A2A1F8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7528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B36B07C-50ED-498C-949B-8A575E785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3" r="20502" b="21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82D1F-4085-44A5-91B5-37127B54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668231"/>
            <a:ext cx="5724907" cy="1360169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Informational Websites</a:t>
            </a:r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F273-D14A-49D5-A2B6-942F40A7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638266"/>
            <a:ext cx="5443780" cy="4098554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Informational websites are those sites which are created in order to provide a customized and branded resource for potential and active customers, members, investors and so forth. These websites are usually content and design driven. (https://www.elinkdesign.com/web-services/web-design/web-design/informational-web-sites)</a:t>
            </a: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Some examples of Informational Websites: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IMDB.com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WebMD.com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Britannica.com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Howstuffworks.com</a:t>
            </a:r>
          </a:p>
        </p:txBody>
      </p:sp>
    </p:spTree>
    <p:extLst>
      <p:ext uri="{BB962C8B-B14F-4D97-AF65-F5344CB8AC3E}">
        <p14:creationId xmlns:p14="http://schemas.microsoft.com/office/powerpoint/2010/main" val="123351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floor&#10;&#10;Description automatically generated">
            <a:extLst>
              <a:ext uri="{FF2B5EF4-FFF2-40B4-BE49-F238E27FC236}">
                <a16:creationId xmlns:a16="http://schemas.microsoft.com/office/drawing/2014/main" id="{89C55590-14FE-4EC6-9D7F-21B5E14008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2" b="305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C0A4D-7C1D-427F-96D1-411C0902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Website Audit</a:t>
            </a:r>
          </a:p>
        </p:txBody>
      </p: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DB2D-9870-4E0F-B14A-812AB65E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Like a hotel room key that opens one and only one door for a limited amount of time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Tells someone what a website looks like at a particular time</a:t>
            </a:r>
          </a:p>
          <a:p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A checkup that shows what is lacking in terms of content, SEO, design, and usability (https://www.adcisolutions.com/knowledge/how-conduct-website-audit-beginners-guide)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1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ll&#10;&#10;Description automatically generated">
            <a:extLst>
              <a:ext uri="{FF2B5EF4-FFF2-40B4-BE49-F238E27FC236}">
                <a16:creationId xmlns:a16="http://schemas.microsoft.com/office/drawing/2014/main" id="{FA70E629-5C0E-40C4-8DF3-6F1D542C5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1" b="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23" name="Picture 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E95EE-7BE8-4042-AFF7-2A510BF9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Steps to take to prepare to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27EA-9311-4A35-B3D2-1DBE415B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15 minute audit – familiarize yourself with the state of the website as a whole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2 hour SEO best practice run-through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Google Webmaster Tools – get an external perspective on the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SEO Scorecard – fill out report to give to the client</a:t>
            </a:r>
          </a:p>
        </p:txBody>
      </p:sp>
    </p:spTree>
    <p:extLst>
      <p:ext uri="{BB962C8B-B14F-4D97-AF65-F5344CB8AC3E}">
        <p14:creationId xmlns:p14="http://schemas.microsoft.com/office/powerpoint/2010/main" val="328487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8" name="Rectangle 55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" name="Group 5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5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Rectangle 6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69161-3963-4DA8-83B5-4B3F8CE6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SEO Scorecard</a:t>
            </a:r>
          </a:p>
        </p:txBody>
      </p:sp>
      <p:sp>
        <p:nvSpPr>
          <p:cNvPr id="252" name="Content Placeholder 2">
            <a:extLst>
              <a:ext uri="{FF2B5EF4-FFF2-40B4-BE49-F238E27FC236}">
                <a16:creationId xmlns:a16="http://schemas.microsoft.com/office/drawing/2014/main" id="{9F4A257C-003B-4CF1-B2A2-1D38E0303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Abbreviated version of the full SEO analysis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Important SEO metrics are rated on a scale of 1 to 5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This makes it easy for the client to prioritize the most important fixes first</a:t>
            </a:r>
          </a:p>
        </p:txBody>
      </p:sp>
      <p:pic>
        <p:nvPicPr>
          <p:cNvPr id="4" name="image51.jpeg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7952EB7-370B-4197-8276-695D37E52ED5}"/>
              </a:ext>
            </a:extLst>
          </p:cNvPr>
          <p:cNvPicPr/>
          <p:nvPr/>
        </p:nvPicPr>
        <p:blipFill rotWithShape="1">
          <a:blip r:embed="rId2" cstate="print"/>
          <a:srcRect t="5049" r="-1" b="-1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253" name="Straight Connector 6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4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9EB0-D6D9-4751-9039-BD51954B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Sections of the Audit: On-Page/Content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543B-9CE9-4AB3-A77B-45771E541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spc="-15" dirty="0">
                <a:solidFill>
                  <a:schemeClr val="accent1">
                    <a:lumMod val="75000"/>
                  </a:schemeClr>
                </a:solidFill>
                <a:ea typeface="Arial" panose="020B0604020202020204" pitchFamily="34" charset="0"/>
              </a:rPr>
              <a:t>T</a:t>
            </a:r>
            <a:r>
              <a:rPr lang="en-US" sz="2000" spc="-1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his</a:t>
            </a:r>
            <a:r>
              <a:rPr lang="en-US" sz="2000" spc="-9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is</a:t>
            </a:r>
            <a:r>
              <a:rPr lang="en-US" sz="2000" spc="-8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spc="-2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the</a:t>
            </a:r>
            <a:r>
              <a:rPr lang="en-US" sz="2000" spc="-9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material</a:t>
            </a:r>
            <a:r>
              <a:rPr lang="en-US" sz="2000" spc="-9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spc="-2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that </a:t>
            </a:r>
            <a:r>
              <a:rPr lang="en-US" sz="2000" spc="-1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users</a:t>
            </a:r>
            <a:r>
              <a:rPr lang="en-US" sz="2000" spc="-11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come</a:t>
            </a:r>
            <a:r>
              <a:rPr lang="en-US" sz="2000" spc="-11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spc="-1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to</a:t>
            </a:r>
            <a:r>
              <a:rPr lang="en-US" sz="2000" spc="-11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see</a:t>
            </a:r>
            <a:r>
              <a:rPr lang="en-US" sz="2000" spc="-11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spc="-2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when</a:t>
            </a:r>
            <a:r>
              <a:rPr lang="en-US" sz="2000" spc="-13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spc="-2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they</a:t>
            </a:r>
            <a:r>
              <a:rPr lang="en-US" sz="2000" spc="-13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spc="-1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go</a:t>
            </a:r>
            <a:r>
              <a:rPr lang="en-US" sz="2000" spc="-11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spc="-1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to</a:t>
            </a:r>
            <a:r>
              <a:rPr lang="en-US" sz="2000" spc="-11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spc="-2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the</a:t>
            </a:r>
            <a:r>
              <a:rPr lang="en-US" sz="2000" spc="-130" dirty="0">
                <a:solidFill>
                  <a:schemeClr val="accent1">
                    <a:lumMod val="75000"/>
                  </a:schemeClr>
                </a:solidFill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website</a:t>
            </a:r>
          </a:p>
          <a:p>
            <a:r>
              <a:rPr lang="en-US" sz="2000" spc="-25" dirty="0">
                <a:solidFill>
                  <a:schemeClr val="accent1">
                    <a:lumMod val="75000"/>
                  </a:schemeClr>
                </a:solidFill>
                <a:ea typeface="Arial" panose="020B0604020202020204" pitchFamily="34" charset="0"/>
              </a:rPr>
              <a:t>S</a:t>
            </a:r>
            <a:r>
              <a:rPr lang="en-US" sz="2000" spc="-2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hould</a:t>
            </a:r>
            <a:r>
              <a:rPr lang="en-US" sz="2000" spc="-8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be</a:t>
            </a:r>
            <a:r>
              <a:rPr lang="en-US" sz="2000" spc="-8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designed</a:t>
            </a:r>
            <a:r>
              <a:rPr lang="en-US" sz="2000" spc="-8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primarily</a:t>
            </a:r>
            <a:r>
              <a:rPr lang="en-US" sz="2000" spc="-11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for</a:t>
            </a:r>
            <a:r>
              <a:rPr lang="en-US" sz="2000" spc="-9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people, </a:t>
            </a:r>
            <a:r>
              <a:rPr lang="en-US" sz="2000" spc="-2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not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search</a:t>
            </a:r>
            <a:r>
              <a:rPr lang="en-US" sz="2000" spc="-15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000" spc="-1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engines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Some common problems associated with this: Title Tags, Meta Descriptions, Image Alt Attribute</a:t>
            </a:r>
          </a:p>
        </p:txBody>
      </p:sp>
      <p:grpSp>
        <p:nvGrpSpPr>
          <p:cNvPr id="60" name="Group 4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4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254B6A8-2288-40DA-8116-ACBB002C7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017615"/>
            <a:ext cx="6253212" cy="3892624"/>
          </a:xfrm>
          <a:prstGeom prst="rect">
            <a:avLst/>
          </a:prstGeom>
        </p:spPr>
      </p:pic>
      <p:grpSp>
        <p:nvGrpSpPr>
          <p:cNvPr id="62" name="Group 4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3" name="Rectangle 5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5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932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9EB0-D6D9-4751-9039-BD51954B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Sections of the Audit: URL Conventions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E6FF41-FF61-48A4-BF3F-6293E9E3D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28" b="19635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543B-9CE9-4AB3-A77B-45771E541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spc="-2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URLs</a:t>
            </a:r>
            <a:r>
              <a:rPr lang="en-US" sz="1800" spc="-13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are made </a:t>
            </a:r>
            <a:r>
              <a:rPr lang="en-US" sz="1800" spc="-15" dirty="0">
                <a:solidFill>
                  <a:schemeClr val="accent1">
                    <a:lumMod val="75000"/>
                  </a:schemeClr>
                </a:solidFill>
                <a:ea typeface="Arial" panose="020B0604020202020204" pitchFamily="34" charset="0"/>
              </a:rPr>
              <a:t>unique to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make</a:t>
            </a:r>
            <a:r>
              <a:rPr lang="en-US" sz="1800" spc="-13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800" spc="-2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sure</a:t>
            </a:r>
            <a:r>
              <a:rPr lang="en-US" sz="1800" spc="-13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800" spc="-2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that</a:t>
            </a:r>
            <a:r>
              <a:rPr lang="en-US" sz="1800" spc="-14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each</a:t>
            </a:r>
            <a:r>
              <a:rPr lang="en-US" sz="1800" spc="-15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page</a:t>
            </a:r>
            <a:r>
              <a:rPr lang="en-US" sz="1800" spc="-13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on</a:t>
            </a:r>
            <a:r>
              <a:rPr lang="en-US" sz="1800" spc="-15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a</a:t>
            </a:r>
            <a:r>
              <a:rPr lang="en-US" sz="1800" spc="-13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website</a:t>
            </a:r>
            <a:r>
              <a:rPr lang="en-US" sz="1800" spc="-13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800" spc="-2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has</a:t>
            </a:r>
            <a:r>
              <a:rPr lang="en-US" sz="1800" spc="-13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a</a:t>
            </a:r>
            <a:r>
              <a:rPr lang="en-US" sz="1800" spc="-13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800" spc="-25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unique </a:t>
            </a:r>
            <a:r>
              <a:rPr lang="en-US" sz="1800" spc="-2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URL</a:t>
            </a:r>
          </a:p>
          <a:p>
            <a:r>
              <a:rPr lang="en-US" sz="1800" spc="-20" dirty="0">
                <a:solidFill>
                  <a:schemeClr val="accent1">
                    <a:lumMod val="75000"/>
                  </a:schemeClr>
                </a:solidFill>
              </a:rPr>
              <a:t>Makes it easy for programmers but hard for visitors or search engines to know what is on a specific page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Some common problems associated with this: Keyword Inclusion, URL length and URL parameters</a:t>
            </a:r>
          </a:p>
        </p:txBody>
      </p:sp>
    </p:spTree>
    <p:extLst>
      <p:ext uri="{BB962C8B-B14F-4D97-AF65-F5344CB8AC3E}">
        <p14:creationId xmlns:p14="http://schemas.microsoft.com/office/powerpoint/2010/main" val="86884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9EB0-D6D9-4751-9039-BD51954B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Sections of the Audit: Information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543B-9CE9-4AB3-A77B-45771E541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spc="-2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As websites grow, the map of the site and its subpages gets confusing</a:t>
            </a:r>
          </a:p>
          <a:p>
            <a:r>
              <a:rPr lang="en-US" sz="2000" spc="-20" dirty="0">
                <a:solidFill>
                  <a:schemeClr val="accent1">
                    <a:lumMod val="75000"/>
                  </a:schemeClr>
                </a:solidFill>
              </a:rPr>
              <a:t>Information needs to be organized so anchor text is used to link internal pages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Some common problems associated with this: Content Hierarchy/Organization and Internal Anchor Text</a:t>
            </a:r>
          </a:p>
        </p:txBody>
      </p:sp>
      <p:grpSp>
        <p:nvGrpSpPr>
          <p:cNvPr id="71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86C4829-D705-45AC-BF3D-69DA298F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266278"/>
            <a:ext cx="6253212" cy="3395298"/>
          </a:xfrm>
          <a:prstGeom prst="rect">
            <a:avLst/>
          </a:prstGeom>
        </p:spPr>
      </p:pic>
      <p:grpSp>
        <p:nvGrpSpPr>
          <p:cNvPr id="73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529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DF56DA1-96E4-42F5-85DE-5ADAFB78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9EB0-D6D9-4751-9039-BD51954B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Sections of the Audit: Technical Issues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543B-9CE9-4AB3-A77B-45771E541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spc="-20" dirty="0">
                <a:solidFill>
                  <a:schemeClr val="accent1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All the server and crawler errors that are encountered during the audit</a:t>
            </a:r>
          </a:p>
          <a:p>
            <a:r>
              <a:rPr lang="en-US" sz="1800" spc="-20" dirty="0">
                <a:solidFill>
                  <a:schemeClr val="accent1">
                    <a:lumMod val="75000"/>
                  </a:schemeClr>
                </a:solidFill>
              </a:rPr>
              <a:t>Easy to implement list of fixable issues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Some common problems associated with this: 404 page, 500 server error, crawling problems </a:t>
            </a:r>
          </a:p>
        </p:txBody>
      </p:sp>
    </p:spTree>
    <p:extLst>
      <p:ext uri="{BB962C8B-B14F-4D97-AF65-F5344CB8AC3E}">
        <p14:creationId xmlns:p14="http://schemas.microsoft.com/office/powerpoint/2010/main" val="264796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479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Lesson 7: Comprehensive Site Audit (Informational Website)</vt:lpstr>
      <vt:lpstr>Informational Websites</vt:lpstr>
      <vt:lpstr>Website Audit</vt:lpstr>
      <vt:lpstr>Steps to take to prepare to audit</vt:lpstr>
      <vt:lpstr>SEO Scorecard</vt:lpstr>
      <vt:lpstr>Sections of the Audit: On-Page/Content Optimization</vt:lpstr>
      <vt:lpstr>Sections of the Audit: URL Conventions</vt:lpstr>
      <vt:lpstr>Sections of the Audit: Information Architecture</vt:lpstr>
      <vt:lpstr>Sections of the Audit: Technical Issues</vt:lpstr>
      <vt:lpstr>After Completing the Report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Kubilay Cagatay</dc:creator>
  <cp:lastModifiedBy>Kubilay Cagatay</cp:lastModifiedBy>
  <cp:revision>1</cp:revision>
  <dcterms:created xsi:type="dcterms:W3CDTF">2021-03-11T02:55:08Z</dcterms:created>
  <dcterms:modified xsi:type="dcterms:W3CDTF">2021-03-11T05:22:36Z</dcterms:modified>
</cp:coreProperties>
</file>