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4" r:id="rId6"/>
    <p:sldId id="259" r:id="rId7"/>
    <p:sldId id="260" r:id="rId8"/>
    <p:sldId id="261" r:id="rId9"/>
    <p:sldId id="265" r:id="rId10"/>
    <p:sldId id="26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44FA43-83C2-4B09-A043-4D5FEED49116}" v="20" dt="2021-03-21T19:17:40.6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bilay Cagatay" userId="30b4a99c78906037" providerId="LiveId" clId="{6F44FA43-83C2-4B09-A043-4D5FEED49116}"/>
    <pc:docChg chg="undo custSel addSld modSld sldOrd">
      <pc:chgData name="Kubilay Cagatay" userId="30b4a99c78906037" providerId="LiveId" clId="{6F44FA43-83C2-4B09-A043-4D5FEED49116}" dt="2021-03-21T19:19:07.061" v="2222" actId="1076"/>
      <pc:docMkLst>
        <pc:docMk/>
      </pc:docMkLst>
      <pc:sldChg chg="modSp mod">
        <pc:chgData name="Kubilay Cagatay" userId="30b4a99c78906037" providerId="LiveId" clId="{6F44FA43-83C2-4B09-A043-4D5FEED49116}" dt="2021-03-21T18:48:45.788" v="1977" actId="1076"/>
        <pc:sldMkLst>
          <pc:docMk/>
          <pc:sldMk cId="54044631" sldId="256"/>
        </pc:sldMkLst>
        <pc:spChg chg="mod">
          <ac:chgData name="Kubilay Cagatay" userId="30b4a99c78906037" providerId="LiveId" clId="{6F44FA43-83C2-4B09-A043-4D5FEED49116}" dt="2021-03-21T18:48:38.132" v="1975" actId="113"/>
          <ac:spMkLst>
            <pc:docMk/>
            <pc:sldMk cId="54044631" sldId="256"/>
            <ac:spMk id="2" creationId="{160A3409-718E-484D-A450-5AB00A293C23}"/>
          </ac:spMkLst>
        </pc:spChg>
        <pc:spChg chg="mod">
          <ac:chgData name="Kubilay Cagatay" userId="30b4a99c78906037" providerId="LiveId" clId="{6F44FA43-83C2-4B09-A043-4D5FEED49116}" dt="2021-03-21T18:48:45.788" v="1977" actId="1076"/>
          <ac:spMkLst>
            <pc:docMk/>
            <pc:sldMk cId="54044631" sldId="256"/>
            <ac:spMk id="3" creationId="{E7604C8D-AF96-48BA-BB1C-C17E0228AEDD}"/>
          </ac:spMkLst>
        </pc:spChg>
      </pc:sldChg>
      <pc:sldChg chg="addSp delSp modSp mod setBg setClrOvrMap">
        <pc:chgData name="Kubilay Cagatay" userId="30b4a99c78906037" providerId="LiveId" clId="{6F44FA43-83C2-4B09-A043-4D5FEED49116}" dt="2021-03-21T18:57:11.728" v="2000" actId="1076"/>
        <pc:sldMkLst>
          <pc:docMk/>
          <pc:sldMk cId="2708846460" sldId="257"/>
        </pc:sldMkLst>
        <pc:spChg chg="mod">
          <ac:chgData name="Kubilay Cagatay" userId="30b4a99c78906037" providerId="LiveId" clId="{6F44FA43-83C2-4B09-A043-4D5FEED49116}" dt="2021-03-21T18:51:45.608" v="1984" actId="1076"/>
          <ac:spMkLst>
            <pc:docMk/>
            <pc:sldMk cId="2708846460" sldId="257"/>
            <ac:spMk id="2" creationId="{36795555-C0AD-434D-BEE6-BB0A4F6E2EDB}"/>
          </ac:spMkLst>
        </pc:spChg>
        <pc:spChg chg="mod ord">
          <ac:chgData name="Kubilay Cagatay" userId="30b4a99c78906037" providerId="LiveId" clId="{6F44FA43-83C2-4B09-A043-4D5FEED49116}" dt="2021-03-21T18:57:11.728" v="2000" actId="1076"/>
          <ac:spMkLst>
            <pc:docMk/>
            <pc:sldMk cId="2708846460" sldId="257"/>
            <ac:spMk id="3" creationId="{E8A5451C-23AC-48B5-9590-96A04DB09F0B}"/>
          </ac:spMkLst>
        </pc:spChg>
        <pc:spChg chg="add del">
          <ac:chgData name="Kubilay Cagatay" userId="30b4a99c78906037" providerId="LiveId" clId="{6F44FA43-83C2-4B09-A043-4D5FEED49116}" dt="2021-03-21T18:45:56.775" v="1925" actId="26606"/>
          <ac:spMkLst>
            <pc:docMk/>
            <pc:sldMk cId="2708846460" sldId="257"/>
            <ac:spMk id="10" creationId="{F56F5174-31D9-4DBB-AAB7-A1FD7BDB1352}"/>
          </ac:spMkLst>
        </pc:spChg>
        <pc:spChg chg="add del">
          <ac:chgData name="Kubilay Cagatay" userId="30b4a99c78906037" providerId="LiveId" clId="{6F44FA43-83C2-4B09-A043-4D5FEED49116}" dt="2021-03-21T18:45:56.775" v="1925" actId="26606"/>
          <ac:spMkLst>
            <pc:docMk/>
            <pc:sldMk cId="2708846460" sldId="257"/>
            <ac:spMk id="14" creationId="{F9A95BEE-6BB1-4A28-A8E6-A34B2E42EF87}"/>
          </ac:spMkLst>
        </pc:spChg>
        <pc:spChg chg="add del">
          <ac:chgData name="Kubilay Cagatay" userId="30b4a99c78906037" providerId="LiveId" clId="{6F44FA43-83C2-4B09-A043-4D5FEED49116}" dt="2021-03-21T18:45:57.415" v="1927" actId="26606"/>
          <ac:spMkLst>
            <pc:docMk/>
            <pc:sldMk cId="2708846460" sldId="257"/>
            <ac:spMk id="16" creationId="{9B76D444-2756-434F-AE61-96D69830C13E}"/>
          </ac:spMkLst>
        </pc:spChg>
        <pc:spChg chg="add del">
          <ac:chgData name="Kubilay Cagatay" userId="30b4a99c78906037" providerId="LiveId" clId="{6F44FA43-83C2-4B09-A043-4D5FEED49116}" dt="2021-03-21T18:45:57.415" v="1927" actId="26606"/>
          <ac:spMkLst>
            <pc:docMk/>
            <pc:sldMk cId="2708846460" sldId="257"/>
            <ac:spMk id="17" creationId="{B0161EF8-C8C6-4F2A-9D5C-49BD28A2BDC2}"/>
          </ac:spMkLst>
        </pc:spChg>
        <pc:spChg chg="add del">
          <ac:chgData name="Kubilay Cagatay" userId="30b4a99c78906037" providerId="LiveId" clId="{6F44FA43-83C2-4B09-A043-4D5FEED49116}" dt="2021-03-21T18:46:11.431" v="1929" actId="26606"/>
          <ac:spMkLst>
            <pc:docMk/>
            <pc:sldMk cId="2708846460" sldId="257"/>
            <ac:spMk id="19" creationId="{3CD9DF72-87A3-404E-A828-84CBF11A8303}"/>
          </ac:spMkLst>
        </pc:spChg>
        <pc:spChg chg="add del">
          <ac:chgData name="Kubilay Cagatay" userId="30b4a99c78906037" providerId="LiveId" clId="{6F44FA43-83C2-4B09-A043-4D5FEED49116}" dt="2021-03-21T18:46:16.866" v="1931" actId="26606"/>
          <ac:spMkLst>
            <pc:docMk/>
            <pc:sldMk cId="2708846460" sldId="257"/>
            <ac:spMk id="22" creationId="{33CD251C-A887-4D2F-925B-FC097198538B}"/>
          </ac:spMkLst>
        </pc:spChg>
        <pc:spChg chg="add del">
          <ac:chgData name="Kubilay Cagatay" userId="30b4a99c78906037" providerId="LiveId" clId="{6F44FA43-83C2-4B09-A043-4D5FEED49116}" dt="2021-03-21T18:46:16.866" v="1931" actId="26606"/>
          <ac:spMkLst>
            <pc:docMk/>
            <pc:sldMk cId="2708846460" sldId="257"/>
            <ac:spMk id="23" creationId="{B19D093C-27FB-4032-B282-42C4563F257C}"/>
          </ac:spMkLst>
        </pc:spChg>
        <pc:spChg chg="add del">
          <ac:chgData name="Kubilay Cagatay" userId="30b4a99c78906037" providerId="LiveId" clId="{6F44FA43-83C2-4B09-A043-4D5FEED49116}" dt="2021-03-21T18:46:18.990" v="1933" actId="26606"/>
          <ac:spMkLst>
            <pc:docMk/>
            <pc:sldMk cId="2708846460" sldId="257"/>
            <ac:spMk id="27" creationId="{4038CB10-1F5C-4D54-9DF7-12586DE5B007}"/>
          </ac:spMkLst>
        </pc:spChg>
        <pc:spChg chg="add del">
          <ac:chgData name="Kubilay Cagatay" userId="30b4a99c78906037" providerId="LiveId" clId="{6F44FA43-83C2-4B09-A043-4D5FEED49116}" dt="2021-03-21T18:46:18.990" v="1933" actId="26606"/>
          <ac:spMkLst>
            <pc:docMk/>
            <pc:sldMk cId="2708846460" sldId="257"/>
            <ac:spMk id="28" creationId="{73ED6512-6858-4552-B699-9A97FE9A4EA2}"/>
          </ac:spMkLst>
        </pc:spChg>
        <pc:spChg chg="add del">
          <ac:chgData name="Kubilay Cagatay" userId="30b4a99c78906037" providerId="LiveId" clId="{6F44FA43-83C2-4B09-A043-4D5FEED49116}" dt="2021-03-21T18:46:22.005" v="1935" actId="26606"/>
          <ac:spMkLst>
            <pc:docMk/>
            <pc:sldMk cId="2708846460" sldId="257"/>
            <ac:spMk id="30" creationId="{45D37F4E-DDB4-456B-97E0-9937730A039F}"/>
          </ac:spMkLst>
        </pc:spChg>
        <pc:spChg chg="add del">
          <ac:chgData name="Kubilay Cagatay" userId="30b4a99c78906037" providerId="LiveId" clId="{6F44FA43-83C2-4B09-A043-4D5FEED49116}" dt="2021-03-21T18:46:22.005" v="1935" actId="26606"/>
          <ac:spMkLst>
            <pc:docMk/>
            <pc:sldMk cId="2708846460" sldId="257"/>
            <ac:spMk id="31" creationId="{B2DD41CD-8F47-4F56-AD12-4E2FF7696987}"/>
          </ac:spMkLst>
        </pc:spChg>
        <pc:spChg chg="add del">
          <ac:chgData name="Kubilay Cagatay" userId="30b4a99c78906037" providerId="LiveId" clId="{6F44FA43-83C2-4B09-A043-4D5FEED49116}" dt="2021-03-21T18:46:22.424" v="1937" actId="26606"/>
          <ac:spMkLst>
            <pc:docMk/>
            <pc:sldMk cId="2708846460" sldId="257"/>
            <ac:spMk id="33" creationId="{9B76D444-2756-434F-AE61-96D69830C13E}"/>
          </ac:spMkLst>
        </pc:spChg>
        <pc:spChg chg="add del">
          <ac:chgData name="Kubilay Cagatay" userId="30b4a99c78906037" providerId="LiveId" clId="{6F44FA43-83C2-4B09-A043-4D5FEED49116}" dt="2021-03-21T18:46:22.424" v="1937" actId="26606"/>
          <ac:spMkLst>
            <pc:docMk/>
            <pc:sldMk cId="2708846460" sldId="257"/>
            <ac:spMk id="34" creationId="{B0161EF8-C8C6-4F2A-9D5C-49BD28A2BDC2}"/>
          </ac:spMkLst>
        </pc:spChg>
        <pc:spChg chg="add del">
          <ac:chgData name="Kubilay Cagatay" userId="30b4a99c78906037" providerId="LiveId" clId="{6F44FA43-83C2-4B09-A043-4D5FEED49116}" dt="2021-03-21T18:46:43.403" v="1947" actId="26606"/>
          <ac:spMkLst>
            <pc:docMk/>
            <pc:sldMk cId="2708846460" sldId="257"/>
            <ac:spMk id="36" creationId="{3CD9DF72-87A3-404E-A828-84CBF11A8303}"/>
          </ac:spMkLst>
        </pc:spChg>
        <pc:spChg chg="add del">
          <ac:chgData name="Kubilay Cagatay" userId="30b4a99c78906037" providerId="LiveId" clId="{6F44FA43-83C2-4B09-A043-4D5FEED49116}" dt="2021-03-21T18:46:37.314" v="1942" actId="26606"/>
          <ac:spMkLst>
            <pc:docMk/>
            <pc:sldMk cId="2708846460" sldId="257"/>
            <ac:spMk id="42" creationId="{C5E6CFF1-2F42-4E10-9A97-F116F46F53FE}"/>
          </ac:spMkLst>
        </pc:spChg>
        <pc:spChg chg="add del">
          <ac:chgData name="Kubilay Cagatay" userId="30b4a99c78906037" providerId="LiveId" clId="{6F44FA43-83C2-4B09-A043-4D5FEED49116}" dt="2021-03-21T18:46:42.859" v="1944" actId="26606"/>
          <ac:spMkLst>
            <pc:docMk/>
            <pc:sldMk cId="2708846460" sldId="257"/>
            <ac:spMk id="46" creationId="{3CD9DF72-87A3-404E-A828-84CBF11A8303}"/>
          </ac:spMkLst>
        </pc:spChg>
        <pc:spChg chg="add del">
          <ac:chgData name="Kubilay Cagatay" userId="30b4a99c78906037" providerId="LiveId" clId="{6F44FA43-83C2-4B09-A043-4D5FEED49116}" dt="2021-03-21T18:46:43.387" v="1946" actId="26606"/>
          <ac:spMkLst>
            <pc:docMk/>
            <pc:sldMk cId="2708846460" sldId="257"/>
            <ac:spMk id="49" creationId="{C5E6CFF1-2F42-4E10-9A97-F116F46F53FE}"/>
          </ac:spMkLst>
        </pc:spChg>
        <pc:spChg chg="add del">
          <ac:chgData name="Kubilay Cagatay" userId="30b4a99c78906037" providerId="LiveId" clId="{6F44FA43-83C2-4B09-A043-4D5FEED49116}" dt="2021-03-21T18:47:06.700" v="1962" actId="26606"/>
          <ac:spMkLst>
            <pc:docMk/>
            <pc:sldMk cId="2708846460" sldId="257"/>
            <ac:spMk id="52" creationId="{49CD2D09-B1BB-4DF5-9E1C-3D21B21EDEFD}"/>
          </ac:spMkLst>
        </pc:spChg>
        <pc:spChg chg="add del">
          <ac:chgData name="Kubilay Cagatay" userId="30b4a99c78906037" providerId="LiveId" clId="{6F44FA43-83C2-4B09-A043-4D5FEED49116}" dt="2021-03-21T18:47:06.700" v="1962" actId="26606"/>
          <ac:spMkLst>
            <pc:docMk/>
            <pc:sldMk cId="2708846460" sldId="257"/>
            <ac:spMk id="54" creationId="{967C29FE-FD32-4AFB-AD20-DBDF5864B2D8}"/>
          </ac:spMkLst>
        </pc:spChg>
        <pc:spChg chg="add del">
          <ac:chgData name="Kubilay Cagatay" userId="30b4a99c78906037" providerId="LiveId" clId="{6F44FA43-83C2-4B09-A043-4D5FEED49116}" dt="2021-03-21T18:46:52.544" v="1949" actId="26606"/>
          <ac:spMkLst>
            <pc:docMk/>
            <pc:sldMk cId="2708846460" sldId="257"/>
            <ac:spMk id="59" creationId="{91F32EBA-ED97-466E-8CFA-8382584155D0}"/>
          </ac:spMkLst>
        </pc:spChg>
        <pc:spChg chg="add del">
          <ac:chgData name="Kubilay Cagatay" userId="30b4a99c78906037" providerId="LiveId" clId="{6F44FA43-83C2-4B09-A043-4D5FEED49116}" dt="2021-03-21T18:46:53.678" v="1951" actId="26606"/>
          <ac:spMkLst>
            <pc:docMk/>
            <pc:sldMk cId="2708846460" sldId="257"/>
            <ac:spMk id="62" creationId="{49CD2D09-B1BB-4DF5-9E1C-3D21B21EDEFD}"/>
          </ac:spMkLst>
        </pc:spChg>
        <pc:spChg chg="add del">
          <ac:chgData name="Kubilay Cagatay" userId="30b4a99c78906037" providerId="LiveId" clId="{6F44FA43-83C2-4B09-A043-4D5FEED49116}" dt="2021-03-21T18:46:53.678" v="1951" actId="26606"/>
          <ac:spMkLst>
            <pc:docMk/>
            <pc:sldMk cId="2708846460" sldId="257"/>
            <ac:spMk id="63" creationId="{967C29FE-FD32-4AFB-AD20-DBDF5864B2D8}"/>
          </ac:spMkLst>
        </pc:spChg>
        <pc:spChg chg="add del">
          <ac:chgData name="Kubilay Cagatay" userId="30b4a99c78906037" providerId="LiveId" clId="{6F44FA43-83C2-4B09-A043-4D5FEED49116}" dt="2021-03-21T18:46:55.396" v="1953" actId="26606"/>
          <ac:spMkLst>
            <pc:docMk/>
            <pc:sldMk cId="2708846460" sldId="257"/>
            <ac:spMk id="65" creationId="{3CD9DF72-87A3-404E-A828-84CBF11A8303}"/>
          </ac:spMkLst>
        </pc:spChg>
        <pc:spChg chg="add del">
          <ac:chgData name="Kubilay Cagatay" userId="30b4a99c78906037" providerId="LiveId" clId="{6F44FA43-83C2-4B09-A043-4D5FEED49116}" dt="2021-03-21T18:46:57.155" v="1955" actId="26606"/>
          <ac:spMkLst>
            <pc:docMk/>
            <pc:sldMk cId="2708846460" sldId="257"/>
            <ac:spMk id="68" creationId="{45D37F4E-DDB4-456B-97E0-9937730A039F}"/>
          </ac:spMkLst>
        </pc:spChg>
        <pc:spChg chg="add del">
          <ac:chgData name="Kubilay Cagatay" userId="30b4a99c78906037" providerId="LiveId" clId="{6F44FA43-83C2-4B09-A043-4D5FEED49116}" dt="2021-03-21T18:46:57.155" v="1955" actId="26606"/>
          <ac:spMkLst>
            <pc:docMk/>
            <pc:sldMk cId="2708846460" sldId="257"/>
            <ac:spMk id="69" creationId="{B2DD41CD-8F47-4F56-AD12-4E2FF7696987}"/>
          </ac:spMkLst>
        </pc:spChg>
        <pc:spChg chg="add del">
          <ac:chgData name="Kubilay Cagatay" userId="30b4a99c78906037" providerId="LiveId" clId="{6F44FA43-83C2-4B09-A043-4D5FEED49116}" dt="2021-03-21T18:46:57.655" v="1957" actId="26606"/>
          <ac:spMkLst>
            <pc:docMk/>
            <pc:sldMk cId="2708846460" sldId="257"/>
            <ac:spMk id="71" creationId="{AFA67CD3-AB4E-4A7A-BEB8-53C445D8C44E}"/>
          </ac:spMkLst>
        </pc:spChg>
        <pc:spChg chg="add del">
          <ac:chgData name="Kubilay Cagatay" userId="30b4a99c78906037" providerId="LiveId" clId="{6F44FA43-83C2-4B09-A043-4D5FEED49116}" dt="2021-03-21T18:46:57.655" v="1957" actId="26606"/>
          <ac:spMkLst>
            <pc:docMk/>
            <pc:sldMk cId="2708846460" sldId="257"/>
            <ac:spMk id="73" creationId="{339C8D78-A644-462F-B674-F440635E5353}"/>
          </ac:spMkLst>
        </pc:spChg>
        <pc:spChg chg="add del">
          <ac:chgData name="Kubilay Cagatay" userId="30b4a99c78906037" providerId="LiveId" clId="{6F44FA43-83C2-4B09-A043-4D5FEED49116}" dt="2021-03-21T18:47:03.263" v="1959" actId="26606"/>
          <ac:spMkLst>
            <pc:docMk/>
            <pc:sldMk cId="2708846460" sldId="257"/>
            <ac:spMk id="75" creationId="{B05E4F47-B148-49E0-B472-BBF149315524}"/>
          </ac:spMkLst>
        </pc:spChg>
        <pc:spChg chg="add del">
          <ac:chgData name="Kubilay Cagatay" userId="30b4a99c78906037" providerId="LiveId" clId="{6F44FA43-83C2-4B09-A043-4D5FEED49116}" dt="2021-03-21T18:47:03.263" v="1959" actId="26606"/>
          <ac:spMkLst>
            <pc:docMk/>
            <pc:sldMk cId="2708846460" sldId="257"/>
            <ac:spMk id="77" creationId="{684BF3E1-C321-4F38-85CF-FEBBEEC15E2D}"/>
          </ac:spMkLst>
        </pc:spChg>
        <pc:spChg chg="add del">
          <ac:chgData name="Kubilay Cagatay" userId="30b4a99c78906037" providerId="LiveId" clId="{6F44FA43-83C2-4B09-A043-4D5FEED49116}" dt="2021-03-21T18:47:06.700" v="1961" actId="26606"/>
          <ac:spMkLst>
            <pc:docMk/>
            <pc:sldMk cId="2708846460" sldId="257"/>
            <ac:spMk id="79" creationId="{117AB3D3-3C9C-4DED-809A-78734805B895}"/>
          </ac:spMkLst>
        </pc:spChg>
        <pc:spChg chg="add del">
          <ac:chgData name="Kubilay Cagatay" userId="30b4a99c78906037" providerId="LiveId" clId="{6F44FA43-83C2-4B09-A043-4D5FEED49116}" dt="2021-03-21T18:47:06.700" v="1961" actId="26606"/>
          <ac:spMkLst>
            <pc:docMk/>
            <pc:sldMk cId="2708846460" sldId="257"/>
            <ac:spMk id="80" creationId="{3A9A4357-BD1D-4622-A4FE-766E6AB8DE84}"/>
          </ac:spMkLst>
        </pc:spChg>
        <pc:spChg chg="add del">
          <ac:chgData name="Kubilay Cagatay" userId="30b4a99c78906037" providerId="LiveId" clId="{6F44FA43-83C2-4B09-A043-4D5FEED49116}" dt="2021-03-21T18:47:06.700" v="1961" actId="26606"/>
          <ac:spMkLst>
            <pc:docMk/>
            <pc:sldMk cId="2708846460" sldId="257"/>
            <ac:spMk id="81" creationId="{E659831F-0D9A-4C63-9EBB-8435B85A440F}"/>
          </ac:spMkLst>
        </pc:spChg>
        <pc:spChg chg="add del">
          <ac:chgData name="Kubilay Cagatay" userId="30b4a99c78906037" providerId="LiveId" clId="{6F44FA43-83C2-4B09-A043-4D5FEED49116}" dt="2021-03-21T18:47:06.700" v="1961" actId="26606"/>
          <ac:spMkLst>
            <pc:docMk/>
            <pc:sldMk cId="2708846460" sldId="257"/>
            <ac:spMk id="82" creationId="{E6995CE5-F890-4ABA-82A2-26507CE8D2A3}"/>
          </ac:spMkLst>
        </pc:spChg>
        <pc:spChg chg="add">
          <ac:chgData name="Kubilay Cagatay" userId="30b4a99c78906037" providerId="LiveId" clId="{6F44FA43-83C2-4B09-A043-4D5FEED49116}" dt="2021-03-21T18:47:06.700" v="1962" actId="26606"/>
          <ac:spMkLst>
            <pc:docMk/>
            <pc:sldMk cId="2708846460" sldId="257"/>
            <ac:spMk id="84" creationId="{F4C0B10B-D2C4-4A54-AFAD-3D27DF88BB37}"/>
          </ac:spMkLst>
        </pc:spChg>
        <pc:grpChg chg="add del">
          <ac:chgData name="Kubilay Cagatay" userId="30b4a99c78906037" providerId="LiveId" clId="{6F44FA43-83C2-4B09-A043-4D5FEED49116}" dt="2021-03-21T18:46:16.866" v="1931" actId="26606"/>
          <ac:grpSpMkLst>
            <pc:docMk/>
            <pc:sldMk cId="2708846460" sldId="257"/>
            <ac:grpSpMk id="24" creationId="{35EE815E-1BD3-4777-B652-6D98825BF66B}"/>
          </ac:grpSpMkLst>
        </pc:grpChg>
        <pc:grpChg chg="add">
          <ac:chgData name="Kubilay Cagatay" userId="30b4a99c78906037" providerId="LiveId" clId="{6F44FA43-83C2-4B09-A043-4D5FEED49116}" dt="2021-03-21T18:47:06.700" v="1962" actId="26606"/>
          <ac:grpSpMkLst>
            <pc:docMk/>
            <pc:sldMk cId="2708846460" sldId="257"/>
            <ac:grpSpMk id="85" creationId="{B6BADB90-C74B-40D6-86DC-503F65FCE8DC}"/>
          </ac:grpSpMkLst>
        </pc:grpChg>
        <pc:picChg chg="add mod ord">
          <ac:chgData name="Kubilay Cagatay" userId="30b4a99c78906037" providerId="LiveId" clId="{6F44FA43-83C2-4B09-A043-4D5FEED49116}" dt="2021-03-21T18:47:06.700" v="1962" actId="26606"/>
          <ac:picMkLst>
            <pc:docMk/>
            <pc:sldMk cId="2708846460" sldId="257"/>
            <ac:picMk id="5" creationId="{A16F4F92-008C-4B45-8990-EBF8DB0E98BA}"/>
          </ac:picMkLst>
        </pc:picChg>
        <pc:picChg chg="add del">
          <ac:chgData name="Kubilay Cagatay" userId="30b4a99c78906037" providerId="LiveId" clId="{6F44FA43-83C2-4B09-A043-4D5FEED49116}" dt="2021-03-21T18:45:56.775" v="1925" actId="26606"/>
          <ac:picMkLst>
            <pc:docMk/>
            <pc:sldMk cId="2708846460" sldId="257"/>
            <ac:picMk id="12" creationId="{AE113210-7872-481A-ADE6-3A05CCAF5EB2}"/>
          </ac:picMkLst>
        </pc:picChg>
        <pc:picChg chg="add del">
          <ac:chgData name="Kubilay Cagatay" userId="30b4a99c78906037" providerId="LiveId" clId="{6F44FA43-83C2-4B09-A043-4D5FEED49116}" dt="2021-03-21T18:47:06.700" v="1962" actId="26606"/>
          <ac:picMkLst>
            <pc:docMk/>
            <pc:sldMk cId="2708846460" sldId="257"/>
            <ac:picMk id="53" creationId="{83355637-BA71-4F63-94C9-E77BF81BDFC0}"/>
          </ac:picMkLst>
        </pc:picChg>
        <pc:picChg chg="add del">
          <ac:chgData name="Kubilay Cagatay" userId="30b4a99c78906037" providerId="LiveId" clId="{6F44FA43-83C2-4B09-A043-4D5FEED49116}" dt="2021-03-21T18:46:53.678" v="1951" actId="26606"/>
          <ac:picMkLst>
            <pc:docMk/>
            <pc:sldMk cId="2708846460" sldId="257"/>
            <ac:picMk id="61" creationId="{83355637-BA71-4F63-94C9-E77BF81BDFC0}"/>
          </ac:picMkLst>
        </pc:picChg>
        <pc:picChg chg="add del">
          <ac:chgData name="Kubilay Cagatay" userId="30b4a99c78906037" providerId="LiveId" clId="{6F44FA43-83C2-4B09-A043-4D5FEED49116}" dt="2021-03-21T18:46:57.655" v="1957" actId="26606"/>
          <ac:picMkLst>
            <pc:docMk/>
            <pc:sldMk cId="2708846460" sldId="257"/>
            <ac:picMk id="72" creationId="{07CF545F-9C2E-4446-97CD-AD92990C2B68}"/>
          </ac:picMkLst>
        </pc:picChg>
        <pc:picChg chg="add del">
          <ac:chgData name="Kubilay Cagatay" userId="30b4a99c78906037" providerId="LiveId" clId="{6F44FA43-83C2-4B09-A043-4D5FEED49116}" dt="2021-03-21T18:47:03.263" v="1959" actId="26606"/>
          <ac:picMkLst>
            <pc:docMk/>
            <pc:sldMk cId="2708846460" sldId="257"/>
            <ac:picMk id="76" creationId="{7A2CE8EB-F719-4F84-9E91-F538438CAC76}"/>
          </ac:picMkLst>
        </pc:picChg>
        <pc:cxnChg chg="add del">
          <ac:chgData name="Kubilay Cagatay" userId="30b4a99c78906037" providerId="LiveId" clId="{6F44FA43-83C2-4B09-A043-4D5FEED49116}" dt="2021-03-21T18:46:11.431" v="1929" actId="26606"/>
          <ac:cxnSpMkLst>
            <pc:docMk/>
            <pc:sldMk cId="2708846460" sldId="257"/>
            <ac:cxnSpMk id="20" creationId="{20E3A342-4D61-4E3F-AF90-1AB42AEB96CC}"/>
          </ac:cxnSpMkLst>
        </pc:cxnChg>
        <pc:cxnChg chg="add del">
          <ac:chgData name="Kubilay Cagatay" userId="30b4a99c78906037" providerId="LiveId" clId="{6F44FA43-83C2-4B09-A043-4D5FEED49116}" dt="2021-03-21T18:46:43.403" v="1947" actId="26606"/>
          <ac:cxnSpMkLst>
            <pc:docMk/>
            <pc:sldMk cId="2708846460" sldId="257"/>
            <ac:cxnSpMk id="37" creationId="{20E3A342-4D61-4E3F-AF90-1AB42AEB96CC}"/>
          </ac:cxnSpMkLst>
        </pc:cxnChg>
        <pc:cxnChg chg="add del">
          <ac:chgData name="Kubilay Cagatay" userId="30b4a99c78906037" providerId="LiveId" clId="{6F44FA43-83C2-4B09-A043-4D5FEED49116}" dt="2021-03-21T18:46:37.314" v="1942" actId="26606"/>
          <ac:cxnSpMkLst>
            <pc:docMk/>
            <pc:sldMk cId="2708846460" sldId="257"/>
            <ac:cxnSpMk id="44" creationId="{67182200-4859-4C8D-BCBB-55B245C28BA3}"/>
          </ac:cxnSpMkLst>
        </pc:cxnChg>
        <pc:cxnChg chg="add del">
          <ac:chgData name="Kubilay Cagatay" userId="30b4a99c78906037" providerId="LiveId" clId="{6F44FA43-83C2-4B09-A043-4D5FEED49116}" dt="2021-03-21T18:46:42.859" v="1944" actId="26606"/>
          <ac:cxnSpMkLst>
            <pc:docMk/>
            <pc:sldMk cId="2708846460" sldId="257"/>
            <ac:cxnSpMk id="47" creationId="{20E3A342-4D61-4E3F-AF90-1AB42AEB96CC}"/>
          </ac:cxnSpMkLst>
        </pc:cxnChg>
        <pc:cxnChg chg="add del">
          <ac:chgData name="Kubilay Cagatay" userId="30b4a99c78906037" providerId="LiveId" clId="{6F44FA43-83C2-4B09-A043-4D5FEED49116}" dt="2021-03-21T18:46:43.387" v="1946" actId="26606"/>
          <ac:cxnSpMkLst>
            <pc:docMk/>
            <pc:sldMk cId="2708846460" sldId="257"/>
            <ac:cxnSpMk id="50" creationId="{67182200-4859-4C8D-BCBB-55B245C28BA3}"/>
          </ac:cxnSpMkLst>
        </pc:cxnChg>
        <pc:cxnChg chg="add del">
          <ac:chgData name="Kubilay Cagatay" userId="30b4a99c78906037" providerId="LiveId" clId="{6F44FA43-83C2-4B09-A043-4D5FEED49116}" dt="2021-03-21T18:46:55.396" v="1953" actId="26606"/>
          <ac:cxnSpMkLst>
            <pc:docMk/>
            <pc:sldMk cId="2708846460" sldId="257"/>
            <ac:cxnSpMk id="66" creationId="{20E3A342-4D61-4E3F-AF90-1AB42AEB96CC}"/>
          </ac:cxnSpMkLst>
        </pc:cxnChg>
      </pc:sldChg>
      <pc:sldChg chg="addSp delSp modSp mod setBg">
        <pc:chgData name="Kubilay Cagatay" userId="30b4a99c78906037" providerId="LiveId" clId="{6F44FA43-83C2-4B09-A043-4D5FEED49116}" dt="2021-03-21T19:00:38.110" v="2039" actId="207"/>
        <pc:sldMkLst>
          <pc:docMk/>
          <pc:sldMk cId="1109714153" sldId="258"/>
        </pc:sldMkLst>
        <pc:spChg chg="mod">
          <ac:chgData name="Kubilay Cagatay" userId="30b4a99c78906037" providerId="LiveId" clId="{6F44FA43-83C2-4B09-A043-4D5FEED49116}" dt="2021-03-21T19:00:32.824" v="2038" actId="122"/>
          <ac:spMkLst>
            <pc:docMk/>
            <pc:sldMk cId="1109714153" sldId="258"/>
            <ac:spMk id="2" creationId="{5725352D-851E-4BB7-87C3-31F0C0E8BF83}"/>
          </ac:spMkLst>
        </pc:spChg>
        <pc:spChg chg="mod ord">
          <ac:chgData name="Kubilay Cagatay" userId="30b4a99c78906037" providerId="LiveId" clId="{6F44FA43-83C2-4B09-A043-4D5FEED49116}" dt="2021-03-21T19:00:38.110" v="2039" actId="207"/>
          <ac:spMkLst>
            <pc:docMk/>
            <pc:sldMk cId="1109714153" sldId="258"/>
            <ac:spMk id="3" creationId="{4D4B58E8-5BE8-46DA-BD2E-441C91B1F2D7}"/>
          </ac:spMkLst>
        </pc:spChg>
        <pc:spChg chg="add del">
          <ac:chgData name="Kubilay Cagatay" userId="30b4a99c78906037" providerId="LiveId" clId="{6F44FA43-83C2-4B09-A043-4D5FEED49116}" dt="2021-03-21T19:00:04.354" v="2026" actId="26606"/>
          <ac:spMkLst>
            <pc:docMk/>
            <pc:sldMk cId="1109714153" sldId="258"/>
            <ac:spMk id="8" creationId="{3AFE8227-C443-417B-BA91-520EB1EF4559}"/>
          </ac:spMkLst>
        </pc:spChg>
        <pc:spChg chg="add del">
          <ac:chgData name="Kubilay Cagatay" userId="30b4a99c78906037" providerId="LiveId" clId="{6F44FA43-83C2-4B09-A043-4D5FEED49116}" dt="2021-03-21T19:00:04.354" v="2026" actId="26606"/>
          <ac:spMkLst>
            <pc:docMk/>
            <pc:sldMk cId="1109714153" sldId="258"/>
            <ac:spMk id="9" creationId="{907741FC-B544-4A6E-B831-6789D042333D}"/>
          </ac:spMkLst>
        </pc:spChg>
        <pc:spChg chg="add del">
          <ac:chgData name="Kubilay Cagatay" userId="30b4a99c78906037" providerId="LiveId" clId="{6F44FA43-83C2-4B09-A043-4D5FEED49116}" dt="2021-03-21T19:00:04.354" v="2026" actId="26606"/>
          <ac:spMkLst>
            <pc:docMk/>
            <pc:sldMk cId="1109714153" sldId="258"/>
            <ac:spMk id="10" creationId="{3F0BE7ED-7814-4273-B18A-F26CC0380380}"/>
          </ac:spMkLst>
        </pc:spChg>
        <pc:spChg chg="add del">
          <ac:chgData name="Kubilay Cagatay" userId="30b4a99c78906037" providerId="LiveId" clId="{6F44FA43-83C2-4B09-A043-4D5FEED49116}" dt="2021-03-21T19:00:12.187" v="2028" actId="26606"/>
          <ac:spMkLst>
            <pc:docMk/>
            <pc:sldMk cId="1109714153" sldId="258"/>
            <ac:spMk id="12" creationId="{F13C74B1-5B17-4795-BED0-7140497B445A}"/>
          </ac:spMkLst>
        </pc:spChg>
        <pc:spChg chg="add del">
          <ac:chgData name="Kubilay Cagatay" userId="30b4a99c78906037" providerId="LiveId" clId="{6F44FA43-83C2-4B09-A043-4D5FEED49116}" dt="2021-03-21T19:00:12.187" v="2028" actId="26606"/>
          <ac:spMkLst>
            <pc:docMk/>
            <pc:sldMk cId="1109714153" sldId="258"/>
            <ac:spMk id="14" creationId="{D4974D33-8DC5-464E-8C6D-BE58F0669C17}"/>
          </ac:spMkLst>
        </pc:spChg>
        <pc:spChg chg="add del">
          <ac:chgData name="Kubilay Cagatay" userId="30b4a99c78906037" providerId="LiveId" clId="{6F44FA43-83C2-4B09-A043-4D5FEED49116}" dt="2021-03-21T18:59:41.666" v="2014" actId="26606"/>
          <ac:spMkLst>
            <pc:docMk/>
            <pc:sldMk cId="1109714153" sldId="258"/>
            <ac:spMk id="15" creationId="{967C29FE-FD32-4AFB-AD20-DBDF5864B2D8}"/>
          </ac:spMkLst>
        </pc:spChg>
        <pc:spChg chg="add del">
          <ac:chgData name="Kubilay Cagatay" userId="30b4a99c78906037" providerId="LiveId" clId="{6F44FA43-83C2-4B09-A043-4D5FEED49116}" dt="2021-03-21T18:59:36.263" v="2010" actId="26606"/>
          <ac:spMkLst>
            <pc:docMk/>
            <pc:sldMk cId="1109714153" sldId="258"/>
            <ac:spMk id="16" creationId="{2B566528-1B12-4246-9431-5C2D7D081168}"/>
          </ac:spMkLst>
        </pc:spChg>
        <pc:spChg chg="add del">
          <ac:chgData name="Kubilay Cagatay" userId="30b4a99c78906037" providerId="LiveId" clId="{6F44FA43-83C2-4B09-A043-4D5FEED49116}" dt="2021-03-21T19:00:14.159" v="2030" actId="26606"/>
          <ac:spMkLst>
            <pc:docMk/>
            <pc:sldMk cId="1109714153" sldId="258"/>
            <ac:spMk id="20" creationId="{2B566528-1B12-4246-9431-5C2D7D081168}"/>
          </ac:spMkLst>
        </pc:spChg>
        <pc:spChg chg="add del">
          <ac:chgData name="Kubilay Cagatay" userId="30b4a99c78906037" providerId="LiveId" clId="{6F44FA43-83C2-4B09-A043-4D5FEED49116}" dt="2021-03-21T18:59:39.536" v="2012" actId="26606"/>
          <ac:spMkLst>
            <pc:docMk/>
            <pc:sldMk cId="1109714153" sldId="258"/>
            <ac:spMk id="21" creationId="{9AF5C66A-E8F2-4E13-98A3-FE96597C5A42}"/>
          </ac:spMkLst>
        </pc:spChg>
        <pc:spChg chg="add del">
          <ac:chgData name="Kubilay Cagatay" userId="30b4a99c78906037" providerId="LiveId" clId="{6F44FA43-83C2-4B09-A043-4D5FEED49116}" dt="2021-03-21T18:59:41.666" v="2014" actId="26606"/>
          <ac:spMkLst>
            <pc:docMk/>
            <pc:sldMk cId="1109714153" sldId="258"/>
            <ac:spMk id="24" creationId="{49CD2D09-B1BB-4DF5-9E1C-3D21B21EDEFD}"/>
          </ac:spMkLst>
        </pc:spChg>
        <pc:spChg chg="add del">
          <ac:chgData name="Kubilay Cagatay" userId="30b4a99c78906037" providerId="LiveId" clId="{6F44FA43-83C2-4B09-A043-4D5FEED49116}" dt="2021-03-21T18:59:45.318" v="2016" actId="26606"/>
          <ac:spMkLst>
            <pc:docMk/>
            <pc:sldMk cId="1109714153" sldId="258"/>
            <ac:spMk id="27" creationId="{C3D6EC93-F369-413E-AA67-5D4104161046}"/>
          </ac:spMkLst>
        </pc:spChg>
        <pc:spChg chg="add del">
          <ac:chgData name="Kubilay Cagatay" userId="30b4a99c78906037" providerId="LiveId" clId="{6F44FA43-83C2-4B09-A043-4D5FEED49116}" dt="2021-03-21T18:59:48.648" v="2018" actId="26606"/>
          <ac:spMkLst>
            <pc:docMk/>
            <pc:sldMk cId="1109714153" sldId="258"/>
            <ac:spMk id="31" creationId="{F56F5174-31D9-4DBB-AAB7-A1FD7BDB1352}"/>
          </ac:spMkLst>
        </pc:spChg>
        <pc:spChg chg="add del">
          <ac:chgData name="Kubilay Cagatay" userId="30b4a99c78906037" providerId="LiveId" clId="{6F44FA43-83C2-4B09-A043-4D5FEED49116}" dt="2021-03-21T18:59:48.648" v="2018" actId="26606"/>
          <ac:spMkLst>
            <pc:docMk/>
            <pc:sldMk cId="1109714153" sldId="258"/>
            <ac:spMk id="33" creationId="{F9A95BEE-6BB1-4A28-A8E6-A34B2E42EF87}"/>
          </ac:spMkLst>
        </pc:spChg>
        <pc:spChg chg="add del">
          <ac:chgData name="Kubilay Cagatay" userId="30b4a99c78906037" providerId="LiveId" clId="{6F44FA43-83C2-4B09-A043-4D5FEED49116}" dt="2021-03-21T19:00:22.732" v="2035" actId="26606"/>
          <ac:spMkLst>
            <pc:docMk/>
            <pc:sldMk cId="1109714153" sldId="258"/>
            <ac:spMk id="34" creationId="{49CD2D09-B1BB-4DF5-9E1C-3D21B21EDEFD}"/>
          </ac:spMkLst>
        </pc:spChg>
        <pc:spChg chg="add del">
          <ac:chgData name="Kubilay Cagatay" userId="30b4a99c78906037" providerId="LiveId" clId="{6F44FA43-83C2-4B09-A043-4D5FEED49116}" dt="2021-03-21T18:59:53.344" v="2020" actId="26606"/>
          <ac:spMkLst>
            <pc:docMk/>
            <pc:sldMk cId="1109714153" sldId="258"/>
            <ac:spMk id="35" creationId="{9AF5C66A-E8F2-4E13-98A3-FE96597C5A42}"/>
          </ac:spMkLst>
        </pc:spChg>
        <pc:spChg chg="add del">
          <ac:chgData name="Kubilay Cagatay" userId="30b4a99c78906037" providerId="LiveId" clId="{6F44FA43-83C2-4B09-A043-4D5FEED49116}" dt="2021-03-21T18:59:53.844" v="2022" actId="26606"/>
          <ac:spMkLst>
            <pc:docMk/>
            <pc:sldMk cId="1109714153" sldId="258"/>
            <ac:spMk id="38" creationId="{E8A8EAB8-D2FF-444D-B34B-7D32F106AD0E}"/>
          </ac:spMkLst>
        </pc:spChg>
        <pc:spChg chg="add del">
          <ac:chgData name="Kubilay Cagatay" userId="30b4a99c78906037" providerId="LiveId" clId="{6F44FA43-83C2-4B09-A043-4D5FEED49116}" dt="2021-03-21T19:00:22.732" v="2035" actId="26606"/>
          <ac:spMkLst>
            <pc:docMk/>
            <pc:sldMk cId="1109714153" sldId="258"/>
            <ac:spMk id="41" creationId="{967C29FE-FD32-4AFB-AD20-DBDF5864B2D8}"/>
          </ac:spMkLst>
        </pc:spChg>
        <pc:grpChg chg="add del">
          <ac:chgData name="Kubilay Cagatay" userId="30b4a99c78906037" providerId="LiveId" clId="{6F44FA43-83C2-4B09-A043-4D5FEED49116}" dt="2021-03-21T18:59:36.263" v="2010" actId="26606"/>
          <ac:grpSpMkLst>
            <pc:docMk/>
            <pc:sldMk cId="1109714153" sldId="258"/>
            <ac:grpSpMk id="13" creationId="{828A5161-06F1-46CF-8AD7-844680A59E13}"/>
          </ac:grpSpMkLst>
        </pc:grpChg>
        <pc:grpChg chg="add del">
          <ac:chgData name="Kubilay Cagatay" userId="30b4a99c78906037" providerId="LiveId" clId="{6F44FA43-83C2-4B09-A043-4D5FEED49116}" dt="2021-03-21T18:59:36.263" v="2010" actId="26606"/>
          <ac:grpSpMkLst>
            <pc:docMk/>
            <pc:sldMk cId="1109714153" sldId="258"/>
            <ac:grpSpMk id="17" creationId="{5995D10D-E9C9-47DB-AE7E-801FEF38F5C9}"/>
          </ac:grpSpMkLst>
        </pc:grpChg>
        <pc:grpChg chg="add del">
          <ac:chgData name="Kubilay Cagatay" userId="30b4a99c78906037" providerId="LiveId" clId="{6F44FA43-83C2-4B09-A043-4D5FEED49116}" dt="2021-03-21T19:00:14.159" v="2030" actId="26606"/>
          <ac:grpSpMkLst>
            <pc:docMk/>
            <pc:sldMk cId="1109714153" sldId="258"/>
            <ac:grpSpMk id="23" creationId="{828A5161-06F1-46CF-8AD7-844680A59E13}"/>
          </ac:grpSpMkLst>
        </pc:grpChg>
        <pc:grpChg chg="add del">
          <ac:chgData name="Kubilay Cagatay" userId="30b4a99c78906037" providerId="LiveId" clId="{6F44FA43-83C2-4B09-A043-4D5FEED49116}" dt="2021-03-21T18:59:45.318" v="2016" actId="26606"/>
          <ac:grpSpMkLst>
            <pc:docMk/>
            <pc:sldMk cId="1109714153" sldId="258"/>
            <ac:grpSpMk id="28" creationId="{4EA04677-6B2C-40F4-975C-ED9196552771}"/>
          </ac:grpSpMkLst>
        </pc:grpChg>
        <pc:grpChg chg="add del">
          <ac:chgData name="Kubilay Cagatay" userId="30b4a99c78906037" providerId="LiveId" clId="{6F44FA43-83C2-4B09-A043-4D5FEED49116}" dt="2021-03-21T19:00:14.159" v="2030" actId="26606"/>
          <ac:grpSpMkLst>
            <pc:docMk/>
            <pc:sldMk cId="1109714153" sldId="258"/>
            <ac:grpSpMk id="30" creationId="{5995D10D-E9C9-47DB-AE7E-801FEF38F5C9}"/>
          </ac:grpSpMkLst>
        </pc:grpChg>
        <pc:graphicFrameChg chg="add del mod">
          <ac:chgData name="Kubilay Cagatay" userId="30b4a99c78906037" providerId="LiveId" clId="{6F44FA43-83C2-4B09-A043-4D5FEED49116}" dt="2021-03-21T18:58:55.019" v="2003" actId="478"/>
          <ac:graphicFrameMkLst>
            <pc:docMk/>
            <pc:sldMk cId="1109714153" sldId="258"/>
            <ac:graphicFrameMk id="4" creationId="{A9ABC5AB-892C-42FA-8810-F94F7C2F69D8}"/>
          </ac:graphicFrameMkLst>
        </pc:graphicFrameChg>
        <pc:picChg chg="add mod ord">
          <ac:chgData name="Kubilay Cagatay" userId="30b4a99c78906037" providerId="LiveId" clId="{6F44FA43-83C2-4B09-A043-4D5FEED49116}" dt="2021-03-21T19:00:22.732" v="2035" actId="26606"/>
          <ac:picMkLst>
            <pc:docMk/>
            <pc:sldMk cId="1109714153" sldId="258"/>
            <ac:picMk id="6" creationId="{2734C4C0-B275-4D4B-A850-AE18C10E6864}"/>
          </ac:picMkLst>
        </pc:picChg>
        <pc:picChg chg="add del">
          <ac:chgData name="Kubilay Cagatay" userId="30b4a99c78906037" providerId="LiveId" clId="{6F44FA43-83C2-4B09-A043-4D5FEED49116}" dt="2021-03-21T18:59:35.095" v="2008" actId="26606"/>
          <ac:picMkLst>
            <pc:docMk/>
            <pc:sldMk cId="1109714153" sldId="258"/>
            <ac:picMk id="11" creationId="{54DDEBDD-D8BD-41A6-8A0D-B00E3768B0F9}"/>
          </ac:picMkLst>
        </pc:picChg>
        <pc:picChg chg="add del">
          <ac:chgData name="Kubilay Cagatay" userId="30b4a99c78906037" providerId="LiveId" clId="{6F44FA43-83C2-4B09-A043-4D5FEED49116}" dt="2021-03-21T18:59:39.536" v="2012" actId="26606"/>
          <ac:picMkLst>
            <pc:docMk/>
            <pc:sldMk cId="1109714153" sldId="258"/>
            <ac:picMk id="22" creationId="{AC860275-E106-493A-8BF0-E0A91130EF6A}"/>
          </ac:picMkLst>
        </pc:picChg>
        <pc:picChg chg="add del">
          <ac:chgData name="Kubilay Cagatay" userId="30b4a99c78906037" providerId="LiveId" clId="{6F44FA43-83C2-4B09-A043-4D5FEED49116}" dt="2021-03-21T18:59:41.666" v="2014" actId="26606"/>
          <ac:picMkLst>
            <pc:docMk/>
            <pc:sldMk cId="1109714153" sldId="258"/>
            <ac:picMk id="25" creationId="{83355637-BA71-4F63-94C9-E77BF81BDFC0}"/>
          </ac:picMkLst>
        </pc:picChg>
        <pc:picChg chg="add del">
          <ac:chgData name="Kubilay Cagatay" userId="30b4a99c78906037" providerId="LiveId" clId="{6F44FA43-83C2-4B09-A043-4D5FEED49116}" dt="2021-03-21T18:59:48.648" v="2018" actId="26606"/>
          <ac:picMkLst>
            <pc:docMk/>
            <pc:sldMk cId="1109714153" sldId="258"/>
            <ac:picMk id="32" creationId="{AE113210-7872-481A-ADE6-3A05CCAF5EB2}"/>
          </ac:picMkLst>
        </pc:picChg>
        <pc:picChg chg="add del">
          <ac:chgData name="Kubilay Cagatay" userId="30b4a99c78906037" providerId="LiveId" clId="{6F44FA43-83C2-4B09-A043-4D5FEED49116}" dt="2021-03-21T18:59:53.344" v="2020" actId="26606"/>
          <ac:picMkLst>
            <pc:docMk/>
            <pc:sldMk cId="1109714153" sldId="258"/>
            <ac:picMk id="36" creationId="{AC860275-E106-493A-8BF0-E0A91130EF6A}"/>
          </ac:picMkLst>
        </pc:picChg>
        <pc:picChg chg="add del">
          <ac:chgData name="Kubilay Cagatay" userId="30b4a99c78906037" providerId="LiveId" clId="{6F44FA43-83C2-4B09-A043-4D5FEED49116}" dt="2021-03-21T19:00:22.732" v="2035" actId="26606"/>
          <ac:picMkLst>
            <pc:docMk/>
            <pc:sldMk cId="1109714153" sldId="258"/>
            <ac:picMk id="37" creationId="{83355637-BA71-4F63-94C9-E77BF81BDFC0}"/>
          </ac:picMkLst>
        </pc:picChg>
        <pc:picChg chg="add">
          <ac:chgData name="Kubilay Cagatay" userId="30b4a99c78906037" providerId="LiveId" clId="{6F44FA43-83C2-4B09-A043-4D5FEED49116}" dt="2021-03-21T19:00:22.732" v="2035" actId="26606"/>
          <ac:picMkLst>
            <pc:docMk/>
            <pc:sldMk cId="1109714153" sldId="258"/>
            <ac:picMk id="46" creationId="{54DDEBDD-D8BD-41A6-8A0D-B00E3768B0F9}"/>
          </ac:picMkLst>
        </pc:picChg>
        <pc:cxnChg chg="add del">
          <ac:chgData name="Kubilay Cagatay" userId="30b4a99c78906037" providerId="LiveId" clId="{6F44FA43-83C2-4B09-A043-4D5FEED49116}" dt="2021-03-21T18:59:53.844" v="2022" actId="26606"/>
          <ac:cxnSpMkLst>
            <pc:docMk/>
            <pc:sldMk cId="1109714153" sldId="258"/>
            <ac:cxnSpMk id="39" creationId="{EEA38897-7BA3-4408-8083-3235339C4A60}"/>
          </ac:cxnSpMkLst>
        </pc:cxnChg>
        <pc:cxnChg chg="add del">
          <ac:chgData name="Kubilay Cagatay" userId="30b4a99c78906037" providerId="LiveId" clId="{6F44FA43-83C2-4B09-A043-4D5FEED49116}" dt="2021-03-21T18:59:53.844" v="2022" actId="26606"/>
          <ac:cxnSpMkLst>
            <pc:docMk/>
            <pc:sldMk cId="1109714153" sldId="258"/>
            <ac:cxnSpMk id="40" creationId="{F11AD06B-AB20-4097-8606-5DA00DBACE88}"/>
          </ac:cxnSpMkLst>
        </pc:cxnChg>
      </pc:sldChg>
      <pc:sldChg chg="addSp delSp modSp mod setBg">
        <pc:chgData name="Kubilay Cagatay" userId="30b4a99c78906037" providerId="LiveId" clId="{6F44FA43-83C2-4B09-A043-4D5FEED49116}" dt="2021-03-21T19:09:29.617" v="2100" actId="14100"/>
        <pc:sldMkLst>
          <pc:docMk/>
          <pc:sldMk cId="2196676350" sldId="259"/>
        </pc:sldMkLst>
        <pc:spChg chg="mod">
          <ac:chgData name="Kubilay Cagatay" userId="30b4a99c78906037" providerId="LiveId" clId="{6F44FA43-83C2-4B09-A043-4D5FEED49116}" dt="2021-03-21T19:09:20.794" v="2099" actId="1076"/>
          <ac:spMkLst>
            <pc:docMk/>
            <pc:sldMk cId="2196676350" sldId="259"/>
            <ac:spMk id="2" creationId="{1DA48604-CDE8-4286-9BB6-B941588ED021}"/>
          </ac:spMkLst>
        </pc:spChg>
        <pc:spChg chg="mod ord">
          <ac:chgData name="Kubilay Cagatay" userId="30b4a99c78906037" providerId="LiveId" clId="{6F44FA43-83C2-4B09-A043-4D5FEED49116}" dt="2021-03-21T19:09:29.617" v="2100" actId="14100"/>
          <ac:spMkLst>
            <pc:docMk/>
            <pc:sldMk cId="2196676350" sldId="259"/>
            <ac:spMk id="3" creationId="{E542DAF8-7567-423C-9F88-DE6AAC714767}"/>
          </ac:spMkLst>
        </pc:spChg>
        <pc:spChg chg="add del">
          <ac:chgData name="Kubilay Cagatay" userId="30b4a99c78906037" providerId="LiveId" clId="{6F44FA43-83C2-4B09-A043-4D5FEED49116}" dt="2021-03-21T19:07:56.403" v="2057" actId="26606"/>
          <ac:spMkLst>
            <pc:docMk/>
            <pc:sldMk cId="2196676350" sldId="259"/>
            <ac:spMk id="10" creationId="{49CD2D09-B1BB-4DF5-9E1C-3D21B21EDEFD}"/>
          </ac:spMkLst>
        </pc:spChg>
        <pc:spChg chg="add del">
          <ac:chgData name="Kubilay Cagatay" userId="30b4a99c78906037" providerId="LiveId" clId="{6F44FA43-83C2-4B09-A043-4D5FEED49116}" dt="2021-03-21T19:07:56.403" v="2057" actId="26606"/>
          <ac:spMkLst>
            <pc:docMk/>
            <pc:sldMk cId="2196676350" sldId="259"/>
            <ac:spMk id="14" creationId="{967C29FE-FD32-4AFB-AD20-DBDF5864B2D8}"/>
          </ac:spMkLst>
        </pc:spChg>
        <pc:spChg chg="add del">
          <ac:chgData name="Kubilay Cagatay" userId="30b4a99c78906037" providerId="LiveId" clId="{6F44FA43-83C2-4B09-A043-4D5FEED49116}" dt="2021-03-21T19:07:57.923" v="2059" actId="26606"/>
          <ac:spMkLst>
            <pc:docMk/>
            <pc:sldMk cId="2196676350" sldId="259"/>
            <ac:spMk id="16" creationId="{5E39A796-BE83-48B1-B33F-35C4A32AAB57}"/>
          </ac:spMkLst>
        </pc:spChg>
        <pc:spChg chg="add del">
          <ac:chgData name="Kubilay Cagatay" userId="30b4a99c78906037" providerId="LiveId" clId="{6F44FA43-83C2-4B09-A043-4D5FEED49116}" dt="2021-03-21T19:07:57.923" v="2059" actId="26606"/>
          <ac:spMkLst>
            <pc:docMk/>
            <pc:sldMk cId="2196676350" sldId="259"/>
            <ac:spMk id="17" creationId="{72F84B47-E267-4194-8194-831DB7B5547F}"/>
          </ac:spMkLst>
        </pc:spChg>
        <pc:spChg chg="add del">
          <ac:chgData name="Kubilay Cagatay" userId="30b4a99c78906037" providerId="LiveId" clId="{6F44FA43-83C2-4B09-A043-4D5FEED49116}" dt="2021-03-21T19:07:59.348" v="2061" actId="26606"/>
          <ac:spMkLst>
            <pc:docMk/>
            <pc:sldMk cId="2196676350" sldId="259"/>
            <ac:spMk id="19" creationId="{49CD2D09-B1BB-4DF5-9E1C-3D21B21EDEFD}"/>
          </ac:spMkLst>
        </pc:spChg>
        <pc:spChg chg="add del">
          <ac:chgData name="Kubilay Cagatay" userId="30b4a99c78906037" providerId="LiveId" clId="{6F44FA43-83C2-4B09-A043-4D5FEED49116}" dt="2021-03-21T19:07:59.348" v="2061" actId="26606"/>
          <ac:spMkLst>
            <pc:docMk/>
            <pc:sldMk cId="2196676350" sldId="259"/>
            <ac:spMk id="21" creationId="{967C29FE-FD32-4AFB-AD20-DBDF5864B2D8}"/>
          </ac:spMkLst>
        </pc:spChg>
        <pc:spChg chg="add del">
          <ac:chgData name="Kubilay Cagatay" userId="30b4a99c78906037" providerId="LiveId" clId="{6F44FA43-83C2-4B09-A043-4D5FEED49116}" dt="2021-03-21T19:07:59.781" v="2063" actId="26606"/>
          <ac:spMkLst>
            <pc:docMk/>
            <pc:sldMk cId="2196676350" sldId="259"/>
            <ac:spMk id="23" creationId="{1ECAB1E8-8195-4748-BE71-FF806D86892E}"/>
          </ac:spMkLst>
        </pc:spChg>
        <pc:spChg chg="add del">
          <ac:chgData name="Kubilay Cagatay" userId="30b4a99c78906037" providerId="LiveId" clId="{6F44FA43-83C2-4B09-A043-4D5FEED49116}" dt="2021-03-21T19:07:59.781" v="2063" actId="26606"/>
          <ac:spMkLst>
            <pc:docMk/>
            <pc:sldMk cId="2196676350" sldId="259"/>
            <ac:spMk id="24" creationId="{57F6BDD4-E066-4008-8011-6CC31AEB4556}"/>
          </ac:spMkLst>
        </pc:spChg>
        <pc:spChg chg="add del">
          <ac:chgData name="Kubilay Cagatay" userId="30b4a99c78906037" providerId="LiveId" clId="{6F44FA43-83C2-4B09-A043-4D5FEED49116}" dt="2021-03-21T19:07:59.781" v="2063" actId="26606"/>
          <ac:spMkLst>
            <pc:docMk/>
            <pc:sldMk cId="2196676350" sldId="259"/>
            <ac:spMk id="25" creationId="{2711A8FB-68FC-45FC-B01E-38F809E2D439}"/>
          </ac:spMkLst>
        </pc:spChg>
        <pc:spChg chg="add del">
          <ac:chgData name="Kubilay Cagatay" userId="30b4a99c78906037" providerId="LiveId" clId="{6F44FA43-83C2-4B09-A043-4D5FEED49116}" dt="2021-03-21T19:07:59.781" v="2063" actId="26606"/>
          <ac:spMkLst>
            <pc:docMk/>
            <pc:sldMk cId="2196676350" sldId="259"/>
            <ac:spMk id="26" creationId="{2A865FE3-5FC9-4049-87CF-30019C46C0F5}"/>
          </ac:spMkLst>
        </pc:spChg>
        <pc:spChg chg="add del">
          <ac:chgData name="Kubilay Cagatay" userId="30b4a99c78906037" providerId="LiveId" clId="{6F44FA43-83C2-4B09-A043-4D5FEED49116}" dt="2021-03-21T19:08:04.066" v="2065" actId="26606"/>
          <ac:spMkLst>
            <pc:docMk/>
            <pc:sldMk cId="2196676350" sldId="259"/>
            <ac:spMk id="28" creationId="{F56F5174-31D9-4DBB-AAB7-A1FD7BDB1352}"/>
          </ac:spMkLst>
        </pc:spChg>
        <pc:spChg chg="add del">
          <ac:chgData name="Kubilay Cagatay" userId="30b4a99c78906037" providerId="LiveId" clId="{6F44FA43-83C2-4B09-A043-4D5FEED49116}" dt="2021-03-21T19:08:04.066" v="2065" actId="26606"/>
          <ac:spMkLst>
            <pc:docMk/>
            <pc:sldMk cId="2196676350" sldId="259"/>
            <ac:spMk id="30" creationId="{F9A95BEE-6BB1-4A28-A8E6-A34B2E42EF87}"/>
          </ac:spMkLst>
        </pc:spChg>
        <pc:spChg chg="add del">
          <ac:chgData name="Kubilay Cagatay" userId="30b4a99c78906037" providerId="LiveId" clId="{6F44FA43-83C2-4B09-A043-4D5FEED49116}" dt="2021-03-21T19:08:29.557" v="2077" actId="26606"/>
          <ac:spMkLst>
            <pc:docMk/>
            <pc:sldMk cId="2196676350" sldId="259"/>
            <ac:spMk id="32" creationId="{F4C0B10B-D2C4-4A54-AFAD-3D27DF88BB37}"/>
          </ac:spMkLst>
        </pc:spChg>
        <pc:spChg chg="add del">
          <ac:chgData name="Kubilay Cagatay" userId="30b4a99c78906037" providerId="LiveId" clId="{6F44FA43-83C2-4B09-A043-4D5FEED49116}" dt="2021-03-21T19:08:19.361" v="2068" actId="26606"/>
          <ac:spMkLst>
            <pc:docMk/>
            <pc:sldMk cId="2196676350" sldId="259"/>
            <ac:spMk id="41" creationId="{C5E1D13B-3A3C-462E-A6FF-A3D5A3881F31}"/>
          </ac:spMkLst>
        </pc:spChg>
        <pc:spChg chg="add del">
          <ac:chgData name="Kubilay Cagatay" userId="30b4a99c78906037" providerId="LiveId" clId="{6F44FA43-83C2-4B09-A043-4D5FEED49116}" dt="2021-03-21T19:08:19.361" v="2068" actId="26606"/>
          <ac:spMkLst>
            <pc:docMk/>
            <pc:sldMk cId="2196676350" sldId="259"/>
            <ac:spMk id="43" creationId="{B82AB0A7-5ADB-43AA-A85D-9EB9D8BC09DC}"/>
          </ac:spMkLst>
        </pc:spChg>
        <pc:spChg chg="add del">
          <ac:chgData name="Kubilay Cagatay" userId="30b4a99c78906037" providerId="LiveId" clId="{6F44FA43-83C2-4B09-A043-4D5FEED49116}" dt="2021-03-21T19:08:19.361" v="2068" actId="26606"/>
          <ac:spMkLst>
            <pc:docMk/>
            <pc:sldMk cId="2196676350" sldId="259"/>
            <ac:spMk id="45" creationId="{94214E17-97F3-4B04-AAE9-03BA148AE969}"/>
          </ac:spMkLst>
        </pc:spChg>
        <pc:spChg chg="add del">
          <ac:chgData name="Kubilay Cagatay" userId="30b4a99c78906037" providerId="LiveId" clId="{6F44FA43-83C2-4B09-A043-4D5FEED49116}" dt="2021-03-21T19:08:19.361" v="2068" actId="26606"/>
          <ac:spMkLst>
            <pc:docMk/>
            <pc:sldMk cId="2196676350" sldId="259"/>
            <ac:spMk id="47" creationId="{EC9D92EA-1FC7-47BC-8749-59CAF27E94C9}"/>
          </ac:spMkLst>
        </pc:spChg>
        <pc:spChg chg="add del">
          <ac:chgData name="Kubilay Cagatay" userId="30b4a99c78906037" providerId="LiveId" clId="{6F44FA43-83C2-4B09-A043-4D5FEED49116}" dt="2021-03-21T19:08:24.807" v="2070" actId="26606"/>
          <ac:spMkLst>
            <pc:docMk/>
            <pc:sldMk cId="2196676350" sldId="259"/>
            <ac:spMk id="49" creationId="{91F32EBA-ED97-466E-8CFA-8382584155D0}"/>
          </ac:spMkLst>
        </pc:spChg>
        <pc:spChg chg="add del">
          <ac:chgData name="Kubilay Cagatay" userId="30b4a99c78906037" providerId="LiveId" clId="{6F44FA43-83C2-4B09-A043-4D5FEED49116}" dt="2021-03-21T19:08:27.092" v="2072" actId="26606"/>
          <ac:spMkLst>
            <pc:docMk/>
            <pc:sldMk cId="2196676350" sldId="259"/>
            <ac:spMk id="51" creationId="{9AF5C66A-E8F2-4E13-98A3-FE96597C5A42}"/>
          </ac:spMkLst>
        </pc:spChg>
        <pc:spChg chg="add del">
          <ac:chgData name="Kubilay Cagatay" userId="30b4a99c78906037" providerId="LiveId" clId="{6F44FA43-83C2-4B09-A043-4D5FEED49116}" dt="2021-03-21T19:08:29.028" v="2074" actId="26606"/>
          <ac:spMkLst>
            <pc:docMk/>
            <pc:sldMk cId="2196676350" sldId="259"/>
            <ac:spMk id="54" creationId="{F4C0B10B-D2C4-4A54-AFAD-3D27DF88BB37}"/>
          </ac:spMkLst>
        </pc:spChg>
        <pc:spChg chg="add del">
          <ac:chgData name="Kubilay Cagatay" userId="30b4a99c78906037" providerId="LiveId" clId="{6F44FA43-83C2-4B09-A043-4D5FEED49116}" dt="2021-03-21T19:08:29.541" v="2076" actId="26606"/>
          <ac:spMkLst>
            <pc:docMk/>
            <pc:sldMk cId="2196676350" sldId="259"/>
            <ac:spMk id="59" creationId="{9AF5C66A-E8F2-4E13-98A3-FE96597C5A42}"/>
          </ac:spMkLst>
        </pc:spChg>
        <pc:spChg chg="add del">
          <ac:chgData name="Kubilay Cagatay" userId="30b4a99c78906037" providerId="LiveId" clId="{6F44FA43-83C2-4B09-A043-4D5FEED49116}" dt="2021-03-21T19:09:08.022" v="2096" actId="26606"/>
          <ac:spMkLst>
            <pc:docMk/>
            <pc:sldMk cId="2196676350" sldId="259"/>
            <ac:spMk id="62" creationId="{49CD2D09-B1BB-4DF5-9E1C-3D21B21EDEFD}"/>
          </ac:spMkLst>
        </pc:spChg>
        <pc:spChg chg="add del">
          <ac:chgData name="Kubilay Cagatay" userId="30b4a99c78906037" providerId="LiveId" clId="{6F44FA43-83C2-4B09-A043-4D5FEED49116}" dt="2021-03-21T19:09:08.022" v="2096" actId="26606"/>
          <ac:spMkLst>
            <pc:docMk/>
            <pc:sldMk cId="2196676350" sldId="259"/>
            <ac:spMk id="64" creationId="{967C29FE-FD32-4AFB-AD20-DBDF5864B2D8}"/>
          </ac:spMkLst>
        </pc:spChg>
        <pc:spChg chg="add del">
          <ac:chgData name="Kubilay Cagatay" userId="30b4a99c78906037" providerId="LiveId" clId="{6F44FA43-83C2-4B09-A043-4D5FEED49116}" dt="2021-03-21T19:08:49.851" v="2081" actId="26606"/>
          <ac:spMkLst>
            <pc:docMk/>
            <pc:sldMk cId="2196676350" sldId="259"/>
            <ac:spMk id="69" creationId="{F56F5174-31D9-4DBB-AAB7-A1FD7BDB1352}"/>
          </ac:spMkLst>
        </pc:spChg>
        <pc:spChg chg="add del">
          <ac:chgData name="Kubilay Cagatay" userId="30b4a99c78906037" providerId="LiveId" clId="{6F44FA43-83C2-4B09-A043-4D5FEED49116}" dt="2021-03-21T19:08:49.851" v="2081" actId="26606"/>
          <ac:spMkLst>
            <pc:docMk/>
            <pc:sldMk cId="2196676350" sldId="259"/>
            <ac:spMk id="73" creationId="{F9A95BEE-6BB1-4A28-A8E6-A34B2E42EF87}"/>
          </ac:spMkLst>
        </pc:spChg>
        <pc:spChg chg="add del">
          <ac:chgData name="Kubilay Cagatay" userId="30b4a99c78906037" providerId="LiveId" clId="{6F44FA43-83C2-4B09-A043-4D5FEED49116}" dt="2021-03-21T19:08:53.943" v="2083" actId="26606"/>
          <ac:spMkLst>
            <pc:docMk/>
            <pc:sldMk cId="2196676350" sldId="259"/>
            <ac:spMk id="75" creationId="{976FA5D9-3A7C-4FA7-9BA8-1905D703FD77}"/>
          </ac:spMkLst>
        </pc:spChg>
        <pc:spChg chg="add del">
          <ac:chgData name="Kubilay Cagatay" userId="30b4a99c78906037" providerId="LiveId" clId="{6F44FA43-83C2-4B09-A043-4D5FEED49116}" dt="2021-03-21T19:08:53.943" v="2083" actId="26606"/>
          <ac:spMkLst>
            <pc:docMk/>
            <pc:sldMk cId="2196676350" sldId="259"/>
            <ac:spMk id="76" creationId="{AC5782D3-6CED-43A7-BE35-09C48F8091FB}"/>
          </ac:spMkLst>
        </pc:spChg>
        <pc:spChg chg="add del">
          <ac:chgData name="Kubilay Cagatay" userId="30b4a99c78906037" providerId="LiveId" clId="{6F44FA43-83C2-4B09-A043-4D5FEED49116}" dt="2021-03-21T19:08:53.943" v="2083" actId="26606"/>
          <ac:spMkLst>
            <pc:docMk/>
            <pc:sldMk cId="2196676350" sldId="259"/>
            <ac:spMk id="77" creationId="{4652D57C-331F-43B8-9C07-69FBA9C0279E}"/>
          </ac:spMkLst>
        </pc:spChg>
        <pc:spChg chg="add del">
          <ac:chgData name="Kubilay Cagatay" userId="30b4a99c78906037" providerId="LiveId" clId="{6F44FA43-83C2-4B09-A043-4D5FEED49116}" dt="2021-03-21T19:08:53.943" v="2083" actId="26606"/>
          <ac:spMkLst>
            <pc:docMk/>
            <pc:sldMk cId="2196676350" sldId="259"/>
            <ac:spMk id="78" creationId="{6721F593-ECD2-4B5B-AAE4-0866A4CDC970}"/>
          </ac:spMkLst>
        </pc:spChg>
        <pc:spChg chg="add del">
          <ac:chgData name="Kubilay Cagatay" userId="30b4a99c78906037" providerId="LiveId" clId="{6F44FA43-83C2-4B09-A043-4D5FEED49116}" dt="2021-03-21T19:08:53.943" v="2083" actId="26606"/>
          <ac:spMkLst>
            <pc:docMk/>
            <pc:sldMk cId="2196676350" sldId="259"/>
            <ac:spMk id="79" creationId="{71DEE99F-D18C-4025-BA3F-CEBF5258ED3D}"/>
          </ac:spMkLst>
        </pc:spChg>
        <pc:spChg chg="add del">
          <ac:chgData name="Kubilay Cagatay" userId="30b4a99c78906037" providerId="LiveId" clId="{6F44FA43-83C2-4B09-A043-4D5FEED49116}" dt="2021-03-21T19:09:02.533" v="2087" actId="26606"/>
          <ac:spMkLst>
            <pc:docMk/>
            <pc:sldMk cId="2196676350" sldId="259"/>
            <ac:spMk id="83" creationId="{9F79630B-0F0B-446E-A637-38FA8F61D10E}"/>
          </ac:spMkLst>
        </pc:spChg>
        <pc:spChg chg="add del">
          <ac:chgData name="Kubilay Cagatay" userId="30b4a99c78906037" providerId="LiveId" clId="{6F44FA43-83C2-4B09-A043-4D5FEED49116}" dt="2021-03-21T19:09:02.533" v="2087" actId="26606"/>
          <ac:spMkLst>
            <pc:docMk/>
            <pc:sldMk cId="2196676350" sldId="259"/>
            <ac:spMk id="84" creationId="{B3437C99-FC8E-4311-B48A-F0C4C329B154}"/>
          </ac:spMkLst>
        </pc:spChg>
        <pc:spChg chg="add del">
          <ac:chgData name="Kubilay Cagatay" userId="30b4a99c78906037" providerId="LiveId" clId="{6F44FA43-83C2-4B09-A043-4D5FEED49116}" dt="2021-03-21T19:09:05.087" v="2091" actId="26606"/>
          <ac:spMkLst>
            <pc:docMk/>
            <pc:sldMk cId="2196676350" sldId="259"/>
            <ac:spMk id="88" creationId="{9F79630B-0F0B-446E-A637-38FA8F61D10E}"/>
          </ac:spMkLst>
        </pc:spChg>
        <pc:spChg chg="add del">
          <ac:chgData name="Kubilay Cagatay" userId="30b4a99c78906037" providerId="LiveId" clId="{6F44FA43-83C2-4B09-A043-4D5FEED49116}" dt="2021-03-21T19:09:05.087" v="2091" actId="26606"/>
          <ac:spMkLst>
            <pc:docMk/>
            <pc:sldMk cId="2196676350" sldId="259"/>
            <ac:spMk id="89" creationId="{B3437C99-FC8E-4311-B48A-F0C4C329B154}"/>
          </ac:spMkLst>
        </pc:spChg>
        <pc:spChg chg="add del">
          <ac:chgData name="Kubilay Cagatay" userId="30b4a99c78906037" providerId="LiveId" clId="{6F44FA43-83C2-4B09-A043-4D5FEED49116}" dt="2021-03-21T19:09:05.664" v="2093" actId="26606"/>
          <ac:spMkLst>
            <pc:docMk/>
            <pc:sldMk cId="2196676350" sldId="259"/>
            <ac:spMk id="91" creationId="{18FD74D4-C0F3-4E5B-9628-885593F0B528}"/>
          </ac:spMkLst>
        </pc:spChg>
        <pc:spChg chg="add del">
          <ac:chgData name="Kubilay Cagatay" userId="30b4a99c78906037" providerId="LiveId" clId="{6F44FA43-83C2-4B09-A043-4D5FEED49116}" dt="2021-03-21T19:09:05.664" v="2093" actId="26606"/>
          <ac:spMkLst>
            <pc:docMk/>
            <pc:sldMk cId="2196676350" sldId="259"/>
            <ac:spMk id="92" creationId="{E64FA8EC-281F-4A47-AF2E-9F85F2AABC2E}"/>
          </ac:spMkLst>
        </pc:spChg>
        <pc:spChg chg="add del">
          <ac:chgData name="Kubilay Cagatay" userId="30b4a99c78906037" providerId="LiveId" clId="{6F44FA43-83C2-4B09-A043-4D5FEED49116}" dt="2021-03-21T19:09:08.022" v="2095" actId="26606"/>
          <ac:spMkLst>
            <pc:docMk/>
            <pc:sldMk cId="2196676350" sldId="259"/>
            <ac:spMk id="94" creationId="{C5E1D13B-3A3C-462E-A6FF-A3D5A3881F31}"/>
          </ac:spMkLst>
        </pc:spChg>
        <pc:spChg chg="add del">
          <ac:chgData name="Kubilay Cagatay" userId="30b4a99c78906037" providerId="LiveId" clId="{6F44FA43-83C2-4B09-A043-4D5FEED49116}" dt="2021-03-21T19:09:08.022" v="2095" actId="26606"/>
          <ac:spMkLst>
            <pc:docMk/>
            <pc:sldMk cId="2196676350" sldId="259"/>
            <ac:spMk id="95" creationId="{B82AB0A7-5ADB-43AA-A85D-9EB9D8BC09DC}"/>
          </ac:spMkLst>
        </pc:spChg>
        <pc:spChg chg="add del">
          <ac:chgData name="Kubilay Cagatay" userId="30b4a99c78906037" providerId="LiveId" clId="{6F44FA43-83C2-4B09-A043-4D5FEED49116}" dt="2021-03-21T19:09:08.022" v="2095" actId="26606"/>
          <ac:spMkLst>
            <pc:docMk/>
            <pc:sldMk cId="2196676350" sldId="259"/>
            <ac:spMk id="96" creationId="{94214E17-97F3-4B04-AAE9-03BA148AE969}"/>
          </ac:spMkLst>
        </pc:spChg>
        <pc:spChg chg="add del">
          <ac:chgData name="Kubilay Cagatay" userId="30b4a99c78906037" providerId="LiveId" clId="{6F44FA43-83C2-4B09-A043-4D5FEED49116}" dt="2021-03-21T19:09:08.022" v="2095" actId="26606"/>
          <ac:spMkLst>
            <pc:docMk/>
            <pc:sldMk cId="2196676350" sldId="259"/>
            <ac:spMk id="97" creationId="{EC9D92EA-1FC7-47BC-8749-59CAF27E94C9}"/>
          </ac:spMkLst>
        </pc:spChg>
        <pc:spChg chg="add">
          <ac:chgData name="Kubilay Cagatay" userId="30b4a99c78906037" providerId="LiveId" clId="{6F44FA43-83C2-4B09-A043-4D5FEED49116}" dt="2021-03-21T19:09:08.022" v="2096" actId="26606"/>
          <ac:spMkLst>
            <pc:docMk/>
            <pc:sldMk cId="2196676350" sldId="259"/>
            <ac:spMk id="99" creationId="{AC5782D3-6CED-43A7-BE35-09C48F8091FB}"/>
          </ac:spMkLst>
        </pc:spChg>
        <pc:spChg chg="add">
          <ac:chgData name="Kubilay Cagatay" userId="30b4a99c78906037" providerId="LiveId" clId="{6F44FA43-83C2-4B09-A043-4D5FEED49116}" dt="2021-03-21T19:09:08.022" v="2096" actId="26606"/>
          <ac:spMkLst>
            <pc:docMk/>
            <pc:sldMk cId="2196676350" sldId="259"/>
            <ac:spMk id="100" creationId="{6721F593-ECD2-4B5B-AAE4-0866A4CDC970}"/>
          </ac:spMkLst>
        </pc:spChg>
        <pc:spChg chg="add">
          <ac:chgData name="Kubilay Cagatay" userId="30b4a99c78906037" providerId="LiveId" clId="{6F44FA43-83C2-4B09-A043-4D5FEED49116}" dt="2021-03-21T19:09:08.022" v="2096" actId="26606"/>
          <ac:spMkLst>
            <pc:docMk/>
            <pc:sldMk cId="2196676350" sldId="259"/>
            <ac:spMk id="101" creationId="{71DEE99F-D18C-4025-BA3F-CEBF5258ED3D}"/>
          </ac:spMkLst>
        </pc:spChg>
        <pc:spChg chg="add">
          <ac:chgData name="Kubilay Cagatay" userId="30b4a99c78906037" providerId="LiveId" clId="{6F44FA43-83C2-4B09-A043-4D5FEED49116}" dt="2021-03-21T19:09:08.022" v="2096" actId="26606"/>
          <ac:spMkLst>
            <pc:docMk/>
            <pc:sldMk cId="2196676350" sldId="259"/>
            <ac:spMk id="102" creationId="{976FA5D9-3A7C-4FA7-9BA8-1905D703FD77}"/>
          </ac:spMkLst>
        </pc:spChg>
        <pc:spChg chg="add">
          <ac:chgData name="Kubilay Cagatay" userId="30b4a99c78906037" providerId="LiveId" clId="{6F44FA43-83C2-4B09-A043-4D5FEED49116}" dt="2021-03-21T19:09:08.022" v="2096" actId="26606"/>
          <ac:spMkLst>
            <pc:docMk/>
            <pc:sldMk cId="2196676350" sldId="259"/>
            <ac:spMk id="103" creationId="{4652D57C-331F-43B8-9C07-69FBA9C0279E}"/>
          </ac:spMkLst>
        </pc:spChg>
        <pc:grpChg chg="add del">
          <ac:chgData name="Kubilay Cagatay" userId="30b4a99c78906037" providerId="LiveId" clId="{6F44FA43-83C2-4B09-A043-4D5FEED49116}" dt="2021-03-21T19:08:29.557" v="2077" actId="26606"/>
          <ac:grpSpMkLst>
            <pc:docMk/>
            <pc:sldMk cId="2196676350" sldId="259"/>
            <ac:grpSpMk id="33" creationId="{B6BADB90-C74B-40D6-86DC-503F65FCE8DC}"/>
          </ac:grpSpMkLst>
        </pc:grpChg>
        <pc:grpChg chg="add del">
          <ac:chgData name="Kubilay Cagatay" userId="30b4a99c78906037" providerId="LiveId" clId="{6F44FA43-83C2-4B09-A043-4D5FEED49116}" dt="2021-03-21T19:08:29.028" v="2074" actId="26606"/>
          <ac:grpSpMkLst>
            <pc:docMk/>
            <pc:sldMk cId="2196676350" sldId="259"/>
            <ac:grpSpMk id="55" creationId="{B6BADB90-C74B-40D6-86DC-503F65FCE8DC}"/>
          </ac:grpSpMkLst>
        </pc:grpChg>
        <pc:picChg chg="add mod">
          <ac:chgData name="Kubilay Cagatay" userId="30b4a99c78906037" providerId="LiveId" clId="{6F44FA43-83C2-4B09-A043-4D5FEED49116}" dt="2021-03-21T19:09:08.022" v="2096" actId="26606"/>
          <ac:picMkLst>
            <pc:docMk/>
            <pc:sldMk cId="2196676350" sldId="259"/>
            <ac:picMk id="5" creationId="{6391A546-11A9-4684-9B9D-747FD34BD7C1}"/>
          </ac:picMkLst>
        </pc:picChg>
        <pc:picChg chg="add del">
          <ac:chgData name="Kubilay Cagatay" userId="30b4a99c78906037" providerId="LiveId" clId="{6F44FA43-83C2-4B09-A043-4D5FEED49116}" dt="2021-03-21T19:07:56.403" v="2057" actId="26606"/>
          <ac:picMkLst>
            <pc:docMk/>
            <pc:sldMk cId="2196676350" sldId="259"/>
            <ac:picMk id="12" creationId="{83355637-BA71-4F63-94C9-E77BF81BDFC0}"/>
          </ac:picMkLst>
        </pc:picChg>
        <pc:picChg chg="add del">
          <ac:chgData name="Kubilay Cagatay" userId="30b4a99c78906037" providerId="LiveId" clId="{6F44FA43-83C2-4B09-A043-4D5FEED49116}" dt="2021-03-21T19:07:59.348" v="2061" actId="26606"/>
          <ac:picMkLst>
            <pc:docMk/>
            <pc:sldMk cId="2196676350" sldId="259"/>
            <ac:picMk id="20" creationId="{83355637-BA71-4F63-94C9-E77BF81BDFC0}"/>
          </ac:picMkLst>
        </pc:picChg>
        <pc:picChg chg="add del">
          <ac:chgData name="Kubilay Cagatay" userId="30b4a99c78906037" providerId="LiveId" clId="{6F44FA43-83C2-4B09-A043-4D5FEED49116}" dt="2021-03-21T19:08:04.066" v="2065" actId="26606"/>
          <ac:picMkLst>
            <pc:docMk/>
            <pc:sldMk cId="2196676350" sldId="259"/>
            <ac:picMk id="29" creationId="{AE113210-7872-481A-ADE6-3A05CCAF5EB2}"/>
          </ac:picMkLst>
        </pc:picChg>
        <pc:picChg chg="add del">
          <ac:chgData name="Kubilay Cagatay" userId="30b4a99c78906037" providerId="LiveId" clId="{6F44FA43-83C2-4B09-A043-4D5FEED49116}" dt="2021-03-21T19:08:27.092" v="2072" actId="26606"/>
          <ac:picMkLst>
            <pc:docMk/>
            <pc:sldMk cId="2196676350" sldId="259"/>
            <ac:picMk id="52" creationId="{AC860275-E106-493A-8BF0-E0A91130EF6A}"/>
          </ac:picMkLst>
        </pc:picChg>
        <pc:picChg chg="add del">
          <ac:chgData name="Kubilay Cagatay" userId="30b4a99c78906037" providerId="LiveId" clId="{6F44FA43-83C2-4B09-A043-4D5FEED49116}" dt="2021-03-21T19:08:29.541" v="2076" actId="26606"/>
          <ac:picMkLst>
            <pc:docMk/>
            <pc:sldMk cId="2196676350" sldId="259"/>
            <ac:picMk id="60" creationId="{AC860275-E106-493A-8BF0-E0A91130EF6A}"/>
          </ac:picMkLst>
        </pc:picChg>
        <pc:picChg chg="add del">
          <ac:chgData name="Kubilay Cagatay" userId="30b4a99c78906037" providerId="LiveId" clId="{6F44FA43-83C2-4B09-A043-4D5FEED49116}" dt="2021-03-21T19:09:08.022" v="2096" actId="26606"/>
          <ac:picMkLst>
            <pc:docMk/>
            <pc:sldMk cId="2196676350" sldId="259"/>
            <ac:picMk id="63" creationId="{83355637-BA71-4F63-94C9-E77BF81BDFC0}"/>
          </ac:picMkLst>
        </pc:picChg>
        <pc:picChg chg="add del">
          <ac:chgData name="Kubilay Cagatay" userId="30b4a99c78906037" providerId="LiveId" clId="{6F44FA43-83C2-4B09-A043-4D5FEED49116}" dt="2021-03-21T19:08:49.851" v="2081" actId="26606"/>
          <ac:picMkLst>
            <pc:docMk/>
            <pc:sldMk cId="2196676350" sldId="259"/>
            <ac:picMk id="71" creationId="{AE113210-7872-481A-ADE6-3A05CCAF5EB2}"/>
          </ac:picMkLst>
        </pc:picChg>
        <pc:cxnChg chg="add del">
          <ac:chgData name="Kubilay Cagatay" userId="30b4a99c78906037" providerId="LiveId" clId="{6F44FA43-83C2-4B09-A043-4D5FEED49116}" dt="2021-03-21T19:08:56.327" v="2085" actId="26606"/>
          <ac:cxnSpMkLst>
            <pc:docMk/>
            <pc:sldMk cId="2196676350" sldId="259"/>
            <ac:cxnSpMk id="81" creationId="{E4A809D5-3600-46D4-A466-67F2349A54FB}"/>
          </ac:cxnSpMkLst>
        </pc:cxnChg>
        <pc:cxnChg chg="add del">
          <ac:chgData name="Kubilay Cagatay" userId="30b4a99c78906037" providerId="LiveId" clId="{6F44FA43-83C2-4B09-A043-4D5FEED49116}" dt="2021-03-21T19:09:03.791" v="2089" actId="26606"/>
          <ac:cxnSpMkLst>
            <pc:docMk/>
            <pc:sldMk cId="2196676350" sldId="259"/>
            <ac:cxnSpMk id="86" creationId="{E4A809D5-3600-46D4-A466-67F2349A54FB}"/>
          </ac:cxnSpMkLst>
        </pc:cxnChg>
      </pc:sldChg>
      <pc:sldChg chg="addSp modSp mod setBg">
        <pc:chgData name="Kubilay Cagatay" userId="30b4a99c78906037" providerId="LiveId" clId="{6F44FA43-83C2-4B09-A043-4D5FEED49116}" dt="2021-03-21T19:11:29.874" v="2110" actId="14100"/>
        <pc:sldMkLst>
          <pc:docMk/>
          <pc:sldMk cId="3550763422" sldId="260"/>
        </pc:sldMkLst>
        <pc:spChg chg="mod">
          <ac:chgData name="Kubilay Cagatay" userId="30b4a99c78906037" providerId="LiveId" clId="{6F44FA43-83C2-4B09-A043-4D5FEED49116}" dt="2021-03-21T19:11:05.031" v="2106" actId="207"/>
          <ac:spMkLst>
            <pc:docMk/>
            <pc:sldMk cId="3550763422" sldId="260"/>
            <ac:spMk id="2" creationId="{40BDEA1D-B9B8-458B-939E-85F10079EB8B}"/>
          </ac:spMkLst>
        </pc:spChg>
        <pc:spChg chg="mod">
          <ac:chgData name="Kubilay Cagatay" userId="30b4a99c78906037" providerId="LiveId" clId="{6F44FA43-83C2-4B09-A043-4D5FEED49116}" dt="2021-03-21T19:11:29.874" v="2110" actId="14100"/>
          <ac:spMkLst>
            <pc:docMk/>
            <pc:sldMk cId="3550763422" sldId="260"/>
            <ac:spMk id="3" creationId="{617DB26B-F7BC-493A-B9EE-156BB94C3F3F}"/>
          </ac:spMkLst>
        </pc:spChg>
        <pc:spChg chg="add">
          <ac:chgData name="Kubilay Cagatay" userId="30b4a99c78906037" providerId="LiveId" clId="{6F44FA43-83C2-4B09-A043-4D5FEED49116}" dt="2021-03-21T19:10:58.324" v="2104" actId="26606"/>
          <ac:spMkLst>
            <pc:docMk/>
            <pc:sldMk cId="3550763422" sldId="260"/>
            <ac:spMk id="10" creationId="{3CD9DF72-87A3-404E-A828-84CBF11A8303}"/>
          </ac:spMkLst>
        </pc:spChg>
        <pc:picChg chg="add mod ord">
          <ac:chgData name="Kubilay Cagatay" userId="30b4a99c78906037" providerId="LiveId" clId="{6F44FA43-83C2-4B09-A043-4D5FEED49116}" dt="2021-03-21T19:10:58.324" v="2104" actId="26606"/>
          <ac:picMkLst>
            <pc:docMk/>
            <pc:sldMk cId="3550763422" sldId="260"/>
            <ac:picMk id="5" creationId="{CCF6836B-EAE8-44F6-8AAF-9BDDFC65217E}"/>
          </ac:picMkLst>
        </pc:picChg>
        <pc:cxnChg chg="add">
          <ac:chgData name="Kubilay Cagatay" userId="30b4a99c78906037" providerId="LiveId" clId="{6F44FA43-83C2-4B09-A043-4D5FEED49116}" dt="2021-03-21T19:10:58.324" v="2104" actId="26606"/>
          <ac:cxnSpMkLst>
            <pc:docMk/>
            <pc:sldMk cId="3550763422" sldId="260"/>
            <ac:cxnSpMk id="12" creationId="{20E3A342-4D61-4E3F-AF90-1AB42AEB96CC}"/>
          </ac:cxnSpMkLst>
        </pc:cxnChg>
      </pc:sldChg>
      <pc:sldChg chg="addSp delSp modSp mod ord setBg setClrOvrMap">
        <pc:chgData name="Kubilay Cagatay" userId="30b4a99c78906037" providerId="LiveId" clId="{6F44FA43-83C2-4B09-A043-4D5FEED49116}" dt="2021-03-21T19:14:18.969" v="2126" actId="207"/>
        <pc:sldMkLst>
          <pc:docMk/>
          <pc:sldMk cId="2322379294" sldId="261"/>
        </pc:sldMkLst>
        <pc:spChg chg="mod">
          <ac:chgData name="Kubilay Cagatay" userId="30b4a99c78906037" providerId="LiveId" clId="{6F44FA43-83C2-4B09-A043-4D5FEED49116}" dt="2021-03-21T19:14:16.713" v="2125" actId="113"/>
          <ac:spMkLst>
            <pc:docMk/>
            <pc:sldMk cId="2322379294" sldId="261"/>
            <ac:spMk id="2" creationId="{ED5E10C0-661D-4580-96F8-D55ED30D45CB}"/>
          </ac:spMkLst>
        </pc:spChg>
        <pc:spChg chg="mod ord">
          <ac:chgData name="Kubilay Cagatay" userId="30b4a99c78906037" providerId="LiveId" clId="{6F44FA43-83C2-4B09-A043-4D5FEED49116}" dt="2021-03-21T19:14:18.969" v="2126" actId="207"/>
          <ac:spMkLst>
            <pc:docMk/>
            <pc:sldMk cId="2322379294" sldId="261"/>
            <ac:spMk id="3" creationId="{CC468576-AEF2-4701-AA85-CF435842DD2B}"/>
          </ac:spMkLst>
        </pc:spChg>
        <pc:spChg chg="add del">
          <ac:chgData name="Kubilay Cagatay" userId="30b4a99c78906037" providerId="LiveId" clId="{6F44FA43-83C2-4B09-A043-4D5FEED49116}" dt="2021-03-21T19:13:58.054" v="2115" actId="26606"/>
          <ac:spMkLst>
            <pc:docMk/>
            <pc:sldMk cId="2322379294" sldId="261"/>
            <ac:spMk id="10" creationId="{3CD9DF72-87A3-404E-A828-84CBF11A8303}"/>
          </ac:spMkLst>
        </pc:spChg>
        <pc:spChg chg="add del">
          <ac:chgData name="Kubilay Cagatay" userId="30b4a99c78906037" providerId="LiveId" clId="{6F44FA43-83C2-4B09-A043-4D5FEED49116}" dt="2021-03-21T19:13:58.542" v="2117" actId="26606"/>
          <ac:spMkLst>
            <pc:docMk/>
            <pc:sldMk cId="2322379294" sldId="261"/>
            <ac:spMk id="14" creationId="{F9A95BEE-6BB1-4A28-A8E6-A34B2E42EF87}"/>
          </ac:spMkLst>
        </pc:spChg>
        <pc:spChg chg="add del">
          <ac:chgData name="Kubilay Cagatay" userId="30b4a99c78906037" providerId="LiveId" clId="{6F44FA43-83C2-4B09-A043-4D5FEED49116}" dt="2021-03-21T19:13:58.542" v="2117" actId="26606"/>
          <ac:spMkLst>
            <pc:docMk/>
            <pc:sldMk cId="2322379294" sldId="261"/>
            <ac:spMk id="15" creationId="{F56F5174-31D9-4DBB-AAB7-A1FD7BDB1352}"/>
          </ac:spMkLst>
        </pc:spChg>
        <pc:spChg chg="add del">
          <ac:chgData name="Kubilay Cagatay" userId="30b4a99c78906037" providerId="LiveId" clId="{6F44FA43-83C2-4B09-A043-4D5FEED49116}" dt="2021-03-21T19:14:10.984" v="2123" actId="26606"/>
          <ac:spMkLst>
            <pc:docMk/>
            <pc:sldMk cId="2322379294" sldId="261"/>
            <ac:spMk id="18" creationId="{5E8D2E83-FB3A-40E7-A9E5-7AB389D612B4}"/>
          </ac:spMkLst>
        </pc:spChg>
        <pc:spChg chg="add del">
          <ac:chgData name="Kubilay Cagatay" userId="30b4a99c78906037" providerId="LiveId" clId="{6F44FA43-83C2-4B09-A043-4D5FEED49116}" dt="2021-03-21T19:14:08.995" v="2120" actId="26606"/>
          <ac:spMkLst>
            <pc:docMk/>
            <pc:sldMk cId="2322379294" sldId="261"/>
            <ac:spMk id="23" creationId="{5E8D2E83-FB3A-40E7-A9E5-7AB389D612B4}"/>
          </ac:spMkLst>
        </pc:spChg>
        <pc:spChg chg="add del">
          <ac:chgData name="Kubilay Cagatay" userId="30b4a99c78906037" providerId="LiveId" clId="{6F44FA43-83C2-4B09-A043-4D5FEED49116}" dt="2021-03-21T19:14:10.984" v="2122" actId="26606"/>
          <ac:spMkLst>
            <pc:docMk/>
            <pc:sldMk cId="2322379294" sldId="261"/>
            <ac:spMk id="26" creationId="{C5E6CFF1-2F42-4E10-9A97-F116F46F53FE}"/>
          </ac:spMkLst>
        </pc:spChg>
        <pc:spChg chg="add">
          <ac:chgData name="Kubilay Cagatay" userId="30b4a99c78906037" providerId="LiveId" clId="{6F44FA43-83C2-4B09-A043-4D5FEED49116}" dt="2021-03-21T19:14:10.984" v="2123" actId="26606"/>
          <ac:spMkLst>
            <pc:docMk/>
            <pc:sldMk cId="2322379294" sldId="261"/>
            <ac:spMk id="28" creationId="{3CD9DF72-87A3-404E-A828-84CBF11A8303}"/>
          </ac:spMkLst>
        </pc:spChg>
        <pc:picChg chg="add mod ord">
          <ac:chgData name="Kubilay Cagatay" userId="30b4a99c78906037" providerId="LiveId" clId="{6F44FA43-83C2-4B09-A043-4D5FEED49116}" dt="2021-03-21T19:14:10.984" v="2123" actId="26606"/>
          <ac:picMkLst>
            <pc:docMk/>
            <pc:sldMk cId="2322379294" sldId="261"/>
            <ac:picMk id="5" creationId="{22DE358D-C26A-46FD-B061-7CE6DD304AA0}"/>
          </ac:picMkLst>
        </pc:picChg>
        <pc:picChg chg="add del">
          <ac:chgData name="Kubilay Cagatay" userId="30b4a99c78906037" providerId="LiveId" clId="{6F44FA43-83C2-4B09-A043-4D5FEED49116}" dt="2021-03-21T19:13:58.542" v="2117" actId="26606"/>
          <ac:picMkLst>
            <pc:docMk/>
            <pc:sldMk cId="2322379294" sldId="261"/>
            <ac:picMk id="16" creationId="{AE113210-7872-481A-ADE6-3A05CCAF5EB2}"/>
          </ac:picMkLst>
        </pc:picChg>
        <pc:cxnChg chg="add del">
          <ac:chgData name="Kubilay Cagatay" userId="30b4a99c78906037" providerId="LiveId" clId="{6F44FA43-83C2-4B09-A043-4D5FEED49116}" dt="2021-03-21T19:13:58.054" v="2115" actId="26606"/>
          <ac:cxnSpMkLst>
            <pc:docMk/>
            <pc:sldMk cId="2322379294" sldId="261"/>
            <ac:cxnSpMk id="12" creationId="{20E3A342-4D61-4E3F-AF90-1AB42AEB96CC}"/>
          </ac:cxnSpMkLst>
        </pc:cxnChg>
        <pc:cxnChg chg="add del">
          <ac:chgData name="Kubilay Cagatay" userId="30b4a99c78906037" providerId="LiveId" clId="{6F44FA43-83C2-4B09-A043-4D5FEED49116}" dt="2021-03-21T19:14:10.984" v="2122" actId="26606"/>
          <ac:cxnSpMkLst>
            <pc:docMk/>
            <pc:sldMk cId="2322379294" sldId="261"/>
            <ac:cxnSpMk id="25" creationId="{67182200-4859-4C8D-BCBB-55B245C28BA3}"/>
          </ac:cxnSpMkLst>
        </pc:cxnChg>
        <pc:cxnChg chg="add">
          <ac:chgData name="Kubilay Cagatay" userId="30b4a99c78906037" providerId="LiveId" clId="{6F44FA43-83C2-4B09-A043-4D5FEED49116}" dt="2021-03-21T19:14:10.984" v="2123" actId="26606"/>
          <ac:cxnSpMkLst>
            <pc:docMk/>
            <pc:sldMk cId="2322379294" sldId="261"/>
            <ac:cxnSpMk id="29" creationId="{20E3A342-4D61-4E3F-AF90-1AB42AEB96CC}"/>
          </ac:cxnSpMkLst>
        </pc:cxnChg>
      </pc:sldChg>
      <pc:sldChg chg="addSp delSp modSp mod setBg setClrOvrMap">
        <pc:chgData name="Kubilay Cagatay" userId="30b4a99c78906037" providerId="LiveId" clId="{6F44FA43-83C2-4B09-A043-4D5FEED49116}" dt="2021-03-21T19:18:01.873" v="2195" actId="14100"/>
        <pc:sldMkLst>
          <pc:docMk/>
          <pc:sldMk cId="1338912400" sldId="262"/>
        </pc:sldMkLst>
        <pc:spChg chg="mod ord">
          <ac:chgData name="Kubilay Cagatay" userId="30b4a99c78906037" providerId="LiveId" clId="{6F44FA43-83C2-4B09-A043-4D5FEED49116}" dt="2021-03-21T19:17:53.583" v="2188" actId="122"/>
          <ac:spMkLst>
            <pc:docMk/>
            <pc:sldMk cId="1338912400" sldId="262"/>
            <ac:spMk id="2" creationId="{0728481D-7020-4A41-8B7A-9FD677A280A0}"/>
          </ac:spMkLst>
        </pc:spChg>
        <pc:spChg chg="mod ord">
          <ac:chgData name="Kubilay Cagatay" userId="30b4a99c78906037" providerId="LiveId" clId="{6F44FA43-83C2-4B09-A043-4D5FEED49116}" dt="2021-03-21T19:18:01.873" v="2195" actId="14100"/>
          <ac:spMkLst>
            <pc:docMk/>
            <pc:sldMk cId="1338912400" sldId="262"/>
            <ac:spMk id="3" creationId="{55057DFD-B0D4-48EF-801C-012D2E61622E}"/>
          </ac:spMkLst>
        </pc:spChg>
        <pc:spChg chg="add del">
          <ac:chgData name="Kubilay Cagatay" userId="30b4a99c78906037" providerId="LiveId" clId="{6F44FA43-83C2-4B09-A043-4D5FEED49116}" dt="2021-03-21T19:17:30.889" v="2178" actId="26606"/>
          <ac:spMkLst>
            <pc:docMk/>
            <pc:sldMk cId="1338912400" sldId="262"/>
            <ac:spMk id="7" creationId="{D5997EA8-5EFC-40CD-A85F-C3C3BC5F9EB7}"/>
          </ac:spMkLst>
        </pc:spChg>
        <pc:spChg chg="add del">
          <ac:chgData name="Kubilay Cagatay" userId="30b4a99c78906037" providerId="LiveId" clId="{6F44FA43-83C2-4B09-A043-4D5FEED49116}" dt="2021-03-21T19:17:30.889" v="2178" actId="26606"/>
          <ac:spMkLst>
            <pc:docMk/>
            <pc:sldMk cId="1338912400" sldId="262"/>
            <ac:spMk id="8" creationId="{1CF6A1EC-BD15-42D9-A339-A3970CF7C65A}"/>
          </ac:spMkLst>
        </pc:spChg>
        <pc:spChg chg="add del">
          <ac:chgData name="Kubilay Cagatay" userId="30b4a99c78906037" providerId="LiveId" clId="{6F44FA43-83C2-4B09-A043-4D5FEED49116}" dt="2021-03-21T19:17:30.889" v="2178" actId="26606"/>
          <ac:spMkLst>
            <pc:docMk/>
            <pc:sldMk cId="1338912400" sldId="262"/>
            <ac:spMk id="9" creationId="{A720C27D-5C39-492B-BD68-C220C0F838AC}"/>
          </ac:spMkLst>
        </pc:spChg>
        <pc:spChg chg="add del">
          <ac:chgData name="Kubilay Cagatay" userId="30b4a99c78906037" providerId="LiveId" clId="{6F44FA43-83C2-4B09-A043-4D5FEED49116}" dt="2021-03-21T19:17:13.473" v="2165" actId="26606"/>
          <ac:spMkLst>
            <pc:docMk/>
            <pc:sldMk cId="1338912400" sldId="262"/>
            <ac:spMk id="10" creationId="{5E8D2E83-FB3A-40E7-A9E5-7AB389D612B4}"/>
          </ac:spMkLst>
        </pc:spChg>
        <pc:spChg chg="add del">
          <ac:chgData name="Kubilay Cagatay" userId="30b4a99c78906037" providerId="LiveId" clId="{6F44FA43-83C2-4B09-A043-4D5FEED49116}" dt="2021-03-21T19:17:30.889" v="2178" actId="26606"/>
          <ac:spMkLst>
            <pc:docMk/>
            <pc:sldMk cId="1338912400" sldId="262"/>
            <ac:spMk id="11" creationId="{A4F3394A-A959-460A-ACF9-5FA682C76940}"/>
          </ac:spMkLst>
        </pc:spChg>
        <pc:spChg chg="add del">
          <ac:chgData name="Kubilay Cagatay" userId="30b4a99c78906037" providerId="LiveId" clId="{6F44FA43-83C2-4B09-A043-4D5FEED49116}" dt="2021-03-21T19:17:14.064" v="2167" actId="26606"/>
          <ac:spMkLst>
            <pc:docMk/>
            <pc:sldMk cId="1338912400" sldId="262"/>
            <ac:spMk id="12" creationId="{A27B6159-7734-4564-9E0F-C4BC43C36E52}"/>
          </ac:spMkLst>
        </pc:spChg>
        <pc:spChg chg="add del">
          <ac:chgData name="Kubilay Cagatay" userId="30b4a99c78906037" providerId="LiveId" clId="{6F44FA43-83C2-4B09-A043-4D5FEED49116}" dt="2021-03-21T19:17:14.064" v="2167" actId="26606"/>
          <ac:spMkLst>
            <pc:docMk/>
            <pc:sldMk cId="1338912400" sldId="262"/>
            <ac:spMk id="13" creationId="{9B76D444-2756-434F-AE61-96D69830C13E}"/>
          </ac:spMkLst>
        </pc:spChg>
        <pc:spChg chg="add del">
          <ac:chgData name="Kubilay Cagatay" userId="30b4a99c78906037" providerId="LiveId" clId="{6F44FA43-83C2-4B09-A043-4D5FEED49116}" dt="2021-03-21T19:17:15.804" v="2169" actId="26606"/>
          <ac:spMkLst>
            <pc:docMk/>
            <pc:sldMk cId="1338912400" sldId="262"/>
            <ac:spMk id="16" creationId="{4038CB10-1F5C-4D54-9DF7-12586DE5B007}"/>
          </ac:spMkLst>
        </pc:spChg>
        <pc:spChg chg="add del">
          <ac:chgData name="Kubilay Cagatay" userId="30b4a99c78906037" providerId="LiveId" clId="{6F44FA43-83C2-4B09-A043-4D5FEED49116}" dt="2021-03-21T19:17:15.804" v="2169" actId="26606"/>
          <ac:spMkLst>
            <pc:docMk/>
            <pc:sldMk cId="1338912400" sldId="262"/>
            <ac:spMk id="17" creationId="{73ED6512-6858-4552-B699-9A97FE9A4EA2}"/>
          </ac:spMkLst>
        </pc:spChg>
        <pc:spChg chg="add del">
          <ac:chgData name="Kubilay Cagatay" userId="30b4a99c78906037" providerId="LiveId" clId="{6F44FA43-83C2-4B09-A043-4D5FEED49116}" dt="2021-03-21T19:17:16.350" v="2171" actId="26606"/>
          <ac:spMkLst>
            <pc:docMk/>
            <pc:sldMk cId="1338912400" sldId="262"/>
            <ac:spMk id="19" creationId="{D1A4588A-55D5-49B8-BE41-54ACDCFF2C17}"/>
          </ac:spMkLst>
        </pc:spChg>
        <pc:spChg chg="add del">
          <ac:chgData name="Kubilay Cagatay" userId="30b4a99c78906037" providerId="LiveId" clId="{6F44FA43-83C2-4B09-A043-4D5FEED49116}" dt="2021-03-21T19:17:16.350" v="2171" actId="26606"/>
          <ac:spMkLst>
            <pc:docMk/>
            <pc:sldMk cId="1338912400" sldId="262"/>
            <ac:spMk id="20" creationId="{F97E7EA2-EDCD-47E9-81BC-415C606D1B58}"/>
          </ac:spMkLst>
        </pc:spChg>
        <pc:spChg chg="add">
          <ac:chgData name="Kubilay Cagatay" userId="30b4a99c78906037" providerId="LiveId" clId="{6F44FA43-83C2-4B09-A043-4D5FEED49116}" dt="2021-03-21T19:17:48.575" v="2186" actId="26606"/>
          <ac:spMkLst>
            <pc:docMk/>
            <pc:sldMk cId="1338912400" sldId="262"/>
            <ac:spMk id="21" creationId="{569C1A01-6FB5-43CE-ADCC-936728ACAC0D}"/>
          </ac:spMkLst>
        </pc:spChg>
        <pc:spChg chg="add del">
          <ac:chgData name="Kubilay Cagatay" userId="30b4a99c78906037" providerId="LiveId" clId="{6F44FA43-83C2-4B09-A043-4D5FEED49116}" dt="2021-03-21T19:17:20.602" v="2173" actId="26606"/>
          <ac:spMkLst>
            <pc:docMk/>
            <pc:sldMk cId="1338912400" sldId="262"/>
            <ac:spMk id="22" creationId="{D5997EA8-5EFC-40CD-A85F-C3C3BC5F9EB7}"/>
          </ac:spMkLst>
        </pc:spChg>
        <pc:spChg chg="add del">
          <ac:chgData name="Kubilay Cagatay" userId="30b4a99c78906037" providerId="LiveId" clId="{6F44FA43-83C2-4B09-A043-4D5FEED49116}" dt="2021-03-21T19:17:20.602" v="2173" actId="26606"/>
          <ac:spMkLst>
            <pc:docMk/>
            <pc:sldMk cId="1338912400" sldId="262"/>
            <ac:spMk id="23" creationId="{1CF6A1EC-BD15-42D9-A339-A3970CF7C65A}"/>
          </ac:spMkLst>
        </pc:spChg>
        <pc:spChg chg="add del">
          <ac:chgData name="Kubilay Cagatay" userId="30b4a99c78906037" providerId="LiveId" clId="{6F44FA43-83C2-4B09-A043-4D5FEED49116}" dt="2021-03-21T19:17:20.602" v="2173" actId="26606"/>
          <ac:spMkLst>
            <pc:docMk/>
            <pc:sldMk cId="1338912400" sldId="262"/>
            <ac:spMk id="24" creationId="{A720C27D-5C39-492B-BD68-C220C0F838AC}"/>
          </ac:spMkLst>
        </pc:spChg>
        <pc:spChg chg="add del">
          <ac:chgData name="Kubilay Cagatay" userId="30b4a99c78906037" providerId="LiveId" clId="{6F44FA43-83C2-4B09-A043-4D5FEED49116}" dt="2021-03-21T19:17:20.602" v="2173" actId="26606"/>
          <ac:spMkLst>
            <pc:docMk/>
            <pc:sldMk cId="1338912400" sldId="262"/>
            <ac:spMk id="25" creationId="{A4F3394A-A959-460A-ACF9-5FA682C76940}"/>
          </ac:spMkLst>
        </pc:spChg>
        <pc:picChg chg="add del mod ord">
          <ac:chgData name="Kubilay Cagatay" userId="30b4a99c78906037" providerId="LiveId" clId="{6F44FA43-83C2-4B09-A043-4D5FEED49116}" dt="2021-03-21T19:17:32.242" v="2180"/>
          <ac:picMkLst>
            <pc:docMk/>
            <pc:sldMk cId="1338912400" sldId="262"/>
            <ac:picMk id="5" creationId="{FC324FB3-48BA-4A39-80AD-29081F43E97A}"/>
          </ac:picMkLst>
        </pc:picChg>
        <pc:picChg chg="add mod ord">
          <ac:chgData name="Kubilay Cagatay" userId="30b4a99c78906037" providerId="LiveId" clId="{6F44FA43-83C2-4B09-A043-4D5FEED49116}" dt="2021-03-21T19:17:48.575" v="2186" actId="26606"/>
          <ac:picMkLst>
            <pc:docMk/>
            <pc:sldMk cId="1338912400" sldId="262"/>
            <ac:picMk id="15" creationId="{D367E783-1A3D-48ED-942D-DC2E1506FF65}"/>
          </ac:picMkLst>
        </pc:picChg>
        <pc:picChg chg="add">
          <ac:chgData name="Kubilay Cagatay" userId="30b4a99c78906037" providerId="LiveId" clId="{6F44FA43-83C2-4B09-A043-4D5FEED49116}" dt="2021-03-21T19:17:48.575" v="2186" actId="26606"/>
          <ac:picMkLst>
            <pc:docMk/>
            <pc:sldMk cId="1338912400" sldId="262"/>
            <ac:picMk id="18" creationId="{EE09A529-E47C-4634-BB98-0A9526C372B4}"/>
          </ac:picMkLst>
        </pc:picChg>
        <pc:cxnChg chg="add del">
          <ac:chgData name="Kubilay Cagatay" userId="30b4a99c78906037" providerId="LiveId" clId="{6F44FA43-83C2-4B09-A043-4D5FEED49116}" dt="2021-03-21T19:17:14.064" v="2167" actId="26606"/>
          <ac:cxnSpMkLst>
            <pc:docMk/>
            <pc:sldMk cId="1338912400" sldId="262"/>
            <ac:cxnSpMk id="14" creationId="{E2FFB46B-05BC-4950-B18A-9593FDAE6ED7}"/>
          </ac:cxnSpMkLst>
        </pc:cxnChg>
      </pc:sldChg>
      <pc:sldChg chg="addSp delSp modSp mod setBg">
        <pc:chgData name="Kubilay Cagatay" userId="30b4a99c78906037" providerId="LiveId" clId="{6F44FA43-83C2-4B09-A043-4D5FEED49116}" dt="2021-03-21T18:57:27.100" v="2001" actId="313"/>
        <pc:sldMkLst>
          <pc:docMk/>
          <pc:sldMk cId="271959972" sldId="263"/>
        </pc:sldMkLst>
        <pc:spChg chg="mod">
          <ac:chgData name="Kubilay Cagatay" userId="30b4a99c78906037" providerId="LiveId" clId="{6F44FA43-83C2-4B09-A043-4D5FEED49116}" dt="2021-03-21T18:56:30.542" v="1994" actId="26606"/>
          <ac:spMkLst>
            <pc:docMk/>
            <pc:sldMk cId="271959972" sldId="263"/>
            <ac:spMk id="2" creationId="{36795555-C0AD-434D-BEE6-BB0A4F6E2EDB}"/>
          </ac:spMkLst>
        </pc:spChg>
        <pc:spChg chg="add del mod">
          <ac:chgData name="Kubilay Cagatay" userId="30b4a99c78906037" providerId="LiveId" clId="{6F44FA43-83C2-4B09-A043-4D5FEED49116}" dt="2021-03-21T18:56:30.542" v="1994" actId="26606"/>
          <ac:spMkLst>
            <pc:docMk/>
            <pc:sldMk cId="271959972" sldId="263"/>
            <ac:spMk id="3" creationId="{E8A5451C-23AC-48B5-9590-96A04DB09F0B}"/>
          </ac:spMkLst>
        </pc:spChg>
        <pc:spChg chg="add del">
          <ac:chgData name="Kubilay Cagatay" userId="30b4a99c78906037" providerId="LiveId" clId="{6F44FA43-83C2-4B09-A043-4D5FEED49116}" dt="2021-03-21T18:56:30.527" v="1993" actId="26606"/>
          <ac:spMkLst>
            <pc:docMk/>
            <pc:sldMk cId="271959972" sldId="263"/>
            <ac:spMk id="7" creationId="{86C7B4A1-154A-4DF0-AC46-F88D75A2E0FD}"/>
          </ac:spMkLst>
        </pc:spChg>
        <pc:spChg chg="add del">
          <ac:chgData name="Kubilay Cagatay" userId="30b4a99c78906037" providerId="LiveId" clId="{6F44FA43-83C2-4B09-A043-4D5FEED49116}" dt="2021-03-21T18:56:24.952" v="1989" actId="26606"/>
          <ac:spMkLst>
            <pc:docMk/>
            <pc:sldMk cId="271959972" sldId="263"/>
            <ac:spMk id="8" creationId="{4351DFE5-F63D-4BE0-BDA9-E3EB88F01AA5}"/>
          </ac:spMkLst>
        </pc:spChg>
        <pc:spChg chg="add">
          <ac:chgData name="Kubilay Cagatay" userId="30b4a99c78906037" providerId="LiveId" clId="{6F44FA43-83C2-4B09-A043-4D5FEED49116}" dt="2021-03-21T18:56:30.542" v="1994" actId="26606"/>
          <ac:spMkLst>
            <pc:docMk/>
            <pc:sldMk cId="271959972" sldId="263"/>
            <ac:spMk id="11" creationId="{4351DFE5-F63D-4BE0-BDA9-E3EB88F01AA5}"/>
          </ac:spMkLst>
        </pc:spChg>
        <pc:spChg chg="add mod">
          <ac:chgData name="Kubilay Cagatay" userId="30b4a99c78906037" providerId="LiveId" clId="{6F44FA43-83C2-4B09-A043-4D5FEED49116}" dt="2021-03-21T18:57:27.100" v="2001" actId="313"/>
          <ac:spMkLst>
            <pc:docMk/>
            <pc:sldMk cId="271959972" sldId="263"/>
            <ac:spMk id="13" creationId="{E8A5451C-23AC-48B5-9590-96A04DB09F0B}"/>
          </ac:spMkLst>
        </pc:spChg>
        <pc:graphicFrameChg chg="add del">
          <ac:chgData name="Kubilay Cagatay" userId="30b4a99c78906037" providerId="LiveId" clId="{6F44FA43-83C2-4B09-A043-4D5FEED49116}" dt="2021-03-21T18:56:29.556" v="1991" actId="26606"/>
          <ac:graphicFrameMkLst>
            <pc:docMk/>
            <pc:sldMk cId="271959972" sldId="263"/>
            <ac:graphicFrameMk id="5" creationId="{503670C5-5701-4112-A59E-F1E4FD66CA3C}"/>
          </ac:graphicFrameMkLst>
        </pc:graphicFrameChg>
        <pc:graphicFrameChg chg="add del">
          <ac:chgData name="Kubilay Cagatay" userId="30b4a99c78906037" providerId="LiveId" clId="{6F44FA43-83C2-4B09-A043-4D5FEED49116}" dt="2021-03-21T18:56:30.527" v="1993" actId="26606"/>
          <ac:graphicFrameMkLst>
            <pc:docMk/>
            <pc:sldMk cId="271959972" sldId="263"/>
            <ac:graphicFrameMk id="9" creationId="{57549006-464F-483D-91CB-A80C434B214A}"/>
          </ac:graphicFrameMkLst>
        </pc:graphicFrameChg>
        <pc:picChg chg="add del">
          <ac:chgData name="Kubilay Cagatay" userId="30b4a99c78906037" providerId="LiveId" clId="{6F44FA43-83C2-4B09-A043-4D5FEED49116}" dt="2021-03-21T18:56:30.527" v="1993" actId="26606"/>
          <ac:picMkLst>
            <pc:docMk/>
            <pc:sldMk cId="271959972" sldId="263"/>
            <ac:picMk id="6" creationId="{D08817B4-DA12-418A-9CC1-4B4DCAD26AAC}"/>
          </ac:picMkLst>
        </pc:picChg>
        <pc:picChg chg="add del">
          <ac:chgData name="Kubilay Cagatay" userId="30b4a99c78906037" providerId="LiveId" clId="{6F44FA43-83C2-4B09-A043-4D5FEED49116}" dt="2021-03-21T18:56:24.952" v="1989" actId="26606"/>
          <ac:picMkLst>
            <pc:docMk/>
            <pc:sldMk cId="271959972" sldId="263"/>
            <ac:picMk id="10" creationId="{3AA16612-ACD2-4A16-8F2B-4514FD6BF28F}"/>
          </ac:picMkLst>
        </pc:picChg>
        <pc:picChg chg="add">
          <ac:chgData name="Kubilay Cagatay" userId="30b4a99c78906037" providerId="LiveId" clId="{6F44FA43-83C2-4B09-A043-4D5FEED49116}" dt="2021-03-21T18:56:30.542" v="1994" actId="26606"/>
          <ac:picMkLst>
            <pc:docMk/>
            <pc:sldMk cId="271959972" sldId="263"/>
            <ac:picMk id="12" creationId="{3AA16612-ACD2-4A16-8F2B-4514FD6BF28F}"/>
          </ac:picMkLst>
        </pc:picChg>
      </pc:sldChg>
      <pc:sldChg chg="addSp delSp modSp add mod setBg">
        <pc:chgData name="Kubilay Cagatay" userId="30b4a99c78906037" providerId="LiveId" clId="{6F44FA43-83C2-4B09-A043-4D5FEED49116}" dt="2021-03-21T19:05:47.040" v="2052" actId="207"/>
        <pc:sldMkLst>
          <pc:docMk/>
          <pc:sldMk cId="1131870771" sldId="264"/>
        </pc:sldMkLst>
        <pc:spChg chg="mod">
          <ac:chgData name="Kubilay Cagatay" userId="30b4a99c78906037" providerId="LiveId" clId="{6F44FA43-83C2-4B09-A043-4D5FEED49116}" dt="2021-03-21T19:05:44.087" v="2051" actId="113"/>
          <ac:spMkLst>
            <pc:docMk/>
            <pc:sldMk cId="1131870771" sldId="264"/>
            <ac:spMk id="2" creationId="{5725352D-851E-4BB7-87C3-31F0C0E8BF83}"/>
          </ac:spMkLst>
        </pc:spChg>
        <pc:spChg chg="mod">
          <ac:chgData name="Kubilay Cagatay" userId="30b4a99c78906037" providerId="LiveId" clId="{6F44FA43-83C2-4B09-A043-4D5FEED49116}" dt="2021-03-21T19:05:47.040" v="2052" actId="207"/>
          <ac:spMkLst>
            <pc:docMk/>
            <pc:sldMk cId="1131870771" sldId="264"/>
            <ac:spMk id="3" creationId="{4D4B58E8-5BE8-46DA-BD2E-441C91B1F2D7}"/>
          </ac:spMkLst>
        </pc:spChg>
        <pc:spChg chg="add del">
          <ac:chgData name="Kubilay Cagatay" userId="30b4a99c78906037" providerId="LiveId" clId="{6F44FA43-83C2-4B09-A043-4D5FEED49116}" dt="2021-03-21T19:05:29.594" v="2044" actId="26606"/>
          <ac:spMkLst>
            <pc:docMk/>
            <pc:sldMk cId="1131870771" sldId="264"/>
            <ac:spMk id="10" creationId="{F4C0B10B-D2C4-4A54-AFAD-3D27DF88BB37}"/>
          </ac:spMkLst>
        </pc:spChg>
        <pc:spChg chg="add del">
          <ac:chgData name="Kubilay Cagatay" userId="30b4a99c78906037" providerId="LiveId" clId="{6F44FA43-83C2-4B09-A043-4D5FEED49116}" dt="2021-03-21T19:05:35.890" v="2046" actId="26606"/>
          <ac:spMkLst>
            <pc:docMk/>
            <pc:sldMk cId="1131870771" sldId="264"/>
            <ac:spMk id="19" creationId="{3CD9DF72-87A3-404E-A828-84CBF11A8303}"/>
          </ac:spMkLst>
        </pc:spChg>
        <pc:grpChg chg="add del">
          <ac:chgData name="Kubilay Cagatay" userId="30b4a99c78906037" providerId="LiveId" clId="{6F44FA43-83C2-4B09-A043-4D5FEED49116}" dt="2021-03-21T19:05:29.594" v="2044" actId="26606"/>
          <ac:grpSpMkLst>
            <pc:docMk/>
            <pc:sldMk cId="1131870771" sldId="264"/>
            <ac:grpSpMk id="12" creationId="{B6BADB90-C74B-40D6-86DC-503F65FCE8DC}"/>
          </ac:grpSpMkLst>
        </pc:grpChg>
        <pc:picChg chg="add mod ord">
          <ac:chgData name="Kubilay Cagatay" userId="30b4a99c78906037" providerId="LiveId" clId="{6F44FA43-83C2-4B09-A043-4D5FEED49116}" dt="2021-03-21T19:05:35.890" v="2046" actId="26606"/>
          <ac:picMkLst>
            <pc:docMk/>
            <pc:sldMk cId="1131870771" sldId="264"/>
            <ac:picMk id="5" creationId="{ADDB6038-B664-4C54-859C-8F548477982E}"/>
          </ac:picMkLst>
        </pc:picChg>
        <pc:picChg chg="add">
          <ac:chgData name="Kubilay Cagatay" userId="30b4a99c78906037" providerId="LiveId" clId="{6F44FA43-83C2-4B09-A043-4D5FEED49116}" dt="2021-03-21T19:05:35.890" v="2046" actId="26606"/>
          <ac:picMkLst>
            <pc:docMk/>
            <pc:sldMk cId="1131870771" sldId="264"/>
            <ac:picMk id="25" creationId="{54DDEBDD-D8BD-41A6-8A0D-B00E3768B0F9}"/>
          </ac:picMkLst>
        </pc:picChg>
        <pc:cxnChg chg="add del">
          <ac:chgData name="Kubilay Cagatay" userId="30b4a99c78906037" providerId="LiveId" clId="{6F44FA43-83C2-4B09-A043-4D5FEED49116}" dt="2021-03-21T19:05:35.890" v="2046" actId="26606"/>
          <ac:cxnSpMkLst>
            <pc:docMk/>
            <pc:sldMk cId="1131870771" sldId="264"/>
            <ac:cxnSpMk id="20" creationId="{20E3A342-4D61-4E3F-AF90-1AB42AEB96CC}"/>
          </ac:cxnSpMkLst>
        </pc:cxnChg>
      </pc:sldChg>
      <pc:sldChg chg="addSp delSp modSp add mod setBg">
        <pc:chgData name="Kubilay Cagatay" userId="30b4a99c78906037" providerId="LiveId" clId="{6F44FA43-83C2-4B09-A043-4D5FEED49116}" dt="2021-03-21T19:16:24.198" v="2160" actId="27636"/>
        <pc:sldMkLst>
          <pc:docMk/>
          <pc:sldMk cId="3409160800" sldId="265"/>
        </pc:sldMkLst>
        <pc:spChg chg="mod">
          <ac:chgData name="Kubilay Cagatay" userId="30b4a99c78906037" providerId="LiveId" clId="{6F44FA43-83C2-4B09-A043-4D5FEED49116}" dt="2021-03-21T19:16:09.123" v="2153" actId="113"/>
          <ac:spMkLst>
            <pc:docMk/>
            <pc:sldMk cId="3409160800" sldId="265"/>
            <ac:spMk id="2" creationId="{ED5E10C0-661D-4580-96F8-D55ED30D45CB}"/>
          </ac:spMkLst>
        </pc:spChg>
        <pc:spChg chg="mod">
          <ac:chgData name="Kubilay Cagatay" userId="30b4a99c78906037" providerId="LiveId" clId="{6F44FA43-83C2-4B09-A043-4D5FEED49116}" dt="2021-03-21T19:16:24.198" v="2160" actId="27636"/>
          <ac:spMkLst>
            <pc:docMk/>
            <pc:sldMk cId="3409160800" sldId="265"/>
            <ac:spMk id="3" creationId="{CC468576-AEF2-4701-AA85-CF435842DD2B}"/>
          </ac:spMkLst>
        </pc:spChg>
        <pc:spChg chg="add del">
          <ac:chgData name="Kubilay Cagatay" userId="30b4a99c78906037" providerId="LiveId" clId="{6F44FA43-83C2-4B09-A043-4D5FEED49116}" dt="2021-03-21T19:15:24.086" v="2131" actId="26606"/>
          <ac:spMkLst>
            <pc:docMk/>
            <pc:sldMk cId="3409160800" sldId="265"/>
            <ac:spMk id="10" creationId="{3CD9DF72-87A3-404E-A828-84CBF11A8303}"/>
          </ac:spMkLst>
        </pc:spChg>
        <pc:spChg chg="add del">
          <ac:chgData name="Kubilay Cagatay" userId="30b4a99c78906037" providerId="LiveId" clId="{6F44FA43-83C2-4B09-A043-4D5FEED49116}" dt="2021-03-21T19:15:24.837" v="2133" actId="26606"/>
          <ac:spMkLst>
            <pc:docMk/>
            <pc:sldMk cId="3409160800" sldId="265"/>
            <ac:spMk id="14" creationId="{A5271697-90F1-4A23-8EF2-0179F2EAFACB}"/>
          </ac:spMkLst>
        </pc:spChg>
        <pc:spChg chg="add del">
          <ac:chgData name="Kubilay Cagatay" userId="30b4a99c78906037" providerId="LiveId" clId="{6F44FA43-83C2-4B09-A043-4D5FEED49116}" dt="2021-03-21T19:15:24.837" v="2133" actId="26606"/>
          <ac:spMkLst>
            <pc:docMk/>
            <pc:sldMk cId="3409160800" sldId="265"/>
            <ac:spMk id="15" creationId="{A81E7530-396C-45F0-92F4-A885648D1631}"/>
          </ac:spMkLst>
        </pc:spChg>
        <pc:spChg chg="add del">
          <ac:chgData name="Kubilay Cagatay" userId="30b4a99c78906037" providerId="LiveId" clId="{6F44FA43-83C2-4B09-A043-4D5FEED49116}" dt="2021-03-21T19:15:24.837" v="2133" actId="26606"/>
          <ac:spMkLst>
            <pc:docMk/>
            <pc:sldMk cId="3409160800" sldId="265"/>
            <ac:spMk id="37" creationId="{7316481C-0A49-4796-812B-0D64F063B720}"/>
          </ac:spMkLst>
        </pc:spChg>
        <pc:spChg chg="add del">
          <ac:chgData name="Kubilay Cagatay" userId="30b4a99c78906037" providerId="LiveId" clId="{6F44FA43-83C2-4B09-A043-4D5FEED49116}" dt="2021-03-21T19:15:24.837" v="2133" actId="26606"/>
          <ac:spMkLst>
            <pc:docMk/>
            <pc:sldMk cId="3409160800" sldId="265"/>
            <ac:spMk id="38" creationId="{D9F5512A-48E1-4C07-B75E-3CCC517B6804}"/>
          </ac:spMkLst>
        </pc:spChg>
        <pc:spChg chg="add del">
          <ac:chgData name="Kubilay Cagatay" userId="30b4a99c78906037" providerId="LiveId" clId="{6F44FA43-83C2-4B09-A043-4D5FEED49116}" dt="2021-03-21T19:15:46.574" v="2147" actId="26606"/>
          <ac:spMkLst>
            <pc:docMk/>
            <pc:sldMk cId="3409160800" sldId="265"/>
            <ac:spMk id="40" creationId="{3CD9DF72-87A3-404E-A828-84CBF11A8303}"/>
          </ac:spMkLst>
        </pc:spChg>
        <pc:spChg chg="add del">
          <ac:chgData name="Kubilay Cagatay" userId="30b4a99c78906037" providerId="LiveId" clId="{6F44FA43-83C2-4B09-A043-4D5FEED49116}" dt="2021-03-21T19:15:35.083" v="2136" actId="26606"/>
          <ac:spMkLst>
            <pc:docMk/>
            <pc:sldMk cId="3409160800" sldId="265"/>
            <ac:spMk id="46" creationId="{1CDD8E39-EA14-4679-9655-1BFF5A7B63EE}"/>
          </ac:spMkLst>
        </pc:spChg>
        <pc:spChg chg="add del">
          <ac:chgData name="Kubilay Cagatay" userId="30b4a99c78906037" providerId="LiveId" clId="{6F44FA43-83C2-4B09-A043-4D5FEED49116}" dt="2021-03-21T19:15:42.846" v="2140" actId="26606"/>
          <ac:spMkLst>
            <pc:docMk/>
            <pc:sldMk cId="3409160800" sldId="265"/>
            <ac:spMk id="50" creationId="{A720C27D-5C39-492B-BD68-C220C0F838AC}"/>
          </ac:spMkLst>
        </pc:spChg>
        <pc:spChg chg="add del">
          <ac:chgData name="Kubilay Cagatay" userId="30b4a99c78906037" providerId="LiveId" clId="{6F44FA43-83C2-4B09-A043-4D5FEED49116}" dt="2021-03-21T19:15:42.846" v="2140" actId="26606"/>
          <ac:spMkLst>
            <pc:docMk/>
            <pc:sldMk cId="3409160800" sldId="265"/>
            <ac:spMk id="51" creationId="{D5997EA8-5EFC-40CD-A85F-C3C3BC5F9EB7}"/>
          </ac:spMkLst>
        </pc:spChg>
        <pc:spChg chg="add del">
          <ac:chgData name="Kubilay Cagatay" userId="30b4a99c78906037" providerId="LiveId" clId="{6F44FA43-83C2-4B09-A043-4D5FEED49116}" dt="2021-03-21T19:15:42.846" v="2140" actId="26606"/>
          <ac:spMkLst>
            <pc:docMk/>
            <pc:sldMk cId="3409160800" sldId="265"/>
            <ac:spMk id="52" creationId="{A4F3394A-A959-460A-ACF9-5FA682C76940}"/>
          </ac:spMkLst>
        </pc:spChg>
        <pc:spChg chg="add del">
          <ac:chgData name="Kubilay Cagatay" userId="30b4a99c78906037" providerId="LiveId" clId="{6F44FA43-83C2-4B09-A043-4D5FEED49116}" dt="2021-03-21T19:15:42.846" v="2140" actId="26606"/>
          <ac:spMkLst>
            <pc:docMk/>
            <pc:sldMk cId="3409160800" sldId="265"/>
            <ac:spMk id="53" creationId="{1CF6A1EC-BD15-42D9-A339-A3970CF7C65A}"/>
          </ac:spMkLst>
        </pc:spChg>
        <pc:spChg chg="add del">
          <ac:chgData name="Kubilay Cagatay" userId="30b4a99c78906037" providerId="LiveId" clId="{6F44FA43-83C2-4B09-A043-4D5FEED49116}" dt="2021-03-21T19:15:45.682" v="2144" actId="26606"/>
          <ac:spMkLst>
            <pc:docMk/>
            <pc:sldMk cId="3409160800" sldId="265"/>
            <ac:spMk id="57" creationId="{F4C0B10B-D2C4-4A54-AFAD-3D27DF88BB37}"/>
          </ac:spMkLst>
        </pc:spChg>
        <pc:spChg chg="add del">
          <ac:chgData name="Kubilay Cagatay" userId="30b4a99c78906037" providerId="LiveId" clId="{6F44FA43-83C2-4B09-A043-4D5FEED49116}" dt="2021-03-21T19:15:59.293" v="2150" actId="26606"/>
          <ac:spMkLst>
            <pc:docMk/>
            <pc:sldMk cId="3409160800" sldId="265"/>
            <ac:spMk id="66" creationId="{D5997EA8-5EFC-40CD-A85F-C3C3BC5F9EB7}"/>
          </ac:spMkLst>
        </pc:spChg>
        <pc:spChg chg="add del">
          <ac:chgData name="Kubilay Cagatay" userId="30b4a99c78906037" providerId="LiveId" clId="{6F44FA43-83C2-4B09-A043-4D5FEED49116}" dt="2021-03-21T19:15:59.293" v="2150" actId="26606"/>
          <ac:spMkLst>
            <pc:docMk/>
            <pc:sldMk cId="3409160800" sldId="265"/>
            <ac:spMk id="67" creationId="{1CF6A1EC-BD15-42D9-A339-A3970CF7C65A}"/>
          </ac:spMkLst>
        </pc:spChg>
        <pc:spChg chg="add del">
          <ac:chgData name="Kubilay Cagatay" userId="30b4a99c78906037" providerId="LiveId" clId="{6F44FA43-83C2-4B09-A043-4D5FEED49116}" dt="2021-03-21T19:15:59.293" v="2150" actId="26606"/>
          <ac:spMkLst>
            <pc:docMk/>
            <pc:sldMk cId="3409160800" sldId="265"/>
            <ac:spMk id="68" creationId="{A720C27D-5C39-492B-BD68-C220C0F838AC}"/>
          </ac:spMkLst>
        </pc:spChg>
        <pc:spChg chg="add del">
          <ac:chgData name="Kubilay Cagatay" userId="30b4a99c78906037" providerId="LiveId" clId="{6F44FA43-83C2-4B09-A043-4D5FEED49116}" dt="2021-03-21T19:15:59.293" v="2150" actId="26606"/>
          <ac:spMkLst>
            <pc:docMk/>
            <pc:sldMk cId="3409160800" sldId="265"/>
            <ac:spMk id="69" creationId="{A4F3394A-A959-460A-ACF9-5FA682C76940}"/>
          </ac:spMkLst>
        </pc:spChg>
        <pc:spChg chg="add del">
          <ac:chgData name="Kubilay Cagatay" userId="30b4a99c78906037" providerId="LiveId" clId="{6F44FA43-83C2-4B09-A043-4D5FEED49116}" dt="2021-03-21T19:15:59.278" v="2149" actId="26606"/>
          <ac:spMkLst>
            <pc:docMk/>
            <pc:sldMk cId="3409160800" sldId="265"/>
            <ac:spMk id="74" creationId="{B1595A09-E336-4D1B-9B3A-06A2287A54E2}"/>
          </ac:spMkLst>
        </pc:spChg>
        <pc:spChg chg="add del">
          <ac:chgData name="Kubilay Cagatay" userId="30b4a99c78906037" providerId="LiveId" clId="{6F44FA43-83C2-4B09-A043-4D5FEED49116}" dt="2021-03-21T19:15:59.278" v="2149" actId="26606"/>
          <ac:spMkLst>
            <pc:docMk/>
            <pc:sldMk cId="3409160800" sldId="265"/>
            <ac:spMk id="76" creationId="{3540989C-C7B8-473B-BF87-6F2DA6A90006}"/>
          </ac:spMkLst>
        </pc:spChg>
        <pc:spChg chg="add">
          <ac:chgData name="Kubilay Cagatay" userId="30b4a99c78906037" providerId="LiveId" clId="{6F44FA43-83C2-4B09-A043-4D5FEED49116}" dt="2021-03-21T19:15:59.293" v="2150" actId="26606"/>
          <ac:spMkLst>
            <pc:docMk/>
            <pc:sldMk cId="3409160800" sldId="265"/>
            <ac:spMk id="78" creationId="{A720C27D-5C39-492B-BD68-C220C0F838AC}"/>
          </ac:spMkLst>
        </pc:spChg>
        <pc:spChg chg="add">
          <ac:chgData name="Kubilay Cagatay" userId="30b4a99c78906037" providerId="LiveId" clId="{6F44FA43-83C2-4B09-A043-4D5FEED49116}" dt="2021-03-21T19:15:59.293" v="2150" actId="26606"/>
          <ac:spMkLst>
            <pc:docMk/>
            <pc:sldMk cId="3409160800" sldId="265"/>
            <ac:spMk id="79" creationId="{D5997EA8-5EFC-40CD-A85F-C3C3BC5F9EB7}"/>
          </ac:spMkLst>
        </pc:spChg>
        <pc:spChg chg="add">
          <ac:chgData name="Kubilay Cagatay" userId="30b4a99c78906037" providerId="LiveId" clId="{6F44FA43-83C2-4B09-A043-4D5FEED49116}" dt="2021-03-21T19:15:59.293" v="2150" actId="26606"/>
          <ac:spMkLst>
            <pc:docMk/>
            <pc:sldMk cId="3409160800" sldId="265"/>
            <ac:spMk id="80" creationId="{A4F3394A-A959-460A-ACF9-5FA682C76940}"/>
          </ac:spMkLst>
        </pc:spChg>
        <pc:spChg chg="add">
          <ac:chgData name="Kubilay Cagatay" userId="30b4a99c78906037" providerId="LiveId" clId="{6F44FA43-83C2-4B09-A043-4D5FEED49116}" dt="2021-03-21T19:15:59.293" v="2150" actId="26606"/>
          <ac:spMkLst>
            <pc:docMk/>
            <pc:sldMk cId="3409160800" sldId="265"/>
            <ac:spMk id="81" creationId="{1CF6A1EC-BD15-42D9-A339-A3970CF7C65A}"/>
          </ac:spMkLst>
        </pc:spChg>
        <pc:grpChg chg="add del">
          <ac:chgData name="Kubilay Cagatay" userId="30b4a99c78906037" providerId="LiveId" clId="{6F44FA43-83C2-4B09-A043-4D5FEED49116}" dt="2021-03-21T19:15:24.837" v="2133" actId="26606"/>
          <ac:grpSpMkLst>
            <pc:docMk/>
            <pc:sldMk cId="3409160800" sldId="265"/>
            <ac:grpSpMk id="16" creationId="{81DE8B58-F373-409E-A253-4380A66091D4}"/>
          </ac:grpSpMkLst>
        </pc:grpChg>
        <pc:grpChg chg="add del">
          <ac:chgData name="Kubilay Cagatay" userId="30b4a99c78906037" providerId="LiveId" clId="{6F44FA43-83C2-4B09-A043-4D5FEED49116}" dt="2021-03-21T19:15:45.682" v="2144" actId="26606"/>
          <ac:grpSpMkLst>
            <pc:docMk/>
            <pc:sldMk cId="3409160800" sldId="265"/>
            <ac:grpSpMk id="58" creationId="{B6BADB90-C74B-40D6-86DC-503F65FCE8DC}"/>
          </ac:grpSpMkLst>
        </pc:grpChg>
        <pc:picChg chg="add mod ord">
          <ac:chgData name="Kubilay Cagatay" userId="30b4a99c78906037" providerId="LiveId" clId="{6F44FA43-83C2-4B09-A043-4D5FEED49116}" dt="2021-03-21T19:15:59.278" v="2149" actId="26606"/>
          <ac:picMkLst>
            <pc:docMk/>
            <pc:sldMk cId="3409160800" sldId="265"/>
            <ac:picMk id="5" creationId="{DFE3D4B6-1246-47EA-B419-2C512BE14E6D}"/>
          </ac:picMkLst>
        </pc:picChg>
        <pc:cxnChg chg="add del">
          <ac:chgData name="Kubilay Cagatay" userId="30b4a99c78906037" providerId="LiveId" clId="{6F44FA43-83C2-4B09-A043-4D5FEED49116}" dt="2021-03-21T19:15:24.086" v="2131" actId="26606"/>
          <ac:cxnSpMkLst>
            <pc:docMk/>
            <pc:sldMk cId="3409160800" sldId="265"/>
            <ac:cxnSpMk id="12" creationId="{20E3A342-4D61-4E3F-AF90-1AB42AEB96CC}"/>
          </ac:cxnSpMkLst>
        </pc:cxnChg>
        <pc:cxnChg chg="add del">
          <ac:chgData name="Kubilay Cagatay" userId="30b4a99c78906037" providerId="LiveId" clId="{6F44FA43-83C2-4B09-A043-4D5FEED49116}" dt="2021-03-21T19:15:46.574" v="2147" actId="26606"/>
          <ac:cxnSpMkLst>
            <pc:docMk/>
            <pc:sldMk cId="3409160800" sldId="265"/>
            <ac:cxnSpMk id="41" creationId="{20E3A342-4D61-4E3F-AF90-1AB42AEB96CC}"/>
          </ac:cxnSpMkLst>
        </pc:cxnChg>
        <pc:cxnChg chg="add del">
          <ac:chgData name="Kubilay Cagatay" userId="30b4a99c78906037" providerId="LiveId" clId="{6F44FA43-83C2-4B09-A043-4D5FEED49116}" dt="2021-03-21T19:15:35.579" v="2138" actId="26606"/>
          <ac:cxnSpMkLst>
            <pc:docMk/>
            <pc:sldMk cId="3409160800" sldId="265"/>
            <ac:cxnSpMk id="48" creationId="{E4A809D5-3600-46D4-A466-67F2349A54FB}"/>
          </ac:cxnSpMkLst>
        </pc:cxnChg>
        <pc:cxnChg chg="add del">
          <ac:chgData name="Kubilay Cagatay" userId="30b4a99c78906037" providerId="LiveId" clId="{6F44FA43-83C2-4B09-A043-4D5FEED49116}" dt="2021-03-21T19:15:43.711" v="2142" actId="26606"/>
          <ac:cxnSpMkLst>
            <pc:docMk/>
            <pc:sldMk cId="3409160800" sldId="265"/>
            <ac:cxnSpMk id="55" creationId="{E4A809D5-3600-46D4-A466-67F2349A54FB}"/>
          </ac:cxnSpMkLst>
        </pc:cxnChg>
        <pc:cxnChg chg="add del">
          <ac:chgData name="Kubilay Cagatay" userId="30b4a99c78906037" providerId="LiveId" clId="{6F44FA43-83C2-4B09-A043-4D5FEED49116}" dt="2021-03-21T19:15:46.574" v="2146" actId="26606"/>
          <ac:cxnSpMkLst>
            <pc:docMk/>
            <pc:sldMk cId="3409160800" sldId="265"/>
            <ac:cxnSpMk id="64" creationId="{E4A809D5-3600-46D4-A466-67F2349A54FB}"/>
          </ac:cxnSpMkLst>
        </pc:cxnChg>
      </pc:sldChg>
      <pc:sldChg chg="addSp delSp modSp new mod setBg addAnim delAnim">
        <pc:chgData name="Kubilay Cagatay" userId="30b4a99c78906037" providerId="LiveId" clId="{6F44FA43-83C2-4B09-A043-4D5FEED49116}" dt="2021-03-21T19:19:07.061" v="2222" actId="1076"/>
        <pc:sldMkLst>
          <pc:docMk/>
          <pc:sldMk cId="4062672082" sldId="266"/>
        </pc:sldMkLst>
        <pc:spChg chg="mod">
          <ac:chgData name="Kubilay Cagatay" userId="30b4a99c78906037" providerId="LiveId" clId="{6F44FA43-83C2-4B09-A043-4D5FEED49116}" dt="2021-03-21T19:19:07.061" v="2222" actId="1076"/>
          <ac:spMkLst>
            <pc:docMk/>
            <pc:sldMk cId="4062672082" sldId="266"/>
            <ac:spMk id="2" creationId="{5820DA05-5691-43AF-B4B7-D58B48083E18}"/>
          </ac:spMkLst>
        </pc:spChg>
        <pc:spChg chg="del">
          <ac:chgData name="Kubilay Cagatay" userId="30b4a99c78906037" providerId="LiveId" clId="{6F44FA43-83C2-4B09-A043-4D5FEED49116}" dt="2021-03-20T21:54:25.238" v="1906" actId="478"/>
          <ac:spMkLst>
            <pc:docMk/>
            <pc:sldMk cId="4062672082" sldId="266"/>
            <ac:spMk id="3" creationId="{CB38768A-1D31-44D1-804A-98BD7BA84A02}"/>
          </ac:spMkLst>
        </pc:spChg>
        <pc:spChg chg="add del">
          <ac:chgData name="Kubilay Cagatay" userId="30b4a99c78906037" providerId="LiveId" clId="{6F44FA43-83C2-4B09-A043-4D5FEED49116}" dt="2021-03-20T21:54:30.252" v="1909" actId="26606"/>
          <ac:spMkLst>
            <pc:docMk/>
            <pc:sldMk cId="4062672082" sldId="266"/>
            <ac:spMk id="7" creationId="{23962611-DFD5-4092-AAFD-559E3DFCE2C9}"/>
          </ac:spMkLst>
        </pc:spChg>
        <pc:spChg chg="add del">
          <ac:chgData name="Kubilay Cagatay" userId="30b4a99c78906037" providerId="LiveId" clId="{6F44FA43-83C2-4B09-A043-4D5FEED49116}" dt="2021-03-21T19:18:24.207" v="2198" actId="26606"/>
          <ac:spMkLst>
            <pc:docMk/>
            <pc:sldMk cId="4062672082" sldId="266"/>
            <ac:spMk id="12" creationId="{35555856-9970-4BC3-9AA9-6A917F53AFBD}"/>
          </ac:spMkLst>
        </pc:spChg>
        <pc:spChg chg="add del">
          <ac:chgData name="Kubilay Cagatay" userId="30b4a99c78906037" providerId="LiveId" clId="{6F44FA43-83C2-4B09-A043-4D5FEED49116}" dt="2021-03-21T19:18:24.207" v="2198" actId="26606"/>
          <ac:spMkLst>
            <pc:docMk/>
            <pc:sldMk cId="4062672082" sldId="266"/>
            <ac:spMk id="13" creationId="{13722DD7-BA73-4776-93A3-94491FEF7260}"/>
          </ac:spMkLst>
        </pc:spChg>
        <pc:spChg chg="add del">
          <ac:chgData name="Kubilay Cagatay" userId="30b4a99c78906037" providerId="LiveId" clId="{6F44FA43-83C2-4B09-A043-4D5FEED49116}" dt="2021-03-21T19:18:35.855" v="2201" actId="26606"/>
          <ac:spMkLst>
            <pc:docMk/>
            <pc:sldMk cId="4062672082" sldId="266"/>
            <ac:spMk id="18" creationId="{2CCAFB3E-E6E2-4587-A5FC-061F9AED9AF2}"/>
          </ac:spMkLst>
        </pc:spChg>
        <pc:spChg chg="add del">
          <ac:chgData name="Kubilay Cagatay" userId="30b4a99c78906037" providerId="LiveId" clId="{6F44FA43-83C2-4B09-A043-4D5FEED49116}" dt="2021-03-21T19:18:35.855" v="2201" actId="26606"/>
          <ac:spMkLst>
            <pc:docMk/>
            <pc:sldMk cId="4062672082" sldId="266"/>
            <ac:spMk id="22" creationId="{640086A0-762B-44EE-AA70-A7268A72ACC3}"/>
          </ac:spMkLst>
        </pc:spChg>
        <pc:spChg chg="add del">
          <ac:chgData name="Kubilay Cagatay" userId="30b4a99c78906037" providerId="LiveId" clId="{6F44FA43-83C2-4B09-A043-4D5FEED49116}" dt="2021-03-21T19:18:35.855" v="2200" actId="26606"/>
          <ac:spMkLst>
            <pc:docMk/>
            <pc:sldMk cId="4062672082" sldId="266"/>
            <ac:spMk id="27" creationId="{B538A7B5-B32D-421E-B110-AB5B1A7CC2E8}"/>
          </ac:spMkLst>
        </pc:spChg>
        <pc:spChg chg="add del">
          <ac:chgData name="Kubilay Cagatay" userId="30b4a99c78906037" providerId="LiveId" clId="{6F44FA43-83C2-4B09-A043-4D5FEED49116}" dt="2021-03-21T19:18:35.855" v="2200" actId="26606"/>
          <ac:spMkLst>
            <pc:docMk/>
            <pc:sldMk cId="4062672082" sldId="266"/>
            <ac:spMk id="29" creationId="{14D36999-26F8-45E4-AB41-D485D0B0B1C2}"/>
          </ac:spMkLst>
        </pc:spChg>
        <pc:spChg chg="add">
          <ac:chgData name="Kubilay Cagatay" userId="30b4a99c78906037" providerId="LiveId" clId="{6F44FA43-83C2-4B09-A043-4D5FEED49116}" dt="2021-03-21T19:18:35.855" v="2201" actId="26606"/>
          <ac:spMkLst>
            <pc:docMk/>
            <pc:sldMk cId="4062672082" sldId="266"/>
            <ac:spMk id="35" creationId="{2CCAFB3E-E6E2-4587-A5FC-061F9AED9AF2}"/>
          </ac:spMkLst>
        </pc:spChg>
        <pc:spChg chg="add">
          <ac:chgData name="Kubilay Cagatay" userId="30b4a99c78906037" providerId="LiveId" clId="{6F44FA43-83C2-4B09-A043-4D5FEED49116}" dt="2021-03-21T19:18:35.855" v="2201" actId="26606"/>
          <ac:spMkLst>
            <pc:docMk/>
            <pc:sldMk cId="4062672082" sldId="266"/>
            <ac:spMk id="37" creationId="{640086A0-762B-44EE-AA70-A7268A72ACC3}"/>
          </ac:spMkLst>
        </pc:spChg>
        <pc:picChg chg="add mod">
          <ac:chgData name="Kubilay Cagatay" userId="30b4a99c78906037" providerId="LiveId" clId="{6F44FA43-83C2-4B09-A043-4D5FEED49116}" dt="2021-03-21T19:18:35.855" v="2200" actId="26606"/>
          <ac:picMkLst>
            <pc:docMk/>
            <pc:sldMk cId="4062672082" sldId="266"/>
            <ac:picMk id="6" creationId="{524AD89D-ACB0-424C-9A75-962E3BA1D5DE}"/>
          </ac:picMkLst>
        </pc:picChg>
        <pc:picChg chg="add del">
          <ac:chgData name="Kubilay Cagatay" userId="30b4a99c78906037" providerId="LiveId" clId="{6F44FA43-83C2-4B09-A043-4D5FEED49116}" dt="2021-03-20T21:54:30.252" v="1909" actId="26606"/>
          <ac:picMkLst>
            <pc:docMk/>
            <pc:sldMk cId="4062672082" sldId="266"/>
            <ac:picMk id="9" creationId="{2270F1FA-0425-408F-9861-80BF5AFB276D}"/>
          </ac:picMkLst>
        </pc:picChg>
        <pc:picChg chg="add del">
          <ac:chgData name="Kubilay Cagatay" userId="30b4a99c78906037" providerId="LiveId" clId="{6F44FA43-83C2-4B09-A043-4D5FEED49116}" dt="2021-03-21T19:18:24.207" v="2198" actId="26606"/>
          <ac:picMkLst>
            <pc:docMk/>
            <pc:sldMk cId="4062672082" sldId="266"/>
            <ac:picMk id="11" creationId="{7F487851-BFAF-46D8-A1ED-50CAD6E46F59}"/>
          </ac:picMkLst>
        </pc:picChg>
        <pc:picChg chg="add del">
          <ac:chgData name="Kubilay Cagatay" userId="30b4a99c78906037" providerId="LiveId" clId="{6F44FA43-83C2-4B09-A043-4D5FEED49116}" dt="2021-03-21T19:18:35.855" v="2201" actId="26606"/>
          <ac:picMkLst>
            <pc:docMk/>
            <pc:sldMk cId="4062672082" sldId="266"/>
            <ac:picMk id="20" creationId="{5975841F-9161-4650-BCE5-20FFE7E29615}"/>
          </ac:picMkLst>
        </pc:picChg>
        <pc:picChg chg="add del">
          <ac:chgData name="Kubilay Cagatay" userId="30b4a99c78906037" providerId="LiveId" clId="{6F44FA43-83C2-4B09-A043-4D5FEED49116}" dt="2021-03-21T19:18:35.855" v="2200" actId="26606"/>
          <ac:picMkLst>
            <pc:docMk/>
            <pc:sldMk cId="4062672082" sldId="266"/>
            <ac:picMk id="31" creationId="{30F8DA27-CE91-4AEB-B854-6F06B5485E3B}"/>
          </ac:picMkLst>
        </pc:picChg>
        <pc:picChg chg="add del">
          <ac:chgData name="Kubilay Cagatay" userId="30b4a99c78906037" providerId="LiveId" clId="{6F44FA43-83C2-4B09-A043-4D5FEED49116}" dt="2021-03-21T19:18:35.855" v="2200" actId="26606"/>
          <ac:picMkLst>
            <pc:docMk/>
            <pc:sldMk cId="4062672082" sldId="266"/>
            <ac:picMk id="33" creationId="{F7AF4E20-3DDE-4998-96BE-44EE182540FB}"/>
          </ac:picMkLst>
        </pc:picChg>
        <pc:picChg chg="add">
          <ac:chgData name="Kubilay Cagatay" userId="30b4a99c78906037" providerId="LiveId" clId="{6F44FA43-83C2-4B09-A043-4D5FEED49116}" dt="2021-03-21T19:18:35.855" v="2201" actId="26606"/>
          <ac:picMkLst>
            <pc:docMk/>
            <pc:sldMk cId="4062672082" sldId="266"/>
            <ac:picMk id="36" creationId="{5975841F-9161-4650-BCE5-20FFE7E2961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D7ADF-B5D0-4592-87D3-14058B053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C3601A-F811-40EE-B64E-F85BED772A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D94A7-14B4-4DD7-92E0-778B39BDE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3F03-E4F6-46B2-9F8A-D5B0F77D693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88DE7-F981-4063-9EA9-720B84AEF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A9F06-0058-4706-A4F7-ADBEB25C6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8D6C-D501-49EA-9D0E-021330F96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1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66405-CA27-4A50-8814-B60B04477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D7DE0F-12C4-49BA-8114-2D46348B2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CC019-5FB6-41D3-B517-F3F0363D7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3F03-E4F6-46B2-9F8A-D5B0F77D693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3CD7E-4ED0-4323-B529-36E4B1C38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F704C-0768-497C-A5D4-B2D3AE0D9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8D6C-D501-49EA-9D0E-021330F96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0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E1CFF9-BF20-4B5D-B8E2-48C26267CB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E5EFE9-8500-4823-AD59-B0E940F27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9F8D0-69FE-4AF5-8147-7D9BF817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3F03-E4F6-46B2-9F8A-D5B0F77D693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262EB-7116-48BC-8D3C-BE3B4CC3E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AB0BD-D323-4770-9F8E-8D7168672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8D6C-D501-49EA-9D0E-021330F96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8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940FB-9623-49BF-A88B-F58BB0F19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F58B8-4A85-44C6-9753-E8446F947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A45A8-DF97-4D42-A11C-419810EE6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3F03-E4F6-46B2-9F8A-D5B0F77D693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86D6C-13B1-4D65-9AE4-AD1F94A1C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77E5F-CA95-4047-91F5-84E21C26C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8D6C-D501-49EA-9D0E-021330F96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68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DCE9F-6B89-42A4-BD9A-D4AD04EFB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C364F-BD60-4918-9767-604699036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1744F-A7AD-4791-8A90-CABB8B386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3F03-E4F6-46B2-9F8A-D5B0F77D693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2B0B7-97E2-44FA-9D7B-D6C495EF9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F02FE-AAF8-4399-8FC7-A62F594F3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8D6C-D501-49EA-9D0E-021330F96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85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6456C-39A9-47A3-904F-71822D8B9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C0F43-85AC-48C9-98B1-82C832C0E4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3BD37-751E-4357-84EA-D470CD008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77B79-46AA-4512-BE7D-6BC908107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3F03-E4F6-46B2-9F8A-D5B0F77D693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75724-D2FC-4409-91C8-A97416310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D63D5-BD47-40E9-98D0-1D654D8A1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8D6C-D501-49EA-9D0E-021330F96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78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BCC53-3049-45E4-B695-2A351C159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C943B-635C-4A61-BFB5-3702EF46F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E2356A-DD6B-473E-BCAA-6B657C2C8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DCDBCA-FFB4-4B9C-A2B0-14D121FD2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B1FD0D-E052-4836-B7CE-131269330D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ED2AD6-15AD-45A2-BE66-342C90423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3F03-E4F6-46B2-9F8A-D5B0F77D693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13EFB2-8548-49DE-9DD8-0B4F439E8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0AA25F-49DE-4A13-B7B8-079EFA34E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8D6C-D501-49EA-9D0E-021330F96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74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778B7-7D0D-457B-A390-C4DA669C5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82E654-0DDA-4C75-9AE0-33FE7DBB8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3F03-E4F6-46B2-9F8A-D5B0F77D693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FB20C-1E4D-4D1D-9F32-D2929F337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E98281-9F6E-40C0-81FF-71772159B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8D6C-D501-49EA-9D0E-021330F96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2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AA2DAF-6AEF-4222-8C07-DC3B53084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3F03-E4F6-46B2-9F8A-D5B0F77D693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5C39CD-E168-4315-A563-07B7812A4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AF42A-1D9E-4AD9-B2D1-068E45DC0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8D6C-D501-49EA-9D0E-021330F96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50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EF7E8-41FD-4702-9F48-5C67E391E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C919F-8999-4487-87D6-C26924689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C9713-779F-442D-9B03-DEC6AC57C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2F23A-0299-49AE-97F5-9B6FB2EA5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3F03-E4F6-46B2-9F8A-D5B0F77D693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B21B2-1B85-408D-AE6E-568BEC3C0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72902-58E0-4B9E-949E-932444A0E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8D6C-D501-49EA-9D0E-021330F96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06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1CEBB-DF71-4E09-80E0-605F172BB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DF3818-4294-444A-8C81-10C7E89880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F172E-DF66-44C9-8A3C-DE386BA33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E80C9-1364-41EE-9D8E-DA5FDE8AF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3F03-E4F6-46B2-9F8A-D5B0F77D693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C28F4-BCD3-4796-B7DC-C12134A9E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A572E-811B-4D49-9C4D-B8C1FAD5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8D6C-D501-49EA-9D0E-021330F96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59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C9E72-62FE-439B-95EC-840B3DF7A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F8B8A-5900-4F89-8618-F9AE82E5F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7C920-22E4-405B-9165-2C54D39C6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53F03-E4F6-46B2-9F8A-D5B0F77D693A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926A0-AC48-4449-95EB-561F0D7D2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C27B6-95A2-4586-8AEF-B857066C12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08D6C-D501-49EA-9D0E-021330F96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15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0A3409-718E-484D-A450-5AB00A293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Lesson 9: Understanding the SEO Industry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604C8D-AF96-48BA-BB1C-C17E0228A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225639"/>
            <a:ext cx="6105194" cy="682079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Kubilay Cagatay</a:t>
            </a:r>
          </a:p>
          <a:p>
            <a:r>
              <a:rPr lang="en-US" b="1" dirty="0">
                <a:solidFill>
                  <a:srgbClr val="FFFFFF"/>
                </a:solidFill>
              </a:rPr>
              <a:t>WEB 225</a:t>
            </a:r>
          </a:p>
        </p:txBody>
      </p:sp>
    </p:spTree>
    <p:extLst>
      <p:ext uri="{BB962C8B-B14F-4D97-AF65-F5344CB8AC3E}">
        <p14:creationId xmlns:p14="http://schemas.microsoft.com/office/powerpoint/2010/main" val="54044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text, mountain, athletic game&#10;&#10;Description automatically generated">
            <a:extLst>
              <a:ext uri="{FF2B5EF4-FFF2-40B4-BE49-F238E27FC236}">
                <a16:creationId xmlns:a16="http://schemas.microsoft.com/office/drawing/2014/main" id="{D367E783-1A3D-48ED-942D-DC2E1506FF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89" b="12900"/>
          <a:stretch/>
        </p:blipFill>
        <p:spPr>
          <a:xfrm>
            <a:off x="-1" y="10"/>
            <a:ext cx="12192001" cy="4666928"/>
          </a:xfrm>
          <a:prstGeom prst="rect">
            <a:avLst/>
          </a:prstGeom>
        </p:spPr>
      </p:pic>
      <p:pic>
        <p:nvPicPr>
          <p:cNvPr id="18" name="Picture 19">
            <a:extLst>
              <a:ext uri="{FF2B5EF4-FFF2-40B4-BE49-F238E27FC236}">
                <a16:creationId xmlns:a16="http://schemas.microsoft.com/office/drawing/2014/main" id="{EE09A529-E47C-4634-BB98-0A9526C3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57"/>
          <a:stretch/>
        </p:blipFill>
        <p:spPr>
          <a:xfrm>
            <a:off x="0" y="3542616"/>
            <a:ext cx="12192000" cy="3315384"/>
          </a:xfrm>
          <a:prstGeom prst="rect">
            <a:avLst/>
          </a:prstGeom>
        </p:spPr>
      </p:pic>
      <p:sp>
        <p:nvSpPr>
          <p:cNvPr id="21" name="Oval 21">
            <a:extLst>
              <a:ext uri="{FF2B5EF4-FFF2-40B4-BE49-F238E27FC236}">
                <a16:creationId xmlns:a16="http://schemas.microsoft.com/office/drawing/2014/main" id="{569C1A01-6FB5-43CE-ADCC-936728AC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6267" y="4388303"/>
            <a:ext cx="824089" cy="70298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28481D-7020-4A41-8B7A-9FD677A28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4551037"/>
            <a:ext cx="5021782" cy="1509931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  <a:effectLst/>
                <a:uFill>
                  <a:solidFill>
                    <a:srgbClr val="0000FF"/>
                  </a:solidFill>
                </a:uFill>
                <a:latin typeface="+mn-lt"/>
                <a:ea typeface="Arial" panose="020B0604020202020204" pitchFamily="34" charset="0"/>
              </a:rPr>
              <a:t>Long-Term Perspective in SEO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Arial" panose="020B0604020202020204" pitchFamily="34" charset="0"/>
              </a:rPr>
              <a:t> 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57DFD-B0D4-48EF-801C-012D2E616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5222" y="4234649"/>
            <a:ext cx="5699531" cy="2121763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Goal will mainly always be to get good visitors to your site, however the strategies may change with time</a:t>
            </a:r>
          </a:p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Search engines will most likely be around for a very long time to come as people will always have information that they need to/want to look for</a:t>
            </a:r>
          </a:p>
        </p:txBody>
      </p:sp>
    </p:spTree>
    <p:extLst>
      <p:ext uri="{BB962C8B-B14F-4D97-AF65-F5344CB8AC3E}">
        <p14:creationId xmlns:p14="http://schemas.microsoft.com/office/powerpoint/2010/main" val="1338912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6">
            <a:extLst>
              <a:ext uri="{FF2B5EF4-FFF2-40B4-BE49-F238E27FC236}">
                <a16:creationId xmlns:a16="http://schemas.microsoft.com/office/drawing/2014/main" id="{2CCAFB3E-E6E2-4587-A5FC-061F9AED9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1260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Picture 28">
            <a:extLst>
              <a:ext uri="{FF2B5EF4-FFF2-40B4-BE49-F238E27FC236}">
                <a16:creationId xmlns:a16="http://schemas.microsoft.com/office/drawing/2014/main" id="{5975841F-9161-4650-BCE5-20FFE7E29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3" t="3964" b="3964"/>
          <a:stretch/>
        </p:blipFill>
        <p:spPr>
          <a:xfrm>
            <a:off x="575867" y="1"/>
            <a:ext cx="6629806" cy="6857999"/>
          </a:xfrm>
          <a:custGeom>
            <a:avLst/>
            <a:gdLst>
              <a:gd name="connsiteX0" fmla="*/ 0 w 7554138"/>
              <a:gd name="connsiteY0" fmla="*/ 0 h 6857999"/>
              <a:gd name="connsiteX1" fmla="*/ 7554138 w 7554138"/>
              <a:gd name="connsiteY1" fmla="*/ 0 h 6857999"/>
              <a:gd name="connsiteX2" fmla="*/ 7554138 w 7554138"/>
              <a:gd name="connsiteY2" fmla="*/ 6857999 h 6857999"/>
              <a:gd name="connsiteX3" fmla="*/ 0 w 7554138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4138" h="6857999">
                <a:moveTo>
                  <a:pt x="0" y="0"/>
                </a:moveTo>
                <a:lnTo>
                  <a:pt x="7554138" y="0"/>
                </a:lnTo>
                <a:lnTo>
                  <a:pt x="755413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20DA05-5691-43AF-B4B7-D58B48083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44455"/>
            <a:ext cx="4965419" cy="11662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6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37" name="Rectangle 30">
            <a:extLst>
              <a:ext uri="{FF2B5EF4-FFF2-40B4-BE49-F238E27FC236}">
                <a16:creationId xmlns:a16="http://schemas.microsoft.com/office/drawing/2014/main" id="{640086A0-762B-44EE-AA70-A7268A72A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1262" y="0"/>
            <a:ext cx="590073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524AD89D-ACB0-424C-9A75-962E3BA1D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70876" y="743798"/>
            <a:ext cx="5367528" cy="5367528"/>
          </a:xfrm>
          <a:custGeom>
            <a:avLst/>
            <a:gdLst/>
            <a:ahLst/>
            <a:cxnLst/>
            <a:rect l="l" t="t" r="r" b="b"/>
            <a:pathLst>
              <a:path w="5017317" h="5380277">
                <a:moveTo>
                  <a:pt x="0" y="0"/>
                </a:moveTo>
                <a:lnTo>
                  <a:pt x="5017317" y="0"/>
                </a:lnTo>
                <a:lnTo>
                  <a:pt x="5017317" y="5380277"/>
                </a:lnTo>
                <a:lnTo>
                  <a:pt x="0" y="53802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62672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5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6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86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6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795555-C0AD-434D-BEE6-BB0A4F6E2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892" y="759805"/>
            <a:ext cx="1030652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effectLst/>
                <a:uFill>
                  <a:solidFill>
                    <a:srgbClr val="0000FF"/>
                  </a:solidFill>
                </a:uFill>
                <a:latin typeface="+mn-lt"/>
                <a:ea typeface="Arial" panose="020B0604020202020204" pitchFamily="34" charset="0"/>
              </a:rPr>
              <a:t>A Brief History of SEO</a:t>
            </a:r>
            <a:endParaRPr lang="en-US" b="1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5451C-23AC-48B5-9590-96A04DB09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645" y="2492376"/>
            <a:ext cx="4870464" cy="3720119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SEO has always been about influencing search engine results</a:t>
            </a:r>
          </a:p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But search engines have not always been like they are today</a:t>
            </a:r>
          </a:p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In the early 1990’s, some of the early search engines started appearing like Yahoo </a:t>
            </a:r>
          </a:p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At this time, early SEO used alphabetical and chronological order to  get results to the top</a:t>
            </a:r>
          </a:p>
        </p:txBody>
      </p:sp>
      <p:pic>
        <p:nvPicPr>
          <p:cNvPr id="5" name="Picture 4" descr="Diagram&#10;&#10;Description automatically generated with low confidence">
            <a:extLst>
              <a:ext uri="{FF2B5EF4-FFF2-40B4-BE49-F238E27FC236}">
                <a16:creationId xmlns:a16="http://schemas.microsoft.com/office/drawing/2014/main" id="{A16F4F92-008C-4B45-8990-EBF8DB0E98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27" b="3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46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795555-C0AD-434D-BEE6-BB0A4F6E2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effectLst/>
                <a:uFill>
                  <a:solidFill>
                    <a:srgbClr val="0000FF"/>
                  </a:solidFill>
                </a:uFill>
                <a:latin typeface="+mn-lt"/>
                <a:ea typeface="Arial" panose="020B0604020202020204" pitchFamily="34" charset="0"/>
              </a:rPr>
              <a:t>A Brief History of SEO, continued</a:t>
            </a:r>
            <a:endParaRPr lang="en-US" sz="4000" b="1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8A5451C-23AC-48B5-9590-96A04DB09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With time, search engines started using more sophisticated strategies and algorithms to determine top results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1997 – the term Search Engine Optimization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Search Engines began ranking pages using metrics and SEO became a business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In 2009, an estimated that more than 2 billion dollars would be spent on SEO services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Many Fortune 500 companies have full time SEO teams working to help their websites</a:t>
            </a:r>
          </a:p>
        </p:txBody>
      </p:sp>
    </p:spTree>
    <p:extLst>
      <p:ext uri="{BB962C8B-B14F-4D97-AF65-F5344CB8AC3E}">
        <p14:creationId xmlns:p14="http://schemas.microsoft.com/office/powerpoint/2010/main" val="271959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2734C4C0-B275-4D4B-A850-AE18C10E68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70" r="19022" b="1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25352D-851E-4BB7-87C3-31F0C0E8B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pPr marL="328930" marR="0" algn="ctr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effectLst/>
                <a:uFill>
                  <a:solidFill>
                    <a:srgbClr val="0000FF"/>
                  </a:solidFill>
                </a:uFill>
                <a:latin typeface="+mn-lt"/>
                <a:ea typeface="Arial" panose="020B0604020202020204" pitchFamily="34" charset="0"/>
              </a:rPr>
              <a:t>Who</a:t>
            </a:r>
            <a:r>
              <a:rPr lang="en-US" sz="2800" b="1" spc="-155" dirty="0">
                <a:solidFill>
                  <a:schemeClr val="accent1">
                    <a:lumMod val="75000"/>
                  </a:schemeClr>
                </a:solidFill>
                <a:effectLst/>
                <a:uFill>
                  <a:solidFill>
                    <a:srgbClr val="0000FF"/>
                  </a:solidFill>
                </a:uFill>
                <a:latin typeface="+mn-lt"/>
                <a:ea typeface="Arial" panose="020B0604020202020204" pitchFamily="34" charset="0"/>
              </a:rPr>
              <a:t> </a:t>
            </a:r>
            <a:r>
              <a:rPr lang="en-US" sz="2800" b="1" spc="-15" dirty="0">
                <a:solidFill>
                  <a:schemeClr val="accent1">
                    <a:lumMod val="75000"/>
                  </a:schemeClr>
                </a:solidFill>
                <a:effectLst/>
                <a:uFill>
                  <a:solidFill>
                    <a:srgbClr val="0000FF"/>
                  </a:solidFill>
                </a:uFill>
                <a:latin typeface="+mn-lt"/>
                <a:ea typeface="Arial" panose="020B0604020202020204" pitchFamily="34" charset="0"/>
              </a:rPr>
              <a:t>Are</a:t>
            </a:r>
            <a:r>
              <a:rPr lang="en-US" sz="2800" b="1" spc="-145" dirty="0">
                <a:solidFill>
                  <a:schemeClr val="accent1">
                    <a:lumMod val="75000"/>
                  </a:schemeClr>
                </a:solidFill>
                <a:effectLst/>
                <a:uFill>
                  <a:solidFill>
                    <a:srgbClr val="0000FF"/>
                  </a:solidFill>
                </a:uFill>
                <a:latin typeface="+mn-lt"/>
                <a:ea typeface="Arial" panose="020B0604020202020204" pitchFamily="34" charset="0"/>
              </a:rPr>
              <a:t>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effectLst/>
                <a:uFill>
                  <a:solidFill>
                    <a:srgbClr val="0000FF"/>
                  </a:solidFill>
                </a:uFill>
                <a:latin typeface="+mn-lt"/>
                <a:ea typeface="Arial" panose="020B0604020202020204" pitchFamily="34" charset="0"/>
              </a:rPr>
              <a:t>Internet</a:t>
            </a:r>
            <a:r>
              <a:rPr lang="en-US" sz="2800" b="1" spc="-150" dirty="0">
                <a:solidFill>
                  <a:schemeClr val="accent1">
                    <a:lumMod val="75000"/>
                  </a:schemeClr>
                </a:solidFill>
                <a:effectLst/>
                <a:uFill>
                  <a:solidFill>
                    <a:srgbClr val="0000FF"/>
                  </a:solidFill>
                </a:uFill>
                <a:latin typeface="+mn-lt"/>
                <a:ea typeface="Arial" panose="020B0604020202020204" pitchFamily="34" charset="0"/>
              </a:rPr>
              <a:t>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effectLst/>
                <a:uFill>
                  <a:solidFill>
                    <a:srgbClr val="0000FF"/>
                  </a:solidFill>
                </a:uFill>
                <a:latin typeface="+mn-lt"/>
                <a:ea typeface="Arial" panose="020B0604020202020204" pitchFamily="34" charset="0"/>
              </a:rPr>
              <a:t>Marketers</a:t>
            </a:r>
            <a:r>
              <a:rPr lang="en-US" sz="2800" b="1" spc="-150" dirty="0">
                <a:solidFill>
                  <a:schemeClr val="accent1">
                    <a:lumMod val="75000"/>
                  </a:schemeClr>
                </a:solidFill>
                <a:effectLst/>
                <a:uFill>
                  <a:solidFill>
                    <a:srgbClr val="0000FF"/>
                  </a:solidFill>
                </a:uFill>
                <a:latin typeface="+mn-lt"/>
                <a:ea typeface="Arial" panose="020B0604020202020204" pitchFamily="34" charset="0"/>
              </a:rPr>
              <a:t>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effectLst/>
                <a:uFill>
                  <a:solidFill>
                    <a:srgbClr val="0000FF"/>
                  </a:solidFill>
                </a:uFill>
                <a:latin typeface="+mn-lt"/>
                <a:ea typeface="Arial" panose="020B0604020202020204" pitchFamily="34" charset="0"/>
              </a:rPr>
              <a:t>and</a:t>
            </a:r>
            <a:r>
              <a:rPr lang="en-US" sz="2800" b="1" spc="-150" dirty="0">
                <a:solidFill>
                  <a:schemeClr val="accent1">
                    <a:lumMod val="75000"/>
                  </a:schemeClr>
                </a:solidFill>
                <a:effectLst/>
                <a:uFill>
                  <a:solidFill>
                    <a:srgbClr val="0000FF"/>
                  </a:solidFill>
                </a:uFill>
                <a:latin typeface="+mn-lt"/>
                <a:ea typeface="Arial" panose="020B0604020202020204" pitchFamily="34" charset="0"/>
              </a:rPr>
              <a:t>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effectLst/>
                <a:uFill>
                  <a:solidFill>
                    <a:srgbClr val="0000FF"/>
                  </a:solidFill>
                </a:uFill>
                <a:latin typeface="+mn-lt"/>
                <a:ea typeface="Arial" panose="020B0604020202020204" pitchFamily="34" charset="0"/>
              </a:rPr>
              <a:t>Where</a:t>
            </a:r>
            <a:r>
              <a:rPr lang="en-US" sz="2800" b="1" spc="-145" dirty="0">
                <a:solidFill>
                  <a:schemeClr val="accent1">
                    <a:lumMod val="75000"/>
                  </a:schemeClr>
                </a:solidFill>
                <a:effectLst/>
                <a:uFill>
                  <a:solidFill>
                    <a:srgbClr val="0000FF"/>
                  </a:solidFill>
                </a:uFill>
                <a:latin typeface="+mn-lt"/>
                <a:ea typeface="Arial" panose="020B0604020202020204" pitchFamily="34" charset="0"/>
              </a:rPr>
              <a:t>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effectLst/>
                <a:uFill>
                  <a:solidFill>
                    <a:srgbClr val="0000FF"/>
                  </a:solidFill>
                </a:uFill>
                <a:latin typeface="+mn-lt"/>
                <a:ea typeface="Arial" panose="020B0604020202020204" pitchFamily="34" charset="0"/>
              </a:rPr>
              <a:t>Can</a:t>
            </a:r>
            <a:r>
              <a:rPr lang="en-US" sz="2800" b="1" spc="-15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Arial" panose="020B0604020202020204" pitchFamily="34" charset="0"/>
              </a:rPr>
              <a:t>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effectLst/>
                <a:uFill>
                  <a:solidFill>
                    <a:srgbClr val="0000FF"/>
                  </a:solidFill>
                </a:uFill>
                <a:latin typeface="+mn-lt"/>
                <a:ea typeface="Arial" panose="020B0604020202020204" pitchFamily="34" charset="0"/>
              </a:rPr>
              <a:t>I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0000FF"/>
                  </a:solidFill>
                </a:uFill>
                <a:latin typeface="+mn-lt"/>
                <a:ea typeface="Arial" panose="020B0604020202020204" pitchFamily="34" charset="0"/>
              </a:rPr>
              <a:t> Find Them?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B58E8-5BE8-46DA-BD2E-441C91B1F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2272143"/>
            <a:ext cx="4706803" cy="3788830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Internet Marketer = anyone who tries to drive traffic to a given website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There are 2 types of marketers: black hat and white hat</a:t>
            </a:r>
          </a:p>
          <a:p>
            <a:pPr lvl="1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Black hat marketers are sneaky! They use tactics that go against search engine guidelines</a:t>
            </a:r>
          </a:p>
          <a:p>
            <a:pPr lvl="1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White hat marketers work according to search engine guidelines. They work for the long term.</a:t>
            </a:r>
          </a:p>
        </p:txBody>
      </p:sp>
    </p:spTree>
    <p:extLst>
      <p:ext uri="{BB962C8B-B14F-4D97-AF65-F5344CB8AC3E}">
        <p14:creationId xmlns:p14="http://schemas.microsoft.com/office/powerpoint/2010/main" val="1109714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holding a sign&#10;&#10;Description automatically generated with medium confidence">
            <a:extLst>
              <a:ext uri="{FF2B5EF4-FFF2-40B4-BE49-F238E27FC236}">
                <a16:creationId xmlns:a16="http://schemas.microsoft.com/office/drawing/2014/main" id="{ADDB6038-B664-4C54-859C-8F54847798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51" r="26707"/>
          <a:stretch/>
        </p:blipFill>
        <p:spPr>
          <a:xfrm>
            <a:off x="5797543" y="10"/>
            <a:ext cx="6394152" cy="685799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25352D-851E-4BB7-87C3-31F0C0E8B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798445"/>
            <a:ext cx="4803636" cy="1311664"/>
          </a:xfrm>
        </p:spPr>
        <p:txBody>
          <a:bodyPr>
            <a:normAutofit/>
          </a:bodyPr>
          <a:lstStyle/>
          <a:p>
            <a:pPr marL="328930" marR="0" algn="ctr">
              <a:spcBef>
                <a:spcPts val="0"/>
              </a:spcBef>
              <a:spcAft>
                <a:spcPts val="0"/>
              </a:spcAft>
            </a:pPr>
            <a:r>
              <a:rPr lang="en-US" sz="3700" b="1" dirty="0">
                <a:solidFill>
                  <a:schemeClr val="accent1">
                    <a:lumMod val="75000"/>
                  </a:schemeClr>
                </a:solidFill>
                <a:effectLst/>
                <a:uFill>
                  <a:solidFill>
                    <a:srgbClr val="0000FF"/>
                  </a:solidFill>
                </a:uFill>
                <a:latin typeface="+mn-lt"/>
                <a:ea typeface="Arial" panose="020B0604020202020204" pitchFamily="34" charset="0"/>
              </a:rPr>
              <a:t>Don’t do business with these marketers</a:t>
            </a:r>
            <a:endParaRPr lang="en-US" sz="3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B58E8-5BE8-46DA-BD2E-441C91B1F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997" y="2272143"/>
            <a:ext cx="4706803" cy="3788830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Anyone who claims:</a:t>
            </a:r>
          </a:p>
          <a:p>
            <a:pPr lvl="1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They can guarantee top ratings</a:t>
            </a:r>
          </a:p>
          <a:p>
            <a:pPr lvl="1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They will submit your site to a large amount of search engines (the only ones that really matter are Google and Bing)</a:t>
            </a:r>
          </a:p>
          <a:p>
            <a:pPr lvl="1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They do mass directory submission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870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68">
            <a:extLst>
              <a:ext uri="{FF2B5EF4-FFF2-40B4-BE49-F238E27FC236}">
                <a16:creationId xmlns:a16="http://schemas.microsoft.com/office/drawing/2014/main" id="{AC5782D3-6CED-43A7-BE35-09C48F809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6">
            <a:extLst>
              <a:ext uri="{FF2B5EF4-FFF2-40B4-BE49-F238E27FC236}">
                <a16:creationId xmlns:a16="http://schemas.microsoft.com/office/drawing/2014/main" id="{6721F593-ECD2-4B5B-AAE4-0866A4CDC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9586" y="1070835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Freeform 7">
            <a:extLst>
              <a:ext uri="{FF2B5EF4-FFF2-40B4-BE49-F238E27FC236}">
                <a16:creationId xmlns:a16="http://schemas.microsoft.com/office/drawing/2014/main" id="{71DEE99F-D18C-4025-BA3F-CEBF5258E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88949" y="803186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Rectangle 8">
            <a:extLst>
              <a:ext uri="{FF2B5EF4-FFF2-40B4-BE49-F238E27FC236}">
                <a16:creationId xmlns:a16="http://schemas.microsoft.com/office/drawing/2014/main" id="{976FA5D9-3A7C-4FA7-9BA8-1905D703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13372" y="804101"/>
            <a:ext cx="3880238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A48604-CDE8-4286-9BB6-B941588ED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9894" y="899902"/>
            <a:ext cx="3220127" cy="1715106"/>
          </a:xfrm>
        </p:spPr>
        <p:txBody>
          <a:bodyPr anchor="b">
            <a:normAutofit/>
          </a:bodyPr>
          <a:lstStyle/>
          <a:p>
            <a:pPr algn="ctr"/>
            <a:r>
              <a:rPr lang="en-US" sz="3300" b="1" dirty="0">
                <a:solidFill>
                  <a:srgbClr val="FFFFFF"/>
                </a:solidFill>
                <a:effectLst/>
                <a:uFill>
                  <a:solidFill>
                    <a:srgbClr val="0000FF"/>
                  </a:solidFill>
                </a:uFill>
                <a:latin typeface="+mn-lt"/>
                <a:ea typeface="Arial" panose="020B0604020202020204" pitchFamily="34" charset="0"/>
              </a:rPr>
              <a:t>The SEO Pyramid and Wearing Multiple Hats</a:t>
            </a:r>
            <a:endParaRPr lang="en-US" sz="3300" b="1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391A546-11A9-4684-9B9D-747FD34BD7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5" r="-2" b="5786"/>
          <a:stretch/>
        </p:blipFill>
        <p:spPr>
          <a:xfrm>
            <a:off x="804101" y="804101"/>
            <a:ext cx="6730556" cy="524979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2DAF8-7567-423C-9F88-DE6AAC714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5104" y="2785941"/>
            <a:ext cx="3324541" cy="2946951"/>
          </a:xfrm>
        </p:spPr>
        <p:txBody>
          <a:bodyPr anchor="t">
            <a:normAutofit/>
          </a:bodyPr>
          <a:lstStyle/>
          <a:p>
            <a:r>
              <a:rPr lang="en-US" sz="1900" dirty="0">
                <a:solidFill>
                  <a:srgbClr val="FFFFFF"/>
                </a:solidFill>
              </a:rPr>
              <a:t>SEO consultants do many things including being a web developer, paid search marketer, or social media marketer. </a:t>
            </a:r>
          </a:p>
          <a:p>
            <a:r>
              <a:rPr lang="en-US" sz="1900" dirty="0">
                <a:solidFill>
                  <a:srgbClr val="FFFFFF"/>
                </a:solidFill>
              </a:rPr>
              <a:t>These jobs all work together, and an SEO consultant should be strong in all areas</a:t>
            </a:r>
          </a:p>
        </p:txBody>
      </p:sp>
      <p:sp>
        <p:nvSpPr>
          <p:cNvPr id="103" name="Rectangle 8">
            <a:extLst>
              <a:ext uri="{FF2B5EF4-FFF2-40B4-BE49-F238E27FC236}">
                <a16:creationId xmlns:a16="http://schemas.microsoft.com/office/drawing/2014/main" id="{4652D57C-331F-43B8-9C07-69FBA9C02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671258" y="1530154"/>
            <a:ext cx="520741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76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keyboard&#10;&#10;Description automatically generated with low confidence">
            <a:extLst>
              <a:ext uri="{FF2B5EF4-FFF2-40B4-BE49-F238E27FC236}">
                <a16:creationId xmlns:a16="http://schemas.microsoft.com/office/drawing/2014/main" id="{CCF6836B-EAE8-44F6-8AAF-9BDDFC6521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67" b="2463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BDEA1D-B9B8-458B-939E-85F10079E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effectLst/>
                <a:uFill>
                  <a:solidFill>
                    <a:srgbClr val="0000FF"/>
                  </a:solidFill>
                </a:uFill>
                <a:latin typeface="+mn-lt"/>
                <a:ea typeface="Arial" panose="020B0604020202020204" pitchFamily="34" charset="0"/>
              </a:rPr>
              <a:t>SEO Leaders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DB26B-F7BC-493A-B9EE-156BB94C3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617" y="3169329"/>
            <a:ext cx="5024761" cy="3089428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Some of the biggest names in the SEO industry:</a:t>
            </a:r>
          </a:p>
          <a:p>
            <a:pPr lvl="1"/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Danny Sullivan – studied how search engines indexed web pages</a:t>
            </a:r>
          </a:p>
          <a:p>
            <a:pPr lvl="1"/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Matt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Cutts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– head of Google’s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Webspam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team, enforces Google Webmaster Guidelines</a:t>
            </a:r>
          </a:p>
          <a:p>
            <a:pPr lvl="1"/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Rand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Fishkin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– CEO and co-founder of SEOmoz, frequent speaker at conferences</a:t>
            </a:r>
          </a:p>
        </p:txBody>
      </p:sp>
    </p:spTree>
    <p:extLst>
      <p:ext uri="{BB962C8B-B14F-4D97-AF65-F5344CB8AC3E}">
        <p14:creationId xmlns:p14="http://schemas.microsoft.com/office/powerpoint/2010/main" val="3550763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erson, cellphone, phone&#10;&#10;Description automatically generated">
            <a:extLst>
              <a:ext uri="{FF2B5EF4-FFF2-40B4-BE49-F238E27FC236}">
                <a16:creationId xmlns:a16="http://schemas.microsoft.com/office/drawing/2014/main" id="{22DE358D-C26A-46FD-B061-7CE6DD304A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28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5E10C0-661D-4580-96F8-D55ED30D4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effectLst/>
                <a:uFill>
                  <a:solidFill>
                    <a:srgbClr val="0000FF"/>
                  </a:solidFill>
                </a:uFill>
                <a:latin typeface="+mn-lt"/>
                <a:ea typeface="Arial" panose="020B0604020202020204" pitchFamily="34" charset="0"/>
              </a:rPr>
              <a:t>The People and Technology behind Google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cxnSp>
        <p:nvCxnSpPr>
          <p:cNvPr id="29" name="Straight Connector 24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68576-AEF2-4701-AA85-CF435842D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Culture – do their best to make employees as happy as possible</a:t>
            </a:r>
          </a:p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People – 20,000+ full-time employees, many are highly intelligent, accomplished and humble</a:t>
            </a:r>
          </a:p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Technology – operates one of the world’s largest global networks, invented its own operating and file system and is extremely efficient</a:t>
            </a:r>
          </a:p>
        </p:txBody>
      </p:sp>
    </p:spTree>
    <p:extLst>
      <p:ext uri="{BB962C8B-B14F-4D97-AF65-F5344CB8AC3E}">
        <p14:creationId xmlns:p14="http://schemas.microsoft.com/office/powerpoint/2010/main" val="2322379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!!Rectangle">
            <a:extLst>
              <a:ext uri="{FF2B5EF4-FFF2-40B4-BE49-F238E27FC236}">
                <a16:creationId xmlns:a16="http://schemas.microsoft.com/office/drawing/2014/main" id="{D5997EA8-5EFC-40CD-A85F-C3C3BC5F9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DFE3D4B6-1246-47EA-B419-2C512BE14E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13" b="14587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81" name="Rectangle 75">
            <a:extLst>
              <a:ext uri="{FF2B5EF4-FFF2-40B4-BE49-F238E27FC236}">
                <a16:creationId xmlns:a16="http://schemas.microsoft.com/office/drawing/2014/main" id="{1CF6A1EC-BD15-42D9-A339-A3970CF7C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>
            <a:solidFill>
              <a:srgbClr val="EFEF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5E10C0-661D-4580-96F8-D55ED30D4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498848"/>
            <a:ext cx="3611880" cy="153619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effectLst/>
                <a:uFill>
                  <a:solidFill>
                    <a:srgbClr val="0000FF"/>
                  </a:solidFill>
                </a:uFill>
                <a:latin typeface="+mn-lt"/>
                <a:ea typeface="Arial" panose="020B0604020202020204" pitchFamily="34" charset="0"/>
              </a:rPr>
              <a:t>The People and Technology behind Bing (Microsoft)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720C27D-5C39-492B-BD68-C220C0F83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4F3394A-A959-460A-ACF9-5FA682C76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525441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68576-AEF2-4701-AA85-CF435842D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5826" y="4350058"/>
            <a:ext cx="6341758" cy="1684982"/>
          </a:xfrm>
        </p:spPr>
        <p:txBody>
          <a:bodyPr anchor="ctr">
            <a:normAutofit lnSpcReduction="10000"/>
          </a:bodyPr>
          <a:lstStyle/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Culture – top-down management, and an excellent place to grow a career as they often promote from within</a:t>
            </a:r>
          </a:p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People – extremely intelligent and tech savvy, work closely with their departments</a:t>
            </a:r>
          </a:p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Technology – Windows products dominate the market, huge global systems</a:t>
            </a:r>
          </a:p>
        </p:txBody>
      </p:sp>
    </p:spTree>
    <p:extLst>
      <p:ext uri="{BB962C8B-B14F-4D97-AF65-F5344CB8AC3E}">
        <p14:creationId xmlns:p14="http://schemas.microsoft.com/office/powerpoint/2010/main" val="3409160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507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Lesson 9: Understanding the SEO Industry</vt:lpstr>
      <vt:lpstr>A Brief History of SEO</vt:lpstr>
      <vt:lpstr>A Brief History of SEO, continued</vt:lpstr>
      <vt:lpstr>Who Are Internet Marketers and Where Can I Find Them?</vt:lpstr>
      <vt:lpstr>Don’t do business with these marketers</vt:lpstr>
      <vt:lpstr>The SEO Pyramid and Wearing Multiple Hats</vt:lpstr>
      <vt:lpstr>SEO Leaders</vt:lpstr>
      <vt:lpstr>The People and Technology behind Google</vt:lpstr>
      <vt:lpstr>The People and Technology behind Bing (Microsoft)</vt:lpstr>
      <vt:lpstr>Long-Term Perspective in SEO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9: Understanding the SEO Industry</dc:title>
  <dc:creator>Kubilay Cagatay</dc:creator>
  <cp:lastModifiedBy>Kubilay Cagatay</cp:lastModifiedBy>
  <cp:revision>6</cp:revision>
  <dcterms:created xsi:type="dcterms:W3CDTF">2021-03-20T17:24:22Z</dcterms:created>
  <dcterms:modified xsi:type="dcterms:W3CDTF">2021-03-21T19:19:12Z</dcterms:modified>
</cp:coreProperties>
</file>