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8F8050-49B6-4DB4-9943-F4EF4B7DEA3B}" v="23" dt="2021-03-21T19:50:51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bilay Cagatay" userId="30b4a99c78906037" providerId="LiveId" clId="{468F8050-49B6-4DB4-9943-F4EF4B7DEA3B}"/>
    <pc:docChg chg="undo custSel addSld modSld sldOrd">
      <pc:chgData name="Kubilay Cagatay" userId="30b4a99c78906037" providerId="LiveId" clId="{468F8050-49B6-4DB4-9943-F4EF4B7DEA3B}" dt="2021-03-21T19:52:41.567" v="3051" actId="122"/>
      <pc:docMkLst>
        <pc:docMk/>
      </pc:docMkLst>
      <pc:sldChg chg="modSp mod">
        <pc:chgData name="Kubilay Cagatay" userId="30b4a99c78906037" providerId="LiveId" clId="{468F8050-49B6-4DB4-9943-F4EF4B7DEA3B}" dt="2021-03-21T19:20:16.728" v="2795" actId="404"/>
        <pc:sldMkLst>
          <pc:docMk/>
          <pc:sldMk cId="4165317275" sldId="256"/>
        </pc:sldMkLst>
        <pc:spChg chg="mod">
          <ac:chgData name="Kubilay Cagatay" userId="30b4a99c78906037" providerId="LiveId" clId="{468F8050-49B6-4DB4-9943-F4EF4B7DEA3B}" dt="2021-03-21T19:20:09.625" v="2794" actId="1076"/>
          <ac:spMkLst>
            <pc:docMk/>
            <pc:sldMk cId="4165317275" sldId="256"/>
            <ac:spMk id="2" creationId="{C76D4AB6-C68B-451B-AFF6-07A64728D154}"/>
          </ac:spMkLst>
        </pc:spChg>
        <pc:spChg chg="mod">
          <ac:chgData name="Kubilay Cagatay" userId="30b4a99c78906037" providerId="LiveId" clId="{468F8050-49B6-4DB4-9943-F4EF4B7DEA3B}" dt="2021-03-21T19:20:16.728" v="2795" actId="404"/>
          <ac:spMkLst>
            <pc:docMk/>
            <pc:sldMk cId="4165317275" sldId="256"/>
            <ac:spMk id="3" creationId="{CE7E8177-34EC-4E71-BC5A-41652AD0E58D}"/>
          </ac:spMkLst>
        </pc:spChg>
      </pc:sldChg>
      <pc:sldChg chg="addSp delSp modSp mod setBg">
        <pc:chgData name="Kubilay Cagatay" userId="30b4a99c78906037" providerId="LiveId" clId="{468F8050-49B6-4DB4-9943-F4EF4B7DEA3B}" dt="2021-03-21T19:24:53.496" v="2847" actId="403"/>
        <pc:sldMkLst>
          <pc:docMk/>
          <pc:sldMk cId="576305860" sldId="257"/>
        </pc:sldMkLst>
        <pc:spChg chg="mod">
          <ac:chgData name="Kubilay Cagatay" userId="30b4a99c78906037" providerId="LiveId" clId="{468F8050-49B6-4DB4-9943-F4EF4B7DEA3B}" dt="2021-03-21T19:24:40.086" v="2840" actId="113"/>
          <ac:spMkLst>
            <pc:docMk/>
            <pc:sldMk cId="576305860" sldId="257"/>
            <ac:spMk id="2" creationId="{C0B2423F-4463-4802-8DED-5B2C55569760}"/>
          </ac:spMkLst>
        </pc:spChg>
        <pc:spChg chg="mod">
          <ac:chgData name="Kubilay Cagatay" userId="30b4a99c78906037" providerId="LiveId" clId="{468F8050-49B6-4DB4-9943-F4EF4B7DEA3B}" dt="2021-03-21T19:24:53.496" v="2847" actId="403"/>
          <ac:spMkLst>
            <pc:docMk/>
            <pc:sldMk cId="576305860" sldId="257"/>
            <ac:spMk id="3" creationId="{7D822E13-93CF-4251-AD1F-17EC001C09B0}"/>
          </ac:spMkLst>
        </pc:spChg>
        <pc:spChg chg="add del">
          <ac:chgData name="Kubilay Cagatay" userId="30b4a99c78906037" providerId="LiveId" clId="{468F8050-49B6-4DB4-9943-F4EF4B7DEA3B}" dt="2021-03-21T19:24:26.196" v="2833" actId="26606"/>
          <ac:spMkLst>
            <pc:docMk/>
            <pc:sldMk cId="576305860" sldId="257"/>
            <ac:spMk id="10" creationId="{3CD9DF72-87A3-404E-A828-84CBF11A8303}"/>
          </ac:spMkLst>
        </pc:spChg>
        <pc:spChg chg="add">
          <ac:chgData name="Kubilay Cagatay" userId="30b4a99c78906037" providerId="LiveId" clId="{468F8050-49B6-4DB4-9943-F4EF4B7DEA3B}" dt="2021-03-21T19:24:36.738" v="2838" actId="26606"/>
          <ac:spMkLst>
            <pc:docMk/>
            <pc:sldMk cId="576305860" sldId="257"/>
            <ac:spMk id="14" creationId="{3CD9DF72-87A3-404E-A828-84CBF11A8303}"/>
          </ac:spMkLst>
        </pc:spChg>
        <pc:picChg chg="add del mod ord">
          <ac:chgData name="Kubilay Cagatay" userId="30b4a99c78906037" providerId="LiveId" clId="{468F8050-49B6-4DB4-9943-F4EF4B7DEA3B}" dt="2021-03-21T19:24:27.230" v="2834"/>
          <ac:picMkLst>
            <pc:docMk/>
            <pc:sldMk cId="576305860" sldId="257"/>
            <ac:picMk id="5" creationId="{3F4FF9B2-274D-4C33-9D95-6BEE8359D887}"/>
          </ac:picMkLst>
        </pc:picChg>
        <pc:picChg chg="add del mod">
          <ac:chgData name="Kubilay Cagatay" userId="30b4a99c78906037" providerId="LiveId" clId="{468F8050-49B6-4DB4-9943-F4EF4B7DEA3B}" dt="2021-03-21T19:24:17.312" v="2819"/>
          <ac:picMkLst>
            <pc:docMk/>
            <pc:sldMk cId="576305860" sldId="257"/>
            <ac:picMk id="7" creationId="{7D361FFB-3453-45A6-A03D-6B3F436CA94C}"/>
          </ac:picMkLst>
        </pc:picChg>
        <pc:picChg chg="add mod ord">
          <ac:chgData name="Kubilay Cagatay" userId="30b4a99c78906037" providerId="LiveId" clId="{468F8050-49B6-4DB4-9943-F4EF4B7DEA3B}" dt="2021-03-21T19:24:36.738" v="2838" actId="26606"/>
          <ac:picMkLst>
            <pc:docMk/>
            <pc:sldMk cId="576305860" sldId="257"/>
            <ac:picMk id="9" creationId="{3B82348C-7A31-4453-8A5C-88FF951EAAC6}"/>
          </ac:picMkLst>
        </pc:picChg>
        <pc:cxnChg chg="add del">
          <ac:chgData name="Kubilay Cagatay" userId="30b4a99c78906037" providerId="LiveId" clId="{468F8050-49B6-4DB4-9943-F4EF4B7DEA3B}" dt="2021-03-21T19:24:26.196" v="2833" actId="26606"/>
          <ac:cxnSpMkLst>
            <pc:docMk/>
            <pc:sldMk cId="576305860" sldId="257"/>
            <ac:cxnSpMk id="12" creationId="{20E3A342-4D61-4E3F-AF90-1AB42AEB96CC}"/>
          </ac:cxnSpMkLst>
        </pc:cxnChg>
        <pc:cxnChg chg="add">
          <ac:chgData name="Kubilay Cagatay" userId="30b4a99c78906037" providerId="LiveId" clId="{468F8050-49B6-4DB4-9943-F4EF4B7DEA3B}" dt="2021-03-21T19:24:36.738" v="2838" actId="26606"/>
          <ac:cxnSpMkLst>
            <pc:docMk/>
            <pc:sldMk cId="576305860" sldId="257"/>
            <ac:cxnSpMk id="16" creationId="{20E3A342-4D61-4E3F-AF90-1AB42AEB96CC}"/>
          </ac:cxnSpMkLst>
        </pc:cxnChg>
      </pc:sldChg>
      <pc:sldChg chg="addSp delSp modSp mod setBg">
        <pc:chgData name="Kubilay Cagatay" userId="30b4a99c78906037" providerId="LiveId" clId="{468F8050-49B6-4DB4-9943-F4EF4B7DEA3B}" dt="2021-03-21T19:52:41.567" v="3051" actId="122"/>
        <pc:sldMkLst>
          <pc:docMk/>
          <pc:sldMk cId="2279342605" sldId="258"/>
        </pc:sldMkLst>
        <pc:spChg chg="mod">
          <ac:chgData name="Kubilay Cagatay" userId="30b4a99c78906037" providerId="LiveId" clId="{468F8050-49B6-4DB4-9943-F4EF4B7DEA3B}" dt="2021-03-21T19:52:41.567" v="3051" actId="122"/>
          <ac:spMkLst>
            <pc:docMk/>
            <pc:sldMk cId="2279342605" sldId="258"/>
            <ac:spMk id="2" creationId="{73A999EA-E7BE-435C-818E-C68509CB5EA6}"/>
          </ac:spMkLst>
        </pc:spChg>
        <pc:spChg chg="mod ord">
          <ac:chgData name="Kubilay Cagatay" userId="30b4a99c78906037" providerId="LiveId" clId="{468F8050-49B6-4DB4-9943-F4EF4B7DEA3B}" dt="2021-03-21T19:52:29.720" v="3050" actId="207"/>
          <ac:spMkLst>
            <pc:docMk/>
            <pc:sldMk cId="2279342605" sldId="258"/>
            <ac:spMk id="3" creationId="{26C180A0-E089-4097-BAB3-5F98E08CE2AC}"/>
          </ac:spMkLst>
        </pc:spChg>
        <pc:spChg chg="add del">
          <ac:chgData name="Kubilay Cagatay" userId="30b4a99c78906037" providerId="LiveId" clId="{468F8050-49B6-4DB4-9943-F4EF4B7DEA3B}" dt="2021-03-21T19:34:10.440" v="2866" actId="26606"/>
          <ac:spMkLst>
            <pc:docMk/>
            <pc:sldMk cId="2279342605" sldId="258"/>
            <ac:spMk id="12" creationId="{EBF87945-A001-489F-9D9B-7D9435F0B9CA}"/>
          </ac:spMkLst>
        </pc:spChg>
        <pc:spChg chg="add del">
          <ac:chgData name="Kubilay Cagatay" userId="30b4a99c78906037" providerId="LiveId" clId="{468F8050-49B6-4DB4-9943-F4EF4B7DEA3B}" dt="2021-03-21T19:52:20.147" v="3048" actId="26606"/>
          <ac:spMkLst>
            <pc:docMk/>
            <pc:sldMk cId="2279342605" sldId="258"/>
            <ac:spMk id="14" creationId="{3CD9DF72-87A3-404E-A828-84CBF11A8303}"/>
          </ac:spMkLst>
        </pc:spChg>
        <pc:spChg chg="add del">
          <ac:chgData name="Kubilay Cagatay" userId="30b4a99c78906037" providerId="LiveId" clId="{468F8050-49B6-4DB4-9943-F4EF4B7DEA3B}" dt="2021-03-21T19:52:20.147" v="3047" actId="26606"/>
          <ac:spMkLst>
            <pc:docMk/>
            <pc:sldMk cId="2279342605" sldId="258"/>
            <ac:spMk id="20" creationId="{8FC9BE17-9A7B-462D-AE50-3D8777387304}"/>
          </ac:spMkLst>
        </pc:spChg>
        <pc:spChg chg="add del">
          <ac:chgData name="Kubilay Cagatay" userId="30b4a99c78906037" providerId="LiveId" clId="{468F8050-49B6-4DB4-9943-F4EF4B7DEA3B}" dt="2021-03-21T19:52:20.147" v="3047" actId="26606"/>
          <ac:spMkLst>
            <pc:docMk/>
            <pc:sldMk cId="2279342605" sldId="258"/>
            <ac:spMk id="22" creationId="{3EBE8569-6AEC-4B8C-8D53-2DE337CDBA65}"/>
          </ac:spMkLst>
        </pc:spChg>
        <pc:spChg chg="add del">
          <ac:chgData name="Kubilay Cagatay" userId="30b4a99c78906037" providerId="LiveId" clId="{468F8050-49B6-4DB4-9943-F4EF4B7DEA3B}" dt="2021-03-21T19:52:20.147" v="3047" actId="26606"/>
          <ac:spMkLst>
            <pc:docMk/>
            <pc:sldMk cId="2279342605" sldId="258"/>
            <ac:spMk id="24" creationId="{55D4142C-5077-457F-A6AD-3FECFDB39685}"/>
          </ac:spMkLst>
        </pc:spChg>
        <pc:spChg chg="add del">
          <ac:chgData name="Kubilay Cagatay" userId="30b4a99c78906037" providerId="LiveId" clId="{468F8050-49B6-4DB4-9943-F4EF4B7DEA3B}" dt="2021-03-21T19:52:20.147" v="3047" actId="26606"/>
          <ac:spMkLst>
            <pc:docMk/>
            <pc:sldMk cId="2279342605" sldId="258"/>
            <ac:spMk id="26" creationId="{7A5F0580-5EE9-419F-96EE-B6529EF6E7D0}"/>
          </ac:spMkLst>
        </pc:spChg>
        <pc:picChg chg="add del">
          <ac:chgData name="Kubilay Cagatay" userId="30b4a99c78906037" providerId="LiveId" clId="{468F8050-49B6-4DB4-9943-F4EF4B7DEA3B}" dt="2021-03-21T02:51:57.913" v="131"/>
          <ac:picMkLst>
            <pc:docMk/>
            <pc:sldMk cId="2279342605" sldId="258"/>
            <ac:picMk id="4" creationId="{63709620-5736-47B8-9226-3FDC4B0C45F3}"/>
          </ac:picMkLst>
        </pc:picChg>
        <pc:picChg chg="add mod ord">
          <ac:chgData name="Kubilay Cagatay" userId="30b4a99c78906037" providerId="LiveId" clId="{468F8050-49B6-4DB4-9943-F4EF4B7DEA3B}" dt="2021-03-21T19:52:20.147" v="3048" actId="26606"/>
          <ac:picMkLst>
            <pc:docMk/>
            <pc:sldMk cId="2279342605" sldId="258"/>
            <ac:picMk id="5" creationId="{D783CA17-7EC5-40F4-B91F-3EFFDE8956D2}"/>
          </ac:picMkLst>
        </pc:picChg>
        <pc:picChg chg="add del">
          <ac:chgData name="Kubilay Cagatay" userId="30b4a99c78906037" providerId="LiveId" clId="{468F8050-49B6-4DB4-9943-F4EF4B7DEA3B}" dt="2021-03-21T19:34:09.738" v="2864" actId="26606"/>
          <ac:picMkLst>
            <pc:docMk/>
            <pc:sldMk cId="2279342605" sldId="258"/>
            <ac:picMk id="10" creationId="{54DDEBDD-D8BD-41A6-8A0D-B00E3768B0F9}"/>
          </ac:picMkLst>
        </pc:picChg>
        <pc:cxnChg chg="add del">
          <ac:chgData name="Kubilay Cagatay" userId="30b4a99c78906037" providerId="LiveId" clId="{468F8050-49B6-4DB4-9943-F4EF4B7DEA3B}" dt="2021-03-21T19:52:20.147" v="3048" actId="26606"/>
          <ac:cxnSpMkLst>
            <pc:docMk/>
            <pc:sldMk cId="2279342605" sldId="258"/>
            <ac:cxnSpMk id="15" creationId="{20E3A342-4D61-4E3F-AF90-1AB42AEB96CC}"/>
          </ac:cxnSpMkLst>
        </pc:cxnChg>
        <pc:cxnChg chg="add">
          <ac:chgData name="Kubilay Cagatay" userId="30b4a99c78906037" providerId="LiveId" clId="{468F8050-49B6-4DB4-9943-F4EF4B7DEA3B}" dt="2021-03-21T19:52:20.147" v="3048" actId="26606"/>
          <ac:cxnSpMkLst>
            <pc:docMk/>
            <pc:sldMk cId="2279342605" sldId="258"/>
            <ac:cxnSpMk id="28" creationId="{E4A809D5-3600-46D4-A466-67F2349A54FB}"/>
          </ac:cxnSpMkLst>
        </pc:cxnChg>
      </pc:sldChg>
      <pc:sldChg chg="addSp delSp modSp mod ord setBg">
        <pc:chgData name="Kubilay Cagatay" userId="30b4a99c78906037" providerId="LiveId" clId="{468F8050-49B6-4DB4-9943-F4EF4B7DEA3B}" dt="2021-03-21T19:25:20.038" v="2859" actId="404"/>
        <pc:sldMkLst>
          <pc:docMk/>
          <pc:sldMk cId="1268690561" sldId="259"/>
        </pc:sldMkLst>
        <pc:spChg chg="mod">
          <ac:chgData name="Kubilay Cagatay" userId="30b4a99c78906037" providerId="LiveId" clId="{468F8050-49B6-4DB4-9943-F4EF4B7DEA3B}" dt="2021-03-21T19:25:10.503" v="2853" actId="113"/>
          <ac:spMkLst>
            <pc:docMk/>
            <pc:sldMk cId="1268690561" sldId="259"/>
            <ac:spMk id="2" creationId="{2DB76316-815F-4C13-B253-78EA1DA6FF93}"/>
          </ac:spMkLst>
        </pc:spChg>
        <pc:spChg chg="mod">
          <ac:chgData name="Kubilay Cagatay" userId="30b4a99c78906037" providerId="LiveId" clId="{468F8050-49B6-4DB4-9943-F4EF4B7DEA3B}" dt="2021-03-21T19:25:20.038" v="2859" actId="404"/>
          <ac:spMkLst>
            <pc:docMk/>
            <pc:sldMk cId="1268690561" sldId="259"/>
            <ac:spMk id="3" creationId="{1E5989D1-9E6A-4FF9-93B6-759E11ED09F5}"/>
          </ac:spMkLst>
        </pc:spChg>
        <pc:spChg chg="add">
          <ac:chgData name="Kubilay Cagatay" userId="30b4a99c78906037" providerId="LiveId" clId="{468F8050-49B6-4DB4-9943-F4EF4B7DEA3B}" dt="2021-03-21T19:25:04.851" v="2849" actId="26606"/>
          <ac:spMkLst>
            <pc:docMk/>
            <pc:sldMk cId="1268690561" sldId="259"/>
            <ac:spMk id="9" creationId="{3CD9DF72-87A3-404E-A828-84CBF11A8303}"/>
          </ac:spMkLst>
        </pc:spChg>
        <pc:spChg chg="add del">
          <ac:chgData name="Kubilay Cagatay" userId="30b4a99c78906037" providerId="LiveId" clId="{468F8050-49B6-4DB4-9943-F4EF4B7DEA3B}" dt="2021-03-21T19:24:22.092" v="2826" actId="26606"/>
          <ac:spMkLst>
            <pc:docMk/>
            <pc:sldMk cId="1268690561" sldId="259"/>
            <ac:spMk id="10" creationId="{3CD9DF72-87A3-404E-A828-84CBF11A8303}"/>
          </ac:spMkLst>
        </pc:spChg>
        <pc:picChg chg="add del mod ord">
          <ac:chgData name="Kubilay Cagatay" userId="30b4a99c78906037" providerId="LiveId" clId="{468F8050-49B6-4DB4-9943-F4EF4B7DEA3B}" dt="2021-03-21T19:24:22.494" v="2827"/>
          <ac:picMkLst>
            <pc:docMk/>
            <pc:sldMk cId="1268690561" sldId="259"/>
            <ac:picMk id="5" creationId="{59327987-B5F2-43E3-85AA-AD1967FA5B86}"/>
          </ac:picMkLst>
        </pc:picChg>
        <pc:picChg chg="add mod ord">
          <ac:chgData name="Kubilay Cagatay" userId="30b4a99c78906037" providerId="LiveId" clId="{468F8050-49B6-4DB4-9943-F4EF4B7DEA3B}" dt="2021-03-21T19:25:05.039" v="2851" actId="962"/>
          <ac:picMkLst>
            <pc:docMk/>
            <pc:sldMk cId="1268690561" sldId="259"/>
            <ac:picMk id="7" creationId="{FB3C3954-9E0B-4D5E-9F5C-6EE20516470D}"/>
          </ac:picMkLst>
        </pc:picChg>
        <pc:cxnChg chg="add del">
          <ac:chgData name="Kubilay Cagatay" userId="30b4a99c78906037" providerId="LiveId" clId="{468F8050-49B6-4DB4-9943-F4EF4B7DEA3B}" dt="2021-03-21T19:24:22.092" v="2826" actId="26606"/>
          <ac:cxnSpMkLst>
            <pc:docMk/>
            <pc:sldMk cId="1268690561" sldId="259"/>
            <ac:cxnSpMk id="12" creationId="{20E3A342-4D61-4E3F-AF90-1AB42AEB96CC}"/>
          </ac:cxnSpMkLst>
        </pc:cxnChg>
        <pc:cxnChg chg="add">
          <ac:chgData name="Kubilay Cagatay" userId="30b4a99c78906037" providerId="LiveId" clId="{468F8050-49B6-4DB4-9943-F4EF4B7DEA3B}" dt="2021-03-21T19:25:04.851" v="2849" actId="26606"/>
          <ac:cxnSpMkLst>
            <pc:docMk/>
            <pc:sldMk cId="1268690561" sldId="259"/>
            <ac:cxnSpMk id="14" creationId="{20E3A342-4D61-4E3F-AF90-1AB42AEB96CC}"/>
          </ac:cxnSpMkLst>
        </pc:cxnChg>
      </pc:sldChg>
      <pc:sldChg chg="addSp delSp modSp mod setBg">
        <pc:chgData name="Kubilay Cagatay" userId="30b4a99c78906037" providerId="LiveId" clId="{468F8050-49B6-4DB4-9943-F4EF4B7DEA3B}" dt="2021-03-21T19:36:42.788" v="2892" actId="403"/>
        <pc:sldMkLst>
          <pc:docMk/>
          <pc:sldMk cId="14966701" sldId="260"/>
        </pc:sldMkLst>
        <pc:spChg chg="mod">
          <ac:chgData name="Kubilay Cagatay" userId="30b4a99c78906037" providerId="LiveId" clId="{468F8050-49B6-4DB4-9943-F4EF4B7DEA3B}" dt="2021-03-21T19:36:42.788" v="2892" actId="403"/>
          <ac:spMkLst>
            <pc:docMk/>
            <pc:sldMk cId="14966701" sldId="260"/>
            <ac:spMk id="2" creationId="{072C3E89-7B35-465F-AD1A-C3D0895527AA}"/>
          </ac:spMkLst>
        </pc:spChg>
        <pc:spChg chg="mod">
          <ac:chgData name="Kubilay Cagatay" userId="30b4a99c78906037" providerId="LiveId" clId="{468F8050-49B6-4DB4-9943-F4EF4B7DEA3B}" dt="2021-03-21T19:36:36.726" v="2889" actId="20577"/>
          <ac:spMkLst>
            <pc:docMk/>
            <pc:sldMk cId="14966701" sldId="260"/>
            <ac:spMk id="3" creationId="{05864CE7-B36F-4AF3-BBBF-4D9B281C6500}"/>
          </ac:spMkLst>
        </pc:spChg>
        <pc:spChg chg="add del">
          <ac:chgData name="Kubilay Cagatay" userId="30b4a99c78906037" providerId="LiveId" clId="{468F8050-49B6-4DB4-9943-F4EF4B7DEA3B}" dt="2021-03-21T19:36:05.964" v="2880" actId="26606"/>
          <ac:spMkLst>
            <pc:docMk/>
            <pc:sldMk cId="14966701" sldId="260"/>
            <ac:spMk id="10" creationId="{1E020063-2385-44AC-BD67-258E1F0B9FCE}"/>
          </ac:spMkLst>
        </pc:spChg>
        <pc:spChg chg="add del">
          <ac:chgData name="Kubilay Cagatay" userId="30b4a99c78906037" providerId="LiveId" clId="{468F8050-49B6-4DB4-9943-F4EF4B7DEA3B}" dt="2021-03-21T19:36:05.964" v="2880" actId="26606"/>
          <ac:spMkLst>
            <pc:docMk/>
            <pc:sldMk cId="14966701" sldId="260"/>
            <ac:spMk id="12" creationId="{7E014A0B-5338-4077-AFE9-A90D04D4492B}"/>
          </ac:spMkLst>
        </pc:spChg>
        <pc:spChg chg="add">
          <ac:chgData name="Kubilay Cagatay" userId="30b4a99c78906037" providerId="LiveId" clId="{468F8050-49B6-4DB4-9943-F4EF4B7DEA3B}" dt="2021-03-21T19:36:05.964" v="2881" actId="26606"/>
          <ac:spMkLst>
            <pc:docMk/>
            <pc:sldMk cId="14966701" sldId="260"/>
            <ac:spMk id="26" creationId="{2B566528-1B12-4246-9431-5C2D7D081168}"/>
          </ac:spMkLst>
        </pc:spChg>
        <pc:grpChg chg="add del">
          <ac:chgData name="Kubilay Cagatay" userId="30b4a99c78906037" providerId="LiveId" clId="{468F8050-49B6-4DB4-9943-F4EF4B7DEA3B}" dt="2021-03-21T19:36:05.964" v="2880" actId="26606"/>
          <ac:grpSpMkLst>
            <pc:docMk/>
            <pc:sldMk cId="14966701" sldId="260"/>
            <ac:grpSpMk id="14" creationId="{78127680-150F-4A90-9950-F66392578116}"/>
          </ac:grpSpMkLst>
        </pc:grpChg>
        <pc:grpChg chg="add del">
          <ac:chgData name="Kubilay Cagatay" userId="30b4a99c78906037" providerId="LiveId" clId="{468F8050-49B6-4DB4-9943-F4EF4B7DEA3B}" dt="2021-03-21T19:36:05.964" v="2880" actId="26606"/>
          <ac:grpSpMkLst>
            <pc:docMk/>
            <pc:sldMk cId="14966701" sldId="260"/>
            <ac:grpSpMk id="20" creationId="{466920E5-8640-4C24-A775-8647637094A7}"/>
          </ac:grpSpMkLst>
        </pc:grpChg>
        <pc:grpChg chg="add">
          <ac:chgData name="Kubilay Cagatay" userId="30b4a99c78906037" providerId="LiveId" clId="{468F8050-49B6-4DB4-9943-F4EF4B7DEA3B}" dt="2021-03-21T19:36:05.964" v="2881" actId="26606"/>
          <ac:grpSpMkLst>
            <pc:docMk/>
            <pc:sldMk cId="14966701" sldId="260"/>
            <ac:grpSpMk id="27" creationId="{828A5161-06F1-46CF-8AD7-844680A59E13}"/>
          </ac:grpSpMkLst>
        </pc:grpChg>
        <pc:grpChg chg="add">
          <ac:chgData name="Kubilay Cagatay" userId="30b4a99c78906037" providerId="LiveId" clId="{468F8050-49B6-4DB4-9943-F4EF4B7DEA3B}" dt="2021-03-21T19:36:05.964" v="2881" actId="26606"/>
          <ac:grpSpMkLst>
            <pc:docMk/>
            <pc:sldMk cId="14966701" sldId="260"/>
            <ac:grpSpMk id="29" creationId="{5995D10D-E9C9-47DB-AE7E-801FEF38F5C9}"/>
          </ac:grpSpMkLst>
        </pc:grpChg>
        <pc:picChg chg="add mod">
          <ac:chgData name="Kubilay Cagatay" userId="30b4a99c78906037" providerId="LiveId" clId="{468F8050-49B6-4DB4-9943-F4EF4B7DEA3B}" dt="2021-03-21T19:36:05.964" v="2881" actId="26606"/>
          <ac:picMkLst>
            <pc:docMk/>
            <pc:sldMk cId="14966701" sldId="260"/>
            <ac:picMk id="5" creationId="{4CDB70DC-6473-4CA0-BDDC-8687A6421138}"/>
          </ac:picMkLst>
        </pc:picChg>
      </pc:sldChg>
      <pc:sldChg chg="addSp delSp modSp mod setBg">
        <pc:chgData name="Kubilay Cagatay" userId="30b4a99c78906037" providerId="LiveId" clId="{468F8050-49B6-4DB4-9943-F4EF4B7DEA3B}" dt="2021-03-21T19:39:36.389" v="2938" actId="1076"/>
        <pc:sldMkLst>
          <pc:docMk/>
          <pc:sldMk cId="3146120671" sldId="261"/>
        </pc:sldMkLst>
        <pc:spChg chg="mod">
          <ac:chgData name="Kubilay Cagatay" userId="30b4a99c78906037" providerId="LiveId" clId="{468F8050-49B6-4DB4-9943-F4EF4B7DEA3B}" dt="2021-03-21T19:39:36.389" v="2938" actId="1076"/>
          <ac:spMkLst>
            <pc:docMk/>
            <pc:sldMk cId="3146120671" sldId="261"/>
            <ac:spMk id="2" creationId="{2C4A155E-00A5-4AA0-AA46-384A369FBE96}"/>
          </ac:spMkLst>
        </pc:spChg>
        <pc:spChg chg="add del mod">
          <ac:chgData name="Kubilay Cagatay" userId="30b4a99c78906037" providerId="LiveId" clId="{468F8050-49B6-4DB4-9943-F4EF4B7DEA3B}" dt="2021-03-21T19:38:29.624" v="2926" actId="26606"/>
          <ac:spMkLst>
            <pc:docMk/>
            <pc:sldMk cId="3146120671" sldId="261"/>
            <ac:spMk id="3" creationId="{A862FE63-8C16-4163-A0A7-8F31C8B4CC32}"/>
          </ac:spMkLst>
        </pc:spChg>
        <pc:spChg chg="add del">
          <ac:chgData name="Kubilay Cagatay" userId="30b4a99c78906037" providerId="LiveId" clId="{468F8050-49B6-4DB4-9943-F4EF4B7DEA3B}" dt="2021-03-21T19:37:38.594" v="2897" actId="26606"/>
          <ac:spMkLst>
            <pc:docMk/>
            <pc:sldMk cId="3146120671" sldId="261"/>
            <ac:spMk id="10" creationId="{9427AF5F-9A0E-42B7-A252-FD64C9885F9C}"/>
          </ac:spMkLst>
        </pc:spChg>
        <pc:spChg chg="add del">
          <ac:chgData name="Kubilay Cagatay" userId="30b4a99c78906037" providerId="LiveId" clId="{468F8050-49B6-4DB4-9943-F4EF4B7DEA3B}" dt="2021-03-21T19:37:39.877" v="2899" actId="26606"/>
          <ac:spMkLst>
            <pc:docMk/>
            <pc:sldMk cId="3146120671" sldId="261"/>
            <ac:spMk id="12" creationId="{3B2069EE-A08E-44F0-B3F9-3CF8CC2DCAD5}"/>
          </ac:spMkLst>
        </pc:spChg>
        <pc:spChg chg="add del">
          <ac:chgData name="Kubilay Cagatay" userId="30b4a99c78906037" providerId="LiveId" clId="{468F8050-49B6-4DB4-9943-F4EF4B7DEA3B}" dt="2021-03-21T19:37:39.877" v="2899" actId="26606"/>
          <ac:spMkLst>
            <pc:docMk/>
            <pc:sldMk cId="3146120671" sldId="261"/>
            <ac:spMk id="13" creationId="{33CD251C-A887-4D2F-925B-FC097198538B}"/>
          </ac:spMkLst>
        </pc:spChg>
        <pc:spChg chg="add del">
          <ac:chgData name="Kubilay Cagatay" userId="30b4a99c78906037" providerId="LiveId" clId="{468F8050-49B6-4DB4-9943-F4EF4B7DEA3B}" dt="2021-03-21T19:37:40.916" v="2901" actId="26606"/>
          <ac:spMkLst>
            <pc:docMk/>
            <pc:sldMk cId="3146120671" sldId="261"/>
            <ac:spMk id="19" creationId="{2B566528-1B12-4246-9431-5C2D7D081168}"/>
          </ac:spMkLst>
        </pc:spChg>
        <pc:spChg chg="add del">
          <ac:chgData name="Kubilay Cagatay" userId="30b4a99c78906037" providerId="LiveId" clId="{468F8050-49B6-4DB4-9943-F4EF4B7DEA3B}" dt="2021-03-21T19:37:41.894" v="2903" actId="26606"/>
          <ac:spMkLst>
            <pc:docMk/>
            <pc:sldMk cId="3146120671" sldId="261"/>
            <ac:spMk id="25" creationId="{9427AF5F-9A0E-42B7-A252-FD64C9885F9C}"/>
          </ac:spMkLst>
        </pc:spChg>
        <pc:spChg chg="add del">
          <ac:chgData name="Kubilay Cagatay" userId="30b4a99c78906037" providerId="LiveId" clId="{468F8050-49B6-4DB4-9943-F4EF4B7DEA3B}" dt="2021-03-21T19:38:29.624" v="2926" actId="26606"/>
          <ac:spMkLst>
            <pc:docMk/>
            <pc:sldMk cId="3146120671" sldId="261"/>
            <ac:spMk id="27" creationId="{2B566528-1B12-4246-9431-5C2D7D081168}"/>
          </ac:spMkLst>
        </pc:spChg>
        <pc:spChg chg="add del">
          <ac:chgData name="Kubilay Cagatay" userId="30b4a99c78906037" providerId="LiveId" clId="{468F8050-49B6-4DB4-9943-F4EF4B7DEA3B}" dt="2021-03-21T19:38:22.691" v="2917" actId="26606"/>
          <ac:spMkLst>
            <pc:docMk/>
            <pc:sldMk cId="3146120671" sldId="261"/>
            <ac:spMk id="34" creationId="{A862FE63-8C16-4163-A0A7-8F31C8B4CC32}"/>
          </ac:spMkLst>
        </pc:spChg>
        <pc:spChg chg="add del">
          <ac:chgData name="Kubilay Cagatay" userId="30b4a99c78906037" providerId="LiveId" clId="{468F8050-49B6-4DB4-9943-F4EF4B7DEA3B}" dt="2021-03-21T19:38:22.691" v="2917" actId="26606"/>
          <ac:spMkLst>
            <pc:docMk/>
            <pc:sldMk cId="3146120671" sldId="261"/>
            <ac:spMk id="35" creationId="{1C574E90-1949-4924-B663-AEA13DB7910B}"/>
          </ac:spMkLst>
        </pc:spChg>
        <pc:spChg chg="add del">
          <ac:chgData name="Kubilay Cagatay" userId="30b4a99c78906037" providerId="LiveId" clId="{468F8050-49B6-4DB4-9943-F4EF4B7DEA3B}" dt="2021-03-21T19:38:22.691" v="2917" actId="26606"/>
          <ac:spMkLst>
            <pc:docMk/>
            <pc:sldMk cId="3146120671" sldId="261"/>
            <ac:spMk id="37" creationId="{3CD1EA40-7116-4FCB-9369-70F29FAA91EC}"/>
          </ac:spMkLst>
        </pc:spChg>
        <pc:spChg chg="add del">
          <ac:chgData name="Kubilay Cagatay" userId="30b4a99c78906037" providerId="LiveId" clId="{468F8050-49B6-4DB4-9943-F4EF4B7DEA3B}" dt="2021-03-21T19:38:22.691" v="2917" actId="26606"/>
          <ac:spMkLst>
            <pc:docMk/>
            <pc:sldMk cId="3146120671" sldId="261"/>
            <ac:spMk id="39" creationId="{D9F5512A-48E1-4C07-B75E-3CCC517B6804}"/>
          </ac:spMkLst>
        </pc:spChg>
        <pc:spChg chg="add del">
          <ac:chgData name="Kubilay Cagatay" userId="30b4a99c78906037" providerId="LiveId" clId="{468F8050-49B6-4DB4-9943-F4EF4B7DEA3B}" dt="2021-03-21T19:38:22.691" v="2917" actId="26606"/>
          <ac:spMkLst>
            <pc:docMk/>
            <pc:sldMk cId="3146120671" sldId="261"/>
            <ac:spMk id="63" creationId="{A5271697-90F1-4A23-8EF2-0179F2EAFACB}"/>
          </ac:spMkLst>
        </pc:spChg>
        <pc:spChg chg="add del">
          <ac:chgData name="Kubilay Cagatay" userId="30b4a99c78906037" providerId="LiveId" clId="{468F8050-49B6-4DB4-9943-F4EF4B7DEA3B}" dt="2021-03-21T19:38:23.991" v="2919" actId="26606"/>
          <ac:spMkLst>
            <pc:docMk/>
            <pc:sldMk cId="3146120671" sldId="261"/>
            <ac:spMk id="65" creationId="{2B566528-1B12-4246-9431-5C2D7D081168}"/>
          </ac:spMkLst>
        </pc:spChg>
        <pc:spChg chg="add del">
          <ac:chgData name="Kubilay Cagatay" userId="30b4a99c78906037" providerId="LiveId" clId="{468F8050-49B6-4DB4-9943-F4EF4B7DEA3B}" dt="2021-03-21T19:38:24.616" v="2921" actId="26606"/>
          <ac:spMkLst>
            <pc:docMk/>
            <pc:sldMk cId="3146120671" sldId="261"/>
            <ac:spMk id="74" creationId="{131BAD53-4E89-4F62-BBB7-26359763ED39}"/>
          </ac:spMkLst>
        </pc:spChg>
        <pc:spChg chg="add del">
          <ac:chgData name="Kubilay Cagatay" userId="30b4a99c78906037" providerId="LiveId" clId="{468F8050-49B6-4DB4-9943-F4EF4B7DEA3B}" dt="2021-03-21T19:38:24.616" v="2921" actId="26606"/>
          <ac:spMkLst>
            <pc:docMk/>
            <pc:sldMk cId="3146120671" sldId="261"/>
            <ac:spMk id="75" creationId="{62756DA2-40EB-4C6F-B962-5822FFB54FB6}"/>
          </ac:spMkLst>
        </pc:spChg>
        <pc:spChg chg="add del">
          <ac:chgData name="Kubilay Cagatay" userId="30b4a99c78906037" providerId="LiveId" clId="{468F8050-49B6-4DB4-9943-F4EF4B7DEA3B}" dt="2021-03-21T19:38:24.616" v="2921" actId="26606"/>
          <ac:spMkLst>
            <pc:docMk/>
            <pc:sldMk cId="3146120671" sldId="261"/>
            <ac:spMk id="76" creationId="{A862FE63-8C16-4163-A0A7-8F31C8B4CC32}"/>
          </ac:spMkLst>
        </pc:spChg>
        <pc:spChg chg="add del">
          <ac:chgData name="Kubilay Cagatay" userId="30b4a99c78906037" providerId="LiveId" clId="{468F8050-49B6-4DB4-9943-F4EF4B7DEA3B}" dt="2021-03-21T19:38:27.441" v="2923" actId="26606"/>
          <ac:spMkLst>
            <pc:docMk/>
            <pc:sldMk cId="3146120671" sldId="261"/>
            <ac:spMk id="78" creationId="{33CD251C-A887-4D2F-925B-FC097198538B}"/>
          </ac:spMkLst>
        </pc:spChg>
        <pc:spChg chg="add del">
          <ac:chgData name="Kubilay Cagatay" userId="30b4a99c78906037" providerId="LiveId" clId="{468F8050-49B6-4DB4-9943-F4EF4B7DEA3B}" dt="2021-03-21T19:38:27.441" v="2923" actId="26606"/>
          <ac:spMkLst>
            <pc:docMk/>
            <pc:sldMk cId="3146120671" sldId="261"/>
            <ac:spMk id="79" creationId="{3B2069EE-A08E-44F0-B3F9-3CF8CC2DCAD5}"/>
          </ac:spMkLst>
        </pc:spChg>
        <pc:spChg chg="add del">
          <ac:chgData name="Kubilay Cagatay" userId="30b4a99c78906037" providerId="LiveId" clId="{468F8050-49B6-4DB4-9943-F4EF4B7DEA3B}" dt="2021-03-21T19:38:27.441" v="2923" actId="26606"/>
          <ac:spMkLst>
            <pc:docMk/>
            <pc:sldMk cId="3146120671" sldId="261"/>
            <ac:spMk id="82" creationId="{A862FE63-8C16-4163-A0A7-8F31C8B4CC32}"/>
          </ac:spMkLst>
        </pc:spChg>
        <pc:spChg chg="add del">
          <ac:chgData name="Kubilay Cagatay" userId="30b4a99c78906037" providerId="LiveId" clId="{468F8050-49B6-4DB4-9943-F4EF4B7DEA3B}" dt="2021-03-21T19:38:29.624" v="2925" actId="26606"/>
          <ac:spMkLst>
            <pc:docMk/>
            <pc:sldMk cId="3146120671" sldId="261"/>
            <ac:spMk id="84" creationId="{131BAD53-4E89-4F62-BBB7-26359763ED39}"/>
          </ac:spMkLst>
        </pc:spChg>
        <pc:spChg chg="add del">
          <ac:chgData name="Kubilay Cagatay" userId="30b4a99c78906037" providerId="LiveId" clId="{468F8050-49B6-4DB4-9943-F4EF4B7DEA3B}" dt="2021-03-21T19:38:29.624" v="2925" actId="26606"/>
          <ac:spMkLst>
            <pc:docMk/>
            <pc:sldMk cId="3146120671" sldId="261"/>
            <ac:spMk id="85" creationId="{62756DA2-40EB-4C6F-B962-5822FFB54FB6}"/>
          </ac:spMkLst>
        </pc:spChg>
        <pc:spChg chg="add del">
          <ac:chgData name="Kubilay Cagatay" userId="30b4a99c78906037" providerId="LiveId" clId="{468F8050-49B6-4DB4-9943-F4EF4B7DEA3B}" dt="2021-03-21T19:38:29.624" v="2925" actId="26606"/>
          <ac:spMkLst>
            <pc:docMk/>
            <pc:sldMk cId="3146120671" sldId="261"/>
            <ac:spMk id="86" creationId="{A862FE63-8C16-4163-A0A7-8F31C8B4CC32}"/>
          </ac:spMkLst>
        </pc:spChg>
        <pc:spChg chg="add del">
          <ac:chgData name="Kubilay Cagatay" userId="30b4a99c78906037" providerId="LiveId" clId="{468F8050-49B6-4DB4-9943-F4EF4B7DEA3B}" dt="2021-03-21T19:39:09.195" v="2930" actId="26606"/>
          <ac:spMkLst>
            <pc:docMk/>
            <pc:sldMk cId="3146120671" sldId="261"/>
            <ac:spMk id="88" creationId="{33CD251C-A887-4D2F-925B-FC097198538B}"/>
          </ac:spMkLst>
        </pc:spChg>
        <pc:spChg chg="add del">
          <ac:chgData name="Kubilay Cagatay" userId="30b4a99c78906037" providerId="LiveId" clId="{468F8050-49B6-4DB4-9943-F4EF4B7DEA3B}" dt="2021-03-21T19:39:09.195" v="2930" actId="26606"/>
          <ac:spMkLst>
            <pc:docMk/>
            <pc:sldMk cId="3146120671" sldId="261"/>
            <ac:spMk id="89" creationId="{B19D093C-27FB-4032-B282-42C4563F257C}"/>
          </ac:spMkLst>
        </pc:spChg>
        <pc:spChg chg="add mod">
          <ac:chgData name="Kubilay Cagatay" userId="30b4a99c78906037" providerId="LiveId" clId="{468F8050-49B6-4DB4-9943-F4EF4B7DEA3B}" dt="2021-03-21T19:39:24.060" v="2935" actId="14100"/>
          <ac:spMkLst>
            <pc:docMk/>
            <pc:sldMk cId="3146120671" sldId="261"/>
            <ac:spMk id="92" creationId="{A862FE63-8C16-4163-A0A7-8F31C8B4CC32}"/>
          </ac:spMkLst>
        </pc:spChg>
        <pc:spChg chg="add">
          <ac:chgData name="Kubilay Cagatay" userId="30b4a99c78906037" providerId="LiveId" clId="{468F8050-49B6-4DB4-9943-F4EF4B7DEA3B}" dt="2021-03-21T19:39:09.195" v="2930" actId="26606"/>
          <ac:spMkLst>
            <pc:docMk/>
            <pc:sldMk cId="3146120671" sldId="261"/>
            <ac:spMk id="97" creationId="{0D7B6173-1D58-48E2-83CF-37350F315F75}"/>
          </ac:spMkLst>
        </pc:spChg>
        <pc:spChg chg="add">
          <ac:chgData name="Kubilay Cagatay" userId="30b4a99c78906037" providerId="LiveId" clId="{468F8050-49B6-4DB4-9943-F4EF4B7DEA3B}" dt="2021-03-21T19:39:09.195" v="2930" actId="26606"/>
          <ac:spMkLst>
            <pc:docMk/>
            <pc:sldMk cId="3146120671" sldId="261"/>
            <ac:spMk id="99" creationId="{BE149CDF-5DAC-4860-A285-9492CF2090AA}"/>
          </ac:spMkLst>
        </pc:spChg>
        <pc:spChg chg="add">
          <ac:chgData name="Kubilay Cagatay" userId="30b4a99c78906037" providerId="LiveId" clId="{468F8050-49B6-4DB4-9943-F4EF4B7DEA3B}" dt="2021-03-21T19:39:09.195" v="2930" actId="26606"/>
          <ac:spMkLst>
            <pc:docMk/>
            <pc:sldMk cId="3146120671" sldId="261"/>
            <ac:spMk id="103" creationId="{21BDEC81-16A7-4451-B893-C15000083B77}"/>
          </ac:spMkLst>
        </pc:spChg>
        <pc:spChg chg="add">
          <ac:chgData name="Kubilay Cagatay" userId="30b4a99c78906037" providerId="LiveId" clId="{468F8050-49B6-4DB4-9943-F4EF4B7DEA3B}" dt="2021-03-21T19:39:09.195" v="2930" actId="26606"/>
          <ac:spMkLst>
            <pc:docMk/>
            <pc:sldMk cId="3146120671" sldId="261"/>
            <ac:spMk id="105" creationId="{26A515A1-4D80-430E-BE0A-71A290516A82}"/>
          </ac:spMkLst>
        </pc:spChg>
        <pc:grpChg chg="add del">
          <ac:chgData name="Kubilay Cagatay" userId="30b4a99c78906037" providerId="LiveId" clId="{468F8050-49B6-4DB4-9943-F4EF4B7DEA3B}" dt="2021-03-21T19:37:39.877" v="2899" actId="26606"/>
          <ac:grpSpMkLst>
            <pc:docMk/>
            <pc:sldMk cId="3146120671" sldId="261"/>
            <ac:grpSpMk id="14" creationId="{C9888C69-11CC-40BA-BABF-F9B7E11C9156}"/>
          </ac:grpSpMkLst>
        </pc:grpChg>
        <pc:grpChg chg="add del">
          <ac:chgData name="Kubilay Cagatay" userId="30b4a99c78906037" providerId="LiveId" clId="{468F8050-49B6-4DB4-9943-F4EF4B7DEA3B}" dt="2021-03-21T19:38:29.624" v="2926" actId="26606"/>
          <ac:grpSpMkLst>
            <pc:docMk/>
            <pc:sldMk cId="3146120671" sldId="261"/>
            <ac:grpSpMk id="16" creationId="{5995D10D-E9C9-47DB-AE7E-801FEF38F5C9}"/>
          </ac:grpSpMkLst>
        </pc:grpChg>
        <pc:grpChg chg="add del">
          <ac:chgData name="Kubilay Cagatay" userId="30b4a99c78906037" providerId="LiveId" clId="{468F8050-49B6-4DB4-9943-F4EF4B7DEA3B}" dt="2021-03-21T19:37:40.916" v="2901" actId="26606"/>
          <ac:grpSpMkLst>
            <pc:docMk/>
            <pc:sldMk cId="3146120671" sldId="261"/>
            <ac:grpSpMk id="20" creationId="{828A5161-06F1-46CF-8AD7-844680A59E13}"/>
          </ac:grpSpMkLst>
        </pc:grpChg>
        <pc:grpChg chg="add del">
          <ac:chgData name="Kubilay Cagatay" userId="30b4a99c78906037" providerId="LiveId" clId="{468F8050-49B6-4DB4-9943-F4EF4B7DEA3B}" dt="2021-03-21T19:37:40.916" v="2901" actId="26606"/>
          <ac:grpSpMkLst>
            <pc:docMk/>
            <pc:sldMk cId="3146120671" sldId="261"/>
            <ac:grpSpMk id="23" creationId="{5995D10D-E9C9-47DB-AE7E-801FEF38F5C9}"/>
          </ac:grpSpMkLst>
        </pc:grpChg>
        <pc:grpChg chg="add del">
          <ac:chgData name="Kubilay Cagatay" userId="30b4a99c78906037" providerId="LiveId" clId="{468F8050-49B6-4DB4-9943-F4EF4B7DEA3B}" dt="2021-03-21T19:38:29.624" v="2926" actId="26606"/>
          <ac:grpSpMkLst>
            <pc:docMk/>
            <pc:sldMk cId="3146120671" sldId="261"/>
            <ac:grpSpMk id="28" creationId="{828A5161-06F1-46CF-8AD7-844680A59E13}"/>
          </ac:grpSpMkLst>
        </pc:grpChg>
        <pc:grpChg chg="add del">
          <ac:chgData name="Kubilay Cagatay" userId="30b4a99c78906037" providerId="LiveId" clId="{468F8050-49B6-4DB4-9943-F4EF4B7DEA3B}" dt="2021-03-21T19:38:22.691" v="2917" actId="26606"/>
          <ac:grpSpMkLst>
            <pc:docMk/>
            <pc:sldMk cId="3146120671" sldId="261"/>
            <ac:grpSpMk id="41" creationId="{9CF1CD8B-D430-49E7-8630-84152C414EAC}"/>
          </ac:grpSpMkLst>
        </pc:grpChg>
        <pc:grpChg chg="add del">
          <ac:chgData name="Kubilay Cagatay" userId="30b4a99c78906037" providerId="LiveId" clId="{468F8050-49B6-4DB4-9943-F4EF4B7DEA3B}" dt="2021-03-21T19:38:23.991" v="2919" actId="26606"/>
          <ac:grpSpMkLst>
            <pc:docMk/>
            <pc:sldMk cId="3146120671" sldId="261"/>
            <ac:grpSpMk id="67" creationId="{828A5161-06F1-46CF-8AD7-844680A59E13}"/>
          </ac:grpSpMkLst>
        </pc:grpChg>
        <pc:grpChg chg="add del">
          <ac:chgData name="Kubilay Cagatay" userId="30b4a99c78906037" providerId="LiveId" clId="{468F8050-49B6-4DB4-9943-F4EF4B7DEA3B}" dt="2021-03-21T19:38:23.991" v="2919" actId="26606"/>
          <ac:grpSpMkLst>
            <pc:docMk/>
            <pc:sldMk cId="3146120671" sldId="261"/>
            <ac:grpSpMk id="70" creationId="{5995D10D-E9C9-47DB-AE7E-801FEF38F5C9}"/>
          </ac:grpSpMkLst>
        </pc:grpChg>
        <pc:grpChg chg="add del">
          <ac:chgData name="Kubilay Cagatay" userId="30b4a99c78906037" providerId="LiveId" clId="{468F8050-49B6-4DB4-9943-F4EF4B7DEA3B}" dt="2021-03-21T19:38:27.441" v="2923" actId="26606"/>
          <ac:grpSpMkLst>
            <pc:docMk/>
            <pc:sldMk cId="3146120671" sldId="261"/>
            <ac:grpSpMk id="80" creationId="{C9888C69-11CC-40BA-BABF-F9B7E11C9156}"/>
          </ac:grpSpMkLst>
        </pc:grpChg>
        <pc:grpChg chg="add del">
          <ac:chgData name="Kubilay Cagatay" userId="30b4a99c78906037" providerId="LiveId" clId="{468F8050-49B6-4DB4-9943-F4EF4B7DEA3B}" dt="2021-03-21T19:39:09.195" v="2930" actId="26606"/>
          <ac:grpSpMkLst>
            <pc:docMk/>
            <pc:sldMk cId="3146120671" sldId="261"/>
            <ac:grpSpMk id="90" creationId="{35EE815E-1BD3-4777-B652-6D98825BF66B}"/>
          </ac:grpSpMkLst>
        </pc:grpChg>
        <pc:graphicFrameChg chg="add del">
          <ac:chgData name="Kubilay Cagatay" userId="30b4a99c78906037" providerId="LiveId" clId="{468F8050-49B6-4DB4-9943-F4EF4B7DEA3B}" dt="2021-03-21T19:38:21.955" v="2915" actId="26606"/>
          <ac:graphicFrameMkLst>
            <pc:docMk/>
            <pc:sldMk cId="3146120671" sldId="261"/>
            <ac:graphicFrameMk id="32" creationId="{2B9DEB08-EC93-4162-81A3-7C0BB9185904}"/>
          </ac:graphicFrameMkLst>
        </pc:graphicFrameChg>
        <pc:graphicFrameChg chg="add del">
          <ac:chgData name="Kubilay Cagatay" userId="30b4a99c78906037" providerId="LiveId" clId="{468F8050-49B6-4DB4-9943-F4EF4B7DEA3B}" dt="2021-03-21T19:38:23.991" v="2919" actId="26606"/>
          <ac:graphicFrameMkLst>
            <pc:docMk/>
            <pc:sldMk cId="3146120671" sldId="261"/>
            <ac:graphicFrameMk id="66" creationId="{2B9DEB08-EC93-4162-81A3-7C0BB9185904}"/>
          </ac:graphicFrameMkLst>
        </pc:graphicFrameChg>
        <pc:picChg chg="add mod">
          <ac:chgData name="Kubilay Cagatay" userId="30b4a99c78906037" providerId="LiveId" clId="{468F8050-49B6-4DB4-9943-F4EF4B7DEA3B}" dt="2021-03-21T19:39:09.195" v="2930" actId="26606"/>
          <ac:picMkLst>
            <pc:docMk/>
            <pc:sldMk cId="3146120671" sldId="261"/>
            <ac:picMk id="5" creationId="{34DFEE2C-B261-400D-9C53-4CA6D7D4F7AD}"/>
          </ac:picMkLst>
        </pc:picChg>
        <pc:picChg chg="add">
          <ac:chgData name="Kubilay Cagatay" userId="30b4a99c78906037" providerId="LiveId" clId="{468F8050-49B6-4DB4-9943-F4EF4B7DEA3B}" dt="2021-03-21T19:39:09.195" v="2930" actId="26606"/>
          <ac:picMkLst>
            <pc:docMk/>
            <pc:sldMk cId="3146120671" sldId="261"/>
            <ac:picMk id="101" creationId="{B0DAC8FB-A162-44E3-A606-C855A03A5B09}"/>
          </ac:picMkLst>
        </pc:picChg>
      </pc:sldChg>
      <pc:sldChg chg="addSp delSp modSp new mod setBg">
        <pc:chgData name="Kubilay Cagatay" userId="30b4a99c78906037" providerId="LiveId" clId="{468F8050-49B6-4DB4-9943-F4EF4B7DEA3B}" dt="2021-03-21T19:44:32.133" v="2983" actId="207"/>
        <pc:sldMkLst>
          <pc:docMk/>
          <pc:sldMk cId="4024836444" sldId="262"/>
        </pc:sldMkLst>
        <pc:spChg chg="mod">
          <ac:chgData name="Kubilay Cagatay" userId="30b4a99c78906037" providerId="LiveId" clId="{468F8050-49B6-4DB4-9943-F4EF4B7DEA3B}" dt="2021-03-21T19:44:18.144" v="2979" actId="403"/>
          <ac:spMkLst>
            <pc:docMk/>
            <pc:sldMk cId="4024836444" sldId="262"/>
            <ac:spMk id="2" creationId="{8948486D-AC19-4FA3-88F8-4A01BA796D98}"/>
          </ac:spMkLst>
        </pc:spChg>
        <pc:spChg chg="mod">
          <ac:chgData name="Kubilay Cagatay" userId="30b4a99c78906037" providerId="LiveId" clId="{468F8050-49B6-4DB4-9943-F4EF4B7DEA3B}" dt="2021-03-21T19:44:32.133" v="2983" actId="207"/>
          <ac:spMkLst>
            <pc:docMk/>
            <pc:sldMk cId="4024836444" sldId="262"/>
            <ac:spMk id="3" creationId="{EA9B6804-C24A-4208-9AEC-D8A65F1A94A0}"/>
          </ac:spMkLst>
        </pc:spChg>
        <pc:spChg chg="add del">
          <ac:chgData name="Kubilay Cagatay" userId="30b4a99c78906037" providerId="LiveId" clId="{468F8050-49B6-4DB4-9943-F4EF4B7DEA3B}" dt="2021-03-21T19:42:41.694" v="2943" actId="26606"/>
          <ac:spMkLst>
            <pc:docMk/>
            <pc:sldMk cId="4024836444" sldId="262"/>
            <ac:spMk id="10" creationId="{3CD9DF72-87A3-404E-A828-84CBF11A8303}"/>
          </ac:spMkLst>
        </pc:spChg>
        <pc:spChg chg="add del">
          <ac:chgData name="Kubilay Cagatay" userId="30b4a99c78906037" providerId="LiveId" clId="{468F8050-49B6-4DB4-9943-F4EF4B7DEA3B}" dt="2021-03-21T19:42:43.176" v="2945" actId="26606"/>
          <ac:spMkLst>
            <pc:docMk/>
            <pc:sldMk cId="4024836444" sldId="262"/>
            <ac:spMk id="17" creationId="{33CD251C-A887-4D2F-925B-FC097198538B}"/>
          </ac:spMkLst>
        </pc:spChg>
        <pc:spChg chg="add del">
          <ac:chgData name="Kubilay Cagatay" userId="30b4a99c78906037" providerId="LiveId" clId="{468F8050-49B6-4DB4-9943-F4EF4B7DEA3B}" dt="2021-03-21T19:42:43.176" v="2945" actId="26606"/>
          <ac:spMkLst>
            <pc:docMk/>
            <pc:sldMk cId="4024836444" sldId="262"/>
            <ac:spMk id="18" creationId="{B19D093C-27FB-4032-B282-42C4563F257C}"/>
          </ac:spMkLst>
        </pc:spChg>
        <pc:spChg chg="add del">
          <ac:chgData name="Kubilay Cagatay" userId="30b4a99c78906037" providerId="LiveId" clId="{468F8050-49B6-4DB4-9943-F4EF4B7DEA3B}" dt="2021-03-21T19:43:35.430" v="2962" actId="26606"/>
          <ac:spMkLst>
            <pc:docMk/>
            <pc:sldMk cId="4024836444" sldId="262"/>
            <ac:spMk id="22" creationId="{3CD9DF72-87A3-404E-A828-84CBF11A8303}"/>
          </ac:spMkLst>
        </pc:spChg>
        <pc:spChg chg="add del">
          <ac:chgData name="Kubilay Cagatay" userId="30b4a99c78906037" providerId="LiveId" clId="{468F8050-49B6-4DB4-9943-F4EF4B7DEA3B}" dt="2021-03-21T19:44:07.174" v="2974" actId="26606"/>
          <ac:spMkLst>
            <pc:docMk/>
            <pc:sldMk cId="4024836444" sldId="262"/>
            <ac:spMk id="28" creationId="{E862BE82-D00D-42C1-BF16-93AA37870C32}"/>
          </ac:spMkLst>
        </pc:spChg>
        <pc:spChg chg="add del">
          <ac:chgData name="Kubilay Cagatay" userId="30b4a99c78906037" providerId="LiveId" clId="{468F8050-49B6-4DB4-9943-F4EF4B7DEA3B}" dt="2021-03-21T19:44:07.174" v="2974" actId="26606"/>
          <ac:spMkLst>
            <pc:docMk/>
            <pc:sldMk cId="4024836444" sldId="262"/>
            <ac:spMk id="30" creationId="{F6D92C2D-1D3D-4974-918C-06579FB354A9}"/>
          </ac:spMkLst>
        </pc:spChg>
        <pc:spChg chg="add del">
          <ac:chgData name="Kubilay Cagatay" userId="30b4a99c78906037" providerId="LiveId" clId="{468F8050-49B6-4DB4-9943-F4EF4B7DEA3B}" dt="2021-03-21T19:44:07.174" v="2973" actId="26606"/>
          <ac:spMkLst>
            <pc:docMk/>
            <pc:sldMk cId="4024836444" sldId="262"/>
            <ac:spMk id="35" creationId="{3CD9DF72-87A3-404E-A828-84CBF11A8303}"/>
          </ac:spMkLst>
        </pc:spChg>
        <pc:spChg chg="add">
          <ac:chgData name="Kubilay Cagatay" userId="30b4a99c78906037" providerId="LiveId" clId="{468F8050-49B6-4DB4-9943-F4EF4B7DEA3B}" dt="2021-03-21T19:44:07.174" v="2974" actId="26606"/>
          <ac:spMkLst>
            <pc:docMk/>
            <pc:sldMk cId="4024836444" sldId="262"/>
            <ac:spMk id="40" creationId="{2B566528-1B12-4246-9431-5C2D7D081168}"/>
          </ac:spMkLst>
        </pc:spChg>
        <pc:grpChg chg="add del">
          <ac:chgData name="Kubilay Cagatay" userId="30b4a99c78906037" providerId="LiveId" clId="{468F8050-49B6-4DB4-9943-F4EF4B7DEA3B}" dt="2021-03-21T19:42:43.176" v="2945" actId="26606"/>
          <ac:grpSpMkLst>
            <pc:docMk/>
            <pc:sldMk cId="4024836444" sldId="262"/>
            <ac:grpSpMk id="14" creationId="{35EE815E-1BD3-4777-B652-6D98825BF66B}"/>
          </ac:grpSpMkLst>
        </pc:grpChg>
        <pc:grpChg chg="add">
          <ac:chgData name="Kubilay Cagatay" userId="30b4a99c78906037" providerId="LiveId" clId="{468F8050-49B6-4DB4-9943-F4EF4B7DEA3B}" dt="2021-03-21T19:44:07.174" v="2974" actId="26606"/>
          <ac:grpSpMkLst>
            <pc:docMk/>
            <pc:sldMk cId="4024836444" sldId="262"/>
            <ac:grpSpMk id="41" creationId="{5995D10D-E9C9-47DB-AE7E-801FEF38F5C9}"/>
          </ac:grpSpMkLst>
        </pc:grpChg>
        <pc:grpChg chg="add">
          <ac:chgData name="Kubilay Cagatay" userId="30b4a99c78906037" providerId="LiveId" clId="{468F8050-49B6-4DB4-9943-F4EF4B7DEA3B}" dt="2021-03-21T19:44:07.174" v="2974" actId="26606"/>
          <ac:grpSpMkLst>
            <pc:docMk/>
            <pc:sldMk cId="4024836444" sldId="262"/>
            <ac:grpSpMk id="44" creationId="{828A5161-06F1-46CF-8AD7-844680A59E13}"/>
          </ac:grpSpMkLst>
        </pc:grpChg>
        <pc:picChg chg="add mod ord">
          <ac:chgData name="Kubilay Cagatay" userId="30b4a99c78906037" providerId="LiveId" clId="{468F8050-49B6-4DB4-9943-F4EF4B7DEA3B}" dt="2021-03-21T19:44:26.764" v="2981" actId="14100"/>
          <ac:picMkLst>
            <pc:docMk/>
            <pc:sldMk cId="4024836444" sldId="262"/>
            <ac:picMk id="5" creationId="{74C3329F-F364-4E67-B5A9-0DF796F7A521}"/>
          </ac:picMkLst>
        </pc:picChg>
        <pc:cxnChg chg="add del">
          <ac:chgData name="Kubilay Cagatay" userId="30b4a99c78906037" providerId="LiveId" clId="{468F8050-49B6-4DB4-9943-F4EF4B7DEA3B}" dt="2021-03-21T19:42:41.694" v="2943" actId="26606"/>
          <ac:cxnSpMkLst>
            <pc:docMk/>
            <pc:sldMk cId="4024836444" sldId="262"/>
            <ac:cxnSpMk id="12" creationId="{20E3A342-4D61-4E3F-AF90-1AB42AEB96CC}"/>
          </ac:cxnSpMkLst>
        </pc:cxnChg>
        <pc:cxnChg chg="add del">
          <ac:chgData name="Kubilay Cagatay" userId="30b4a99c78906037" providerId="LiveId" clId="{468F8050-49B6-4DB4-9943-F4EF4B7DEA3B}" dt="2021-03-21T19:42:47.197" v="2947" actId="26606"/>
          <ac:cxnSpMkLst>
            <pc:docMk/>
            <pc:sldMk cId="4024836444" sldId="262"/>
            <ac:cxnSpMk id="20" creationId="{A7F400EE-A8A5-48AF-B4D6-291B52C6F0B0}"/>
          </ac:cxnSpMkLst>
        </pc:cxnChg>
        <pc:cxnChg chg="add del">
          <ac:chgData name="Kubilay Cagatay" userId="30b4a99c78906037" providerId="LiveId" clId="{468F8050-49B6-4DB4-9943-F4EF4B7DEA3B}" dt="2021-03-21T19:43:35.430" v="2962" actId="26606"/>
          <ac:cxnSpMkLst>
            <pc:docMk/>
            <pc:sldMk cId="4024836444" sldId="262"/>
            <ac:cxnSpMk id="23" creationId="{20E3A342-4D61-4E3F-AF90-1AB42AEB96CC}"/>
          </ac:cxnSpMkLst>
        </pc:cxnChg>
        <pc:cxnChg chg="add del">
          <ac:chgData name="Kubilay Cagatay" userId="30b4a99c78906037" providerId="LiveId" clId="{468F8050-49B6-4DB4-9943-F4EF4B7DEA3B}" dt="2021-03-21T19:44:07.174" v="2973" actId="26606"/>
          <ac:cxnSpMkLst>
            <pc:docMk/>
            <pc:sldMk cId="4024836444" sldId="262"/>
            <ac:cxnSpMk id="37" creationId="{20E3A342-4D61-4E3F-AF90-1AB42AEB96CC}"/>
          </ac:cxnSpMkLst>
        </pc:cxnChg>
      </pc:sldChg>
      <pc:sldChg chg="addSp delSp modSp new mod setBg delDesignElem chgLayout">
        <pc:chgData name="Kubilay Cagatay" userId="30b4a99c78906037" providerId="LiveId" clId="{468F8050-49B6-4DB4-9943-F4EF4B7DEA3B}" dt="2021-03-21T19:49:14.357" v="3027" actId="33524"/>
        <pc:sldMkLst>
          <pc:docMk/>
          <pc:sldMk cId="227201431" sldId="263"/>
        </pc:sldMkLst>
        <pc:spChg chg="mod ord">
          <ac:chgData name="Kubilay Cagatay" userId="30b4a99c78906037" providerId="LiveId" clId="{468F8050-49B6-4DB4-9943-F4EF4B7DEA3B}" dt="2021-03-21T19:48:49.160" v="3025" actId="403"/>
          <ac:spMkLst>
            <pc:docMk/>
            <pc:sldMk cId="227201431" sldId="263"/>
            <ac:spMk id="2" creationId="{49516D1B-2B17-4E8A-B91F-0CFEBA050AF9}"/>
          </ac:spMkLst>
        </pc:spChg>
        <pc:spChg chg="mod ord">
          <ac:chgData name="Kubilay Cagatay" userId="30b4a99c78906037" providerId="LiveId" clId="{468F8050-49B6-4DB4-9943-F4EF4B7DEA3B}" dt="2021-03-21T19:49:14.357" v="3027" actId="33524"/>
          <ac:spMkLst>
            <pc:docMk/>
            <pc:sldMk cId="227201431" sldId="263"/>
            <ac:spMk id="3" creationId="{14930994-CCFA-4E30-87BE-C9B1E0E6B845}"/>
          </ac:spMkLst>
        </pc:spChg>
        <pc:spChg chg="add del mod">
          <ac:chgData name="Kubilay Cagatay" userId="30b4a99c78906037" providerId="LiveId" clId="{468F8050-49B6-4DB4-9943-F4EF4B7DEA3B}" dt="2021-03-21T19:48:35.118" v="3015" actId="6264"/>
          <ac:spMkLst>
            <pc:docMk/>
            <pc:sldMk cId="227201431" sldId="263"/>
            <ac:spMk id="6" creationId="{9230F60E-1C33-4DF4-8CF8-7F862738B6D5}"/>
          </ac:spMkLst>
        </pc:spChg>
        <pc:spChg chg="add del mod">
          <ac:chgData name="Kubilay Cagatay" userId="30b4a99c78906037" providerId="LiveId" clId="{468F8050-49B6-4DB4-9943-F4EF4B7DEA3B}" dt="2021-03-21T19:48:35.118" v="3015" actId="6264"/>
          <ac:spMkLst>
            <pc:docMk/>
            <pc:sldMk cId="227201431" sldId="263"/>
            <ac:spMk id="7" creationId="{29E075CE-2B92-4ADE-AD7C-5991435B4D87}"/>
          </ac:spMkLst>
        </pc:spChg>
        <pc:spChg chg="add">
          <ac:chgData name="Kubilay Cagatay" userId="30b4a99c78906037" providerId="LiveId" clId="{468F8050-49B6-4DB4-9943-F4EF4B7DEA3B}" dt="2021-03-21T19:48:38.060" v="3016" actId="26606"/>
          <ac:spMkLst>
            <pc:docMk/>
            <pc:sldMk cId="227201431" sldId="263"/>
            <ac:spMk id="8" creationId="{2B566528-1B12-4246-9431-5C2D7D081168}"/>
          </ac:spMkLst>
        </pc:spChg>
        <pc:spChg chg="add del">
          <ac:chgData name="Kubilay Cagatay" userId="30b4a99c78906037" providerId="LiveId" clId="{468F8050-49B6-4DB4-9943-F4EF4B7DEA3B}" dt="2021-03-21T19:46:51.185" v="2988" actId="26606"/>
          <ac:spMkLst>
            <pc:docMk/>
            <pc:sldMk cId="227201431" sldId="263"/>
            <ac:spMk id="10" creationId="{F4C0B10B-D2C4-4A54-AFAD-3D27DF88BB37}"/>
          </ac:spMkLst>
        </pc:spChg>
        <pc:spChg chg="add del">
          <ac:chgData name="Kubilay Cagatay" userId="30b4a99c78906037" providerId="LiveId" clId="{468F8050-49B6-4DB4-9943-F4EF4B7DEA3B}" dt="2021-03-21T19:47:03.353" v="2992" actId="26606"/>
          <ac:spMkLst>
            <pc:docMk/>
            <pc:sldMk cId="227201431" sldId="263"/>
            <ac:spMk id="21" creationId="{F60FCA6E-0894-46CD-BD49-5955A51E0084}"/>
          </ac:spMkLst>
        </pc:spChg>
        <pc:spChg chg="add del">
          <ac:chgData name="Kubilay Cagatay" userId="30b4a99c78906037" providerId="LiveId" clId="{468F8050-49B6-4DB4-9943-F4EF4B7DEA3B}" dt="2021-03-21T19:47:03.353" v="2992" actId="26606"/>
          <ac:spMkLst>
            <pc:docMk/>
            <pc:sldMk cId="227201431" sldId="263"/>
            <ac:spMk id="22" creationId="{E78C6E4B-A1F1-4B6C-97EC-BE997495D6AC}"/>
          </ac:spMkLst>
        </pc:spChg>
        <pc:spChg chg="add del">
          <ac:chgData name="Kubilay Cagatay" userId="30b4a99c78906037" providerId="LiveId" clId="{468F8050-49B6-4DB4-9943-F4EF4B7DEA3B}" dt="2021-03-21T19:48:35.118" v="3015" actId="6264"/>
          <ac:spMkLst>
            <pc:docMk/>
            <pc:sldMk cId="227201431" sldId="263"/>
            <ac:spMk id="27" creationId="{2B566528-1B12-4246-9431-5C2D7D081168}"/>
          </ac:spMkLst>
        </pc:spChg>
        <pc:grpChg chg="add">
          <ac:chgData name="Kubilay Cagatay" userId="30b4a99c78906037" providerId="LiveId" clId="{468F8050-49B6-4DB4-9943-F4EF4B7DEA3B}" dt="2021-03-21T19:48:38.060" v="3016" actId="26606"/>
          <ac:grpSpMkLst>
            <pc:docMk/>
            <pc:sldMk cId="227201431" sldId="263"/>
            <ac:grpSpMk id="9" creationId="{828A5161-06F1-46CF-8AD7-844680A59E13}"/>
          </ac:grpSpMkLst>
        </pc:grpChg>
        <pc:grpChg chg="add del">
          <ac:chgData name="Kubilay Cagatay" userId="30b4a99c78906037" providerId="LiveId" clId="{468F8050-49B6-4DB4-9943-F4EF4B7DEA3B}" dt="2021-03-21T19:46:51.185" v="2988" actId="26606"/>
          <ac:grpSpMkLst>
            <pc:docMk/>
            <pc:sldMk cId="227201431" sldId="263"/>
            <ac:grpSpMk id="12" creationId="{B6BADB90-C74B-40D6-86DC-503F65FCE8DC}"/>
          </ac:grpSpMkLst>
        </pc:grpChg>
        <pc:grpChg chg="add">
          <ac:chgData name="Kubilay Cagatay" userId="30b4a99c78906037" providerId="LiveId" clId="{468F8050-49B6-4DB4-9943-F4EF4B7DEA3B}" dt="2021-03-21T19:48:38.060" v="3016" actId="26606"/>
          <ac:grpSpMkLst>
            <pc:docMk/>
            <pc:sldMk cId="227201431" sldId="263"/>
            <ac:grpSpMk id="16" creationId="{5995D10D-E9C9-47DB-AE7E-801FEF38F5C9}"/>
          </ac:grpSpMkLst>
        </pc:grpChg>
        <pc:grpChg chg="add del">
          <ac:chgData name="Kubilay Cagatay" userId="30b4a99c78906037" providerId="LiveId" clId="{468F8050-49B6-4DB4-9943-F4EF4B7DEA3B}" dt="2021-03-21T19:48:35.118" v="3015" actId="6264"/>
          <ac:grpSpMkLst>
            <pc:docMk/>
            <pc:sldMk cId="227201431" sldId="263"/>
            <ac:grpSpMk id="29" creationId="{828A5161-06F1-46CF-8AD7-844680A59E13}"/>
          </ac:grpSpMkLst>
        </pc:grpChg>
        <pc:grpChg chg="add del">
          <ac:chgData name="Kubilay Cagatay" userId="30b4a99c78906037" providerId="LiveId" clId="{468F8050-49B6-4DB4-9943-F4EF4B7DEA3B}" dt="2021-03-21T19:48:35.118" v="3015" actId="6264"/>
          <ac:grpSpMkLst>
            <pc:docMk/>
            <pc:sldMk cId="227201431" sldId="263"/>
            <ac:grpSpMk id="33" creationId="{5995D10D-E9C9-47DB-AE7E-801FEF38F5C9}"/>
          </ac:grpSpMkLst>
        </pc:grpChg>
        <pc:picChg chg="add mod ord">
          <ac:chgData name="Kubilay Cagatay" userId="30b4a99c78906037" providerId="LiveId" clId="{468F8050-49B6-4DB4-9943-F4EF4B7DEA3B}" dt="2021-03-21T19:48:55.173" v="3026" actId="14100"/>
          <ac:picMkLst>
            <pc:docMk/>
            <pc:sldMk cId="227201431" sldId="263"/>
            <ac:picMk id="5" creationId="{E5893342-F8B9-4A6E-9796-417D8B9CFC53}"/>
          </ac:picMkLst>
        </pc:picChg>
        <pc:cxnChg chg="add del">
          <ac:chgData name="Kubilay Cagatay" userId="30b4a99c78906037" providerId="LiveId" clId="{468F8050-49B6-4DB4-9943-F4EF4B7DEA3B}" dt="2021-03-21T19:46:53.328" v="2990" actId="26606"/>
          <ac:cxnSpMkLst>
            <pc:docMk/>
            <pc:sldMk cId="227201431" sldId="263"/>
            <ac:cxnSpMk id="19" creationId="{E4A809D5-3600-46D4-A466-67F2349A54FB}"/>
          </ac:cxnSpMkLst>
        </pc:cxnChg>
      </pc:sldChg>
      <pc:sldChg chg="addSp delSp modSp new mod setBg">
        <pc:chgData name="Kubilay Cagatay" userId="30b4a99c78906037" providerId="LiveId" clId="{468F8050-49B6-4DB4-9943-F4EF4B7DEA3B}" dt="2021-03-21T19:51:32.343" v="3043" actId="207"/>
        <pc:sldMkLst>
          <pc:docMk/>
          <pc:sldMk cId="3830420815" sldId="264"/>
        </pc:sldMkLst>
        <pc:spChg chg="mod">
          <ac:chgData name="Kubilay Cagatay" userId="30b4a99c78906037" providerId="LiveId" clId="{468F8050-49B6-4DB4-9943-F4EF4B7DEA3B}" dt="2021-03-21T19:51:30.479" v="3042" actId="113"/>
          <ac:spMkLst>
            <pc:docMk/>
            <pc:sldMk cId="3830420815" sldId="264"/>
            <ac:spMk id="2" creationId="{5D262FC2-61DD-47C3-BFCF-17A0452EED62}"/>
          </ac:spMkLst>
        </pc:spChg>
        <pc:spChg chg="mod ord">
          <ac:chgData name="Kubilay Cagatay" userId="30b4a99c78906037" providerId="LiveId" clId="{468F8050-49B6-4DB4-9943-F4EF4B7DEA3B}" dt="2021-03-21T19:51:32.343" v="3043" actId="207"/>
          <ac:spMkLst>
            <pc:docMk/>
            <pc:sldMk cId="3830420815" sldId="264"/>
            <ac:spMk id="3" creationId="{F6A38CB0-2325-44FB-A2AA-A2EA362CD931}"/>
          </ac:spMkLst>
        </pc:spChg>
        <pc:spChg chg="add del">
          <ac:chgData name="Kubilay Cagatay" userId="30b4a99c78906037" providerId="LiveId" clId="{468F8050-49B6-4DB4-9943-F4EF4B7DEA3B}" dt="2021-03-21T19:51:21.853" v="3038" actId="26606"/>
          <ac:spMkLst>
            <pc:docMk/>
            <pc:sldMk cId="3830420815" sldId="264"/>
            <ac:spMk id="7" creationId="{4E2ED6F9-63C3-4A8D-9BB4-1EA62533B672}"/>
          </ac:spMkLst>
        </pc:spChg>
        <pc:spChg chg="add del">
          <ac:chgData name="Kubilay Cagatay" userId="30b4a99c78906037" providerId="LiveId" clId="{468F8050-49B6-4DB4-9943-F4EF4B7DEA3B}" dt="2021-03-21T19:51:21.853" v="3038" actId="26606"/>
          <ac:spMkLst>
            <pc:docMk/>
            <pc:sldMk cId="3830420815" sldId="264"/>
            <ac:spMk id="8" creationId="{6D72081E-AD41-4FBB-B02B-698A68DBCA5E}"/>
          </ac:spMkLst>
        </pc:spChg>
        <pc:spChg chg="add del">
          <ac:chgData name="Kubilay Cagatay" userId="30b4a99c78906037" providerId="LiveId" clId="{468F8050-49B6-4DB4-9943-F4EF4B7DEA3B}" dt="2021-03-21T19:51:21.853" v="3038" actId="26606"/>
          <ac:spMkLst>
            <pc:docMk/>
            <pc:sldMk cId="3830420815" sldId="264"/>
            <ac:spMk id="9" creationId="{1F82758F-B2B3-4F0A-BB90-4BFFEDD166D6}"/>
          </ac:spMkLst>
        </pc:spChg>
        <pc:spChg chg="add del">
          <ac:chgData name="Kubilay Cagatay" userId="30b4a99c78906037" providerId="LiveId" clId="{468F8050-49B6-4DB4-9943-F4EF4B7DEA3B}" dt="2021-03-21T19:50:59.645" v="3032" actId="26606"/>
          <ac:spMkLst>
            <pc:docMk/>
            <pc:sldMk cId="3830420815" sldId="264"/>
            <ac:spMk id="10" creationId="{2B566528-1B12-4246-9431-5C2D7D081168}"/>
          </ac:spMkLst>
        </pc:spChg>
        <pc:spChg chg="add del">
          <ac:chgData name="Kubilay Cagatay" userId="30b4a99c78906037" providerId="LiveId" clId="{468F8050-49B6-4DB4-9943-F4EF4B7DEA3B}" dt="2021-03-21T19:51:21.853" v="3038" actId="26606"/>
          <ac:spMkLst>
            <pc:docMk/>
            <pc:sldMk cId="3830420815" sldId="264"/>
            <ac:spMk id="14" creationId="{716248AD-805F-41BF-9B57-FC53E5B32F98}"/>
          </ac:spMkLst>
        </pc:spChg>
        <pc:spChg chg="add del">
          <ac:chgData name="Kubilay Cagatay" userId="30b4a99c78906037" providerId="LiveId" clId="{468F8050-49B6-4DB4-9943-F4EF4B7DEA3B}" dt="2021-03-21T19:51:02.958" v="3034" actId="26606"/>
          <ac:spMkLst>
            <pc:docMk/>
            <pc:sldMk cId="3830420815" sldId="264"/>
            <ac:spMk id="20" creationId="{1A95671B-3CC6-4792-9114-B74FAEA224E6}"/>
          </ac:spMkLst>
        </pc:spChg>
        <pc:grpChg chg="add del">
          <ac:chgData name="Kubilay Cagatay" userId="30b4a99c78906037" providerId="LiveId" clId="{468F8050-49B6-4DB4-9943-F4EF4B7DEA3B}" dt="2021-03-21T19:50:59.645" v="3032" actId="26606"/>
          <ac:grpSpMkLst>
            <pc:docMk/>
            <pc:sldMk cId="3830420815" sldId="264"/>
            <ac:grpSpMk id="12" creationId="{828A5161-06F1-46CF-8AD7-844680A59E13}"/>
          </ac:grpSpMkLst>
        </pc:grpChg>
        <pc:grpChg chg="add del">
          <ac:chgData name="Kubilay Cagatay" userId="30b4a99c78906037" providerId="LiveId" clId="{468F8050-49B6-4DB4-9943-F4EF4B7DEA3B}" dt="2021-03-21T19:50:59.645" v="3032" actId="26606"/>
          <ac:grpSpMkLst>
            <pc:docMk/>
            <pc:sldMk cId="3830420815" sldId="264"/>
            <ac:grpSpMk id="16" creationId="{5995D10D-E9C9-47DB-AE7E-801FEF38F5C9}"/>
          </ac:grpSpMkLst>
        </pc:grpChg>
        <pc:picChg chg="add mod">
          <ac:chgData name="Kubilay Cagatay" userId="30b4a99c78906037" providerId="LiveId" clId="{468F8050-49B6-4DB4-9943-F4EF4B7DEA3B}" dt="2021-03-21T19:51:21.853" v="3039" actId="26606"/>
          <ac:picMkLst>
            <pc:docMk/>
            <pc:sldMk cId="3830420815" sldId="264"/>
            <ac:picMk id="5" creationId="{E31F165A-1D65-4B50-ACC0-8CF5FD8F7A4A}"/>
          </ac:picMkLst>
        </pc:picChg>
        <pc:cxnChg chg="add">
          <ac:chgData name="Kubilay Cagatay" userId="30b4a99c78906037" providerId="LiveId" clId="{468F8050-49B6-4DB4-9943-F4EF4B7DEA3B}" dt="2021-03-21T19:51:21.853" v="3039" actId="26606"/>
          <ac:cxnSpMkLst>
            <pc:docMk/>
            <pc:sldMk cId="3830420815" sldId="264"/>
            <ac:cxnSpMk id="17" creationId="{E4A809D5-3600-46D4-A466-67F2349A54FB}"/>
          </ac:cxnSpMkLst>
        </pc:cxnChg>
      </pc:sldChg>
      <pc:sldChg chg="addSp delSp modSp new mod setBg">
        <pc:chgData name="Kubilay Cagatay" userId="30b4a99c78906037" providerId="LiveId" clId="{468F8050-49B6-4DB4-9943-F4EF4B7DEA3B}" dt="2021-03-21T19:51:50.862" v="3045" actId="113"/>
        <pc:sldMkLst>
          <pc:docMk/>
          <pc:sldMk cId="2302402997" sldId="265"/>
        </pc:sldMkLst>
        <pc:spChg chg="mod">
          <ac:chgData name="Kubilay Cagatay" userId="30b4a99c78906037" providerId="LiveId" clId="{468F8050-49B6-4DB4-9943-F4EF4B7DEA3B}" dt="2021-03-21T19:51:50.862" v="3045" actId="113"/>
          <ac:spMkLst>
            <pc:docMk/>
            <pc:sldMk cId="2302402997" sldId="265"/>
            <ac:spMk id="2" creationId="{05092D1B-17EF-4751-8475-EDAA5879481B}"/>
          </ac:spMkLst>
        </pc:spChg>
        <pc:spChg chg="del">
          <ac:chgData name="Kubilay Cagatay" userId="30b4a99c78906037" providerId="LiveId" clId="{468F8050-49B6-4DB4-9943-F4EF4B7DEA3B}" dt="2021-03-21T06:12:26.111" v="2777" actId="478"/>
          <ac:spMkLst>
            <pc:docMk/>
            <pc:sldMk cId="2302402997" sldId="265"/>
            <ac:spMk id="3" creationId="{24A71B84-1525-453F-A546-94931C4ADEB0}"/>
          </ac:spMkLst>
        </pc:spChg>
        <pc:spChg chg="add">
          <ac:chgData name="Kubilay Cagatay" userId="30b4a99c78906037" providerId="LiveId" clId="{468F8050-49B6-4DB4-9943-F4EF4B7DEA3B}" dt="2021-03-21T06:12:39.188" v="2778" actId="26606"/>
          <ac:spMkLst>
            <pc:docMk/>
            <pc:sldMk cId="2302402997" sldId="265"/>
            <ac:spMk id="9" creationId="{35555856-9970-4BC3-9AA9-6A917F53AFBD}"/>
          </ac:spMkLst>
        </pc:spChg>
        <pc:spChg chg="add">
          <ac:chgData name="Kubilay Cagatay" userId="30b4a99c78906037" providerId="LiveId" clId="{468F8050-49B6-4DB4-9943-F4EF4B7DEA3B}" dt="2021-03-21T06:12:39.188" v="2778" actId="26606"/>
          <ac:spMkLst>
            <pc:docMk/>
            <pc:sldMk cId="2302402997" sldId="265"/>
            <ac:spMk id="13" creationId="{13722DD7-BA73-4776-93A3-94491FEF7260}"/>
          </ac:spMkLst>
        </pc:spChg>
        <pc:picChg chg="add">
          <ac:chgData name="Kubilay Cagatay" userId="30b4a99c78906037" providerId="LiveId" clId="{468F8050-49B6-4DB4-9943-F4EF4B7DEA3B}" dt="2021-03-21T06:12:39.188" v="2778" actId="26606"/>
          <ac:picMkLst>
            <pc:docMk/>
            <pc:sldMk cId="2302402997" sldId="265"/>
            <ac:picMk id="6" creationId="{41B1A398-FF01-4A9A-AE25-11837307B9E6}"/>
          </ac:picMkLst>
        </pc:picChg>
        <pc:picChg chg="add">
          <ac:chgData name="Kubilay Cagatay" userId="30b4a99c78906037" providerId="LiveId" clId="{468F8050-49B6-4DB4-9943-F4EF4B7DEA3B}" dt="2021-03-21T06:12:39.188" v="2778" actId="26606"/>
          <ac:picMkLst>
            <pc:docMk/>
            <pc:sldMk cId="2302402997" sldId="265"/>
            <ac:picMk id="11" creationId="{7F487851-BFAF-46D8-A1ED-50CAD6E46F5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F7DA-91E9-401B-98C2-7D59F9BAE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619F7-D140-4891-BD62-CE018CBFD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EE401-505D-424E-BD10-482156F9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9CED-3683-4A90-893F-256D73CEC00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848DC-87B9-425C-BABC-57123590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DA937-7968-4D4C-9F33-87A49D30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AC1D-E40C-4470-9E32-EEFB8EA8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8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9E03-2DA9-40DD-ACFC-5A8F60DB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2440B-BA1F-4B49-8380-3F233F048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1DA65-4433-4F92-83FB-38B187AC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9CED-3683-4A90-893F-256D73CEC00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8E656-2A1C-4B4A-B9D2-5C29FF86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D0302-3338-46FF-91E7-FDB10694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AC1D-E40C-4470-9E32-EEFB8EA8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B4E94-A97A-48CD-858C-BE90DE0A0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C3382-CD38-4BA2-948D-BADF0BFB6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88DC4-613D-4A5B-8C6C-572A6CE8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9CED-3683-4A90-893F-256D73CEC00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1DF79-AC11-48DF-B3DF-04681C20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E5BAB-9264-4494-84B5-CC2C9EB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AC1D-E40C-4470-9E32-EEFB8EA8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2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03E0-B014-48DC-B9DD-13466F2C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989DB-CBCA-48EE-9220-664A508E7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6A40A-5450-4848-B410-B000820F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9CED-3683-4A90-893F-256D73CEC00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24E2F-12EF-4F8E-947A-EFF83065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D8979-C1DE-4541-B515-FF0A8EA5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AC1D-E40C-4470-9E32-EEFB8EA8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1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E46A-8A87-4E07-942A-B012ABC91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A3AC-E896-4B9D-9FCE-249700D27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513DE-C4C7-44C9-B92E-C69301AF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9CED-3683-4A90-893F-256D73CEC00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4EB55-B936-4D81-9F55-95976AB8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608B9-B30C-420D-8902-0877FDE2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AC1D-E40C-4470-9E32-EEFB8EA8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9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E791-CD00-4448-A6F7-D68AE78AE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E438E-92D1-4D4F-AC06-7FE52B8B1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D0D23-3401-47AA-8683-77D0A0738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2F705-0ED8-407E-AA1C-5534A009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9CED-3683-4A90-893F-256D73CEC00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A10AB-188C-4A89-9EE3-8F5858C3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4339C-DDFF-47AE-BA2E-CAB19C14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AC1D-E40C-4470-9E32-EEFB8EA8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8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E57D0-E945-409E-93E1-C556210E4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F8E7-D935-4BC2-A032-C4164B7C1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2A032-5D13-42D3-BD52-4BF68DE80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1E7B5-84D0-48F7-8488-33F944531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B1C62-2A66-4C2C-8311-8E2CECDDA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B6E88-AD79-48A9-AD6A-A9A3F8A1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9CED-3683-4A90-893F-256D73CEC00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27048-F392-433E-AEE2-31038637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2AB5E-FCE9-418B-A720-B732C645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AC1D-E40C-4470-9E32-EEFB8EA8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5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E161-E22E-417D-9238-75A5F6DC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4BEDC-7D20-4648-B715-76CE1F1D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9CED-3683-4A90-893F-256D73CEC00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8557F-B5D0-489E-B183-5502E5DF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419D1-35A9-4A06-9A39-33EE84ED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AC1D-E40C-4470-9E32-EEFB8EA8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1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2CB231-D123-489E-8883-B3261003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9CED-3683-4A90-893F-256D73CEC00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3FDE5-4595-4689-8806-E5AF2886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0DE71-7207-4A55-9B90-C0BB4116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AC1D-E40C-4470-9E32-EEFB8EA8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B6A8-B556-4AB4-9245-714EEF758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92DB1-81CB-4ECD-A777-082D6ED6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05C54-91FB-4B3C-ADD6-FFEB1EE67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FFA6E-8ED4-4842-804A-A6D3238D5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9CED-3683-4A90-893F-256D73CEC00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F0EEF-0F0F-4C68-B545-136512C5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2D185-2506-4C20-A245-886D0F03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AC1D-E40C-4470-9E32-EEFB8EA8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2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6F8C-DEBA-4B61-BBB8-C40961554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E20F7-777F-44B6-A4E8-CF681A665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16693-FDC4-40C3-BB2A-BA27933DA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A6E3B-CACE-4990-91DE-F8764E15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9CED-3683-4A90-893F-256D73CEC00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994C2-36E1-45F4-9ADC-77FE30AF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56A27-8882-4997-9E45-A0490B01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AC1D-E40C-4470-9E32-EEFB8EA8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1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A1C5A-EB75-4556-A4A7-78E2A676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9B027-8525-4F94-B618-CEA60B098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D9329-9064-4C51-B2E2-2CAF3130C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59CED-3683-4A90-893F-256D73CEC00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427BA-6262-4729-9D58-7DF7C5345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7021F-7F1A-4196-9548-EF2FA8E10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7AC1D-E40C-4470-9E32-EEFB8EA8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3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6D4AB6-C68B-451B-AFF6-07A64728D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1866109"/>
            <a:ext cx="6105194" cy="203105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Lesson 10: Search Engine Verticals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E8177-34EC-4E71-BC5A-41652AD0E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1264" cy="1047698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Kubilay Cagatay</a:t>
            </a:r>
          </a:p>
          <a:p>
            <a:r>
              <a:rPr lang="en-US" sz="2000" b="1" dirty="0">
                <a:solidFill>
                  <a:srgbClr val="FFFFFF"/>
                </a:solidFill>
              </a:rPr>
              <a:t>WEB 225</a:t>
            </a:r>
          </a:p>
        </p:txBody>
      </p:sp>
    </p:spTree>
    <p:extLst>
      <p:ext uri="{BB962C8B-B14F-4D97-AF65-F5344CB8AC3E}">
        <p14:creationId xmlns:p14="http://schemas.microsoft.com/office/powerpoint/2010/main" val="416531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092D1B-17EF-4751-8475-EDAA5879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3071021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41B1A398-FF01-4A9A-AE25-11837307B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0240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3B82348C-7A31-4453-8A5C-88FF951EAA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2423F-4463-4802-8DED-5B2C5556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What are search engine verticals?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22E13-93CF-4251-AD1F-17EC001C0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Similar to specialized search engine results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Can include media along with normal text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Search Engine Page Results (SERP) can be dependent on location of the user</a:t>
            </a:r>
          </a:p>
        </p:txBody>
      </p:sp>
    </p:spTree>
    <p:extLst>
      <p:ext uri="{BB962C8B-B14F-4D97-AF65-F5344CB8AC3E}">
        <p14:creationId xmlns:p14="http://schemas.microsoft.com/office/powerpoint/2010/main" val="57630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holding a pen&#10;&#10;Description automatically generated with low confidence">
            <a:extLst>
              <a:ext uri="{FF2B5EF4-FFF2-40B4-BE49-F238E27FC236}">
                <a16:creationId xmlns:a16="http://schemas.microsoft.com/office/drawing/2014/main" id="{FB3C3954-9E0B-4D5E-9F5C-6EE2051647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 r="5" b="5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B76316-815F-4C13-B253-78EA1DA6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Some examples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989D1-9E6A-4FF9-93B6-759E11ED0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Universal search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Image search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Video search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Local search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Instant search</a:t>
            </a:r>
          </a:p>
        </p:txBody>
      </p:sp>
    </p:spTree>
    <p:extLst>
      <p:ext uri="{BB962C8B-B14F-4D97-AF65-F5344CB8AC3E}">
        <p14:creationId xmlns:p14="http://schemas.microsoft.com/office/powerpoint/2010/main" val="126869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9EA-E7BE-435C-818E-C68509CB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Universal Search</a:t>
            </a:r>
          </a:p>
        </p:txBody>
      </p:sp>
      <p:cxnSp>
        <p:nvCxnSpPr>
          <p:cNvPr id="28" name="Straight Arrow Connector 1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180A0-E089-4097-BAB3-5F98E08CE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Search results that include all types of media show up for the person looking something up (images, videos, news, maps, typical web links)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Due to the possibility that someone who searches “meat” may be interested in buying meat from a butcher shop nearby, be looking for a recipe for dinner that night, or be looking for pictures of meat, search results that include all the possibilities on the first page are liked by searchers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More types of content available but few spots available in the top spots makes it competitive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783CA17-7EC5-40F4-B91F-3EFFDE8956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4" r="22716"/>
          <a:stretch/>
        </p:blipFill>
        <p:spPr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7934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C3E89-7B35-465F-AD1A-C3D089552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Local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64CE7-B36F-4AF3-BBBF-4D9B281C6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79204"/>
            <a:ext cx="4789665" cy="439775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Types of searches that get filtered and narrowed down based on where the user is 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Locations can be determined by many ways:</a:t>
            </a:r>
          </a:p>
          <a:p>
            <a:pPr lvl="1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Search engine top level domain for country (with country added at end of URL)</a:t>
            </a:r>
          </a:p>
          <a:p>
            <a:pPr lvl="1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IP address for a specific location </a:t>
            </a:r>
          </a:p>
          <a:p>
            <a:pPr lvl="1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Through user provided information – the user is asked where they are searching from then it is saved through cookies</a:t>
            </a:r>
          </a:p>
          <a:p>
            <a:pPr lvl="1"/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7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CDB70DC-6473-4CA0-BDDC-8687A6421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1923817"/>
            <a:ext cx="6253212" cy="4080220"/>
          </a:xfrm>
          <a:prstGeom prst="rect">
            <a:avLst/>
          </a:prstGeom>
        </p:spPr>
      </p:pic>
      <p:grpSp>
        <p:nvGrpSpPr>
          <p:cNvPr id="29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0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6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A155E-00A5-4AA0-AA46-384A369FB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819" y="1740473"/>
            <a:ext cx="3886061" cy="816746"/>
          </a:xfrm>
        </p:spPr>
        <p:txBody>
          <a:bodyPr anchor="b">
            <a:norm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Image Search</a:t>
            </a:r>
          </a:p>
        </p:txBody>
      </p: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A862FE63-8C16-4163-A0A7-8F31C8B4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2965592"/>
            <a:ext cx="4167185" cy="315447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 user can look up topics and get image results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Now, there is reverse image search where you can upload a picture and get results based on that image </a:t>
            </a:r>
          </a:p>
        </p:txBody>
      </p:sp>
      <p:pic>
        <p:nvPicPr>
          <p:cNvPr id="5" name="Picture 4" descr="Text, application&#10;&#10;Description automatically generated">
            <a:extLst>
              <a:ext uri="{FF2B5EF4-FFF2-40B4-BE49-F238E27FC236}">
                <a16:creationId xmlns:a16="http://schemas.microsoft.com/office/drawing/2014/main" id="{34DFEE2C-B261-400D-9C53-4CA6D7D4F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51" y="1388898"/>
            <a:ext cx="6107166" cy="40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2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8486D-AC19-4FA3-88F8-4A01BA79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Video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B6804-C24A-4208-9AEC-D8A65F1A9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647622" cy="453187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Can search and find videos related to a topic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Now, searches pull videos embedded in websites and videos from YouTube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Videos get ranked based on title, description and engagement</a:t>
            </a:r>
          </a:p>
        </p:txBody>
      </p:sp>
      <p:grpSp>
        <p:nvGrpSpPr>
          <p:cNvPr id="44" name="Group 3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4C3329F-F364-4E67-B5A9-0DF796F7A5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3535" b="-1"/>
          <a:stretch/>
        </p:blipFill>
        <p:spPr>
          <a:xfrm>
            <a:off x="4537998" y="1779204"/>
            <a:ext cx="7010534" cy="394345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483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16D1B-2B17-4E8A-B91F-0CFEBA05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Instant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0994-CCFA-4E30-87BE-C9B1E0E6B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651850" cy="453187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Google’s predictive search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 user types the beginning of a word/phrase and Google will “predict” the most likely end result for that user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Difficult for SEO consultants to fully optimize client's site for</a:t>
            </a:r>
          </a:p>
        </p:txBody>
      </p:sp>
      <p:grpSp>
        <p:nvGrpSpPr>
          <p:cNvPr id="9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5893342-F8B9-4A6E-9796-417D8B9CF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019" y="2321372"/>
            <a:ext cx="6566513" cy="313550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201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2FC2-61DD-47C3-BFCF-17A0452E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These alternatives vs. traditional search</a:t>
            </a:r>
          </a:p>
        </p:txBody>
      </p:sp>
      <p:cxnSp>
        <p:nvCxnSpPr>
          <p:cNvPr id="17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38CB0-2325-44FB-A2AA-A2EA362CD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Today’s Google search results have come a long way since the book was written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Many of these concepts were very useful and liked by searchers that they are now commonplace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When searching now, all outputs are given to the searcher on the first page of Google (images, videos, news, maps, websites)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31F165A-1D65-4B50-ACC0-8CF5FD8F7A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30" r="33428" b="-1"/>
          <a:stretch/>
        </p:blipFill>
        <p:spPr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3042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397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Lesson 10: Search Engine Verticals</vt:lpstr>
      <vt:lpstr>What are search engine verticals?</vt:lpstr>
      <vt:lpstr>Some examples</vt:lpstr>
      <vt:lpstr>Universal Search</vt:lpstr>
      <vt:lpstr>Local Search</vt:lpstr>
      <vt:lpstr>Image Search</vt:lpstr>
      <vt:lpstr>Video Search</vt:lpstr>
      <vt:lpstr>Instant Search</vt:lpstr>
      <vt:lpstr>These alternatives vs. traditional search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10: Search Engine Verticals</dc:title>
  <dc:creator>Kubilay Cagatay</dc:creator>
  <cp:lastModifiedBy>Kubilay Cagatay</cp:lastModifiedBy>
  <cp:revision>2</cp:revision>
  <dcterms:created xsi:type="dcterms:W3CDTF">2021-03-20T21:54:56Z</dcterms:created>
  <dcterms:modified xsi:type="dcterms:W3CDTF">2021-03-21T19:52:45Z</dcterms:modified>
</cp:coreProperties>
</file>