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730F2-AC75-4EAA-B7D7-D39EB0850020}" v="7" dt="2021-03-26T04:17:5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0" autoAdjust="0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ilay Cagatay" userId="30b4a99c78906037" providerId="LiveId" clId="{670730F2-AC75-4EAA-B7D7-D39EB0850020}"/>
    <pc:docChg chg="undo custSel modSld">
      <pc:chgData name="Kubilay Cagatay" userId="30b4a99c78906037" providerId="LiveId" clId="{670730F2-AC75-4EAA-B7D7-D39EB0850020}" dt="2021-03-26T04:18:49.195" v="154" actId="27636"/>
      <pc:docMkLst>
        <pc:docMk/>
      </pc:docMkLst>
      <pc:sldChg chg="modSp mod">
        <pc:chgData name="Kubilay Cagatay" userId="30b4a99c78906037" providerId="LiveId" clId="{670730F2-AC75-4EAA-B7D7-D39EB0850020}" dt="2021-03-26T04:05:32.656" v="10" actId="403"/>
        <pc:sldMkLst>
          <pc:docMk/>
          <pc:sldMk cId="3876254216" sldId="256"/>
        </pc:sldMkLst>
        <pc:spChg chg="mod">
          <ac:chgData name="Kubilay Cagatay" userId="30b4a99c78906037" providerId="LiveId" clId="{670730F2-AC75-4EAA-B7D7-D39EB0850020}" dt="2021-03-26T04:05:15.756" v="0" actId="113"/>
          <ac:spMkLst>
            <pc:docMk/>
            <pc:sldMk cId="3876254216" sldId="256"/>
            <ac:spMk id="2" creationId="{1D252C91-2380-0D4E-8D4B-47DD8E298BBC}"/>
          </ac:spMkLst>
        </pc:spChg>
        <pc:spChg chg="mod">
          <ac:chgData name="Kubilay Cagatay" userId="30b4a99c78906037" providerId="LiveId" clId="{670730F2-AC75-4EAA-B7D7-D39EB0850020}" dt="2021-03-26T04:05:32.656" v="10" actId="403"/>
          <ac:spMkLst>
            <pc:docMk/>
            <pc:sldMk cId="3876254216" sldId="256"/>
            <ac:spMk id="3" creationId="{FDA6E620-4919-CB41-956A-1DFB1C17A1C5}"/>
          </ac:spMkLst>
        </pc:spChg>
      </pc:sldChg>
      <pc:sldChg chg="modSp mod">
        <pc:chgData name="Kubilay Cagatay" userId="30b4a99c78906037" providerId="LiveId" clId="{670730F2-AC75-4EAA-B7D7-D39EB0850020}" dt="2021-03-26T04:09:54.437" v="35" actId="207"/>
        <pc:sldMkLst>
          <pc:docMk/>
          <pc:sldMk cId="2159445135" sldId="257"/>
        </pc:sldMkLst>
        <pc:spChg chg="mod">
          <ac:chgData name="Kubilay Cagatay" userId="30b4a99c78906037" providerId="LiveId" clId="{670730F2-AC75-4EAA-B7D7-D39EB0850020}" dt="2021-03-26T04:09:48.521" v="34" actId="207"/>
          <ac:spMkLst>
            <pc:docMk/>
            <pc:sldMk cId="2159445135" sldId="257"/>
            <ac:spMk id="2" creationId="{F012812F-5F87-294E-B3CB-7F54199AD5AF}"/>
          </ac:spMkLst>
        </pc:spChg>
        <pc:spChg chg="mod">
          <ac:chgData name="Kubilay Cagatay" userId="30b4a99c78906037" providerId="LiveId" clId="{670730F2-AC75-4EAA-B7D7-D39EB0850020}" dt="2021-03-26T04:09:54.437" v="35" actId="207"/>
          <ac:spMkLst>
            <pc:docMk/>
            <pc:sldMk cId="2159445135" sldId="257"/>
            <ac:spMk id="3" creationId="{AEE675AE-1850-5A4E-BFB4-DEE41F1F2CA0}"/>
          </ac:spMkLst>
        </pc:spChg>
      </pc:sldChg>
      <pc:sldChg chg="addSp delSp modSp mod setBg setClrOvrMap">
        <pc:chgData name="Kubilay Cagatay" userId="30b4a99c78906037" providerId="LiveId" clId="{670730F2-AC75-4EAA-B7D7-D39EB0850020}" dt="2021-03-26T04:09:41.901" v="33" actId="113"/>
        <pc:sldMkLst>
          <pc:docMk/>
          <pc:sldMk cId="3070832970" sldId="258"/>
        </pc:sldMkLst>
        <pc:spChg chg="mod ord">
          <ac:chgData name="Kubilay Cagatay" userId="30b4a99c78906037" providerId="LiveId" clId="{670730F2-AC75-4EAA-B7D7-D39EB0850020}" dt="2021-03-26T04:09:36.659" v="32" actId="122"/>
          <ac:spMkLst>
            <pc:docMk/>
            <pc:sldMk cId="3070832970" sldId="258"/>
            <ac:spMk id="2" creationId="{9F08CF2E-E35E-A34D-95F2-E30D6FA44A0A}"/>
          </ac:spMkLst>
        </pc:spChg>
        <pc:spChg chg="del mod ord">
          <ac:chgData name="Kubilay Cagatay" userId="30b4a99c78906037" providerId="LiveId" clId="{670730F2-AC75-4EAA-B7D7-D39EB0850020}" dt="2021-03-26T04:09:23.627" v="29" actId="26606"/>
          <ac:spMkLst>
            <pc:docMk/>
            <pc:sldMk cId="3070832970" sldId="258"/>
            <ac:spMk id="3" creationId="{4DE7BCB6-81B0-2A48-9F1C-ACF1A4EFE06E}"/>
          </ac:spMkLst>
        </pc:spChg>
        <pc:spChg chg="del">
          <ac:chgData name="Kubilay Cagatay" userId="30b4a99c78906037" providerId="LiveId" clId="{670730F2-AC75-4EAA-B7D7-D39EB0850020}" dt="2021-03-26T04:09:06.966" v="21" actId="26606"/>
          <ac:spMkLst>
            <pc:docMk/>
            <pc:sldMk cId="3070832970" sldId="258"/>
            <ac:spMk id="8" creationId="{64F519EA-836C-4E21-87EE-CE7AB018636F}"/>
          </ac:spMkLst>
        </pc:spChg>
        <pc:spChg chg="del">
          <ac:chgData name="Kubilay Cagatay" userId="30b4a99c78906037" providerId="LiveId" clId="{670730F2-AC75-4EAA-B7D7-D39EB0850020}" dt="2021-03-26T04:09:06.966" v="21" actId="26606"/>
          <ac:spMkLst>
            <pc:docMk/>
            <pc:sldMk cId="3070832970" sldId="258"/>
            <ac:spMk id="10" creationId="{E3E51905-F374-4E1A-97CF-B741584B74D5}"/>
          </ac:spMkLst>
        </pc:spChg>
        <pc:spChg chg="del">
          <ac:chgData name="Kubilay Cagatay" userId="30b4a99c78906037" providerId="LiveId" clId="{670730F2-AC75-4EAA-B7D7-D39EB0850020}" dt="2021-03-26T04:09:06.966" v="21" actId="26606"/>
          <ac:spMkLst>
            <pc:docMk/>
            <pc:sldMk cId="3070832970" sldId="258"/>
            <ac:spMk id="12" creationId="{A210685A-6235-45A7-850D-A6F555466EF7}"/>
          </ac:spMkLst>
        </pc:spChg>
        <pc:spChg chg="add del">
          <ac:chgData name="Kubilay Cagatay" userId="30b4a99c78906037" providerId="LiveId" clId="{670730F2-AC75-4EAA-B7D7-D39EB0850020}" dt="2021-03-26T04:09:23.627" v="29" actId="26606"/>
          <ac:spMkLst>
            <pc:docMk/>
            <pc:sldMk cId="3070832970" sldId="258"/>
            <ac:spMk id="44" creationId="{F56F5174-31D9-4DBB-AAB7-A1FD7BDB1352}"/>
          </ac:spMkLst>
        </pc:spChg>
        <pc:spChg chg="add del">
          <ac:chgData name="Kubilay Cagatay" userId="30b4a99c78906037" providerId="LiveId" clId="{670730F2-AC75-4EAA-B7D7-D39EB0850020}" dt="2021-03-26T04:09:23.627" v="29" actId="26606"/>
          <ac:spMkLst>
            <pc:docMk/>
            <pc:sldMk cId="3070832970" sldId="258"/>
            <ac:spMk id="48" creationId="{F9A95BEE-6BB1-4A28-A8E6-A34B2E42EF87}"/>
          </ac:spMkLst>
        </pc:spChg>
        <pc:spChg chg="add del">
          <ac:chgData name="Kubilay Cagatay" userId="30b4a99c78906037" providerId="LiveId" clId="{670730F2-AC75-4EAA-B7D7-D39EB0850020}" dt="2021-03-26T04:09:18.457" v="24" actId="26606"/>
          <ac:spMkLst>
            <pc:docMk/>
            <pc:sldMk cId="3070832970" sldId="258"/>
            <ac:spMk id="53" creationId="{5E8D2E83-FB3A-40E7-A9E5-7AB389D612B4}"/>
          </ac:spMkLst>
        </pc:spChg>
        <pc:spChg chg="add del">
          <ac:chgData name="Kubilay Cagatay" userId="30b4a99c78906037" providerId="LiveId" clId="{670730F2-AC75-4EAA-B7D7-D39EB0850020}" dt="2021-03-26T04:09:18.972" v="26" actId="26606"/>
          <ac:spMkLst>
            <pc:docMk/>
            <pc:sldMk cId="3070832970" sldId="258"/>
            <ac:spMk id="77" creationId="{828D1E49-2A21-4A83-A0E0-FB1597B4B2ED}"/>
          </ac:spMkLst>
        </pc:spChg>
        <pc:spChg chg="add del">
          <ac:chgData name="Kubilay Cagatay" userId="30b4a99c78906037" providerId="LiveId" clId="{670730F2-AC75-4EAA-B7D7-D39EB0850020}" dt="2021-03-26T04:09:18.972" v="26" actId="26606"/>
          <ac:spMkLst>
            <pc:docMk/>
            <pc:sldMk cId="3070832970" sldId="258"/>
            <ac:spMk id="78" creationId="{E972DE0D-2E53-4159-ABD3-C601524262C2}"/>
          </ac:spMkLst>
        </pc:spChg>
        <pc:spChg chg="add del">
          <ac:chgData name="Kubilay Cagatay" userId="30b4a99c78906037" providerId="LiveId" clId="{670730F2-AC75-4EAA-B7D7-D39EB0850020}" dt="2021-03-26T04:09:23.606" v="28" actId="26606"/>
          <ac:spMkLst>
            <pc:docMk/>
            <pc:sldMk cId="3070832970" sldId="258"/>
            <ac:spMk id="80" creationId="{49CD2D09-B1BB-4DF5-9E1C-3D21B21EDEFD}"/>
          </ac:spMkLst>
        </pc:spChg>
        <pc:spChg chg="add del">
          <ac:chgData name="Kubilay Cagatay" userId="30b4a99c78906037" providerId="LiveId" clId="{670730F2-AC75-4EAA-B7D7-D39EB0850020}" dt="2021-03-26T04:09:23.606" v="28" actId="26606"/>
          <ac:spMkLst>
            <pc:docMk/>
            <pc:sldMk cId="3070832970" sldId="258"/>
            <ac:spMk id="82" creationId="{967C29FE-FD32-4AFB-AD20-DBDF5864B2D8}"/>
          </ac:spMkLst>
        </pc:spChg>
        <pc:spChg chg="add">
          <ac:chgData name="Kubilay Cagatay" userId="30b4a99c78906037" providerId="LiveId" clId="{670730F2-AC75-4EAA-B7D7-D39EB0850020}" dt="2021-03-26T04:09:23.627" v="29" actId="26606"/>
          <ac:spMkLst>
            <pc:docMk/>
            <pc:sldMk cId="3070832970" sldId="258"/>
            <ac:spMk id="84" creationId="{F56F5174-31D9-4DBB-AAB7-A1FD7BDB1352}"/>
          </ac:spMkLst>
        </pc:spChg>
        <pc:spChg chg="add">
          <ac:chgData name="Kubilay Cagatay" userId="30b4a99c78906037" providerId="LiveId" clId="{670730F2-AC75-4EAA-B7D7-D39EB0850020}" dt="2021-03-26T04:09:23.627" v="29" actId="26606"/>
          <ac:spMkLst>
            <pc:docMk/>
            <pc:sldMk cId="3070832970" sldId="258"/>
            <ac:spMk id="86" creationId="{F9A95BEE-6BB1-4A28-A8E6-A34B2E42EF87}"/>
          </ac:spMkLst>
        </pc:spChg>
        <pc:grpChg chg="del">
          <ac:chgData name="Kubilay Cagatay" userId="30b4a99c78906037" providerId="LiveId" clId="{670730F2-AC75-4EAA-B7D7-D39EB0850020}" dt="2021-03-26T04:09:06.966" v="21" actId="26606"/>
          <ac:grpSpMkLst>
            <pc:docMk/>
            <pc:sldMk cId="3070832970" sldId="258"/>
            <ac:grpSpMk id="14" creationId="{C833A70A-9722-46F0-A5EB-C72F78747079}"/>
          </ac:grpSpMkLst>
        </pc:grpChg>
        <pc:grpChg chg="add del">
          <ac:chgData name="Kubilay Cagatay" userId="30b4a99c78906037" providerId="LiveId" clId="{670730F2-AC75-4EAA-B7D7-D39EB0850020}" dt="2021-03-26T04:09:18.972" v="26" actId="26606"/>
          <ac:grpSpMkLst>
            <pc:docMk/>
            <pc:sldMk cId="3070832970" sldId="258"/>
            <ac:grpSpMk id="55" creationId="{088B852E-5494-418B-A833-75CF016A9E20}"/>
          </ac:grpSpMkLst>
        </pc:grpChg>
        <pc:graphicFrameChg chg="add mod">
          <ac:chgData name="Kubilay Cagatay" userId="30b4a99c78906037" providerId="LiveId" clId="{670730F2-AC75-4EAA-B7D7-D39EB0850020}" dt="2021-03-26T04:09:41.901" v="33" actId="113"/>
          <ac:graphicFrameMkLst>
            <pc:docMk/>
            <pc:sldMk cId="3070832970" sldId="258"/>
            <ac:graphicFrameMk id="50" creationId="{B47295DA-F918-4A1D-9AD8-12E384E47FEE}"/>
          </ac:graphicFrameMkLst>
        </pc:graphicFrameChg>
        <pc:picChg chg="add mod ord">
          <ac:chgData name="Kubilay Cagatay" userId="30b4a99c78906037" providerId="LiveId" clId="{670730F2-AC75-4EAA-B7D7-D39EB0850020}" dt="2021-03-26T04:09:23.606" v="28" actId="26606"/>
          <ac:picMkLst>
            <pc:docMk/>
            <pc:sldMk cId="3070832970" sldId="258"/>
            <ac:picMk id="5" creationId="{F5902D26-0650-4675-AF59-D3A194620C96}"/>
          </ac:picMkLst>
        </pc:picChg>
        <pc:picChg chg="add del">
          <ac:chgData name="Kubilay Cagatay" userId="30b4a99c78906037" providerId="LiveId" clId="{670730F2-AC75-4EAA-B7D7-D39EB0850020}" dt="2021-03-26T04:09:23.627" v="29" actId="26606"/>
          <ac:picMkLst>
            <pc:docMk/>
            <pc:sldMk cId="3070832970" sldId="258"/>
            <ac:picMk id="46" creationId="{AE113210-7872-481A-ADE6-3A05CCAF5EB2}"/>
          </ac:picMkLst>
        </pc:picChg>
        <pc:picChg chg="add del">
          <ac:chgData name="Kubilay Cagatay" userId="30b4a99c78906037" providerId="LiveId" clId="{670730F2-AC75-4EAA-B7D7-D39EB0850020}" dt="2021-03-26T04:09:23.606" v="28" actId="26606"/>
          <ac:picMkLst>
            <pc:docMk/>
            <pc:sldMk cId="3070832970" sldId="258"/>
            <ac:picMk id="81" creationId="{83355637-BA71-4F63-94C9-E77BF81BDFC0}"/>
          </ac:picMkLst>
        </pc:picChg>
        <pc:picChg chg="add">
          <ac:chgData name="Kubilay Cagatay" userId="30b4a99c78906037" providerId="LiveId" clId="{670730F2-AC75-4EAA-B7D7-D39EB0850020}" dt="2021-03-26T04:09:23.627" v="29" actId="26606"/>
          <ac:picMkLst>
            <pc:docMk/>
            <pc:sldMk cId="3070832970" sldId="258"/>
            <ac:picMk id="85" creationId="{AE113210-7872-481A-ADE6-3A05CCAF5EB2}"/>
          </ac:picMkLst>
        </pc:picChg>
      </pc:sldChg>
      <pc:sldChg chg="modSp mod">
        <pc:chgData name="Kubilay Cagatay" userId="30b4a99c78906037" providerId="LiveId" clId="{670730F2-AC75-4EAA-B7D7-D39EB0850020}" dt="2021-03-26T04:10:12.787" v="44" actId="207"/>
        <pc:sldMkLst>
          <pc:docMk/>
          <pc:sldMk cId="2623242011" sldId="259"/>
        </pc:sldMkLst>
        <pc:spChg chg="mod">
          <ac:chgData name="Kubilay Cagatay" userId="30b4a99c78906037" providerId="LiveId" clId="{670730F2-AC75-4EAA-B7D7-D39EB0850020}" dt="2021-03-26T04:10:11" v="43" actId="403"/>
          <ac:spMkLst>
            <pc:docMk/>
            <pc:sldMk cId="2623242011" sldId="259"/>
            <ac:spMk id="2" creationId="{7EA149F0-2BE0-784C-98BD-CB1F6E5CC60E}"/>
          </ac:spMkLst>
        </pc:spChg>
        <pc:spChg chg="mod">
          <ac:chgData name="Kubilay Cagatay" userId="30b4a99c78906037" providerId="LiveId" clId="{670730F2-AC75-4EAA-B7D7-D39EB0850020}" dt="2021-03-26T04:10:12.787" v="44" actId="207"/>
          <ac:spMkLst>
            <pc:docMk/>
            <pc:sldMk cId="2623242011" sldId="259"/>
            <ac:spMk id="3" creationId="{4F80259F-FAEB-6246-8FE1-6AA54C3D97E7}"/>
          </ac:spMkLst>
        </pc:spChg>
      </pc:sldChg>
      <pc:sldChg chg="addSp delSp modSp mod">
        <pc:chgData name="Kubilay Cagatay" userId="30b4a99c78906037" providerId="LiveId" clId="{670730F2-AC75-4EAA-B7D7-D39EB0850020}" dt="2021-03-26T04:11:00.354" v="58" actId="403"/>
        <pc:sldMkLst>
          <pc:docMk/>
          <pc:sldMk cId="3964562656" sldId="260"/>
        </pc:sldMkLst>
        <pc:spChg chg="mod">
          <ac:chgData name="Kubilay Cagatay" userId="30b4a99c78906037" providerId="LiveId" clId="{670730F2-AC75-4EAA-B7D7-D39EB0850020}" dt="2021-03-26T04:11:00.354" v="58" actId="403"/>
          <ac:spMkLst>
            <pc:docMk/>
            <pc:sldMk cId="3964562656" sldId="260"/>
            <ac:spMk id="2" creationId="{0E63A2CD-B84E-7441-8120-8CB943EDF4C6}"/>
          </ac:spMkLst>
        </pc:spChg>
        <pc:spChg chg="mod">
          <ac:chgData name="Kubilay Cagatay" userId="30b4a99c78906037" providerId="LiveId" clId="{670730F2-AC75-4EAA-B7D7-D39EB0850020}" dt="2021-03-26T04:10:53.212" v="56" actId="207"/>
          <ac:spMkLst>
            <pc:docMk/>
            <pc:sldMk cId="3964562656" sldId="260"/>
            <ac:spMk id="3" creationId="{EEBD9ED6-6337-A64D-B6D2-488E7AB0CCE8}"/>
          </ac:spMkLst>
        </pc:spChg>
        <pc:spChg chg="add del">
          <ac:chgData name="Kubilay Cagatay" userId="30b4a99c78906037" providerId="LiveId" clId="{670730F2-AC75-4EAA-B7D7-D39EB0850020}" dt="2021-03-26T04:10:44.180" v="52" actId="26606"/>
          <ac:spMkLst>
            <pc:docMk/>
            <pc:sldMk cId="3964562656" sldId="260"/>
            <ac:spMk id="10" creationId="{6897DEB4-4A88-4293-A935-9B25506C1530}"/>
          </ac:spMkLst>
        </pc:spChg>
        <pc:spChg chg="add del">
          <ac:chgData name="Kubilay Cagatay" userId="30b4a99c78906037" providerId="LiveId" clId="{670730F2-AC75-4EAA-B7D7-D39EB0850020}" dt="2021-03-26T04:10:44.180" v="52" actId="26606"/>
          <ac:spMkLst>
            <pc:docMk/>
            <pc:sldMk cId="3964562656" sldId="260"/>
            <ac:spMk id="12" creationId="{FBE42BC3-6707-4CBF-9386-048B994A4F19}"/>
          </ac:spMkLst>
        </pc:spChg>
        <pc:spChg chg="add del">
          <ac:chgData name="Kubilay Cagatay" userId="30b4a99c78906037" providerId="LiveId" clId="{670730F2-AC75-4EAA-B7D7-D39EB0850020}" dt="2021-03-26T04:10:44.161" v="51" actId="26606"/>
          <ac:spMkLst>
            <pc:docMk/>
            <pc:sldMk cId="3964562656" sldId="260"/>
            <ac:spMk id="17" creationId="{49CD2D09-B1BB-4DF5-9E1C-3D21B21EDEFD}"/>
          </ac:spMkLst>
        </pc:spChg>
        <pc:spChg chg="add del">
          <ac:chgData name="Kubilay Cagatay" userId="30b4a99c78906037" providerId="LiveId" clId="{670730F2-AC75-4EAA-B7D7-D39EB0850020}" dt="2021-03-26T04:10:44.161" v="51" actId="26606"/>
          <ac:spMkLst>
            <pc:docMk/>
            <pc:sldMk cId="3964562656" sldId="260"/>
            <ac:spMk id="21" creationId="{967C29FE-FD32-4AFB-AD20-DBDF5864B2D8}"/>
          </ac:spMkLst>
        </pc:spChg>
        <pc:spChg chg="add">
          <ac:chgData name="Kubilay Cagatay" userId="30b4a99c78906037" providerId="LiveId" clId="{670730F2-AC75-4EAA-B7D7-D39EB0850020}" dt="2021-03-26T04:10:44.180" v="52" actId="26606"/>
          <ac:spMkLst>
            <pc:docMk/>
            <pc:sldMk cId="3964562656" sldId="260"/>
            <ac:spMk id="23" creationId="{F56F5174-31D9-4DBB-AAB7-A1FD7BDB1352}"/>
          </ac:spMkLst>
        </pc:spChg>
        <pc:spChg chg="add">
          <ac:chgData name="Kubilay Cagatay" userId="30b4a99c78906037" providerId="LiveId" clId="{670730F2-AC75-4EAA-B7D7-D39EB0850020}" dt="2021-03-26T04:10:44.180" v="52" actId="26606"/>
          <ac:spMkLst>
            <pc:docMk/>
            <pc:sldMk cId="3964562656" sldId="260"/>
            <ac:spMk id="25" creationId="{F9A95BEE-6BB1-4A28-A8E6-A34B2E42EF87}"/>
          </ac:spMkLst>
        </pc:spChg>
        <pc:picChg chg="mod ord">
          <ac:chgData name="Kubilay Cagatay" userId="30b4a99c78906037" providerId="LiveId" clId="{670730F2-AC75-4EAA-B7D7-D39EB0850020}" dt="2021-03-26T04:10:44.180" v="52" actId="26606"/>
          <ac:picMkLst>
            <pc:docMk/>
            <pc:sldMk cId="3964562656" sldId="260"/>
            <ac:picMk id="5" creationId="{6114656D-9E08-4C44-9376-1503537FCBA1}"/>
          </ac:picMkLst>
        </pc:picChg>
        <pc:picChg chg="add del">
          <ac:chgData name="Kubilay Cagatay" userId="30b4a99c78906037" providerId="LiveId" clId="{670730F2-AC75-4EAA-B7D7-D39EB0850020}" dt="2021-03-26T04:10:44.161" v="51" actId="26606"/>
          <ac:picMkLst>
            <pc:docMk/>
            <pc:sldMk cId="3964562656" sldId="260"/>
            <ac:picMk id="19" creationId="{83355637-BA71-4F63-94C9-E77BF81BDFC0}"/>
          </ac:picMkLst>
        </pc:picChg>
        <pc:picChg chg="add">
          <ac:chgData name="Kubilay Cagatay" userId="30b4a99c78906037" providerId="LiveId" clId="{670730F2-AC75-4EAA-B7D7-D39EB0850020}" dt="2021-03-26T04:10:44.180" v="52" actId="26606"/>
          <ac:picMkLst>
            <pc:docMk/>
            <pc:sldMk cId="3964562656" sldId="260"/>
            <ac:picMk id="24" creationId="{AE113210-7872-481A-ADE6-3A05CCAF5EB2}"/>
          </ac:picMkLst>
        </pc:picChg>
      </pc:sldChg>
      <pc:sldChg chg="addSp delSp modSp mod">
        <pc:chgData name="Kubilay Cagatay" userId="30b4a99c78906037" providerId="LiveId" clId="{670730F2-AC75-4EAA-B7D7-D39EB0850020}" dt="2021-03-26T04:11:37.025" v="66" actId="207"/>
        <pc:sldMkLst>
          <pc:docMk/>
          <pc:sldMk cId="1209354517" sldId="261"/>
        </pc:sldMkLst>
        <pc:spChg chg="mod">
          <ac:chgData name="Kubilay Cagatay" userId="30b4a99c78906037" providerId="LiveId" clId="{670730F2-AC75-4EAA-B7D7-D39EB0850020}" dt="2021-03-26T04:11:35.192" v="65" actId="403"/>
          <ac:spMkLst>
            <pc:docMk/>
            <pc:sldMk cId="1209354517" sldId="261"/>
            <ac:spMk id="2" creationId="{94BB7091-04A1-8348-A5E2-78B11369FB34}"/>
          </ac:spMkLst>
        </pc:spChg>
        <pc:spChg chg="mod ord">
          <ac:chgData name="Kubilay Cagatay" userId="30b4a99c78906037" providerId="LiveId" clId="{670730F2-AC75-4EAA-B7D7-D39EB0850020}" dt="2021-03-26T04:11:37.025" v="66" actId="207"/>
          <ac:spMkLst>
            <pc:docMk/>
            <pc:sldMk cId="1209354517" sldId="261"/>
            <ac:spMk id="3" creationId="{61E68347-8725-9B44-87F6-D2882D5AECED}"/>
          </ac:spMkLst>
        </pc:spChg>
        <pc:spChg chg="add del">
          <ac:chgData name="Kubilay Cagatay" userId="30b4a99c78906037" providerId="LiveId" clId="{670730F2-AC75-4EAA-B7D7-D39EB0850020}" dt="2021-03-26T04:11:25.301" v="61" actId="26606"/>
          <ac:spMkLst>
            <pc:docMk/>
            <pc:sldMk cId="1209354517" sldId="261"/>
            <ac:spMk id="14" creationId="{9F79630B-0F0B-446E-A637-38FA8F61D10E}"/>
          </ac:spMkLst>
        </pc:spChg>
        <pc:spChg chg="add del">
          <ac:chgData name="Kubilay Cagatay" userId="30b4a99c78906037" providerId="LiveId" clId="{670730F2-AC75-4EAA-B7D7-D39EB0850020}" dt="2021-03-26T04:11:25.301" v="61" actId="26606"/>
          <ac:spMkLst>
            <pc:docMk/>
            <pc:sldMk cId="1209354517" sldId="261"/>
            <ac:spMk id="15" creationId="{B3437C99-FC8E-4311-B48A-F0C4C329B154}"/>
          </ac:spMkLst>
        </pc:spChg>
        <pc:spChg chg="add del">
          <ac:chgData name="Kubilay Cagatay" userId="30b4a99c78906037" providerId="LiveId" clId="{670730F2-AC75-4EAA-B7D7-D39EB0850020}" dt="2021-03-26T04:11:25.291" v="60" actId="26606"/>
          <ac:spMkLst>
            <pc:docMk/>
            <pc:sldMk cId="1209354517" sldId="261"/>
            <ac:spMk id="20" creationId="{F56F5174-31D9-4DBB-AAB7-A1FD7BDB1352}"/>
          </ac:spMkLst>
        </pc:spChg>
        <pc:spChg chg="add del">
          <ac:chgData name="Kubilay Cagatay" userId="30b4a99c78906037" providerId="LiveId" clId="{670730F2-AC75-4EAA-B7D7-D39EB0850020}" dt="2021-03-26T04:11:25.291" v="60" actId="26606"/>
          <ac:spMkLst>
            <pc:docMk/>
            <pc:sldMk cId="1209354517" sldId="261"/>
            <ac:spMk id="24" creationId="{F9A95BEE-6BB1-4A28-A8E6-A34B2E42EF87}"/>
          </ac:spMkLst>
        </pc:spChg>
        <pc:spChg chg="add">
          <ac:chgData name="Kubilay Cagatay" userId="30b4a99c78906037" providerId="LiveId" clId="{670730F2-AC75-4EAA-B7D7-D39EB0850020}" dt="2021-03-26T04:11:25.301" v="61" actId="26606"/>
          <ac:spMkLst>
            <pc:docMk/>
            <pc:sldMk cId="1209354517" sldId="261"/>
            <ac:spMk id="26" creationId="{49CD2D09-B1BB-4DF5-9E1C-3D21B21EDEFD}"/>
          </ac:spMkLst>
        </pc:spChg>
        <pc:spChg chg="add">
          <ac:chgData name="Kubilay Cagatay" userId="30b4a99c78906037" providerId="LiveId" clId="{670730F2-AC75-4EAA-B7D7-D39EB0850020}" dt="2021-03-26T04:11:25.301" v="61" actId="26606"/>
          <ac:spMkLst>
            <pc:docMk/>
            <pc:sldMk cId="1209354517" sldId="261"/>
            <ac:spMk id="28" creationId="{967C29FE-FD32-4AFB-AD20-DBDF5864B2D8}"/>
          </ac:spMkLst>
        </pc:spChg>
        <pc:picChg chg="mod">
          <ac:chgData name="Kubilay Cagatay" userId="30b4a99c78906037" providerId="LiveId" clId="{670730F2-AC75-4EAA-B7D7-D39EB0850020}" dt="2021-03-26T04:11:25.301" v="61" actId="26606"/>
          <ac:picMkLst>
            <pc:docMk/>
            <pc:sldMk cId="1209354517" sldId="261"/>
            <ac:picMk id="5" creationId="{4B3E2139-D69C-6B48-A9C4-904407DECEFC}"/>
          </ac:picMkLst>
        </pc:picChg>
        <pc:picChg chg="add del">
          <ac:chgData name="Kubilay Cagatay" userId="30b4a99c78906037" providerId="LiveId" clId="{670730F2-AC75-4EAA-B7D7-D39EB0850020}" dt="2021-03-26T04:11:25.291" v="60" actId="26606"/>
          <ac:picMkLst>
            <pc:docMk/>
            <pc:sldMk cId="1209354517" sldId="261"/>
            <ac:picMk id="22" creationId="{AE113210-7872-481A-ADE6-3A05CCAF5EB2}"/>
          </ac:picMkLst>
        </pc:picChg>
        <pc:picChg chg="add">
          <ac:chgData name="Kubilay Cagatay" userId="30b4a99c78906037" providerId="LiveId" clId="{670730F2-AC75-4EAA-B7D7-D39EB0850020}" dt="2021-03-26T04:11:25.301" v="61" actId="26606"/>
          <ac:picMkLst>
            <pc:docMk/>
            <pc:sldMk cId="1209354517" sldId="261"/>
            <ac:picMk id="27" creationId="{83355637-BA71-4F63-94C9-E77BF81BDFC0}"/>
          </ac:picMkLst>
        </pc:picChg>
      </pc:sldChg>
      <pc:sldChg chg="addSp delSp modSp mod">
        <pc:chgData name="Kubilay Cagatay" userId="30b4a99c78906037" providerId="LiveId" clId="{670730F2-AC75-4EAA-B7D7-D39EB0850020}" dt="2021-03-26T04:12:17.178" v="82" actId="207"/>
        <pc:sldMkLst>
          <pc:docMk/>
          <pc:sldMk cId="1113787213" sldId="262"/>
        </pc:sldMkLst>
        <pc:spChg chg="mod">
          <ac:chgData name="Kubilay Cagatay" userId="30b4a99c78906037" providerId="LiveId" clId="{670730F2-AC75-4EAA-B7D7-D39EB0850020}" dt="2021-03-26T04:12:13.830" v="81" actId="122"/>
          <ac:spMkLst>
            <pc:docMk/>
            <pc:sldMk cId="1113787213" sldId="262"/>
            <ac:spMk id="2" creationId="{42183F14-54B6-4E41-AE23-AECD9F0330DD}"/>
          </ac:spMkLst>
        </pc:spChg>
        <pc:spChg chg="mod ord">
          <ac:chgData name="Kubilay Cagatay" userId="30b4a99c78906037" providerId="LiveId" clId="{670730F2-AC75-4EAA-B7D7-D39EB0850020}" dt="2021-03-26T04:12:17.178" v="82" actId="207"/>
          <ac:spMkLst>
            <pc:docMk/>
            <pc:sldMk cId="1113787213" sldId="262"/>
            <ac:spMk id="3" creationId="{44F80C25-292C-8F4B-9EA8-CF3BA3DECAB8}"/>
          </ac:spMkLst>
        </pc:spChg>
        <pc:spChg chg="add del">
          <ac:chgData name="Kubilay Cagatay" userId="30b4a99c78906037" providerId="LiveId" clId="{670730F2-AC75-4EAA-B7D7-D39EB0850020}" dt="2021-03-26T04:12:07.541" v="79" actId="26606"/>
          <ac:spMkLst>
            <pc:docMk/>
            <pc:sldMk cId="1113787213" sldId="262"/>
            <ac:spMk id="38" creationId="{5E39A796-BE83-48B1-B33F-35C4A32AAB57}"/>
          </ac:spMkLst>
        </pc:spChg>
        <pc:spChg chg="add del">
          <ac:chgData name="Kubilay Cagatay" userId="30b4a99c78906037" providerId="LiveId" clId="{670730F2-AC75-4EAA-B7D7-D39EB0850020}" dt="2021-03-26T04:12:07.541" v="79" actId="26606"/>
          <ac:spMkLst>
            <pc:docMk/>
            <pc:sldMk cId="1113787213" sldId="262"/>
            <ac:spMk id="39" creationId="{72F84B47-E267-4194-8194-831DB7B5547F}"/>
          </ac:spMkLst>
        </pc:spChg>
        <pc:spChg chg="add del">
          <ac:chgData name="Kubilay Cagatay" userId="30b4a99c78906037" providerId="LiveId" clId="{670730F2-AC75-4EAA-B7D7-D39EB0850020}" dt="2021-03-26T04:12:05.994" v="76" actId="26606"/>
          <ac:spMkLst>
            <pc:docMk/>
            <pc:sldMk cId="1113787213" sldId="262"/>
            <ac:spMk id="44" creationId="{AFA67CD3-AB4E-4A7A-BEB8-53C445D8C44E}"/>
          </ac:spMkLst>
        </pc:spChg>
        <pc:spChg chg="add del">
          <ac:chgData name="Kubilay Cagatay" userId="30b4a99c78906037" providerId="LiveId" clId="{670730F2-AC75-4EAA-B7D7-D39EB0850020}" dt="2021-03-26T04:12:05.994" v="76" actId="26606"/>
          <ac:spMkLst>
            <pc:docMk/>
            <pc:sldMk cId="1113787213" sldId="262"/>
            <ac:spMk id="48" creationId="{339C8D78-A644-462F-B674-F440635E5353}"/>
          </ac:spMkLst>
        </pc:spChg>
        <pc:spChg chg="add del">
          <ac:chgData name="Kubilay Cagatay" userId="30b4a99c78906037" providerId="LiveId" clId="{670730F2-AC75-4EAA-B7D7-D39EB0850020}" dt="2021-03-26T04:12:07.531" v="78" actId="26606"/>
          <ac:spMkLst>
            <pc:docMk/>
            <pc:sldMk cId="1113787213" sldId="262"/>
            <ac:spMk id="50" creationId="{F56F5174-31D9-4DBB-AAB7-A1FD7BDB1352}"/>
          </ac:spMkLst>
        </pc:spChg>
        <pc:spChg chg="add del">
          <ac:chgData name="Kubilay Cagatay" userId="30b4a99c78906037" providerId="LiveId" clId="{670730F2-AC75-4EAA-B7D7-D39EB0850020}" dt="2021-03-26T04:12:07.531" v="78" actId="26606"/>
          <ac:spMkLst>
            <pc:docMk/>
            <pc:sldMk cId="1113787213" sldId="262"/>
            <ac:spMk id="52" creationId="{F9A95BEE-6BB1-4A28-A8E6-A34B2E42EF87}"/>
          </ac:spMkLst>
        </pc:spChg>
        <pc:spChg chg="add">
          <ac:chgData name="Kubilay Cagatay" userId="30b4a99c78906037" providerId="LiveId" clId="{670730F2-AC75-4EAA-B7D7-D39EB0850020}" dt="2021-03-26T04:12:07.541" v="79" actId="26606"/>
          <ac:spMkLst>
            <pc:docMk/>
            <pc:sldMk cId="1113787213" sldId="262"/>
            <ac:spMk id="54" creationId="{AFA67CD3-AB4E-4A7A-BEB8-53C445D8C44E}"/>
          </ac:spMkLst>
        </pc:spChg>
        <pc:spChg chg="add">
          <ac:chgData name="Kubilay Cagatay" userId="30b4a99c78906037" providerId="LiveId" clId="{670730F2-AC75-4EAA-B7D7-D39EB0850020}" dt="2021-03-26T04:12:07.541" v="79" actId="26606"/>
          <ac:spMkLst>
            <pc:docMk/>
            <pc:sldMk cId="1113787213" sldId="262"/>
            <ac:spMk id="56" creationId="{339C8D78-A644-462F-B674-F440635E5353}"/>
          </ac:spMkLst>
        </pc:spChg>
        <pc:picChg chg="mod">
          <ac:chgData name="Kubilay Cagatay" userId="30b4a99c78906037" providerId="LiveId" clId="{670730F2-AC75-4EAA-B7D7-D39EB0850020}" dt="2021-03-26T04:12:07.541" v="79" actId="26606"/>
          <ac:picMkLst>
            <pc:docMk/>
            <pc:sldMk cId="1113787213" sldId="262"/>
            <ac:picMk id="5" creationId="{B05BE2BB-9C26-3344-A8AC-526C4E61CB31}"/>
          </ac:picMkLst>
        </pc:picChg>
        <pc:picChg chg="add del">
          <ac:chgData name="Kubilay Cagatay" userId="30b4a99c78906037" providerId="LiveId" clId="{670730F2-AC75-4EAA-B7D7-D39EB0850020}" dt="2021-03-26T04:12:05.994" v="76" actId="26606"/>
          <ac:picMkLst>
            <pc:docMk/>
            <pc:sldMk cId="1113787213" sldId="262"/>
            <ac:picMk id="46" creationId="{07CF545F-9C2E-4446-97CD-AD92990C2B68}"/>
          </ac:picMkLst>
        </pc:picChg>
        <pc:picChg chg="add del">
          <ac:chgData name="Kubilay Cagatay" userId="30b4a99c78906037" providerId="LiveId" clId="{670730F2-AC75-4EAA-B7D7-D39EB0850020}" dt="2021-03-26T04:12:07.531" v="78" actId="26606"/>
          <ac:picMkLst>
            <pc:docMk/>
            <pc:sldMk cId="1113787213" sldId="262"/>
            <ac:picMk id="51" creationId="{AE113210-7872-481A-ADE6-3A05CCAF5EB2}"/>
          </ac:picMkLst>
        </pc:picChg>
        <pc:picChg chg="add">
          <ac:chgData name="Kubilay Cagatay" userId="30b4a99c78906037" providerId="LiveId" clId="{670730F2-AC75-4EAA-B7D7-D39EB0850020}" dt="2021-03-26T04:12:07.541" v="79" actId="26606"/>
          <ac:picMkLst>
            <pc:docMk/>
            <pc:sldMk cId="1113787213" sldId="262"/>
            <ac:picMk id="55" creationId="{07CF545F-9C2E-4446-97CD-AD92990C2B68}"/>
          </ac:picMkLst>
        </pc:picChg>
      </pc:sldChg>
      <pc:sldChg chg="addSp delSp modSp mod">
        <pc:chgData name="Kubilay Cagatay" userId="30b4a99c78906037" providerId="LiveId" clId="{670730F2-AC75-4EAA-B7D7-D39EB0850020}" dt="2021-03-26T04:15:13.681" v="101" actId="207"/>
        <pc:sldMkLst>
          <pc:docMk/>
          <pc:sldMk cId="3800837511" sldId="263"/>
        </pc:sldMkLst>
        <pc:spChg chg="mod">
          <ac:chgData name="Kubilay Cagatay" userId="30b4a99c78906037" providerId="LiveId" clId="{670730F2-AC75-4EAA-B7D7-D39EB0850020}" dt="2021-03-26T04:15:11.755" v="100" actId="403"/>
          <ac:spMkLst>
            <pc:docMk/>
            <pc:sldMk cId="3800837511" sldId="263"/>
            <ac:spMk id="2" creationId="{28A0290D-09E9-4D41-9195-E85D4A89DAB5}"/>
          </ac:spMkLst>
        </pc:spChg>
        <pc:spChg chg="mod ord">
          <ac:chgData name="Kubilay Cagatay" userId="30b4a99c78906037" providerId="LiveId" clId="{670730F2-AC75-4EAA-B7D7-D39EB0850020}" dt="2021-03-26T04:15:13.681" v="101" actId="207"/>
          <ac:spMkLst>
            <pc:docMk/>
            <pc:sldMk cId="3800837511" sldId="263"/>
            <ac:spMk id="3" creationId="{403A53F3-E174-9444-95D7-ED972A77EAB2}"/>
          </ac:spMkLst>
        </pc:spChg>
        <pc:spChg chg="add del">
          <ac:chgData name="Kubilay Cagatay" userId="30b4a99c78906037" providerId="LiveId" clId="{670730F2-AC75-4EAA-B7D7-D39EB0850020}" dt="2021-03-26T04:12:33.549" v="93" actId="26606"/>
          <ac:spMkLst>
            <pc:docMk/>
            <pc:sldMk cId="3800837511" sldId="263"/>
            <ac:spMk id="10" creationId="{131BAD53-4E89-4F62-BBB7-26359763ED39}"/>
          </ac:spMkLst>
        </pc:spChg>
        <pc:spChg chg="add del">
          <ac:chgData name="Kubilay Cagatay" userId="30b4a99c78906037" providerId="LiveId" clId="{670730F2-AC75-4EAA-B7D7-D39EB0850020}" dt="2021-03-26T04:12:33.549" v="93" actId="26606"/>
          <ac:spMkLst>
            <pc:docMk/>
            <pc:sldMk cId="3800837511" sldId="263"/>
            <ac:spMk id="12" creationId="{62756DA2-40EB-4C6F-B962-5822FFB54FB6}"/>
          </ac:spMkLst>
        </pc:spChg>
        <pc:spChg chg="add del">
          <ac:chgData name="Kubilay Cagatay" userId="30b4a99c78906037" providerId="LiveId" clId="{670730F2-AC75-4EAA-B7D7-D39EB0850020}" dt="2021-03-26T04:12:27.643" v="84" actId="26606"/>
          <ac:spMkLst>
            <pc:docMk/>
            <pc:sldMk cId="3800837511" sldId="263"/>
            <ac:spMk id="17" creationId="{B05E4F47-B148-49E0-B472-BBF149315524}"/>
          </ac:spMkLst>
        </pc:spChg>
        <pc:spChg chg="add del">
          <ac:chgData name="Kubilay Cagatay" userId="30b4a99c78906037" providerId="LiveId" clId="{670730F2-AC75-4EAA-B7D7-D39EB0850020}" dt="2021-03-26T04:12:27.643" v="84" actId="26606"/>
          <ac:spMkLst>
            <pc:docMk/>
            <pc:sldMk cId="3800837511" sldId="263"/>
            <ac:spMk id="21" creationId="{684BF3E1-C321-4F38-85CF-FEBBEEC15E2D}"/>
          </ac:spMkLst>
        </pc:spChg>
        <pc:spChg chg="add del">
          <ac:chgData name="Kubilay Cagatay" userId="30b4a99c78906037" providerId="LiveId" clId="{670730F2-AC75-4EAA-B7D7-D39EB0850020}" dt="2021-03-26T04:12:28.542" v="86" actId="26606"/>
          <ac:spMkLst>
            <pc:docMk/>
            <pc:sldMk cId="3800837511" sldId="263"/>
            <ac:spMk id="23" creationId="{AFA67CD3-AB4E-4A7A-BEB8-53C445D8C44E}"/>
          </ac:spMkLst>
        </pc:spChg>
        <pc:spChg chg="add del">
          <ac:chgData name="Kubilay Cagatay" userId="30b4a99c78906037" providerId="LiveId" clId="{670730F2-AC75-4EAA-B7D7-D39EB0850020}" dt="2021-03-26T04:12:28.542" v="86" actId="26606"/>
          <ac:spMkLst>
            <pc:docMk/>
            <pc:sldMk cId="3800837511" sldId="263"/>
            <ac:spMk id="25" creationId="{339C8D78-A644-462F-B674-F440635E5353}"/>
          </ac:spMkLst>
        </pc:spChg>
        <pc:spChg chg="add del">
          <ac:chgData name="Kubilay Cagatay" userId="30b4a99c78906037" providerId="LiveId" clId="{670730F2-AC75-4EAA-B7D7-D39EB0850020}" dt="2021-03-26T04:12:30.016" v="88" actId="26606"/>
          <ac:spMkLst>
            <pc:docMk/>
            <pc:sldMk cId="3800837511" sldId="263"/>
            <ac:spMk id="27" creationId="{B05E4F47-B148-49E0-B472-BBF149315524}"/>
          </ac:spMkLst>
        </pc:spChg>
        <pc:spChg chg="add del">
          <ac:chgData name="Kubilay Cagatay" userId="30b4a99c78906037" providerId="LiveId" clId="{670730F2-AC75-4EAA-B7D7-D39EB0850020}" dt="2021-03-26T04:12:30.016" v="88" actId="26606"/>
          <ac:spMkLst>
            <pc:docMk/>
            <pc:sldMk cId="3800837511" sldId="263"/>
            <ac:spMk id="29" creationId="{684BF3E1-C321-4F38-85CF-FEBBEEC15E2D}"/>
          </ac:spMkLst>
        </pc:spChg>
        <pc:spChg chg="add del">
          <ac:chgData name="Kubilay Cagatay" userId="30b4a99c78906037" providerId="LiveId" clId="{670730F2-AC75-4EAA-B7D7-D39EB0850020}" dt="2021-03-26T04:12:31.569" v="90" actId="26606"/>
          <ac:spMkLst>
            <pc:docMk/>
            <pc:sldMk cId="3800837511" sldId="263"/>
            <ac:spMk id="31" creationId="{AFA67CD3-AB4E-4A7A-BEB8-53C445D8C44E}"/>
          </ac:spMkLst>
        </pc:spChg>
        <pc:spChg chg="add del">
          <ac:chgData name="Kubilay Cagatay" userId="30b4a99c78906037" providerId="LiveId" clId="{670730F2-AC75-4EAA-B7D7-D39EB0850020}" dt="2021-03-26T04:12:31.569" v="90" actId="26606"/>
          <ac:spMkLst>
            <pc:docMk/>
            <pc:sldMk cId="3800837511" sldId="263"/>
            <ac:spMk id="33" creationId="{339C8D78-A644-462F-B674-F440635E5353}"/>
          </ac:spMkLst>
        </pc:spChg>
        <pc:spChg chg="add del">
          <ac:chgData name="Kubilay Cagatay" userId="30b4a99c78906037" providerId="LiveId" clId="{670730F2-AC75-4EAA-B7D7-D39EB0850020}" dt="2021-03-26T04:12:33.539" v="92" actId="26606"/>
          <ac:spMkLst>
            <pc:docMk/>
            <pc:sldMk cId="3800837511" sldId="263"/>
            <ac:spMk id="35" creationId="{B05E4F47-B148-49E0-B472-BBF149315524}"/>
          </ac:spMkLst>
        </pc:spChg>
        <pc:spChg chg="add del">
          <ac:chgData name="Kubilay Cagatay" userId="30b4a99c78906037" providerId="LiveId" clId="{670730F2-AC75-4EAA-B7D7-D39EB0850020}" dt="2021-03-26T04:12:33.539" v="92" actId="26606"/>
          <ac:spMkLst>
            <pc:docMk/>
            <pc:sldMk cId="3800837511" sldId="263"/>
            <ac:spMk id="37" creationId="{684BF3E1-C321-4F38-85CF-FEBBEEC15E2D}"/>
          </ac:spMkLst>
        </pc:spChg>
        <pc:spChg chg="add">
          <ac:chgData name="Kubilay Cagatay" userId="30b4a99c78906037" providerId="LiveId" clId="{670730F2-AC75-4EAA-B7D7-D39EB0850020}" dt="2021-03-26T04:12:33.549" v="93" actId="26606"/>
          <ac:spMkLst>
            <pc:docMk/>
            <pc:sldMk cId="3800837511" sldId="263"/>
            <ac:spMk id="39" creationId="{AFA67CD3-AB4E-4A7A-BEB8-53C445D8C44E}"/>
          </ac:spMkLst>
        </pc:spChg>
        <pc:spChg chg="add">
          <ac:chgData name="Kubilay Cagatay" userId="30b4a99c78906037" providerId="LiveId" clId="{670730F2-AC75-4EAA-B7D7-D39EB0850020}" dt="2021-03-26T04:12:33.549" v="93" actId="26606"/>
          <ac:spMkLst>
            <pc:docMk/>
            <pc:sldMk cId="3800837511" sldId="263"/>
            <ac:spMk id="41" creationId="{339C8D78-A644-462F-B674-F440635E5353}"/>
          </ac:spMkLst>
        </pc:spChg>
        <pc:picChg chg="mod">
          <ac:chgData name="Kubilay Cagatay" userId="30b4a99c78906037" providerId="LiveId" clId="{670730F2-AC75-4EAA-B7D7-D39EB0850020}" dt="2021-03-26T04:12:33.549" v="93" actId="26606"/>
          <ac:picMkLst>
            <pc:docMk/>
            <pc:sldMk cId="3800837511" sldId="263"/>
            <ac:picMk id="5" creationId="{A0BB2268-4D90-DA41-A2B4-B495AB58D394}"/>
          </ac:picMkLst>
        </pc:picChg>
        <pc:picChg chg="add del">
          <ac:chgData name="Kubilay Cagatay" userId="30b4a99c78906037" providerId="LiveId" clId="{670730F2-AC75-4EAA-B7D7-D39EB0850020}" dt="2021-03-26T04:12:27.643" v="84" actId="26606"/>
          <ac:picMkLst>
            <pc:docMk/>
            <pc:sldMk cId="3800837511" sldId="263"/>
            <ac:picMk id="19" creationId="{7A2CE8EB-F719-4F84-9E91-F538438CAC76}"/>
          </ac:picMkLst>
        </pc:picChg>
        <pc:picChg chg="add del">
          <ac:chgData name="Kubilay Cagatay" userId="30b4a99c78906037" providerId="LiveId" clId="{670730F2-AC75-4EAA-B7D7-D39EB0850020}" dt="2021-03-26T04:12:28.542" v="86" actId="26606"/>
          <ac:picMkLst>
            <pc:docMk/>
            <pc:sldMk cId="3800837511" sldId="263"/>
            <ac:picMk id="24" creationId="{07CF545F-9C2E-4446-97CD-AD92990C2B68}"/>
          </ac:picMkLst>
        </pc:picChg>
        <pc:picChg chg="add del">
          <ac:chgData name="Kubilay Cagatay" userId="30b4a99c78906037" providerId="LiveId" clId="{670730F2-AC75-4EAA-B7D7-D39EB0850020}" dt="2021-03-26T04:12:30.016" v="88" actId="26606"/>
          <ac:picMkLst>
            <pc:docMk/>
            <pc:sldMk cId="3800837511" sldId="263"/>
            <ac:picMk id="28" creationId="{7A2CE8EB-F719-4F84-9E91-F538438CAC76}"/>
          </ac:picMkLst>
        </pc:picChg>
        <pc:picChg chg="add del">
          <ac:chgData name="Kubilay Cagatay" userId="30b4a99c78906037" providerId="LiveId" clId="{670730F2-AC75-4EAA-B7D7-D39EB0850020}" dt="2021-03-26T04:12:31.569" v="90" actId="26606"/>
          <ac:picMkLst>
            <pc:docMk/>
            <pc:sldMk cId="3800837511" sldId="263"/>
            <ac:picMk id="32" creationId="{07CF545F-9C2E-4446-97CD-AD92990C2B68}"/>
          </ac:picMkLst>
        </pc:picChg>
        <pc:picChg chg="add del">
          <ac:chgData name="Kubilay Cagatay" userId="30b4a99c78906037" providerId="LiveId" clId="{670730F2-AC75-4EAA-B7D7-D39EB0850020}" dt="2021-03-26T04:12:33.539" v="92" actId="26606"/>
          <ac:picMkLst>
            <pc:docMk/>
            <pc:sldMk cId="3800837511" sldId="263"/>
            <ac:picMk id="36" creationId="{7A2CE8EB-F719-4F84-9E91-F538438CAC76}"/>
          </ac:picMkLst>
        </pc:picChg>
        <pc:picChg chg="add">
          <ac:chgData name="Kubilay Cagatay" userId="30b4a99c78906037" providerId="LiveId" clId="{670730F2-AC75-4EAA-B7D7-D39EB0850020}" dt="2021-03-26T04:12:33.549" v="93" actId="26606"/>
          <ac:picMkLst>
            <pc:docMk/>
            <pc:sldMk cId="3800837511" sldId="263"/>
            <ac:picMk id="40" creationId="{07CF545F-9C2E-4446-97CD-AD92990C2B68}"/>
          </ac:picMkLst>
        </pc:picChg>
      </pc:sldChg>
      <pc:sldChg chg="addSp delSp modSp mod">
        <pc:chgData name="Kubilay Cagatay" userId="30b4a99c78906037" providerId="LiveId" clId="{670730F2-AC75-4EAA-B7D7-D39EB0850020}" dt="2021-03-26T04:15:46.822" v="108" actId="113"/>
        <pc:sldMkLst>
          <pc:docMk/>
          <pc:sldMk cId="2007704860" sldId="264"/>
        </pc:sldMkLst>
        <pc:spChg chg="mod">
          <ac:chgData name="Kubilay Cagatay" userId="30b4a99c78906037" providerId="LiveId" clId="{670730F2-AC75-4EAA-B7D7-D39EB0850020}" dt="2021-03-26T04:15:46.822" v="108" actId="113"/>
          <ac:spMkLst>
            <pc:docMk/>
            <pc:sldMk cId="2007704860" sldId="264"/>
            <ac:spMk id="2" creationId="{6CD1E183-FF59-8341-BA66-4913E12569E8}"/>
          </ac:spMkLst>
        </pc:spChg>
        <pc:spChg chg="mod">
          <ac:chgData name="Kubilay Cagatay" userId="30b4a99c78906037" providerId="LiveId" clId="{670730F2-AC75-4EAA-B7D7-D39EB0850020}" dt="2021-03-26T04:15:38.514" v="107" actId="20577"/>
          <ac:spMkLst>
            <pc:docMk/>
            <pc:sldMk cId="2007704860" sldId="264"/>
            <ac:spMk id="3" creationId="{B095050D-D1EA-2A48-9593-E4144C07CBF2}"/>
          </ac:spMkLst>
        </pc:spChg>
        <pc:spChg chg="del">
          <ac:chgData name="Kubilay Cagatay" userId="30b4a99c78906037" providerId="LiveId" clId="{670730F2-AC75-4EAA-B7D7-D39EB0850020}" dt="2021-03-26T04:15:24.940" v="102" actId="26606"/>
          <ac:spMkLst>
            <pc:docMk/>
            <pc:sldMk cId="2007704860" sldId="264"/>
            <ac:spMk id="25" creationId="{8FC9BE17-9A7B-462D-AE50-3D8777387304}"/>
          </ac:spMkLst>
        </pc:spChg>
        <pc:spChg chg="del">
          <ac:chgData name="Kubilay Cagatay" userId="30b4a99c78906037" providerId="LiveId" clId="{670730F2-AC75-4EAA-B7D7-D39EB0850020}" dt="2021-03-26T04:15:24.940" v="102" actId="26606"/>
          <ac:spMkLst>
            <pc:docMk/>
            <pc:sldMk cId="2007704860" sldId="264"/>
            <ac:spMk id="26" creationId="{3EBE8569-6AEC-4B8C-8D53-2DE337CDBA65}"/>
          </ac:spMkLst>
        </pc:spChg>
        <pc:spChg chg="del">
          <ac:chgData name="Kubilay Cagatay" userId="30b4a99c78906037" providerId="LiveId" clId="{670730F2-AC75-4EAA-B7D7-D39EB0850020}" dt="2021-03-26T04:15:24.940" v="102" actId="26606"/>
          <ac:spMkLst>
            <pc:docMk/>
            <pc:sldMk cId="2007704860" sldId="264"/>
            <ac:spMk id="27" creationId="{55D4142C-5077-457F-A6AD-3FECFDB39685}"/>
          </ac:spMkLst>
        </pc:spChg>
        <pc:spChg chg="del">
          <ac:chgData name="Kubilay Cagatay" userId="30b4a99c78906037" providerId="LiveId" clId="{670730F2-AC75-4EAA-B7D7-D39EB0850020}" dt="2021-03-26T04:15:24.940" v="102" actId="26606"/>
          <ac:spMkLst>
            <pc:docMk/>
            <pc:sldMk cId="2007704860" sldId="264"/>
            <ac:spMk id="28" creationId="{7A5F0580-5EE9-419F-96EE-B6529EF6E7D0}"/>
          </ac:spMkLst>
        </pc:spChg>
        <pc:picChg chg="mod">
          <ac:chgData name="Kubilay Cagatay" userId="30b4a99c78906037" providerId="LiveId" clId="{670730F2-AC75-4EAA-B7D7-D39EB0850020}" dt="2021-03-26T04:15:24.940" v="102" actId="26606"/>
          <ac:picMkLst>
            <pc:docMk/>
            <pc:sldMk cId="2007704860" sldId="264"/>
            <ac:picMk id="5" creationId="{04F7186A-B705-314A-8116-383E0726FB94}"/>
          </ac:picMkLst>
        </pc:picChg>
        <pc:picChg chg="add">
          <ac:chgData name="Kubilay Cagatay" userId="30b4a99c78906037" providerId="LiveId" clId="{670730F2-AC75-4EAA-B7D7-D39EB0850020}" dt="2021-03-26T04:15:24.940" v="102" actId="26606"/>
          <ac:picMkLst>
            <pc:docMk/>
            <pc:sldMk cId="2007704860" sldId="264"/>
            <ac:picMk id="33" creationId="{54DDEBDD-D8BD-41A6-8A0D-B00E3768B0F9}"/>
          </ac:picMkLst>
        </pc:picChg>
      </pc:sldChg>
      <pc:sldChg chg="addSp delSp modSp mod addAnim">
        <pc:chgData name="Kubilay Cagatay" userId="30b4a99c78906037" providerId="LiveId" clId="{670730F2-AC75-4EAA-B7D7-D39EB0850020}" dt="2021-03-26T04:18:03.557" v="131" actId="113"/>
        <pc:sldMkLst>
          <pc:docMk/>
          <pc:sldMk cId="336782925" sldId="265"/>
        </pc:sldMkLst>
        <pc:spChg chg="mod">
          <ac:chgData name="Kubilay Cagatay" userId="30b4a99c78906037" providerId="LiveId" clId="{670730F2-AC75-4EAA-B7D7-D39EB0850020}" dt="2021-03-26T04:17:53.807" v="124" actId="403"/>
          <ac:spMkLst>
            <pc:docMk/>
            <pc:sldMk cId="336782925" sldId="265"/>
            <ac:spMk id="2" creationId="{42852D51-75DA-114F-BE9C-487AEADCF5BF}"/>
          </ac:spMkLst>
        </pc:spChg>
        <pc:spChg chg="mod">
          <ac:chgData name="Kubilay Cagatay" userId="30b4a99c78906037" providerId="LiveId" clId="{670730F2-AC75-4EAA-B7D7-D39EB0850020}" dt="2021-03-26T04:18:03.557" v="131" actId="113"/>
          <ac:spMkLst>
            <pc:docMk/>
            <pc:sldMk cId="336782925" sldId="265"/>
            <ac:spMk id="3" creationId="{986B8184-5A9C-1341-81B2-3C5D99F564D4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48" creationId="{07322A9E-F1EC-405E-8971-BA906EFFCCB8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49" creationId="{A5704422-1118-4FD1-95AD-29A064EB80D9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0" creationId="{A88B2AAA-B805-498E-A9E6-98B885855498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1" creationId="{9B8051E0-19D7-43E1-BFD9-E6DBFEB3A3F1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2" creationId="{4EDB2B02-86A2-46F5-A4BE-B7D9B10411D6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3" creationId="{43954639-FB5D-41F4-9560-6F6DFE778425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4" creationId="{E898931C-0323-41FA-A036-20F818B1FF81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5" creationId="{89AFE9DD-0792-4B98-B4EB-97ACA17E6AA8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6" creationId="{3981F5C4-9AE1-404E-AF44-A4E6DB374F9D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7" creationId="{763C1781-8726-4FAC-8C45-FF40376BE409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8" creationId="{301491B5-56C7-43DC-A3D9-861EECCA056A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59" creationId="{237E2353-22DF-46E0-A200-FB30F8F394E2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60" creationId="{DD6138DB-057B-45F7-A5F4-E7BFDA20D02C}"/>
          </ac:spMkLst>
        </pc:spChg>
        <pc:spChg chg="add del">
          <ac:chgData name="Kubilay Cagatay" userId="30b4a99c78906037" providerId="LiveId" clId="{670730F2-AC75-4EAA-B7D7-D39EB0850020}" dt="2021-03-26T04:06:53.992" v="16" actId="26606"/>
          <ac:spMkLst>
            <pc:docMk/>
            <pc:sldMk cId="336782925" sldId="265"/>
            <ac:spMk id="61" creationId="{79A54AB1-B64F-4843-BFAB-81CB74E66B65}"/>
          </ac:spMkLst>
        </pc:spChg>
        <pc:spChg chg="add del">
          <ac:chgData name="Kubilay Cagatay" userId="30b4a99c78906037" providerId="LiveId" clId="{670730F2-AC75-4EAA-B7D7-D39EB0850020}" dt="2021-03-26T04:06:51.561" v="13" actId="26606"/>
          <ac:spMkLst>
            <pc:docMk/>
            <pc:sldMk cId="336782925" sldId="265"/>
            <ac:spMk id="66" creationId="{840C6A03-A965-473C-ADDE-B0F1C5C5C30D}"/>
          </ac:spMkLst>
        </pc:spChg>
        <pc:spChg chg="add del">
          <ac:chgData name="Kubilay Cagatay" userId="30b4a99c78906037" providerId="LiveId" clId="{670730F2-AC75-4EAA-B7D7-D39EB0850020}" dt="2021-03-26T04:06:51.561" v="13" actId="26606"/>
          <ac:spMkLst>
            <pc:docMk/>
            <pc:sldMk cId="336782925" sldId="265"/>
            <ac:spMk id="68" creationId="{158B3569-73B2-4D05-8E95-886A6EE17F1F}"/>
          </ac:spMkLst>
        </pc:spChg>
        <pc:spChg chg="add del">
          <ac:chgData name="Kubilay Cagatay" userId="30b4a99c78906037" providerId="LiveId" clId="{670730F2-AC75-4EAA-B7D7-D39EB0850020}" dt="2021-03-26T04:06:51.561" v="13" actId="26606"/>
          <ac:spMkLst>
            <pc:docMk/>
            <pc:sldMk cId="336782925" sldId="265"/>
            <ac:spMk id="70" creationId="{B71758F4-3F46-45DA-8AC5-4E508DA080BA}"/>
          </ac:spMkLst>
        </pc:spChg>
        <pc:spChg chg="add del">
          <ac:chgData name="Kubilay Cagatay" userId="30b4a99c78906037" providerId="LiveId" clId="{670730F2-AC75-4EAA-B7D7-D39EB0850020}" dt="2021-03-26T04:06:51.561" v="13" actId="26606"/>
          <ac:spMkLst>
            <pc:docMk/>
            <pc:sldMk cId="336782925" sldId="265"/>
            <ac:spMk id="74" creationId="{8D61482F-F3C5-4D66-8C5D-C6BBE3E1275C}"/>
          </ac:spMkLst>
        </pc:spChg>
        <pc:spChg chg="add del">
          <ac:chgData name="Kubilay Cagatay" userId="30b4a99c78906037" providerId="LiveId" clId="{670730F2-AC75-4EAA-B7D7-D39EB0850020}" dt="2021-03-26T04:06:53.967" v="15" actId="26606"/>
          <ac:spMkLst>
            <pc:docMk/>
            <pc:sldMk cId="336782925" sldId="265"/>
            <ac:spMk id="76" creationId="{1825AC39-5F85-4CAA-8A81-A1287086B2B6}"/>
          </ac:spMkLst>
        </pc:spChg>
        <pc:spChg chg="add del">
          <ac:chgData name="Kubilay Cagatay" userId="30b4a99c78906037" providerId="LiveId" clId="{670730F2-AC75-4EAA-B7D7-D39EB0850020}" dt="2021-03-26T04:06:53.967" v="15" actId="26606"/>
          <ac:spMkLst>
            <pc:docMk/>
            <pc:sldMk cId="336782925" sldId="265"/>
            <ac:spMk id="77" creationId="{95DA4D23-37FC-4B90-8188-F0377C5FF44B}"/>
          </ac:spMkLst>
        </pc:spChg>
        <pc:spChg chg="add del">
          <ac:chgData name="Kubilay Cagatay" userId="30b4a99c78906037" providerId="LiveId" clId="{670730F2-AC75-4EAA-B7D7-D39EB0850020}" dt="2021-03-26T04:06:53.967" v="15" actId="26606"/>
          <ac:spMkLst>
            <pc:docMk/>
            <pc:sldMk cId="336782925" sldId="265"/>
            <ac:spMk id="78" creationId="{A7A4B465-FBCC-4CD4-89A1-82992A7B47FF}"/>
          </ac:spMkLst>
        </pc:spChg>
        <pc:spChg chg="add del">
          <ac:chgData name="Kubilay Cagatay" userId="30b4a99c78906037" providerId="LiveId" clId="{670730F2-AC75-4EAA-B7D7-D39EB0850020}" dt="2021-03-26T04:06:53.967" v="15" actId="26606"/>
          <ac:spMkLst>
            <pc:docMk/>
            <pc:sldMk cId="336782925" sldId="265"/>
            <ac:spMk id="79" creationId="{909E572F-9CDC-4214-9D42-FF0017649590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0" creationId="{89AFE9DD-0792-4B98-B4EB-97ACA17E6AA8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1" creationId="{07322A9E-F1EC-405E-8971-BA906EFFCCB8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2" creationId="{3981F5C4-9AE1-404E-AF44-A4E6DB374F9D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3" creationId="{A5704422-1118-4FD1-95AD-29A064EB80D9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4" creationId="{763C1781-8726-4FAC-8C45-FF40376BE409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5" creationId="{A88B2AAA-B805-498E-A9E6-98B885855498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6" creationId="{301491B5-56C7-43DC-A3D9-861EECCA056A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7" creationId="{9B8051E0-19D7-43E1-BFD9-E6DBFEB3A3F1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8" creationId="{237E2353-22DF-46E0-A200-FB30F8F394E2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89" creationId="{4EDB2B02-86A2-46F5-A4BE-B7D9B10411D6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90" creationId="{DD6138DB-057B-45F7-A5F4-E7BFDA20D02C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91" creationId="{43954639-FB5D-41F4-9560-6F6DFE778425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92" creationId="{79A54AB1-B64F-4843-BFAB-81CB74E66B65}"/>
          </ac:spMkLst>
        </pc:spChg>
        <pc:spChg chg="add del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93" creationId="{E898931C-0323-41FA-A036-20F818B1FF81}"/>
          </ac:spMkLst>
        </pc:spChg>
        <pc:spChg chg="add del">
          <ac:chgData name="Kubilay Cagatay" userId="30b4a99c78906037" providerId="LiveId" clId="{670730F2-AC75-4EAA-B7D7-D39EB0850020}" dt="2021-03-26T04:17:21.712" v="114" actId="26606"/>
          <ac:spMkLst>
            <pc:docMk/>
            <pc:sldMk cId="336782925" sldId="265"/>
            <ac:spMk id="98" creationId="{87CC2527-562A-4F69-B487-4371E5B243E7}"/>
          </ac:spMkLst>
        </pc:spChg>
        <pc:spChg chg="add del">
          <ac:chgData name="Kubilay Cagatay" userId="30b4a99c78906037" providerId="LiveId" clId="{670730F2-AC75-4EAA-B7D7-D39EB0850020}" dt="2021-03-26T04:17:28.345" v="116" actId="26606"/>
          <ac:spMkLst>
            <pc:docMk/>
            <pc:sldMk cId="336782925" sldId="265"/>
            <ac:spMk id="102" creationId="{75F4D120-3921-42A8-A063-46B023CB0CDA}"/>
          </ac:spMkLst>
        </pc:spChg>
        <pc:spChg chg="add del">
          <ac:chgData name="Kubilay Cagatay" userId="30b4a99c78906037" providerId="LiveId" clId="{670730F2-AC75-4EAA-B7D7-D39EB0850020}" dt="2021-03-26T04:17:33.439" v="118" actId="26606"/>
          <ac:spMkLst>
            <pc:docMk/>
            <pc:sldMk cId="336782925" sldId="265"/>
            <ac:spMk id="105" creationId="{2A0E4E09-FC02-4ADC-951A-3FFA90B6FE39}"/>
          </ac:spMkLst>
        </pc:spChg>
        <pc:spChg chg="add">
          <ac:chgData name="Kubilay Cagatay" userId="30b4a99c78906037" providerId="LiveId" clId="{670730F2-AC75-4EAA-B7D7-D39EB0850020}" dt="2021-03-26T04:17:33.453" v="119" actId="26606"/>
          <ac:spMkLst>
            <pc:docMk/>
            <pc:sldMk cId="336782925" sldId="265"/>
            <ac:spMk id="108" creationId="{87CC2527-562A-4F69-B487-4371E5B243E7}"/>
          </ac:spMkLst>
        </pc:spChg>
        <pc:picChg chg="del mod">
          <ac:chgData name="Kubilay Cagatay" userId="30b4a99c78906037" providerId="LiveId" clId="{670730F2-AC75-4EAA-B7D7-D39EB0850020}" dt="2021-03-26T04:17:08.435" v="109" actId="478"/>
          <ac:picMkLst>
            <pc:docMk/>
            <pc:sldMk cId="336782925" sldId="265"/>
            <ac:picMk id="5" creationId="{27772D92-2A3C-C349-A766-475BF4C4B742}"/>
          </ac:picMkLst>
        </pc:picChg>
        <pc:picChg chg="add mod ord">
          <ac:chgData name="Kubilay Cagatay" userId="30b4a99c78906037" providerId="LiveId" clId="{670730F2-AC75-4EAA-B7D7-D39EB0850020}" dt="2021-03-26T04:17:33.453" v="119" actId="26606"/>
          <ac:picMkLst>
            <pc:docMk/>
            <pc:sldMk cId="336782925" sldId="265"/>
            <ac:picMk id="6" creationId="{CA1BE91F-9358-4813-A715-B1D5A5989E58}"/>
          </ac:picMkLst>
        </pc:picChg>
        <pc:picChg chg="add del">
          <ac:chgData name="Kubilay Cagatay" userId="30b4a99c78906037" providerId="LiveId" clId="{670730F2-AC75-4EAA-B7D7-D39EB0850020}" dt="2021-03-26T04:17:28.345" v="116" actId="26606"/>
          <ac:picMkLst>
            <pc:docMk/>
            <pc:sldMk cId="336782925" sldId="265"/>
            <ac:picMk id="103" creationId="{9D01B3E5-85F4-41A9-A504-D5E6268DEC1D}"/>
          </ac:picMkLst>
        </pc:picChg>
        <pc:picChg chg="add del">
          <ac:chgData name="Kubilay Cagatay" userId="30b4a99c78906037" providerId="LiveId" clId="{670730F2-AC75-4EAA-B7D7-D39EB0850020}" dt="2021-03-26T04:17:33.439" v="118" actId="26606"/>
          <ac:picMkLst>
            <pc:docMk/>
            <pc:sldMk cId="336782925" sldId="265"/>
            <ac:picMk id="106" creationId="{24F266AD-725B-4A9D-B448-4C000F95CB47}"/>
          </ac:picMkLst>
        </pc:picChg>
        <pc:cxnChg chg="add del">
          <ac:chgData name="Kubilay Cagatay" userId="30b4a99c78906037" providerId="LiveId" clId="{670730F2-AC75-4EAA-B7D7-D39EB0850020}" dt="2021-03-26T04:06:51.561" v="13" actId="26606"/>
          <ac:cxnSpMkLst>
            <pc:docMk/>
            <pc:sldMk cId="336782925" sldId="265"/>
            <ac:cxnSpMk id="72" creationId="{56020367-4FD5-4596-8E10-C5F095CD8DBF}"/>
          </ac:cxnSpMkLst>
        </pc:cxnChg>
        <pc:cxnChg chg="add del">
          <ac:chgData name="Kubilay Cagatay" userId="30b4a99c78906037" providerId="LiveId" clId="{670730F2-AC75-4EAA-B7D7-D39EB0850020}" dt="2021-03-26T04:17:21.712" v="114" actId="26606"/>
          <ac:cxnSpMkLst>
            <pc:docMk/>
            <pc:sldMk cId="336782925" sldId="265"/>
            <ac:cxnSpMk id="100" creationId="{BCDAEC91-5BCE-4B55-9CC0-43EF94CB734B}"/>
          </ac:cxnSpMkLst>
        </pc:cxnChg>
        <pc:cxnChg chg="add">
          <ac:chgData name="Kubilay Cagatay" userId="30b4a99c78906037" providerId="LiveId" clId="{670730F2-AC75-4EAA-B7D7-D39EB0850020}" dt="2021-03-26T04:17:33.453" v="119" actId="26606"/>
          <ac:cxnSpMkLst>
            <pc:docMk/>
            <pc:sldMk cId="336782925" sldId="265"/>
            <ac:cxnSpMk id="109" creationId="{BCDAEC91-5BCE-4B55-9CC0-43EF94CB734B}"/>
          </ac:cxnSpMkLst>
        </pc:cxnChg>
      </pc:sldChg>
      <pc:sldChg chg="addSp delSp modSp mod">
        <pc:chgData name="Kubilay Cagatay" userId="30b4a99c78906037" providerId="LiveId" clId="{670730F2-AC75-4EAA-B7D7-D39EB0850020}" dt="2021-03-26T04:18:49.195" v="154" actId="27636"/>
        <pc:sldMkLst>
          <pc:docMk/>
          <pc:sldMk cId="3375611179" sldId="266"/>
        </pc:sldMkLst>
        <pc:spChg chg="mod">
          <ac:chgData name="Kubilay Cagatay" userId="30b4a99c78906037" providerId="LiveId" clId="{670730F2-AC75-4EAA-B7D7-D39EB0850020}" dt="2021-03-26T04:18:49.195" v="154" actId="27636"/>
          <ac:spMkLst>
            <pc:docMk/>
            <pc:sldMk cId="3375611179" sldId="266"/>
            <ac:spMk id="2" creationId="{AB14D3E1-C8CA-594C-8B83-989ACEE4B8CD}"/>
          </ac:spMkLst>
        </pc:spChg>
        <pc:spChg chg="add del">
          <ac:chgData name="Kubilay Cagatay" userId="30b4a99c78906037" providerId="LiveId" clId="{670730F2-AC75-4EAA-B7D7-D39EB0850020}" dt="2021-03-26T04:18:22.093" v="138" actId="26606"/>
          <ac:spMkLst>
            <pc:docMk/>
            <pc:sldMk cId="3375611179" sldId="266"/>
            <ac:spMk id="9" creationId="{35555856-9970-4BC3-9AA9-6A917F53AFBD}"/>
          </ac:spMkLst>
        </pc:spChg>
        <pc:spChg chg="add del">
          <ac:chgData name="Kubilay Cagatay" userId="30b4a99c78906037" providerId="LiveId" clId="{670730F2-AC75-4EAA-B7D7-D39EB0850020}" dt="2021-03-26T04:18:22.093" v="138" actId="26606"/>
          <ac:spMkLst>
            <pc:docMk/>
            <pc:sldMk cId="3375611179" sldId="266"/>
            <ac:spMk id="13" creationId="{13722DD7-BA73-4776-93A3-94491FEF7260}"/>
          </ac:spMkLst>
        </pc:spChg>
        <pc:spChg chg="add del">
          <ac:chgData name="Kubilay Cagatay" userId="30b4a99c78906037" providerId="LiveId" clId="{670730F2-AC75-4EAA-B7D7-D39EB0850020}" dt="2021-03-26T04:18:16.149" v="133" actId="26606"/>
          <ac:spMkLst>
            <pc:docMk/>
            <pc:sldMk cId="3375611179" sldId="266"/>
            <ac:spMk id="18" creationId="{B538A7B5-B32D-421E-B110-AB5B1A7CC2E8}"/>
          </ac:spMkLst>
        </pc:spChg>
        <pc:spChg chg="add del">
          <ac:chgData name="Kubilay Cagatay" userId="30b4a99c78906037" providerId="LiveId" clId="{670730F2-AC75-4EAA-B7D7-D39EB0850020}" dt="2021-03-26T04:18:16.149" v="133" actId="26606"/>
          <ac:spMkLst>
            <pc:docMk/>
            <pc:sldMk cId="3375611179" sldId="266"/>
            <ac:spMk id="20" creationId="{14D36999-26F8-45E4-AB41-D485D0B0B1C2}"/>
          </ac:spMkLst>
        </pc:spChg>
        <pc:spChg chg="add del">
          <ac:chgData name="Kubilay Cagatay" userId="30b4a99c78906037" providerId="LiveId" clId="{670730F2-AC75-4EAA-B7D7-D39EB0850020}" dt="2021-03-26T04:18:18.424" v="135" actId="26606"/>
          <ac:spMkLst>
            <pc:docMk/>
            <pc:sldMk cId="3375611179" sldId="266"/>
            <ac:spMk id="26" creationId="{35555856-9970-4BC3-9AA9-6A917F53AFBD}"/>
          </ac:spMkLst>
        </pc:spChg>
        <pc:spChg chg="add del">
          <ac:chgData name="Kubilay Cagatay" userId="30b4a99c78906037" providerId="LiveId" clId="{670730F2-AC75-4EAA-B7D7-D39EB0850020}" dt="2021-03-26T04:18:18.424" v="135" actId="26606"/>
          <ac:spMkLst>
            <pc:docMk/>
            <pc:sldMk cId="3375611179" sldId="266"/>
            <ac:spMk id="28" creationId="{13722DD7-BA73-4776-93A3-94491FEF7260}"/>
          </ac:spMkLst>
        </pc:spChg>
        <pc:spChg chg="add del">
          <ac:chgData name="Kubilay Cagatay" userId="30b4a99c78906037" providerId="LiveId" clId="{670730F2-AC75-4EAA-B7D7-D39EB0850020}" dt="2021-03-26T04:18:22.084" v="137" actId="26606"/>
          <ac:spMkLst>
            <pc:docMk/>
            <pc:sldMk cId="3375611179" sldId="266"/>
            <ac:spMk id="30" creationId="{B538A7B5-B32D-421E-B110-AB5B1A7CC2E8}"/>
          </ac:spMkLst>
        </pc:spChg>
        <pc:spChg chg="add del">
          <ac:chgData name="Kubilay Cagatay" userId="30b4a99c78906037" providerId="LiveId" clId="{670730F2-AC75-4EAA-B7D7-D39EB0850020}" dt="2021-03-26T04:18:22.084" v="137" actId="26606"/>
          <ac:spMkLst>
            <pc:docMk/>
            <pc:sldMk cId="3375611179" sldId="266"/>
            <ac:spMk id="31" creationId="{14D36999-26F8-45E4-AB41-D485D0B0B1C2}"/>
          </ac:spMkLst>
        </pc:spChg>
        <pc:spChg chg="add">
          <ac:chgData name="Kubilay Cagatay" userId="30b4a99c78906037" providerId="LiveId" clId="{670730F2-AC75-4EAA-B7D7-D39EB0850020}" dt="2021-03-26T04:18:22.093" v="138" actId="26606"/>
          <ac:spMkLst>
            <pc:docMk/>
            <pc:sldMk cId="3375611179" sldId="266"/>
            <ac:spMk id="35" creationId="{35555856-9970-4BC3-9AA9-6A917F53AFBD}"/>
          </ac:spMkLst>
        </pc:spChg>
        <pc:spChg chg="add">
          <ac:chgData name="Kubilay Cagatay" userId="30b4a99c78906037" providerId="LiveId" clId="{670730F2-AC75-4EAA-B7D7-D39EB0850020}" dt="2021-03-26T04:18:22.093" v="138" actId="26606"/>
          <ac:spMkLst>
            <pc:docMk/>
            <pc:sldMk cId="3375611179" sldId="266"/>
            <ac:spMk id="37" creationId="{13722DD7-BA73-4776-93A3-94491FEF7260}"/>
          </ac:spMkLst>
        </pc:spChg>
        <pc:picChg chg="mod">
          <ac:chgData name="Kubilay Cagatay" userId="30b4a99c78906037" providerId="LiveId" clId="{670730F2-AC75-4EAA-B7D7-D39EB0850020}" dt="2021-03-26T04:18:22.084" v="137" actId="26606"/>
          <ac:picMkLst>
            <pc:docMk/>
            <pc:sldMk cId="3375611179" sldId="266"/>
            <ac:picMk id="6" creationId="{E8CA7EE0-C8C4-4FDF-8F52-203497CAAAEE}"/>
          </ac:picMkLst>
        </pc:picChg>
        <pc:picChg chg="add del">
          <ac:chgData name="Kubilay Cagatay" userId="30b4a99c78906037" providerId="LiveId" clId="{670730F2-AC75-4EAA-B7D7-D39EB0850020}" dt="2021-03-26T04:18:22.093" v="138" actId="26606"/>
          <ac:picMkLst>
            <pc:docMk/>
            <pc:sldMk cId="3375611179" sldId="266"/>
            <ac:picMk id="11" creationId="{7F487851-BFAF-46D8-A1ED-50CAD6E46F59}"/>
          </ac:picMkLst>
        </pc:picChg>
        <pc:picChg chg="add del">
          <ac:chgData name="Kubilay Cagatay" userId="30b4a99c78906037" providerId="LiveId" clId="{670730F2-AC75-4EAA-B7D7-D39EB0850020}" dt="2021-03-26T04:18:16.149" v="133" actId="26606"/>
          <ac:picMkLst>
            <pc:docMk/>
            <pc:sldMk cId="3375611179" sldId="266"/>
            <ac:picMk id="22" creationId="{30F8DA27-CE91-4AEB-B854-6F06B5485E3B}"/>
          </ac:picMkLst>
        </pc:picChg>
        <pc:picChg chg="add del">
          <ac:chgData name="Kubilay Cagatay" userId="30b4a99c78906037" providerId="LiveId" clId="{670730F2-AC75-4EAA-B7D7-D39EB0850020}" dt="2021-03-26T04:18:16.149" v="133" actId="26606"/>
          <ac:picMkLst>
            <pc:docMk/>
            <pc:sldMk cId="3375611179" sldId="266"/>
            <ac:picMk id="24" creationId="{F7AF4E20-3DDE-4998-96BE-44EE182540FB}"/>
          </ac:picMkLst>
        </pc:picChg>
        <pc:picChg chg="add del">
          <ac:chgData name="Kubilay Cagatay" userId="30b4a99c78906037" providerId="LiveId" clId="{670730F2-AC75-4EAA-B7D7-D39EB0850020}" dt="2021-03-26T04:18:18.424" v="135" actId="26606"/>
          <ac:picMkLst>
            <pc:docMk/>
            <pc:sldMk cId="3375611179" sldId="266"/>
            <ac:picMk id="27" creationId="{7F487851-BFAF-46D8-A1ED-50CAD6E46F59}"/>
          </ac:picMkLst>
        </pc:picChg>
        <pc:picChg chg="add del">
          <ac:chgData name="Kubilay Cagatay" userId="30b4a99c78906037" providerId="LiveId" clId="{670730F2-AC75-4EAA-B7D7-D39EB0850020}" dt="2021-03-26T04:18:22.084" v="137" actId="26606"/>
          <ac:picMkLst>
            <pc:docMk/>
            <pc:sldMk cId="3375611179" sldId="266"/>
            <ac:picMk id="32" creationId="{30F8DA27-CE91-4AEB-B854-6F06B5485E3B}"/>
          </ac:picMkLst>
        </pc:picChg>
        <pc:picChg chg="add del">
          <ac:chgData name="Kubilay Cagatay" userId="30b4a99c78906037" providerId="LiveId" clId="{670730F2-AC75-4EAA-B7D7-D39EB0850020}" dt="2021-03-26T04:18:22.084" v="137" actId="26606"/>
          <ac:picMkLst>
            <pc:docMk/>
            <pc:sldMk cId="3375611179" sldId="266"/>
            <ac:picMk id="33" creationId="{F7AF4E20-3DDE-4998-96BE-44EE182540FB}"/>
          </ac:picMkLst>
        </pc:picChg>
        <pc:picChg chg="add">
          <ac:chgData name="Kubilay Cagatay" userId="30b4a99c78906037" providerId="LiveId" clId="{670730F2-AC75-4EAA-B7D7-D39EB0850020}" dt="2021-03-26T04:18:22.093" v="138" actId="26606"/>
          <ac:picMkLst>
            <pc:docMk/>
            <pc:sldMk cId="3375611179" sldId="266"/>
            <ac:picMk id="36" creationId="{7F487851-BFAF-46D8-A1ED-50CAD6E46F5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8CD16-46DB-4E7F-9E89-7EF8B4354D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519902-4C03-4D6F-8E30-875FE0DE3D9D}">
      <dgm:prSet/>
      <dgm:spPr/>
      <dgm:t>
        <a:bodyPr/>
        <a:lstStyle/>
        <a:p>
          <a:r>
            <a:rPr lang="en-US" b="1"/>
            <a:t>Some other alternative search engines include:</a:t>
          </a:r>
        </a:p>
      </dgm:t>
    </dgm:pt>
    <dgm:pt modelId="{B34F893A-A51A-4B87-B0AE-8CFCD7D6B2F5}" type="parTrans" cxnId="{067EF4D3-498E-4C29-A6C4-608207E26CC1}">
      <dgm:prSet/>
      <dgm:spPr/>
      <dgm:t>
        <a:bodyPr/>
        <a:lstStyle/>
        <a:p>
          <a:endParaRPr lang="en-US"/>
        </a:p>
      </dgm:t>
    </dgm:pt>
    <dgm:pt modelId="{46B44547-18BB-4D4F-892E-C1A130213FD3}" type="sibTrans" cxnId="{067EF4D3-498E-4C29-A6C4-608207E26CC1}">
      <dgm:prSet/>
      <dgm:spPr/>
      <dgm:t>
        <a:bodyPr/>
        <a:lstStyle/>
        <a:p>
          <a:endParaRPr lang="en-US"/>
        </a:p>
      </dgm:t>
    </dgm:pt>
    <dgm:pt modelId="{F41C6FD5-2AAC-4361-8781-563106F70112}">
      <dgm:prSet/>
      <dgm:spPr/>
      <dgm:t>
        <a:bodyPr/>
        <a:lstStyle/>
        <a:p>
          <a:r>
            <a:rPr lang="en-US" b="1"/>
            <a:t>Amazon</a:t>
          </a:r>
        </a:p>
      </dgm:t>
    </dgm:pt>
    <dgm:pt modelId="{7E7F6F48-96BB-41C3-A471-A71124AAF792}" type="parTrans" cxnId="{C5911C11-260B-4EBC-AAA5-A71879F6149F}">
      <dgm:prSet/>
      <dgm:spPr/>
      <dgm:t>
        <a:bodyPr/>
        <a:lstStyle/>
        <a:p>
          <a:endParaRPr lang="en-US"/>
        </a:p>
      </dgm:t>
    </dgm:pt>
    <dgm:pt modelId="{FC29B4B9-02A2-4C13-95CA-CD440D7315E2}" type="sibTrans" cxnId="{C5911C11-260B-4EBC-AAA5-A71879F6149F}">
      <dgm:prSet/>
      <dgm:spPr/>
      <dgm:t>
        <a:bodyPr/>
        <a:lstStyle/>
        <a:p>
          <a:endParaRPr lang="en-US"/>
        </a:p>
      </dgm:t>
    </dgm:pt>
    <dgm:pt modelId="{E48FC67E-37B0-4454-A572-FB42BA5A36BD}">
      <dgm:prSet/>
      <dgm:spPr/>
      <dgm:t>
        <a:bodyPr/>
        <a:lstStyle/>
        <a:p>
          <a:r>
            <a:rPr lang="en-US" b="1"/>
            <a:t>YouTube</a:t>
          </a:r>
        </a:p>
      </dgm:t>
    </dgm:pt>
    <dgm:pt modelId="{671DFE99-C238-42BD-BB76-82E7C36CE316}" type="parTrans" cxnId="{B0183E88-A42A-470B-9D6A-EFEA0D33253F}">
      <dgm:prSet/>
      <dgm:spPr/>
      <dgm:t>
        <a:bodyPr/>
        <a:lstStyle/>
        <a:p>
          <a:endParaRPr lang="en-US"/>
        </a:p>
      </dgm:t>
    </dgm:pt>
    <dgm:pt modelId="{043967F7-F55C-49D2-9CDA-3773844691BB}" type="sibTrans" cxnId="{B0183E88-A42A-470B-9D6A-EFEA0D33253F}">
      <dgm:prSet/>
      <dgm:spPr/>
      <dgm:t>
        <a:bodyPr/>
        <a:lstStyle/>
        <a:p>
          <a:endParaRPr lang="en-US"/>
        </a:p>
      </dgm:t>
    </dgm:pt>
    <dgm:pt modelId="{6B2F907F-6EED-4FDA-AEF9-0074C26CFA00}">
      <dgm:prSet/>
      <dgm:spPr/>
      <dgm:t>
        <a:bodyPr/>
        <a:lstStyle/>
        <a:p>
          <a:r>
            <a:rPr lang="en-US" b="1"/>
            <a:t>Facebook</a:t>
          </a:r>
        </a:p>
      </dgm:t>
    </dgm:pt>
    <dgm:pt modelId="{92C84847-7B75-4DD0-BB30-29BCF27545F9}" type="parTrans" cxnId="{509BF13E-D4F3-4DE9-AF71-3EF3062C34E5}">
      <dgm:prSet/>
      <dgm:spPr/>
      <dgm:t>
        <a:bodyPr/>
        <a:lstStyle/>
        <a:p>
          <a:endParaRPr lang="en-US"/>
        </a:p>
      </dgm:t>
    </dgm:pt>
    <dgm:pt modelId="{1A358EB7-3886-461C-A854-BDDED9EC353A}" type="sibTrans" cxnId="{509BF13E-D4F3-4DE9-AF71-3EF3062C34E5}">
      <dgm:prSet/>
      <dgm:spPr/>
      <dgm:t>
        <a:bodyPr/>
        <a:lstStyle/>
        <a:p>
          <a:endParaRPr lang="en-US"/>
        </a:p>
      </dgm:t>
    </dgm:pt>
    <dgm:pt modelId="{007C8211-37A7-4AD9-BEB0-3CCA9837FFC7}">
      <dgm:prSet/>
      <dgm:spPr/>
      <dgm:t>
        <a:bodyPr/>
        <a:lstStyle/>
        <a:p>
          <a:r>
            <a:rPr lang="en-US" b="1"/>
            <a:t>Delicious</a:t>
          </a:r>
        </a:p>
      </dgm:t>
    </dgm:pt>
    <dgm:pt modelId="{05BC3025-BABE-40C2-9D53-C8A73EBF040D}" type="parTrans" cxnId="{2B2A08FD-EF60-47B9-A4FE-959FF8847129}">
      <dgm:prSet/>
      <dgm:spPr/>
      <dgm:t>
        <a:bodyPr/>
        <a:lstStyle/>
        <a:p>
          <a:endParaRPr lang="en-US"/>
        </a:p>
      </dgm:t>
    </dgm:pt>
    <dgm:pt modelId="{17CF90A2-FE7E-499D-AE36-7CD3048A5FFC}" type="sibTrans" cxnId="{2B2A08FD-EF60-47B9-A4FE-959FF8847129}">
      <dgm:prSet/>
      <dgm:spPr/>
      <dgm:t>
        <a:bodyPr/>
        <a:lstStyle/>
        <a:p>
          <a:endParaRPr lang="en-US"/>
        </a:p>
      </dgm:t>
    </dgm:pt>
    <dgm:pt modelId="{411194AC-6778-41FC-9946-33E8258D2EFF}">
      <dgm:prSet/>
      <dgm:spPr/>
      <dgm:t>
        <a:bodyPr/>
        <a:lstStyle/>
        <a:p>
          <a:r>
            <a:rPr lang="en-US" b="1"/>
            <a:t>Flickr</a:t>
          </a:r>
        </a:p>
      </dgm:t>
    </dgm:pt>
    <dgm:pt modelId="{A865D472-0282-4DFE-8471-86CD76FB2D1A}" type="parTrans" cxnId="{E3F7CC98-A2C0-4646-BA0A-5C82E4FE7C2E}">
      <dgm:prSet/>
      <dgm:spPr/>
      <dgm:t>
        <a:bodyPr/>
        <a:lstStyle/>
        <a:p>
          <a:endParaRPr lang="en-US"/>
        </a:p>
      </dgm:t>
    </dgm:pt>
    <dgm:pt modelId="{3FE56178-E7BF-4076-B278-EECCF39772AF}" type="sibTrans" cxnId="{E3F7CC98-A2C0-4646-BA0A-5C82E4FE7C2E}">
      <dgm:prSet/>
      <dgm:spPr/>
      <dgm:t>
        <a:bodyPr/>
        <a:lstStyle/>
        <a:p>
          <a:endParaRPr lang="en-US"/>
        </a:p>
      </dgm:t>
    </dgm:pt>
    <dgm:pt modelId="{6508119B-6701-403A-95D5-FECAD80FF1F1}">
      <dgm:prSet/>
      <dgm:spPr/>
      <dgm:t>
        <a:bodyPr/>
        <a:lstStyle/>
        <a:p>
          <a:r>
            <a:rPr lang="en-US" b="1"/>
            <a:t>Twitter</a:t>
          </a:r>
        </a:p>
      </dgm:t>
    </dgm:pt>
    <dgm:pt modelId="{0BE15757-2BCA-4A30-ABB5-59FE8AC817C0}" type="parTrans" cxnId="{310BE512-44E9-4FDE-A68F-1A71D2768814}">
      <dgm:prSet/>
      <dgm:spPr/>
      <dgm:t>
        <a:bodyPr/>
        <a:lstStyle/>
        <a:p>
          <a:endParaRPr lang="en-US"/>
        </a:p>
      </dgm:t>
    </dgm:pt>
    <dgm:pt modelId="{5F512EFD-4054-4A7B-B51A-97B8E96CB12B}" type="sibTrans" cxnId="{310BE512-44E9-4FDE-A68F-1A71D2768814}">
      <dgm:prSet/>
      <dgm:spPr/>
      <dgm:t>
        <a:bodyPr/>
        <a:lstStyle/>
        <a:p>
          <a:endParaRPr lang="en-US"/>
        </a:p>
      </dgm:t>
    </dgm:pt>
    <dgm:pt modelId="{9F3FDA0A-B9F5-4963-8D07-37B5EDE92D8D}" type="pres">
      <dgm:prSet presAssocID="{B218CD16-46DB-4E7F-9E89-7EF8B4354DE3}" presName="diagram" presStyleCnt="0">
        <dgm:presLayoutVars>
          <dgm:dir/>
          <dgm:resizeHandles val="exact"/>
        </dgm:presLayoutVars>
      </dgm:prSet>
      <dgm:spPr/>
    </dgm:pt>
    <dgm:pt modelId="{785FE6F2-2159-4C61-AC8E-F3177CD832E5}" type="pres">
      <dgm:prSet presAssocID="{7A519902-4C03-4D6F-8E30-875FE0DE3D9D}" presName="node" presStyleLbl="node1" presStyleIdx="0" presStyleCnt="7">
        <dgm:presLayoutVars>
          <dgm:bulletEnabled val="1"/>
        </dgm:presLayoutVars>
      </dgm:prSet>
      <dgm:spPr/>
    </dgm:pt>
    <dgm:pt modelId="{D49A12CB-2E2F-4AD7-8D8A-94882489C499}" type="pres">
      <dgm:prSet presAssocID="{46B44547-18BB-4D4F-892E-C1A130213FD3}" presName="sibTrans" presStyleCnt="0"/>
      <dgm:spPr/>
    </dgm:pt>
    <dgm:pt modelId="{843F6129-E0B6-47D5-914D-B40E3CE886E5}" type="pres">
      <dgm:prSet presAssocID="{F41C6FD5-2AAC-4361-8781-563106F70112}" presName="node" presStyleLbl="node1" presStyleIdx="1" presStyleCnt="7">
        <dgm:presLayoutVars>
          <dgm:bulletEnabled val="1"/>
        </dgm:presLayoutVars>
      </dgm:prSet>
      <dgm:spPr/>
    </dgm:pt>
    <dgm:pt modelId="{571A9C45-D3F4-45C0-9E04-FB8C64E25AC1}" type="pres">
      <dgm:prSet presAssocID="{FC29B4B9-02A2-4C13-95CA-CD440D7315E2}" presName="sibTrans" presStyleCnt="0"/>
      <dgm:spPr/>
    </dgm:pt>
    <dgm:pt modelId="{E3CA1925-2BF8-4023-9188-F68DF60DB833}" type="pres">
      <dgm:prSet presAssocID="{E48FC67E-37B0-4454-A572-FB42BA5A36BD}" presName="node" presStyleLbl="node1" presStyleIdx="2" presStyleCnt="7">
        <dgm:presLayoutVars>
          <dgm:bulletEnabled val="1"/>
        </dgm:presLayoutVars>
      </dgm:prSet>
      <dgm:spPr/>
    </dgm:pt>
    <dgm:pt modelId="{FBEC9EC8-F154-4073-9B30-4EF3C3EF6961}" type="pres">
      <dgm:prSet presAssocID="{043967F7-F55C-49D2-9CDA-3773844691BB}" presName="sibTrans" presStyleCnt="0"/>
      <dgm:spPr/>
    </dgm:pt>
    <dgm:pt modelId="{11D9E560-056A-47DC-AE1D-1D61AEB0700B}" type="pres">
      <dgm:prSet presAssocID="{6B2F907F-6EED-4FDA-AEF9-0074C26CFA00}" presName="node" presStyleLbl="node1" presStyleIdx="3" presStyleCnt="7">
        <dgm:presLayoutVars>
          <dgm:bulletEnabled val="1"/>
        </dgm:presLayoutVars>
      </dgm:prSet>
      <dgm:spPr/>
    </dgm:pt>
    <dgm:pt modelId="{23211016-B795-4C10-A3F4-1407AB2A6EAF}" type="pres">
      <dgm:prSet presAssocID="{1A358EB7-3886-461C-A854-BDDED9EC353A}" presName="sibTrans" presStyleCnt="0"/>
      <dgm:spPr/>
    </dgm:pt>
    <dgm:pt modelId="{AEB1761A-1B4F-441B-973A-B65B03667652}" type="pres">
      <dgm:prSet presAssocID="{007C8211-37A7-4AD9-BEB0-3CCA9837FFC7}" presName="node" presStyleLbl="node1" presStyleIdx="4" presStyleCnt="7">
        <dgm:presLayoutVars>
          <dgm:bulletEnabled val="1"/>
        </dgm:presLayoutVars>
      </dgm:prSet>
      <dgm:spPr/>
    </dgm:pt>
    <dgm:pt modelId="{44B70066-AA20-4CA1-B815-1A80A6308674}" type="pres">
      <dgm:prSet presAssocID="{17CF90A2-FE7E-499D-AE36-7CD3048A5FFC}" presName="sibTrans" presStyleCnt="0"/>
      <dgm:spPr/>
    </dgm:pt>
    <dgm:pt modelId="{6A3565B3-F50B-41BE-BEBC-00D2C7C709A0}" type="pres">
      <dgm:prSet presAssocID="{411194AC-6778-41FC-9946-33E8258D2EFF}" presName="node" presStyleLbl="node1" presStyleIdx="5" presStyleCnt="7">
        <dgm:presLayoutVars>
          <dgm:bulletEnabled val="1"/>
        </dgm:presLayoutVars>
      </dgm:prSet>
      <dgm:spPr/>
    </dgm:pt>
    <dgm:pt modelId="{65E5F124-00DC-41E2-9126-59DB34FC70AB}" type="pres">
      <dgm:prSet presAssocID="{3FE56178-E7BF-4076-B278-EECCF39772AF}" presName="sibTrans" presStyleCnt="0"/>
      <dgm:spPr/>
    </dgm:pt>
    <dgm:pt modelId="{89F9AB4F-6937-403F-B5F0-79AA53B93951}" type="pres">
      <dgm:prSet presAssocID="{6508119B-6701-403A-95D5-FECAD80FF1F1}" presName="node" presStyleLbl="node1" presStyleIdx="6" presStyleCnt="7">
        <dgm:presLayoutVars>
          <dgm:bulletEnabled val="1"/>
        </dgm:presLayoutVars>
      </dgm:prSet>
      <dgm:spPr/>
    </dgm:pt>
  </dgm:ptLst>
  <dgm:cxnLst>
    <dgm:cxn modelId="{C5911C11-260B-4EBC-AAA5-A71879F6149F}" srcId="{B218CD16-46DB-4E7F-9E89-7EF8B4354DE3}" destId="{F41C6FD5-2AAC-4361-8781-563106F70112}" srcOrd="1" destOrd="0" parTransId="{7E7F6F48-96BB-41C3-A471-A71124AAF792}" sibTransId="{FC29B4B9-02A2-4C13-95CA-CD440D7315E2}"/>
    <dgm:cxn modelId="{310BE512-44E9-4FDE-A68F-1A71D2768814}" srcId="{B218CD16-46DB-4E7F-9E89-7EF8B4354DE3}" destId="{6508119B-6701-403A-95D5-FECAD80FF1F1}" srcOrd="6" destOrd="0" parTransId="{0BE15757-2BCA-4A30-ABB5-59FE8AC817C0}" sibTransId="{5F512EFD-4054-4A7B-B51A-97B8E96CB12B}"/>
    <dgm:cxn modelId="{7025D318-D47C-4213-BF75-295E54C92B3F}" type="presOf" srcId="{007C8211-37A7-4AD9-BEB0-3CCA9837FFC7}" destId="{AEB1761A-1B4F-441B-973A-B65B03667652}" srcOrd="0" destOrd="0" presId="urn:microsoft.com/office/officeart/2005/8/layout/default"/>
    <dgm:cxn modelId="{64BD9D32-7BEA-45B1-BC8C-5BB470504FAF}" type="presOf" srcId="{7A519902-4C03-4D6F-8E30-875FE0DE3D9D}" destId="{785FE6F2-2159-4C61-AC8E-F3177CD832E5}" srcOrd="0" destOrd="0" presId="urn:microsoft.com/office/officeart/2005/8/layout/default"/>
    <dgm:cxn modelId="{509BF13E-D4F3-4DE9-AF71-3EF3062C34E5}" srcId="{B218CD16-46DB-4E7F-9E89-7EF8B4354DE3}" destId="{6B2F907F-6EED-4FDA-AEF9-0074C26CFA00}" srcOrd="3" destOrd="0" parTransId="{92C84847-7B75-4DD0-BB30-29BCF27545F9}" sibTransId="{1A358EB7-3886-461C-A854-BDDED9EC353A}"/>
    <dgm:cxn modelId="{D7507A6A-9CDD-49EA-B634-EBA5B7D1182E}" type="presOf" srcId="{6B2F907F-6EED-4FDA-AEF9-0074C26CFA00}" destId="{11D9E560-056A-47DC-AE1D-1D61AEB0700B}" srcOrd="0" destOrd="0" presId="urn:microsoft.com/office/officeart/2005/8/layout/default"/>
    <dgm:cxn modelId="{CEAF6252-880F-4A5D-BF42-C6834733BA5D}" type="presOf" srcId="{E48FC67E-37B0-4454-A572-FB42BA5A36BD}" destId="{E3CA1925-2BF8-4023-9188-F68DF60DB833}" srcOrd="0" destOrd="0" presId="urn:microsoft.com/office/officeart/2005/8/layout/default"/>
    <dgm:cxn modelId="{B2A25483-7B4D-4ABA-899C-C731AD111729}" type="presOf" srcId="{6508119B-6701-403A-95D5-FECAD80FF1F1}" destId="{89F9AB4F-6937-403F-B5F0-79AA53B93951}" srcOrd="0" destOrd="0" presId="urn:microsoft.com/office/officeart/2005/8/layout/default"/>
    <dgm:cxn modelId="{B0183E88-A42A-470B-9D6A-EFEA0D33253F}" srcId="{B218CD16-46DB-4E7F-9E89-7EF8B4354DE3}" destId="{E48FC67E-37B0-4454-A572-FB42BA5A36BD}" srcOrd="2" destOrd="0" parTransId="{671DFE99-C238-42BD-BB76-82E7C36CE316}" sibTransId="{043967F7-F55C-49D2-9CDA-3773844691BB}"/>
    <dgm:cxn modelId="{A656E388-E078-4453-A8B3-1A6906B9AD49}" type="presOf" srcId="{F41C6FD5-2AAC-4361-8781-563106F70112}" destId="{843F6129-E0B6-47D5-914D-B40E3CE886E5}" srcOrd="0" destOrd="0" presId="urn:microsoft.com/office/officeart/2005/8/layout/default"/>
    <dgm:cxn modelId="{E3F7CC98-A2C0-4646-BA0A-5C82E4FE7C2E}" srcId="{B218CD16-46DB-4E7F-9E89-7EF8B4354DE3}" destId="{411194AC-6778-41FC-9946-33E8258D2EFF}" srcOrd="5" destOrd="0" parTransId="{A865D472-0282-4DFE-8471-86CD76FB2D1A}" sibTransId="{3FE56178-E7BF-4076-B278-EECCF39772AF}"/>
    <dgm:cxn modelId="{9D00DD99-19F9-4F1A-83BD-6BF373C02899}" type="presOf" srcId="{B218CD16-46DB-4E7F-9E89-7EF8B4354DE3}" destId="{9F3FDA0A-B9F5-4963-8D07-37B5EDE92D8D}" srcOrd="0" destOrd="0" presId="urn:microsoft.com/office/officeart/2005/8/layout/default"/>
    <dgm:cxn modelId="{34990EBE-A6AF-4A6B-8F56-33C534A221F7}" type="presOf" srcId="{411194AC-6778-41FC-9946-33E8258D2EFF}" destId="{6A3565B3-F50B-41BE-BEBC-00D2C7C709A0}" srcOrd="0" destOrd="0" presId="urn:microsoft.com/office/officeart/2005/8/layout/default"/>
    <dgm:cxn modelId="{067EF4D3-498E-4C29-A6C4-608207E26CC1}" srcId="{B218CD16-46DB-4E7F-9E89-7EF8B4354DE3}" destId="{7A519902-4C03-4D6F-8E30-875FE0DE3D9D}" srcOrd="0" destOrd="0" parTransId="{B34F893A-A51A-4B87-B0AE-8CFCD7D6B2F5}" sibTransId="{46B44547-18BB-4D4F-892E-C1A130213FD3}"/>
    <dgm:cxn modelId="{2B2A08FD-EF60-47B9-A4FE-959FF8847129}" srcId="{B218CD16-46DB-4E7F-9E89-7EF8B4354DE3}" destId="{007C8211-37A7-4AD9-BEB0-3CCA9837FFC7}" srcOrd="4" destOrd="0" parTransId="{05BC3025-BABE-40C2-9D53-C8A73EBF040D}" sibTransId="{17CF90A2-FE7E-499D-AE36-7CD3048A5FFC}"/>
    <dgm:cxn modelId="{8B6F201B-8926-45C9-84C9-DC175781EBEA}" type="presParOf" srcId="{9F3FDA0A-B9F5-4963-8D07-37B5EDE92D8D}" destId="{785FE6F2-2159-4C61-AC8E-F3177CD832E5}" srcOrd="0" destOrd="0" presId="urn:microsoft.com/office/officeart/2005/8/layout/default"/>
    <dgm:cxn modelId="{E2B378CD-DFC4-4A7E-AE75-4EBDC660D2F4}" type="presParOf" srcId="{9F3FDA0A-B9F5-4963-8D07-37B5EDE92D8D}" destId="{D49A12CB-2E2F-4AD7-8D8A-94882489C499}" srcOrd="1" destOrd="0" presId="urn:microsoft.com/office/officeart/2005/8/layout/default"/>
    <dgm:cxn modelId="{A79D9AAF-69BD-49FA-92D0-B55C50E03C4C}" type="presParOf" srcId="{9F3FDA0A-B9F5-4963-8D07-37B5EDE92D8D}" destId="{843F6129-E0B6-47D5-914D-B40E3CE886E5}" srcOrd="2" destOrd="0" presId="urn:microsoft.com/office/officeart/2005/8/layout/default"/>
    <dgm:cxn modelId="{0389A3A1-09D7-4FB1-AFA4-7116E8D42041}" type="presParOf" srcId="{9F3FDA0A-B9F5-4963-8D07-37B5EDE92D8D}" destId="{571A9C45-D3F4-45C0-9E04-FB8C64E25AC1}" srcOrd="3" destOrd="0" presId="urn:microsoft.com/office/officeart/2005/8/layout/default"/>
    <dgm:cxn modelId="{DE9BBF15-233E-4224-81B4-295EA30AF92E}" type="presParOf" srcId="{9F3FDA0A-B9F5-4963-8D07-37B5EDE92D8D}" destId="{E3CA1925-2BF8-4023-9188-F68DF60DB833}" srcOrd="4" destOrd="0" presId="urn:microsoft.com/office/officeart/2005/8/layout/default"/>
    <dgm:cxn modelId="{1AA50065-4CFC-413B-9DB8-0A0947BA72E8}" type="presParOf" srcId="{9F3FDA0A-B9F5-4963-8D07-37B5EDE92D8D}" destId="{FBEC9EC8-F154-4073-9B30-4EF3C3EF6961}" srcOrd="5" destOrd="0" presId="urn:microsoft.com/office/officeart/2005/8/layout/default"/>
    <dgm:cxn modelId="{399ECFBE-E6F3-4E76-B6A5-9AC9FE8E4116}" type="presParOf" srcId="{9F3FDA0A-B9F5-4963-8D07-37B5EDE92D8D}" destId="{11D9E560-056A-47DC-AE1D-1D61AEB0700B}" srcOrd="6" destOrd="0" presId="urn:microsoft.com/office/officeart/2005/8/layout/default"/>
    <dgm:cxn modelId="{1E22C837-CD88-4C03-BDFA-251AA0047427}" type="presParOf" srcId="{9F3FDA0A-B9F5-4963-8D07-37B5EDE92D8D}" destId="{23211016-B795-4C10-A3F4-1407AB2A6EAF}" srcOrd="7" destOrd="0" presId="urn:microsoft.com/office/officeart/2005/8/layout/default"/>
    <dgm:cxn modelId="{B1BDE172-1055-4A1A-BADB-9BBAA5ECEEB9}" type="presParOf" srcId="{9F3FDA0A-B9F5-4963-8D07-37B5EDE92D8D}" destId="{AEB1761A-1B4F-441B-973A-B65B03667652}" srcOrd="8" destOrd="0" presId="urn:microsoft.com/office/officeart/2005/8/layout/default"/>
    <dgm:cxn modelId="{94F87553-7585-426C-8F38-0ADD3DEB97D9}" type="presParOf" srcId="{9F3FDA0A-B9F5-4963-8D07-37B5EDE92D8D}" destId="{44B70066-AA20-4CA1-B815-1A80A6308674}" srcOrd="9" destOrd="0" presId="urn:microsoft.com/office/officeart/2005/8/layout/default"/>
    <dgm:cxn modelId="{02E8CB51-CDD1-4F3A-842F-C4A74B059D46}" type="presParOf" srcId="{9F3FDA0A-B9F5-4963-8D07-37B5EDE92D8D}" destId="{6A3565B3-F50B-41BE-BEBC-00D2C7C709A0}" srcOrd="10" destOrd="0" presId="urn:microsoft.com/office/officeart/2005/8/layout/default"/>
    <dgm:cxn modelId="{B26BE0C4-1128-424F-80FA-F816575667E2}" type="presParOf" srcId="{9F3FDA0A-B9F5-4963-8D07-37B5EDE92D8D}" destId="{65E5F124-00DC-41E2-9126-59DB34FC70AB}" srcOrd="11" destOrd="0" presId="urn:microsoft.com/office/officeart/2005/8/layout/default"/>
    <dgm:cxn modelId="{E932196F-49E5-4E8B-B71A-98080AF19F06}" type="presParOf" srcId="{9F3FDA0A-B9F5-4963-8D07-37B5EDE92D8D}" destId="{89F9AB4F-6937-403F-B5F0-79AA53B939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FE6F2-2159-4C61-AC8E-F3177CD832E5}">
      <dsp:nvSpPr>
        <dsp:cNvPr id="0" name=""/>
        <dsp:cNvSpPr/>
      </dsp:nvSpPr>
      <dsp:spPr>
        <a:xfrm>
          <a:off x="0" y="264151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Some other alternative search engines include:</a:t>
          </a:r>
        </a:p>
      </dsp:txBody>
      <dsp:txXfrm>
        <a:off x="0" y="264151"/>
        <a:ext cx="1555493" cy="933295"/>
      </dsp:txXfrm>
    </dsp:sp>
    <dsp:sp modelId="{843F6129-E0B6-47D5-914D-B40E3CE886E5}">
      <dsp:nvSpPr>
        <dsp:cNvPr id="0" name=""/>
        <dsp:cNvSpPr/>
      </dsp:nvSpPr>
      <dsp:spPr>
        <a:xfrm>
          <a:off x="1711042" y="264151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Amazon</a:t>
          </a:r>
        </a:p>
      </dsp:txBody>
      <dsp:txXfrm>
        <a:off x="1711042" y="264151"/>
        <a:ext cx="1555493" cy="933295"/>
      </dsp:txXfrm>
    </dsp:sp>
    <dsp:sp modelId="{E3CA1925-2BF8-4023-9188-F68DF60DB833}">
      <dsp:nvSpPr>
        <dsp:cNvPr id="0" name=""/>
        <dsp:cNvSpPr/>
      </dsp:nvSpPr>
      <dsp:spPr>
        <a:xfrm>
          <a:off x="3422084" y="264151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YouTube</a:t>
          </a:r>
        </a:p>
      </dsp:txBody>
      <dsp:txXfrm>
        <a:off x="3422084" y="264151"/>
        <a:ext cx="1555493" cy="933295"/>
      </dsp:txXfrm>
    </dsp:sp>
    <dsp:sp modelId="{11D9E560-056A-47DC-AE1D-1D61AEB0700B}">
      <dsp:nvSpPr>
        <dsp:cNvPr id="0" name=""/>
        <dsp:cNvSpPr/>
      </dsp:nvSpPr>
      <dsp:spPr>
        <a:xfrm>
          <a:off x="0" y="1352996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Facebook</a:t>
          </a:r>
        </a:p>
      </dsp:txBody>
      <dsp:txXfrm>
        <a:off x="0" y="1352996"/>
        <a:ext cx="1555493" cy="933295"/>
      </dsp:txXfrm>
    </dsp:sp>
    <dsp:sp modelId="{AEB1761A-1B4F-441B-973A-B65B03667652}">
      <dsp:nvSpPr>
        <dsp:cNvPr id="0" name=""/>
        <dsp:cNvSpPr/>
      </dsp:nvSpPr>
      <dsp:spPr>
        <a:xfrm>
          <a:off x="1711042" y="1352996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Delicious</a:t>
          </a:r>
        </a:p>
      </dsp:txBody>
      <dsp:txXfrm>
        <a:off x="1711042" y="1352996"/>
        <a:ext cx="1555493" cy="933295"/>
      </dsp:txXfrm>
    </dsp:sp>
    <dsp:sp modelId="{6A3565B3-F50B-41BE-BEBC-00D2C7C709A0}">
      <dsp:nvSpPr>
        <dsp:cNvPr id="0" name=""/>
        <dsp:cNvSpPr/>
      </dsp:nvSpPr>
      <dsp:spPr>
        <a:xfrm>
          <a:off x="3422084" y="1352996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Flickr</a:t>
          </a:r>
        </a:p>
      </dsp:txBody>
      <dsp:txXfrm>
        <a:off x="3422084" y="1352996"/>
        <a:ext cx="1555493" cy="933295"/>
      </dsp:txXfrm>
    </dsp:sp>
    <dsp:sp modelId="{89F9AB4F-6937-403F-B5F0-79AA53B93951}">
      <dsp:nvSpPr>
        <dsp:cNvPr id="0" name=""/>
        <dsp:cNvSpPr/>
      </dsp:nvSpPr>
      <dsp:spPr>
        <a:xfrm>
          <a:off x="1711042" y="2441841"/>
          <a:ext cx="1555493" cy="93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Twitter</a:t>
          </a:r>
        </a:p>
      </dsp:txBody>
      <dsp:txXfrm>
        <a:off x="1711042" y="2441841"/>
        <a:ext cx="1555493" cy="933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50E-E57B-3544-B37B-B1A6A6423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29EB1-DEC3-8C4D-8405-F3C531393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94ED-BD88-A347-8E57-550ACFFB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0F14-7276-DE43-A39D-5F34B0B2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E6BF-23B6-234C-9CC5-6D91CB08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21A-EF49-8E44-9303-1FF67C65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34AE-3A2C-B646-A5E8-0427E48F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5840-740C-0546-84E9-0DEE823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ECC3-120D-8C48-B073-CAFEC968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9D9B-2433-5C49-98B4-70EE6F2A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2C984-704F-7C4F-A009-A563FFA5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965F-5B17-A746-8355-37E7A0E6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1A19-E69C-8640-8A7A-E782C10C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42B2-1D82-2A48-8F38-911104D4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E7F6-CD34-4D42-AD22-DD920974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9805-1715-2648-AE09-90B27307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91A5-88EC-EE40-B727-53D58AFF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A467-3641-6E45-8879-6455E65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1EE7-1CD8-684D-829D-B26608E9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F42-AEC7-314F-9DD4-5572B11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6FD-CC90-064C-A976-3A39181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A820-639D-0945-BEC2-A53B6D5E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9C9C-C8E8-314C-926D-9BD3182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74E7-D7F6-4848-82DC-9EF20933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DDA7-D64A-4343-B518-529CC48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1EF8-8BF2-C949-ADFF-EE446BE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7506-B7F4-B643-AFAF-84CB05C32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4C7FC-1B67-E84C-9915-626F7B50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D9DD-2C0A-1C4E-9795-791A3C2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4672-4024-3B49-BB3F-978822F7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26ABA-A0ED-F341-9E56-9CC8D41C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B93-0B08-0541-9C32-19E2622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9891-88DE-0548-BC24-E6F17C22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497A-FC41-BF40-93ED-6D6ADA6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6D9F-1E60-0944-B905-EC412EBF0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94406-8375-A14A-8D45-39881992F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97DCF-3D6F-1643-A658-3F20D2FB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10685-A7C2-D746-82CD-6FA9095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16438-07F1-3546-A028-F594CE60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4877-5BCC-0642-8731-D20DA757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AA1E6-70D1-9848-8226-EDCD1CA9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FAB12-B8D3-DD4B-8248-832E8BD2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B5882-C294-2046-B0CB-9671249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D6618-A7DA-4441-8E2A-D8C7847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5C13B-FD07-204A-AFD4-6EC65BF3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7B9D-2D51-C745-A1DD-7EEB7C59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5078-EEBC-8643-8CE3-97BECA78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1437-3C0A-D743-AD15-562E2CFB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371E5-7002-ED48-B71F-E7EDB365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8962-736C-CC49-8DC9-90CFFCE9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DBD8-1530-4141-9BB3-10D2E1CA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1A253-C2FC-C04C-B13D-B69DF67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54F-C2B7-F648-86AE-0040AAA7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E4E18-BD43-8D48-8870-B40A64867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75516-E4C2-7846-B863-B1578A6A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835A-7BA0-8240-A765-24FC8E7F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ECD9-318F-8940-962A-1E2C651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E8CBB-7834-CB48-BC2F-47BC1E5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67368-4B06-A64D-BFFA-888DBB5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01C9-2A44-7249-9232-4A459158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BF8A-AA36-4744-82E1-EAB4B7F5F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1AA2-F626-2C46-8F39-C09EF4F1AD5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73A4-602B-D343-80F0-866800884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91B2-A19E-2741-A994-14AA819C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73C2-9D06-8342-99EC-ABAC51A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52C91-2380-0D4E-8D4B-47DD8E29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dirty="0">
                <a:solidFill>
                  <a:srgbClr val="FFFFFF"/>
                </a:solidFill>
              </a:rPr>
              <a:t>Lesson 11: Optimizing for Alternative Search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E620-4919-CB41-956A-1DFB1C17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1264" cy="110059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</a:rPr>
              <a:t>Kubilay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Cagatay</a:t>
            </a:r>
            <a:endParaRPr lang="en-US" sz="28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38762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A1BE91F-9358-4813-A715-B1D5A5989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0" b="20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52D51-75DA-114F-BE9C-487AEAD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Alternative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8184-5A9C-1341-81B2-3C5D99F5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565" y="5242674"/>
            <a:ext cx="4458607" cy="1110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Optimizing for all the different alternatives may be difficult but it is well worth it </a:t>
            </a:r>
          </a:p>
        </p:txBody>
      </p:sp>
      <p:cxnSp>
        <p:nvCxnSpPr>
          <p:cNvPr id="109" name="Straight Connector 9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4D3E1-C8CA-594C-8B83-989ACEE4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1" y="278044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8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8CA7EE0-C8C4-4FDF-8F52-203497CAA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6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D85C01-E844-FD45-8330-2EB67FDBC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2" b="1084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2812F-5F87-294E-B3CB-7F54199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Are Google and Bing the only ones?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75AE-1850-5A4E-BFB4-DEE41F1F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NO! Although they are by far they are the largest and dominate the market in most countries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SEO strategies are usually directed to optimize page rank on them however you can and should also optimize for alternative search engines well </a:t>
            </a:r>
          </a:p>
        </p:txBody>
      </p:sp>
    </p:spTree>
    <p:extLst>
      <p:ext uri="{BB962C8B-B14F-4D97-AF65-F5344CB8AC3E}">
        <p14:creationId xmlns:p14="http://schemas.microsoft.com/office/powerpoint/2010/main" val="21594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4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4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8CF2E-E35E-A34D-95F2-E30D6FA4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are some other big ones?</a:t>
            </a:r>
          </a:p>
        </p:txBody>
      </p:sp>
      <p:sp>
        <p:nvSpPr>
          <p:cNvPr id="8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02D26-0650-4675-AF59-D3A194620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820" r="10522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B47295DA-F918-4A1D-9AD8-12E384E47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23844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083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149F0-2BE0-784C-98BD-CB1F6E5C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59F-FAEB-6246-8FE1-6AA54C3D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World’s largest online retailer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Highly optimized and has a huge customer base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How do products get ranked? By product name relevancy metrics and through the use of tags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Great tool for selling products and SEOs should explore it especially if your search engine page rank is not high </a:t>
            </a:r>
          </a:p>
        </p:txBody>
      </p:sp>
      <p:pic>
        <p:nvPicPr>
          <p:cNvPr id="5" name="Picture 4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7A389E8C-F5AF-F246-911F-0B469558F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" r="-4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24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3A2CD-B84E-7441-8120-8CB943ED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YouTube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14656D-9E08-4C44-9376-1503537FC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172" r="2283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9ED6-6337-A64D-B6D2-488E7AB0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Most popular video website on the internet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Helpful for video content producers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How do products get ranked? By video title, description and engagement as well as inbound links to the video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Since video thumbnails show up in Google search results, videos have a higher interaction level than just traditional text. Videos can receive an incredible amount of views in mere days!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1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B7091-04A1-8348-A5E2-78B11369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8347-8725-9B44-87F6-D2882D5A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most popular social network in the world (at the time of the book)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Facebook search results include people, businesses, groups, interests, locations, and items.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Effective way to have content interaction: community engagement and ”shares”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When users search with Bing, their results can be personalized based on Facebook considerations</a:t>
            </a:r>
          </a:p>
        </p:txBody>
      </p:sp>
      <p:sp>
        <p:nvSpPr>
          <p:cNvPr id="28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B3E2139-D69C-6B48-A9C4-904407DEC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4" r="25555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935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83F14-54B6-4E41-AE23-AECD9F03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Delicious</a:t>
            </a:r>
          </a:p>
        </p:txBody>
      </p:sp>
      <p:sp>
        <p:nvSpPr>
          <p:cNvPr id="5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BE2BB-9C26-3344-A8AC-526C4E61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30972"/>
            <a:ext cx="3661831" cy="2816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0C25-292C-8F4B-9EA8-CF3BA3DE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repository for articles that users wish to save – a huge change to how people organize information online and see what others are saving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Tremendous traffic generating tools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do products get ranked? By the number of bookmarks in the last 3600 seconds, number of bookmarks overall and general site authority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Strives to keep all content away from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11137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0290D-09E9-4D41-9195-E85D4A8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Flickr</a:t>
            </a:r>
          </a:p>
        </p:txBody>
      </p:sp>
      <p:sp>
        <p:nvSpPr>
          <p:cNvPr id="4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A0BB2268-4D90-DA41-A2B4-B495AB58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409210"/>
            <a:ext cx="3661831" cy="205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53F3-E174-9444-95D7-ED972A77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World’s first mainstream online social photo site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Great for photo search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do products get ranked? Photo title, tags and description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Optimizing the image for Flick is easier than optimizing the image on a given website and can provide a lot of value without doing traditional image SEO 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083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4F7186A-B705-314A-8116-383E0726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883" r="2146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1E183-FF59-8341-BA66-4913E12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050D-D1EA-2A48-9593-E4144C07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Micro blogging platform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Users can “pass around” links to content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do products get ranked? Based on relevancy and time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Twitter results have a major effect on the primary search engine result pages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Tweets even show up as news on Google's main page!</a:t>
            </a:r>
          </a:p>
        </p:txBody>
      </p:sp>
    </p:spTree>
    <p:extLst>
      <p:ext uri="{BB962C8B-B14F-4D97-AF65-F5344CB8AC3E}">
        <p14:creationId xmlns:p14="http://schemas.microsoft.com/office/powerpoint/2010/main" val="200770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 11: Optimizing for Alternative Search Engines</vt:lpstr>
      <vt:lpstr>Are Google and Bing the only ones?</vt:lpstr>
      <vt:lpstr>What are some other big ones?</vt:lpstr>
      <vt:lpstr>Amazon</vt:lpstr>
      <vt:lpstr>YouTube</vt:lpstr>
      <vt:lpstr>Facebook</vt:lpstr>
      <vt:lpstr>Delicious</vt:lpstr>
      <vt:lpstr>Flickr</vt:lpstr>
      <vt:lpstr>Twitter</vt:lpstr>
      <vt:lpstr>Alternative Search Engines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11: Optimizing for Alternative Search Engines</dc:title>
  <dc:creator>Kelsey Taylor</dc:creator>
  <cp:lastModifiedBy>Kubilay Cagatay</cp:lastModifiedBy>
  <cp:revision>2</cp:revision>
  <dcterms:created xsi:type="dcterms:W3CDTF">2021-03-25T23:18:50Z</dcterms:created>
  <dcterms:modified xsi:type="dcterms:W3CDTF">2021-03-26T04:18:53Z</dcterms:modified>
</cp:coreProperties>
</file>