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notesMasterIdLst>
    <p:notesMasterId r:id="rId47"/>
  </p:notesMasterIdLst>
  <p:sldIdLst>
    <p:sldId id="262" r:id="rId3"/>
    <p:sldId id="261" r:id="rId4"/>
    <p:sldId id="358" r:id="rId5"/>
    <p:sldId id="276" r:id="rId6"/>
    <p:sldId id="359" r:id="rId7"/>
    <p:sldId id="318" r:id="rId8"/>
    <p:sldId id="283" r:id="rId9"/>
    <p:sldId id="284" r:id="rId10"/>
    <p:sldId id="349" r:id="rId11"/>
    <p:sldId id="287" r:id="rId12"/>
    <p:sldId id="285" r:id="rId13"/>
    <p:sldId id="360" r:id="rId14"/>
    <p:sldId id="320" r:id="rId15"/>
    <p:sldId id="361" r:id="rId16"/>
    <p:sldId id="332" r:id="rId17"/>
    <p:sldId id="362" r:id="rId18"/>
    <p:sldId id="321" r:id="rId19"/>
    <p:sldId id="324" r:id="rId20"/>
    <p:sldId id="353" r:id="rId21"/>
    <p:sldId id="329" r:id="rId22"/>
    <p:sldId id="354" r:id="rId23"/>
    <p:sldId id="350" r:id="rId24"/>
    <p:sldId id="323" r:id="rId25"/>
    <p:sldId id="356" r:id="rId26"/>
    <p:sldId id="351" r:id="rId27"/>
    <p:sldId id="357" r:id="rId28"/>
    <p:sldId id="365" r:id="rId29"/>
    <p:sldId id="270" r:id="rId30"/>
    <p:sldId id="346" r:id="rId31"/>
    <p:sldId id="348" r:id="rId32"/>
    <p:sldId id="343" r:id="rId33"/>
    <p:sldId id="363" r:id="rId34"/>
    <p:sldId id="325" r:id="rId35"/>
    <p:sldId id="331" r:id="rId36"/>
    <p:sldId id="326" r:id="rId37"/>
    <p:sldId id="339" r:id="rId38"/>
    <p:sldId id="333" r:id="rId39"/>
    <p:sldId id="335" r:id="rId40"/>
    <p:sldId id="334" r:id="rId41"/>
    <p:sldId id="337" r:id="rId42"/>
    <p:sldId id="364" r:id="rId43"/>
    <p:sldId id="341" r:id="rId44"/>
    <p:sldId id="336" r:id="rId45"/>
    <p:sldId id="316" r:id="rId4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B9"/>
    <a:srgbClr val="30C1D8"/>
    <a:srgbClr val="F89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735760-7840-4A2B-9124-0DDF62D58272}" v="607" dt="2022-10-06T00:46:18.126"/>
    <p1510:client id="{F18974C9-D74E-4C15-8A4A-1D877A58F9F0}" v="96" dt="2022-10-06T01:34:37.2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1" autoAdjust="0"/>
  </p:normalViewPr>
  <p:slideViewPr>
    <p:cSldViewPr snapToGrid="0">
      <p:cViewPr varScale="1">
        <p:scale>
          <a:sx n="106" d="100"/>
          <a:sy n="106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Carlos Meira Neto" userId="59b1efde8bf749db" providerId="LiveId" clId="{80735760-7840-4A2B-9124-0DDF62D58272}"/>
    <pc:docChg chg="undo redo custSel addSld delSld modSld sldOrd modMainMaster">
      <pc:chgData name="Antonio Carlos Meira Neto" userId="59b1efde8bf749db" providerId="LiveId" clId="{80735760-7840-4A2B-9124-0DDF62D58272}" dt="2022-10-06T00:46:39.450" v="13987" actId="20577"/>
      <pc:docMkLst>
        <pc:docMk/>
      </pc:docMkLst>
      <pc:sldChg chg="modSp">
        <pc:chgData name="Antonio Carlos Meira Neto" userId="59b1efde8bf749db" providerId="LiveId" clId="{80735760-7840-4A2B-9124-0DDF62D58272}" dt="2022-09-29T20:17:43.993" v="5159"/>
        <pc:sldMkLst>
          <pc:docMk/>
          <pc:sldMk cId="1029900987" sldId="259"/>
        </pc:sldMkLst>
        <pc:spChg chg="mod">
          <ac:chgData name="Antonio Carlos Meira Neto" userId="59b1efde8bf749db" providerId="LiveId" clId="{80735760-7840-4A2B-9124-0DDF62D58272}" dt="2022-09-29T20:17:43.993" v="5159"/>
          <ac:spMkLst>
            <pc:docMk/>
            <pc:sldMk cId="1029900987" sldId="259"/>
            <ac:spMk id="2" creationId="{00000000-0000-0000-0000-000000000000}"/>
          </ac:spMkLst>
        </pc:spChg>
      </pc:sldChg>
      <pc:sldChg chg="addSp delSp modSp mod ord modShow">
        <pc:chgData name="Antonio Carlos Meira Neto" userId="59b1efde8bf749db" providerId="LiveId" clId="{80735760-7840-4A2B-9124-0DDF62D58272}" dt="2022-10-05T19:24:40.623" v="10464" actId="120"/>
        <pc:sldMkLst>
          <pc:docMk/>
          <pc:sldMk cId="1036491211" sldId="261"/>
        </pc:sldMkLst>
        <pc:spChg chg="del">
          <ac:chgData name="Antonio Carlos Meira Neto" userId="59b1efde8bf749db" providerId="LiveId" clId="{80735760-7840-4A2B-9124-0DDF62D58272}" dt="2022-09-29T22:57:47.139" v="8211" actId="478"/>
          <ac:spMkLst>
            <pc:docMk/>
            <pc:sldMk cId="1036491211" sldId="261"/>
            <ac:spMk id="2" creationId="{BE65F496-DD7E-46D5-9E4C-F520303CBBA5}"/>
          </ac:spMkLst>
        </pc:spChg>
        <pc:spChg chg="del mod">
          <ac:chgData name="Antonio Carlos Meira Neto" userId="59b1efde8bf749db" providerId="LiveId" clId="{80735760-7840-4A2B-9124-0DDF62D58272}" dt="2022-09-29T22:59:47.150" v="8228" actId="478"/>
          <ac:spMkLst>
            <pc:docMk/>
            <pc:sldMk cId="1036491211" sldId="261"/>
            <ac:spMk id="3" creationId="{3B773544-658C-444A-A38A-696CCA779642}"/>
          </ac:spMkLst>
        </pc:spChg>
        <pc:spChg chg="add mod">
          <ac:chgData name="Antonio Carlos Meira Neto" userId="59b1efde8bf749db" providerId="LiveId" clId="{80735760-7840-4A2B-9124-0DDF62D58272}" dt="2022-09-29T22:57:48.449" v="8212"/>
          <ac:spMkLst>
            <pc:docMk/>
            <pc:sldMk cId="1036491211" sldId="261"/>
            <ac:spMk id="6" creationId="{C0F0AB53-CBE1-F33B-D166-69DEC690C9E7}"/>
          </ac:spMkLst>
        </pc:spChg>
        <pc:spChg chg="add del mod">
          <ac:chgData name="Antonio Carlos Meira Neto" userId="59b1efde8bf749db" providerId="LiveId" clId="{80735760-7840-4A2B-9124-0DDF62D58272}" dt="2022-09-29T22:59:50.900" v="8229" actId="478"/>
          <ac:spMkLst>
            <pc:docMk/>
            <pc:sldMk cId="1036491211" sldId="261"/>
            <ac:spMk id="10" creationId="{610BE6C5-FC7D-0F00-D04D-C1E5EE6C3A76}"/>
          </ac:spMkLst>
        </pc:spChg>
        <pc:graphicFrameChg chg="add mod modGraphic">
          <ac:chgData name="Antonio Carlos Meira Neto" userId="59b1efde8bf749db" providerId="LiveId" clId="{80735760-7840-4A2B-9124-0DDF62D58272}" dt="2022-10-05T19:24:40.623" v="10464" actId="120"/>
          <ac:graphicFrameMkLst>
            <pc:docMk/>
            <pc:sldMk cId="1036491211" sldId="261"/>
            <ac:graphicFrameMk id="8" creationId="{03FB626D-7784-BB37-AA4C-90B848644D55}"/>
          </ac:graphicFrameMkLst>
        </pc:graphicFrameChg>
        <pc:picChg chg="add mod">
          <ac:chgData name="Antonio Carlos Meira Neto" userId="59b1efde8bf749db" providerId="LiveId" clId="{80735760-7840-4A2B-9124-0DDF62D58272}" dt="2022-09-29T23:03:13.819" v="8261" actId="1076"/>
          <ac:picMkLst>
            <pc:docMk/>
            <pc:sldMk cId="1036491211" sldId="261"/>
            <ac:picMk id="7" creationId="{9511AA0E-6124-D9D6-AC6F-B98D8787E877}"/>
          </ac:picMkLst>
        </pc:picChg>
      </pc:sldChg>
      <pc:sldChg chg="modSp mod">
        <pc:chgData name="Antonio Carlos Meira Neto" userId="59b1efde8bf749db" providerId="LiveId" clId="{80735760-7840-4A2B-9124-0DDF62D58272}" dt="2022-09-24T23:02:08.439" v="76" actId="20577"/>
        <pc:sldMkLst>
          <pc:docMk/>
          <pc:sldMk cId="2030429582" sldId="262"/>
        </pc:sldMkLst>
        <pc:spChg chg="mod">
          <ac:chgData name="Antonio Carlos Meira Neto" userId="59b1efde8bf749db" providerId="LiveId" clId="{80735760-7840-4A2B-9124-0DDF62D58272}" dt="2022-09-24T23:02:08.439" v="76" actId="20577"/>
          <ac:spMkLst>
            <pc:docMk/>
            <pc:sldMk cId="2030429582" sldId="262"/>
            <ac:spMk id="4" creationId="{CF40F746-A475-42A4-A5AC-717736D20B49}"/>
          </ac:spMkLst>
        </pc:spChg>
        <pc:spChg chg="mod">
          <ac:chgData name="Antonio Carlos Meira Neto" userId="59b1efde8bf749db" providerId="LiveId" clId="{80735760-7840-4A2B-9124-0DDF62D58272}" dt="2022-09-24T23:01:42.501" v="73" actId="20577"/>
          <ac:spMkLst>
            <pc:docMk/>
            <pc:sldMk cId="2030429582" sldId="262"/>
            <ac:spMk id="5" creationId="{7FCE3CDD-58FE-4176-BC28-0DDFA7D7F1DD}"/>
          </ac:spMkLst>
        </pc:spChg>
      </pc:sldChg>
      <pc:sldChg chg="del">
        <pc:chgData name="Antonio Carlos Meira Neto" userId="59b1efde8bf749db" providerId="LiveId" clId="{80735760-7840-4A2B-9124-0DDF62D58272}" dt="2022-09-24T23:13:51.098" v="179" actId="47"/>
        <pc:sldMkLst>
          <pc:docMk/>
          <pc:sldMk cId="4167166750" sldId="265"/>
        </pc:sldMkLst>
      </pc:sldChg>
      <pc:sldChg chg="add del">
        <pc:chgData name="Antonio Carlos Meira Neto" userId="59b1efde8bf749db" providerId="LiveId" clId="{80735760-7840-4A2B-9124-0DDF62D58272}" dt="2022-09-29T21:19:08.360" v="7652" actId="47"/>
        <pc:sldMkLst>
          <pc:docMk/>
          <pc:sldMk cId="1203578010" sldId="266"/>
        </pc:sldMkLst>
      </pc:sldChg>
      <pc:sldChg chg="add del mod ord modShow">
        <pc:chgData name="Antonio Carlos Meira Neto" userId="59b1efde8bf749db" providerId="LiveId" clId="{80735760-7840-4A2B-9124-0DDF62D58272}" dt="2022-09-29T21:19:53.894" v="7663"/>
        <pc:sldMkLst>
          <pc:docMk/>
          <pc:sldMk cId="4254750150" sldId="267"/>
        </pc:sldMkLst>
      </pc:sldChg>
      <pc:sldChg chg="add del mod ord modShow">
        <pc:chgData name="Antonio Carlos Meira Neto" userId="59b1efde8bf749db" providerId="LiveId" clId="{80735760-7840-4A2B-9124-0DDF62D58272}" dt="2022-09-29T21:20:00.313" v="7665"/>
        <pc:sldMkLst>
          <pc:docMk/>
          <pc:sldMk cId="1141408738" sldId="268"/>
        </pc:sldMkLst>
      </pc:sldChg>
      <pc:sldChg chg="addSp delSp modSp mod ord modShow">
        <pc:chgData name="Antonio Carlos Meira Neto" userId="59b1efde8bf749db" providerId="LiveId" clId="{80735760-7840-4A2B-9124-0DDF62D58272}" dt="2022-09-29T21:13:03.056" v="7610"/>
        <pc:sldMkLst>
          <pc:docMk/>
          <pc:sldMk cId="4179761006" sldId="269"/>
        </pc:sldMkLst>
        <pc:spChg chg="del mod">
          <ac:chgData name="Antonio Carlos Meira Neto" userId="59b1efde8bf749db" providerId="LiveId" clId="{80735760-7840-4A2B-9124-0DDF62D58272}" dt="2022-09-29T20:25:12.970" v="5355" actId="478"/>
          <ac:spMkLst>
            <pc:docMk/>
            <pc:sldMk cId="4179761006" sldId="269"/>
            <ac:spMk id="2" creationId="{BE65F496-DD7E-46D5-9E4C-F520303CBBA5}"/>
          </ac:spMkLst>
        </pc:spChg>
        <pc:spChg chg="add mod">
          <ac:chgData name="Antonio Carlos Meira Neto" userId="59b1efde8bf749db" providerId="LiveId" clId="{80735760-7840-4A2B-9124-0DDF62D58272}" dt="2022-09-29T20:26:05.749" v="5362"/>
          <ac:spMkLst>
            <pc:docMk/>
            <pc:sldMk cId="4179761006" sldId="269"/>
            <ac:spMk id="6" creationId="{904CD723-653F-B8F9-68C8-B3ADB771F449}"/>
          </ac:spMkLst>
        </pc:spChg>
        <pc:graphicFrameChg chg="add mod modGraphic">
          <ac:chgData name="Antonio Carlos Meira Neto" userId="59b1efde8bf749db" providerId="LiveId" clId="{80735760-7840-4A2B-9124-0DDF62D58272}" dt="2022-09-25T21:51:49.112" v="2554" actId="207"/>
          <ac:graphicFrameMkLst>
            <pc:docMk/>
            <pc:sldMk cId="4179761006" sldId="269"/>
            <ac:graphicFrameMk id="3" creationId="{986D4951-E4BE-70ED-FCF3-F29C3D4751FF}"/>
          </ac:graphicFrameMkLst>
        </pc:graphicFrameChg>
        <pc:graphicFrameChg chg="del">
          <ac:chgData name="Antonio Carlos Meira Neto" userId="59b1efde8bf749db" providerId="LiveId" clId="{80735760-7840-4A2B-9124-0DDF62D58272}" dt="2022-09-25T03:51:31.549" v="1944" actId="478"/>
          <ac:graphicFrameMkLst>
            <pc:docMk/>
            <pc:sldMk cId="4179761006" sldId="269"/>
            <ac:graphicFrameMk id="7" creationId="{AE8B83F7-6670-4D74-963A-72C2B707B1F4}"/>
          </ac:graphicFrameMkLst>
        </pc:graphicFrameChg>
      </pc:sldChg>
      <pc:sldChg chg="addSp delSp modSp mod ord modShow">
        <pc:chgData name="Antonio Carlos Meira Neto" userId="59b1efde8bf749db" providerId="LiveId" clId="{80735760-7840-4A2B-9124-0DDF62D58272}" dt="2022-10-06T00:46:39.450" v="13987" actId="20577"/>
        <pc:sldMkLst>
          <pc:docMk/>
          <pc:sldMk cId="3224393557" sldId="270"/>
        </pc:sldMkLst>
        <pc:spChg chg="del mod">
          <ac:chgData name="Antonio Carlos Meira Neto" userId="59b1efde8bf749db" providerId="LiveId" clId="{80735760-7840-4A2B-9124-0DDF62D58272}" dt="2022-09-29T20:24:12.273" v="5333" actId="478"/>
          <ac:spMkLst>
            <pc:docMk/>
            <pc:sldMk cId="3224393557" sldId="270"/>
            <ac:spMk id="2" creationId="{BE65F496-DD7E-46D5-9E4C-F520303CBBA5}"/>
          </ac:spMkLst>
        </pc:spChg>
        <pc:spChg chg="add mod">
          <ac:chgData name="Antonio Carlos Meira Neto" userId="59b1efde8bf749db" providerId="LiveId" clId="{80735760-7840-4A2B-9124-0DDF62D58272}" dt="2022-10-06T00:46:39.450" v="13987" actId="20577"/>
          <ac:spMkLst>
            <pc:docMk/>
            <pc:sldMk cId="3224393557" sldId="270"/>
            <ac:spMk id="3" creationId="{1EF3BD10-0BFD-7B8F-C1B3-703461906C58}"/>
          </ac:spMkLst>
        </pc:spChg>
        <pc:spChg chg="del">
          <ac:chgData name="Antonio Carlos Meira Neto" userId="59b1efde8bf749db" providerId="LiveId" clId="{80735760-7840-4A2B-9124-0DDF62D58272}" dt="2022-09-25T03:52:34.651" v="1975" actId="478"/>
          <ac:spMkLst>
            <pc:docMk/>
            <pc:sldMk cId="3224393557" sldId="270"/>
            <ac:spMk id="5" creationId="{CA244D36-AEB4-4165-821C-CBAE9C3603E4}"/>
          </ac:spMkLst>
        </pc:spChg>
        <pc:spChg chg="add mod">
          <ac:chgData name="Antonio Carlos Meira Neto" userId="59b1efde8bf749db" providerId="LiveId" clId="{80735760-7840-4A2B-9124-0DDF62D58272}" dt="2022-10-06T00:38:29.655" v="13929" actId="20577"/>
          <ac:spMkLst>
            <pc:docMk/>
            <pc:sldMk cId="3224393557" sldId="270"/>
            <ac:spMk id="6" creationId="{532DF89A-F012-FA27-9953-F825A8BD2FA5}"/>
          </ac:spMkLst>
        </pc:spChg>
        <pc:spChg chg="mod topLvl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11" creationId="{4914CFFE-651A-6BAD-2098-01D2E54E3FA2}"/>
          </ac:spMkLst>
        </pc:spChg>
        <pc:spChg chg="mod topLvl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13" creationId="{A796823C-0D75-57C2-7F19-29A62F6420E8}"/>
          </ac:spMkLst>
        </pc:spChg>
        <pc:spChg chg="mod topLvl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14" creationId="{3D0C14A2-5E1C-D9E8-FA0E-E69BFAB9AB99}"/>
          </ac:spMkLst>
        </pc:spChg>
        <pc:spChg chg="mod topLvl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15" creationId="{70756AFF-02FF-AC08-0CB3-2DF4DF08C89D}"/>
          </ac:spMkLst>
        </pc:spChg>
        <pc:spChg chg="mod topLvl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16" creationId="{F09EABD4-7D41-5C32-1D59-3646CC91AB7A}"/>
          </ac:spMkLst>
        </pc:spChg>
        <pc:spChg chg="mod topLvl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17" creationId="{D959F30C-FECC-5FE2-DB0B-63BE7F303603}"/>
          </ac:spMkLst>
        </pc:spChg>
        <pc:spChg chg="mod topLvl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20" creationId="{CCE136E6-99EF-F339-70D2-E0224266A181}"/>
          </ac:spMkLst>
        </pc:spChg>
        <pc:spChg chg="mod topLvl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23" creationId="{59A37BD0-074B-36B6-EDC6-30B2AF00A22B}"/>
          </ac:spMkLst>
        </pc:spChg>
        <pc:spChg chg="mod topLvl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24" creationId="{12707435-5DAB-3B31-DC79-E586BB5A7593}"/>
          </ac:spMkLst>
        </pc:spChg>
        <pc:spChg chg="mod topLvl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27" creationId="{B5E164FC-3DF7-A07F-2A9B-B44B801CF0EE}"/>
          </ac:spMkLst>
        </pc:spChg>
        <pc:spChg chg="mod topLvl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30" creationId="{6F3D7D2E-5B62-FADF-8363-CF0C3B1C29E6}"/>
          </ac:spMkLst>
        </pc:spChg>
        <pc:spChg chg="mod topLvl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31" creationId="{88B7A095-772A-4B76-B77C-45ADEA7188C0}"/>
          </ac:spMkLst>
        </pc:spChg>
        <pc:spChg chg="mod topLvl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34" creationId="{1D79C2E8-4BED-44E5-2096-97B294ABC07E}"/>
          </ac:spMkLst>
        </pc:spChg>
        <pc:spChg chg="mod topLvl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37" creationId="{E3A3B29E-5E37-C566-CF29-6D42ABCFDCC1}"/>
          </ac:spMkLst>
        </pc:spChg>
        <pc:spChg chg="mod topLvl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38" creationId="{0750BE77-5CC5-5563-8136-9334936ABA14}"/>
          </ac:spMkLst>
        </pc:spChg>
        <pc:spChg chg="mod topLvl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39" creationId="{DDBE0E8A-31BB-6C8F-5320-923FC3B1A9DF}"/>
          </ac:spMkLst>
        </pc:spChg>
        <pc:spChg chg="mod topLvl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40" creationId="{C8BFE17E-D13C-5FD6-E6F4-4D261DC1666C}"/>
          </ac:spMkLst>
        </pc:spChg>
        <pc:spChg chg="mod topLvl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42" creationId="{A9EF3A58-5621-C1C6-FE63-563FF34A89F9}"/>
          </ac:spMkLst>
        </pc:spChg>
        <pc:spChg chg="mod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43" creationId="{3BBAE939-F700-DA7A-6706-FF536245EE29}"/>
          </ac:spMkLst>
        </pc:spChg>
        <pc:spChg chg="mod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44" creationId="{FA8FF1A6-7CD1-0AB2-C249-335782F4422C}"/>
          </ac:spMkLst>
        </pc:spChg>
        <pc:spChg chg="mod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45" creationId="{D52228C1-CB70-A8FC-4033-0B73891BA8EE}"/>
          </ac:spMkLst>
        </pc:spChg>
        <pc:spChg chg="mod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46" creationId="{C7087C50-8536-FE2E-BB8D-39C5E2996DAF}"/>
          </ac:spMkLst>
        </pc:spChg>
        <pc:spChg chg="mod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47" creationId="{FFFB18A7-E8EE-4F43-E897-15B0644A2762}"/>
          </ac:spMkLst>
        </pc:spChg>
        <pc:spChg chg="mod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48" creationId="{808202D3-38C1-3518-ED75-D0ACED475EC9}"/>
          </ac:spMkLst>
        </pc:spChg>
        <pc:spChg chg="mod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49" creationId="{80D011C9-2893-CDB9-FE32-E7C794F9F567}"/>
          </ac:spMkLst>
        </pc:spChg>
        <pc:spChg chg="mod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50" creationId="{1E5FA72F-AA3E-1F3F-BB13-4BA218EC8A0A}"/>
          </ac:spMkLst>
        </pc:spChg>
        <pc:spChg chg="mod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51" creationId="{00918A3A-98A4-D2D2-0291-2F2C2E2D6576}"/>
          </ac:spMkLst>
        </pc:spChg>
        <pc:spChg chg="mod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52" creationId="{5ACC5115-1BDC-2EB3-CED5-BBA9BF8B8D44}"/>
          </ac:spMkLst>
        </pc:spChg>
        <pc:spChg chg="mod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53" creationId="{F9B6899C-69E0-2AFE-B844-91D54F045C23}"/>
          </ac:spMkLst>
        </pc:spChg>
        <pc:spChg chg="mod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54" creationId="{B49421AB-EA08-72DC-5838-8F0E3654E4AC}"/>
          </ac:spMkLst>
        </pc:spChg>
        <pc:spChg chg="mod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55" creationId="{79497E4B-2302-FA6D-2554-9F9EE105F91C}"/>
          </ac:spMkLst>
        </pc:spChg>
        <pc:spChg chg="mod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56" creationId="{19C8DE45-C05E-4BF7-148C-4F4784628845}"/>
          </ac:spMkLst>
        </pc:spChg>
        <pc:spChg chg="mod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57" creationId="{6B5848CF-7342-FFEF-CBD3-1E1453A2115A}"/>
          </ac:spMkLst>
        </pc:spChg>
        <pc:spChg chg="mod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58" creationId="{DABDFE4E-158D-2974-D090-70D61DBD97B2}"/>
          </ac:spMkLst>
        </pc:spChg>
        <pc:spChg chg="mod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59" creationId="{92F9368F-8F26-68CC-2979-5F14FA30D19A}"/>
          </ac:spMkLst>
        </pc:spChg>
        <pc:spChg chg="mod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60" creationId="{1E454D34-97C0-8043-0A8B-590920734E76}"/>
          </ac:spMkLst>
        </pc:spChg>
        <pc:spChg chg="mod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61" creationId="{FA2DE33C-9F19-5104-26FD-75B22696E444}"/>
          </ac:spMkLst>
        </pc:spChg>
        <pc:spChg chg="mod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62" creationId="{7AC71452-7A7C-BB19-EC74-5BB5A233FBD6}"/>
          </ac:spMkLst>
        </pc:spChg>
        <pc:spChg chg="mod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63" creationId="{4A8A4204-132A-DC85-A535-54C9FE12BDE7}"/>
          </ac:spMkLst>
        </pc:spChg>
        <pc:spChg chg="mod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64" creationId="{A06322ED-5837-BE9D-51A7-88876D50433D}"/>
          </ac:spMkLst>
        </pc:spChg>
        <pc:spChg chg="mod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65" creationId="{F95782D1-84A8-E78B-DCF7-02B581BD5B9B}"/>
          </ac:spMkLst>
        </pc:spChg>
        <pc:spChg chg="mod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66" creationId="{6B8A70CE-FD3C-77E4-5836-9A19653504F6}"/>
          </ac:spMkLst>
        </pc:spChg>
        <pc:spChg chg="mod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67" creationId="{155ADE16-7D9A-1A78-295A-E76111536E0F}"/>
          </ac:spMkLst>
        </pc:spChg>
        <pc:spChg chg="mod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68" creationId="{187E6012-95C9-E878-172F-4A5CE4D86003}"/>
          </ac:spMkLst>
        </pc:spChg>
        <pc:spChg chg="mod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69" creationId="{9CAB2208-E39B-BD78-6EB7-BFE5738BAC18}"/>
          </ac:spMkLst>
        </pc:spChg>
        <pc:spChg chg="mod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70" creationId="{CBF09E31-C492-3B28-C488-B726D0312420}"/>
          </ac:spMkLst>
        </pc:spChg>
        <pc:spChg chg="mod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71" creationId="{48FBC051-3A7C-8F2C-C6B6-400BFC896F04}"/>
          </ac:spMkLst>
        </pc:spChg>
        <pc:spChg chg="mod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72" creationId="{062F9C9E-4601-2FDC-5344-B50D42CDDAEB}"/>
          </ac:spMkLst>
        </pc:spChg>
        <pc:spChg chg="mod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73" creationId="{966352EE-AF10-E96D-CF37-DC65AEE606AD}"/>
          </ac:spMkLst>
        </pc:spChg>
        <pc:spChg chg="mod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74" creationId="{4C2DAE78-57F6-8B5B-96D0-5D96D45FB618}"/>
          </ac:spMkLst>
        </pc:spChg>
        <pc:spChg chg="mod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75" creationId="{8475B443-C78A-AFCB-5BA9-91B105001E35}"/>
          </ac:spMkLst>
        </pc:spChg>
        <pc:spChg chg="mod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76" creationId="{5480FCB6-F541-94AF-6703-3B0CBB1E638E}"/>
          </ac:spMkLst>
        </pc:spChg>
        <pc:spChg chg="mod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77" creationId="{B61A9DD6-5E17-D469-DC73-6A1DAD3EE83F}"/>
          </ac:spMkLst>
        </pc:spChg>
        <pc:spChg chg="mod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78" creationId="{99CB58D4-E49C-4859-5F9C-068BDC0079F6}"/>
          </ac:spMkLst>
        </pc:spChg>
        <pc:spChg chg="mod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79" creationId="{2AD5A04E-733F-3C41-9BB9-D045D12A9791}"/>
          </ac:spMkLst>
        </pc:spChg>
        <pc:spChg chg="mod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80" creationId="{136CCDB8-2B3D-36C4-35BA-B6212302ED1C}"/>
          </ac:spMkLst>
        </pc:spChg>
        <pc:spChg chg="mod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81" creationId="{1A9C8330-B8EE-1057-F182-856CC6BD192D}"/>
          </ac:spMkLst>
        </pc:spChg>
        <pc:spChg chg="mod">
          <ac:chgData name="Antonio Carlos Meira Neto" userId="59b1efde8bf749db" providerId="LiveId" clId="{80735760-7840-4A2B-9124-0DDF62D58272}" dt="2022-09-29T23:26:52.803" v="8454" actId="1076"/>
          <ac:spMkLst>
            <pc:docMk/>
            <pc:sldMk cId="3224393557" sldId="270"/>
            <ac:spMk id="84" creationId="{E620D810-AB6D-07FD-153D-7680D439AD29}"/>
          </ac:spMkLst>
        </pc:spChg>
        <pc:spChg chg="mod">
          <ac:chgData name="Antonio Carlos Meira Neto" userId="59b1efde8bf749db" providerId="LiveId" clId="{80735760-7840-4A2B-9124-0DDF62D58272}" dt="2022-09-29T23:27:00.996" v="8455" actId="1076"/>
          <ac:spMkLst>
            <pc:docMk/>
            <pc:sldMk cId="3224393557" sldId="270"/>
            <ac:spMk id="87" creationId="{6B640F0C-89DC-CEAB-F954-0175B41764B9}"/>
          </ac:spMkLst>
        </pc:spChg>
        <pc:spChg chg="mod">
          <ac:chgData name="Antonio Carlos Meira Neto" userId="59b1efde8bf749db" providerId="LiveId" clId="{80735760-7840-4A2B-9124-0DDF62D58272}" dt="2022-09-29T23:26:52.803" v="8454" actId="1076"/>
          <ac:spMkLst>
            <pc:docMk/>
            <pc:sldMk cId="3224393557" sldId="270"/>
            <ac:spMk id="89" creationId="{3B0258C0-1A5A-EA8B-6352-EE546F3220F0}"/>
          </ac:spMkLst>
        </pc:spChg>
        <pc:spChg chg="mod">
          <ac:chgData name="Antonio Carlos Meira Neto" userId="59b1efde8bf749db" providerId="LiveId" clId="{80735760-7840-4A2B-9124-0DDF62D58272}" dt="2022-09-29T23:26:52.803" v="8454" actId="1076"/>
          <ac:spMkLst>
            <pc:docMk/>
            <pc:sldMk cId="3224393557" sldId="270"/>
            <ac:spMk id="91" creationId="{CBE50935-D9DB-453C-1F94-F72557C9B3E5}"/>
          </ac:spMkLst>
        </pc:spChg>
        <pc:spChg chg="add mod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94" creationId="{1BA87FB0-8520-2D6B-36D2-3F9598B99920}"/>
          </ac:spMkLst>
        </pc:spChg>
        <pc:spChg chg="add mod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95" creationId="{8C5BE6E6-619E-5314-FD43-C935267AE38F}"/>
          </ac:spMkLst>
        </pc:spChg>
        <pc:spChg chg="add del mod">
          <ac:chgData name="Antonio Carlos Meira Neto" userId="59b1efde8bf749db" providerId="LiveId" clId="{80735760-7840-4A2B-9124-0DDF62D58272}" dt="2022-09-30T00:04:06.791" v="8784" actId="478"/>
          <ac:spMkLst>
            <pc:docMk/>
            <pc:sldMk cId="3224393557" sldId="270"/>
            <ac:spMk id="98" creationId="{7BD978F3-840A-A73B-D5A0-9739BC8E8C6D}"/>
          </ac:spMkLst>
        </pc:spChg>
        <pc:spChg chg="mod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102" creationId="{A3CFCDF5-0430-3E98-16E7-4173A8AA16BD}"/>
          </ac:spMkLst>
        </pc:spChg>
        <pc:spChg chg="mod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104" creationId="{2D7AAD65-BCCD-4311-A3FE-B4516E9E4B21}"/>
          </ac:spMkLst>
        </pc:spChg>
        <pc:spChg chg="mod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106" creationId="{CD7C374C-C5E6-6284-546F-ABF20C25D951}"/>
          </ac:spMkLst>
        </pc:spChg>
        <pc:spChg chg="mod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109" creationId="{ECE4A129-D333-D6BD-0A5D-3901627583D1}"/>
          </ac:spMkLst>
        </pc:spChg>
        <pc:spChg chg="mod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111" creationId="{9D45CABE-D68E-89DE-FB90-8D7905762757}"/>
          </ac:spMkLst>
        </pc:spChg>
        <pc:spChg chg="mod">
          <ac:chgData name="Antonio Carlos Meira Neto" userId="59b1efde8bf749db" providerId="LiveId" clId="{80735760-7840-4A2B-9124-0DDF62D58272}" dt="2022-09-30T00:29:27.582" v="9281" actId="1076"/>
          <ac:spMkLst>
            <pc:docMk/>
            <pc:sldMk cId="3224393557" sldId="270"/>
            <ac:spMk id="113" creationId="{8820CBEE-EA93-C014-56C0-83DDD0B7A66D}"/>
          </ac:spMkLst>
        </pc:spChg>
        <pc:spChg chg="add del mod">
          <ac:chgData name="Antonio Carlos Meira Neto" userId="59b1efde8bf749db" providerId="LiveId" clId="{80735760-7840-4A2B-9124-0DDF62D58272}" dt="2022-09-30T00:21:32.710" v="9195" actId="478"/>
          <ac:spMkLst>
            <pc:docMk/>
            <pc:sldMk cId="3224393557" sldId="270"/>
            <ac:spMk id="115" creationId="{9E4A82A6-06B6-8CA5-4AE2-F2A590350BFA}"/>
          </ac:spMkLst>
        </pc:spChg>
        <pc:grpChg chg="add del mod">
          <ac:chgData name="Antonio Carlos Meira Neto" userId="59b1efde8bf749db" providerId="LiveId" clId="{80735760-7840-4A2B-9124-0DDF62D58272}" dt="2022-09-29T23:47:41.487" v="8675" actId="165"/>
          <ac:grpSpMkLst>
            <pc:docMk/>
            <pc:sldMk cId="3224393557" sldId="270"/>
            <ac:grpSpMk id="8" creationId="{717973E2-0302-77DA-690B-84E6448CDE01}"/>
          </ac:grpSpMkLst>
        </pc:grpChg>
        <pc:grpChg chg="mod topLvl">
          <ac:chgData name="Antonio Carlos Meira Neto" userId="59b1efde8bf749db" providerId="LiveId" clId="{80735760-7840-4A2B-9124-0DDF62D58272}" dt="2022-09-30T00:29:27.582" v="9281" actId="1076"/>
          <ac:grpSpMkLst>
            <pc:docMk/>
            <pc:sldMk cId="3224393557" sldId="270"/>
            <ac:grpSpMk id="18" creationId="{A87DC8AA-A212-9C99-D04A-1F0C7FD24822}"/>
          </ac:grpSpMkLst>
        </pc:grpChg>
        <pc:grpChg chg="mod topLvl">
          <ac:chgData name="Antonio Carlos Meira Neto" userId="59b1efde8bf749db" providerId="LiveId" clId="{80735760-7840-4A2B-9124-0DDF62D58272}" dt="2022-09-30T00:29:27.582" v="9281" actId="1076"/>
          <ac:grpSpMkLst>
            <pc:docMk/>
            <pc:sldMk cId="3224393557" sldId="270"/>
            <ac:grpSpMk id="22" creationId="{943369F2-DC24-CD84-C80B-91A1541DFD42}"/>
          </ac:grpSpMkLst>
        </pc:grpChg>
        <pc:grpChg chg="mod topLvl">
          <ac:chgData name="Antonio Carlos Meira Neto" userId="59b1efde8bf749db" providerId="LiveId" clId="{80735760-7840-4A2B-9124-0DDF62D58272}" dt="2022-09-30T00:29:27.582" v="9281" actId="1076"/>
          <ac:grpSpMkLst>
            <pc:docMk/>
            <pc:sldMk cId="3224393557" sldId="270"/>
            <ac:grpSpMk id="25" creationId="{6761F312-4EE7-704C-C1C1-42EE9FBA27E2}"/>
          </ac:grpSpMkLst>
        </pc:grpChg>
        <pc:grpChg chg="mod topLvl">
          <ac:chgData name="Antonio Carlos Meira Neto" userId="59b1efde8bf749db" providerId="LiveId" clId="{80735760-7840-4A2B-9124-0DDF62D58272}" dt="2022-09-30T00:29:27.582" v="9281" actId="1076"/>
          <ac:grpSpMkLst>
            <pc:docMk/>
            <pc:sldMk cId="3224393557" sldId="270"/>
            <ac:grpSpMk id="29" creationId="{9D305868-4EAC-E24C-334E-F3425D452547}"/>
          </ac:grpSpMkLst>
        </pc:grpChg>
        <pc:grpChg chg="mod topLvl">
          <ac:chgData name="Antonio Carlos Meira Neto" userId="59b1efde8bf749db" providerId="LiveId" clId="{80735760-7840-4A2B-9124-0DDF62D58272}" dt="2022-09-30T00:29:27.582" v="9281" actId="1076"/>
          <ac:grpSpMkLst>
            <pc:docMk/>
            <pc:sldMk cId="3224393557" sldId="270"/>
            <ac:grpSpMk id="32" creationId="{98D5A19D-027F-B3DE-3E90-B69400C7779C}"/>
          </ac:grpSpMkLst>
        </pc:grpChg>
        <pc:grpChg chg="mod topLvl">
          <ac:chgData name="Antonio Carlos Meira Neto" userId="59b1efde8bf749db" providerId="LiveId" clId="{80735760-7840-4A2B-9124-0DDF62D58272}" dt="2022-09-30T00:29:27.582" v="9281" actId="1076"/>
          <ac:grpSpMkLst>
            <pc:docMk/>
            <pc:sldMk cId="3224393557" sldId="270"/>
            <ac:grpSpMk id="36" creationId="{9843496C-F136-559A-0CE3-CC2D63AB0C77}"/>
          </ac:grpSpMkLst>
        </pc:grpChg>
        <pc:grpChg chg="add del mod">
          <ac:chgData name="Antonio Carlos Meira Neto" userId="59b1efde8bf749db" providerId="LiveId" clId="{80735760-7840-4A2B-9124-0DDF62D58272}" dt="2022-09-30T00:04:08.256" v="8785" actId="478"/>
          <ac:grpSpMkLst>
            <pc:docMk/>
            <pc:sldMk cId="3224393557" sldId="270"/>
            <ac:grpSpMk id="82" creationId="{B7E1BFFA-07EF-54E2-E7B4-A3853FAA3B60}"/>
          </ac:grpSpMkLst>
        </pc:grpChg>
        <pc:grpChg chg="mod">
          <ac:chgData name="Antonio Carlos Meira Neto" userId="59b1efde8bf749db" providerId="LiveId" clId="{80735760-7840-4A2B-9124-0DDF62D58272}" dt="2022-09-29T23:26:52.803" v="8454" actId="1076"/>
          <ac:grpSpMkLst>
            <pc:docMk/>
            <pc:sldMk cId="3224393557" sldId="270"/>
            <ac:grpSpMk id="83" creationId="{9B29D935-669F-88DB-4E32-A393F6556C2D}"/>
          </ac:grpSpMkLst>
        </pc:grpChg>
        <pc:grpChg chg="mod">
          <ac:chgData name="Antonio Carlos Meira Neto" userId="59b1efde8bf749db" providerId="LiveId" clId="{80735760-7840-4A2B-9124-0DDF62D58272}" dt="2022-09-29T23:26:52.803" v="8454" actId="1076"/>
          <ac:grpSpMkLst>
            <pc:docMk/>
            <pc:sldMk cId="3224393557" sldId="270"/>
            <ac:grpSpMk id="86" creationId="{412CB353-2B04-24C7-7F04-4555595638E6}"/>
          </ac:grpSpMkLst>
        </pc:grpChg>
        <pc:grpChg chg="add mod">
          <ac:chgData name="Antonio Carlos Meira Neto" userId="59b1efde8bf749db" providerId="LiveId" clId="{80735760-7840-4A2B-9124-0DDF62D58272}" dt="2022-09-30T00:29:27.582" v="9281" actId="1076"/>
          <ac:grpSpMkLst>
            <pc:docMk/>
            <pc:sldMk cId="3224393557" sldId="270"/>
            <ac:grpSpMk id="96" creationId="{D85F4699-0D79-D45D-45D0-2EB4081D00E6}"/>
          </ac:grpSpMkLst>
        </pc:grpChg>
        <pc:grpChg chg="add mod">
          <ac:chgData name="Antonio Carlos Meira Neto" userId="59b1efde8bf749db" providerId="LiveId" clId="{80735760-7840-4A2B-9124-0DDF62D58272}" dt="2022-09-30T00:29:27.582" v="9281" actId="1076"/>
          <ac:grpSpMkLst>
            <pc:docMk/>
            <pc:sldMk cId="3224393557" sldId="270"/>
            <ac:grpSpMk id="99" creationId="{5F1A27BA-2997-0F8D-BA8F-06955AE2B359}"/>
          </ac:grpSpMkLst>
        </pc:grpChg>
        <pc:grpChg chg="mod">
          <ac:chgData name="Antonio Carlos Meira Neto" userId="59b1efde8bf749db" providerId="LiveId" clId="{80735760-7840-4A2B-9124-0DDF62D58272}" dt="2022-09-30T00:29:27.582" v="9281" actId="1076"/>
          <ac:grpSpMkLst>
            <pc:docMk/>
            <pc:sldMk cId="3224393557" sldId="270"/>
            <ac:grpSpMk id="100" creationId="{AEC320B5-DAFA-A578-A6B6-50186EAE1FCB}"/>
          </ac:grpSpMkLst>
        </pc:grpChg>
        <pc:grpChg chg="mod">
          <ac:chgData name="Antonio Carlos Meira Neto" userId="59b1efde8bf749db" providerId="LiveId" clId="{80735760-7840-4A2B-9124-0DDF62D58272}" dt="2022-09-30T00:29:27.582" v="9281" actId="1076"/>
          <ac:grpSpMkLst>
            <pc:docMk/>
            <pc:sldMk cId="3224393557" sldId="270"/>
            <ac:grpSpMk id="105" creationId="{591F014E-04B2-74B5-E1CD-BC2C1D55BA75}"/>
          </ac:grpSpMkLst>
        </pc:grpChg>
        <pc:grpChg chg="mod">
          <ac:chgData name="Antonio Carlos Meira Neto" userId="59b1efde8bf749db" providerId="LiveId" clId="{80735760-7840-4A2B-9124-0DDF62D58272}" dt="2022-09-30T00:29:27.582" v="9281" actId="1076"/>
          <ac:grpSpMkLst>
            <pc:docMk/>
            <pc:sldMk cId="3224393557" sldId="270"/>
            <ac:grpSpMk id="108" creationId="{B0FC92A7-94A9-DC03-19AF-E60BA06BE847}"/>
          </ac:grpSpMkLst>
        </pc:grpChg>
        <pc:picChg chg="add del mod">
          <ac:chgData name="Antonio Carlos Meira Neto" userId="59b1efde8bf749db" providerId="LiveId" clId="{80735760-7840-4A2B-9124-0DDF62D58272}" dt="2022-09-29T23:26:16.349" v="8450" actId="478"/>
          <ac:picMkLst>
            <pc:docMk/>
            <pc:sldMk cId="3224393557" sldId="270"/>
            <ac:picMk id="7" creationId="{384222EF-07CE-CA34-DFC6-00B19C5B420F}"/>
          </ac:picMkLst>
        </pc:picChg>
        <pc:picChg chg="mod topLvl">
          <ac:chgData name="Antonio Carlos Meira Neto" userId="59b1efde8bf749db" providerId="LiveId" clId="{80735760-7840-4A2B-9124-0DDF62D58272}" dt="2022-09-30T00:29:27.582" v="9281" actId="1076"/>
          <ac:picMkLst>
            <pc:docMk/>
            <pc:sldMk cId="3224393557" sldId="270"/>
            <ac:picMk id="9" creationId="{BAAE001B-FCCA-9085-84A7-87C9E026AE52}"/>
          </ac:picMkLst>
        </pc:picChg>
        <pc:picChg chg="mod topLvl">
          <ac:chgData name="Antonio Carlos Meira Neto" userId="59b1efde8bf749db" providerId="LiveId" clId="{80735760-7840-4A2B-9124-0DDF62D58272}" dt="2022-09-30T00:29:27.582" v="9281" actId="1076"/>
          <ac:picMkLst>
            <pc:docMk/>
            <pc:sldMk cId="3224393557" sldId="270"/>
            <ac:picMk id="10" creationId="{F8B6E770-E51F-66D8-B4F9-9EF15854DF21}"/>
          </ac:picMkLst>
        </pc:picChg>
        <pc:picChg chg="mod topLvl">
          <ac:chgData name="Antonio Carlos Meira Neto" userId="59b1efde8bf749db" providerId="LiveId" clId="{80735760-7840-4A2B-9124-0DDF62D58272}" dt="2022-09-30T00:29:27.582" v="9281" actId="1076"/>
          <ac:picMkLst>
            <pc:docMk/>
            <pc:sldMk cId="3224393557" sldId="270"/>
            <ac:picMk id="12" creationId="{CA907112-9E50-720F-0460-F393C49C7584}"/>
          </ac:picMkLst>
        </pc:picChg>
        <pc:picChg chg="mod topLvl">
          <ac:chgData name="Antonio Carlos Meira Neto" userId="59b1efde8bf749db" providerId="LiveId" clId="{80735760-7840-4A2B-9124-0DDF62D58272}" dt="2022-09-30T00:29:27.582" v="9281" actId="1076"/>
          <ac:picMkLst>
            <pc:docMk/>
            <pc:sldMk cId="3224393557" sldId="270"/>
            <ac:picMk id="19" creationId="{800B0A1F-DD55-AC87-9C09-A8E07EC8D8A7}"/>
          </ac:picMkLst>
        </pc:picChg>
        <pc:picChg chg="mod topLvl">
          <ac:chgData name="Antonio Carlos Meira Neto" userId="59b1efde8bf749db" providerId="LiveId" clId="{80735760-7840-4A2B-9124-0DDF62D58272}" dt="2022-09-30T00:29:27.582" v="9281" actId="1076"/>
          <ac:picMkLst>
            <pc:docMk/>
            <pc:sldMk cId="3224393557" sldId="270"/>
            <ac:picMk id="21" creationId="{4EC228ED-4DE2-66C3-ACBF-A1C976705B05}"/>
          </ac:picMkLst>
        </pc:picChg>
        <pc:picChg chg="mod topLvl">
          <ac:chgData name="Antonio Carlos Meira Neto" userId="59b1efde8bf749db" providerId="LiveId" clId="{80735760-7840-4A2B-9124-0DDF62D58272}" dt="2022-09-30T00:29:27.582" v="9281" actId="1076"/>
          <ac:picMkLst>
            <pc:docMk/>
            <pc:sldMk cId="3224393557" sldId="270"/>
            <ac:picMk id="26" creationId="{53B62BDD-3B13-36B8-2C79-9E863D20D95F}"/>
          </ac:picMkLst>
        </pc:picChg>
        <pc:picChg chg="mod topLvl">
          <ac:chgData name="Antonio Carlos Meira Neto" userId="59b1efde8bf749db" providerId="LiveId" clId="{80735760-7840-4A2B-9124-0DDF62D58272}" dt="2022-09-30T00:29:27.582" v="9281" actId="1076"/>
          <ac:picMkLst>
            <pc:docMk/>
            <pc:sldMk cId="3224393557" sldId="270"/>
            <ac:picMk id="28" creationId="{9C598CF2-1CD2-447C-9D2A-D011A6AEDBFA}"/>
          </ac:picMkLst>
        </pc:picChg>
        <pc:picChg chg="mod topLvl">
          <ac:chgData name="Antonio Carlos Meira Neto" userId="59b1efde8bf749db" providerId="LiveId" clId="{80735760-7840-4A2B-9124-0DDF62D58272}" dt="2022-09-30T00:29:27.582" v="9281" actId="1076"/>
          <ac:picMkLst>
            <pc:docMk/>
            <pc:sldMk cId="3224393557" sldId="270"/>
            <ac:picMk id="33" creationId="{9F9F63BF-61ED-023D-021B-A009B05AE6D9}"/>
          </ac:picMkLst>
        </pc:picChg>
        <pc:picChg chg="mod topLvl">
          <ac:chgData name="Antonio Carlos Meira Neto" userId="59b1efde8bf749db" providerId="LiveId" clId="{80735760-7840-4A2B-9124-0DDF62D58272}" dt="2022-09-30T00:29:27.582" v="9281" actId="1076"/>
          <ac:picMkLst>
            <pc:docMk/>
            <pc:sldMk cId="3224393557" sldId="270"/>
            <ac:picMk id="35" creationId="{FC983B33-19A4-C21E-2768-47234F7740DA}"/>
          </ac:picMkLst>
        </pc:picChg>
        <pc:picChg chg="mod">
          <ac:chgData name="Antonio Carlos Meira Neto" userId="59b1efde8bf749db" providerId="LiveId" clId="{80735760-7840-4A2B-9124-0DDF62D58272}" dt="2022-09-29T23:26:52.803" v="8454" actId="1076"/>
          <ac:picMkLst>
            <pc:docMk/>
            <pc:sldMk cId="3224393557" sldId="270"/>
            <ac:picMk id="85" creationId="{11AEA813-4BDB-7BAA-A7EE-FC433022ECA3}"/>
          </ac:picMkLst>
        </pc:picChg>
        <pc:picChg chg="add mod">
          <ac:chgData name="Antonio Carlos Meira Neto" userId="59b1efde8bf749db" providerId="LiveId" clId="{80735760-7840-4A2B-9124-0DDF62D58272}" dt="2022-09-30T00:29:27.582" v="9281" actId="1076"/>
          <ac:picMkLst>
            <pc:docMk/>
            <pc:sldMk cId="3224393557" sldId="270"/>
            <ac:picMk id="93" creationId="{B10B974D-5639-5132-9DC6-D2D0690FC5E8}"/>
          </ac:picMkLst>
        </pc:picChg>
        <pc:picChg chg="mod">
          <ac:chgData name="Antonio Carlos Meira Neto" userId="59b1efde8bf749db" providerId="LiveId" clId="{80735760-7840-4A2B-9124-0DDF62D58272}" dt="2022-09-30T00:29:27.582" v="9281" actId="1076"/>
          <ac:picMkLst>
            <pc:docMk/>
            <pc:sldMk cId="3224393557" sldId="270"/>
            <ac:picMk id="107" creationId="{9996B79A-CE1D-8DB6-72E0-A4C621F94AA1}"/>
          </ac:picMkLst>
        </pc:picChg>
        <pc:picChg chg="add del mod">
          <ac:chgData name="Antonio Carlos Meira Neto" userId="59b1efde8bf749db" providerId="LiveId" clId="{80735760-7840-4A2B-9124-0DDF62D58272}" dt="2022-09-30T00:21:33.244" v="9196" actId="478"/>
          <ac:picMkLst>
            <pc:docMk/>
            <pc:sldMk cId="3224393557" sldId="270"/>
            <ac:picMk id="1026" creationId="{5E0FFE5E-3649-E86A-5C72-43F95BE2B3C8}"/>
          </ac:picMkLst>
        </pc:picChg>
        <pc:cxnChg chg="mod topLvl">
          <ac:chgData name="Antonio Carlos Meira Neto" userId="59b1efde8bf749db" providerId="LiveId" clId="{80735760-7840-4A2B-9124-0DDF62D58272}" dt="2022-09-30T00:29:27.582" v="9281" actId="1076"/>
          <ac:cxnSpMkLst>
            <pc:docMk/>
            <pc:sldMk cId="3224393557" sldId="270"/>
            <ac:cxnSpMk id="41" creationId="{AABBCA20-121E-B48E-A2E5-475D1C0AEBE8}"/>
          </ac:cxnSpMkLst>
        </pc:cxnChg>
        <pc:cxnChg chg="mod">
          <ac:chgData name="Antonio Carlos Meira Neto" userId="59b1efde8bf749db" providerId="LiveId" clId="{80735760-7840-4A2B-9124-0DDF62D58272}" dt="2022-09-29T23:26:52.803" v="8454" actId="1076"/>
          <ac:cxnSpMkLst>
            <pc:docMk/>
            <pc:sldMk cId="3224393557" sldId="270"/>
            <ac:cxnSpMk id="88" creationId="{43B0FF49-1559-37F3-206B-5B86B93073AE}"/>
          </ac:cxnSpMkLst>
        </pc:cxnChg>
        <pc:cxnChg chg="mod">
          <ac:chgData name="Antonio Carlos Meira Neto" userId="59b1efde8bf749db" providerId="LiveId" clId="{80735760-7840-4A2B-9124-0DDF62D58272}" dt="2022-09-29T23:26:52.803" v="8454" actId="1076"/>
          <ac:cxnSpMkLst>
            <pc:docMk/>
            <pc:sldMk cId="3224393557" sldId="270"/>
            <ac:cxnSpMk id="90" creationId="{8ADAE57D-40E6-06E4-8DFC-B222B96404FC}"/>
          </ac:cxnSpMkLst>
        </pc:cxnChg>
        <pc:cxnChg chg="mod">
          <ac:chgData name="Antonio Carlos Meira Neto" userId="59b1efde8bf749db" providerId="LiveId" clId="{80735760-7840-4A2B-9124-0DDF62D58272}" dt="2022-09-29T23:26:52.803" v="8454" actId="1076"/>
          <ac:cxnSpMkLst>
            <pc:docMk/>
            <pc:sldMk cId="3224393557" sldId="270"/>
            <ac:cxnSpMk id="92" creationId="{1DD57FBE-45E2-12D1-6BCC-A0CAD84BADB8}"/>
          </ac:cxnSpMkLst>
        </pc:cxnChg>
        <pc:cxnChg chg="add del mod">
          <ac:chgData name="Antonio Carlos Meira Neto" userId="59b1efde8bf749db" providerId="LiveId" clId="{80735760-7840-4A2B-9124-0DDF62D58272}" dt="2022-09-30T00:04:06.791" v="8784" actId="478"/>
          <ac:cxnSpMkLst>
            <pc:docMk/>
            <pc:sldMk cId="3224393557" sldId="270"/>
            <ac:cxnSpMk id="97" creationId="{5363E1BE-6DA5-AEBA-325D-44E02E1B495D}"/>
          </ac:cxnSpMkLst>
        </pc:cxnChg>
        <pc:cxnChg chg="mod">
          <ac:chgData name="Antonio Carlos Meira Neto" userId="59b1efde8bf749db" providerId="LiveId" clId="{80735760-7840-4A2B-9124-0DDF62D58272}" dt="2022-09-30T00:29:27.582" v="9281" actId="1076"/>
          <ac:cxnSpMkLst>
            <pc:docMk/>
            <pc:sldMk cId="3224393557" sldId="270"/>
            <ac:cxnSpMk id="101" creationId="{90AF440C-6939-0F80-FCBA-E2C1D52D54CD}"/>
          </ac:cxnSpMkLst>
        </pc:cxnChg>
        <pc:cxnChg chg="mod">
          <ac:chgData name="Antonio Carlos Meira Neto" userId="59b1efde8bf749db" providerId="LiveId" clId="{80735760-7840-4A2B-9124-0DDF62D58272}" dt="2022-09-30T00:29:27.582" v="9281" actId="1076"/>
          <ac:cxnSpMkLst>
            <pc:docMk/>
            <pc:sldMk cId="3224393557" sldId="270"/>
            <ac:cxnSpMk id="103" creationId="{9C12D47B-F58F-8524-8CFD-8E5DD5D051B7}"/>
          </ac:cxnSpMkLst>
        </pc:cxnChg>
        <pc:cxnChg chg="mod">
          <ac:chgData name="Antonio Carlos Meira Neto" userId="59b1efde8bf749db" providerId="LiveId" clId="{80735760-7840-4A2B-9124-0DDF62D58272}" dt="2022-09-30T00:29:27.582" v="9281" actId="1076"/>
          <ac:cxnSpMkLst>
            <pc:docMk/>
            <pc:sldMk cId="3224393557" sldId="270"/>
            <ac:cxnSpMk id="110" creationId="{1CA7B79A-50BD-9617-A225-F38DF413EC98}"/>
          </ac:cxnSpMkLst>
        </pc:cxnChg>
        <pc:cxnChg chg="mod">
          <ac:chgData name="Antonio Carlos Meira Neto" userId="59b1efde8bf749db" providerId="LiveId" clId="{80735760-7840-4A2B-9124-0DDF62D58272}" dt="2022-09-30T00:29:27.582" v="9281" actId="1076"/>
          <ac:cxnSpMkLst>
            <pc:docMk/>
            <pc:sldMk cId="3224393557" sldId="270"/>
            <ac:cxnSpMk id="112" creationId="{E8C16983-BA8E-1B0D-6C73-2A6202F6C462}"/>
          </ac:cxnSpMkLst>
        </pc:cxnChg>
        <pc:cxnChg chg="mod">
          <ac:chgData name="Antonio Carlos Meira Neto" userId="59b1efde8bf749db" providerId="LiveId" clId="{80735760-7840-4A2B-9124-0DDF62D58272}" dt="2022-09-30T00:29:27.582" v="9281" actId="1076"/>
          <ac:cxnSpMkLst>
            <pc:docMk/>
            <pc:sldMk cId="3224393557" sldId="270"/>
            <ac:cxnSpMk id="114" creationId="{487E06D3-7144-5FEB-8A43-0179561F694B}"/>
          </ac:cxnSpMkLst>
        </pc:cxnChg>
      </pc:sldChg>
      <pc:sldChg chg="add del mod ord modShow">
        <pc:chgData name="Antonio Carlos Meira Neto" userId="59b1efde8bf749db" providerId="LiveId" clId="{80735760-7840-4A2B-9124-0DDF62D58272}" dt="2022-09-29T21:19:10.147" v="7655" actId="47"/>
        <pc:sldMkLst>
          <pc:docMk/>
          <pc:sldMk cId="2596464374" sldId="274"/>
        </pc:sldMkLst>
      </pc:sldChg>
      <pc:sldChg chg="addSp delSp modSp mod">
        <pc:chgData name="Antonio Carlos Meira Neto" userId="59b1efde8bf749db" providerId="LiveId" clId="{80735760-7840-4A2B-9124-0DDF62D58272}" dt="2022-09-29T20:18:43.015" v="5172"/>
        <pc:sldMkLst>
          <pc:docMk/>
          <pc:sldMk cId="3061694093" sldId="276"/>
        </pc:sldMkLst>
        <pc:spChg chg="del">
          <ac:chgData name="Antonio Carlos Meira Neto" userId="59b1efde8bf749db" providerId="LiveId" clId="{80735760-7840-4A2B-9124-0DDF62D58272}" dt="2022-09-24T23:14:30" v="180" actId="478"/>
          <ac:spMkLst>
            <pc:docMk/>
            <pc:sldMk cId="3061694093" sldId="276"/>
            <ac:spMk id="2" creationId="{BE65F496-DD7E-46D5-9E4C-F520303CBBA5}"/>
          </ac:spMkLst>
        </pc:spChg>
        <pc:spChg chg="add mod">
          <ac:chgData name="Antonio Carlos Meira Neto" userId="59b1efde8bf749db" providerId="LiveId" clId="{80735760-7840-4A2B-9124-0DDF62D58272}" dt="2022-09-29T20:18:43.015" v="5172"/>
          <ac:spMkLst>
            <pc:docMk/>
            <pc:sldMk cId="3061694093" sldId="276"/>
            <ac:spMk id="3" creationId="{B696F690-F3F1-BBEB-4DCC-087BD8993C86}"/>
          </ac:spMkLst>
        </pc:spChg>
        <pc:spChg chg="add del mod">
          <ac:chgData name="Antonio Carlos Meira Neto" userId="59b1efde8bf749db" providerId="LiveId" clId="{80735760-7840-4A2B-9124-0DDF62D58272}" dt="2022-09-29T20:18:41.370" v="5171" actId="478"/>
          <ac:spMkLst>
            <pc:docMk/>
            <pc:sldMk cId="3061694093" sldId="276"/>
            <ac:spMk id="5" creationId="{B0D18C63-22F6-B987-F3D6-970989BF8CA4}"/>
          </ac:spMkLst>
        </pc:spChg>
        <pc:spChg chg="add mod">
          <ac:chgData name="Antonio Carlos Meira Neto" userId="59b1efde8bf749db" providerId="LiveId" clId="{80735760-7840-4A2B-9124-0DDF62D58272}" dt="2022-09-25T21:31:55.411" v="2431" actId="14100"/>
          <ac:spMkLst>
            <pc:docMk/>
            <pc:sldMk cId="3061694093" sldId="276"/>
            <ac:spMk id="6" creationId="{F0CE5E3B-96C0-6B47-0C52-C70BE3C61B5E}"/>
          </ac:spMkLst>
        </pc:spChg>
        <pc:spChg chg="mod">
          <ac:chgData name="Antonio Carlos Meira Neto" userId="59b1efde8bf749db" providerId="LiveId" clId="{80735760-7840-4A2B-9124-0DDF62D58272}" dt="2022-09-24T23:17:06.381" v="201"/>
          <ac:spMkLst>
            <pc:docMk/>
            <pc:sldMk cId="3061694093" sldId="276"/>
            <ac:spMk id="9" creationId="{17CBFA76-60A2-A926-5B2C-D3CEBD852511}"/>
          </ac:spMkLst>
        </pc:spChg>
        <pc:spChg chg="mod">
          <ac:chgData name="Antonio Carlos Meira Neto" userId="59b1efde8bf749db" providerId="LiveId" clId="{80735760-7840-4A2B-9124-0DDF62D58272}" dt="2022-09-24T23:17:06.381" v="201"/>
          <ac:spMkLst>
            <pc:docMk/>
            <pc:sldMk cId="3061694093" sldId="276"/>
            <ac:spMk id="14" creationId="{D283D2E5-AC1D-BCF4-34D9-D0F901732B4E}"/>
          </ac:spMkLst>
        </pc:spChg>
        <pc:spChg chg="mod">
          <ac:chgData name="Antonio Carlos Meira Neto" userId="59b1efde8bf749db" providerId="LiveId" clId="{80735760-7840-4A2B-9124-0DDF62D58272}" dt="2022-09-24T23:17:06.381" v="201"/>
          <ac:spMkLst>
            <pc:docMk/>
            <pc:sldMk cId="3061694093" sldId="276"/>
            <ac:spMk id="15" creationId="{D9B81C38-4B1B-8984-0E8B-BBF821EAEBC9}"/>
          </ac:spMkLst>
        </pc:spChg>
        <pc:spChg chg="mod">
          <ac:chgData name="Antonio Carlos Meira Neto" userId="59b1efde8bf749db" providerId="LiveId" clId="{80735760-7840-4A2B-9124-0DDF62D58272}" dt="2022-09-24T23:17:06.381" v="201"/>
          <ac:spMkLst>
            <pc:docMk/>
            <pc:sldMk cId="3061694093" sldId="276"/>
            <ac:spMk id="16" creationId="{812239A1-7D66-8DB5-0681-3F0F1CAFDF6A}"/>
          </ac:spMkLst>
        </pc:spChg>
        <pc:spChg chg="mod">
          <ac:chgData name="Antonio Carlos Meira Neto" userId="59b1efde8bf749db" providerId="LiveId" clId="{80735760-7840-4A2B-9124-0DDF62D58272}" dt="2022-09-24T23:17:06.381" v="201"/>
          <ac:spMkLst>
            <pc:docMk/>
            <pc:sldMk cId="3061694093" sldId="276"/>
            <ac:spMk id="17" creationId="{F5A54294-8F8D-BF5D-7F47-034FF58E96D8}"/>
          </ac:spMkLst>
        </pc:spChg>
        <pc:spChg chg="mod">
          <ac:chgData name="Antonio Carlos Meira Neto" userId="59b1efde8bf749db" providerId="LiveId" clId="{80735760-7840-4A2B-9124-0DDF62D58272}" dt="2022-09-24T23:17:06.381" v="201"/>
          <ac:spMkLst>
            <pc:docMk/>
            <pc:sldMk cId="3061694093" sldId="276"/>
            <ac:spMk id="18" creationId="{0D5FBF10-BE67-7A2B-546B-9D7EED4EE821}"/>
          </ac:spMkLst>
        </pc:spChg>
        <pc:spChg chg="mod">
          <ac:chgData name="Antonio Carlos Meira Neto" userId="59b1efde8bf749db" providerId="LiveId" clId="{80735760-7840-4A2B-9124-0DDF62D58272}" dt="2022-09-24T23:17:06.381" v="201"/>
          <ac:spMkLst>
            <pc:docMk/>
            <pc:sldMk cId="3061694093" sldId="276"/>
            <ac:spMk id="19" creationId="{FF68AD4C-D2B3-0E0A-7B0C-CF42D2E1845D}"/>
          </ac:spMkLst>
        </pc:spChg>
        <pc:spChg chg="mod">
          <ac:chgData name="Antonio Carlos Meira Neto" userId="59b1efde8bf749db" providerId="LiveId" clId="{80735760-7840-4A2B-9124-0DDF62D58272}" dt="2022-09-24T23:17:06.381" v="201"/>
          <ac:spMkLst>
            <pc:docMk/>
            <pc:sldMk cId="3061694093" sldId="276"/>
            <ac:spMk id="20" creationId="{70944C2D-B074-A9BC-39FF-B84FA163E58F}"/>
          </ac:spMkLst>
        </pc:spChg>
        <pc:spChg chg="mod">
          <ac:chgData name="Antonio Carlos Meira Neto" userId="59b1efde8bf749db" providerId="LiveId" clId="{80735760-7840-4A2B-9124-0DDF62D58272}" dt="2022-09-24T23:17:06.381" v="201"/>
          <ac:spMkLst>
            <pc:docMk/>
            <pc:sldMk cId="3061694093" sldId="276"/>
            <ac:spMk id="22" creationId="{C4E6B332-756D-A317-09F5-7A7BBA80CBE9}"/>
          </ac:spMkLst>
        </pc:spChg>
        <pc:spChg chg="mod">
          <ac:chgData name="Antonio Carlos Meira Neto" userId="59b1efde8bf749db" providerId="LiveId" clId="{80735760-7840-4A2B-9124-0DDF62D58272}" dt="2022-09-24T23:17:06.381" v="201"/>
          <ac:spMkLst>
            <pc:docMk/>
            <pc:sldMk cId="3061694093" sldId="276"/>
            <ac:spMk id="24" creationId="{956F9D14-892E-13FA-6DD8-C58392D78D2B}"/>
          </ac:spMkLst>
        </pc:spChg>
        <pc:spChg chg="mod">
          <ac:chgData name="Antonio Carlos Meira Neto" userId="59b1efde8bf749db" providerId="LiveId" clId="{80735760-7840-4A2B-9124-0DDF62D58272}" dt="2022-09-24T23:17:06.381" v="201"/>
          <ac:spMkLst>
            <pc:docMk/>
            <pc:sldMk cId="3061694093" sldId="276"/>
            <ac:spMk id="25" creationId="{0E279500-B148-82F3-48B7-690E4D1D955A}"/>
          </ac:spMkLst>
        </pc:spChg>
        <pc:spChg chg="mod">
          <ac:chgData name="Antonio Carlos Meira Neto" userId="59b1efde8bf749db" providerId="LiveId" clId="{80735760-7840-4A2B-9124-0DDF62D58272}" dt="2022-09-24T23:17:06.381" v="201"/>
          <ac:spMkLst>
            <pc:docMk/>
            <pc:sldMk cId="3061694093" sldId="276"/>
            <ac:spMk id="27" creationId="{CC13AC41-2F11-6418-C2C7-165851B5D274}"/>
          </ac:spMkLst>
        </pc:spChg>
        <pc:spChg chg="mod">
          <ac:chgData name="Antonio Carlos Meira Neto" userId="59b1efde8bf749db" providerId="LiveId" clId="{80735760-7840-4A2B-9124-0DDF62D58272}" dt="2022-09-24T23:17:06.381" v="201"/>
          <ac:spMkLst>
            <pc:docMk/>
            <pc:sldMk cId="3061694093" sldId="276"/>
            <ac:spMk id="30" creationId="{60040318-A853-2014-0418-F08CEF4F4674}"/>
          </ac:spMkLst>
        </pc:spChg>
        <pc:spChg chg="mod">
          <ac:chgData name="Antonio Carlos Meira Neto" userId="59b1efde8bf749db" providerId="LiveId" clId="{80735760-7840-4A2B-9124-0DDF62D58272}" dt="2022-09-24T23:17:06.381" v="201"/>
          <ac:spMkLst>
            <pc:docMk/>
            <pc:sldMk cId="3061694093" sldId="276"/>
            <ac:spMk id="31" creationId="{BD4BD41E-0272-9994-001D-F4CB53801F0C}"/>
          </ac:spMkLst>
        </pc:spChg>
        <pc:spChg chg="mod">
          <ac:chgData name="Antonio Carlos Meira Neto" userId="59b1efde8bf749db" providerId="LiveId" clId="{80735760-7840-4A2B-9124-0DDF62D58272}" dt="2022-09-24T23:17:06.381" v="201"/>
          <ac:spMkLst>
            <pc:docMk/>
            <pc:sldMk cId="3061694093" sldId="276"/>
            <ac:spMk id="32" creationId="{11207303-7E30-7208-5E15-6C914A0854D4}"/>
          </ac:spMkLst>
        </pc:spChg>
        <pc:spChg chg="mod">
          <ac:chgData name="Antonio Carlos Meira Neto" userId="59b1efde8bf749db" providerId="LiveId" clId="{80735760-7840-4A2B-9124-0DDF62D58272}" dt="2022-09-24T23:17:06.381" v="201"/>
          <ac:spMkLst>
            <pc:docMk/>
            <pc:sldMk cId="3061694093" sldId="276"/>
            <ac:spMk id="35" creationId="{A4BECF7E-1BF3-D5A1-8672-B884A4F0621F}"/>
          </ac:spMkLst>
        </pc:spChg>
        <pc:spChg chg="mod">
          <ac:chgData name="Antonio Carlos Meira Neto" userId="59b1efde8bf749db" providerId="LiveId" clId="{80735760-7840-4A2B-9124-0DDF62D58272}" dt="2022-09-24T23:17:06.381" v="201"/>
          <ac:spMkLst>
            <pc:docMk/>
            <pc:sldMk cId="3061694093" sldId="276"/>
            <ac:spMk id="39" creationId="{E6DC8413-8C06-903F-13A0-95075650EB39}"/>
          </ac:spMkLst>
        </pc:spChg>
        <pc:spChg chg="mod">
          <ac:chgData name="Antonio Carlos Meira Neto" userId="59b1efde8bf749db" providerId="LiveId" clId="{80735760-7840-4A2B-9124-0DDF62D58272}" dt="2022-09-24T23:17:06.381" v="201"/>
          <ac:spMkLst>
            <pc:docMk/>
            <pc:sldMk cId="3061694093" sldId="276"/>
            <ac:spMk id="40" creationId="{E3B9BA59-9E74-BE1A-246D-7CAA9E3010F8}"/>
          </ac:spMkLst>
        </pc:spChg>
        <pc:spChg chg="mod">
          <ac:chgData name="Antonio Carlos Meira Neto" userId="59b1efde8bf749db" providerId="LiveId" clId="{80735760-7840-4A2B-9124-0DDF62D58272}" dt="2022-09-24T23:17:06.381" v="201"/>
          <ac:spMkLst>
            <pc:docMk/>
            <pc:sldMk cId="3061694093" sldId="276"/>
            <ac:spMk id="41" creationId="{6B55556D-DF1E-7FF4-C3C1-874BEDB301A1}"/>
          </ac:spMkLst>
        </pc:spChg>
        <pc:spChg chg="mod">
          <ac:chgData name="Antonio Carlos Meira Neto" userId="59b1efde8bf749db" providerId="LiveId" clId="{80735760-7840-4A2B-9124-0DDF62D58272}" dt="2022-09-24T23:17:06.381" v="201"/>
          <ac:spMkLst>
            <pc:docMk/>
            <pc:sldMk cId="3061694093" sldId="276"/>
            <ac:spMk id="43" creationId="{B3A80439-3ABA-AF79-9275-2D9675FD489E}"/>
          </ac:spMkLst>
        </pc:spChg>
        <pc:spChg chg="mod">
          <ac:chgData name="Antonio Carlos Meira Neto" userId="59b1efde8bf749db" providerId="LiveId" clId="{80735760-7840-4A2B-9124-0DDF62D58272}" dt="2022-09-24T23:17:06.381" v="201"/>
          <ac:spMkLst>
            <pc:docMk/>
            <pc:sldMk cId="3061694093" sldId="276"/>
            <ac:spMk id="44" creationId="{627E6C7B-CE9B-8184-9246-D05990A26114}"/>
          </ac:spMkLst>
        </pc:spChg>
        <pc:spChg chg="mod">
          <ac:chgData name="Antonio Carlos Meira Neto" userId="59b1efde8bf749db" providerId="LiveId" clId="{80735760-7840-4A2B-9124-0DDF62D58272}" dt="2022-09-24T23:17:06.381" v="201"/>
          <ac:spMkLst>
            <pc:docMk/>
            <pc:sldMk cId="3061694093" sldId="276"/>
            <ac:spMk id="46" creationId="{5698741B-072D-7B63-195F-0FB61095E3FD}"/>
          </ac:spMkLst>
        </pc:spChg>
        <pc:spChg chg="mod">
          <ac:chgData name="Antonio Carlos Meira Neto" userId="59b1efde8bf749db" providerId="LiveId" clId="{80735760-7840-4A2B-9124-0DDF62D58272}" dt="2022-09-24T23:17:06.381" v="201"/>
          <ac:spMkLst>
            <pc:docMk/>
            <pc:sldMk cId="3061694093" sldId="276"/>
            <ac:spMk id="48" creationId="{E92221FB-E713-FD92-8727-15BE355D32E4}"/>
          </ac:spMkLst>
        </pc:spChg>
        <pc:spChg chg="mod">
          <ac:chgData name="Antonio Carlos Meira Neto" userId="59b1efde8bf749db" providerId="LiveId" clId="{80735760-7840-4A2B-9124-0DDF62D58272}" dt="2022-09-24T23:17:06.381" v="201"/>
          <ac:spMkLst>
            <pc:docMk/>
            <pc:sldMk cId="3061694093" sldId="276"/>
            <ac:spMk id="49" creationId="{52487763-70CF-154A-64F7-6BF71F1AFCF9}"/>
          </ac:spMkLst>
        </pc:spChg>
        <pc:spChg chg="mod">
          <ac:chgData name="Antonio Carlos Meira Neto" userId="59b1efde8bf749db" providerId="LiveId" clId="{80735760-7840-4A2B-9124-0DDF62D58272}" dt="2022-09-24T23:17:06.381" v="201"/>
          <ac:spMkLst>
            <pc:docMk/>
            <pc:sldMk cId="3061694093" sldId="276"/>
            <ac:spMk id="50" creationId="{6B8DF31A-745D-E326-72C8-AEFD1F1A4C24}"/>
          </ac:spMkLst>
        </pc:spChg>
        <pc:spChg chg="mod">
          <ac:chgData name="Antonio Carlos Meira Neto" userId="59b1efde8bf749db" providerId="LiveId" clId="{80735760-7840-4A2B-9124-0DDF62D58272}" dt="2022-09-24T23:17:06.381" v="201"/>
          <ac:spMkLst>
            <pc:docMk/>
            <pc:sldMk cId="3061694093" sldId="276"/>
            <ac:spMk id="54" creationId="{5E2C8319-DA22-8B34-AEC2-64EC10EA5C06}"/>
          </ac:spMkLst>
        </pc:spChg>
        <pc:spChg chg="mod">
          <ac:chgData name="Antonio Carlos Meira Neto" userId="59b1efde8bf749db" providerId="LiveId" clId="{80735760-7840-4A2B-9124-0DDF62D58272}" dt="2022-09-24T23:17:06.381" v="201"/>
          <ac:spMkLst>
            <pc:docMk/>
            <pc:sldMk cId="3061694093" sldId="276"/>
            <ac:spMk id="57" creationId="{3C31C881-09F7-24E1-93A7-DE41891E1274}"/>
          </ac:spMkLst>
        </pc:spChg>
        <pc:spChg chg="mod">
          <ac:chgData name="Antonio Carlos Meira Neto" userId="59b1efde8bf749db" providerId="LiveId" clId="{80735760-7840-4A2B-9124-0DDF62D58272}" dt="2022-09-24T23:17:06.381" v="201"/>
          <ac:spMkLst>
            <pc:docMk/>
            <pc:sldMk cId="3061694093" sldId="276"/>
            <ac:spMk id="60" creationId="{0C8C7383-844D-6D4B-C121-35885DC94CAE}"/>
          </ac:spMkLst>
        </pc:spChg>
        <pc:spChg chg="mod">
          <ac:chgData name="Antonio Carlos Meira Neto" userId="59b1efde8bf749db" providerId="LiveId" clId="{80735760-7840-4A2B-9124-0DDF62D58272}" dt="2022-09-24T23:17:06.381" v="201"/>
          <ac:spMkLst>
            <pc:docMk/>
            <pc:sldMk cId="3061694093" sldId="276"/>
            <ac:spMk id="61" creationId="{5C62E0B5-7EF0-C969-D866-0B2E5157D4A9}"/>
          </ac:spMkLst>
        </pc:spChg>
        <pc:spChg chg="mod">
          <ac:chgData name="Antonio Carlos Meira Neto" userId="59b1efde8bf749db" providerId="LiveId" clId="{80735760-7840-4A2B-9124-0DDF62D58272}" dt="2022-09-24T23:17:06.381" v="201"/>
          <ac:spMkLst>
            <pc:docMk/>
            <pc:sldMk cId="3061694093" sldId="276"/>
            <ac:spMk id="62" creationId="{4996FE62-212E-A5E7-3036-75E5873B5EC5}"/>
          </ac:spMkLst>
        </pc:spChg>
        <pc:spChg chg="mod">
          <ac:chgData name="Antonio Carlos Meira Neto" userId="59b1efde8bf749db" providerId="LiveId" clId="{80735760-7840-4A2B-9124-0DDF62D58272}" dt="2022-09-24T23:17:06.381" v="201"/>
          <ac:spMkLst>
            <pc:docMk/>
            <pc:sldMk cId="3061694093" sldId="276"/>
            <ac:spMk id="65" creationId="{72CCA6B5-3FA7-43C8-3262-89CFF661A8D2}"/>
          </ac:spMkLst>
        </pc:spChg>
        <pc:spChg chg="mod">
          <ac:chgData name="Antonio Carlos Meira Neto" userId="59b1efde8bf749db" providerId="LiveId" clId="{80735760-7840-4A2B-9124-0DDF62D58272}" dt="2022-09-24T23:17:06.381" v="201"/>
          <ac:spMkLst>
            <pc:docMk/>
            <pc:sldMk cId="3061694093" sldId="276"/>
            <ac:spMk id="69" creationId="{39C60927-7DDF-7654-2AD2-BC4737F45CA0}"/>
          </ac:spMkLst>
        </pc:spChg>
        <pc:spChg chg="del mod">
          <ac:chgData name="Antonio Carlos Meira Neto" userId="59b1efde8bf749db" providerId="LiveId" clId="{80735760-7840-4A2B-9124-0DDF62D58272}" dt="2022-09-24T23:16:04.598" v="190" actId="478"/>
          <ac:spMkLst>
            <pc:docMk/>
            <pc:sldMk cId="3061694093" sldId="276"/>
            <ac:spMk id="70" creationId="{9A65AB94-6ECB-4CBE-896D-0F39D355E595}"/>
          </ac:spMkLst>
        </pc:spChg>
        <pc:spChg chg="mod">
          <ac:chgData name="Antonio Carlos Meira Neto" userId="59b1efde8bf749db" providerId="LiveId" clId="{80735760-7840-4A2B-9124-0DDF62D58272}" dt="2022-09-24T23:17:06.381" v="201"/>
          <ac:spMkLst>
            <pc:docMk/>
            <pc:sldMk cId="3061694093" sldId="276"/>
            <ac:spMk id="71" creationId="{35348BBD-5D68-67E6-C8CD-39AC7649896B}"/>
          </ac:spMkLst>
        </pc:spChg>
        <pc:spChg chg="mod">
          <ac:chgData name="Antonio Carlos Meira Neto" userId="59b1efde8bf749db" providerId="LiveId" clId="{80735760-7840-4A2B-9124-0DDF62D58272}" dt="2022-09-24T23:17:06.381" v="201"/>
          <ac:spMkLst>
            <pc:docMk/>
            <pc:sldMk cId="3061694093" sldId="276"/>
            <ac:spMk id="72" creationId="{70F614C8-D849-8006-55D7-13E6977538DD}"/>
          </ac:spMkLst>
        </pc:spChg>
        <pc:spChg chg="add del mod">
          <ac:chgData name="Antonio Carlos Meira Neto" userId="59b1efde8bf749db" providerId="LiveId" clId="{80735760-7840-4A2B-9124-0DDF62D58272}" dt="2022-09-24T23:19:01.926" v="210" actId="478"/>
          <ac:spMkLst>
            <pc:docMk/>
            <pc:sldMk cId="3061694093" sldId="276"/>
            <ac:spMk id="73" creationId="{5AA758C6-282B-36D6-5D1F-5FE8E90A0402}"/>
          </ac:spMkLst>
        </pc:spChg>
        <pc:grpChg chg="add mod">
          <ac:chgData name="Antonio Carlos Meira Neto" userId="59b1efde8bf749db" providerId="LiveId" clId="{80735760-7840-4A2B-9124-0DDF62D58272}" dt="2022-09-25T21:31:58.547" v="2432" actId="1076"/>
          <ac:grpSpMkLst>
            <pc:docMk/>
            <pc:sldMk cId="3061694093" sldId="276"/>
            <ac:grpSpMk id="7" creationId="{ABDFE623-BE0D-F3ED-98CB-30F49F90189F}"/>
          </ac:grpSpMkLst>
        </pc:grpChg>
        <pc:grpChg chg="mod">
          <ac:chgData name="Antonio Carlos Meira Neto" userId="59b1efde8bf749db" providerId="LiveId" clId="{80735760-7840-4A2B-9124-0DDF62D58272}" dt="2022-09-24T23:17:06.381" v="201"/>
          <ac:grpSpMkLst>
            <pc:docMk/>
            <pc:sldMk cId="3061694093" sldId="276"/>
            <ac:grpSpMk id="8" creationId="{D8D640C5-C18D-FBC0-944B-D5008B41EFA6}"/>
          </ac:grpSpMkLst>
        </pc:grpChg>
        <pc:grpChg chg="mod">
          <ac:chgData name="Antonio Carlos Meira Neto" userId="59b1efde8bf749db" providerId="LiveId" clId="{80735760-7840-4A2B-9124-0DDF62D58272}" dt="2022-09-24T23:17:06.381" v="201"/>
          <ac:grpSpMkLst>
            <pc:docMk/>
            <pc:sldMk cId="3061694093" sldId="276"/>
            <ac:grpSpMk id="10" creationId="{944B4C1B-64C5-AEF9-3085-F615E6EB0E23}"/>
          </ac:grpSpMkLst>
        </pc:grpChg>
        <pc:grpChg chg="mod">
          <ac:chgData name="Antonio Carlos Meira Neto" userId="59b1efde8bf749db" providerId="LiveId" clId="{80735760-7840-4A2B-9124-0DDF62D58272}" dt="2022-09-24T23:17:06.381" v="201"/>
          <ac:grpSpMkLst>
            <pc:docMk/>
            <pc:sldMk cId="3061694093" sldId="276"/>
            <ac:grpSpMk id="11" creationId="{3DAEEB51-E9F1-7B3B-805A-FB29BFE3B8E7}"/>
          </ac:grpSpMkLst>
        </pc:grpChg>
        <pc:cxnChg chg="mod">
          <ac:chgData name="Antonio Carlos Meira Neto" userId="59b1efde8bf749db" providerId="LiveId" clId="{80735760-7840-4A2B-9124-0DDF62D58272}" dt="2022-09-24T23:17:06.381" v="201"/>
          <ac:cxnSpMkLst>
            <pc:docMk/>
            <pc:sldMk cId="3061694093" sldId="276"/>
            <ac:cxnSpMk id="12" creationId="{B737C111-8685-0B3A-DF58-102F7CD2D4FD}"/>
          </ac:cxnSpMkLst>
        </pc:cxnChg>
        <pc:cxnChg chg="mod">
          <ac:chgData name="Antonio Carlos Meira Neto" userId="59b1efde8bf749db" providerId="LiveId" clId="{80735760-7840-4A2B-9124-0DDF62D58272}" dt="2022-09-24T23:17:06.381" v="201"/>
          <ac:cxnSpMkLst>
            <pc:docMk/>
            <pc:sldMk cId="3061694093" sldId="276"/>
            <ac:cxnSpMk id="13" creationId="{88F0D4C9-381A-2951-31EF-ACFD0C670CD5}"/>
          </ac:cxnSpMkLst>
        </pc:cxnChg>
        <pc:cxnChg chg="mod">
          <ac:chgData name="Antonio Carlos Meira Neto" userId="59b1efde8bf749db" providerId="LiveId" clId="{80735760-7840-4A2B-9124-0DDF62D58272}" dt="2022-09-24T23:17:06.381" v="201"/>
          <ac:cxnSpMkLst>
            <pc:docMk/>
            <pc:sldMk cId="3061694093" sldId="276"/>
            <ac:cxnSpMk id="21" creationId="{2490058B-BCE7-7260-AFBF-CB7D637F028E}"/>
          </ac:cxnSpMkLst>
        </pc:cxnChg>
        <pc:cxnChg chg="mod">
          <ac:chgData name="Antonio Carlos Meira Neto" userId="59b1efde8bf749db" providerId="LiveId" clId="{80735760-7840-4A2B-9124-0DDF62D58272}" dt="2022-09-24T23:17:06.381" v="201"/>
          <ac:cxnSpMkLst>
            <pc:docMk/>
            <pc:sldMk cId="3061694093" sldId="276"/>
            <ac:cxnSpMk id="23" creationId="{8812D806-3390-5C03-B943-39DB8F8C9180}"/>
          </ac:cxnSpMkLst>
        </pc:cxnChg>
        <pc:cxnChg chg="mod">
          <ac:chgData name="Antonio Carlos Meira Neto" userId="59b1efde8bf749db" providerId="LiveId" clId="{80735760-7840-4A2B-9124-0DDF62D58272}" dt="2022-09-24T23:17:06.381" v="201"/>
          <ac:cxnSpMkLst>
            <pc:docMk/>
            <pc:sldMk cId="3061694093" sldId="276"/>
            <ac:cxnSpMk id="26" creationId="{23F16498-A7CC-76FE-30D3-207D92ED616B}"/>
          </ac:cxnSpMkLst>
        </pc:cxnChg>
        <pc:cxnChg chg="mod">
          <ac:chgData name="Antonio Carlos Meira Neto" userId="59b1efde8bf749db" providerId="LiveId" clId="{80735760-7840-4A2B-9124-0DDF62D58272}" dt="2022-09-24T23:17:06.381" v="201"/>
          <ac:cxnSpMkLst>
            <pc:docMk/>
            <pc:sldMk cId="3061694093" sldId="276"/>
            <ac:cxnSpMk id="28" creationId="{3397541A-77A2-C97D-4ED9-96CAA46907DD}"/>
          </ac:cxnSpMkLst>
        </pc:cxnChg>
        <pc:cxnChg chg="mod">
          <ac:chgData name="Antonio Carlos Meira Neto" userId="59b1efde8bf749db" providerId="LiveId" clId="{80735760-7840-4A2B-9124-0DDF62D58272}" dt="2022-09-24T23:17:06.381" v="201"/>
          <ac:cxnSpMkLst>
            <pc:docMk/>
            <pc:sldMk cId="3061694093" sldId="276"/>
            <ac:cxnSpMk id="29" creationId="{0A45416F-DF59-463D-1DC5-66386B0E5553}"/>
          </ac:cxnSpMkLst>
        </pc:cxnChg>
        <pc:cxnChg chg="mod">
          <ac:chgData name="Antonio Carlos Meira Neto" userId="59b1efde8bf749db" providerId="LiveId" clId="{80735760-7840-4A2B-9124-0DDF62D58272}" dt="2022-09-24T23:17:06.381" v="201"/>
          <ac:cxnSpMkLst>
            <pc:docMk/>
            <pc:sldMk cId="3061694093" sldId="276"/>
            <ac:cxnSpMk id="33" creationId="{41F4A8E9-9E3C-6F27-2FA1-B8AB58F17E0C}"/>
          </ac:cxnSpMkLst>
        </pc:cxnChg>
        <pc:cxnChg chg="mod">
          <ac:chgData name="Antonio Carlos Meira Neto" userId="59b1efde8bf749db" providerId="LiveId" clId="{80735760-7840-4A2B-9124-0DDF62D58272}" dt="2022-09-24T23:17:06.381" v="201"/>
          <ac:cxnSpMkLst>
            <pc:docMk/>
            <pc:sldMk cId="3061694093" sldId="276"/>
            <ac:cxnSpMk id="34" creationId="{78AE06FA-3ECC-EA8E-BC39-70C55D2B6628}"/>
          </ac:cxnSpMkLst>
        </pc:cxnChg>
        <pc:cxnChg chg="mod">
          <ac:chgData name="Antonio Carlos Meira Neto" userId="59b1efde8bf749db" providerId="LiveId" clId="{80735760-7840-4A2B-9124-0DDF62D58272}" dt="2022-09-24T23:17:06.381" v="201"/>
          <ac:cxnSpMkLst>
            <pc:docMk/>
            <pc:sldMk cId="3061694093" sldId="276"/>
            <ac:cxnSpMk id="36" creationId="{395D8901-C36D-4C0A-55CC-2FB7AE3287EC}"/>
          </ac:cxnSpMkLst>
        </pc:cxnChg>
        <pc:cxnChg chg="mod">
          <ac:chgData name="Antonio Carlos Meira Neto" userId="59b1efde8bf749db" providerId="LiveId" clId="{80735760-7840-4A2B-9124-0DDF62D58272}" dt="2022-09-24T23:17:06.381" v="201"/>
          <ac:cxnSpMkLst>
            <pc:docMk/>
            <pc:sldMk cId="3061694093" sldId="276"/>
            <ac:cxnSpMk id="37" creationId="{A1BF8A43-E5AF-18D8-C213-D0BC3EC8B5DD}"/>
          </ac:cxnSpMkLst>
        </pc:cxnChg>
        <pc:cxnChg chg="mod">
          <ac:chgData name="Antonio Carlos Meira Neto" userId="59b1efde8bf749db" providerId="LiveId" clId="{80735760-7840-4A2B-9124-0DDF62D58272}" dt="2022-09-24T23:17:06.381" v="201"/>
          <ac:cxnSpMkLst>
            <pc:docMk/>
            <pc:sldMk cId="3061694093" sldId="276"/>
            <ac:cxnSpMk id="38" creationId="{F081CA6B-4A5C-4F36-5914-5B11A92E85B8}"/>
          </ac:cxnSpMkLst>
        </pc:cxnChg>
        <pc:cxnChg chg="mod">
          <ac:chgData name="Antonio Carlos Meira Neto" userId="59b1efde8bf749db" providerId="LiveId" clId="{80735760-7840-4A2B-9124-0DDF62D58272}" dt="2022-09-24T23:17:06.381" v="201"/>
          <ac:cxnSpMkLst>
            <pc:docMk/>
            <pc:sldMk cId="3061694093" sldId="276"/>
            <ac:cxnSpMk id="42" creationId="{11FBFA99-D3F8-0C6C-C12B-6CB0F91C96D1}"/>
          </ac:cxnSpMkLst>
        </pc:cxnChg>
        <pc:cxnChg chg="mod">
          <ac:chgData name="Antonio Carlos Meira Neto" userId="59b1efde8bf749db" providerId="LiveId" clId="{80735760-7840-4A2B-9124-0DDF62D58272}" dt="2022-09-24T23:17:06.381" v="201"/>
          <ac:cxnSpMkLst>
            <pc:docMk/>
            <pc:sldMk cId="3061694093" sldId="276"/>
            <ac:cxnSpMk id="45" creationId="{64C1A081-F6A0-F8F6-6D24-253F8CD9E706}"/>
          </ac:cxnSpMkLst>
        </pc:cxnChg>
        <pc:cxnChg chg="mod">
          <ac:chgData name="Antonio Carlos Meira Neto" userId="59b1efde8bf749db" providerId="LiveId" clId="{80735760-7840-4A2B-9124-0DDF62D58272}" dt="2022-09-24T23:17:06.381" v="201"/>
          <ac:cxnSpMkLst>
            <pc:docMk/>
            <pc:sldMk cId="3061694093" sldId="276"/>
            <ac:cxnSpMk id="47" creationId="{5943A415-2DBA-EB2F-AE05-02C573026BA8}"/>
          </ac:cxnSpMkLst>
        </pc:cxnChg>
        <pc:cxnChg chg="mod">
          <ac:chgData name="Antonio Carlos Meira Neto" userId="59b1efde8bf749db" providerId="LiveId" clId="{80735760-7840-4A2B-9124-0DDF62D58272}" dt="2022-09-24T23:17:06.381" v="201"/>
          <ac:cxnSpMkLst>
            <pc:docMk/>
            <pc:sldMk cId="3061694093" sldId="276"/>
            <ac:cxnSpMk id="51" creationId="{66FAD0BC-9156-092E-4979-780005717749}"/>
          </ac:cxnSpMkLst>
        </pc:cxnChg>
        <pc:cxnChg chg="mod">
          <ac:chgData name="Antonio Carlos Meira Neto" userId="59b1efde8bf749db" providerId="LiveId" clId="{80735760-7840-4A2B-9124-0DDF62D58272}" dt="2022-09-24T23:17:06.381" v="201"/>
          <ac:cxnSpMkLst>
            <pc:docMk/>
            <pc:sldMk cId="3061694093" sldId="276"/>
            <ac:cxnSpMk id="52" creationId="{8A409750-B721-976D-2D48-785DF999AEF6}"/>
          </ac:cxnSpMkLst>
        </pc:cxnChg>
        <pc:cxnChg chg="mod">
          <ac:chgData name="Antonio Carlos Meira Neto" userId="59b1efde8bf749db" providerId="LiveId" clId="{80735760-7840-4A2B-9124-0DDF62D58272}" dt="2022-09-24T23:17:06.381" v="201"/>
          <ac:cxnSpMkLst>
            <pc:docMk/>
            <pc:sldMk cId="3061694093" sldId="276"/>
            <ac:cxnSpMk id="53" creationId="{E7356233-0AA1-48F2-2245-F8CCCD58F206}"/>
          </ac:cxnSpMkLst>
        </pc:cxnChg>
        <pc:cxnChg chg="mod">
          <ac:chgData name="Antonio Carlos Meira Neto" userId="59b1efde8bf749db" providerId="LiveId" clId="{80735760-7840-4A2B-9124-0DDF62D58272}" dt="2022-09-24T23:17:06.381" v="201"/>
          <ac:cxnSpMkLst>
            <pc:docMk/>
            <pc:sldMk cId="3061694093" sldId="276"/>
            <ac:cxnSpMk id="55" creationId="{3E651FB9-5880-70C7-4EB0-760A5CAD410E}"/>
          </ac:cxnSpMkLst>
        </pc:cxnChg>
        <pc:cxnChg chg="mod">
          <ac:chgData name="Antonio Carlos Meira Neto" userId="59b1efde8bf749db" providerId="LiveId" clId="{80735760-7840-4A2B-9124-0DDF62D58272}" dt="2022-09-24T23:17:06.381" v="201"/>
          <ac:cxnSpMkLst>
            <pc:docMk/>
            <pc:sldMk cId="3061694093" sldId="276"/>
            <ac:cxnSpMk id="56" creationId="{62891337-17E3-9C69-0DB6-9BE6B060F40F}"/>
          </ac:cxnSpMkLst>
        </pc:cxnChg>
        <pc:cxnChg chg="mod">
          <ac:chgData name="Antonio Carlos Meira Neto" userId="59b1efde8bf749db" providerId="LiveId" clId="{80735760-7840-4A2B-9124-0DDF62D58272}" dt="2022-09-24T23:17:06.381" v="201"/>
          <ac:cxnSpMkLst>
            <pc:docMk/>
            <pc:sldMk cId="3061694093" sldId="276"/>
            <ac:cxnSpMk id="58" creationId="{5BC1CF2D-1581-0A2C-10E1-BBFB06C5B47A}"/>
          </ac:cxnSpMkLst>
        </pc:cxnChg>
        <pc:cxnChg chg="mod">
          <ac:chgData name="Antonio Carlos Meira Neto" userId="59b1efde8bf749db" providerId="LiveId" clId="{80735760-7840-4A2B-9124-0DDF62D58272}" dt="2022-09-24T23:17:06.381" v="201"/>
          <ac:cxnSpMkLst>
            <pc:docMk/>
            <pc:sldMk cId="3061694093" sldId="276"/>
            <ac:cxnSpMk id="59" creationId="{35DCF5F0-202A-35A6-2427-6E97E227689A}"/>
          </ac:cxnSpMkLst>
        </pc:cxnChg>
        <pc:cxnChg chg="mod">
          <ac:chgData name="Antonio Carlos Meira Neto" userId="59b1efde8bf749db" providerId="LiveId" clId="{80735760-7840-4A2B-9124-0DDF62D58272}" dt="2022-09-24T23:17:06.381" v="201"/>
          <ac:cxnSpMkLst>
            <pc:docMk/>
            <pc:sldMk cId="3061694093" sldId="276"/>
            <ac:cxnSpMk id="63" creationId="{985E35E5-018C-C0C3-2C1F-3267F6C266B0}"/>
          </ac:cxnSpMkLst>
        </pc:cxnChg>
        <pc:cxnChg chg="mod">
          <ac:chgData name="Antonio Carlos Meira Neto" userId="59b1efde8bf749db" providerId="LiveId" clId="{80735760-7840-4A2B-9124-0DDF62D58272}" dt="2022-09-24T23:17:06.381" v="201"/>
          <ac:cxnSpMkLst>
            <pc:docMk/>
            <pc:sldMk cId="3061694093" sldId="276"/>
            <ac:cxnSpMk id="64" creationId="{6DA21AC4-EB4D-46A4-0231-65204B39BE14}"/>
          </ac:cxnSpMkLst>
        </pc:cxnChg>
        <pc:cxnChg chg="mod">
          <ac:chgData name="Antonio Carlos Meira Neto" userId="59b1efde8bf749db" providerId="LiveId" clId="{80735760-7840-4A2B-9124-0DDF62D58272}" dt="2022-09-24T23:17:06.381" v="201"/>
          <ac:cxnSpMkLst>
            <pc:docMk/>
            <pc:sldMk cId="3061694093" sldId="276"/>
            <ac:cxnSpMk id="66" creationId="{314D6275-0E50-63F1-2517-46E501BACD90}"/>
          </ac:cxnSpMkLst>
        </pc:cxnChg>
        <pc:cxnChg chg="mod">
          <ac:chgData name="Antonio Carlos Meira Neto" userId="59b1efde8bf749db" providerId="LiveId" clId="{80735760-7840-4A2B-9124-0DDF62D58272}" dt="2022-09-24T23:17:06.381" v="201"/>
          <ac:cxnSpMkLst>
            <pc:docMk/>
            <pc:sldMk cId="3061694093" sldId="276"/>
            <ac:cxnSpMk id="67" creationId="{B310EB32-2171-0AAD-5160-0E188BB3A330}"/>
          </ac:cxnSpMkLst>
        </pc:cxnChg>
        <pc:cxnChg chg="mod">
          <ac:chgData name="Antonio Carlos Meira Neto" userId="59b1efde8bf749db" providerId="LiveId" clId="{80735760-7840-4A2B-9124-0DDF62D58272}" dt="2022-09-24T23:17:06.381" v="201"/>
          <ac:cxnSpMkLst>
            <pc:docMk/>
            <pc:sldMk cId="3061694093" sldId="276"/>
            <ac:cxnSpMk id="68" creationId="{2B7E8E0A-622F-4F29-3EC0-6837EAAA9505}"/>
          </ac:cxnSpMkLst>
        </pc:cxnChg>
      </pc:sldChg>
      <pc:sldChg chg="del">
        <pc:chgData name="Antonio Carlos Meira Neto" userId="59b1efde8bf749db" providerId="LiveId" clId="{80735760-7840-4A2B-9124-0DDF62D58272}" dt="2022-09-25T00:18:26.053" v="873" actId="47"/>
        <pc:sldMkLst>
          <pc:docMk/>
          <pc:sldMk cId="2496420764" sldId="277"/>
        </pc:sldMkLst>
      </pc:sldChg>
      <pc:sldChg chg="addSp delSp modSp mod ord modShow">
        <pc:chgData name="Antonio Carlos Meira Neto" userId="59b1efde8bf749db" providerId="LiveId" clId="{80735760-7840-4A2B-9124-0DDF62D58272}" dt="2022-09-29T22:57:56.249" v="8214"/>
        <pc:sldMkLst>
          <pc:docMk/>
          <pc:sldMk cId="2965070269" sldId="279"/>
        </pc:sldMkLst>
        <pc:spChg chg="add del mod">
          <ac:chgData name="Antonio Carlos Meira Neto" userId="59b1efde8bf749db" providerId="LiveId" clId="{80735760-7840-4A2B-9124-0DDF62D58272}" dt="2022-09-24T23:03:13.395" v="78" actId="478"/>
          <ac:spMkLst>
            <pc:docMk/>
            <pc:sldMk cId="2965070269" sldId="279"/>
            <ac:spMk id="3" creationId="{23541D84-AEA2-AFC5-73C9-8B074AA9D3A7}"/>
          </ac:spMkLst>
        </pc:spChg>
        <pc:spChg chg="add del mod">
          <ac:chgData name="Antonio Carlos Meira Neto" userId="59b1efde8bf749db" providerId="LiveId" clId="{80735760-7840-4A2B-9124-0DDF62D58272}" dt="2022-09-29T22:57:55.208" v="8213" actId="478"/>
          <ac:spMkLst>
            <pc:docMk/>
            <pc:sldMk cId="2965070269" sldId="279"/>
            <ac:spMk id="3" creationId="{B8D57F23-3746-9DEC-8550-E8EA6396D2AC}"/>
          </ac:spMkLst>
        </pc:spChg>
        <pc:spChg chg="add del mod">
          <ac:chgData name="Antonio Carlos Meira Neto" userId="59b1efde8bf749db" providerId="LiveId" clId="{80735760-7840-4A2B-9124-0DDF62D58272}" dt="2022-09-24T23:04:37.680" v="91" actId="478"/>
          <ac:spMkLst>
            <pc:docMk/>
            <pc:sldMk cId="2965070269" sldId="279"/>
            <ac:spMk id="6" creationId="{320D0B97-5B68-2696-3B2C-EF9BCFA43044}"/>
          </ac:spMkLst>
        </pc:spChg>
        <pc:spChg chg="add mod">
          <ac:chgData name="Antonio Carlos Meira Neto" userId="59b1efde8bf749db" providerId="LiveId" clId="{80735760-7840-4A2B-9124-0DDF62D58272}" dt="2022-09-29T22:57:56.249" v="8214"/>
          <ac:spMkLst>
            <pc:docMk/>
            <pc:sldMk cId="2965070269" sldId="279"/>
            <ac:spMk id="6" creationId="{C6E494A8-32E9-8714-EFC5-305964980742}"/>
          </ac:spMkLst>
        </pc:spChg>
        <pc:spChg chg="add del mod">
          <ac:chgData name="Antonio Carlos Meira Neto" userId="59b1efde8bf749db" providerId="LiveId" clId="{80735760-7840-4A2B-9124-0DDF62D58272}" dt="2022-09-29T20:18:29.545" v="5167" actId="478"/>
          <ac:spMkLst>
            <pc:docMk/>
            <pc:sldMk cId="2965070269" sldId="279"/>
            <ac:spMk id="8" creationId="{5041D780-560B-8E31-76AB-C10D5765222D}"/>
          </ac:spMkLst>
        </pc:spChg>
        <pc:spChg chg="add del">
          <ac:chgData name="Antonio Carlos Meira Neto" userId="59b1efde8bf749db" providerId="LiveId" clId="{80735760-7840-4A2B-9124-0DDF62D58272}" dt="2022-09-24T23:04:43.640" v="92" actId="478"/>
          <ac:spMkLst>
            <pc:docMk/>
            <pc:sldMk cId="2965070269" sldId="279"/>
            <ac:spMk id="10" creationId="{BCF489D2-5A96-45D0-8260-83BC9BAE66B6}"/>
          </ac:spMkLst>
        </pc:spChg>
        <pc:spChg chg="mod">
          <ac:chgData name="Antonio Carlos Meira Neto" userId="59b1efde8bf749db" providerId="LiveId" clId="{80735760-7840-4A2B-9124-0DDF62D58272}" dt="2022-09-25T21:33:19.349" v="2449" actId="5793"/>
          <ac:spMkLst>
            <pc:docMk/>
            <pc:sldMk cId="2965070269" sldId="279"/>
            <ac:spMk id="48" creationId="{712D9F27-54F0-4668-B279-229B98E07389}"/>
          </ac:spMkLst>
        </pc:spChg>
        <pc:grpChg chg="mod">
          <ac:chgData name="Antonio Carlos Meira Neto" userId="59b1efde8bf749db" providerId="LiveId" clId="{80735760-7840-4A2B-9124-0DDF62D58272}" dt="2022-09-25T21:33:25.351" v="2450" actId="1076"/>
          <ac:grpSpMkLst>
            <pc:docMk/>
            <pc:sldMk cId="2965070269" sldId="279"/>
            <ac:grpSpMk id="13" creationId="{88241EC5-BCE5-4F05-BD12-062C78A3FCF8}"/>
          </ac:grpSpMkLst>
        </pc:grpChg>
      </pc:sldChg>
      <pc:sldChg chg="add del mod ord modShow">
        <pc:chgData name="Antonio Carlos Meira Neto" userId="59b1efde8bf749db" providerId="LiveId" clId="{80735760-7840-4A2B-9124-0DDF62D58272}" dt="2022-09-29T21:19:11.439" v="7656" actId="47"/>
        <pc:sldMkLst>
          <pc:docMk/>
          <pc:sldMk cId="1967265182" sldId="281"/>
        </pc:sldMkLst>
      </pc:sldChg>
      <pc:sldChg chg="addSp delSp modSp mod ord">
        <pc:chgData name="Antonio Carlos Meira Neto" userId="59b1efde8bf749db" providerId="LiveId" clId="{80735760-7840-4A2B-9124-0DDF62D58272}" dt="2022-10-05T20:43:52.136" v="11079"/>
        <pc:sldMkLst>
          <pc:docMk/>
          <pc:sldMk cId="1709215102" sldId="283"/>
        </pc:sldMkLst>
        <pc:spChg chg="del">
          <ac:chgData name="Antonio Carlos Meira Neto" userId="59b1efde8bf749db" providerId="LiveId" clId="{80735760-7840-4A2B-9124-0DDF62D58272}" dt="2022-10-05T20:16:26.203" v="10700" actId="478"/>
          <ac:spMkLst>
            <pc:docMk/>
            <pc:sldMk cId="1709215102" sldId="283"/>
            <ac:spMk id="2" creationId="{BE65F496-DD7E-46D5-9E4C-F520303CBBA5}"/>
          </ac:spMkLst>
        </pc:spChg>
        <pc:spChg chg="add mod">
          <ac:chgData name="Antonio Carlos Meira Neto" userId="59b1efde8bf749db" providerId="LiveId" clId="{80735760-7840-4A2B-9124-0DDF62D58272}" dt="2022-10-05T20:16:28.640" v="10707" actId="20577"/>
          <ac:spMkLst>
            <pc:docMk/>
            <pc:sldMk cId="1709215102" sldId="283"/>
            <ac:spMk id="5" creationId="{3E943BA9-2304-7960-9C27-5D2198B7B0B8}"/>
          </ac:spMkLst>
        </pc:spChg>
        <pc:spChg chg="mod">
          <ac:chgData name="Antonio Carlos Meira Neto" userId="59b1efde8bf749db" providerId="LiveId" clId="{80735760-7840-4A2B-9124-0DDF62D58272}" dt="2022-10-05T19:44:09.347" v="10499" actId="113"/>
          <ac:spMkLst>
            <pc:docMk/>
            <pc:sldMk cId="1709215102" sldId="283"/>
            <ac:spMk id="75" creationId="{4369EFD6-827A-44BF-8E6D-FC42E7674086}"/>
          </ac:spMkLst>
        </pc:spChg>
        <pc:picChg chg="add mod">
          <ac:chgData name="Antonio Carlos Meira Neto" userId="59b1efde8bf749db" providerId="LiveId" clId="{80735760-7840-4A2B-9124-0DDF62D58272}" dt="2022-10-05T20:43:52.136" v="11079"/>
          <ac:picMkLst>
            <pc:docMk/>
            <pc:sldMk cId="1709215102" sldId="283"/>
            <ac:picMk id="13" creationId="{B2FBFF08-95F9-182E-5A18-227EAA3BA66D}"/>
          </ac:picMkLst>
        </pc:picChg>
      </pc:sldChg>
      <pc:sldChg chg="addSp delSp modSp mod ord">
        <pc:chgData name="Antonio Carlos Meira Neto" userId="59b1efde8bf749db" providerId="LiveId" clId="{80735760-7840-4A2B-9124-0DDF62D58272}" dt="2022-10-05T20:43:57.168" v="11080"/>
        <pc:sldMkLst>
          <pc:docMk/>
          <pc:sldMk cId="2599301344" sldId="284"/>
        </pc:sldMkLst>
        <pc:spChg chg="add mod">
          <ac:chgData name="Antonio Carlos Meira Neto" userId="59b1efde8bf749db" providerId="LiveId" clId="{80735760-7840-4A2B-9124-0DDF62D58272}" dt="2022-10-05T20:40:46.817" v="11052" actId="20577"/>
          <ac:spMkLst>
            <pc:docMk/>
            <pc:sldMk cId="2599301344" sldId="284"/>
            <ac:spMk id="3" creationId="{43E739D5-30E3-E708-000D-E31C6D060EE5}"/>
          </ac:spMkLst>
        </pc:spChg>
        <pc:spChg chg="del">
          <ac:chgData name="Antonio Carlos Meira Neto" userId="59b1efde8bf749db" providerId="LiveId" clId="{80735760-7840-4A2B-9124-0DDF62D58272}" dt="2022-10-05T20:16:12.579" v="10669" actId="478"/>
          <ac:spMkLst>
            <pc:docMk/>
            <pc:sldMk cId="2599301344" sldId="284"/>
            <ac:spMk id="137" creationId="{DBCE1771-8492-4442-8CAA-FC95B47A1ACC}"/>
          </ac:spMkLst>
        </pc:spChg>
        <pc:grpChg chg="mod">
          <ac:chgData name="Antonio Carlos Meira Neto" userId="59b1efde8bf749db" providerId="LiveId" clId="{80735760-7840-4A2B-9124-0DDF62D58272}" dt="2022-10-05T20:41:27.543" v="11071" actId="1076"/>
          <ac:grpSpMkLst>
            <pc:docMk/>
            <pc:sldMk cId="2599301344" sldId="284"/>
            <ac:grpSpMk id="248" creationId="{69C78259-EF23-4844-AE27-8A0930751100}"/>
          </ac:grpSpMkLst>
        </pc:grpChg>
        <pc:grpChg chg="del">
          <ac:chgData name="Antonio Carlos Meira Neto" userId="59b1efde8bf749db" providerId="LiveId" clId="{80735760-7840-4A2B-9124-0DDF62D58272}" dt="2022-10-05T20:41:20.003" v="11070" actId="478"/>
          <ac:grpSpMkLst>
            <pc:docMk/>
            <pc:sldMk cId="2599301344" sldId="284"/>
            <ac:grpSpMk id="362" creationId="{F101F1EC-8998-4312-844A-B7549391F4FF}"/>
          </ac:grpSpMkLst>
        </pc:grpChg>
        <pc:graphicFrameChg chg="mod">
          <ac:chgData name="Antonio Carlos Meira Neto" userId="59b1efde8bf749db" providerId="LiveId" clId="{80735760-7840-4A2B-9124-0DDF62D58272}" dt="2022-10-05T20:41:27.543" v="11071" actId="1076"/>
          <ac:graphicFrameMkLst>
            <pc:docMk/>
            <pc:sldMk cId="2599301344" sldId="284"/>
            <ac:graphicFrameMk id="7" creationId="{E6E78F33-C3D5-4D69-9CAD-ECAEC5755B69}"/>
          </ac:graphicFrameMkLst>
        </pc:graphicFrameChg>
        <pc:graphicFrameChg chg="del">
          <ac:chgData name="Antonio Carlos Meira Neto" userId="59b1efde8bf749db" providerId="LiveId" clId="{80735760-7840-4A2B-9124-0DDF62D58272}" dt="2022-10-05T20:41:20.003" v="11070" actId="478"/>
          <ac:graphicFrameMkLst>
            <pc:docMk/>
            <pc:sldMk cId="2599301344" sldId="284"/>
            <ac:graphicFrameMk id="9" creationId="{72736C4F-A374-4E5A-9105-EC4D0CEFB925}"/>
          </ac:graphicFrameMkLst>
        </pc:graphicFrameChg>
        <pc:picChg chg="add mod">
          <ac:chgData name="Antonio Carlos Meira Neto" userId="59b1efde8bf749db" providerId="LiveId" clId="{80735760-7840-4A2B-9124-0DDF62D58272}" dt="2022-10-05T20:43:57.168" v="11080"/>
          <ac:picMkLst>
            <pc:docMk/>
            <pc:sldMk cId="2599301344" sldId="284"/>
            <ac:picMk id="5" creationId="{4DAD892C-25D1-A635-E3EB-5C69C6F6A65A}"/>
          </ac:picMkLst>
        </pc:picChg>
      </pc:sldChg>
      <pc:sldChg chg="addSp delSp modSp mod ord">
        <pc:chgData name="Antonio Carlos Meira Neto" userId="59b1efde8bf749db" providerId="LiveId" clId="{80735760-7840-4A2B-9124-0DDF62D58272}" dt="2022-10-05T20:44:45.015" v="11092" actId="1037"/>
        <pc:sldMkLst>
          <pc:docMk/>
          <pc:sldMk cId="2350772395" sldId="285"/>
        </pc:sldMkLst>
        <pc:spChg chg="add mod">
          <ac:chgData name="Antonio Carlos Meira Neto" userId="59b1efde8bf749db" providerId="LiveId" clId="{80735760-7840-4A2B-9124-0DDF62D58272}" dt="2022-10-05T20:39:30.358" v="11035" actId="164"/>
          <ac:spMkLst>
            <pc:docMk/>
            <pc:sldMk cId="2350772395" sldId="285"/>
            <ac:spMk id="2" creationId="{A1E32E08-658D-091B-9E35-B97639CCC2C9}"/>
          </ac:spMkLst>
        </pc:spChg>
        <pc:spChg chg="add mod">
          <ac:chgData name="Antonio Carlos Meira Neto" userId="59b1efde8bf749db" providerId="LiveId" clId="{80735760-7840-4A2B-9124-0DDF62D58272}" dt="2022-10-05T20:39:30.358" v="11035" actId="164"/>
          <ac:spMkLst>
            <pc:docMk/>
            <pc:sldMk cId="2350772395" sldId="285"/>
            <ac:spMk id="3" creationId="{2F3844FC-CFF4-A3D8-B539-EE321A8399DE}"/>
          </ac:spMkLst>
        </pc:spChg>
        <pc:spChg chg="add mod">
          <ac:chgData name="Antonio Carlos Meira Neto" userId="59b1efde8bf749db" providerId="LiveId" clId="{80735760-7840-4A2B-9124-0DDF62D58272}" dt="2022-10-05T20:39:30.358" v="11035" actId="164"/>
          <ac:spMkLst>
            <pc:docMk/>
            <pc:sldMk cId="2350772395" sldId="285"/>
            <ac:spMk id="6" creationId="{9AF3F9DF-3F6B-E59B-E0EE-33D3D421535D}"/>
          </ac:spMkLst>
        </pc:spChg>
        <pc:spChg chg="del mod">
          <ac:chgData name="Antonio Carlos Meira Neto" userId="59b1efde8bf749db" providerId="LiveId" clId="{80735760-7840-4A2B-9124-0DDF62D58272}" dt="2022-10-05T20:15:42.300" v="10626" actId="478"/>
          <ac:spMkLst>
            <pc:docMk/>
            <pc:sldMk cId="2350772395" sldId="285"/>
            <ac:spMk id="7" creationId="{7071164C-453F-4C68-8FE8-F23E1095B812}"/>
          </ac:spMkLst>
        </pc:spChg>
        <pc:spChg chg="add mod">
          <ac:chgData name="Antonio Carlos Meira Neto" userId="59b1efde8bf749db" providerId="LiveId" clId="{80735760-7840-4A2B-9124-0DDF62D58272}" dt="2022-10-05T20:39:30.358" v="11035" actId="164"/>
          <ac:spMkLst>
            <pc:docMk/>
            <pc:sldMk cId="2350772395" sldId="285"/>
            <ac:spMk id="8" creationId="{6D82E649-4E47-DC03-4578-49AB0B565CEC}"/>
          </ac:spMkLst>
        </pc:spChg>
        <pc:spChg chg="add mod">
          <ac:chgData name="Antonio Carlos Meira Neto" userId="59b1efde8bf749db" providerId="LiveId" clId="{80735760-7840-4A2B-9124-0DDF62D58272}" dt="2022-10-05T20:39:30.358" v="11035" actId="164"/>
          <ac:spMkLst>
            <pc:docMk/>
            <pc:sldMk cId="2350772395" sldId="285"/>
            <ac:spMk id="9" creationId="{B3F157D9-D7F3-C083-75AA-31BA9813EFE0}"/>
          </ac:spMkLst>
        </pc:spChg>
        <pc:spChg chg="add mod">
          <ac:chgData name="Antonio Carlos Meira Neto" userId="59b1efde8bf749db" providerId="LiveId" clId="{80735760-7840-4A2B-9124-0DDF62D58272}" dt="2022-10-05T20:39:30.358" v="11035" actId="164"/>
          <ac:spMkLst>
            <pc:docMk/>
            <pc:sldMk cId="2350772395" sldId="285"/>
            <ac:spMk id="10" creationId="{F07C1CE5-3A9E-4D71-21D3-0757A832AFDD}"/>
          </ac:spMkLst>
        </pc:spChg>
        <pc:spChg chg="add mod">
          <ac:chgData name="Antonio Carlos Meira Neto" userId="59b1efde8bf749db" providerId="LiveId" clId="{80735760-7840-4A2B-9124-0DDF62D58272}" dt="2022-10-05T20:39:30.358" v="11035" actId="164"/>
          <ac:spMkLst>
            <pc:docMk/>
            <pc:sldMk cId="2350772395" sldId="285"/>
            <ac:spMk id="11" creationId="{761E730B-CDF7-68CE-2675-B4152E939783}"/>
          </ac:spMkLst>
        </pc:spChg>
        <pc:spChg chg="add mod">
          <ac:chgData name="Antonio Carlos Meira Neto" userId="59b1efde8bf749db" providerId="LiveId" clId="{80735760-7840-4A2B-9124-0DDF62D58272}" dt="2022-10-05T20:39:30.358" v="11035" actId="164"/>
          <ac:spMkLst>
            <pc:docMk/>
            <pc:sldMk cId="2350772395" sldId="285"/>
            <ac:spMk id="12" creationId="{F77FFCCD-3221-2C32-1B8C-538BE8CF19AB}"/>
          </ac:spMkLst>
        </pc:spChg>
        <pc:spChg chg="add mod">
          <ac:chgData name="Antonio Carlos Meira Neto" userId="59b1efde8bf749db" providerId="LiveId" clId="{80735760-7840-4A2B-9124-0DDF62D58272}" dt="2022-10-05T20:39:30.358" v="11035" actId="164"/>
          <ac:spMkLst>
            <pc:docMk/>
            <pc:sldMk cId="2350772395" sldId="285"/>
            <ac:spMk id="13" creationId="{6B7E2545-9349-C22A-6FA6-7D3E391C62E1}"/>
          </ac:spMkLst>
        </pc:spChg>
        <pc:spChg chg="add mod">
          <ac:chgData name="Antonio Carlos Meira Neto" userId="59b1efde8bf749db" providerId="LiveId" clId="{80735760-7840-4A2B-9124-0DDF62D58272}" dt="2022-10-05T20:39:30.358" v="11035" actId="164"/>
          <ac:spMkLst>
            <pc:docMk/>
            <pc:sldMk cId="2350772395" sldId="285"/>
            <ac:spMk id="14" creationId="{C06C4F03-3853-976B-331B-1A5D5551E0D7}"/>
          </ac:spMkLst>
        </pc:spChg>
        <pc:spChg chg="add mod">
          <ac:chgData name="Antonio Carlos Meira Neto" userId="59b1efde8bf749db" providerId="LiveId" clId="{80735760-7840-4A2B-9124-0DDF62D58272}" dt="2022-10-05T20:39:30.358" v="11035" actId="164"/>
          <ac:spMkLst>
            <pc:docMk/>
            <pc:sldMk cId="2350772395" sldId="285"/>
            <ac:spMk id="15" creationId="{411FBE18-2E2B-1676-85B2-51BA9874F54F}"/>
          </ac:spMkLst>
        </pc:spChg>
        <pc:spChg chg="add mod">
          <ac:chgData name="Antonio Carlos Meira Neto" userId="59b1efde8bf749db" providerId="LiveId" clId="{80735760-7840-4A2B-9124-0DDF62D58272}" dt="2022-10-05T20:39:30.358" v="11035" actId="164"/>
          <ac:spMkLst>
            <pc:docMk/>
            <pc:sldMk cId="2350772395" sldId="285"/>
            <ac:spMk id="16" creationId="{7FC86048-5B35-9AA9-DD03-9B63A78A0ADB}"/>
          </ac:spMkLst>
        </pc:spChg>
        <pc:spChg chg="add mod">
          <ac:chgData name="Antonio Carlos Meira Neto" userId="59b1efde8bf749db" providerId="LiveId" clId="{80735760-7840-4A2B-9124-0DDF62D58272}" dt="2022-10-05T20:39:30.358" v="11035" actId="164"/>
          <ac:spMkLst>
            <pc:docMk/>
            <pc:sldMk cId="2350772395" sldId="285"/>
            <ac:spMk id="17" creationId="{F4CF6352-1D21-60E5-F878-F5966F1BBC73}"/>
          </ac:spMkLst>
        </pc:spChg>
        <pc:spChg chg="add mod">
          <ac:chgData name="Antonio Carlos Meira Neto" userId="59b1efde8bf749db" providerId="LiveId" clId="{80735760-7840-4A2B-9124-0DDF62D58272}" dt="2022-10-05T20:39:30.358" v="11035" actId="164"/>
          <ac:spMkLst>
            <pc:docMk/>
            <pc:sldMk cId="2350772395" sldId="285"/>
            <ac:spMk id="18" creationId="{FA562DF2-5D04-165D-39E8-AE908FAE15B3}"/>
          </ac:spMkLst>
        </pc:spChg>
        <pc:spChg chg="add mod">
          <ac:chgData name="Antonio Carlos Meira Neto" userId="59b1efde8bf749db" providerId="LiveId" clId="{80735760-7840-4A2B-9124-0DDF62D58272}" dt="2022-10-05T20:39:30.358" v="11035" actId="164"/>
          <ac:spMkLst>
            <pc:docMk/>
            <pc:sldMk cId="2350772395" sldId="285"/>
            <ac:spMk id="19" creationId="{E4D68D07-BB51-F675-E8FF-D7D1D13DFDCD}"/>
          </ac:spMkLst>
        </pc:spChg>
        <pc:spChg chg="add mod">
          <ac:chgData name="Antonio Carlos Meira Neto" userId="59b1efde8bf749db" providerId="LiveId" clId="{80735760-7840-4A2B-9124-0DDF62D58272}" dt="2022-10-05T20:39:30.358" v="11035" actId="164"/>
          <ac:spMkLst>
            <pc:docMk/>
            <pc:sldMk cId="2350772395" sldId="285"/>
            <ac:spMk id="20" creationId="{D5CD2431-DAD8-A6D1-16EB-7CD736EE1D13}"/>
          </ac:spMkLst>
        </pc:spChg>
        <pc:spChg chg="add mod">
          <ac:chgData name="Antonio Carlos Meira Neto" userId="59b1efde8bf749db" providerId="LiveId" clId="{80735760-7840-4A2B-9124-0DDF62D58272}" dt="2022-10-05T20:39:30.358" v="11035" actId="164"/>
          <ac:spMkLst>
            <pc:docMk/>
            <pc:sldMk cId="2350772395" sldId="285"/>
            <ac:spMk id="21" creationId="{E32A5734-05CD-F657-2B14-7C0AE4095D45}"/>
          </ac:spMkLst>
        </pc:spChg>
        <pc:spChg chg="add mod">
          <ac:chgData name="Antonio Carlos Meira Neto" userId="59b1efde8bf749db" providerId="LiveId" clId="{80735760-7840-4A2B-9124-0DDF62D58272}" dt="2022-10-05T20:39:30.358" v="11035" actId="164"/>
          <ac:spMkLst>
            <pc:docMk/>
            <pc:sldMk cId="2350772395" sldId="285"/>
            <ac:spMk id="22" creationId="{ABA8D1C3-434C-D674-84D3-8A58C68A3DBC}"/>
          </ac:spMkLst>
        </pc:spChg>
        <pc:spChg chg="add mod">
          <ac:chgData name="Antonio Carlos Meira Neto" userId="59b1efde8bf749db" providerId="LiveId" clId="{80735760-7840-4A2B-9124-0DDF62D58272}" dt="2022-10-05T20:39:30.358" v="11035" actId="164"/>
          <ac:spMkLst>
            <pc:docMk/>
            <pc:sldMk cId="2350772395" sldId="285"/>
            <ac:spMk id="23" creationId="{9006C165-9E45-ADC8-4BA8-6C485A122FC2}"/>
          </ac:spMkLst>
        </pc:spChg>
        <pc:spChg chg="add mod">
          <ac:chgData name="Antonio Carlos Meira Neto" userId="59b1efde8bf749db" providerId="LiveId" clId="{80735760-7840-4A2B-9124-0DDF62D58272}" dt="2022-10-05T20:39:30.358" v="11035" actId="164"/>
          <ac:spMkLst>
            <pc:docMk/>
            <pc:sldMk cId="2350772395" sldId="285"/>
            <ac:spMk id="24" creationId="{00E039DB-ED80-F8F5-2D66-88FE354DD84E}"/>
          </ac:spMkLst>
        </pc:spChg>
        <pc:spChg chg="mod">
          <ac:chgData name="Antonio Carlos Meira Neto" userId="59b1efde8bf749db" providerId="LiveId" clId="{80735760-7840-4A2B-9124-0DDF62D58272}" dt="2022-10-05T20:06:25.553" v="10523"/>
          <ac:spMkLst>
            <pc:docMk/>
            <pc:sldMk cId="2350772395" sldId="285"/>
            <ac:spMk id="27" creationId="{CAAECED4-5538-7CE3-079E-7C8DC292521D}"/>
          </ac:spMkLst>
        </pc:spChg>
        <pc:spChg chg="mod">
          <ac:chgData name="Antonio Carlos Meira Neto" userId="59b1efde8bf749db" providerId="LiveId" clId="{80735760-7840-4A2B-9124-0DDF62D58272}" dt="2022-10-05T20:06:25.553" v="10523"/>
          <ac:spMkLst>
            <pc:docMk/>
            <pc:sldMk cId="2350772395" sldId="285"/>
            <ac:spMk id="32" creationId="{90E87C57-6810-47FA-4B91-A4EF0637B125}"/>
          </ac:spMkLst>
        </pc:spChg>
        <pc:spChg chg="mod">
          <ac:chgData name="Antonio Carlos Meira Neto" userId="59b1efde8bf749db" providerId="LiveId" clId="{80735760-7840-4A2B-9124-0DDF62D58272}" dt="2022-10-05T20:06:25.553" v="10523"/>
          <ac:spMkLst>
            <pc:docMk/>
            <pc:sldMk cId="2350772395" sldId="285"/>
            <ac:spMk id="33" creationId="{1306F4C5-DB30-71C4-0128-22236D8F552C}"/>
          </ac:spMkLst>
        </pc:spChg>
        <pc:spChg chg="mod">
          <ac:chgData name="Antonio Carlos Meira Neto" userId="59b1efde8bf749db" providerId="LiveId" clId="{80735760-7840-4A2B-9124-0DDF62D58272}" dt="2022-10-05T20:06:25.553" v="10523"/>
          <ac:spMkLst>
            <pc:docMk/>
            <pc:sldMk cId="2350772395" sldId="285"/>
            <ac:spMk id="34" creationId="{0A4BFA99-A60F-44D5-F9CB-457D9405AFB0}"/>
          </ac:spMkLst>
        </pc:spChg>
        <pc:spChg chg="mod">
          <ac:chgData name="Antonio Carlos Meira Neto" userId="59b1efde8bf749db" providerId="LiveId" clId="{80735760-7840-4A2B-9124-0DDF62D58272}" dt="2022-10-05T20:06:25.553" v="10523"/>
          <ac:spMkLst>
            <pc:docMk/>
            <pc:sldMk cId="2350772395" sldId="285"/>
            <ac:spMk id="35" creationId="{22812391-BC30-4D57-B27A-64011AB97E0F}"/>
          </ac:spMkLst>
        </pc:spChg>
        <pc:spChg chg="mod">
          <ac:chgData name="Antonio Carlos Meira Neto" userId="59b1efde8bf749db" providerId="LiveId" clId="{80735760-7840-4A2B-9124-0DDF62D58272}" dt="2022-10-05T20:06:25.553" v="10523"/>
          <ac:spMkLst>
            <pc:docMk/>
            <pc:sldMk cId="2350772395" sldId="285"/>
            <ac:spMk id="36" creationId="{125995B3-3C71-1DAA-F2D6-3CF970C00B8F}"/>
          </ac:spMkLst>
        </pc:spChg>
        <pc:spChg chg="mod">
          <ac:chgData name="Antonio Carlos Meira Neto" userId="59b1efde8bf749db" providerId="LiveId" clId="{80735760-7840-4A2B-9124-0DDF62D58272}" dt="2022-10-05T20:06:25.553" v="10523"/>
          <ac:spMkLst>
            <pc:docMk/>
            <pc:sldMk cId="2350772395" sldId="285"/>
            <ac:spMk id="37" creationId="{B6EF9F30-A9D8-9E29-42A9-AC688264F412}"/>
          </ac:spMkLst>
        </pc:spChg>
        <pc:spChg chg="mod">
          <ac:chgData name="Antonio Carlos Meira Neto" userId="59b1efde8bf749db" providerId="LiveId" clId="{80735760-7840-4A2B-9124-0DDF62D58272}" dt="2022-10-05T20:06:25.553" v="10523"/>
          <ac:spMkLst>
            <pc:docMk/>
            <pc:sldMk cId="2350772395" sldId="285"/>
            <ac:spMk id="38" creationId="{D7DD84CE-5E67-9528-9D5E-7AAC20D708CF}"/>
          </ac:spMkLst>
        </pc:spChg>
        <pc:spChg chg="mod">
          <ac:chgData name="Antonio Carlos Meira Neto" userId="59b1efde8bf749db" providerId="LiveId" clId="{80735760-7840-4A2B-9124-0DDF62D58272}" dt="2022-10-05T20:06:25.553" v="10523"/>
          <ac:spMkLst>
            <pc:docMk/>
            <pc:sldMk cId="2350772395" sldId="285"/>
            <ac:spMk id="40" creationId="{71D5E9CE-F4CD-78E0-45C6-45C624E6E98C}"/>
          </ac:spMkLst>
        </pc:spChg>
        <pc:spChg chg="mod">
          <ac:chgData name="Antonio Carlos Meira Neto" userId="59b1efde8bf749db" providerId="LiveId" clId="{80735760-7840-4A2B-9124-0DDF62D58272}" dt="2022-10-05T20:06:25.553" v="10523"/>
          <ac:spMkLst>
            <pc:docMk/>
            <pc:sldMk cId="2350772395" sldId="285"/>
            <ac:spMk id="42" creationId="{39CDCB30-9EC3-A783-4224-FFBDB1C9C7D0}"/>
          </ac:spMkLst>
        </pc:spChg>
        <pc:spChg chg="mod">
          <ac:chgData name="Antonio Carlos Meira Neto" userId="59b1efde8bf749db" providerId="LiveId" clId="{80735760-7840-4A2B-9124-0DDF62D58272}" dt="2022-10-05T20:06:25.553" v="10523"/>
          <ac:spMkLst>
            <pc:docMk/>
            <pc:sldMk cId="2350772395" sldId="285"/>
            <ac:spMk id="43" creationId="{FDEEC2F3-0C3C-EA52-43B0-75FB041A8014}"/>
          </ac:spMkLst>
        </pc:spChg>
        <pc:spChg chg="mod">
          <ac:chgData name="Antonio Carlos Meira Neto" userId="59b1efde8bf749db" providerId="LiveId" clId="{80735760-7840-4A2B-9124-0DDF62D58272}" dt="2022-10-05T20:06:25.553" v="10523"/>
          <ac:spMkLst>
            <pc:docMk/>
            <pc:sldMk cId="2350772395" sldId="285"/>
            <ac:spMk id="45" creationId="{4F73AE52-59E0-21EB-9E26-52B682F4E4A9}"/>
          </ac:spMkLst>
        </pc:spChg>
        <pc:spChg chg="mod">
          <ac:chgData name="Antonio Carlos Meira Neto" userId="59b1efde8bf749db" providerId="LiveId" clId="{80735760-7840-4A2B-9124-0DDF62D58272}" dt="2022-10-05T20:06:25.553" v="10523"/>
          <ac:spMkLst>
            <pc:docMk/>
            <pc:sldMk cId="2350772395" sldId="285"/>
            <ac:spMk id="48" creationId="{371778CE-9BFA-455E-D010-F62F30FED47B}"/>
          </ac:spMkLst>
        </pc:spChg>
        <pc:spChg chg="mod">
          <ac:chgData name="Antonio Carlos Meira Neto" userId="59b1efde8bf749db" providerId="LiveId" clId="{80735760-7840-4A2B-9124-0DDF62D58272}" dt="2022-10-05T20:06:25.553" v="10523"/>
          <ac:spMkLst>
            <pc:docMk/>
            <pc:sldMk cId="2350772395" sldId="285"/>
            <ac:spMk id="49" creationId="{AB16A5E6-39EF-2893-D98A-05ED45CDFE1E}"/>
          </ac:spMkLst>
        </pc:spChg>
        <pc:spChg chg="mod">
          <ac:chgData name="Antonio Carlos Meira Neto" userId="59b1efde8bf749db" providerId="LiveId" clId="{80735760-7840-4A2B-9124-0DDF62D58272}" dt="2022-10-05T20:06:25.553" v="10523"/>
          <ac:spMkLst>
            <pc:docMk/>
            <pc:sldMk cId="2350772395" sldId="285"/>
            <ac:spMk id="50" creationId="{2851F17B-A5B4-880D-D5B7-B6A10E594DBB}"/>
          </ac:spMkLst>
        </pc:spChg>
        <pc:spChg chg="mod">
          <ac:chgData name="Antonio Carlos Meira Neto" userId="59b1efde8bf749db" providerId="LiveId" clId="{80735760-7840-4A2B-9124-0DDF62D58272}" dt="2022-10-05T20:06:25.553" v="10523"/>
          <ac:spMkLst>
            <pc:docMk/>
            <pc:sldMk cId="2350772395" sldId="285"/>
            <ac:spMk id="53" creationId="{8A190660-8F9C-11E1-07F4-FBA1123AE579}"/>
          </ac:spMkLst>
        </pc:spChg>
        <pc:spChg chg="mod">
          <ac:chgData name="Antonio Carlos Meira Neto" userId="59b1efde8bf749db" providerId="LiveId" clId="{80735760-7840-4A2B-9124-0DDF62D58272}" dt="2022-10-05T20:06:25.553" v="10523"/>
          <ac:spMkLst>
            <pc:docMk/>
            <pc:sldMk cId="2350772395" sldId="285"/>
            <ac:spMk id="57" creationId="{C73B5BE6-0943-98B1-4190-352021290845}"/>
          </ac:spMkLst>
        </pc:spChg>
        <pc:spChg chg="mod">
          <ac:chgData name="Antonio Carlos Meira Neto" userId="59b1efde8bf749db" providerId="LiveId" clId="{80735760-7840-4A2B-9124-0DDF62D58272}" dt="2022-10-05T20:06:25.553" v="10523"/>
          <ac:spMkLst>
            <pc:docMk/>
            <pc:sldMk cId="2350772395" sldId="285"/>
            <ac:spMk id="58" creationId="{7DBCD22D-AD9E-A670-2CC5-982F0DABC4D8}"/>
          </ac:spMkLst>
        </pc:spChg>
        <pc:spChg chg="mod">
          <ac:chgData name="Antonio Carlos Meira Neto" userId="59b1efde8bf749db" providerId="LiveId" clId="{80735760-7840-4A2B-9124-0DDF62D58272}" dt="2022-10-05T20:06:25.553" v="10523"/>
          <ac:spMkLst>
            <pc:docMk/>
            <pc:sldMk cId="2350772395" sldId="285"/>
            <ac:spMk id="59" creationId="{61A7713F-6816-CAE0-7F92-2143120D8A2C}"/>
          </ac:spMkLst>
        </pc:spChg>
        <pc:spChg chg="mod">
          <ac:chgData name="Antonio Carlos Meira Neto" userId="59b1efde8bf749db" providerId="LiveId" clId="{80735760-7840-4A2B-9124-0DDF62D58272}" dt="2022-10-05T20:06:25.553" v="10523"/>
          <ac:spMkLst>
            <pc:docMk/>
            <pc:sldMk cId="2350772395" sldId="285"/>
            <ac:spMk id="61" creationId="{9F57AD64-60C9-7C9A-B831-B52EF7EB5BA0}"/>
          </ac:spMkLst>
        </pc:spChg>
        <pc:spChg chg="mod">
          <ac:chgData name="Antonio Carlos Meira Neto" userId="59b1efde8bf749db" providerId="LiveId" clId="{80735760-7840-4A2B-9124-0DDF62D58272}" dt="2022-10-05T20:06:25.553" v="10523"/>
          <ac:spMkLst>
            <pc:docMk/>
            <pc:sldMk cId="2350772395" sldId="285"/>
            <ac:spMk id="62" creationId="{5932AF00-9E51-6C69-CEBE-CE98F27B7DDD}"/>
          </ac:spMkLst>
        </pc:spChg>
        <pc:spChg chg="mod">
          <ac:chgData name="Antonio Carlos Meira Neto" userId="59b1efde8bf749db" providerId="LiveId" clId="{80735760-7840-4A2B-9124-0DDF62D58272}" dt="2022-10-05T20:06:25.553" v="10523"/>
          <ac:spMkLst>
            <pc:docMk/>
            <pc:sldMk cId="2350772395" sldId="285"/>
            <ac:spMk id="64" creationId="{B1CC6F67-F667-8D1A-20E0-AA5E2C82AF56}"/>
          </ac:spMkLst>
        </pc:spChg>
        <pc:spChg chg="mod">
          <ac:chgData name="Antonio Carlos Meira Neto" userId="59b1efde8bf749db" providerId="LiveId" clId="{80735760-7840-4A2B-9124-0DDF62D58272}" dt="2022-10-05T20:06:25.553" v="10523"/>
          <ac:spMkLst>
            <pc:docMk/>
            <pc:sldMk cId="2350772395" sldId="285"/>
            <ac:spMk id="66" creationId="{85C7EC8C-E89E-33F4-3E68-DDF4D307E958}"/>
          </ac:spMkLst>
        </pc:spChg>
        <pc:spChg chg="mod">
          <ac:chgData name="Antonio Carlos Meira Neto" userId="59b1efde8bf749db" providerId="LiveId" clId="{80735760-7840-4A2B-9124-0DDF62D58272}" dt="2022-10-05T20:06:25.553" v="10523"/>
          <ac:spMkLst>
            <pc:docMk/>
            <pc:sldMk cId="2350772395" sldId="285"/>
            <ac:spMk id="67" creationId="{208B77AB-76FC-DD40-4246-D0C1BEAD3ADE}"/>
          </ac:spMkLst>
        </pc:spChg>
        <pc:spChg chg="mod">
          <ac:chgData name="Antonio Carlos Meira Neto" userId="59b1efde8bf749db" providerId="LiveId" clId="{80735760-7840-4A2B-9124-0DDF62D58272}" dt="2022-10-05T20:06:25.553" v="10523"/>
          <ac:spMkLst>
            <pc:docMk/>
            <pc:sldMk cId="2350772395" sldId="285"/>
            <ac:spMk id="68" creationId="{0CCCFA2F-A91D-0B6C-C358-FFB2BC5D818C}"/>
          </ac:spMkLst>
        </pc:spChg>
        <pc:spChg chg="mod">
          <ac:chgData name="Antonio Carlos Meira Neto" userId="59b1efde8bf749db" providerId="LiveId" clId="{80735760-7840-4A2B-9124-0DDF62D58272}" dt="2022-10-05T20:06:25.553" v="10523"/>
          <ac:spMkLst>
            <pc:docMk/>
            <pc:sldMk cId="2350772395" sldId="285"/>
            <ac:spMk id="72" creationId="{C7A6A71E-9731-FC60-4850-567361C0F5E6}"/>
          </ac:spMkLst>
        </pc:spChg>
        <pc:spChg chg="mod">
          <ac:chgData name="Antonio Carlos Meira Neto" userId="59b1efde8bf749db" providerId="LiveId" clId="{80735760-7840-4A2B-9124-0DDF62D58272}" dt="2022-10-05T20:06:25.553" v="10523"/>
          <ac:spMkLst>
            <pc:docMk/>
            <pc:sldMk cId="2350772395" sldId="285"/>
            <ac:spMk id="75" creationId="{F2B0758A-369A-17E5-928E-82B61F3B3A78}"/>
          </ac:spMkLst>
        </pc:spChg>
        <pc:spChg chg="mod">
          <ac:chgData name="Antonio Carlos Meira Neto" userId="59b1efde8bf749db" providerId="LiveId" clId="{80735760-7840-4A2B-9124-0DDF62D58272}" dt="2022-10-05T20:06:25.553" v="10523"/>
          <ac:spMkLst>
            <pc:docMk/>
            <pc:sldMk cId="2350772395" sldId="285"/>
            <ac:spMk id="78" creationId="{DB18E76F-5201-AE5B-1F3B-E932C631274E}"/>
          </ac:spMkLst>
        </pc:spChg>
        <pc:spChg chg="mod">
          <ac:chgData name="Antonio Carlos Meira Neto" userId="59b1efde8bf749db" providerId="LiveId" clId="{80735760-7840-4A2B-9124-0DDF62D58272}" dt="2022-10-05T20:06:25.553" v="10523"/>
          <ac:spMkLst>
            <pc:docMk/>
            <pc:sldMk cId="2350772395" sldId="285"/>
            <ac:spMk id="79" creationId="{AFE633E4-11C4-4BDB-539C-AFAA3404B316}"/>
          </ac:spMkLst>
        </pc:spChg>
        <pc:spChg chg="mod">
          <ac:chgData name="Antonio Carlos Meira Neto" userId="59b1efde8bf749db" providerId="LiveId" clId="{80735760-7840-4A2B-9124-0DDF62D58272}" dt="2022-10-05T20:06:25.553" v="10523"/>
          <ac:spMkLst>
            <pc:docMk/>
            <pc:sldMk cId="2350772395" sldId="285"/>
            <ac:spMk id="80" creationId="{2F6B2DF3-5456-5AE6-5100-61A13031A6E7}"/>
          </ac:spMkLst>
        </pc:spChg>
        <pc:spChg chg="mod">
          <ac:chgData name="Antonio Carlos Meira Neto" userId="59b1efde8bf749db" providerId="LiveId" clId="{80735760-7840-4A2B-9124-0DDF62D58272}" dt="2022-10-05T20:06:25.553" v="10523"/>
          <ac:spMkLst>
            <pc:docMk/>
            <pc:sldMk cId="2350772395" sldId="285"/>
            <ac:spMk id="83" creationId="{4E3211AF-A980-4A35-C3A7-AC4EABC9C05E}"/>
          </ac:spMkLst>
        </pc:spChg>
        <pc:spChg chg="mod">
          <ac:chgData name="Antonio Carlos Meira Neto" userId="59b1efde8bf749db" providerId="LiveId" clId="{80735760-7840-4A2B-9124-0DDF62D58272}" dt="2022-10-05T20:06:25.553" v="10523"/>
          <ac:spMkLst>
            <pc:docMk/>
            <pc:sldMk cId="2350772395" sldId="285"/>
            <ac:spMk id="87" creationId="{111BC90F-9CDB-4E9B-0DA9-DFE3B1DB6BB1}"/>
          </ac:spMkLst>
        </pc:spChg>
        <pc:spChg chg="mod">
          <ac:chgData name="Antonio Carlos Meira Neto" userId="59b1efde8bf749db" providerId="LiveId" clId="{80735760-7840-4A2B-9124-0DDF62D58272}" dt="2022-10-05T20:06:25.553" v="10523"/>
          <ac:spMkLst>
            <pc:docMk/>
            <pc:sldMk cId="2350772395" sldId="285"/>
            <ac:spMk id="88" creationId="{113A0CDA-D809-1A25-5C65-56AF970031C4}"/>
          </ac:spMkLst>
        </pc:spChg>
        <pc:spChg chg="mod">
          <ac:chgData name="Antonio Carlos Meira Neto" userId="59b1efde8bf749db" providerId="LiveId" clId="{80735760-7840-4A2B-9124-0DDF62D58272}" dt="2022-10-05T20:06:25.553" v="10523"/>
          <ac:spMkLst>
            <pc:docMk/>
            <pc:sldMk cId="2350772395" sldId="285"/>
            <ac:spMk id="89" creationId="{F67257B3-186E-EB76-2252-C25497F36C52}"/>
          </ac:spMkLst>
        </pc:spChg>
        <pc:spChg chg="add mod">
          <ac:chgData name="Antonio Carlos Meira Neto" userId="59b1efde8bf749db" providerId="LiveId" clId="{80735760-7840-4A2B-9124-0DDF62D58272}" dt="2022-10-05T20:39:30.358" v="11035" actId="164"/>
          <ac:spMkLst>
            <pc:docMk/>
            <pc:sldMk cId="2350772395" sldId="285"/>
            <ac:spMk id="92" creationId="{C7C2E1FD-2F41-7E74-F7CA-96AFED7E137B}"/>
          </ac:spMkLst>
        </pc:spChg>
        <pc:spChg chg="add del mod">
          <ac:chgData name="Antonio Carlos Meira Neto" userId="59b1efde8bf749db" providerId="LiveId" clId="{80735760-7840-4A2B-9124-0DDF62D58272}" dt="2022-10-05T20:17:30.321" v="10726" actId="478"/>
          <ac:spMkLst>
            <pc:docMk/>
            <pc:sldMk cId="2350772395" sldId="285"/>
            <ac:spMk id="94" creationId="{469D034C-94A9-42CA-419B-5BC698554129}"/>
          </ac:spMkLst>
        </pc:spChg>
        <pc:spChg chg="add del mod">
          <ac:chgData name="Antonio Carlos Meira Neto" userId="59b1efde8bf749db" providerId="LiveId" clId="{80735760-7840-4A2B-9124-0DDF62D58272}" dt="2022-10-05T20:17:17.498" v="10723" actId="478"/>
          <ac:spMkLst>
            <pc:docMk/>
            <pc:sldMk cId="2350772395" sldId="285"/>
            <ac:spMk id="95" creationId="{C2C68B2C-DC0D-AF25-321A-85FB3F8F26CB}"/>
          </ac:spMkLst>
        </pc:spChg>
        <pc:spChg chg="add mod">
          <ac:chgData name="Antonio Carlos Meira Neto" userId="59b1efde8bf749db" providerId="LiveId" clId="{80735760-7840-4A2B-9124-0DDF62D58272}" dt="2022-10-05T20:39:42.432" v="11038" actId="1076"/>
          <ac:spMkLst>
            <pc:docMk/>
            <pc:sldMk cId="2350772395" sldId="285"/>
            <ac:spMk id="97" creationId="{9AFA38F5-5355-F9C1-DCAC-68CC4BF6E3A7}"/>
          </ac:spMkLst>
        </pc:spChg>
        <pc:spChg chg="add mod">
          <ac:chgData name="Antonio Carlos Meira Neto" userId="59b1efde8bf749db" providerId="LiveId" clId="{80735760-7840-4A2B-9124-0DDF62D58272}" dt="2022-10-05T20:39:30.358" v="11035" actId="164"/>
          <ac:spMkLst>
            <pc:docMk/>
            <pc:sldMk cId="2350772395" sldId="285"/>
            <ac:spMk id="98" creationId="{73240F5F-5A2A-D034-A285-042AB17996BE}"/>
          </ac:spMkLst>
        </pc:spChg>
        <pc:spChg chg="add mod">
          <ac:chgData name="Antonio Carlos Meira Neto" userId="59b1efde8bf749db" providerId="LiveId" clId="{80735760-7840-4A2B-9124-0DDF62D58272}" dt="2022-10-05T20:39:30.358" v="11035" actId="164"/>
          <ac:spMkLst>
            <pc:docMk/>
            <pc:sldMk cId="2350772395" sldId="285"/>
            <ac:spMk id="99" creationId="{A5606F33-188D-71DE-19BD-4D54B5A25486}"/>
          </ac:spMkLst>
        </pc:spChg>
        <pc:spChg chg="add mod">
          <ac:chgData name="Antonio Carlos Meira Neto" userId="59b1efde8bf749db" providerId="LiveId" clId="{80735760-7840-4A2B-9124-0DDF62D58272}" dt="2022-10-05T20:39:30.358" v="11035" actId="164"/>
          <ac:spMkLst>
            <pc:docMk/>
            <pc:sldMk cId="2350772395" sldId="285"/>
            <ac:spMk id="100" creationId="{EE485F90-881A-27ED-F3D3-F3097BCA9410}"/>
          </ac:spMkLst>
        </pc:spChg>
        <pc:spChg chg="add mod">
          <ac:chgData name="Antonio Carlos Meira Neto" userId="59b1efde8bf749db" providerId="LiveId" clId="{80735760-7840-4A2B-9124-0DDF62D58272}" dt="2022-10-05T20:39:30.358" v="11035" actId="164"/>
          <ac:spMkLst>
            <pc:docMk/>
            <pc:sldMk cId="2350772395" sldId="285"/>
            <ac:spMk id="101" creationId="{76EE32F1-186B-88B4-4A20-708C3CC57D78}"/>
          </ac:spMkLst>
        </pc:spChg>
        <pc:spChg chg="add mod">
          <ac:chgData name="Antonio Carlos Meira Neto" userId="59b1efde8bf749db" providerId="LiveId" clId="{80735760-7840-4A2B-9124-0DDF62D58272}" dt="2022-10-05T20:39:30.358" v="11035" actId="164"/>
          <ac:spMkLst>
            <pc:docMk/>
            <pc:sldMk cId="2350772395" sldId="285"/>
            <ac:spMk id="102" creationId="{8CCB7E5E-C66A-A722-2E2A-275DB175D888}"/>
          </ac:spMkLst>
        </pc:spChg>
        <pc:spChg chg="add mod">
          <ac:chgData name="Antonio Carlos Meira Neto" userId="59b1efde8bf749db" providerId="LiveId" clId="{80735760-7840-4A2B-9124-0DDF62D58272}" dt="2022-10-05T20:39:30.358" v="11035" actId="164"/>
          <ac:spMkLst>
            <pc:docMk/>
            <pc:sldMk cId="2350772395" sldId="285"/>
            <ac:spMk id="103" creationId="{53774828-C5E6-FB16-01F5-E9A129C0C375}"/>
          </ac:spMkLst>
        </pc:spChg>
        <pc:spChg chg="add mod">
          <ac:chgData name="Antonio Carlos Meira Neto" userId="59b1efde8bf749db" providerId="LiveId" clId="{80735760-7840-4A2B-9124-0DDF62D58272}" dt="2022-10-05T20:39:30.358" v="11035" actId="164"/>
          <ac:spMkLst>
            <pc:docMk/>
            <pc:sldMk cId="2350772395" sldId="285"/>
            <ac:spMk id="104" creationId="{01ACEE8F-73F5-02C1-506D-ABC26EA26F8E}"/>
          </ac:spMkLst>
        </pc:spChg>
        <pc:spChg chg="add mod">
          <ac:chgData name="Antonio Carlos Meira Neto" userId="59b1efde8bf749db" providerId="LiveId" clId="{80735760-7840-4A2B-9124-0DDF62D58272}" dt="2022-10-05T20:39:30.358" v="11035" actId="164"/>
          <ac:spMkLst>
            <pc:docMk/>
            <pc:sldMk cId="2350772395" sldId="285"/>
            <ac:spMk id="105" creationId="{4014A11A-97F4-F90F-E882-55B7A27A0E4A}"/>
          </ac:spMkLst>
        </pc:spChg>
        <pc:spChg chg="add mod">
          <ac:chgData name="Antonio Carlos Meira Neto" userId="59b1efde8bf749db" providerId="LiveId" clId="{80735760-7840-4A2B-9124-0DDF62D58272}" dt="2022-10-05T20:39:30.358" v="11035" actId="164"/>
          <ac:spMkLst>
            <pc:docMk/>
            <pc:sldMk cId="2350772395" sldId="285"/>
            <ac:spMk id="109" creationId="{801E7E9D-BE3B-52D4-4417-E76F50C7CB2D}"/>
          </ac:spMkLst>
        </pc:spChg>
        <pc:spChg chg="add mod">
          <ac:chgData name="Antonio Carlos Meira Neto" userId="59b1efde8bf749db" providerId="LiveId" clId="{80735760-7840-4A2B-9124-0DDF62D58272}" dt="2022-10-05T20:39:30.358" v="11035" actId="164"/>
          <ac:spMkLst>
            <pc:docMk/>
            <pc:sldMk cId="2350772395" sldId="285"/>
            <ac:spMk id="110" creationId="{D6EDF8C9-D7C4-A277-48BE-E02B8A554DF9}"/>
          </ac:spMkLst>
        </pc:spChg>
        <pc:spChg chg="add mod">
          <ac:chgData name="Antonio Carlos Meira Neto" userId="59b1efde8bf749db" providerId="LiveId" clId="{80735760-7840-4A2B-9124-0DDF62D58272}" dt="2022-10-05T20:39:30.358" v="11035" actId="164"/>
          <ac:spMkLst>
            <pc:docMk/>
            <pc:sldMk cId="2350772395" sldId="285"/>
            <ac:spMk id="111" creationId="{5B6CEFE3-D749-BF17-A0D6-3631BC3EF07C}"/>
          </ac:spMkLst>
        </pc:spChg>
        <pc:spChg chg="add mod">
          <ac:chgData name="Antonio Carlos Meira Neto" userId="59b1efde8bf749db" providerId="LiveId" clId="{80735760-7840-4A2B-9124-0DDF62D58272}" dt="2022-10-05T20:39:30.358" v="11035" actId="164"/>
          <ac:spMkLst>
            <pc:docMk/>
            <pc:sldMk cId="2350772395" sldId="285"/>
            <ac:spMk id="112" creationId="{4D59830F-F74B-B99C-FFC6-A18EB2D0FCAF}"/>
          </ac:spMkLst>
        </pc:spChg>
        <pc:spChg chg="add mod ord">
          <ac:chgData name="Antonio Carlos Meira Neto" userId="59b1efde8bf749db" providerId="LiveId" clId="{80735760-7840-4A2B-9124-0DDF62D58272}" dt="2022-10-05T20:39:30.358" v="11035" actId="164"/>
          <ac:spMkLst>
            <pc:docMk/>
            <pc:sldMk cId="2350772395" sldId="285"/>
            <ac:spMk id="113" creationId="{8D235999-9DF2-B0B3-72AA-03EAFB7C02E7}"/>
          </ac:spMkLst>
        </pc:spChg>
        <pc:spChg chg="add mod ord">
          <ac:chgData name="Antonio Carlos Meira Neto" userId="59b1efde8bf749db" providerId="LiveId" clId="{80735760-7840-4A2B-9124-0DDF62D58272}" dt="2022-10-05T20:39:30.358" v="11035" actId="164"/>
          <ac:spMkLst>
            <pc:docMk/>
            <pc:sldMk cId="2350772395" sldId="285"/>
            <ac:spMk id="114" creationId="{4C807253-1B56-67B1-1983-F66CC24AF8F8}"/>
          </ac:spMkLst>
        </pc:spChg>
        <pc:spChg chg="add mod ord">
          <ac:chgData name="Antonio Carlos Meira Neto" userId="59b1efde8bf749db" providerId="LiveId" clId="{80735760-7840-4A2B-9124-0DDF62D58272}" dt="2022-10-05T20:39:30.358" v="11035" actId="164"/>
          <ac:spMkLst>
            <pc:docMk/>
            <pc:sldMk cId="2350772395" sldId="285"/>
            <ac:spMk id="115" creationId="{ADBB0D09-0C53-F587-53D2-C3AD9F7DC7B1}"/>
          </ac:spMkLst>
        </pc:spChg>
        <pc:spChg chg="add mod ord">
          <ac:chgData name="Antonio Carlos Meira Neto" userId="59b1efde8bf749db" providerId="LiveId" clId="{80735760-7840-4A2B-9124-0DDF62D58272}" dt="2022-10-05T20:39:30.358" v="11035" actId="164"/>
          <ac:spMkLst>
            <pc:docMk/>
            <pc:sldMk cId="2350772395" sldId="285"/>
            <ac:spMk id="116" creationId="{2D53AAB2-D0F9-D960-13AA-4E5E3F419B66}"/>
          </ac:spMkLst>
        </pc:spChg>
        <pc:spChg chg="add mod">
          <ac:chgData name="Antonio Carlos Meira Neto" userId="59b1efde8bf749db" providerId="LiveId" clId="{80735760-7840-4A2B-9124-0DDF62D58272}" dt="2022-10-05T20:39:30.358" v="11035" actId="164"/>
          <ac:spMkLst>
            <pc:docMk/>
            <pc:sldMk cId="2350772395" sldId="285"/>
            <ac:spMk id="117" creationId="{0ED5AC63-308B-1C5E-11CD-B086BCE05429}"/>
          </ac:spMkLst>
        </pc:spChg>
        <pc:spChg chg="add mod">
          <ac:chgData name="Antonio Carlos Meira Neto" userId="59b1efde8bf749db" providerId="LiveId" clId="{80735760-7840-4A2B-9124-0DDF62D58272}" dt="2022-10-05T20:39:30.358" v="11035" actId="164"/>
          <ac:spMkLst>
            <pc:docMk/>
            <pc:sldMk cId="2350772395" sldId="285"/>
            <ac:spMk id="118" creationId="{D7B81239-D535-F84A-8844-4A5EB71481FF}"/>
          </ac:spMkLst>
        </pc:spChg>
        <pc:spChg chg="add mod">
          <ac:chgData name="Antonio Carlos Meira Neto" userId="59b1efde8bf749db" providerId="LiveId" clId="{80735760-7840-4A2B-9124-0DDF62D58272}" dt="2022-10-05T20:39:30.358" v="11035" actId="164"/>
          <ac:spMkLst>
            <pc:docMk/>
            <pc:sldMk cId="2350772395" sldId="285"/>
            <ac:spMk id="119" creationId="{E7D5701E-F5C4-7F3A-8ED5-961A4B43EED6}"/>
          </ac:spMkLst>
        </pc:spChg>
        <pc:spChg chg="add mod">
          <ac:chgData name="Antonio Carlos Meira Neto" userId="59b1efde8bf749db" providerId="LiveId" clId="{80735760-7840-4A2B-9124-0DDF62D58272}" dt="2022-10-05T20:39:30.358" v="11035" actId="164"/>
          <ac:spMkLst>
            <pc:docMk/>
            <pc:sldMk cId="2350772395" sldId="285"/>
            <ac:spMk id="120" creationId="{522A4836-9EE9-C043-5FCF-59B240EBC0D5}"/>
          </ac:spMkLst>
        </pc:spChg>
        <pc:spChg chg="add mod">
          <ac:chgData name="Antonio Carlos Meira Neto" userId="59b1efde8bf749db" providerId="LiveId" clId="{80735760-7840-4A2B-9124-0DDF62D58272}" dt="2022-10-05T20:39:30.358" v="11035" actId="164"/>
          <ac:spMkLst>
            <pc:docMk/>
            <pc:sldMk cId="2350772395" sldId="285"/>
            <ac:spMk id="121" creationId="{0477AB5C-0985-4BFC-8A6F-EE18819B081D}"/>
          </ac:spMkLst>
        </pc:spChg>
        <pc:spChg chg="add mod">
          <ac:chgData name="Antonio Carlos Meira Neto" userId="59b1efde8bf749db" providerId="LiveId" clId="{80735760-7840-4A2B-9124-0DDF62D58272}" dt="2022-10-05T20:39:30.358" v="11035" actId="164"/>
          <ac:spMkLst>
            <pc:docMk/>
            <pc:sldMk cId="2350772395" sldId="285"/>
            <ac:spMk id="122" creationId="{676B233E-35FE-1891-5D79-B6E25BE7816F}"/>
          </ac:spMkLst>
        </pc:spChg>
        <pc:spChg chg="add mod">
          <ac:chgData name="Antonio Carlos Meira Neto" userId="59b1efde8bf749db" providerId="LiveId" clId="{80735760-7840-4A2B-9124-0DDF62D58272}" dt="2022-10-05T20:39:30.358" v="11035" actId="164"/>
          <ac:spMkLst>
            <pc:docMk/>
            <pc:sldMk cId="2350772395" sldId="285"/>
            <ac:spMk id="123" creationId="{66867B80-100B-7E86-5F3E-46212771659D}"/>
          </ac:spMkLst>
        </pc:spChg>
        <pc:spChg chg="add mod">
          <ac:chgData name="Antonio Carlos Meira Neto" userId="59b1efde8bf749db" providerId="LiveId" clId="{80735760-7840-4A2B-9124-0DDF62D58272}" dt="2022-10-05T20:39:30.358" v="11035" actId="164"/>
          <ac:spMkLst>
            <pc:docMk/>
            <pc:sldMk cId="2350772395" sldId="285"/>
            <ac:spMk id="124" creationId="{CE9ACE0F-6C41-C4BD-DF7C-D8E23AFB4DD0}"/>
          </ac:spMkLst>
        </pc:spChg>
        <pc:spChg chg="add mod">
          <ac:chgData name="Antonio Carlos Meira Neto" userId="59b1efde8bf749db" providerId="LiveId" clId="{80735760-7840-4A2B-9124-0DDF62D58272}" dt="2022-10-05T20:39:30.358" v="11035" actId="164"/>
          <ac:spMkLst>
            <pc:docMk/>
            <pc:sldMk cId="2350772395" sldId="285"/>
            <ac:spMk id="125" creationId="{07F52F12-250C-1505-9FCF-263023274C23}"/>
          </ac:spMkLst>
        </pc:spChg>
        <pc:spChg chg="add mod">
          <ac:chgData name="Antonio Carlos Meira Neto" userId="59b1efde8bf749db" providerId="LiveId" clId="{80735760-7840-4A2B-9124-0DDF62D58272}" dt="2022-10-05T20:39:30.358" v="11035" actId="164"/>
          <ac:spMkLst>
            <pc:docMk/>
            <pc:sldMk cId="2350772395" sldId="285"/>
            <ac:spMk id="126" creationId="{879CDE33-8550-237C-172F-1BE37D1E1E7C}"/>
          </ac:spMkLst>
        </pc:spChg>
        <pc:spChg chg="add mod">
          <ac:chgData name="Antonio Carlos Meira Neto" userId="59b1efde8bf749db" providerId="LiveId" clId="{80735760-7840-4A2B-9124-0DDF62D58272}" dt="2022-10-05T20:39:30.358" v="11035" actId="164"/>
          <ac:spMkLst>
            <pc:docMk/>
            <pc:sldMk cId="2350772395" sldId="285"/>
            <ac:spMk id="127" creationId="{9F76D5D5-E94E-EA40-AC2F-CD30F866EEE1}"/>
          </ac:spMkLst>
        </pc:spChg>
        <pc:spChg chg="add mod">
          <ac:chgData name="Antonio Carlos Meira Neto" userId="59b1efde8bf749db" providerId="LiveId" clId="{80735760-7840-4A2B-9124-0DDF62D58272}" dt="2022-10-05T20:39:30.358" v="11035" actId="164"/>
          <ac:spMkLst>
            <pc:docMk/>
            <pc:sldMk cId="2350772395" sldId="285"/>
            <ac:spMk id="128" creationId="{201F4B66-3F67-7085-A415-8E199A4D6CBD}"/>
          </ac:spMkLst>
        </pc:spChg>
        <pc:spChg chg="add mod">
          <ac:chgData name="Antonio Carlos Meira Neto" userId="59b1efde8bf749db" providerId="LiveId" clId="{80735760-7840-4A2B-9124-0DDF62D58272}" dt="2022-10-05T20:39:30.358" v="11035" actId="164"/>
          <ac:spMkLst>
            <pc:docMk/>
            <pc:sldMk cId="2350772395" sldId="285"/>
            <ac:spMk id="129" creationId="{9147DF49-D94D-7D41-BBE1-F68356A9ADE8}"/>
          </ac:spMkLst>
        </pc:spChg>
        <pc:spChg chg="add mod">
          <ac:chgData name="Antonio Carlos Meira Neto" userId="59b1efde8bf749db" providerId="LiveId" clId="{80735760-7840-4A2B-9124-0DDF62D58272}" dt="2022-10-05T20:39:18.643" v="11034" actId="164"/>
          <ac:spMkLst>
            <pc:docMk/>
            <pc:sldMk cId="2350772395" sldId="285"/>
            <ac:spMk id="132" creationId="{2D658405-B0BD-D89D-CD4E-2B192B49B626}"/>
          </ac:spMkLst>
        </pc:spChg>
        <pc:spChg chg="add mod">
          <ac:chgData name="Antonio Carlos Meira Neto" userId="59b1efde8bf749db" providerId="LiveId" clId="{80735760-7840-4A2B-9124-0DDF62D58272}" dt="2022-10-05T20:39:18.643" v="11034" actId="164"/>
          <ac:spMkLst>
            <pc:docMk/>
            <pc:sldMk cId="2350772395" sldId="285"/>
            <ac:spMk id="133" creationId="{79F77A87-1078-C514-AE0D-05CE736103DD}"/>
          </ac:spMkLst>
        </pc:spChg>
        <pc:spChg chg="add mod">
          <ac:chgData name="Antonio Carlos Meira Neto" userId="59b1efde8bf749db" providerId="LiveId" clId="{80735760-7840-4A2B-9124-0DDF62D58272}" dt="2022-10-05T20:39:18.643" v="11034" actId="164"/>
          <ac:spMkLst>
            <pc:docMk/>
            <pc:sldMk cId="2350772395" sldId="285"/>
            <ac:spMk id="134" creationId="{32D02117-1C36-C6BF-70DA-7D13FA3C9562}"/>
          </ac:spMkLst>
        </pc:spChg>
        <pc:spChg chg="add mod">
          <ac:chgData name="Antonio Carlos Meira Neto" userId="59b1efde8bf749db" providerId="LiveId" clId="{80735760-7840-4A2B-9124-0DDF62D58272}" dt="2022-10-05T20:39:18.643" v="11034" actId="164"/>
          <ac:spMkLst>
            <pc:docMk/>
            <pc:sldMk cId="2350772395" sldId="285"/>
            <ac:spMk id="135" creationId="{3B80A28E-241C-55B4-76EB-7DC4D784ED73}"/>
          </ac:spMkLst>
        </pc:spChg>
        <pc:spChg chg="add mod">
          <ac:chgData name="Antonio Carlos Meira Neto" userId="59b1efde8bf749db" providerId="LiveId" clId="{80735760-7840-4A2B-9124-0DDF62D58272}" dt="2022-10-05T20:39:18.643" v="11034" actId="164"/>
          <ac:spMkLst>
            <pc:docMk/>
            <pc:sldMk cId="2350772395" sldId="285"/>
            <ac:spMk id="136" creationId="{EDEA8C4D-4056-90A5-EA44-3660C1AA8878}"/>
          </ac:spMkLst>
        </pc:spChg>
        <pc:spChg chg="add mod">
          <ac:chgData name="Antonio Carlos Meira Neto" userId="59b1efde8bf749db" providerId="LiveId" clId="{80735760-7840-4A2B-9124-0DDF62D58272}" dt="2022-10-05T20:39:18.643" v="11034" actId="164"/>
          <ac:spMkLst>
            <pc:docMk/>
            <pc:sldMk cId="2350772395" sldId="285"/>
            <ac:spMk id="137" creationId="{8C343B41-C0B5-F5F5-B974-3594804B5800}"/>
          </ac:spMkLst>
        </pc:spChg>
        <pc:spChg chg="add mod">
          <ac:chgData name="Antonio Carlos Meira Neto" userId="59b1efde8bf749db" providerId="LiveId" clId="{80735760-7840-4A2B-9124-0DDF62D58272}" dt="2022-10-05T20:39:18.643" v="11034" actId="164"/>
          <ac:spMkLst>
            <pc:docMk/>
            <pc:sldMk cId="2350772395" sldId="285"/>
            <ac:spMk id="138" creationId="{F3871F83-7BCA-2614-F1DA-179BF794E9FD}"/>
          </ac:spMkLst>
        </pc:spChg>
        <pc:spChg chg="add mod">
          <ac:chgData name="Antonio Carlos Meira Neto" userId="59b1efde8bf749db" providerId="LiveId" clId="{80735760-7840-4A2B-9124-0DDF62D58272}" dt="2022-10-05T20:39:18.643" v="11034" actId="164"/>
          <ac:spMkLst>
            <pc:docMk/>
            <pc:sldMk cId="2350772395" sldId="285"/>
            <ac:spMk id="139" creationId="{966815D1-D294-018A-CE22-3A0C49BEB8F8}"/>
          </ac:spMkLst>
        </pc:spChg>
        <pc:spChg chg="add mod">
          <ac:chgData name="Antonio Carlos Meira Neto" userId="59b1efde8bf749db" providerId="LiveId" clId="{80735760-7840-4A2B-9124-0DDF62D58272}" dt="2022-10-05T20:39:18.643" v="11034" actId="164"/>
          <ac:spMkLst>
            <pc:docMk/>
            <pc:sldMk cId="2350772395" sldId="285"/>
            <ac:spMk id="140" creationId="{FE417FA8-8C24-6DB8-65E8-4FC6CF8C76FC}"/>
          </ac:spMkLst>
        </pc:spChg>
        <pc:spChg chg="add mod">
          <ac:chgData name="Antonio Carlos Meira Neto" userId="59b1efde8bf749db" providerId="LiveId" clId="{80735760-7840-4A2B-9124-0DDF62D58272}" dt="2022-10-05T20:39:18.643" v="11034" actId="164"/>
          <ac:spMkLst>
            <pc:docMk/>
            <pc:sldMk cId="2350772395" sldId="285"/>
            <ac:spMk id="141" creationId="{FD12B3D6-C476-00F6-0BC8-FF1E22B81F89}"/>
          </ac:spMkLst>
        </pc:spChg>
        <pc:spChg chg="add mod">
          <ac:chgData name="Antonio Carlos Meira Neto" userId="59b1efde8bf749db" providerId="LiveId" clId="{80735760-7840-4A2B-9124-0DDF62D58272}" dt="2022-10-05T20:39:18.643" v="11034" actId="164"/>
          <ac:spMkLst>
            <pc:docMk/>
            <pc:sldMk cId="2350772395" sldId="285"/>
            <ac:spMk id="142" creationId="{F176915C-3046-0C8C-F6DB-B8A37D7CE746}"/>
          </ac:spMkLst>
        </pc:spChg>
        <pc:spChg chg="add mod">
          <ac:chgData name="Antonio Carlos Meira Neto" userId="59b1efde8bf749db" providerId="LiveId" clId="{80735760-7840-4A2B-9124-0DDF62D58272}" dt="2022-10-05T20:39:18.643" v="11034" actId="164"/>
          <ac:spMkLst>
            <pc:docMk/>
            <pc:sldMk cId="2350772395" sldId="285"/>
            <ac:spMk id="143" creationId="{0193CE1B-F84B-25C7-CC25-C41B06F3801F}"/>
          </ac:spMkLst>
        </pc:spChg>
        <pc:spChg chg="add mod">
          <ac:chgData name="Antonio Carlos Meira Neto" userId="59b1efde8bf749db" providerId="LiveId" clId="{80735760-7840-4A2B-9124-0DDF62D58272}" dt="2022-10-05T20:39:18.643" v="11034" actId="164"/>
          <ac:spMkLst>
            <pc:docMk/>
            <pc:sldMk cId="2350772395" sldId="285"/>
            <ac:spMk id="144" creationId="{F1723649-02F2-3EC3-6402-7F2ABAED636D}"/>
          </ac:spMkLst>
        </pc:spChg>
        <pc:spChg chg="add mod">
          <ac:chgData name="Antonio Carlos Meira Neto" userId="59b1efde8bf749db" providerId="LiveId" clId="{80735760-7840-4A2B-9124-0DDF62D58272}" dt="2022-10-05T20:39:18.643" v="11034" actId="164"/>
          <ac:spMkLst>
            <pc:docMk/>
            <pc:sldMk cId="2350772395" sldId="285"/>
            <ac:spMk id="145" creationId="{4F98CD5E-12B7-A62E-A53D-D039D2E9C591}"/>
          </ac:spMkLst>
        </pc:spChg>
        <pc:spChg chg="add mod">
          <ac:chgData name="Antonio Carlos Meira Neto" userId="59b1efde8bf749db" providerId="LiveId" clId="{80735760-7840-4A2B-9124-0DDF62D58272}" dt="2022-10-05T20:39:18.643" v="11034" actId="164"/>
          <ac:spMkLst>
            <pc:docMk/>
            <pc:sldMk cId="2350772395" sldId="285"/>
            <ac:spMk id="146" creationId="{76219FD4-82A0-A71D-0551-D719B6B94D55}"/>
          </ac:spMkLst>
        </pc:spChg>
        <pc:spChg chg="add mod">
          <ac:chgData name="Antonio Carlos Meira Neto" userId="59b1efde8bf749db" providerId="LiveId" clId="{80735760-7840-4A2B-9124-0DDF62D58272}" dt="2022-10-05T20:39:18.643" v="11034" actId="164"/>
          <ac:spMkLst>
            <pc:docMk/>
            <pc:sldMk cId="2350772395" sldId="285"/>
            <ac:spMk id="147" creationId="{2BCE171B-BD5C-1C90-D3D9-0FEB70354977}"/>
          </ac:spMkLst>
        </pc:spChg>
        <pc:spChg chg="add mod">
          <ac:chgData name="Antonio Carlos Meira Neto" userId="59b1efde8bf749db" providerId="LiveId" clId="{80735760-7840-4A2B-9124-0DDF62D58272}" dt="2022-10-05T20:39:18.643" v="11034" actId="164"/>
          <ac:spMkLst>
            <pc:docMk/>
            <pc:sldMk cId="2350772395" sldId="285"/>
            <ac:spMk id="148" creationId="{6CC89204-9542-3BA0-7EBB-DDA818267C47}"/>
          </ac:spMkLst>
        </pc:spChg>
        <pc:spChg chg="add mod">
          <ac:chgData name="Antonio Carlos Meira Neto" userId="59b1efde8bf749db" providerId="LiveId" clId="{80735760-7840-4A2B-9124-0DDF62D58272}" dt="2022-10-05T20:39:18.643" v="11034" actId="164"/>
          <ac:spMkLst>
            <pc:docMk/>
            <pc:sldMk cId="2350772395" sldId="285"/>
            <ac:spMk id="149" creationId="{2DABCCBE-D0E5-7DD4-2AD5-83036E71105E}"/>
          </ac:spMkLst>
        </pc:spChg>
        <pc:spChg chg="add mod">
          <ac:chgData name="Antonio Carlos Meira Neto" userId="59b1efde8bf749db" providerId="LiveId" clId="{80735760-7840-4A2B-9124-0DDF62D58272}" dt="2022-10-05T20:39:18.643" v="11034" actId="164"/>
          <ac:spMkLst>
            <pc:docMk/>
            <pc:sldMk cId="2350772395" sldId="285"/>
            <ac:spMk id="150" creationId="{0C959357-0728-3895-0490-A70465FDFD03}"/>
          </ac:spMkLst>
        </pc:spChg>
        <pc:spChg chg="add mod">
          <ac:chgData name="Antonio Carlos Meira Neto" userId="59b1efde8bf749db" providerId="LiveId" clId="{80735760-7840-4A2B-9124-0DDF62D58272}" dt="2022-10-05T20:39:18.643" v="11034" actId="164"/>
          <ac:spMkLst>
            <pc:docMk/>
            <pc:sldMk cId="2350772395" sldId="285"/>
            <ac:spMk id="151" creationId="{9698B9D6-9716-79A4-8B64-97B6773B95D5}"/>
          </ac:spMkLst>
        </pc:spChg>
        <pc:spChg chg="add mod">
          <ac:chgData name="Antonio Carlos Meira Neto" userId="59b1efde8bf749db" providerId="LiveId" clId="{80735760-7840-4A2B-9124-0DDF62D58272}" dt="2022-10-05T20:39:18.643" v="11034" actId="164"/>
          <ac:spMkLst>
            <pc:docMk/>
            <pc:sldMk cId="2350772395" sldId="285"/>
            <ac:spMk id="152" creationId="{7A19636A-833F-6241-2E41-6DADBAD4F41C}"/>
          </ac:spMkLst>
        </pc:spChg>
        <pc:spChg chg="add mod">
          <ac:chgData name="Antonio Carlos Meira Neto" userId="59b1efde8bf749db" providerId="LiveId" clId="{80735760-7840-4A2B-9124-0DDF62D58272}" dt="2022-10-05T20:39:18.643" v="11034" actId="164"/>
          <ac:spMkLst>
            <pc:docMk/>
            <pc:sldMk cId="2350772395" sldId="285"/>
            <ac:spMk id="153" creationId="{32F49C9C-F116-E89B-1EB0-8728A7314C0F}"/>
          </ac:spMkLst>
        </pc:spChg>
        <pc:spChg chg="add mod">
          <ac:chgData name="Antonio Carlos Meira Neto" userId="59b1efde8bf749db" providerId="LiveId" clId="{80735760-7840-4A2B-9124-0DDF62D58272}" dt="2022-10-05T20:39:18.643" v="11034" actId="164"/>
          <ac:spMkLst>
            <pc:docMk/>
            <pc:sldMk cId="2350772395" sldId="285"/>
            <ac:spMk id="154" creationId="{4CE86175-49D5-DE93-26C9-301B89957FF4}"/>
          </ac:spMkLst>
        </pc:spChg>
        <pc:spChg chg="add mod">
          <ac:chgData name="Antonio Carlos Meira Neto" userId="59b1efde8bf749db" providerId="LiveId" clId="{80735760-7840-4A2B-9124-0DDF62D58272}" dt="2022-10-05T20:39:18.643" v="11034" actId="164"/>
          <ac:spMkLst>
            <pc:docMk/>
            <pc:sldMk cId="2350772395" sldId="285"/>
            <ac:spMk id="155" creationId="{3E3459E5-3CBF-16B5-30F3-3D050567A185}"/>
          </ac:spMkLst>
        </pc:spChg>
        <pc:spChg chg="add mod">
          <ac:chgData name="Antonio Carlos Meira Neto" userId="59b1efde8bf749db" providerId="LiveId" clId="{80735760-7840-4A2B-9124-0DDF62D58272}" dt="2022-10-05T20:39:18.643" v="11034" actId="164"/>
          <ac:spMkLst>
            <pc:docMk/>
            <pc:sldMk cId="2350772395" sldId="285"/>
            <ac:spMk id="156" creationId="{C0FF49BC-8E14-0AF4-CCFE-024A0AEB4184}"/>
          </ac:spMkLst>
        </pc:spChg>
        <pc:spChg chg="add del mod">
          <ac:chgData name="Antonio Carlos Meira Neto" userId="59b1efde8bf749db" providerId="LiveId" clId="{80735760-7840-4A2B-9124-0DDF62D58272}" dt="2022-10-05T20:29:36.817" v="10904" actId="478"/>
          <ac:spMkLst>
            <pc:docMk/>
            <pc:sldMk cId="2350772395" sldId="285"/>
            <ac:spMk id="157" creationId="{1F2C9DA1-0202-40FE-B57B-317E2922FA7F}"/>
          </ac:spMkLst>
        </pc:spChg>
        <pc:spChg chg="add mod">
          <ac:chgData name="Antonio Carlos Meira Neto" userId="59b1efde8bf749db" providerId="LiveId" clId="{80735760-7840-4A2B-9124-0DDF62D58272}" dt="2022-10-05T20:39:18.643" v="11034" actId="164"/>
          <ac:spMkLst>
            <pc:docMk/>
            <pc:sldMk cId="2350772395" sldId="285"/>
            <ac:spMk id="158" creationId="{26DDF272-4AE7-505E-E948-35AAA49F7D7D}"/>
          </ac:spMkLst>
        </pc:spChg>
        <pc:spChg chg="add del mod">
          <ac:chgData name="Antonio Carlos Meira Neto" userId="59b1efde8bf749db" providerId="LiveId" clId="{80735760-7840-4A2B-9124-0DDF62D58272}" dt="2022-10-05T20:29:38.573" v="10905" actId="478"/>
          <ac:spMkLst>
            <pc:docMk/>
            <pc:sldMk cId="2350772395" sldId="285"/>
            <ac:spMk id="159" creationId="{A6C75E4E-BBBC-8FC5-181E-5FCB874D9CDB}"/>
          </ac:spMkLst>
        </pc:spChg>
        <pc:spChg chg="add mod">
          <ac:chgData name="Antonio Carlos Meira Neto" userId="59b1efde8bf749db" providerId="LiveId" clId="{80735760-7840-4A2B-9124-0DDF62D58272}" dt="2022-10-05T20:39:18.643" v="11034" actId="164"/>
          <ac:spMkLst>
            <pc:docMk/>
            <pc:sldMk cId="2350772395" sldId="285"/>
            <ac:spMk id="160" creationId="{87A54BC9-5F18-ED2F-01AC-E5E9EA733BF9}"/>
          </ac:spMkLst>
        </pc:spChg>
        <pc:spChg chg="add mod">
          <ac:chgData name="Antonio Carlos Meira Neto" userId="59b1efde8bf749db" providerId="LiveId" clId="{80735760-7840-4A2B-9124-0DDF62D58272}" dt="2022-10-05T20:39:18.643" v="11034" actId="164"/>
          <ac:spMkLst>
            <pc:docMk/>
            <pc:sldMk cId="2350772395" sldId="285"/>
            <ac:spMk id="161" creationId="{E0F5BD23-AEC4-033F-A2BA-94CC08FCB9AC}"/>
          </ac:spMkLst>
        </pc:spChg>
        <pc:spChg chg="add mod">
          <ac:chgData name="Antonio Carlos Meira Neto" userId="59b1efde8bf749db" providerId="LiveId" clId="{80735760-7840-4A2B-9124-0DDF62D58272}" dt="2022-10-05T20:39:18.643" v="11034" actId="164"/>
          <ac:spMkLst>
            <pc:docMk/>
            <pc:sldMk cId="2350772395" sldId="285"/>
            <ac:spMk id="162" creationId="{8FEA2E2A-31CA-BCAE-D8C5-206ED0DECC7D}"/>
          </ac:spMkLst>
        </pc:spChg>
        <pc:spChg chg="add mod">
          <ac:chgData name="Antonio Carlos Meira Neto" userId="59b1efde8bf749db" providerId="LiveId" clId="{80735760-7840-4A2B-9124-0DDF62D58272}" dt="2022-10-05T20:39:18.643" v="11034" actId="164"/>
          <ac:spMkLst>
            <pc:docMk/>
            <pc:sldMk cId="2350772395" sldId="285"/>
            <ac:spMk id="163" creationId="{493AD7B8-99B2-911B-F23D-0AA86DA99EF3}"/>
          </ac:spMkLst>
        </pc:spChg>
        <pc:spChg chg="add mod">
          <ac:chgData name="Antonio Carlos Meira Neto" userId="59b1efde8bf749db" providerId="LiveId" clId="{80735760-7840-4A2B-9124-0DDF62D58272}" dt="2022-10-05T20:39:18.643" v="11034" actId="164"/>
          <ac:spMkLst>
            <pc:docMk/>
            <pc:sldMk cId="2350772395" sldId="285"/>
            <ac:spMk id="164" creationId="{3D06D68A-73C3-0A23-182A-84DF4B4BE74B}"/>
          </ac:spMkLst>
        </pc:spChg>
        <pc:spChg chg="add mod">
          <ac:chgData name="Antonio Carlos Meira Neto" userId="59b1efde8bf749db" providerId="LiveId" clId="{80735760-7840-4A2B-9124-0DDF62D58272}" dt="2022-10-05T20:39:18.643" v="11034" actId="164"/>
          <ac:spMkLst>
            <pc:docMk/>
            <pc:sldMk cId="2350772395" sldId="285"/>
            <ac:spMk id="166" creationId="{CAEE122F-B79E-618E-8E66-187C78593BA3}"/>
          </ac:spMkLst>
        </pc:spChg>
        <pc:spChg chg="add mod">
          <ac:chgData name="Antonio Carlos Meira Neto" userId="59b1efde8bf749db" providerId="LiveId" clId="{80735760-7840-4A2B-9124-0DDF62D58272}" dt="2022-10-05T20:39:18.643" v="11034" actId="164"/>
          <ac:spMkLst>
            <pc:docMk/>
            <pc:sldMk cId="2350772395" sldId="285"/>
            <ac:spMk id="167" creationId="{8C2DBDE1-B92B-77AF-28E7-33C2520DEF18}"/>
          </ac:spMkLst>
        </pc:spChg>
        <pc:spChg chg="add mod">
          <ac:chgData name="Antonio Carlos Meira Neto" userId="59b1efde8bf749db" providerId="LiveId" clId="{80735760-7840-4A2B-9124-0DDF62D58272}" dt="2022-10-05T20:39:18.643" v="11034" actId="164"/>
          <ac:spMkLst>
            <pc:docMk/>
            <pc:sldMk cId="2350772395" sldId="285"/>
            <ac:spMk id="168" creationId="{1C1B2441-F0C2-3570-6BEB-291C063B8EE9}"/>
          </ac:spMkLst>
        </pc:spChg>
        <pc:spChg chg="add mod">
          <ac:chgData name="Antonio Carlos Meira Neto" userId="59b1efde8bf749db" providerId="LiveId" clId="{80735760-7840-4A2B-9124-0DDF62D58272}" dt="2022-10-05T20:39:18.643" v="11034" actId="164"/>
          <ac:spMkLst>
            <pc:docMk/>
            <pc:sldMk cId="2350772395" sldId="285"/>
            <ac:spMk id="169" creationId="{94166270-DECA-DFBB-BA5D-DAEFEF0A0D20}"/>
          </ac:spMkLst>
        </pc:spChg>
        <pc:spChg chg="add mod">
          <ac:chgData name="Antonio Carlos Meira Neto" userId="59b1efde8bf749db" providerId="LiveId" clId="{80735760-7840-4A2B-9124-0DDF62D58272}" dt="2022-10-05T20:39:18.643" v="11034" actId="164"/>
          <ac:spMkLst>
            <pc:docMk/>
            <pc:sldMk cId="2350772395" sldId="285"/>
            <ac:spMk id="170" creationId="{DB235DE9-88F6-7291-541D-A2AEC500B07F}"/>
          </ac:spMkLst>
        </pc:spChg>
        <pc:spChg chg="add mod">
          <ac:chgData name="Antonio Carlos Meira Neto" userId="59b1efde8bf749db" providerId="LiveId" clId="{80735760-7840-4A2B-9124-0DDF62D58272}" dt="2022-10-05T20:39:18.643" v="11034" actId="164"/>
          <ac:spMkLst>
            <pc:docMk/>
            <pc:sldMk cId="2350772395" sldId="285"/>
            <ac:spMk id="171" creationId="{96A45B6D-D09C-EC48-25BE-CD4B050D49DE}"/>
          </ac:spMkLst>
        </pc:spChg>
        <pc:spChg chg="add mod">
          <ac:chgData name="Antonio Carlos Meira Neto" userId="59b1efde8bf749db" providerId="LiveId" clId="{80735760-7840-4A2B-9124-0DDF62D58272}" dt="2022-10-05T20:39:18.643" v="11034" actId="164"/>
          <ac:spMkLst>
            <pc:docMk/>
            <pc:sldMk cId="2350772395" sldId="285"/>
            <ac:spMk id="172" creationId="{084450D8-75D5-F033-0D00-EE934EA7869A}"/>
          </ac:spMkLst>
        </pc:spChg>
        <pc:spChg chg="add mod">
          <ac:chgData name="Antonio Carlos Meira Neto" userId="59b1efde8bf749db" providerId="LiveId" clId="{80735760-7840-4A2B-9124-0DDF62D58272}" dt="2022-10-05T20:39:18.643" v="11034" actId="164"/>
          <ac:spMkLst>
            <pc:docMk/>
            <pc:sldMk cId="2350772395" sldId="285"/>
            <ac:spMk id="173" creationId="{42151C97-5410-F272-75AA-DD4C4C55060D}"/>
          </ac:spMkLst>
        </pc:spChg>
        <pc:spChg chg="add mod">
          <ac:chgData name="Antonio Carlos Meira Neto" userId="59b1efde8bf749db" providerId="LiveId" clId="{80735760-7840-4A2B-9124-0DDF62D58272}" dt="2022-10-05T20:39:18.643" v="11034" actId="164"/>
          <ac:spMkLst>
            <pc:docMk/>
            <pc:sldMk cId="2350772395" sldId="285"/>
            <ac:spMk id="174" creationId="{E2597660-456C-B966-8AFD-D5A521FF7FF1}"/>
          </ac:spMkLst>
        </pc:spChg>
        <pc:spChg chg="add mod">
          <ac:chgData name="Antonio Carlos Meira Neto" userId="59b1efde8bf749db" providerId="LiveId" clId="{80735760-7840-4A2B-9124-0DDF62D58272}" dt="2022-10-05T20:39:18.643" v="11034" actId="164"/>
          <ac:spMkLst>
            <pc:docMk/>
            <pc:sldMk cId="2350772395" sldId="285"/>
            <ac:spMk id="175" creationId="{7FA4FCAA-EFA4-AA7D-D8D8-635B808D337B}"/>
          </ac:spMkLst>
        </pc:spChg>
        <pc:spChg chg="add mod">
          <ac:chgData name="Antonio Carlos Meira Neto" userId="59b1efde8bf749db" providerId="LiveId" clId="{80735760-7840-4A2B-9124-0DDF62D58272}" dt="2022-10-05T20:39:18.643" v="11034" actId="164"/>
          <ac:spMkLst>
            <pc:docMk/>
            <pc:sldMk cId="2350772395" sldId="285"/>
            <ac:spMk id="176" creationId="{BCB0CFE6-A63E-9C68-BF8A-9599313199E9}"/>
          </ac:spMkLst>
        </pc:spChg>
        <pc:spChg chg="add mod">
          <ac:chgData name="Antonio Carlos Meira Neto" userId="59b1efde8bf749db" providerId="LiveId" clId="{80735760-7840-4A2B-9124-0DDF62D58272}" dt="2022-10-05T20:39:18.643" v="11034" actId="164"/>
          <ac:spMkLst>
            <pc:docMk/>
            <pc:sldMk cId="2350772395" sldId="285"/>
            <ac:spMk id="177" creationId="{60BFB2E5-7BC1-5905-9B58-742A831D7D25}"/>
          </ac:spMkLst>
        </pc:spChg>
        <pc:spChg chg="add mod">
          <ac:chgData name="Antonio Carlos Meira Neto" userId="59b1efde8bf749db" providerId="LiveId" clId="{80735760-7840-4A2B-9124-0DDF62D58272}" dt="2022-10-05T20:39:18.643" v="11034" actId="164"/>
          <ac:spMkLst>
            <pc:docMk/>
            <pc:sldMk cId="2350772395" sldId="285"/>
            <ac:spMk id="178" creationId="{49F4A40A-6515-B672-B150-8ABF48969F95}"/>
          </ac:spMkLst>
        </pc:spChg>
        <pc:spChg chg="add mod">
          <ac:chgData name="Antonio Carlos Meira Neto" userId="59b1efde8bf749db" providerId="LiveId" clId="{80735760-7840-4A2B-9124-0DDF62D58272}" dt="2022-10-05T20:39:18.643" v="11034" actId="164"/>
          <ac:spMkLst>
            <pc:docMk/>
            <pc:sldMk cId="2350772395" sldId="285"/>
            <ac:spMk id="179" creationId="{C7025217-C883-54B5-000C-4B98BF79FAE5}"/>
          </ac:spMkLst>
        </pc:spChg>
        <pc:spChg chg="add mod">
          <ac:chgData name="Antonio Carlos Meira Neto" userId="59b1efde8bf749db" providerId="LiveId" clId="{80735760-7840-4A2B-9124-0DDF62D58272}" dt="2022-10-05T20:39:18.643" v="11034" actId="164"/>
          <ac:spMkLst>
            <pc:docMk/>
            <pc:sldMk cId="2350772395" sldId="285"/>
            <ac:spMk id="180" creationId="{DEDBFCBF-B33B-E742-0112-1BB6B4EC5FF0}"/>
          </ac:spMkLst>
        </pc:spChg>
        <pc:spChg chg="add mod">
          <ac:chgData name="Antonio Carlos Meira Neto" userId="59b1efde8bf749db" providerId="LiveId" clId="{80735760-7840-4A2B-9124-0DDF62D58272}" dt="2022-10-05T20:39:18.643" v="11034" actId="164"/>
          <ac:spMkLst>
            <pc:docMk/>
            <pc:sldMk cId="2350772395" sldId="285"/>
            <ac:spMk id="181" creationId="{4A8871EC-8501-1B96-6D3A-621C605C9E00}"/>
          </ac:spMkLst>
        </pc:spChg>
        <pc:spChg chg="add mod">
          <ac:chgData name="Antonio Carlos Meira Neto" userId="59b1efde8bf749db" providerId="LiveId" clId="{80735760-7840-4A2B-9124-0DDF62D58272}" dt="2022-10-05T20:39:18.643" v="11034" actId="164"/>
          <ac:spMkLst>
            <pc:docMk/>
            <pc:sldMk cId="2350772395" sldId="285"/>
            <ac:spMk id="182" creationId="{03EA6BA0-356F-1371-415C-C3A6F68C8564}"/>
          </ac:spMkLst>
        </pc:spChg>
        <pc:grpChg chg="add del mod">
          <ac:chgData name="Antonio Carlos Meira Neto" userId="59b1efde8bf749db" providerId="LiveId" clId="{80735760-7840-4A2B-9124-0DDF62D58272}" dt="2022-10-05T20:18:58.928" v="10742" actId="478"/>
          <ac:grpSpMkLst>
            <pc:docMk/>
            <pc:sldMk cId="2350772395" sldId="285"/>
            <ac:grpSpMk id="25" creationId="{BC1AD6BB-A431-4BE7-5C58-D48B060839C9}"/>
          </ac:grpSpMkLst>
        </pc:grpChg>
        <pc:grpChg chg="mod">
          <ac:chgData name="Antonio Carlos Meira Neto" userId="59b1efde8bf749db" providerId="LiveId" clId="{80735760-7840-4A2B-9124-0DDF62D58272}" dt="2022-10-05T20:06:25.553" v="10523"/>
          <ac:grpSpMkLst>
            <pc:docMk/>
            <pc:sldMk cId="2350772395" sldId="285"/>
            <ac:grpSpMk id="26" creationId="{5D20326D-1282-8C1F-2F02-CBDCE439671A}"/>
          </ac:grpSpMkLst>
        </pc:grpChg>
        <pc:grpChg chg="mod">
          <ac:chgData name="Antonio Carlos Meira Neto" userId="59b1efde8bf749db" providerId="LiveId" clId="{80735760-7840-4A2B-9124-0DDF62D58272}" dt="2022-10-05T20:06:25.553" v="10523"/>
          <ac:grpSpMkLst>
            <pc:docMk/>
            <pc:sldMk cId="2350772395" sldId="285"/>
            <ac:grpSpMk id="28" creationId="{ED9BCA05-8778-8527-4D89-659C3239E3B1}"/>
          </ac:grpSpMkLst>
        </pc:grpChg>
        <pc:grpChg chg="mod">
          <ac:chgData name="Antonio Carlos Meira Neto" userId="59b1efde8bf749db" providerId="LiveId" clId="{80735760-7840-4A2B-9124-0DDF62D58272}" dt="2022-10-05T20:06:25.553" v="10523"/>
          <ac:grpSpMkLst>
            <pc:docMk/>
            <pc:sldMk cId="2350772395" sldId="285"/>
            <ac:grpSpMk id="29" creationId="{C52341CE-C35B-7784-A281-3D8B0854F2BC}"/>
          </ac:grpSpMkLst>
        </pc:grpChg>
        <pc:grpChg chg="add mod">
          <ac:chgData name="Antonio Carlos Meira Neto" userId="59b1efde8bf749db" providerId="LiveId" clId="{80735760-7840-4A2B-9124-0DDF62D58272}" dt="2022-10-05T20:44:21.999" v="11085" actId="1076"/>
          <ac:grpSpMkLst>
            <pc:docMk/>
            <pc:sldMk cId="2350772395" sldId="285"/>
            <ac:grpSpMk id="185" creationId="{A9A5671A-2DE9-0CF2-C5D7-B0F5F9A8E89B}"/>
          </ac:grpSpMkLst>
        </pc:grpChg>
        <pc:grpChg chg="add mod">
          <ac:chgData name="Antonio Carlos Meira Neto" userId="59b1efde8bf749db" providerId="LiveId" clId="{80735760-7840-4A2B-9124-0DDF62D58272}" dt="2022-10-05T20:44:21.999" v="11085" actId="1076"/>
          <ac:grpSpMkLst>
            <pc:docMk/>
            <pc:sldMk cId="2350772395" sldId="285"/>
            <ac:grpSpMk id="186" creationId="{7A8C3BAA-BB17-176A-6593-47120D4929AA}"/>
          </ac:grpSpMkLst>
        </pc:grpChg>
        <pc:picChg chg="add mod">
          <ac:chgData name="Antonio Carlos Meira Neto" userId="59b1efde8bf749db" providerId="LiveId" clId="{80735760-7840-4A2B-9124-0DDF62D58272}" dt="2022-10-05T20:44:02.378" v="11083"/>
          <ac:picMkLst>
            <pc:docMk/>
            <pc:sldMk cId="2350772395" sldId="285"/>
            <ac:picMk id="187" creationId="{CB884D9D-6AA6-DECB-021E-54FDAD717B46}"/>
          </ac:picMkLst>
        </pc:picChg>
        <pc:cxnChg chg="mod">
          <ac:chgData name="Antonio Carlos Meira Neto" userId="59b1efde8bf749db" providerId="LiveId" clId="{80735760-7840-4A2B-9124-0DDF62D58272}" dt="2022-10-05T20:06:25.553" v="10523"/>
          <ac:cxnSpMkLst>
            <pc:docMk/>
            <pc:sldMk cId="2350772395" sldId="285"/>
            <ac:cxnSpMk id="30" creationId="{953F7BA1-97AC-5D93-711C-98E74A6FB564}"/>
          </ac:cxnSpMkLst>
        </pc:cxnChg>
        <pc:cxnChg chg="mod">
          <ac:chgData name="Antonio Carlos Meira Neto" userId="59b1efde8bf749db" providerId="LiveId" clId="{80735760-7840-4A2B-9124-0DDF62D58272}" dt="2022-10-05T20:06:25.553" v="10523"/>
          <ac:cxnSpMkLst>
            <pc:docMk/>
            <pc:sldMk cId="2350772395" sldId="285"/>
            <ac:cxnSpMk id="31" creationId="{30E51B4C-0972-DC70-A065-516BF7A346EC}"/>
          </ac:cxnSpMkLst>
        </pc:cxnChg>
        <pc:cxnChg chg="mod">
          <ac:chgData name="Antonio Carlos Meira Neto" userId="59b1efde8bf749db" providerId="LiveId" clId="{80735760-7840-4A2B-9124-0DDF62D58272}" dt="2022-10-05T20:18:58.928" v="10742" actId="478"/>
          <ac:cxnSpMkLst>
            <pc:docMk/>
            <pc:sldMk cId="2350772395" sldId="285"/>
            <ac:cxnSpMk id="39" creationId="{BA023C76-7367-2394-F051-5018791C1E95}"/>
          </ac:cxnSpMkLst>
        </pc:cxnChg>
        <pc:cxnChg chg="mod">
          <ac:chgData name="Antonio Carlos Meira Neto" userId="59b1efde8bf749db" providerId="LiveId" clId="{80735760-7840-4A2B-9124-0DDF62D58272}" dt="2022-10-05T20:18:58.928" v="10742" actId="478"/>
          <ac:cxnSpMkLst>
            <pc:docMk/>
            <pc:sldMk cId="2350772395" sldId="285"/>
            <ac:cxnSpMk id="41" creationId="{E8EFC197-B70B-CA33-BAA0-5964D429410C}"/>
          </ac:cxnSpMkLst>
        </pc:cxnChg>
        <pc:cxnChg chg="mod">
          <ac:chgData name="Antonio Carlos Meira Neto" userId="59b1efde8bf749db" providerId="LiveId" clId="{80735760-7840-4A2B-9124-0DDF62D58272}" dt="2022-10-05T20:18:58.928" v="10742" actId="478"/>
          <ac:cxnSpMkLst>
            <pc:docMk/>
            <pc:sldMk cId="2350772395" sldId="285"/>
            <ac:cxnSpMk id="44" creationId="{F73407D4-6CDF-D2F5-5260-EED3FABBF64F}"/>
          </ac:cxnSpMkLst>
        </pc:cxnChg>
        <pc:cxnChg chg="mod">
          <ac:chgData name="Antonio Carlos Meira Neto" userId="59b1efde8bf749db" providerId="LiveId" clId="{80735760-7840-4A2B-9124-0DDF62D58272}" dt="2022-10-05T20:18:58.928" v="10742" actId="478"/>
          <ac:cxnSpMkLst>
            <pc:docMk/>
            <pc:sldMk cId="2350772395" sldId="285"/>
            <ac:cxnSpMk id="46" creationId="{43526CFB-75A9-D888-BE09-8804A4CC6CD6}"/>
          </ac:cxnSpMkLst>
        </pc:cxnChg>
        <pc:cxnChg chg="mod">
          <ac:chgData name="Antonio Carlos Meira Neto" userId="59b1efde8bf749db" providerId="LiveId" clId="{80735760-7840-4A2B-9124-0DDF62D58272}" dt="2022-10-05T20:18:58.928" v="10742" actId="478"/>
          <ac:cxnSpMkLst>
            <pc:docMk/>
            <pc:sldMk cId="2350772395" sldId="285"/>
            <ac:cxnSpMk id="47" creationId="{053E20E4-EF4D-D0AE-D99A-FCA8A2A40F32}"/>
          </ac:cxnSpMkLst>
        </pc:cxnChg>
        <pc:cxnChg chg="mod">
          <ac:chgData name="Antonio Carlos Meira Neto" userId="59b1efde8bf749db" providerId="LiveId" clId="{80735760-7840-4A2B-9124-0DDF62D58272}" dt="2022-10-05T20:18:58.928" v="10742" actId="478"/>
          <ac:cxnSpMkLst>
            <pc:docMk/>
            <pc:sldMk cId="2350772395" sldId="285"/>
            <ac:cxnSpMk id="51" creationId="{6ED399B0-71F1-E595-493D-6DA20C8B1B33}"/>
          </ac:cxnSpMkLst>
        </pc:cxnChg>
        <pc:cxnChg chg="mod">
          <ac:chgData name="Antonio Carlos Meira Neto" userId="59b1efde8bf749db" providerId="LiveId" clId="{80735760-7840-4A2B-9124-0DDF62D58272}" dt="2022-10-05T20:18:58.928" v="10742" actId="478"/>
          <ac:cxnSpMkLst>
            <pc:docMk/>
            <pc:sldMk cId="2350772395" sldId="285"/>
            <ac:cxnSpMk id="52" creationId="{8DA3F5C4-08F9-9224-7625-7553DE520E70}"/>
          </ac:cxnSpMkLst>
        </pc:cxnChg>
        <pc:cxnChg chg="mod">
          <ac:chgData name="Antonio Carlos Meira Neto" userId="59b1efde8bf749db" providerId="LiveId" clId="{80735760-7840-4A2B-9124-0DDF62D58272}" dt="2022-10-05T20:18:58.928" v="10742" actId="478"/>
          <ac:cxnSpMkLst>
            <pc:docMk/>
            <pc:sldMk cId="2350772395" sldId="285"/>
            <ac:cxnSpMk id="54" creationId="{739CA67D-481E-BAF7-6042-2FEFBD22AF55}"/>
          </ac:cxnSpMkLst>
        </pc:cxnChg>
        <pc:cxnChg chg="mod">
          <ac:chgData name="Antonio Carlos Meira Neto" userId="59b1efde8bf749db" providerId="LiveId" clId="{80735760-7840-4A2B-9124-0DDF62D58272}" dt="2022-10-05T20:18:58.928" v="10742" actId="478"/>
          <ac:cxnSpMkLst>
            <pc:docMk/>
            <pc:sldMk cId="2350772395" sldId="285"/>
            <ac:cxnSpMk id="55" creationId="{E87A95E3-9140-D852-DE68-6D4696719FE7}"/>
          </ac:cxnSpMkLst>
        </pc:cxnChg>
        <pc:cxnChg chg="mod">
          <ac:chgData name="Antonio Carlos Meira Neto" userId="59b1efde8bf749db" providerId="LiveId" clId="{80735760-7840-4A2B-9124-0DDF62D58272}" dt="2022-10-05T20:18:58.928" v="10742" actId="478"/>
          <ac:cxnSpMkLst>
            <pc:docMk/>
            <pc:sldMk cId="2350772395" sldId="285"/>
            <ac:cxnSpMk id="56" creationId="{747B85C4-3374-E86C-AC62-76EB4C2124DC}"/>
          </ac:cxnSpMkLst>
        </pc:cxnChg>
        <pc:cxnChg chg="mod">
          <ac:chgData name="Antonio Carlos Meira Neto" userId="59b1efde8bf749db" providerId="LiveId" clId="{80735760-7840-4A2B-9124-0DDF62D58272}" dt="2022-10-05T20:18:58.928" v="10742" actId="478"/>
          <ac:cxnSpMkLst>
            <pc:docMk/>
            <pc:sldMk cId="2350772395" sldId="285"/>
            <ac:cxnSpMk id="60" creationId="{19148DE2-F020-2DE3-929A-2D8A5EA66AA6}"/>
          </ac:cxnSpMkLst>
        </pc:cxnChg>
        <pc:cxnChg chg="mod">
          <ac:chgData name="Antonio Carlos Meira Neto" userId="59b1efde8bf749db" providerId="LiveId" clId="{80735760-7840-4A2B-9124-0DDF62D58272}" dt="2022-10-05T20:18:58.928" v="10742" actId="478"/>
          <ac:cxnSpMkLst>
            <pc:docMk/>
            <pc:sldMk cId="2350772395" sldId="285"/>
            <ac:cxnSpMk id="63" creationId="{D790639B-5E9D-7662-49FC-1CEA80603BEE}"/>
          </ac:cxnSpMkLst>
        </pc:cxnChg>
        <pc:cxnChg chg="mod">
          <ac:chgData name="Antonio Carlos Meira Neto" userId="59b1efde8bf749db" providerId="LiveId" clId="{80735760-7840-4A2B-9124-0DDF62D58272}" dt="2022-10-05T20:18:58.928" v="10742" actId="478"/>
          <ac:cxnSpMkLst>
            <pc:docMk/>
            <pc:sldMk cId="2350772395" sldId="285"/>
            <ac:cxnSpMk id="65" creationId="{75122DF3-347A-7A5B-DCF4-C015104CFA47}"/>
          </ac:cxnSpMkLst>
        </pc:cxnChg>
        <pc:cxnChg chg="mod">
          <ac:chgData name="Antonio Carlos Meira Neto" userId="59b1efde8bf749db" providerId="LiveId" clId="{80735760-7840-4A2B-9124-0DDF62D58272}" dt="2022-10-05T20:18:58.928" v="10742" actId="478"/>
          <ac:cxnSpMkLst>
            <pc:docMk/>
            <pc:sldMk cId="2350772395" sldId="285"/>
            <ac:cxnSpMk id="69" creationId="{EB923813-9919-B744-8D2E-1B3A197FFED6}"/>
          </ac:cxnSpMkLst>
        </pc:cxnChg>
        <pc:cxnChg chg="mod">
          <ac:chgData name="Antonio Carlos Meira Neto" userId="59b1efde8bf749db" providerId="LiveId" clId="{80735760-7840-4A2B-9124-0DDF62D58272}" dt="2022-10-05T20:18:58.928" v="10742" actId="478"/>
          <ac:cxnSpMkLst>
            <pc:docMk/>
            <pc:sldMk cId="2350772395" sldId="285"/>
            <ac:cxnSpMk id="70" creationId="{C721BF6B-FE56-7750-0D00-F9B8F81CF6B4}"/>
          </ac:cxnSpMkLst>
        </pc:cxnChg>
        <pc:cxnChg chg="mod">
          <ac:chgData name="Antonio Carlos Meira Neto" userId="59b1efde8bf749db" providerId="LiveId" clId="{80735760-7840-4A2B-9124-0DDF62D58272}" dt="2022-10-05T20:18:58.928" v="10742" actId="478"/>
          <ac:cxnSpMkLst>
            <pc:docMk/>
            <pc:sldMk cId="2350772395" sldId="285"/>
            <ac:cxnSpMk id="71" creationId="{84978C71-E7E3-0BF8-02A0-60FEF933D1BA}"/>
          </ac:cxnSpMkLst>
        </pc:cxnChg>
        <pc:cxnChg chg="mod">
          <ac:chgData name="Antonio Carlos Meira Neto" userId="59b1efde8bf749db" providerId="LiveId" clId="{80735760-7840-4A2B-9124-0DDF62D58272}" dt="2022-10-05T20:18:58.928" v="10742" actId="478"/>
          <ac:cxnSpMkLst>
            <pc:docMk/>
            <pc:sldMk cId="2350772395" sldId="285"/>
            <ac:cxnSpMk id="73" creationId="{36402E99-4B2A-0F59-AC42-6FC40C82DD14}"/>
          </ac:cxnSpMkLst>
        </pc:cxnChg>
        <pc:cxnChg chg="mod">
          <ac:chgData name="Antonio Carlos Meira Neto" userId="59b1efde8bf749db" providerId="LiveId" clId="{80735760-7840-4A2B-9124-0DDF62D58272}" dt="2022-10-05T20:18:58.928" v="10742" actId="478"/>
          <ac:cxnSpMkLst>
            <pc:docMk/>
            <pc:sldMk cId="2350772395" sldId="285"/>
            <ac:cxnSpMk id="74" creationId="{55E69468-633F-BF69-E848-E6FC680B1531}"/>
          </ac:cxnSpMkLst>
        </pc:cxnChg>
        <pc:cxnChg chg="mod">
          <ac:chgData name="Antonio Carlos Meira Neto" userId="59b1efde8bf749db" providerId="LiveId" clId="{80735760-7840-4A2B-9124-0DDF62D58272}" dt="2022-10-05T20:18:58.928" v="10742" actId="478"/>
          <ac:cxnSpMkLst>
            <pc:docMk/>
            <pc:sldMk cId="2350772395" sldId="285"/>
            <ac:cxnSpMk id="76" creationId="{095B67F9-810B-D336-B91B-FE49AEC72FAC}"/>
          </ac:cxnSpMkLst>
        </pc:cxnChg>
        <pc:cxnChg chg="mod">
          <ac:chgData name="Antonio Carlos Meira Neto" userId="59b1efde8bf749db" providerId="LiveId" clId="{80735760-7840-4A2B-9124-0DDF62D58272}" dt="2022-10-05T20:18:58.928" v="10742" actId="478"/>
          <ac:cxnSpMkLst>
            <pc:docMk/>
            <pc:sldMk cId="2350772395" sldId="285"/>
            <ac:cxnSpMk id="77" creationId="{F1996E94-2D5F-DEFF-B835-2B7EFC81989A}"/>
          </ac:cxnSpMkLst>
        </pc:cxnChg>
        <pc:cxnChg chg="mod">
          <ac:chgData name="Antonio Carlos Meira Neto" userId="59b1efde8bf749db" providerId="LiveId" clId="{80735760-7840-4A2B-9124-0DDF62D58272}" dt="2022-10-05T20:18:58.928" v="10742" actId="478"/>
          <ac:cxnSpMkLst>
            <pc:docMk/>
            <pc:sldMk cId="2350772395" sldId="285"/>
            <ac:cxnSpMk id="81" creationId="{B09CA01B-0975-7696-557A-A344549130B9}"/>
          </ac:cxnSpMkLst>
        </pc:cxnChg>
        <pc:cxnChg chg="mod">
          <ac:chgData name="Antonio Carlos Meira Neto" userId="59b1efde8bf749db" providerId="LiveId" clId="{80735760-7840-4A2B-9124-0DDF62D58272}" dt="2022-10-05T20:18:58.928" v="10742" actId="478"/>
          <ac:cxnSpMkLst>
            <pc:docMk/>
            <pc:sldMk cId="2350772395" sldId="285"/>
            <ac:cxnSpMk id="82" creationId="{486A6769-689F-8434-043B-31396F92BFF3}"/>
          </ac:cxnSpMkLst>
        </pc:cxnChg>
        <pc:cxnChg chg="mod">
          <ac:chgData name="Antonio Carlos Meira Neto" userId="59b1efde8bf749db" providerId="LiveId" clId="{80735760-7840-4A2B-9124-0DDF62D58272}" dt="2022-10-05T20:18:58.928" v="10742" actId="478"/>
          <ac:cxnSpMkLst>
            <pc:docMk/>
            <pc:sldMk cId="2350772395" sldId="285"/>
            <ac:cxnSpMk id="84" creationId="{A63BCDAD-6E53-D099-04B8-168161A5FBD4}"/>
          </ac:cxnSpMkLst>
        </pc:cxnChg>
        <pc:cxnChg chg="mod">
          <ac:chgData name="Antonio Carlos Meira Neto" userId="59b1efde8bf749db" providerId="LiveId" clId="{80735760-7840-4A2B-9124-0DDF62D58272}" dt="2022-10-05T20:18:58.928" v="10742" actId="478"/>
          <ac:cxnSpMkLst>
            <pc:docMk/>
            <pc:sldMk cId="2350772395" sldId="285"/>
            <ac:cxnSpMk id="85" creationId="{2E824364-98E8-AB1D-0B3D-FB72B105612D}"/>
          </ac:cxnSpMkLst>
        </pc:cxnChg>
        <pc:cxnChg chg="mod">
          <ac:chgData name="Antonio Carlos Meira Neto" userId="59b1efde8bf749db" providerId="LiveId" clId="{80735760-7840-4A2B-9124-0DDF62D58272}" dt="2022-10-05T20:18:58.928" v="10742" actId="478"/>
          <ac:cxnSpMkLst>
            <pc:docMk/>
            <pc:sldMk cId="2350772395" sldId="285"/>
            <ac:cxnSpMk id="86" creationId="{C5A33B92-53DC-A8EA-C89A-C1E7ED1E63E9}"/>
          </ac:cxnSpMkLst>
        </pc:cxnChg>
        <pc:cxnChg chg="add mod ord">
          <ac:chgData name="Antonio Carlos Meira Neto" userId="59b1efde8bf749db" providerId="LiveId" clId="{80735760-7840-4A2B-9124-0DDF62D58272}" dt="2022-10-05T20:39:30.358" v="11035" actId="164"/>
          <ac:cxnSpMkLst>
            <pc:docMk/>
            <pc:sldMk cId="2350772395" sldId="285"/>
            <ac:cxnSpMk id="91" creationId="{B6F6E592-2CE7-BB3E-B790-899B5CA2D196}"/>
          </ac:cxnSpMkLst>
        </pc:cxnChg>
        <pc:cxnChg chg="add mod ord">
          <ac:chgData name="Antonio Carlos Meira Neto" userId="59b1efde8bf749db" providerId="LiveId" clId="{80735760-7840-4A2B-9124-0DDF62D58272}" dt="2022-10-05T20:39:30.358" v="11035" actId="164"/>
          <ac:cxnSpMkLst>
            <pc:docMk/>
            <pc:sldMk cId="2350772395" sldId="285"/>
            <ac:cxnSpMk id="93" creationId="{14561F6D-CAAE-7FE0-B6DA-2526890AE2FF}"/>
          </ac:cxnSpMkLst>
        </pc:cxnChg>
        <pc:cxnChg chg="add mod">
          <ac:chgData name="Antonio Carlos Meira Neto" userId="59b1efde8bf749db" providerId="LiveId" clId="{80735760-7840-4A2B-9124-0DDF62D58272}" dt="2022-10-05T20:39:30.358" v="11035" actId="164"/>
          <ac:cxnSpMkLst>
            <pc:docMk/>
            <pc:sldMk cId="2350772395" sldId="285"/>
            <ac:cxnSpMk id="106" creationId="{469C485C-00DC-218A-1D10-4F393A7F60C1}"/>
          </ac:cxnSpMkLst>
        </pc:cxnChg>
        <pc:cxnChg chg="add mod">
          <ac:chgData name="Antonio Carlos Meira Neto" userId="59b1efde8bf749db" providerId="LiveId" clId="{80735760-7840-4A2B-9124-0DDF62D58272}" dt="2022-10-05T20:44:45.015" v="11092" actId="1037"/>
          <ac:cxnSpMkLst>
            <pc:docMk/>
            <pc:sldMk cId="2350772395" sldId="285"/>
            <ac:cxnSpMk id="165" creationId="{F23B0528-19B0-8488-00E4-0CE4C5F70F51}"/>
          </ac:cxnSpMkLst>
        </pc:cxnChg>
        <pc:cxnChg chg="add mod">
          <ac:chgData name="Antonio Carlos Meira Neto" userId="59b1efde8bf749db" providerId="LiveId" clId="{80735760-7840-4A2B-9124-0DDF62D58272}" dt="2022-10-05T20:39:18.643" v="11034" actId="164"/>
          <ac:cxnSpMkLst>
            <pc:docMk/>
            <pc:sldMk cId="2350772395" sldId="285"/>
            <ac:cxnSpMk id="183" creationId="{DA6DA8CE-B84F-161D-2BF6-B19758E2494A}"/>
          </ac:cxnSpMkLst>
        </pc:cxnChg>
        <pc:cxnChg chg="add mod">
          <ac:chgData name="Antonio Carlos Meira Neto" userId="59b1efde8bf749db" providerId="LiveId" clId="{80735760-7840-4A2B-9124-0DDF62D58272}" dt="2022-10-05T20:39:18.643" v="11034" actId="164"/>
          <ac:cxnSpMkLst>
            <pc:docMk/>
            <pc:sldMk cId="2350772395" sldId="285"/>
            <ac:cxnSpMk id="184" creationId="{22871F4C-7BC7-BAC3-0EBC-038EDCF5F257}"/>
          </ac:cxnSpMkLst>
        </pc:cxnChg>
      </pc:sldChg>
      <pc:sldChg chg="addSp delSp modSp mod ord">
        <pc:chgData name="Antonio Carlos Meira Neto" userId="59b1efde8bf749db" providerId="LiveId" clId="{80735760-7840-4A2B-9124-0DDF62D58272}" dt="2022-10-05T20:44:00.698" v="11082"/>
        <pc:sldMkLst>
          <pc:docMk/>
          <pc:sldMk cId="2179232161" sldId="287"/>
        </pc:sldMkLst>
        <pc:spChg chg="add mod">
          <ac:chgData name="Antonio Carlos Meira Neto" userId="59b1efde8bf749db" providerId="LiveId" clId="{80735760-7840-4A2B-9124-0DDF62D58272}" dt="2022-10-05T20:16:36.004" v="10709" actId="20577"/>
          <ac:spMkLst>
            <pc:docMk/>
            <pc:sldMk cId="2179232161" sldId="287"/>
            <ac:spMk id="4" creationId="{DC566E57-ECDA-F1C9-D380-4B03F698F636}"/>
          </ac:spMkLst>
        </pc:spChg>
        <pc:spChg chg="del">
          <ac:chgData name="Antonio Carlos Meira Neto" userId="59b1efde8bf749db" providerId="LiveId" clId="{80735760-7840-4A2B-9124-0DDF62D58272}" dt="2022-10-05T20:16:00.965" v="10644" actId="478"/>
          <ac:spMkLst>
            <pc:docMk/>
            <pc:sldMk cId="2179232161" sldId="287"/>
            <ac:spMk id="64" creationId="{216F431A-C7DF-4131-B456-52B843D5CFBF}"/>
          </ac:spMkLst>
        </pc:spChg>
        <pc:picChg chg="add mod">
          <ac:chgData name="Antonio Carlos Meira Neto" userId="59b1efde8bf749db" providerId="LiveId" clId="{80735760-7840-4A2B-9124-0DDF62D58272}" dt="2022-10-05T20:44:00.698" v="11082"/>
          <ac:picMkLst>
            <pc:docMk/>
            <pc:sldMk cId="2179232161" sldId="287"/>
            <ac:picMk id="6" creationId="{05D9F671-1069-FE0D-8397-067B2004AB45}"/>
          </ac:picMkLst>
        </pc:picChg>
      </pc:sldChg>
      <pc:sldChg chg="add del mod modShow">
        <pc:chgData name="Antonio Carlos Meira Neto" userId="59b1efde8bf749db" providerId="LiveId" clId="{80735760-7840-4A2B-9124-0DDF62D58272}" dt="2022-09-29T21:19:11.439" v="7656" actId="47"/>
        <pc:sldMkLst>
          <pc:docMk/>
          <pc:sldMk cId="2519288714" sldId="291"/>
        </pc:sldMkLst>
      </pc:sldChg>
      <pc:sldChg chg="add del mod ord modShow">
        <pc:chgData name="Antonio Carlos Meira Neto" userId="59b1efde8bf749db" providerId="LiveId" clId="{80735760-7840-4A2B-9124-0DDF62D58272}" dt="2022-09-29T21:19:11.439" v="7656" actId="47"/>
        <pc:sldMkLst>
          <pc:docMk/>
          <pc:sldMk cId="686726555" sldId="292"/>
        </pc:sldMkLst>
      </pc:sldChg>
      <pc:sldChg chg="add del mod modShow">
        <pc:chgData name="Antonio Carlos Meira Neto" userId="59b1efde8bf749db" providerId="LiveId" clId="{80735760-7840-4A2B-9124-0DDF62D58272}" dt="2022-09-29T21:19:11.439" v="7656" actId="47"/>
        <pc:sldMkLst>
          <pc:docMk/>
          <pc:sldMk cId="2476669411" sldId="293"/>
        </pc:sldMkLst>
      </pc:sldChg>
      <pc:sldChg chg="add del mod modShow">
        <pc:chgData name="Antonio Carlos Meira Neto" userId="59b1efde8bf749db" providerId="LiveId" clId="{80735760-7840-4A2B-9124-0DDF62D58272}" dt="2022-09-29T21:19:11.439" v="7656" actId="47"/>
        <pc:sldMkLst>
          <pc:docMk/>
          <pc:sldMk cId="1813488907" sldId="294"/>
        </pc:sldMkLst>
      </pc:sldChg>
      <pc:sldChg chg="add del mod modShow">
        <pc:chgData name="Antonio Carlos Meira Neto" userId="59b1efde8bf749db" providerId="LiveId" clId="{80735760-7840-4A2B-9124-0DDF62D58272}" dt="2022-09-29T21:19:11.439" v="7656" actId="47"/>
        <pc:sldMkLst>
          <pc:docMk/>
          <pc:sldMk cId="1037880202" sldId="295"/>
        </pc:sldMkLst>
      </pc:sldChg>
      <pc:sldChg chg="addSp delSp modSp mod modShow modNotesTx">
        <pc:chgData name="Antonio Carlos Meira Neto" userId="59b1efde8bf749db" providerId="LiveId" clId="{80735760-7840-4A2B-9124-0DDF62D58272}" dt="2022-09-29T22:55:20.637" v="8115" actId="729"/>
        <pc:sldMkLst>
          <pc:docMk/>
          <pc:sldMk cId="1013826085" sldId="301"/>
        </pc:sldMkLst>
        <pc:spChg chg="add mod">
          <ac:chgData name="Antonio Carlos Meira Neto" userId="59b1efde8bf749db" providerId="LiveId" clId="{80735760-7840-4A2B-9124-0DDF62D58272}" dt="2022-09-25T21:32:31.004" v="2439" actId="20577"/>
          <ac:spMkLst>
            <pc:docMk/>
            <pc:sldMk cId="1013826085" sldId="301"/>
            <ac:spMk id="3" creationId="{8BCB44BE-45C7-E23A-E814-4C4D43FAD316}"/>
          </ac:spMkLst>
        </pc:spChg>
        <pc:spChg chg="add del mod">
          <ac:chgData name="Antonio Carlos Meira Neto" userId="59b1efde8bf749db" providerId="LiveId" clId="{80735760-7840-4A2B-9124-0DDF62D58272}" dt="2022-09-24T23:04:14.456" v="84" actId="478"/>
          <ac:spMkLst>
            <pc:docMk/>
            <pc:sldMk cId="1013826085" sldId="301"/>
            <ac:spMk id="5" creationId="{93EFD72B-76C0-AEA5-7954-6843B15234EA}"/>
          </ac:spMkLst>
        </pc:spChg>
        <pc:spChg chg="add mod">
          <ac:chgData name="Antonio Carlos Meira Neto" userId="59b1efde8bf749db" providerId="LiveId" clId="{80735760-7840-4A2B-9124-0DDF62D58272}" dt="2022-09-29T20:18:37.173" v="5170"/>
          <ac:spMkLst>
            <pc:docMk/>
            <pc:sldMk cId="1013826085" sldId="301"/>
            <ac:spMk id="6" creationId="{66EE8872-6A2D-230C-C4B4-F543D0721886}"/>
          </ac:spMkLst>
        </pc:spChg>
        <pc:spChg chg="add del mod">
          <ac:chgData name="Antonio Carlos Meira Neto" userId="59b1efde8bf749db" providerId="LiveId" clId="{80735760-7840-4A2B-9124-0DDF62D58272}" dt="2022-09-24T23:04:36.016" v="89" actId="478"/>
          <ac:spMkLst>
            <pc:docMk/>
            <pc:sldMk cId="1013826085" sldId="301"/>
            <ac:spMk id="7" creationId="{E0088004-0FE2-368E-C727-7948C3D26FFC}"/>
          </ac:spMkLst>
        </pc:spChg>
        <pc:spChg chg="add del mod">
          <ac:chgData name="Antonio Carlos Meira Neto" userId="59b1efde8bf749db" providerId="LiveId" clId="{80735760-7840-4A2B-9124-0DDF62D58272}" dt="2022-09-29T20:18:35.529" v="5169" actId="478"/>
          <ac:spMkLst>
            <pc:docMk/>
            <pc:sldMk cId="1013826085" sldId="301"/>
            <ac:spMk id="9" creationId="{56A0B336-9293-2080-B257-CABBE8A5EB38}"/>
          </ac:spMkLst>
        </pc:spChg>
        <pc:spChg chg="add del">
          <ac:chgData name="Antonio Carlos Meira Neto" userId="59b1efde8bf749db" providerId="LiveId" clId="{80735760-7840-4A2B-9124-0DDF62D58272}" dt="2022-09-24T23:04:54.318" v="94" actId="478"/>
          <ac:spMkLst>
            <pc:docMk/>
            <pc:sldMk cId="1013826085" sldId="301"/>
            <ac:spMk id="10" creationId="{BCF489D2-5A96-45D0-8260-83BC9BAE66B6}"/>
          </ac:spMkLst>
        </pc:spChg>
        <pc:spChg chg="add del mod">
          <ac:chgData name="Antonio Carlos Meira Neto" userId="59b1efde8bf749db" providerId="LiveId" clId="{80735760-7840-4A2B-9124-0DDF62D58272}" dt="2022-09-25T03:14:15.818" v="1857" actId="478"/>
          <ac:spMkLst>
            <pc:docMk/>
            <pc:sldMk cId="1013826085" sldId="301"/>
            <ac:spMk id="11" creationId="{52B4CE2B-3A7C-AD1F-BB8E-10CE0E68C57C}"/>
          </ac:spMkLst>
        </pc:spChg>
        <pc:spChg chg="add del mod">
          <ac:chgData name="Antonio Carlos Meira Neto" userId="59b1efde8bf749db" providerId="LiveId" clId="{80735760-7840-4A2B-9124-0DDF62D58272}" dt="2022-09-24T23:15:31.864" v="184"/>
          <ac:spMkLst>
            <pc:docMk/>
            <pc:sldMk cId="1013826085" sldId="301"/>
            <ac:spMk id="12" creationId="{F124BF01-DCB6-8AAB-E801-A2280D4D1730}"/>
          </ac:spMkLst>
        </pc:spChg>
        <pc:spChg chg="add mod">
          <ac:chgData name="Antonio Carlos Meira Neto" userId="59b1efde8bf749db" providerId="LiveId" clId="{80735760-7840-4A2B-9124-0DDF62D58272}" dt="2022-09-25T21:32:50.008" v="2440" actId="1076"/>
          <ac:spMkLst>
            <pc:docMk/>
            <pc:sldMk cId="1013826085" sldId="301"/>
            <ac:spMk id="13" creationId="{7AFA4DD4-A941-EFA3-C54F-EE11E5F080A0}"/>
          </ac:spMkLst>
        </pc:spChg>
        <pc:spChg chg="add mod">
          <ac:chgData name="Antonio Carlos Meira Neto" userId="59b1efde8bf749db" providerId="LiveId" clId="{80735760-7840-4A2B-9124-0DDF62D58272}" dt="2022-09-25T21:32:50.008" v="2440" actId="1076"/>
          <ac:spMkLst>
            <pc:docMk/>
            <pc:sldMk cId="1013826085" sldId="301"/>
            <ac:spMk id="14" creationId="{C6E0C29D-CA27-E8F1-D88C-4BEB95C7CA48}"/>
          </ac:spMkLst>
        </pc:spChg>
        <pc:spChg chg="del mod">
          <ac:chgData name="Antonio Carlos Meira Neto" userId="59b1efde8bf749db" providerId="LiveId" clId="{80735760-7840-4A2B-9124-0DDF62D58272}" dt="2022-09-24T23:08:36.981" v="141" actId="478"/>
          <ac:spMkLst>
            <pc:docMk/>
            <pc:sldMk cId="1013826085" sldId="301"/>
            <ac:spMk id="20" creationId="{9CB7DF67-B57D-4AB2-8914-53341CD49318}"/>
          </ac:spMkLst>
        </pc:spChg>
        <pc:spChg chg="mod">
          <ac:chgData name="Antonio Carlos Meira Neto" userId="59b1efde8bf749db" providerId="LiveId" clId="{80735760-7840-4A2B-9124-0DDF62D58272}" dt="2022-09-25T21:32:50.008" v="2440" actId="1076"/>
          <ac:spMkLst>
            <pc:docMk/>
            <pc:sldMk cId="1013826085" sldId="301"/>
            <ac:spMk id="76" creationId="{C863BEB6-8A99-446A-BFC6-1F4BCF339065}"/>
          </ac:spMkLst>
        </pc:spChg>
        <pc:grpChg chg="mod">
          <ac:chgData name="Antonio Carlos Meira Neto" userId="59b1efde8bf749db" providerId="LiveId" clId="{80735760-7840-4A2B-9124-0DDF62D58272}" dt="2022-09-25T21:32:50.008" v="2440" actId="1076"/>
          <ac:grpSpMkLst>
            <pc:docMk/>
            <pc:sldMk cId="1013826085" sldId="301"/>
            <ac:grpSpMk id="2" creationId="{7DF57632-D156-4898-9E92-49D14A510502}"/>
          </ac:grpSpMkLst>
        </pc:grpChg>
      </pc:sldChg>
      <pc:sldChg chg="modSp add del mod ord modShow">
        <pc:chgData name="Antonio Carlos Meira Neto" userId="59b1efde8bf749db" providerId="LiveId" clId="{80735760-7840-4A2B-9124-0DDF62D58272}" dt="2022-09-29T21:19:10.147" v="7655" actId="47"/>
        <pc:sldMkLst>
          <pc:docMk/>
          <pc:sldMk cId="541252574" sldId="302"/>
        </pc:sldMkLst>
        <pc:spChg chg="mod">
          <ac:chgData name="Antonio Carlos Meira Neto" userId="59b1efde8bf749db" providerId="LiveId" clId="{80735760-7840-4A2B-9124-0DDF62D58272}" dt="2022-09-24T23:17:02.873" v="200" actId="1076"/>
          <ac:spMkLst>
            <pc:docMk/>
            <pc:sldMk cId="541252574" sldId="302"/>
            <ac:spMk id="70" creationId="{91E5CD78-D751-438B-8FC7-2A1D8E1747A8}"/>
          </ac:spMkLst>
        </pc:spChg>
      </pc:sldChg>
      <pc:sldChg chg="add del">
        <pc:chgData name="Antonio Carlos Meira Neto" userId="59b1efde8bf749db" providerId="LiveId" clId="{80735760-7840-4A2B-9124-0DDF62D58272}" dt="2022-09-29T21:19:09.369" v="7653" actId="47"/>
        <pc:sldMkLst>
          <pc:docMk/>
          <pc:sldMk cId="1419815470" sldId="305"/>
        </pc:sldMkLst>
      </pc:sldChg>
      <pc:sldChg chg="add del">
        <pc:chgData name="Antonio Carlos Meira Neto" userId="59b1efde8bf749db" providerId="LiveId" clId="{80735760-7840-4A2B-9124-0DDF62D58272}" dt="2022-09-29T21:19:09.780" v="7654" actId="47"/>
        <pc:sldMkLst>
          <pc:docMk/>
          <pc:sldMk cId="2006652048" sldId="307"/>
        </pc:sldMkLst>
      </pc:sldChg>
      <pc:sldChg chg="del">
        <pc:chgData name="Antonio Carlos Meira Neto" userId="59b1efde8bf749db" providerId="LiveId" clId="{80735760-7840-4A2B-9124-0DDF62D58272}" dt="2022-09-25T00:20:38.371" v="881" actId="47"/>
        <pc:sldMkLst>
          <pc:docMk/>
          <pc:sldMk cId="2336554675" sldId="308"/>
        </pc:sldMkLst>
      </pc:sldChg>
      <pc:sldChg chg="modSp del mod ord modShow">
        <pc:chgData name="Antonio Carlos Meira Neto" userId="59b1efde8bf749db" providerId="LiveId" clId="{80735760-7840-4A2B-9124-0DDF62D58272}" dt="2022-09-25T00:59:12.076" v="1437" actId="47"/>
        <pc:sldMkLst>
          <pc:docMk/>
          <pc:sldMk cId="3948631023" sldId="310"/>
        </pc:sldMkLst>
        <pc:spChg chg="mod">
          <ac:chgData name="Antonio Carlos Meira Neto" userId="59b1efde8bf749db" providerId="LiveId" clId="{80735760-7840-4A2B-9124-0DDF62D58272}" dt="2022-09-25T00:24:30.806" v="948" actId="1076"/>
          <ac:spMkLst>
            <pc:docMk/>
            <pc:sldMk cId="3948631023" sldId="310"/>
            <ac:spMk id="24" creationId="{D74A46E1-17F0-4B1E-A24D-DF292CFCA50F}"/>
          </ac:spMkLst>
        </pc:spChg>
        <pc:grpChg chg="mod">
          <ac:chgData name="Antonio Carlos Meira Neto" userId="59b1efde8bf749db" providerId="LiveId" clId="{80735760-7840-4A2B-9124-0DDF62D58272}" dt="2022-09-25T00:24:30.806" v="948" actId="1076"/>
          <ac:grpSpMkLst>
            <pc:docMk/>
            <pc:sldMk cId="3948631023" sldId="310"/>
            <ac:grpSpMk id="8" creationId="{216D740E-BEC1-8FA8-15C6-7FC4BD02A6C1}"/>
          </ac:grpSpMkLst>
        </pc:grpChg>
        <pc:grpChg chg="mod">
          <ac:chgData name="Antonio Carlos Meira Neto" userId="59b1efde8bf749db" providerId="LiveId" clId="{80735760-7840-4A2B-9124-0DDF62D58272}" dt="2022-09-25T00:24:30.806" v="948" actId="1076"/>
          <ac:grpSpMkLst>
            <pc:docMk/>
            <pc:sldMk cId="3948631023" sldId="310"/>
            <ac:grpSpMk id="131" creationId="{8902EEC3-EE50-4199-BBF6-317890B49678}"/>
          </ac:grpSpMkLst>
        </pc:grpChg>
        <pc:grpChg chg="mod">
          <ac:chgData name="Antonio Carlos Meira Neto" userId="59b1efde8bf749db" providerId="LiveId" clId="{80735760-7840-4A2B-9124-0DDF62D58272}" dt="2022-09-25T00:24:30.806" v="948" actId="1076"/>
          <ac:grpSpMkLst>
            <pc:docMk/>
            <pc:sldMk cId="3948631023" sldId="310"/>
            <ac:grpSpMk id="132" creationId="{2BCE38F8-467F-473D-A1B5-3297ADE1B49A}"/>
          </ac:grpSpMkLst>
        </pc:grpChg>
        <pc:grpChg chg="mod">
          <ac:chgData name="Antonio Carlos Meira Neto" userId="59b1efde8bf749db" providerId="LiveId" clId="{80735760-7840-4A2B-9124-0DDF62D58272}" dt="2022-09-25T00:24:30.806" v="948" actId="1076"/>
          <ac:grpSpMkLst>
            <pc:docMk/>
            <pc:sldMk cId="3948631023" sldId="310"/>
            <ac:grpSpMk id="133" creationId="{CA6670AA-1700-4BD7-BE63-2F7F811D7B77}"/>
          </ac:grpSpMkLst>
        </pc:grpChg>
        <pc:cxnChg chg="mod">
          <ac:chgData name="Antonio Carlos Meira Neto" userId="59b1efde8bf749db" providerId="LiveId" clId="{80735760-7840-4A2B-9124-0DDF62D58272}" dt="2022-09-25T00:24:30.806" v="948" actId="1076"/>
          <ac:cxnSpMkLst>
            <pc:docMk/>
            <pc:sldMk cId="3948631023" sldId="310"/>
            <ac:cxnSpMk id="103" creationId="{8343D633-A51D-444E-9398-B61A1BB55A24}"/>
          </ac:cxnSpMkLst>
        </pc:cxnChg>
        <pc:cxnChg chg="mod">
          <ac:chgData name="Antonio Carlos Meira Neto" userId="59b1efde8bf749db" providerId="LiveId" clId="{80735760-7840-4A2B-9124-0DDF62D58272}" dt="2022-09-25T00:24:30.806" v="948" actId="1076"/>
          <ac:cxnSpMkLst>
            <pc:docMk/>
            <pc:sldMk cId="3948631023" sldId="310"/>
            <ac:cxnSpMk id="104" creationId="{7AB46D3B-2A53-4935-AF40-B3490DD9F0CE}"/>
          </ac:cxnSpMkLst>
        </pc:cxnChg>
        <pc:cxnChg chg="mod">
          <ac:chgData name="Antonio Carlos Meira Neto" userId="59b1efde8bf749db" providerId="LiveId" clId="{80735760-7840-4A2B-9124-0DDF62D58272}" dt="2022-09-25T00:24:30.806" v="948" actId="1076"/>
          <ac:cxnSpMkLst>
            <pc:docMk/>
            <pc:sldMk cId="3948631023" sldId="310"/>
            <ac:cxnSpMk id="106" creationId="{F1BFC336-3A90-46B3-9015-B5950A4A01DE}"/>
          </ac:cxnSpMkLst>
        </pc:cxnChg>
        <pc:cxnChg chg="mod">
          <ac:chgData name="Antonio Carlos Meira Neto" userId="59b1efde8bf749db" providerId="LiveId" clId="{80735760-7840-4A2B-9124-0DDF62D58272}" dt="2022-09-25T00:24:30.806" v="948" actId="1076"/>
          <ac:cxnSpMkLst>
            <pc:docMk/>
            <pc:sldMk cId="3948631023" sldId="310"/>
            <ac:cxnSpMk id="130" creationId="{A8F387FC-8091-4EC9-96FC-BD101582B631}"/>
          </ac:cxnSpMkLst>
        </pc:cxnChg>
        <pc:cxnChg chg="mod">
          <ac:chgData name="Antonio Carlos Meira Neto" userId="59b1efde8bf749db" providerId="LiveId" clId="{80735760-7840-4A2B-9124-0DDF62D58272}" dt="2022-09-25T00:24:30.806" v="948" actId="1076"/>
          <ac:cxnSpMkLst>
            <pc:docMk/>
            <pc:sldMk cId="3948631023" sldId="310"/>
            <ac:cxnSpMk id="137" creationId="{8C472723-DCA7-4F7C-8FB0-42B70F3940C0}"/>
          </ac:cxnSpMkLst>
        </pc:cxnChg>
        <pc:cxnChg chg="mod">
          <ac:chgData name="Antonio Carlos Meira Neto" userId="59b1efde8bf749db" providerId="LiveId" clId="{80735760-7840-4A2B-9124-0DDF62D58272}" dt="2022-09-25T00:24:30.806" v="948" actId="1076"/>
          <ac:cxnSpMkLst>
            <pc:docMk/>
            <pc:sldMk cId="3948631023" sldId="310"/>
            <ac:cxnSpMk id="140" creationId="{B7D331D4-B05E-461E-A278-966A804E146A}"/>
          </ac:cxnSpMkLst>
        </pc:cxnChg>
      </pc:sldChg>
      <pc:sldChg chg="add del mod modShow">
        <pc:chgData name="Antonio Carlos Meira Neto" userId="59b1efde8bf749db" providerId="LiveId" clId="{80735760-7840-4A2B-9124-0DDF62D58272}" dt="2022-09-29T21:19:11.439" v="7656" actId="47"/>
        <pc:sldMkLst>
          <pc:docMk/>
          <pc:sldMk cId="2930364752" sldId="312"/>
        </pc:sldMkLst>
      </pc:sldChg>
      <pc:sldChg chg="add del mod modShow">
        <pc:chgData name="Antonio Carlos Meira Neto" userId="59b1efde8bf749db" providerId="LiveId" clId="{80735760-7840-4A2B-9124-0DDF62D58272}" dt="2022-09-29T21:19:11.439" v="7656" actId="47"/>
        <pc:sldMkLst>
          <pc:docMk/>
          <pc:sldMk cId="1496085107" sldId="313"/>
        </pc:sldMkLst>
      </pc:sldChg>
      <pc:sldChg chg="add del mod ord modShow">
        <pc:chgData name="Antonio Carlos Meira Neto" userId="59b1efde8bf749db" providerId="LiveId" clId="{80735760-7840-4A2B-9124-0DDF62D58272}" dt="2022-09-29T21:19:10.147" v="7655" actId="47"/>
        <pc:sldMkLst>
          <pc:docMk/>
          <pc:sldMk cId="215745197" sldId="314"/>
        </pc:sldMkLst>
      </pc:sldChg>
      <pc:sldChg chg="add del mod ord modShow">
        <pc:chgData name="Antonio Carlos Meira Neto" userId="59b1efde8bf749db" providerId="LiveId" clId="{80735760-7840-4A2B-9124-0DDF62D58272}" dt="2022-09-29T21:19:10.147" v="7655" actId="47"/>
        <pc:sldMkLst>
          <pc:docMk/>
          <pc:sldMk cId="4108541990" sldId="315"/>
        </pc:sldMkLst>
      </pc:sldChg>
      <pc:sldChg chg="add ord">
        <pc:chgData name="Antonio Carlos Meira Neto" userId="59b1efde8bf749db" providerId="LiveId" clId="{80735760-7840-4A2B-9124-0DDF62D58272}" dt="2022-09-25T03:11:21.911" v="1769"/>
        <pc:sldMkLst>
          <pc:docMk/>
          <pc:sldMk cId="281546484" sldId="316"/>
        </pc:sldMkLst>
      </pc:sldChg>
      <pc:sldChg chg="addSp delSp modSp add del mod ord modShow">
        <pc:chgData name="Antonio Carlos Meira Neto" userId="59b1efde8bf749db" providerId="LiveId" clId="{80735760-7840-4A2B-9124-0DDF62D58272}" dt="2022-09-29T21:19:11.439" v="7656" actId="47"/>
        <pc:sldMkLst>
          <pc:docMk/>
          <pc:sldMk cId="444893131" sldId="317"/>
        </pc:sldMkLst>
        <pc:spChg chg="mod">
          <ac:chgData name="Antonio Carlos Meira Neto" userId="59b1efde8bf749db" providerId="LiveId" clId="{80735760-7840-4A2B-9124-0DDF62D58272}" dt="2022-09-25T00:18:04.950" v="872" actId="20577"/>
          <ac:spMkLst>
            <pc:docMk/>
            <pc:sldMk cId="444893131" sldId="317"/>
            <ac:spMk id="6" creationId="{F0CE5E3B-96C0-6B47-0C52-C70BE3C61B5E}"/>
          </ac:spMkLst>
        </pc:spChg>
        <pc:grpChg chg="add mod">
          <ac:chgData name="Antonio Carlos Meira Neto" userId="59b1efde8bf749db" providerId="LiveId" clId="{80735760-7840-4A2B-9124-0DDF62D58272}" dt="2022-09-25T00:17:53.960" v="870" actId="1076"/>
          <ac:grpSpMkLst>
            <pc:docMk/>
            <pc:sldMk cId="444893131" sldId="317"/>
            <ac:grpSpMk id="2" creationId="{8EB773D1-22AD-6C1B-CE1F-82F9CADFC4BE}"/>
          </ac:grpSpMkLst>
        </pc:grpChg>
        <pc:grpChg chg="del">
          <ac:chgData name="Antonio Carlos Meira Neto" userId="59b1efde8bf749db" providerId="LiveId" clId="{80735760-7840-4A2B-9124-0DDF62D58272}" dt="2022-09-25T00:17:02.207" v="861" actId="478"/>
          <ac:grpSpMkLst>
            <pc:docMk/>
            <pc:sldMk cId="444893131" sldId="317"/>
            <ac:grpSpMk id="7" creationId="{ABDFE623-BE0D-F3ED-98CB-30F49F90189F}"/>
          </ac:grpSpMkLst>
        </pc:grpChg>
        <pc:graphicFrameChg chg="mod">
          <ac:chgData name="Antonio Carlos Meira Neto" userId="59b1efde8bf749db" providerId="LiveId" clId="{80735760-7840-4A2B-9124-0DDF62D58272}" dt="2022-09-25T00:17:36.639" v="862"/>
          <ac:graphicFrameMkLst>
            <pc:docMk/>
            <pc:sldMk cId="444893131" sldId="317"/>
            <ac:graphicFrameMk id="3" creationId="{2CDC8A97-D13E-1F1A-0626-C93868591A6E}"/>
          </ac:graphicFrameMkLst>
        </pc:graphicFrameChg>
        <pc:graphicFrameChg chg="mod">
          <ac:chgData name="Antonio Carlos Meira Neto" userId="59b1efde8bf749db" providerId="LiveId" clId="{80735760-7840-4A2B-9124-0DDF62D58272}" dt="2022-09-25T00:17:36.639" v="862"/>
          <ac:graphicFrameMkLst>
            <pc:docMk/>
            <pc:sldMk cId="444893131" sldId="317"/>
            <ac:graphicFrameMk id="70" creationId="{1BE8A49C-AB90-6CC5-AFFB-DC6B2149F751}"/>
          </ac:graphicFrameMkLst>
        </pc:graphicFrameChg>
        <pc:graphicFrameChg chg="mod">
          <ac:chgData name="Antonio Carlos Meira Neto" userId="59b1efde8bf749db" providerId="LiveId" clId="{80735760-7840-4A2B-9124-0DDF62D58272}" dt="2022-09-25T00:17:36.639" v="862"/>
          <ac:graphicFrameMkLst>
            <pc:docMk/>
            <pc:sldMk cId="444893131" sldId="317"/>
            <ac:graphicFrameMk id="73" creationId="{72A6E950-A7CB-4EAA-2821-31D6A26EACB5}"/>
          </ac:graphicFrameMkLst>
        </pc:graphicFrameChg>
        <pc:graphicFrameChg chg="mod">
          <ac:chgData name="Antonio Carlos Meira Neto" userId="59b1efde8bf749db" providerId="LiveId" clId="{80735760-7840-4A2B-9124-0DDF62D58272}" dt="2022-09-25T00:17:36.639" v="862"/>
          <ac:graphicFrameMkLst>
            <pc:docMk/>
            <pc:sldMk cId="444893131" sldId="317"/>
            <ac:graphicFrameMk id="74" creationId="{601A99B2-4325-B53B-7CBC-BD996DC50A5B}"/>
          </ac:graphicFrameMkLst>
        </pc:graphicFrameChg>
        <pc:graphicFrameChg chg="mod">
          <ac:chgData name="Antonio Carlos Meira Neto" userId="59b1efde8bf749db" providerId="LiveId" clId="{80735760-7840-4A2B-9124-0DDF62D58272}" dt="2022-09-25T00:17:36.639" v="862"/>
          <ac:graphicFrameMkLst>
            <pc:docMk/>
            <pc:sldMk cId="444893131" sldId="317"/>
            <ac:graphicFrameMk id="75" creationId="{70DC47E7-6A14-EF9C-E7E0-CA1164A546D6}"/>
          </ac:graphicFrameMkLst>
        </pc:graphicFrameChg>
        <pc:graphicFrameChg chg="mod">
          <ac:chgData name="Antonio Carlos Meira Neto" userId="59b1efde8bf749db" providerId="LiveId" clId="{80735760-7840-4A2B-9124-0DDF62D58272}" dt="2022-09-25T00:17:36.639" v="862"/>
          <ac:graphicFrameMkLst>
            <pc:docMk/>
            <pc:sldMk cId="444893131" sldId="317"/>
            <ac:graphicFrameMk id="76" creationId="{531BEF97-6ECD-8566-78B2-F7EAB89FDAC9}"/>
          </ac:graphicFrameMkLst>
        </pc:graphicFrameChg>
        <pc:cxnChg chg="mod">
          <ac:chgData name="Antonio Carlos Meira Neto" userId="59b1efde8bf749db" providerId="LiveId" clId="{80735760-7840-4A2B-9124-0DDF62D58272}" dt="2022-09-25T00:17:02.207" v="861" actId="478"/>
          <ac:cxnSpMkLst>
            <pc:docMk/>
            <pc:sldMk cId="444893131" sldId="317"/>
            <ac:cxnSpMk id="21" creationId="{2490058B-BCE7-7260-AFBF-CB7D637F028E}"/>
          </ac:cxnSpMkLst>
        </pc:cxnChg>
        <pc:cxnChg chg="mod">
          <ac:chgData name="Antonio Carlos Meira Neto" userId="59b1efde8bf749db" providerId="LiveId" clId="{80735760-7840-4A2B-9124-0DDF62D58272}" dt="2022-09-25T00:17:02.207" v="861" actId="478"/>
          <ac:cxnSpMkLst>
            <pc:docMk/>
            <pc:sldMk cId="444893131" sldId="317"/>
            <ac:cxnSpMk id="23" creationId="{8812D806-3390-5C03-B943-39DB8F8C9180}"/>
          </ac:cxnSpMkLst>
        </pc:cxnChg>
        <pc:cxnChg chg="mod">
          <ac:chgData name="Antonio Carlos Meira Neto" userId="59b1efde8bf749db" providerId="LiveId" clId="{80735760-7840-4A2B-9124-0DDF62D58272}" dt="2022-09-25T00:17:02.207" v="861" actId="478"/>
          <ac:cxnSpMkLst>
            <pc:docMk/>
            <pc:sldMk cId="444893131" sldId="317"/>
            <ac:cxnSpMk id="26" creationId="{23F16498-A7CC-76FE-30D3-207D92ED616B}"/>
          </ac:cxnSpMkLst>
        </pc:cxnChg>
        <pc:cxnChg chg="mod">
          <ac:chgData name="Antonio Carlos Meira Neto" userId="59b1efde8bf749db" providerId="LiveId" clId="{80735760-7840-4A2B-9124-0DDF62D58272}" dt="2022-09-25T00:17:02.207" v="861" actId="478"/>
          <ac:cxnSpMkLst>
            <pc:docMk/>
            <pc:sldMk cId="444893131" sldId="317"/>
            <ac:cxnSpMk id="28" creationId="{3397541A-77A2-C97D-4ED9-96CAA46907DD}"/>
          </ac:cxnSpMkLst>
        </pc:cxnChg>
        <pc:cxnChg chg="mod">
          <ac:chgData name="Antonio Carlos Meira Neto" userId="59b1efde8bf749db" providerId="LiveId" clId="{80735760-7840-4A2B-9124-0DDF62D58272}" dt="2022-09-25T00:17:02.207" v="861" actId="478"/>
          <ac:cxnSpMkLst>
            <pc:docMk/>
            <pc:sldMk cId="444893131" sldId="317"/>
            <ac:cxnSpMk id="29" creationId="{0A45416F-DF59-463D-1DC5-66386B0E5553}"/>
          </ac:cxnSpMkLst>
        </pc:cxnChg>
        <pc:cxnChg chg="mod">
          <ac:chgData name="Antonio Carlos Meira Neto" userId="59b1efde8bf749db" providerId="LiveId" clId="{80735760-7840-4A2B-9124-0DDF62D58272}" dt="2022-09-25T00:17:02.207" v="861" actId="478"/>
          <ac:cxnSpMkLst>
            <pc:docMk/>
            <pc:sldMk cId="444893131" sldId="317"/>
            <ac:cxnSpMk id="33" creationId="{41F4A8E9-9E3C-6F27-2FA1-B8AB58F17E0C}"/>
          </ac:cxnSpMkLst>
        </pc:cxnChg>
        <pc:cxnChg chg="mod">
          <ac:chgData name="Antonio Carlos Meira Neto" userId="59b1efde8bf749db" providerId="LiveId" clId="{80735760-7840-4A2B-9124-0DDF62D58272}" dt="2022-09-25T00:17:02.207" v="861" actId="478"/>
          <ac:cxnSpMkLst>
            <pc:docMk/>
            <pc:sldMk cId="444893131" sldId="317"/>
            <ac:cxnSpMk id="34" creationId="{78AE06FA-3ECC-EA8E-BC39-70C55D2B6628}"/>
          </ac:cxnSpMkLst>
        </pc:cxnChg>
        <pc:cxnChg chg="mod">
          <ac:chgData name="Antonio Carlos Meira Neto" userId="59b1efde8bf749db" providerId="LiveId" clId="{80735760-7840-4A2B-9124-0DDF62D58272}" dt="2022-09-25T00:17:02.207" v="861" actId="478"/>
          <ac:cxnSpMkLst>
            <pc:docMk/>
            <pc:sldMk cId="444893131" sldId="317"/>
            <ac:cxnSpMk id="36" creationId="{395D8901-C36D-4C0A-55CC-2FB7AE3287EC}"/>
          </ac:cxnSpMkLst>
        </pc:cxnChg>
        <pc:cxnChg chg="mod">
          <ac:chgData name="Antonio Carlos Meira Neto" userId="59b1efde8bf749db" providerId="LiveId" clId="{80735760-7840-4A2B-9124-0DDF62D58272}" dt="2022-09-25T00:17:02.207" v="861" actId="478"/>
          <ac:cxnSpMkLst>
            <pc:docMk/>
            <pc:sldMk cId="444893131" sldId="317"/>
            <ac:cxnSpMk id="37" creationId="{A1BF8A43-E5AF-18D8-C213-D0BC3EC8B5DD}"/>
          </ac:cxnSpMkLst>
        </pc:cxnChg>
        <pc:cxnChg chg="mod">
          <ac:chgData name="Antonio Carlos Meira Neto" userId="59b1efde8bf749db" providerId="LiveId" clId="{80735760-7840-4A2B-9124-0DDF62D58272}" dt="2022-09-25T00:17:02.207" v="861" actId="478"/>
          <ac:cxnSpMkLst>
            <pc:docMk/>
            <pc:sldMk cId="444893131" sldId="317"/>
            <ac:cxnSpMk id="38" creationId="{F081CA6B-4A5C-4F36-5914-5B11A92E85B8}"/>
          </ac:cxnSpMkLst>
        </pc:cxnChg>
        <pc:cxnChg chg="mod">
          <ac:chgData name="Antonio Carlos Meira Neto" userId="59b1efde8bf749db" providerId="LiveId" clId="{80735760-7840-4A2B-9124-0DDF62D58272}" dt="2022-09-25T00:17:02.207" v="861" actId="478"/>
          <ac:cxnSpMkLst>
            <pc:docMk/>
            <pc:sldMk cId="444893131" sldId="317"/>
            <ac:cxnSpMk id="42" creationId="{11FBFA99-D3F8-0C6C-C12B-6CB0F91C96D1}"/>
          </ac:cxnSpMkLst>
        </pc:cxnChg>
        <pc:cxnChg chg="mod">
          <ac:chgData name="Antonio Carlos Meira Neto" userId="59b1efde8bf749db" providerId="LiveId" clId="{80735760-7840-4A2B-9124-0DDF62D58272}" dt="2022-09-25T00:17:02.207" v="861" actId="478"/>
          <ac:cxnSpMkLst>
            <pc:docMk/>
            <pc:sldMk cId="444893131" sldId="317"/>
            <ac:cxnSpMk id="45" creationId="{64C1A081-F6A0-F8F6-6D24-253F8CD9E706}"/>
          </ac:cxnSpMkLst>
        </pc:cxnChg>
        <pc:cxnChg chg="mod">
          <ac:chgData name="Antonio Carlos Meira Neto" userId="59b1efde8bf749db" providerId="LiveId" clId="{80735760-7840-4A2B-9124-0DDF62D58272}" dt="2022-09-25T00:17:02.207" v="861" actId="478"/>
          <ac:cxnSpMkLst>
            <pc:docMk/>
            <pc:sldMk cId="444893131" sldId="317"/>
            <ac:cxnSpMk id="47" creationId="{5943A415-2DBA-EB2F-AE05-02C573026BA8}"/>
          </ac:cxnSpMkLst>
        </pc:cxnChg>
        <pc:cxnChg chg="mod">
          <ac:chgData name="Antonio Carlos Meira Neto" userId="59b1efde8bf749db" providerId="LiveId" clId="{80735760-7840-4A2B-9124-0DDF62D58272}" dt="2022-09-25T00:17:02.207" v="861" actId="478"/>
          <ac:cxnSpMkLst>
            <pc:docMk/>
            <pc:sldMk cId="444893131" sldId="317"/>
            <ac:cxnSpMk id="51" creationId="{66FAD0BC-9156-092E-4979-780005717749}"/>
          </ac:cxnSpMkLst>
        </pc:cxnChg>
        <pc:cxnChg chg="mod">
          <ac:chgData name="Antonio Carlos Meira Neto" userId="59b1efde8bf749db" providerId="LiveId" clId="{80735760-7840-4A2B-9124-0DDF62D58272}" dt="2022-09-25T00:17:02.207" v="861" actId="478"/>
          <ac:cxnSpMkLst>
            <pc:docMk/>
            <pc:sldMk cId="444893131" sldId="317"/>
            <ac:cxnSpMk id="52" creationId="{8A409750-B721-976D-2D48-785DF999AEF6}"/>
          </ac:cxnSpMkLst>
        </pc:cxnChg>
        <pc:cxnChg chg="mod">
          <ac:chgData name="Antonio Carlos Meira Neto" userId="59b1efde8bf749db" providerId="LiveId" clId="{80735760-7840-4A2B-9124-0DDF62D58272}" dt="2022-09-25T00:17:02.207" v="861" actId="478"/>
          <ac:cxnSpMkLst>
            <pc:docMk/>
            <pc:sldMk cId="444893131" sldId="317"/>
            <ac:cxnSpMk id="53" creationId="{E7356233-0AA1-48F2-2245-F8CCCD58F206}"/>
          </ac:cxnSpMkLst>
        </pc:cxnChg>
        <pc:cxnChg chg="mod">
          <ac:chgData name="Antonio Carlos Meira Neto" userId="59b1efde8bf749db" providerId="LiveId" clId="{80735760-7840-4A2B-9124-0DDF62D58272}" dt="2022-09-25T00:17:02.207" v="861" actId="478"/>
          <ac:cxnSpMkLst>
            <pc:docMk/>
            <pc:sldMk cId="444893131" sldId="317"/>
            <ac:cxnSpMk id="55" creationId="{3E651FB9-5880-70C7-4EB0-760A5CAD410E}"/>
          </ac:cxnSpMkLst>
        </pc:cxnChg>
        <pc:cxnChg chg="mod">
          <ac:chgData name="Antonio Carlos Meira Neto" userId="59b1efde8bf749db" providerId="LiveId" clId="{80735760-7840-4A2B-9124-0DDF62D58272}" dt="2022-09-25T00:17:02.207" v="861" actId="478"/>
          <ac:cxnSpMkLst>
            <pc:docMk/>
            <pc:sldMk cId="444893131" sldId="317"/>
            <ac:cxnSpMk id="56" creationId="{62891337-17E3-9C69-0DB6-9BE6B060F40F}"/>
          </ac:cxnSpMkLst>
        </pc:cxnChg>
        <pc:cxnChg chg="mod">
          <ac:chgData name="Antonio Carlos Meira Neto" userId="59b1efde8bf749db" providerId="LiveId" clId="{80735760-7840-4A2B-9124-0DDF62D58272}" dt="2022-09-25T00:17:02.207" v="861" actId="478"/>
          <ac:cxnSpMkLst>
            <pc:docMk/>
            <pc:sldMk cId="444893131" sldId="317"/>
            <ac:cxnSpMk id="58" creationId="{5BC1CF2D-1581-0A2C-10E1-BBFB06C5B47A}"/>
          </ac:cxnSpMkLst>
        </pc:cxnChg>
        <pc:cxnChg chg="mod">
          <ac:chgData name="Antonio Carlos Meira Neto" userId="59b1efde8bf749db" providerId="LiveId" clId="{80735760-7840-4A2B-9124-0DDF62D58272}" dt="2022-09-25T00:17:02.207" v="861" actId="478"/>
          <ac:cxnSpMkLst>
            <pc:docMk/>
            <pc:sldMk cId="444893131" sldId="317"/>
            <ac:cxnSpMk id="59" creationId="{35DCF5F0-202A-35A6-2427-6E97E227689A}"/>
          </ac:cxnSpMkLst>
        </pc:cxnChg>
        <pc:cxnChg chg="mod">
          <ac:chgData name="Antonio Carlos Meira Neto" userId="59b1efde8bf749db" providerId="LiveId" clId="{80735760-7840-4A2B-9124-0DDF62D58272}" dt="2022-09-25T00:17:02.207" v="861" actId="478"/>
          <ac:cxnSpMkLst>
            <pc:docMk/>
            <pc:sldMk cId="444893131" sldId="317"/>
            <ac:cxnSpMk id="63" creationId="{985E35E5-018C-C0C3-2C1F-3267F6C266B0}"/>
          </ac:cxnSpMkLst>
        </pc:cxnChg>
        <pc:cxnChg chg="mod">
          <ac:chgData name="Antonio Carlos Meira Neto" userId="59b1efde8bf749db" providerId="LiveId" clId="{80735760-7840-4A2B-9124-0DDF62D58272}" dt="2022-09-25T00:17:02.207" v="861" actId="478"/>
          <ac:cxnSpMkLst>
            <pc:docMk/>
            <pc:sldMk cId="444893131" sldId="317"/>
            <ac:cxnSpMk id="64" creationId="{6DA21AC4-EB4D-46A4-0231-65204B39BE14}"/>
          </ac:cxnSpMkLst>
        </pc:cxnChg>
        <pc:cxnChg chg="mod">
          <ac:chgData name="Antonio Carlos Meira Neto" userId="59b1efde8bf749db" providerId="LiveId" clId="{80735760-7840-4A2B-9124-0DDF62D58272}" dt="2022-09-25T00:17:02.207" v="861" actId="478"/>
          <ac:cxnSpMkLst>
            <pc:docMk/>
            <pc:sldMk cId="444893131" sldId="317"/>
            <ac:cxnSpMk id="66" creationId="{314D6275-0E50-63F1-2517-46E501BACD90}"/>
          </ac:cxnSpMkLst>
        </pc:cxnChg>
        <pc:cxnChg chg="mod">
          <ac:chgData name="Antonio Carlos Meira Neto" userId="59b1efde8bf749db" providerId="LiveId" clId="{80735760-7840-4A2B-9124-0DDF62D58272}" dt="2022-09-25T00:17:02.207" v="861" actId="478"/>
          <ac:cxnSpMkLst>
            <pc:docMk/>
            <pc:sldMk cId="444893131" sldId="317"/>
            <ac:cxnSpMk id="67" creationId="{B310EB32-2171-0AAD-5160-0E188BB3A330}"/>
          </ac:cxnSpMkLst>
        </pc:cxnChg>
        <pc:cxnChg chg="mod">
          <ac:chgData name="Antonio Carlos Meira Neto" userId="59b1efde8bf749db" providerId="LiveId" clId="{80735760-7840-4A2B-9124-0DDF62D58272}" dt="2022-09-25T00:17:02.207" v="861" actId="478"/>
          <ac:cxnSpMkLst>
            <pc:docMk/>
            <pc:sldMk cId="444893131" sldId="317"/>
            <ac:cxnSpMk id="68" creationId="{2B7E8E0A-622F-4F29-3EC0-6837EAAA9505}"/>
          </ac:cxnSpMkLst>
        </pc:cxnChg>
        <pc:cxnChg chg="mod">
          <ac:chgData name="Antonio Carlos Meira Neto" userId="59b1efde8bf749db" providerId="LiveId" clId="{80735760-7840-4A2B-9124-0DDF62D58272}" dt="2022-09-25T00:17:36.639" v="862"/>
          <ac:cxnSpMkLst>
            <pc:docMk/>
            <pc:sldMk cId="444893131" sldId="317"/>
            <ac:cxnSpMk id="77" creationId="{27CEE633-0EBE-B4F1-E76D-11F604FDE674}"/>
          </ac:cxnSpMkLst>
        </pc:cxnChg>
        <pc:cxnChg chg="mod">
          <ac:chgData name="Antonio Carlos Meira Neto" userId="59b1efde8bf749db" providerId="LiveId" clId="{80735760-7840-4A2B-9124-0DDF62D58272}" dt="2022-09-25T00:17:36.639" v="862"/>
          <ac:cxnSpMkLst>
            <pc:docMk/>
            <pc:sldMk cId="444893131" sldId="317"/>
            <ac:cxnSpMk id="78" creationId="{E8AA71DF-7D8F-3795-1368-E523B8A903B7}"/>
          </ac:cxnSpMkLst>
        </pc:cxnChg>
      </pc:sldChg>
      <pc:sldChg chg="addSp delSp modSp add mod ord modNotesTx">
        <pc:chgData name="Antonio Carlos Meira Neto" userId="59b1efde8bf749db" providerId="LiveId" clId="{80735760-7840-4A2B-9124-0DDF62D58272}" dt="2022-10-05T20:42:27.478" v="11076"/>
        <pc:sldMkLst>
          <pc:docMk/>
          <pc:sldMk cId="890345883" sldId="318"/>
        </pc:sldMkLst>
        <pc:spChg chg="add mod">
          <ac:chgData name="Antonio Carlos Meira Neto" userId="59b1efde8bf749db" providerId="LiveId" clId="{80735760-7840-4A2B-9124-0DDF62D58272}" dt="2022-09-29T22:56:09.940" v="8135" actId="20577"/>
          <ac:spMkLst>
            <pc:docMk/>
            <pc:sldMk cId="890345883" sldId="318"/>
            <ac:spMk id="3" creationId="{DE0B1DD3-6A60-67D3-8D38-9D46C8627CB0}"/>
          </ac:spMkLst>
        </pc:spChg>
        <pc:spChg chg="mod">
          <ac:chgData name="Antonio Carlos Meira Neto" userId="59b1efde8bf749db" providerId="LiveId" clId="{80735760-7840-4A2B-9124-0DDF62D58272}" dt="2022-09-25T00:31:02.718" v="972" actId="1076"/>
          <ac:spMkLst>
            <pc:docMk/>
            <pc:sldMk cId="890345883" sldId="318"/>
            <ac:spMk id="4" creationId="{41E12770-D545-4368-BABE-5B038490D3D8}"/>
          </ac:spMkLst>
        </pc:spChg>
        <pc:spChg chg="del mod">
          <ac:chgData name="Antonio Carlos Meira Neto" userId="59b1efde8bf749db" providerId="LiveId" clId="{80735760-7840-4A2B-9124-0DDF62D58272}" dt="2022-09-29T20:19:03.467" v="5173" actId="478"/>
          <ac:spMkLst>
            <pc:docMk/>
            <pc:sldMk cId="890345883" sldId="318"/>
            <ac:spMk id="5" creationId="{B0D18C63-22F6-B987-F3D6-970989BF8CA4}"/>
          </ac:spMkLst>
        </pc:spChg>
        <pc:spChg chg="mod">
          <ac:chgData name="Antonio Carlos Meira Neto" userId="59b1efde8bf749db" providerId="LiveId" clId="{80735760-7840-4A2B-9124-0DDF62D58272}" dt="2022-09-25T03:16:27.019" v="1861" actId="207"/>
          <ac:spMkLst>
            <pc:docMk/>
            <pc:sldMk cId="890345883" sldId="318"/>
            <ac:spMk id="6" creationId="{F0CE5E3B-96C0-6B47-0C52-C70BE3C61B5E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8" creationId="{D334386A-11C6-F6B3-7931-FBD752BF71F6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9" creationId="{E86C466D-61AE-6A5E-F485-F2FD3B232F36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10" creationId="{41F13787-5CE6-CD2C-2E03-BE86F90A3A95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11" creationId="{C4D14582-9702-B1A7-2A81-B828BAB889C8}"/>
          </ac:spMkLst>
        </pc:spChg>
        <pc:spChg chg="mod">
          <ac:chgData name="Antonio Carlos Meira Neto" userId="59b1efde8bf749db" providerId="LiveId" clId="{80735760-7840-4A2B-9124-0DDF62D58272}" dt="2022-10-05T20:42:02.006" v="11073"/>
          <ac:spMkLst>
            <pc:docMk/>
            <pc:sldMk cId="890345883" sldId="318"/>
            <ac:spMk id="12" creationId="{958DDAC1-E850-7A04-3BC6-F964BE7AE29E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13" creationId="{61A5DE9E-3A4A-EE9F-CE6A-FA65C0CF6C97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14" creationId="{8504C788-1246-68AA-7332-A3F1363CC7F8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15" creationId="{C1F01777-169E-F156-FD0A-2A26332821F2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16" creationId="{DDD7F3EF-B0E7-217E-41C8-31423AFF7B7A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17" creationId="{C3A78A07-19E5-A4AA-D852-794B803E59AD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18" creationId="{1632D2BF-FB10-8781-A0DB-26AAA8426C8E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19" creationId="{BDF2FA70-9C94-5C40-CD4E-326BFAC529D4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20" creationId="{2BC03549-E150-89F8-58F1-0B418E4A6F14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21" creationId="{0205CF18-5469-FAC7-BC1E-9FE835CB8C87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22" creationId="{F99467AA-CF5F-98C5-304F-2957C74293CB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23" creationId="{CAFD8CA0-D651-3C7B-3D4E-82CE47927AB2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25" creationId="{B98A3D4D-8D06-57B8-445C-A75D61C36F3F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26" creationId="{CFC1FBAC-0E31-6849-3198-BE3B7EEAEA33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28" creationId="{C21C0ABB-C7E8-7696-1BFA-11E5DBD59CD5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29" creationId="{C2820C08-B852-E699-7A94-916F26715AAF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30" creationId="{3172EB75-91FC-E95F-914B-32601588840F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31" creationId="{532E415C-BC0F-E05F-D6E8-3E0A92BCD261}"/>
          </ac:spMkLst>
        </pc:spChg>
        <pc:spChg chg="mod">
          <ac:chgData name="Antonio Carlos Meira Neto" userId="59b1efde8bf749db" providerId="LiveId" clId="{80735760-7840-4A2B-9124-0DDF62D58272}" dt="2022-10-05T20:42:10.913" v="11074"/>
          <ac:spMkLst>
            <pc:docMk/>
            <pc:sldMk cId="890345883" sldId="318"/>
            <ac:spMk id="32" creationId="{DFA65261-72A5-0EC0-72D0-28EC28731F6C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33" creationId="{680DA749-A30C-47DC-234A-A578E4235038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34" creationId="{5BDB77B6-C9E9-41EE-3042-F0FE53E66AAA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35" creationId="{001A2EF2-E661-3229-88FC-61467FC68FBD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36" creationId="{F21D5461-0735-F187-8731-8695084A4C7B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37" creationId="{E8A914AB-C213-88B8-9BBB-DF8F3E59B5FC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38" creationId="{2EEEDE81-1E69-D299-787D-41B1D1824BCF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39" creationId="{489EA69D-49FE-A3FA-262B-19E63E572EBA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40" creationId="{59EDD631-150B-18D4-0698-669BAE5C2CAC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41" creationId="{459EE898-2123-53AE-84DB-7C9ECAF9C8D5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42" creationId="{CA10412E-7DAC-106C-9180-684DD93A8AC2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43" creationId="{B248D655-AFE7-4793-509D-661A6F9707D2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45" creationId="{212FFB79-BF7E-348E-77B2-455659040A88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46" creationId="{D6F2DE2C-DC08-D80F-5B74-7834FEA06482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47" creationId="{36FF363E-7D56-4C3A-9272-A2FA10C6EE54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50" creationId="{4042F967-B963-CE50-7DCF-0BCE3CBC5AFA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51" creationId="{26F8A997-99DD-74E9-6B8F-01301642599E}"/>
          </ac:spMkLst>
        </pc:spChg>
        <pc:spChg chg="mod">
          <ac:chgData name="Antonio Carlos Meira Neto" userId="59b1efde8bf749db" providerId="LiveId" clId="{80735760-7840-4A2B-9124-0DDF62D58272}" dt="2022-10-05T20:42:19.595" v="11075"/>
          <ac:spMkLst>
            <pc:docMk/>
            <pc:sldMk cId="890345883" sldId="318"/>
            <ac:spMk id="52" creationId="{6E3BD3E0-FABB-12C3-33C9-6138429D56E6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53" creationId="{5944EE41-514D-5E51-7BE3-E3DC72969C12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54" creationId="{D2C3E605-884D-A4CD-A279-47BC25F15A8C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55" creationId="{3450250E-ACB1-AA22-1DFC-7B280CE23E3B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56" creationId="{57A5AB9E-64DC-08BB-226E-27D6E3A31809}"/>
          </ac:spMkLst>
        </pc:spChg>
        <pc:spChg chg="mod">
          <ac:chgData name="Antonio Carlos Meira Neto" userId="59b1efde8bf749db" providerId="LiveId" clId="{80735760-7840-4A2B-9124-0DDF62D58272}" dt="2022-09-25T01:00:28.397" v="1448" actId="14100"/>
          <ac:spMkLst>
            <pc:docMk/>
            <pc:sldMk cId="890345883" sldId="318"/>
            <ac:spMk id="57" creationId="{2BABD085-59C6-8D3F-05B0-15B48C19A181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59" creationId="{2BC0332D-D29D-9562-36C1-41F993AD2394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60" creationId="{70FA7CBA-9C16-462B-A422-49BDEA0C0E91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61" creationId="{FD84D616-A638-E441-6842-F250FF8CE2DD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62" creationId="{02B5CF2B-61EA-8626-B0A5-59CD9EAB065A}"/>
          </ac:spMkLst>
        </pc:spChg>
        <pc:spChg chg="mod">
          <ac:chgData name="Antonio Carlos Meira Neto" userId="59b1efde8bf749db" providerId="LiveId" clId="{80735760-7840-4A2B-9124-0DDF62D58272}" dt="2022-10-05T20:41:53.614" v="11072"/>
          <ac:spMkLst>
            <pc:docMk/>
            <pc:sldMk cId="890345883" sldId="318"/>
            <ac:spMk id="63" creationId="{61D9E1C5-BB76-EC72-9720-44C7BF1E7665}"/>
          </ac:spMkLst>
        </pc:spChg>
        <pc:spChg chg="mod">
          <ac:chgData name="Antonio Carlos Meira Neto" userId="59b1efde8bf749db" providerId="LiveId" clId="{80735760-7840-4A2B-9124-0DDF62D58272}" dt="2022-10-05T19:39:12.732" v="10465" actId="555"/>
          <ac:spMkLst>
            <pc:docMk/>
            <pc:sldMk cId="890345883" sldId="318"/>
            <ac:spMk id="64" creationId="{A6165858-6BF2-2915-1C4F-7BDBB9978CB6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65" creationId="{2ED31BBD-F43C-931E-AD52-8CEC16017423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66" creationId="{0B527BDF-D652-0A6A-C497-588EF1DB12B1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67" creationId="{663C4878-D34D-D27A-D093-BAF157654D8C}"/>
          </ac:spMkLst>
        </pc:spChg>
        <pc:spChg chg="mod">
          <ac:chgData name="Antonio Carlos Meira Neto" userId="59b1efde8bf749db" providerId="LiveId" clId="{80735760-7840-4A2B-9124-0DDF62D58272}" dt="2022-10-05T19:39:12.732" v="10465" actId="555"/>
          <ac:spMkLst>
            <pc:docMk/>
            <pc:sldMk cId="890345883" sldId="318"/>
            <ac:spMk id="68" creationId="{DCFFAEEF-34B9-B38D-9FE3-381C2976721F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69" creationId="{8CE378EA-79FA-1A0B-BD40-3DC8C1D2583C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71" creationId="{C0872920-35FA-AE1D-1243-AEEF9DC0C481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72" creationId="{F6255B6B-2428-4E55-A881-8F82C26D6D4F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79" creationId="{7C0B7E05-FDC1-E721-89FE-696C8B5090FE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80" creationId="{8C282606-A23E-BB12-5636-A7A0754512EA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81" creationId="{B6A236E0-CF9E-29B2-A292-6F432CC31482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83" creationId="{747F8988-67F5-C077-0F43-15DB1CAFDF51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84" creationId="{1A4F2B0F-A23D-B7E2-B2BB-B96A8C4EDD24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85" creationId="{72493A79-2B37-3468-93C1-93AE631B5B76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87" creationId="{A0CA8B30-2902-1C59-AED7-010A8B7BB31D}"/>
          </ac:spMkLst>
        </pc:spChg>
        <pc:spChg chg="mod">
          <ac:chgData name="Antonio Carlos Meira Neto" userId="59b1efde8bf749db" providerId="LiveId" clId="{80735760-7840-4A2B-9124-0DDF62D58272}" dt="2022-09-25T00:27:22.360" v="958"/>
          <ac:spMkLst>
            <pc:docMk/>
            <pc:sldMk cId="890345883" sldId="318"/>
            <ac:spMk id="88" creationId="{A0173DD4-A44C-8978-0B2A-E7F7DE3DE943}"/>
          </ac:spMkLst>
        </pc:spChg>
        <pc:spChg chg="mod topLvl">
          <ac:chgData name="Antonio Carlos Meira Neto" userId="59b1efde8bf749db" providerId="LiveId" clId="{80735760-7840-4A2B-9124-0DDF62D58272}" dt="2022-09-25T01:06:46.212" v="1515" actId="20577"/>
          <ac:spMkLst>
            <pc:docMk/>
            <pc:sldMk cId="890345883" sldId="318"/>
            <ac:spMk id="90" creationId="{479B7C0F-424D-6640-24F5-8CBF99E09F3B}"/>
          </ac:spMkLst>
        </pc:spChg>
        <pc:spChg chg="del mod topLvl">
          <ac:chgData name="Antonio Carlos Meira Neto" userId="59b1efde8bf749db" providerId="LiveId" clId="{80735760-7840-4A2B-9124-0DDF62D58272}" dt="2022-09-25T00:44:35.029" v="1132" actId="478"/>
          <ac:spMkLst>
            <pc:docMk/>
            <pc:sldMk cId="890345883" sldId="318"/>
            <ac:spMk id="91" creationId="{3CB5DA7D-D044-DBDB-E74B-74DCCDEB0813}"/>
          </ac:spMkLst>
        </pc:spChg>
        <pc:spChg chg="mod topLvl">
          <ac:chgData name="Antonio Carlos Meira Neto" userId="59b1efde8bf749db" providerId="LiveId" clId="{80735760-7840-4A2B-9124-0DDF62D58272}" dt="2022-09-25T00:49:40.002" v="1187" actId="164"/>
          <ac:spMkLst>
            <pc:docMk/>
            <pc:sldMk cId="890345883" sldId="318"/>
            <ac:spMk id="92" creationId="{E8335BE6-72D7-A83F-AFAD-EFAD04603441}"/>
          </ac:spMkLst>
        </pc:spChg>
        <pc:spChg chg="add del mod topLvl">
          <ac:chgData name="Antonio Carlos Meira Neto" userId="59b1efde8bf749db" providerId="LiveId" clId="{80735760-7840-4A2B-9124-0DDF62D58272}" dt="2022-09-25T00:44:35.029" v="1132" actId="478"/>
          <ac:spMkLst>
            <pc:docMk/>
            <pc:sldMk cId="890345883" sldId="318"/>
            <ac:spMk id="93" creationId="{687F8DF8-12A9-B330-7483-C3BED9B6562C}"/>
          </ac:spMkLst>
        </pc:spChg>
        <pc:spChg chg="mod topLvl">
          <ac:chgData name="Antonio Carlos Meira Neto" userId="59b1efde8bf749db" providerId="LiveId" clId="{80735760-7840-4A2B-9124-0DDF62D58272}" dt="2022-09-25T00:49:40.002" v="1187" actId="164"/>
          <ac:spMkLst>
            <pc:docMk/>
            <pc:sldMk cId="890345883" sldId="318"/>
            <ac:spMk id="94" creationId="{C2F475C6-5FE0-3C14-AFA5-AA0DCF8A30D0}"/>
          </ac:spMkLst>
        </pc:spChg>
        <pc:spChg chg="add del mod topLvl">
          <ac:chgData name="Antonio Carlos Meira Neto" userId="59b1efde8bf749db" providerId="LiveId" clId="{80735760-7840-4A2B-9124-0DDF62D58272}" dt="2022-09-25T00:44:35.029" v="1132" actId="478"/>
          <ac:spMkLst>
            <pc:docMk/>
            <pc:sldMk cId="890345883" sldId="318"/>
            <ac:spMk id="95" creationId="{A9B38B48-FE61-AFDC-CC13-4976BBFFC100}"/>
          </ac:spMkLst>
        </pc:spChg>
        <pc:spChg chg="mod topLvl">
          <ac:chgData name="Antonio Carlos Meira Neto" userId="59b1efde8bf749db" providerId="LiveId" clId="{80735760-7840-4A2B-9124-0DDF62D58272}" dt="2022-09-25T00:49:40.002" v="1187" actId="164"/>
          <ac:spMkLst>
            <pc:docMk/>
            <pc:sldMk cId="890345883" sldId="318"/>
            <ac:spMk id="96" creationId="{91548886-6310-0743-F97B-4B82EACD82C1}"/>
          </ac:spMkLst>
        </pc:spChg>
        <pc:spChg chg="add del mod topLvl">
          <ac:chgData name="Antonio Carlos Meira Neto" userId="59b1efde8bf749db" providerId="LiveId" clId="{80735760-7840-4A2B-9124-0DDF62D58272}" dt="2022-09-25T00:44:35.029" v="1132" actId="478"/>
          <ac:spMkLst>
            <pc:docMk/>
            <pc:sldMk cId="890345883" sldId="318"/>
            <ac:spMk id="97" creationId="{39B131F3-0023-9DB2-F18E-0C5E18AF3332}"/>
          </ac:spMkLst>
        </pc:spChg>
        <pc:spChg chg="mod topLvl">
          <ac:chgData name="Antonio Carlos Meira Neto" userId="59b1efde8bf749db" providerId="LiveId" clId="{80735760-7840-4A2B-9124-0DDF62D58272}" dt="2022-09-25T00:49:40.002" v="1187" actId="164"/>
          <ac:spMkLst>
            <pc:docMk/>
            <pc:sldMk cId="890345883" sldId="318"/>
            <ac:spMk id="98" creationId="{E4108F9B-7424-0E9E-C6C5-56278E66FFCE}"/>
          </ac:spMkLst>
        </pc:spChg>
        <pc:spChg chg="add del mod topLvl">
          <ac:chgData name="Antonio Carlos Meira Neto" userId="59b1efde8bf749db" providerId="LiveId" clId="{80735760-7840-4A2B-9124-0DDF62D58272}" dt="2022-09-25T00:44:35.029" v="1132" actId="478"/>
          <ac:spMkLst>
            <pc:docMk/>
            <pc:sldMk cId="890345883" sldId="318"/>
            <ac:spMk id="99" creationId="{B0B58A76-BB17-FF8D-947A-10812B62EC09}"/>
          </ac:spMkLst>
        </pc:spChg>
        <pc:spChg chg="mod topLvl">
          <ac:chgData name="Antonio Carlos Meira Neto" userId="59b1efde8bf749db" providerId="LiveId" clId="{80735760-7840-4A2B-9124-0DDF62D58272}" dt="2022-09-25T22:30:54.381" v="3046" actId="108"/>
          <ac:spMkLst>
            <pc:docMk/>
            <pc:sldMk cId="890345883" sldId="318"/>
            <ac:spMk id="100" creationId="{5A9C2655-B47F-602E-9D5A-981447FCCB44}"/>
          </ac:spMkLst>
        </pc:spChg>
        <pc:spChg chg="add del mod topLvl">
          <ac:chgData name="Antonio Carlos Meira Neto" userId="59b1efde8bf749db" providerId="LiveId" clId="{80735760-7840-4A2B-9124-0DDF62D58272}" dt="2022-09-25T00:44:35.029" v="1132" actId="478"/>
          <ac:spMkLst>
            <pc:docMk/>
            <pc:sldMk cId="890345883" sldId="318"/>
            <ac:spMk id="101" creationId="{4A36A749-4C0D-1B46-BB54-D67AA2DD576A}"/>
          </ac:spMkLst>
        </pc:spChg>
        <pc:spChg chg="mod topLvl">
          <ac:chgData name="Antonio Carlos Meira Neto" userId="59b1efde8bf749db" providerId="LiveId" clId="{80735760-7840-4A2B-9124-0DDF62D58272}" dt="2022-09-25T00:49:40.002" v="1187" actId="164"/>
          <ac:spMkLst>
            <pc:docMk/>
            <pc:sldMk cId="890345883" sldId="318"/>
            <ac:spMk id="102" creationId="{FF388004-9CD0-3CFB-80EC-28B6BBE16FF2}"/>
          </ac:spMkLst>
        </pc:spChg>
        <pc:spChg chg="add del mod topLvl">
          <ac:chgData name="Antonio Carlos Meira Neto" userId="59b1efde8bf749db" providerId="LiveId" clId="{80735760-7840-4A2B-9124-0DDF62D58272}" dt="2022-09-25T00:44:35.029" v="1132" actId="478"/>
          <ac:spMkLst>
            <pc:docMk/>
            <pc:sldMk cId="890345883" sldId="318"/>
            <ac:spMk id="103" creationId="{2050532E-ACD8-6DF2-74B9-CF2AB66A6968}"/>
          </ac:spMkLst>
        </pc:spChg>
        <pc:spChg chg="mod topLvl">
          <ac:chgData name="Antonio Carlos Meira Neto" userId="59b1efde8bf749db" providerId="LiveId" clId="{80735760-7840-4A2B-9124-0DDF62D58272}" dt="2022-09-25T00:49:40.002" v="1187" actId="164"/>
          <ac:spMkLst>
            <pc:docMk/>
            <pc:sldMk cId="890345883" sldId="318"/>
            <ac:spMk id="104" creationId="{B8D908BA-B40D-F256-5DFF-1B5C96B72A08}"/>
          </ac:spMkLst>
        </pc:spChg>
        <pc:spChg chg="add del mod topLvl">
          <ac:chgData name="Antonio Carlos Meira Neto" userId="59b1efde8bf749db" providerId="LiveId" clId="{80735760-7840-4A2B-9124-0DDF62D58272}" dt="2022-09-25T00:44:35.029" v="1132" actId="478"/>
          <ac:spMkLst>
            <pc:docMk/>
            <pc:sldMk cId="890345883" sldId="318"/>
            <ac:spMk id="105" creationId="{A96E8277-366F-BBAB-B55B-2DA3A8EE1B44}"/>
          </ac:spMkLst>
        </pc:spChg>
        <pc:spChg chg="mod topLvl">
          <ac:chgData name="Antonio Carlos Meira Neto" userId="59b1efde8bf749db" providerId="LiveId" clId="{80735760-7840-4A2B-9124-0DDF62D58272}" dt="2022-09-25T00:49:40.002" v="1187" actId="164"/>
          <ac:spMkLst>
            <pc:docMk/>
            <pc:sldMk cId="890345883" sldId="318"/>
            <ac:spMk id="106" creationId="{EFA10139-676C-70BF-A253-D5D04CA54AD2}"/>
          </ac:spMkLst>
        </pc:spChg>
        <pc:spChg chg="add del mod ord topLvl">
          <ac:chgData name="Antonio Carlos Meira Neto" userId="59b1efde8bf749db" providerId="LiveId" clId="{80735760-7840-4A2B-9124-0DDF62D58272}" dt="2022-09-25T00:44:35.029" v="1132" actId="478"/>
          <ac:spMkLst>
            <pc:docMk/>
            <pc:sldMk cId="890345883" sldId="318"/>
            <ac:spMk id="107" creationId="{6B54CDA2-FA33-E2F3-753E-6D5270039E6C}"/>
          </ac:spMkLst>
        </pc:spChg>
        <pc:spChg chg="mod topLvl">
          <ac:chgData name="Antonio Carlos Meira Neto" userId="59b1efde8bf749db" providerId="LiveId" clId="{80735760-7840-4A2B-9124-0DDF62D58272}" dt="2022-09-25T01:01:23.392" v="1453" actId="2085"/>
          <ac:spMkLst>
            <pc:docMk/>
            <pc:sldMk cId="890345883" sldId="318"/>
            <ac:spMk id="108" creationId="{9B2E9DC8-14A2-6D00-FEE6-C7FDBA97C421}"/>
          </ac:spMkLst>
        </pc:spChg>
        <pc:spChg chg="mod">
          <ac:chgData name="Antonio Carlos Meira Neto" userId="59b1efde8bf749db" providerId="LiveId" clId="{80735760-7840-4A2B-9124-0DDF62D58272}" dt="2022-09-25T00:31:45.700" v="976"/>
          <ac:spMkLst>
            <pc:docMk/>
            <pc:sldMk cId="890345883" sldId="318"/>
            <ac:spMk id="110" creationId="{292009B1-EAC5-666A-0E4B-58325F761D00}"/>
          </ac:spMkLst>
        </pc:spChg>
        <pc:spChg chg="mod">
          <ac:chgData name="Antonio Carlos Meira Neto" userId="59b1efde8bf749db" providerId="LiveId" clId="{80735760-7840-4A2B-9124-0DDF62D58272}" dt="2022-09-25T00:31:45.700" v="976"/>
          <ac:spMkLst>
            <pc:docMk/>
            <pc:sldMk cId="890345883" sldId="318"/>
            <ac:spMk id="111" creationId="{BC4D7CB1-2EE7-2750-585A-BB63CC2E31A9}"/>
          </ac:spMkLst>
        </pc:spChg>
        <pc:spChg chg="mod">
          <ac:chgData name="Antonio Carlos Meira Neto" userId="59b1efde8bf749db" providerId="LiveId" clId="{80735760-7840-4A2B-9124-0DDF62D58272}" dt="2022-10-05T20:42:27.478" v="11076"/>
          <ac:spMkLst>
            <pc:docMk/>
            <pc:sldMk cId="890345883" sldId="318"/>
            <ac:spMk id="112" creationId="{5E3072D9-FA49-9834-3534-F91D98A32028}"/>
          </ac:spMkLst>
        </pc:spChg>
        <pc:spChg chg="mod">
          <ac:chgData name="Antonio Carlos Meira Neto" userId="59b1efde8bf749db" providerId="LiveId" clId="{80735760-7840-4A2B-9124-0DDF62D58272}" dt="2022-09-25T00:32:00.653" v="996" actId="20577"/>
          <ac:spMkLst>
            <pc:docMk/>
            <pc:sldMk cId="890345883" sldId="318"/>
            <ac:spMk id="113" creationId="{9FA4F546-8BD6-51B2-37B0-177DB9A9531E}"/>
          </ac:spMkLst>
        </pc:spChg>
        <pc:spChg chg="mod">
          <ac:chgData name="Antonio Carlos Meira Neto" userId="59b1efde8bf749db" providerId="LiveId" clId="{80735760-7840-4A2B-9124-0DDF62D58272}" dt="2022-09-25T00:35:01.545" v="1038" actId="207"/>
          <ac:spMkLst>
            <pc:docMk/>
            <pc:sldMk cId="890345883" sldId="318"/>
            <ac:spMk id="114" creationId="{049499DD-228C-4676-8736-54646B5DBA96}"/>
          </ac:spMkLst>
        </pc:spChg>
        <pc:spChg chg="del mod">
          <ac:chgData name="Antonio Carlos Meira Neto" userId="59b1efde8bf749db" providerId="LiveId" clId="{80735760-7840-4A2B-9124-0DDF62D58272}" dt="2022-09-25T00:32:20.778" v="1017" actId="478"/>
          <ac:spMkLst>
            <pc:docMk/>
            <pc:sldMk cId="890345883" sldId="318"/>
            <ac:spMk id="115" creationId="{677D222D-2430-27FE-E267-74A4596D74C7}"/>
          </ac:spMkLst>
        </pc:spChg>
        <pc:spChg chg="del mod">
          <ac:chgData name="Antonio Carlos Meira Neto" userId="59b1efde8bf749db" providerId="LiveId" clId="{80735760-7840-4A2B-9124-0DDF62D58272}" dt="2022-09-25T00:32:23.133" v="1018" actId="478"/>
          <ac:spMkLst>
            <pc:docMk/>
            <pc:sldMk cId="890345883" sldId="318"/>
            <ac:spMk id="116" creationId="{38E832B1-065D-70CB-5A4C-86831AB1EDBF}"/>
          </ac:spMkLst>
        </pc:spChg>
        <pc:spChg chg="del mod">
          <ac:chgData name="Antonio Carlos Meira Neto" userId="59b1efde8bf749db" providerId="LiveId" clId="{80735760-7840-4A2B-9124-0DDF62D58272}" dt="2022-09-25T00:32:24.837" v="1019" actId="478"/>
          <ac:spMkLst>
            <pc:docMk/>
            <pc:sldMk cId="890345883" sldId="318"/>
            <ac:spMk id="117" creationId="{A7F17F7B-944F-5EF2-0189-49A8027C69B4}"/>
          </ac:spMkLst>
        </pc:spChg>
        <pc:spChg chg="add del mod">
          <ac:chgData name="Antonio Carlos Meira Neto" userId="59b1efde8bf749db" providerId="LiveId" clId="{80735760-7840-4A2B-9124-0DDF62D58272}" dt="2022-09-25T00:39:00.207" v="1073"/>
          <ac:spMkLst>
            <pc:docMk/>
            <pc:sldMk cId="890345883" sldId="318"/>
            <ac:spMk id="119" creationId="{246B68AC-1C90-7591-ECC4-9F7BD8456BFA}"/>
          </ac:spMkLst>
        </pc:spChg>
        <pc:spChg chg="add mod">
          <ac:chgData name="Antonio Carlos Meira Neto" userId="59b1efde8bf749db" providerId="LiveId" clId="{80735760-7840-4A2B-9124-0DDF62D58272}" dt="2022-09-25T01:00:47.632" v="1451" actId="14100"/>
          <ac:spMkLst>
            <pc:docMk/>
            <pc:sldMk cId="890345883" sldId="318"/>
            <ac:spMk id="175" creationId="{0CC58F67-5BBE-AB3A-F894-C466414DE5AC}"/>
          </ac:spMkLst>
        </pc:spChg>
        <pc:grpChg chg="del">
          <ac:chgData name="Antonio Carlos Meira Neto" userId="59b1efde8bf749db" providerId="LiveId" clId="{80735760-7840-4A2B-9124-0DDF62D58272}" dt="2022-09-25T00:27:01.022" v="952" actId="165"/>
          <ac:grpSpMkLst>
            <pc:docMk/>
            <pc:sldMk cId="890345883" sldId="318"/>
            <ac:grpSpMk id="2" creationId="{8EB773D1-22AD-6C1B-CE1F-82F9CADFC4BE}"/>
          </ac:grpSpMkLst>
        </pc:grpChg>
        <pc:grpChg chg="add mod">
          <ac:chgData name="Antonio Carlos Meira Neto" userId="59b1efde8bf749db" providerId="LiveId" clId="{80735760-7840-4A2B-9124-0DDF62D58272}" dt="2022-09-25T00:58:34.864" v="1435" actId="1037"/>
          <ac:grpSpMkLst>
            <pc:docMk/>
            <pc:sldMk cId="890345883" sldId="318"/>
            <ac:grpSpMk id="7" creationId="{12006506-3B28-5A49-54E1-4DFEFB4B5052}"/>
          </ac:grpSpMkLst>
        </pc:grpChg>
        <pc:grpChg chg="add mod">
          <ac:chgData name="Antonio Carlos Meira Neto" userId="59b1efde8bf749db" providerId="LiveId" clId="{80735760-7840-4A2B-9124-0DDF62D58272}" dt="2022-09-25T00:58:34.864" v="1435" actId="1037"/>
          <ac:grpSpMkLst>
            <pc:docMk/>
            <pc:sldMk cId="890345883" sldId="318"/>
            <ac:grpSpMk id="27" creationId="{80080464-14F7-EFC0-6CB1-83D1EF5C6170}"/>
          </ac:grpSpMkLst>
        </pc:grpChg>
        <pc:grpChg chg="add mod">
          <ac:chgData name="Antonio Carlos Meira Neto" userId="59b1efde8bf749db" providerId="LiveId" clId="{80735760-7840-4A2B-9124-0DDF62D58272}" dt="2022-09-25T01:00:38.067" v="1449" actId="408"/>
          <ac:grpSpMkLst>
            <pc:docMk/>
            <pc:sldMk cId="890345883" sldId="318"/>
            <ac:grpSpMk id="49" creationId="{E81F03AD-8BF7-3AA8-908E-91B969E2ED73}"/>
          </ac:grpSpMkLst>
        </pc:grpChg>
        <pc:grpChg chg="add mod">
          <ac:chgData name="Antonio Carlos Meira Neto" userId="59b1efde8bf749db" providerId="LiveId" clId="{80735760-7840-4A2B-9124-0DDF62D58272}" dt="2022-09-25T00:58:34.864" v="1435" actId="1037"/>
          <ac:grpSpMkLst>
            <pc:docMk/>
            <pc:sldMk cId="890345883" sldId="318"/>
            <ac:grpSpMk id="58" creationId="{1875DE24-6F92-0F3A-0DF5-7EC517079D28}"/>
          </ac:grpSpMkLst>
        </pc:grpChg>
        <pc:grpChg chg="del mod">
          <ac:chgData name="Antonio Carlos Meira Neto" userId="59b1efde8bf749db" providerId="LiveId" clId="{80735760-7840-4A2B-9124-0DDF62D58272}" dt="2022-09-25T00:30:12.916" v="967" actId="165"/>
          <ac:grpSpMkLst>
            <pc:docMk/>
            <pc:sldMk cId="890345883" sldId="318"/>
            <ac:grpSpMk id="89" creationId="{8DC05274-4819-3F5C-F49E-8C5927D9DA46}"/>
          </ac:grpSpMkLst>
        </pc:grpChg>
        <pc:grpChg chg="add mod">
          <ac:chgData name="Antonio Carlos Meira Neto" userId="59b1efde8bf749db" providerId="LiveId" clId="{80735760-7840-4A2B-9124-0DDF62D58272}" dt="2022-09-25T00:58:34.864" v="1435" actId="1037"/>
          <ac:grpSpMkLst>
            <pc:docMk/>
            <pc:sldMk cId="890345883" sldId="318"/>
            <ac:grpSpMk id="109" creationId="{55B9262B-5C4B-38AA-E7F1-0E6901CB5FE8}"/>
          </ac:grpSpMkLst>
        </pc:grpChg>
        <pc:grpChg chg="add mod">
          <ac:chgData name="Antonio Carlos Meira Neto" userId="59b1efde8bf749db" providerId="LiveId" clId="{80735760-7840-4A2B-9124-0DDF62D58272}" dt="2022-09-25T00:58:34.864" v="1435" actId="1037"/>
          <ac:grpSpMkLst>
            <pc:docMk/>
            <pc:sldMk cId="890345883" sldId="318"/>
            <ac:grpSpMk id="143" creationId="{6A0AD27B-E04E-739F-CDBB-7EF4B2BFC0F9}"/>
          </ac:grpSpMkLst>
        </pc:grpChg>
        <pc:graphicFrameChg chg="del mod topLvl">
          <ac:chgData name="Antonio Carlos Meira Neto" userId="59b1efde8bf749db" providerId="LiveId" clId="{80735760-7840-4A2B-9124-0DDF62D58272}" dt="2022-09-25T00:27:08.605" v="955" actId="478"/>
          <ac:graphicFrameMkLst>
            <pc:docMk/>
            <pc:sldMk cId="890345883" sldId="318"/>
            <ac:graphicFrameMk id="3" creationId="{2CDC8A97-D13E-1F1A-0626-C93868591A6E}"/>
          </ac:graphicFrameMkLst>
        </pc:graphicFrameChg>
        <pc:graphicFrameChg chg="del mod topLvl">
          <ac:chgData name="Antonio Carlos Meira Neto" userId="59b1efde8bf749db" providerId="LiveId" clId="{80735760-7840-4A2B-9124-0DDF62D58272}" dt="2022-09-25T00:27:05.621" v="953" actId="478"/>
          <ac:graphicFrameMkLst>
            <pc:docMk/>
            <pc:sldMk cId="890345883" sldId="318"/>
            <ac:graphicFrameMk id="70" creationId="{1BE8A49C-AB90-6CC5-AFFB-DC6B2149F751}"/>
          </ac:graphicFrameMkLst>
        </pc:graphicFrameChg>
        <pc:graphicFrameChg chg="del mod topLvl">
          <ac:chgData name="Antonio Carlos Meira Neto" userId="59b1efde8bf749db" providerId="LiveId" clId="{80735760-7840-4A2B-9124-0DDF62D58272}" dt="2022-09-25T00:27:07.364" v="954" actId="478"/>
          <ac:graphicFrameMkLst>
            <pc:docMk/>
            <pc:sldMk cId="890345883" sldId="318"/>
            <ac:graphicFrameMk id="73" creationId="{72A6E950-A7CB-4EAA-2821-31D6A26EACB5}"/>
          </ac:graphicFrameMkLst>
        </pc:graphicFrameChg>
        <pc:graphicFrameChg chg="del mod topLvl">
          <ac:chgData name="Antonio Carlos Meira Neto" userId="59b1efde8bf749db" providerId="LiveId" clId="{80735760-7840-4A2B-9124-0DDF62D58272}" dt="2022-09-25T00:27:10.549" v="956" actId="478"/>
          <ac:graphicFrameMkLst>
            <pc:docMk/>
            <pc:sldMk cId="890345883" sldId="318"/>
            <ac:graphicFrameMk id="74" creationId="{601A99B2-4325-B53B-7CBC-BD996DC50A5B}"/>
          </ac:graphicFrameMkLst>
        </pc:graphicFrameChg>
        <pc:graphicFrameChg chg="del mod topLvl">
          <ac:chgData name="Antonio Carlos Meira Neto" userId="59b1efde8bf749db" providerId="LiveId" clId="{80735760-7840-4A2B-9124-0DDF62D58272}" dt="2022-09-25T00:32:29.525" v="1020" actId="478"/>
          <ac:graphicFrameMkLst>
            <pc:docMk/>
            <pc:sldMk cId="890345883" sldId="318"/>
            <ac:graphicFrameMk id="75" creationId="{70DC47E7-6A14-EF9C-E7E0-CA1164A546D6}"/>
          </ac:graphicFrameMkLst>
        </pc:graphicFrameChg>
        <pc:graphicFrameChg chg="del mod topLvl">
          <ac:chgData name="Antonio Carlos Meira Neto" userId="59b1efde8bf749db" providerId="LiveId" clId="{80735760-7840-4A2B-9124-0DDF62D58272}" dt="2022-09-25T00:29:59.585" v="966" actId="18245"/>
          <ac:graphicFrameMkLst>
            <pc:docMk/>
            <pc:sldMk cId="890345883" sldId="318"/>
            <ac:graphicFrameMk id="76" creationId="{531BEF97-6ECD-8566-78B2-F7EAB89FDAC9}"/>
          </ac:graphicFrameMkLst>
        </pc:graphicFrameChg>
        <pc:cxnChg chg="mod">
          <ac:chgData name="Antonio Carlos Meira Neto" userId="59b1efde8bf749db" providerId="LiveId" clId="{80735760-7840-4A2B-9124-0DDF62D58272}" dt="2022-09-25T00:27:22.360" v="958"/>
          <ac:cxnSpMkLst>
            <pc:docMk/>
            <pc:sldMk cId="890345883" sldId="318"/>
            <ac:cxnSpMk id="24" creationId="{65C51399-927E-80B4-FE9F-E7B09E8D9939}"/>
          </ac:cxnSpMkLst>
        </pc:cxnChg>
        <pc:cxnChg chg="mod">
          <ac:chgData name="Antonio Carlos Meira Neto" userId="59b1efde8bf749db" providerId="LiveId" clId="{80735760-7840-4A2B-9124-0DDF62D58272}" dt="2022-09-25T00:27:22.360" v="958"/>
          <ac:cxnSpMkLst>
            <pc:docMk/>
            <pc:sldMk cId="890345883" sldId="318"/>
            <ac:cxnSpMk id="44" creationId="{55102A18-7456-21A8-A097-A699E26817DF}"/>
          </ac:cxnSpMkLst>
        </pc:cxnChg>
        <pc:cxnChg chg="mod">
          <ac:chgData name="Antonio Carlos Meira Neto" userId="59b1efde8bf749db" providerId="LiveId" clId="{80735760-7840-4A2B-9124-0DDF62D58272}" dt="2022-09-25T00:27:22.360" v="958"/>
          <ac:cxnSpMkLst>
            <pc:docMk/>
            <pc:sldMk cId="890345883" sldId="318"/>
            <ac:cxnSpMk id="48" creationId="{7949DF2C-9AD9-6871-286F-523610BAC29B}"/>
          </ac:cxnSpMkLst>
        </pc:cxnChg>
        <pc:cxnChg chg="del mod topLvl">
          <ac:chgData name="Antonio Carlos Meira Neto" userId="59b1efde8bf749db" providerId="LiveId" clId="{80735760-7840-4A2B-9124-0DDF62D58272}" dt="2022-09-25T00:53:14.964" v="1211" actId="478"/>
          <ac:cxnSpMkLst>
            <pc:docMk/>
            <pc:sldMk cId="890345883" sldId="318"/>
            <ac:cxnSpMk id="77" creationId="{27CEE633-0EBE-B4F1-E76D-11F604FDE674}"/>
          </ac:cxnSpMkLst>
        </pc:cxnChg>
        <pc:cxnChg chg="del mod topLvl">
          <ac:chgData name="Antonio Carlos Meira Neto" userId="59b1efde8bf749db" providerId="LiveId" clId="{80735760-7840-4A2B-9124-0DDF62D58272}" dt="2022-09-25T00:33:28.389" v="1028" actId="478"/>
          <ac:cxnSpMkLst>
            <pc:docMk/>
            <pc:sldMk cId="890345883" sldId="318"/>
            <ac:cxnSpMk id="78" creationId="{E8AA71DF-7D8F-3795-1368-E523B8A903B7}"/>
          </ac:cxnSpMkLst>
        </pc:cxnChg>
        <pc:cxnChg chg="mod">
          <ac:chgData name="Antonio Carlos Meira Neto" userId="59b1efde8bf749db" providerId="LiveId" clId="{80735760-7840-4A2B-9124-0DDF62D58272}" dt="2022-09-25T00:27:22.360" v="958"/>
          <ac:cxnSpMkLst>
            <pc:docMk/>
            <pc:sldMk cId="890345883" sldId="318"/>
            <ac:cxnSpMk id="82" creationId="{A5CCB6EE-4FCF-96EC-81F0-E0FDB99C1397}"/>
          </ac:cxnSpMkLst>
        </pc:cxnChg>
        <pc:cxnChg chg="mod">
          <ac:chgData name="Antonio Carlos Meira Neto" userId="59b1efde8bf749db" providerId="LiveId" clId="{80735760-7840-4A2B-9124-0DDF62D58272}" dt="2022-09-25T00:27:22.360" v="958"/>
          <ac:cxnSpMkLst>
            <pc:docMk/>
            <pc:sldMk cId="890345883" sldId="318"/>
            <ac:cxnSpMk id="86" creationId="{8084A059-5DDD-3848-C4D9-684A64912FE5}"/>
          </ac:cxnSpMkLst>
        </pc:cxnChg>
        <pc:cxnChg chg="add mod ord">
          <ac:chgData name="Antonio Carlos Meira Neto" userId="59b1efde8bf749db" providerId="LiveId" clId="{80735760-7840-4A2B-9124-0DDF62D58272}" dt="2022-09-25T00:49:40.002" v="1187" actId="164"/>
          <ac:cxnSpMkLst>
            <pc:docMk/>
            <pc:sldMk cId="890345883" sldId="318"/>
            <ac:cxnSpMk id="120" creationId="{CFDC8F0C-4DFE-B366-B53D-F753365ECB9B}"/>
          </ac:cxnSpMkLst>
        </pc:cxnChg>
        <pc:cxnChg chg="add mod ord">
          <ac:chgData name="Antonio Carlos Meira Neto" userId="59b1efde8bf749db" providerId="LiveId" clId="{80735760-7840-4A2B-9124-0DDF62D58272}" dt="2022-09-25T00:49:40.002" v="1187" actId="164"/>
          <ac:cxnSpMkLst>
            <pc:docMk/>
            <pc:sldMk cId="890345883" sldId="318"/>
            <ac:cxnSpMk id="123" creationId="{C00C863D-7139-3624-8B07-CD95CFF59B98}"/>
          </ac:cxnSpMkLst>
        </pc:cxnChg>
        <pc:cxnChg chg="add mod ord">
          <ac:chgData name="Antonio Carlos Meira Neto" userId="59b1efde8bf749db" providerId="LiveId" clId="{80735760-7840-4A2B-9124-0DDF62D58272}" dt="2022-09-25T00:49:40.002" v="1187" actId="164"/>
          <ac:cxnSpMkLst>
            <pc:docMk/>
            <pc:sldMk cId="890345883" sldId="318"/>
            <ac:cxnSpMk id="126" creationId="{FD23474B-E9A5-0ABA-A376-2CAFF7FC769B}"/>
          </ac:cxnSpMkLst>
        </pc:cxnChg>
        <pc:cxnChg chg="add mod ord">
          <ac:chgData name="Antonio Carlos Meira Neto" userId="59b1efde8bf749db" providerId="LiveId" clId="{80735760-7840-4A2B-9124-0DDF62D58272}" dt="2022-09-25T00:49:40.002" v="1187" actId="164"/>
          <ac:cxnSpMkLst>
            <pc:docMk/>
            <pc:sldMk cId="890345883" sldId="318"/>
            <ac:cxnSpMk id="127" creationId="{48D50A05-31EE-1051-534F-2B14AD5F344F}"/>
          </ac:cxnSpMkLst>
        </pc:cxnChg>
        <pc:cxnChg chg="add mod ord">
          <ac:chgData name="Antonio Carlos Meira Neto" userId="59b1efde8bf749db" providerId="LiveId" clId="{80735760-7840-4A2B-9124-0DDF62D58272}" dt="2022-09-25T00:49:40.002" v="1187" actId="164"/>
          <ac:cxnSpMkLst>
            <pc:docMk/>
            <pc:sldMk cId="890345883" sldId="318"/>
            <ac:cxnSpMk id="128" creationId="{4EE0D499-7960-EEA8-D6B7-79AA5DD1D034}"/>
          </ac:cxnSpMkLst>
        </pc:cxnChg>
        <pc:cxnChg chg="add mod ord">
          <ac:chgData name="Antonio Carlos Meira Neto" userId="59b1efde8bf749db" providerId="LiveId" clId="{80735760-7840-4A2B-9124-0DDF62D58272}" dt="2022-09-25T00:49:40.002" v="1187" actId="164"/>
          <ac:cxnSpMkLst>
            <pc:docMk/>
            <pc:sldMk cId="890345883" sldId="318"/>
            <ac:cxnSpMk id="129" creationId="{FAE479A5-94B2-81FD-DEFA-59572EDC6D23}"/>
          </ac:cxnSpMkLst>
        </pc:cxnChg>
        <pc:cxnChg chg="add mod ord">
          <ac:chgData name="Antonio Carlos Meira Neto" userId="59b1efde8bf749db" providerId="LiveId" clId="{80735760-7840-4A2B-9124-0DDF62D58272}" dt="2022-09-25T00:49:40.002" v="1187" actId="164"/>
          <ac:cxnSpMkLst>
            <pc:docMk/>
            <pc:sldMk cId="890345883" sldId="318"/>
            <ac:cxnSpMk id="130" creationId="{C2FA9FA7-C3EC-BCA4-7FFD-2637C4217C40}"/>
          </ac:cxnSpMkLst>
        </pc:cxnChg>
        <pc:cxnChg chg="add mod ord">
          <ac:chgData name="Antonio Carlos Meira Neto" userId="59b1efde8bf749db" providerId="LiveId" clId="{80735760-7840-4A2B-9124-0DDF62D58272}" dt="2022-09-25T00:49:40.002" v="1187" actId="164"/>
          <ac:cxnSpMkLst>
            <pc:docMk/>
            <pc:sldMk cId="890345883" sldId="318"/>
            <ac:cxnSpMk id="131" creationId="{9F66D456-2510-2C15-9211-0BFC429F603C}"/>
          </ac:cxnSpMkLst>
        </pc:cxnChg>
        <pc:cxnChg chg="add mod ord">
          <ac:chgData name="Antonio Carlos Meira Neto" userId="59b1efde8bf749db" providerId="LiveId" clId="{80735760-7840-4A2B-9124-0DDF62D58272}" dt="2022-09-25T00:49:40.002" v="1187" actId="164"/>
          <ac:cxnSpMkLst>
            <pc:docMk/>
            <pc:sldMk cId="890345883" sldId="318"/>
            <ac:cxnSpMk id="132" creationId="{B6D79CE7-D576-B1EE-DEFE-1C0B1A82F3D1}"/>
          </ac:cxnSpMkLst>
        </pc:cxnChg>
        <pc:cxnChg chg="add mod ord">
          <ac:chgData name="Antonio Carlos Meira Neto" userId="59b1efde8bf749db" providerId="LiveId" clId="{80735760-7840-4A2B-9124-0DDF62D58272}" dt="2022-09-25T00:49:40.002" v="1187" actId="164"/>
          <ac:cxnSpMkLst>
            <pc:docMk/>
            <pc:sldMk cId="890345883" sldId="318"/>
            <ac:cxnSpMk id="133" creationId="{F0C7D859-4924-02A5-8BF1-4D04A0EB4BDA}"/>
          </ac:cxnSpMkLst>
        </pc:cxnChg>
        <pc:cxnChg chg="add del mod">
          <ac:chgData name="Antonio Carlos Meira Neto" userId="59b1efde8bf749db" providerId="LiveId" clId="{80735760-7840-4A2B-9124-0DDF62D58272}" dt="2022-09-25T00:53:26.684" v="1214" actId="478"/>
          <ac:cxnSpMkLst>
            <pc:docMk/>
            <pc:sldMk cId="890345883" sldId="318"/>
            <ac:cxnSpMk id="146" creationId="{C2A9B909-9B03-BF3A-109F-CE1FE40C0B5E}"/>
          </ac:cxnSpMkLst>
        </pc:cxnChg>
        <pc:cxnChg chg="add del mod">
          <ac:chgData name="Antonio Carlos Meira Neto" userId="59b1efde8bf749db" providerId="LiveId" clId="{80735760-7840-4A2B-9124-0DDF62D58272}" dt="2022-09-25T00:53:56.581" v="1219" actId="478"/>
          <ac:cxnSpMkLst>
            <pc:docMk/>
            <pc:sldMk cId="890345883" sldId="318"/>
            <ac:cxnSpMk id="150" creationId="{E502B89F-481F-4C8B-330B-710599D05E35}"/>
          </ac:cxnSpMkLst>
        </pc:cxnChg>
        <pc:cxnChg chg="add mod">
          <ac:chgData name="Antonio Carlos Meira Neto" userId="59b1efde8bf749db" providerId="LiveId" clId="{80735760-7840-4A2B-9124-0DDF62D58272}" dt="2022-09-25T00:58:44.875" v="1436" actId="1582"/>
          <ac:cxnSpMkLst>
            <pc:docMk/>
            <pc:sldMk cId="890345883" sldId="318"/>
            <ac:cxnSpMk id="155" creationId="{8916A7EC-CC9D-ACA2-399F-07A59C418CD0}"/>
          </ac:cxnSpMkLst>
        </pc:cxnChg>
      </pc:sldChg>
      <pc:sldChg chg="addSp delSp modSp add del mod ord modShow">
        <pc:chgData name="Antonio Carlos Meira Neto" userId="59b1efde8bf749db" providerId="LiveId" clId="{80735760-7840-4A2B-9124-0DDF62D58272}" dt="2022-09-29T21:19:11.439" v="7656" actId="47"/>
        <pc:sldMkLst>
          <pc:docMk/>
          <pc:sldMk cId="1668265192" sldId="319"/>
        </pc:sldMkLst>
        <pc:spChg chg="add 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2" creationId="{98199477-2AB9-F614-0360-0E8CF99C68E4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5" creationId="{986B641C-46D3-F75D-DBCF-A71DCC394340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6" creationId="{AA95CA3E-4D62-960B-B273-A53B7F02302F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7" creationId="{A78BA069-A98F-FD52-3F69-81441365829D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9" creationId="{4BB10492-DA50-60E6-B2A8-7B8B02013952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10" creationId="{B9632D3B-5BE6-CFE9-CCF8-14C1271ADFE3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11" creationId="{071BA538-A760-A4FB-C904-48C046F9048F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12" creationId="{632E0F4C-D183-5B6C-BA48-3E4F76D0D8B3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13" creationId="{D71E2D12-2C5C-7F76-082F-87CB4045101E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14" creationId="{4FFC6F0C-1385-4ED6-F0FC-0F99632FB180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15" creationId="{167F3084-017F-FBC2-DFD7-A9E563C803F7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18" creationId="{E3F2A502-68EB-2919-CB41-4F7F809C5B0D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23" creationId="{1433789A-316B-E2F8-07DE-76DAC5A825A0}"/>
          </ac:spMkLst>
        </pc:spChg>
        <pc:spChg chg="del">
          <ac:chgData name="Antonio Carlos Meira Neto" userId="59b1efde8bf749db" providerId="LiveId" clId="{80735760-7840-4A2B-9124-0DDF62D58272}" dt="2022-09-25T00:26:08.191" v="950" actId="478"/>
          <ac:spMkLst>
            <pc:docMk/>
            <pc:sldMk cId="1668265192" sldId="319"/>
            <ac:spMk id="24" creationId="{D74A46E1-17F0-4B1E-A24D-DF292CFCA50F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33" creationId="{1C266AB3-2E18-2EF7-6653-EC7BA4AFF010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34" creationId="{733CA1E6-D3CC-9672-715C-0967CCF6A385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35" creationId="{DC168B32-BCA1-45C6-DEB5-D84BCCEDB3F5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36" creationId="{3AC70148-FA3E-83F8-3189-F817F150AD6C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38" creationId="{C4990D30-1E29-A3B8-5A26-0B94C1CF8387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39" creationId="{2108D084-A88A-73A0-7E6F-8D58C9FEBF5D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41" creationId="{5B955B71-0E1D-6677-16CA-BD40319B5158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42" creationId="{38F85C92-6479-E757-E074-F6D267C7BB1A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43" creationId="{F841B58A-8D3B-CD22-7A5B-AEB19F77FD98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44" creationId="{AA42298A-87E0-5941-F282-83F5A47220C0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45" creationId="{B027F22A-96E4-48DE-59F7-1A48C6C65854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46" creationId="{0AF698E2-67ED-B41A-8A17-0CB1E799D7A3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47" creationId="{9A6A2C1E-C825-624F-D7D0-7D1A13098DC8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48" creationId="{081E5496-0D48-4CC7-B668-96EEFCB5576E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56" creationId="{FCC6C372-DC9A-D45E-4EBB-4C968E652489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65" creationId="{DD560244-D7B4-3E17-A269-43F80AB9E22C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66" creationId="{1C3E7209-F42C-72DB-5712-34B839ACD855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67" creationId="{4E72116E-8558-CD4C-D119-D2A2EA5E60AC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68" creationId="{B7E89474-14AB-835F-A482-FFA87BA6BB3D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69" creationId="{FC8AEF8B-F68B-9F61-BBD9-D09FD0843047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70" creationId="{4E266B54-3F47-60EA-7BDF-4721D5B30FF4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71" creationId="{CC6F79E6-5772-8297-229C-D46DE50961CF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74" creationId="{FF7F5DF0-8F38-7A9C-6AD8-794DCE077C4A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75" creationId="{5925DC4F-F83F-75A8-B870-476233A14831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76" creationId="{FA34681C-0122-F8B9-EDD7-5BBCD1B94092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79" creationId="{D0D82E85-35B6-09E6-E677-2E8B6C9E78E5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80" creationId="{B47B95F6-E3A1-2C4A-BA10-9889C9AB43AF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81" creationId="{27AC2440-00CD-7ADD-586A-CF3177053D2C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83" creationId="{5B396719-2C29-9EBF-BEF6-1A892C8B27F6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84" creationId="{13C0711C-8D36-0AB5-1316-7B12B54F53BD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85" creationId="{B27F242A-6510-03EB-18B6-5ABC9955E164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134" creationId="{D87C5947-9A13-43FF-C6F2-50D77E1A6386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135" creationId="{199A89CC-8123-D1CC-4AA4-EA4B5D2DB835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145" creationId="{75182767-B1BD-3AC9-87E2-97341406BC78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146" creationId="{E51BA3C3-5447-7F37-397D-0248229D1F6B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147" creationId="{1B4A96A7-E52B-B923-D0B0-94A36753FB7F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148" creationId="{3E992B64-EB02-4E64-E967-C259E5CDDF95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149" creationId="{3BF0FF7D-E7DC-6AAF-A591-123C687B4A8B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150" creationId="{46CF12E8-24EB-59BC-0181-A01F38FDBB1E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151" creationId="{71DCAB7B-FA2E-A9C0-91F2-09E1D704682A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152" creationId="{01FB9296-8F57-B0AA-4BE8-5EE7773F743C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153" creationId="{8E598E84-62FD-38EC-A5F0-2F45E1362637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154" creationId="{36E02E4E-4871-BB3E-CBCE-CCAB9D25AAB6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155" creationId="{FF28DE6D-ED65-0AFD-5AEF-284B09CBB0A8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156" creationId="{BB716171-3880-8337-A9E6-6F9202574436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157" creationId="{92E15C06-0912-05BF-3B85-35D224A4A588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158" creationId="{1BFF8466-BADD-FA1D-EAC6-6B325BD85654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159" creationId="{E0C95F47-87A6-516A-891F-09A16BDA1B26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160" creationId="{29B458F4-9994-15F2-7BA5-EC22B532AEA3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162" creationId="{2A677075-CE42-5636-CAE9-1450D8FF157C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163" creationId="{8288351C-65C2-1D6B-1812-13AC498D3F80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164" creationId="{B07B4FC1-4B1D-8E43-B401-1AF3AFDBC12B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166" creationId="{888C3A74-5326-296D-B753-953C3944C5CD}"/>
          </ac:spMkLst>
        </pc:spChg>
        <pc:spChg chg="mod">
          <ac:chgData name="Antonio Carlos Meira Neto" userId="59b1efde8bf749db" providerId="LiveId" clId="{80735760-7840-4A2B-9124-0DDF62D58272}" dt="2022-09-25T00:26:15.328" v="951"/>
          <ac:spMkLst>
            <pc:docMk/>
            <pc:sldMk cId="1668265192" sldId="319"/>
            <ac:spMk id="167" creationId="{A19DE533-1EF5-CD4E-D6C0-C6B5A9885AD0}"/>
          </ac:spMkLst>
        </pc:spChg>
        <pc:grpChg chg="add mod">
          <ac:chgData name="Antonio Carlos Meira Neto" userId="59b1efde8bf749db" providerId="LiveId" clId="{80735760-7840-4A2B-9124-0DDF62D58272}" dt="2022-09-25T00:26:15.328" v="951"/>
          <ac:grpSpMkLst>
            <pc:docMk/>
            <pc:sldMk cId="1668265192" sldId="319"/>
            <ac:grpSpMk id="4" creationId="{843FF182-8783-7016-7E2C-06451E9A4E61}"/>
          </ac:grpSpMkLst>
        </pc:grpChg>
        <pc:grpChg chg="del">
          <ac:chgData name="Antonio Carlos Meira Neto" userId="59b1efde8bf749db" providerId="LiveId" clId="{80735760-7840-4A2B-9124-0DDF62D58272}" dt="2022-09-25T00:26:08.191" v="950" actId="478"/>
          <ac:grpSpMkLst>
            <pc:docMk/>
            <pc:sldMk cId="1668265192" sldId="319"/>
            <ac:grpSpMk id="8" creationId="{216D740E-BEC1-8FA8-15C6-7FC4BD02A6C1}"/>
          </ac:grpSpMkLst>
        </pc:grpChg>
        <pc:grpChg chg="add mod">
          <ac:chgData name="Antonio Carlos Meira Neto" userId="59b1efde8bf749db" providerId="LiveId" clId="{80735760-7840-4A2B-9124-0DDF62D58272}" dt="2022-09-25T00:26:15.328" v="951"/>
          <ac:grpSpMkLst>
            <pc:docMk/>
            <pc:sldMk cId="1668265192" sldId="319"/>
            <ac:grpSpMk id="40" creationId="{D3A66C92-EA2F-9769-006C-46AF9705FFB3}"/>
          </ac:grpSpMkLst>
        </pc:grpChg>
        <pc:grpChg chg="add mod">
          <ac:chgData name="Antonio Carlos Meira Neto" userId="59b1efde8bf749db" providerId="LiveId" clId="{80735760-7840-4A2B-9124-0DDF62D58272}" dt="2022-09-25T00:26:15.328" v="951"/>
          <ac:grpSpMkLst>
            <pc:docMk/>
            <pc:sldMk cId="1668265192" sldId="319"/>
            <ac:grpSpMk id="78" creationId="{CFC6D4CD-C3A8-8AC8-1DE6-082B8A0CB083}"/>
          </ac:grpSpMkLst>
        </pc:grpChg>
        <pc:grpChg chg="del">
          <ac:chgData name="Antonio Carlos Meira Neto" userId="59b1efde8bf749db" providerId="LiveId" clId="{80735760-7840-4A2B-9124-0DDF62D58272}" dt="2022-09-25T00:26:08.191" v="950" actId="478"/>
          <ac:grpSpMkLst>
            <pc:docMk/>
            <pc:sldMk cId="1668265192" sldId="319"/>
            <ac:grpSpMk id="131" creationId="{8902EEC3-EE50-4199-BBF6-317890B49678}"/>
          </ac:grpSpMkLst>
        </pc:grpChg>
        <pc:grpChg chg="del">
          <ac:chgData name="Antonio Carlos Meira Neto" userId="59b1efde8bf749db" providerId="LiveId" clId="{80735760-7840-4A2B-9124-0DDF62D58272}" dt="2022-09-25T00:26:08.191" v="950" actId="478"/>
          <ac:grpSpMkLst>
            <pc:docMk/>
            <pc:sldMk cId="1668265192" sldId="319"/>
            <ac:grpSpMk id="132" creationId="{2BCE38F8-467F-473D-A1B5-3297ADE1B49A}"/>
          </ac:grpSpMkLst>
        </pc:grpChg>
        <pc:grpChg chg="del">
          <ac:chgData name="Antonio Carlos Meira Neto" userId="59b1efde8bf749db" providerId="LiveId" clId="{80735760-7840-4A2B-9124-0DDF62D58272}" dt="2022-09-25T00:26:08.191" v="950" actId="478"/>
          <ac:grpSpMkLst>
            <pc:docMk/>
            <pc:sldMk cId="1668265192" sldId="319"/>
            <ac:grpSpMk id="133" creationId="{CA6670AA-1700-4BD7-BE63-2F7F811D7B77}"/>
          </ac:grpSpMkLst>
        </pc:grpChg>
        <pc:grpChg chg="add mod">
          <ac:chgData name="Antonio Carlos Meira Neto" userId="59b1efde8bf749db" providerId="LiveId" clId="{80735760-7840-4A2B-9124-0DDF62D58272}" dt="2022-09-25T00:26:15.328" v="951"/>
          <ac:grpSpMkLst>
            <pc:docMk/>
            <pc:sldMk cId="1668265192" sldId="319"/>
            <ac:grpSpMk id="144" creationId="{2F74350A-424F-9EAB-FD2E-A98C5F7BCE2B}"/>
          </ac:grpSpMkLst>
        </pc:grpChg>
        <pc:cxnChg chg="mod">
          <ac:chgData name="Antonio Carlos Meira Neto" userId="59b1efde8bf749db" providerId="LiveId" clId="{80735760-7840-4A2B-9124-0DDF62D58272}" dt="2022-09-25T00:26:15.328" v="951"/>
          <ac:cxnSpMkLst>
            <pc:docMk/>
            <pc:sldMk cId="1668265192" sldId="319"/>
            <ac:cxnSpMk id="37" creationId="{7030DE56-D2BA-7A13-DF66-E244F841DB27}"/>
          </ac:cxnSpMkLst>
        </pc:cxnChg>
        <pc:cxnChg chg="mod">
          <ac:chgData name="Antonio Carlos Meira Neto" userId="59b1efde8bf749db" providerId="LiveId" clId="{80735760-7840-4A2B-9124-0DDF62D58272}" dt="2022-09-25T00:26:08.191" v="950" actId="478"/>
          <ac:cxnSpMkLst>
            <pc:docMk/>
            <pc:sldMk cId="1668265192" sldId="319"/>
            <ac:cxnSpMk id="57" creationId="{5BF32902-FAD4-4647-A2BC-C3EDC6D293B3}"/>
          </ac:cxnSpMkLst>
        </pc:cxnChg>
        <pc:cxnChg chg="mod">
          <ac:chgData name="Antonio Carlos Meira Neto" userId="59b1efde8bf749db" providerId="LiveId" clId="{80735760-7840-4A2B-9124-0DDF62D58272}" dt="2022-09-25T00:26:08.191" v="950" actId="478"/>
          <ac:cxnSpMkLst>
            <pc:docMk/>
            <pc:sldMk cId="1668265192" sldId="319"/>
            <ac:cxnSpMk id="61" creationId="{FDB46137-6E29-4131-827E-1055D3D14EE5}"/>
          </ac:cxnSpMkLst>
        </pc:cxnChg>
        <pc:cxnChg chg="mod">
          <ac:chgData name="Antonio Carlos Meira Neto" userId="59b1efde8bf749db" providerId="LiveId" clId="{80735760-7840-4A2B-9124-0DDF62D58272}" dt="2022-09-25T00:26:15.328" v="951"/>
          <ac:cxnSpMkLst>
            <pc:docMk/>
            <pc:sldMk cId="1668265192" sldId="319"/>
            <ac:cxnSpMk id="72" creationId="{7D35AA03-1F8A-8CE7-5337-D4322D6EC0B2}"/>
          </ac:cxnSpMkLst>
        </pc:cxnChg>
        <pc:cxnChg chg="mod">
          <ac:chgData name="Antonio Carlos Meira Neto" userId="59b1efde8bf749db" providerId="LiveId" clId="{80735760-7840-4A2B-9124-0DDF62D58272}" dt="2022-09-25T00:26:15.328" v="951"/>
          <ac:cxnSpMkLst>
            <pc:docMk/>
            <pc:sldMk cId="1668265192" sldId="319"/>
            <ac:cxnSpMk id="77" creationId="{3A484819-58DA-7239-92E0-DDA6AC4B089E}"/>
          </ac:cxnSpMkLst>
        </pc:cxnChg>
        <pc:cxnChg chg="mod">
          <ac:chgData name="Antonio Carlos Meira Neto" userId="59b1efde8bf749db" providerId="LiveId" clId="{80735760-7840-4A2B-9124-0DDF62D58272}" dt="2022-09-25T00:26:08.191" v="950" actId="478"/>
          <ac:cxnSpMkLst>
            <pc:docMk/>
            <pc:sldMk cId="1668265192" sldId="319"/>
            <ac:cxnSpMk id="102" creationId="{1BC493B4-43FB-4B09-B0BA-794256955DEF}"/>
          </ac:cxnSpMkLst>
        </pc:cxnChg>
        <pc:cxnChg chg="del">
          <ac:chgData name="Antonio Carlos Meira Neto" userId="59b1efde8bf749db" providerId="LiveId" clId="{80735760-7840-4A2B-9124-0DDF62D58272}" dt="2022-09-25T00:26:08.191" v="950" actId="478"/>
          <ac:cxnSpMkLst>
            <pc:docMk/>
            <pc:sldMk cId="1668265192" sldId="319"/>
            <ac:cxnSpMk id="103" creationId="{8343D633-A51D-444E-9398-B61A1BB55A24}"/>
          </ac:cxnSpMkLst>
        </pc:cxnChg>
        <pc:cxnChg chg="del">
          <ac:chgData name="Antonio Carlos Meira Neto" userId="59b1efde8bf749db" providerId="LiveId" clId="{80735760-7840-4A2B-9124-0DDF62D58272}" dt="2022-09-25T00:26:08.191" v="950" actId="478"/>
          <ac:cxnSpMkLst>
            <pc:docMk/>
            <pc:sldMk cId="1668265192" sldId="319"/>
            <ac:cxnSpMk id="104" creationId="{7AB46D3B-2A53-4935-AF40-B3490DD9F0CE}"/>
          </ac:cxnSpMkLst>
        </pc:cxnChg>
        <pc:cxnChg chg="del">
          <ac:chgData name="Antonio Carlos Meira Neto" userId="59b1efde8bf749db" providerId="LiveId" clId="{80735760-7840-4A2B-9124-0DDF62D58272}" dt="2022-09-25T00:26:08.191" v="950" actId="478"/>
          <ac:cxnSpMkLst>
            <pc:docMk/>
            <pc:sldMk cId="1668265192" sldId="319"/>
            <ac:cxnSpMk id="106" creationId="{F1BFC336-3A90-46B3-9015-B5950A4A01DE}"/>
          </ac:cxnSpMkLst>
        </pc:cxnChg>
        <pc:cxnChg chg="mod">
          <ac:chgData name="Antonio Carlos Meira Neto" userId="59b1efde8bf749db" providerId="LiveId" clId="{80735760-7840-4A2B-9124-0DDF62D58272}" dt="2022-09-25T00:26:08.191" v="950" actId="478"/>
          <ac:cxnSpMkLst>
            <pc:docMk/>
            <pc:sldMk cId="1668265192" sldId="319"/>
            <ac:cxnSpMk id="124" creationId="{8EB5AF21-D97A-4D80-847D-AE2FE626B059}"/>
          </ac:cxnSpMkLst>
        </pc:cxnChg>
        <pc:cxnChg chg="mod">
          <ac:chgData name="Antonio Carlos Meira Neto" userId="59b1efde8bf749db" providerId="LiveId" clId="{80735760-7840-4A2B-9124-0DDF62D58272}" dt="2022-09-25T00:26:08.191" v="950" actId="478"/>
          <ac:cxnSpMkLst>
            <pc:docMk/>
            <pc:sldMk cId="1668265192" sldId="319"/>
            <ac:cxnSpMk id="128" creationId="{9E0E207D-F86B-4251-9F7E-33F64E082A0E}"/>
          </ac:cxnSpMkLst>
        </pc:cxnChg>
        <pc:cxnChg chg="del">
          <ac:chgData name="Antonio Carlos Meira Neto" userId="59b1efde8bf749db" providerId="LiveId" clId="{80735760-7840-4A2B-9124-0DDF62D58272}" dt="2022-09-25T00:26:08.191" v="950" actId="478"/>
          <ac:cxnSpMkLst>
            <pc:docMk/>
            <pc:sldMk cId="1668265192" sldId="319"/>
            <ac:cxnSpMk id="130" creationId="{A8F387FC-8091-4EC9-96FC-BD101582B631}"/>
          </ac:cxnSpMkLst>
        </pc:cxnChg>
        <pc:cxnChg chg="add mod">
          <ac:chgData name="Antonio Carlos Meira Neto" userId="59b1efde8bf749db" providerId="LiveId" clId="{80735760-7840-4A2B-9124-0DDF62D58272}" dt="2022-09-25T00:26:15.328" v="951"/>
          <ac:cxnSpMkLst>
            <pc:docMk/>
            <pc:sldMk cId="1668265192" sldId="319"/>
            <ac:cxnSpMk id="136" creationId="{7CE311F6-703A-13C8-F029-6085FAE7BA1C}"/>
          </ac:cxnSpMkLst>
        </pc:cxnChg>
        <pc:cxnChg chg="del">
          <ac:chgData name="Antonio Carlos Meira Neto" userId="59b1efde8bf749db" providerId="LiveId" clId="{80735760-7840-4A2B-9124-0DDF62D58272}" dt="2022-09-25T00:26:08.191" v="950" actId="478"/>
          <ac:cxnSpMkLst>
            <pc:docMk/>
            <pc:sldMk cId="1668265192" sldId="319"/>
            <ac:cxnSpMk id="137" creationId="{8C472723-DCA7-4F7C-8FB0-42B70F3940C0}"/>
          </ac:cxnSpMkLst>
        </pc:cxnChg>
        <pc:cxnChg chg="add mod">
          <ac:chgData name="Antonio Carlos Meira Neto" userId="59b1efde8bf749db" providerId="LiveId" clId="{80735760-7840-4A2B-9124-0DDF62D58272}" dt="2022-09-25T00:26:15.328" v="951"/>
          <ac:cxnSpMkLst>
            <pc:docMk/>
            <pc:sldMk cId="1668265192" sldId="319"/>
            <ac:cxnSpMk id="138" creationId="{9CF12CA8-380E-4AA3-A569-C5EE1FC9A1DE}"/>
          </ac:cxnSpMkLst>
        </pc:cxnChg>
        <pc:cxnChg chg="add mod">
          <ac:chgData name="Antonio Carlos Meira Neto" userId="59b1efde8bf749db" providerId="LiveId" clId="{80735760-7840-4A2B-9124-0DDF62D58272}" dt="2022-09-25T00:26:15.328" v="951"/>
          <ac:cxnSpMkLst>
            <pc:docMk/>
            <pc:sldMk cId="1668265192" sldId="319"/>
            <ac:cxnSpMk id="139" creationId="{ED1C5B04-2FAC-E7E4-76E7-2F1A29AF7733}"/>
          </ac:cxnSpMkLst>
        </pc:cxnChg>
        <pc:cxnChg chg="del">
          <ac:chgData name="Antonio Carlos Meira Neto" userId="59b1efde8bf749db" providerId="LiveId" clId="{80735760-7840-4A2B-9124-0DDF62D58272}" dt="2022-09-25T00:26:08.191" v="950" actId="478"/>
          <ac:cxnSpMkLst>
            <pc:docMk/>
            <pc:sldMk cId="1668265192" sldId="319"/>
            <ac:cxnSpMk id="140" creationId="{B7D331D4-B05E-461E-A278-966A804E146A}"/>
          </ac:cxnSpMkLst>
        </pc:cxnChg>
        <pc:cxnChg chg="add mod">
          <ac:chgData name="Antonio Carlos Meira Neto" userId="59b1efde8bf749db" providerId="LiveId" clId="{80735760-7840-4A2B-9124-0DDF62D58272}" dt="2022-09-25T00:26:15.328" v="951"/>
          <ac:cxnSpMkLst>
            <pc:docMk/>
            <pc:sldMk cId="1668265192" sldId="319"/>
            <ac:cxnSpMk id="141" creationId="{FE672DE7-C1C6-1375-2E4A-E0D1E6447CB2}"/>
          </ac:cxnSpMkLst>
        </pc:cxnChg>
        <pc:cxnChg chg="add mod">
          <ac:chgData name="Antonio Carlos Meira Neto" userId="59b1efde8bf749db" providerId="LiveId" clId="{80735760-7840-4A2B-9124-0DDF62D58272}" dt="2022-09-25T00:26:15.328" v="951"/>
          <ac:cxnSpMkLst>
            <pc:docMk/>
            <pc:sldMk cId="1668265192" sldId="319"/>
            <ac:cxnSpMk id="142" creationId="{F9E42F3A-B61A-2996-2C3D-52438BCF201C}"/>
          </ac:cxnSpMkLst>
        </pc:cxnChg>
        <pc:cxnChg chg="add mod">
          <ac:chgData name="Antonio Carlos Meira Neto" userId="59b1efde8bf749db" providerId="LiveId" clId="{80735760-7840-4A2B-9124-0DDF62D58272}" dt="2022-09-25T00:26:15.328" v="951"/>
          <ac:cxnSpMkLst>
            <pc:docMk/>
            <pc:sldMk cId="1668265192" sldId="319"/>
            <ac:cxnSpMk id="143" creationId="{26B575E6-0CAF-6DDA-C436-A4D32ABB658F}"/>
          </ac:cxnSpMkLst>
        </pc:cxnChg>
        <pc:cxnChg chg="mod">
          <ac:chgData name="Antonio Carlos Meira Neto" userId="59b1efde8bf749db" providerId="LiveId" clId="{80735760-7840-4A2B-9124-0DDF62D58272}" dt="2022-09-25T00:26:15.328" v="951"/>
          <ac:cxnSpMkLst>
            <pc:docMk/>
            <pc:sldMk cId="1668265192" sldId="319"/>
            <ac:cxnSpMk id="161" creationId="{56A69238-29EA-2E11-3224-C4A363989CC6}"/>
          </ac:cxnSpMkLst>
        </pc:cxnChg>
        <pc:cxnChg chg="mod">
          <ac:chgData name="Antonio Carlos Meira Neto" userId="59b1efde8bf749db" providerId="LiveId" clId="{80735760-7840-4A2B-9124-0DDF62D58272}" dt="2022-09-25T00:26:15.328" v="951"/>
          <ac:cxnSpMkLst>
            <pc:docMk/>
            <pc:sldMk cId="1668265192" sldId="319"/>
            <ac:cxnSpMk id="165" creationId="{E31D90A2-5A94-6296-4D93-AD1CA7FAFD0C}"/>
          </ac:cxnSpMkLst>
        </pc:cxnChg>
      </pc:sldChg>
      <pc:sldChg chg="addSp delSp modSp add mod ord">
        <pc:chgData name="Antonio Carlos Meira Neto" userId="59b1efde8bf749db" providerId="LiveId" clId="{80735760-7840-4A2B-9124-0DDF62D58272}" dt="2022-09-29T20:19:27.087" v="5192" actId="20577"/>
        <pc:sldMkLst>
          <pc:docMk/>
          <pc:sldMk cId="551319797" sldId="320"/>
        </pc:sldMkLst>
        <pc:spChg chg="del mod">
          <ac:chgData name="Antonio Carlos Meira Neto" userId="59b1efde8bf749db" providerId="LiveId" clId="{80735760-7840-4A2B-9124-0DDF62D58272}" dt="2022-09-29T20:19:24.305" v="5184" actId="478"/>
          <ac:spMkLst>
            <pc:docMk/>
            <pc:sldMk cId="551319797" sldId="320"/>
            <ac:spMk id="5" creationId="{B0D18C63-22F6-B987-F3D6-970989BF8CA4}"/>
          </ac:spMkLst>
        </pc:spChg>
        <pc:spChg chg="mod">
          <ac:chgData name="Antonio Carlos Meira Neto" userId="59b1efde8bf749db" providerId="LiveId" clId="{80735760-7840-4A2B-9124-0DDF62D58272}" dt="2022-09-25T21:30:35.375" v="2423" actId="14100"/>
          <ac:spMkLst>
            <pc:docMk/>
            <pc:sldMk cId="551319797" sldId="320"/>
            <ac:spMk id="6" creationId="{F0CE5E3B-96C0-6B47-0C52-C70BE3C61B5E}"/>
          </ac:spMkLst>
        </pc:spChg>
        <pc:spChg chg="add mod">
          <ac:chgData name="Antonio Carlos Meira Neto" userId="59b1efde8bf749db" providerId="LiveId" clId="{80735760-7840-4A2B-9124-0DDF62D58272}" dt="2022-09-29T19:56:09.506" v="4734" actId="20577"/>
          <ac:spMkLst>
            <pc:docMk/>
            <pc:sldMk cId="551319797" sldId="320"/>
            <ac:spMk id="7" creationId="{50B2A4A6-6571-A391-2768-944C240AE527}"/>
          </ac:spMkLst>
        </pc:spChg>
        <pc:spChg chg="add mod">
          <ac:chgData name="Antonio Carlos Meira Neto" userId="59b1efde8bf749db" providerId="LiveId" clId="{80735760-7840-4A2B-9124-0DDF62D58272}" dt="2022-09-29T20:19:27.087" v="5192" actId="20577"/>
          <ac:spMkLst>
            <pc:docMk/>
            <pc:sldMk cId="551319797" sldId="320"/>
            <ac:spMk id="9" creationId="{1D79D78B-D28C-E116-7E0A-E24F7386E8E0}"/>
          </ac:spMkLst>
        </pc:spChg>
        <pc:spChg chg="mod">
          <ac:chgData name="Antonio Carlos Meira Neto" userId="59b1efde8bf749db" providerId="LiveId" clId="{80735760-7840-4A2B-9124-0DDF62D58272}" dt="2022-09-25T01:12:20.466" v="1552"/>
          <ac:spMkLst>
            <pc:docMk/>
            <pc:sldMk cId="551319797" sldId="320"/>
            <ac:spMk id="78" creationId="{043A1049-257C-0BC9-AE2C-671D33C915B4}"/>
          </ac:spMkLst>
        </pc:spChg>
        <pc:spChg chg="mod">
          <ac:chgData name="Antonio Carlos Meira Neto" userId="59b1efde8bf749db" providerId="LiveId" clId="{80735760-7840-4A2B-9124-0DDF62D58272}" dt="2022-09-25T01:12:20.466" v="1552"/>
          <ac:spMkLst>
            <pc:docMk/>
            <pc:sldMk cId="551319797" sldId="320"/>
            <ac:spMk id="79" creationId="{8A3BEA79-A79D-4D55-B2B7-84B7863EF6DB}"/>
          </ac:spMkLst>
        </pc:spChg>
        <pc:spChg chg="mod">
          <ac:chgData name="Antonio Carlos Meira Neto" userId="59b1efde8bf749db" providerId="LiveId" clId="{80735760-7840-4A2B-9124-0DDF62D58272}" dt="2022-09-25T01:12:20.466" v="1552"/>
          <ac:spMkLst>
            <pc:docMk/>
            <pc:sldMk cId="551319797" sldId="320"/>
            <ac:spMk id="80" creationId="{67A4AA31-B3A8-1086-9655-46DC34E150AD}"/>
          </ac:spMkLst>
        </pc:spChg>
        <pc:spChg chg="mod">
          <ac:chgData name="Antonio Carlos Meira Neto" userId="59b1efde8bf749db" providerId="LiveId" clId="{80735760-7840-4A2B-9124-0DDF62D58272}" dt="2022-09-25T01:12:20.466" v="1552"/>
          <ac:spMkLst>
            <pc:docMk/>
            <pc:sldMk cId="551319797" sldId="320"/>
            <ac:spMk id="81" creationId="{731C399F-E9DE-C3A7-60E2-6DD1152A6A20}"/>
          </ac:spMkLst>
        </pc:spChg>
        <pc:spChg chg="mod">
          <ac:chgData name="Antonio Carlos Meira Neto" userId="59b1efde8bf749db" providerId="LiveId" clId="{80735760-7840-4A2B-9124-0DDF62D58272}" dt="2022-09-25T01:12:20.466" v="1552"/>
          <ac:spMkLst>
            <pc:docMk/>
            <pc:sldMk cId="551319797" sldId="320"/>
            <ac:spMk id="82" creationId="{53F7431F-F0ED-3E4A-7EDB-97B251761CAD}"/>
          </ac:spMkLst>
        </pc:spChg>
        <pc:spChg chg="mod">
          <ac:chgData name="Antonio Carlos Meira Neto" userId="59b1efde8bf749db" providerId="LiveId" clId="{80735760-7840-4A2B-9124-0DDF62D58272}" dt="2022-09-25T01:12:20.466" v="1552"/>
          <ac:spMkLst>
            <pc:docMk/>
            <pc:sldMk cId="551319797" sldId="320"/>
            <ac:spMk id="83" creationId="{D81CB82A-CB19-8028-BC4D-69069A559DAA}"/>
          </ac:spMkLst>
        </pc:spChg>
        <pc:grpChg chg="add mod">
          <ac:chgData name="Antonio Carlos Meira Neto" userId="59b1efde8bf749db" providerId="LiveId" clId="{80735760-7840-4A2B-9124-0DDF62D58272}" dt="2022-09-25T21:26:14.891" v="2369" actId="1076"/>
          <ac:grpSpMkLst>
            <pc:docMk/>
            <pc:sldMk cId="551319797" sldId="320"/>
            <ac:grpSpMk id="2" creationId="{BE2C9403-FF2F-C114-5544-66A363D1EBD1}"/>
          </ac:grpSpMkLst>
        </pc:grpChg>
        <pc:grpChg chg="del">
          <ac:chgData name="Antonio Carlos Meira Neto" userId="59b1efde8bf749db" providerId="LiveId" clId="{80735760-7840-4A2B-9124-0DDF62D58272}" dt="2022-09-25T01:09:35.287" v="1528" actId="478"/>
          <ac:grpSpMkLst>
            <pc:docMk/>
            <pc:sldMk cId="551319797" sldId="320"/>
            <ac:grpSpMk id="7" creationId="{ABDFE623-BE0D-F3ED-98CB-30F49F90189F}"/>
          </ac:grpSpMkLst>
        </pc:grpChg>
        <pc:grpChg chg="mod">
          <ac:chgData name="Antonio Carlos Meira Neto" userId="59b1efde8bf749db" providerId="LiveId" clId="{80735760-7840-4A2B-9124-0DDF62D58272}" dt="2022-09-25T01:12:20.466" v="1552"/>
          <ac:grpSpMkLst>
            <pc:docMk/>
            <pc:sldMk cId="551319797" sldId="320"/>
            <ac:grpSpMk id="75" creationId="{4F9DA787-7F6B-4BB6-306C-8AE0489A8240}"/>
          </ac:grpSpMkLst>
        </pc:grpChg>
        <pc:grpChg chg="mod">
          <ac:chgData name="Antonio Carlos Meira Neto" userId="59b1efde8bf749db" providerId="LiveId" clId="{80735760-7840-4A2B-9124-0DDF62D58272}" dt="2022-09-25T01:12:20.466" v="1552"/>
          <ac:grpSpMkLst>
            <pc:docMk/>
            <pc:sldMk cId="551319797" sldId="320"/>
            <ac:grpSpMk id="76" creationId="{30613DE5-B93E-27A3-EB5D-6B3471ABF62C}"/>
          </ac:grpSpMkLst>
        </pc:grpChg>
        <pc:grpChg chg="mod">
          <ac:chgData name="Antonio Carlos Meira Neto" userId="59b1efde8bf749db" providerId="LiveId" clId="{80735760-7840-4A2B-9124-0DDF62D58272}" dt="2022-09-25T01:12:20.466" v="1552"/>
          <ac:grpSpMkLst>
            <pc:docMk/>
            <pc:sldMk cId="551319797" sldId="320"/>
            <ac:grpSpMk id="77" creationId="{3F8C6F89-481F-96D6-E8BF-DA036425EC61}"/>
          </ac:grpSpMkLst>
        </pc:grpChg>
        <pc:graphicFrameChg chg="mod">
          <ac:chgData name="Antonio Carlos Meira Neto" userId="59b1efde8bf749db" providerId="LiveId" clId="{80735760-7840-4A2B-9124-0DDF62D58272}" dt="2022-09-25T01:12:20.466" v="1552"/>
          <ac:graphicFrameMkLst>
            <pc:docMk/>
            <pc:sldMk cId="551319797" sldId="320"/>
            <ac:graphicFrameMk id="3" creationId="{14145227-1F94-319B-43CB-C951F8AC7252}"/>
          </ac:graphicFrameMkLst>
        </pc:graphicFrameChg>
        <pc:graphicFrameChg chg="mod">
          <ac:chgData name="Antonio Carlos Meira Neto" userId="59b1efde8bf749db" providerId="LiveId" clId="{80735760-7840-4A2B-9124-0DDF62D58272}" dt="2022-09-25T01:12:20.466" v="1552"/>
          <ac:graphicFrameMkLst>
            <pc:docMk/>
            <pc:sldMk cId="551319797" sldId="320"/>
            <ac:graphicFrameMk id="70" creationId="{1D6D1DB1-77E0-3241-A65D-486CDE4951DD}"/>
          </ac:graphicFrameMkLst>
        </pc:graphicFrameChg>
        <pc:graphicFrameChg chg="mod">
          <ac:chgData name="Antonio Carlos Meira Neto" userId="59b1efde8bf749db" providerId="LiveId" clId="{80735760-7840-4A2B-9124-0DDF62D58272}" dt="2022-09-25T01:12:20.466" v="1552"/>
          <ac:graphicFrameMkLst>
            <pc:docMk/>
            <pc:sldMk cId="551319797" sldId="320"/>
            <ac:graphicFrameMk id="73" creationId="{79AC8AC3-251F-2648-01CC-42C96E1D97EB}"/>
          </ac:graphicFrameMkLst>
        </pc:graphicFrameChg>
        <pc:graphicFrameChg chg="mod">
          <ac:chgData name="Antonio Carlos Meira Neto" userId="59b1efde8bf749db" providerId="LiveId" clId="{80735760-7840-4A2B-9124-0DDF62D58272}" dt="2022-09-25T01:12:20.466" v="1552"/>
          <ac:graphicFrameMkLst>
            <pc:docMk/>
            <pc:sldMk cId="551319797" sldId="320"/>
            <ac:graphicFrameMk id="74" creationId="{30485445-CA7A-EE97-7F90-3D8FB478FF04}"/>
          </ac:graphicFrameMkLst>
        </pc:graphicFrameChg>
        <pc:cxnChg chg="mod">
          <ac:chgData name="Antonio Carlos Meira Neto" userId="59b1efde8bf749db" providerId="LiveId" clId="{80735760-7840-4A2B-9124-0DDF62D58272}" dt="2022-09-25T01:09:35.287" v="1528" actId="478"/>
          <ac:cxnSpMkLst>
            <pc:docMk/>
            <pc:sldMk cId="551319797" sldId="320"/>
            <ac:cxnSpMk id="21" creationId="{2490058B-BCE7-7260-AFBF-CB7D637F028E}"/>
          </ac:cxnSpMkLst>
        </pc:cxnChg>
        <pc:cxnChg chg="mod">
          <ac:chgData name="Antonio Carlos Meira Neto" userId="59b1efde8bf749db" providerId="LiveId" clId="{80735760-7840-4A2B-9124-0DDF62D58272}" dt="2022-09-25T01:09:35.287" v="1528" actId="478"/>
          <ac:cxnSpMkLst>
            <pc:docMk/>
            <pc:sldMk cId="551319797" sldId="320"/>
            <ac:cxnSpMk id="23" creationId="{8812D806-3390-5C03-B943-39DB8F8C9180}"/>
          </ac:cxnSpMkLst>
        </pc:cxnChg>
        <pc:cxnChg chg="mod">
          <ac:chgData name="Antonio Carlos Meira Neto" userId="59b1efde8bf749db" providerId="LiveId" clId="{80735760-7840-4A2B-9124-0DDF62D58272}" dt="2022-09-25T01:09:35.287" v="1528" actId="478"/>
          <ac:cxnSpMkLst>
            <pc:docMk/>
            <pc:sldMk cId="551319797" sldId="320"/>
            <ac:cxnSpMk id="26" creationId="{23F16498-A7CC-76FE-30D3-207D92ED616B}"/>
          </ac:cxnSpMkLst>
        </pc:cxnChg>
        <pc:cxnChg chg="mod">
          <ac:chgData name="Antonio Carlos Meira Neto" userId="59b1efde8bf749db" providerId="LiveId" clId="{80735760-7840-4A2B-9124-0DDF62D58272}" dt="2022-09-25T01:09:35.287" v="1528" actId="478"/>
          <ac:cxnSpMkLst>
            <pc:docMk/>
            <pc:sldMk cId="551319797" sldId="320"/>
            <ac:cxnSpMk id="28" creationId="{3397541A-77A2-C97D-4ED9-96CAA46907DD}"/>
          </ac:cxnSpMkLst>
        </pc:cxnChg>
        <pc:cxnChg chg="mod">
          <ac:chgData name="Antonio Carlos Meira Neto" userId="59b1efde8bf749db" providerId="LiveId" clId="{80735760-7840-4A2B-9124-0DDF62D58272}" dt="2022-09-25T01:09:35.287" v="1528" actId="478"/>
          <ac:cxnSpMkLst>
            <pc:docMk/>
            <pc:sldMk cId="551319797" sldId="320"/>
            <ac:cxnSpMk id="29" creationId="{0A45416F-DF59-463D-1DC5-66386B0E5553}"/>
          </ac:cxnSpMkLst>
        </pc:cxnChg>
        <pc:cxnChg chg="mod">
          <ac:chgData name="Antonio Carlos Meira Neto" userId="59b1efde8bf749db" providerId="LiveId" clId="{80735760-7840-4A2B-9124-0DDF62D58272}" dt="2022-09-25T01:09:35.287" v="1528" actId="478"/>
          <ac:cxnSpMkLst>
            <pc:docMk/>
            <pc:sldMk cId="551319797" sldId="320"/>
            <ac:cxnSpMk id="33" creationId="{41F4A8E9-9E3C-6F27-2FA1-B8AB58F17E0C}"/>
          </ac:cxnSpMkLst>
        </pc:cxnChg>
        <pc:cxnChg chg="mod">
          <ac:chgData name="Antonio Carlos Meira Neto" userId="59b1efde8bf749db" providerId="LiveId" clId="{80735760-7840-4A2B-9124-0DDF62D58272}" dt="2022-09-25T01:09:35.287" v="1528" actId="478"/>
          <ac:cxnSpMkLst>
            <pc:docMk/>
            <pc:sldMk cId="551319797" sldId="320"/>
            <ac:cxnSpMk id="34" creationId="{78AE06FA-3ECC-EA8E-BC39-70C55D2B6628}"/>
          </ac:cxnSpMkLst>
        </pc:cxnChg>
        <pc:cxnChg chg="mod">
          <ac:chgData name="Antonio Carlos Meira Neto" userId="59b1efde8bf749db" providerId="LiveId" clId="{80735760-7840-4A2B-9124-0DDF62D58272}" dt="2022-09-25T01:09:35.287" v="1528" actId="478"/>
          <ac:cxnSpMkLst>
            <pc:docMk/>
            <pc:sldMk cId="551319797" sldId="320"/>
            <ac:cxnSpMk id="36" creationId="{395D8901-C36D-4C0A-55CC-2FB7AE3287EC}"/>
          </ac:cxnSpMkLst>
        </pc:cxnChg>
        <pc:cxnChg chg="mod">
          <ac:chgData name="Antonio Carlos Meira Neto" userId="59b1efde8bf749db" providerId="LiveId" clId="{80735760-7840-4A2B-9124-0DDF62D58272}" dt="2022-09-25T01:09:35.287" v="1528" actId="478"/>
          <ac:cxnSpMkLst>
            <pc:docMk/>
            <pc:sldMk cId="551319797" sldId="320"/>
            <ac:cxnSpMk id="37" creationId="{A1BF8A43-E5AF-18D8-C213-D0BC3EC8B5DD}"/>
          </ac:cxnSpMkLst>
        </pc:cxnChg>
        <pc:cxnChg chg="mod">
          <ac:chgData name="Antonio Carlos Meira Neto" userId="59b1efde8bf749db" providerId="LiveId" clId="{80735760-7840-4A2B-9124-0DDF62D58272}" dt="2022-09-25T01:09:35.287" v="1528" actId="478"/>
          <ac:cxnSpMkLst>
            <pc:docMk/>
            <pc:sldMk cId="551319797" sldId="320"/>
            <ac:cxnSpMk id="38" creationId="{F081CA6B-4A5C-4F36-5914-5B11A92E85B8}"/>
          </ac:cxnSpMkLst>
        </pc:cxnChg>
        <pc:cxnChg chg="mod">
          <ac:chgData name="Antonio Carlos Meira Neto" userId="59b1efde8bf749db" providerId="LiveId" clId="{80735760-7840-4A2B-9124-0DDF62D58272}" dt="2022-09-25T01:09:35.287" v="1528" actId="478"/>
          <ac:cxnSpMkLst>
            <pc:docMk/>
            <pc:sldMk cId="551319797" sldId="320"/>
            <ac:cxnSpMk id="42" creationId="{11FBFA99-D3F8-0C6C-C12B-6CB0F91C96D1}"/>
          </ac:cxnSpMkLst>
        </pc:cxnChg>
        <pc:cxnChg chg="mod">
          <ac:chgData name="Antonio Carlos Meira Neto" userId="59b1efde8bf749db" providerId="LiveId" clId="{80735760-7840-4A2B-9124-0DDF62D58272}" dt="2022-09-25T01:09:35.287" v="1528" actId="478"/>
          <ac:cxnSpMkLst>
            <pc:docMk/>
            <pc:sldMk cId="551319797" sldId="320"/>
            <ac:cxnSpMk id="45" creationId="{64C1A081-F6A0-F8F6-6D24-253F8CD9E706}"/>
          </ac:cxnSpMkLst>
        </pc:cxnChg>
        <pc:cxnChg chg="mod">
          <ac:chgData name="Antonio Carlos Meira Neto" userId="59b1efde8bf749db" providerId="LiveId" clId="{80735760-7840-4A2B-9124-0DDF62D58272}" dt="2022-09-25T01:09:35.287" v="1528" actId="478"/>
          <ac:cxnSpMkLst>
            <pc:docMk/>
            <pc:sldMk cId="551319797" sldId="320"/>
            <ac:cxnSpMk id="47" creationId="{5943A415-2DBA-EB2F-AE05-02C573026BA8}"/>
          </ac:cxnSpMkLst>
        </pc:cxnChg>
        <pc:cxnChg chg="mod">
          <ac:chgData name="Antonio Carlos Meira Neto" userId="59b1efde8bf749db" providerId="LiveId" clId="{80735760-7840-4A2B-9124-0DDF62D58272}" dt="2022-09-25T01:09:35.287" v="1528" actId="478"/>
          <ac:cxnSpMkLst>
            <pc:docMk/>
            <pc:sldMk cId="551319797" sldId="320"/>
            <ac:cxnSpMk id="51" creationId="{66FAD0BC-9156-092E-4979-780005717749}"/>
          </ac:cxnSpMkLst>
        </pc:cxnChg>
        <pc:cxnChg chg="mod">
          <ac:chgData name="Antonio Carlos Meira Neto" userId="59b1efde8bf749db" providerId="LiveId" clId="{80735760-7840-4A2B-9124-0DDF62D58272}" dt="2022-09-25T01:09:35.287" v="1528" actId="478"/>
          <ac:cxnSpMkLst>
            <pc:docMk/>
            <pc:sldMk cId="551319797" sldId="320"/>
            <ac:cxnSpMk id="52" creationId="{8A409750-B721-976D-2D48-785DF999AEF6}"/>
          </ac:cxnSpMkLst>
        </pc:cxnChg>
        <pc:cxnChg chg="mod">
          <ac:chgData name="Antonio Carlos Meira Neto" userId="59b1efde8bf749db" providerId="LiveId" clId="{80735760-7840-4A2B-9124-0DDF62D58272}" dt="2022-09-25T01:09:35.287" v="1528" actId="478"/>
          <ac:cxnSpMkLst>
            <pc:docMk/>
            <pc:sldMk cId="551319797" sldId="320"/>
            <ac:cxnSpMk id="53" creationId="{E7356233-0AA1-48F2-2245-F8CCCD58F206}"/>
          </ac:cxnSpMkLst>
        </pc:cxnChg>
        <pc:cxnChg chg="mod">
          <ac:chgData name="Antonio Carlos Meira Neto" userId="59b1efde8bf749db" providerId="LiveId" clId="{80735760-7840-4A2B-9124-0DDF62D58272}" dt="2022-09-25T01:09:35.287" v="1528" actId="478"/>
          <ac:cxnSpMkLst>
            <pc:docMk/>
            <pc:sldMk cId="551319797" sldId="320"/>
            <ac:cxnSpMk id="55" creationId="{3E651FB9-5880-70C7-4EB0-760A5CAD410E}"/>
          </ac:cxnSpMkLst>
        </pc:cxnChg>
        <pc:cxnChg chg="mod">
          <ac:chgData name="Antonio Carlos Meira Neto" userId="59b1efde8bf749db" providerId="LiveId" clId="{80735760-7840-4A2B-9124-0DDF62D58272}" dt="2022-09-25T01:09:35.287" v="1528" actId="478"/>
          <ac:cxnSpMkLst>
            <pc:docMk/>
            <pc:sldMk cId="551319797" sldId="320"/>
            <ac:cxnSpMk id="56" creationId="{62891337-17E3-9C69-0DB6-9BE6B060F40F}"/>
          </ac:cxnSpMkLst>
        </pc:cxnChg>
        <pc:cxnChg chg="mod">
          <ac:chgData name="Antonio Carlos Meira Neto" userId="59b1efde8bf749db" providerId="LiveId" clId="{80735760-7840-4A2B-9124-0DDF62D58272}" dt="2022-09-25T01:09:35.287" v="1528" actId="478"/>
          <ac:cxnSpMkLst>
            <pc:docMk/>
            <pc:sldMk cId="551319797" sldId="320"/>
            <ac:cxnSpMk id="58" creationId="{5BC1CF2D-1581-0A2C-10E1-BBFB06C5B47A}"/>
          </ac:cxnSpMkLst>
        </pc:cxnChg>
        <pc:cxnChg chg="mod">
          <ac:chgData name="Antonio Carlos Meira Neto" userId="59b1efde8bf749db" providerId="LiveId" clId="{80735760-7840-4A2B-9124-0DDF62D58272}" dt="2022-09-25T01:09:35.287" v="1528" actId="478"/>
          <ac:cxnSpMkLst>
            <pc:docMk/>
            <pc:sldMk cId="551319797" sldId="320"/>
            <ac:cxnSpMk id="59" creationId="{35DCF5F0-202A-35A6-2427-6E97E227689A}"/>
          </ac:cxnSpMkLst>
        </pc:cxnChg>
        <pc:cxnChg chg="mod">
          <ac:chgData name="Antonio Carlos Meira Neto" userId="59b1efde8bf749db" providerId="LiveId" clId="{80735760-7840-4A2B-9124-0DDF62D58272}" dt="2022-09-25T01:09:35.287" v="1528" actId="478"/>
          <ac:cxnSpMkLst>
            <pc:docMk/>
            <pc:sldMk cId="551319797" sldId="320"/>
            <ac:cxnSpMk id="63" creationId="{985E35E5-018C-C0C3-2C1F-3267F6C266B0}"/>
          </ac:cxnSpMkLst>
        </pc:cxnChg>
        <pc:cxnChg chg="mod">
          <ac:chgData name="Antonio Carlos Meira Neto" userId="59b1efde8bf749db" providerId="LiveId" clId="{80735760-7840-4A2B-9124-0DDF62D58272}" dt="2022-09-25T01:09:35.287" v="1528" actId="478"/>
          <ac:cxnSpMkLst>
            <pc:docMk/>
            <pc:sldMk cId="551319797" sldId="320"/>
            <ac:cxnSpMk id="64" creationId="{6DA21AC4-EB4D-46A4-0231-65204B39BE14}"/>
          </ac:cxnSpMkLst>
        </pc:cxnChg>
        <pc:cxnChg chg="mod">
          <ac:chgData name="Antonio Carlos Meira Neto" userId="59b1efde8bf749db" providerId="LiveId" clId="{80735760-7840-4A2B-9124-0DDF62D58272}" dt="2022-09-25T01:09:35.287" v="1528" actId="478"/>
          <ac:cxnSpMkLst>
            <pc:docMk/>
            <pc:sldMk cId="551319797" sldId="320"/>
            <ac:cxnSpMk id="66" creationId="{314D6275-0E50-63F1-2517-46E501BACD90}"/>
          </ac:cxnSpMkLst>
        </pc:cxnChg>
        <pc:cxnChg chg="mod">
          <ac:chgData name="Antonio Carlos Meira Neto" userId="59b1efde8bf749db" providerId="LiveId" clId="{80735760-7840-4A2B-9124-0DDF62D58272}" dt="2022-09-25T01:09:35.287" v="1528" actId="478"/>
          <ac:cxnSpMkLst>
            <pc:docMk/>
            <pc:sldMk cId="551319797" sldId="320"/>
            <ac:cxnSpMk id="67" creationId="{B310EB32-2171-0AAD-5160-0E188BB3A330}"/>
          </ac:cxnSpMkLst>
        </pc:cxnChg>
        <pc:cxnChg chg="mod">
          <ac:chgData name="Antonio Carlos Meira Neto" userId="59b1efde8bf749db" providerId="LiveId" clId="{80735760-7840-4A2B-9124-0DDF62D58272}" dt="2022-09-25T01:09:35.287" v="1528" actId="478"/>
          <ac:cxnSpMkLst>
            <pc:docMk/>
            <pc:sldMk cId="551319797" sldId="320"/>
            <ac:cxnSpMk id="68" creationId="{2B7E8E0A-622F-4F29-3EC0-6837EAAA9505}"/>
          </ac:cxnSpMkLst>
        </pc:cxnChg>
      </pc:sldChg>
      <pc:sldChg chg="addSp delSp modSp add mod ord modNotesTx">
        <pc:chgData name="Antonio Carlos Meira Neto" userId="59b1efde8bf749db" providerId="LiveId" clId="{80735760-7840-4A2B-9124-0DDF62D58272}" dt="2022-10-06T00:36:48.826" v="13915" actId="20577"/>
        <pc:sldMkLst>
          <pc:docMk/>
          <pc:sldMk cId="60206417" sldId="321"/>
        </pc:sldMkLst>
        <pc:spChg chg="add mod topLvl">
          <ac:chgData name="Antonio Carlos Meira Neto" userId="59b1efde8bf749db" providerId="LiveId" clId="{80735760-7840-4A2B-9124-0DDF62D58272}" dt="2022-10-06T00:12:34.898" v="13461" actId="165"/>
          <ac:spMkLst>
            <pc:docMk/>
            <pc:sldMk cId="60206417" sldId="321"/>
            <ac:spMk id="2" creationId="{2C37DD13-8F5F-358A-5985-DF170C7B1EFF}"/>
          </ac:spMkLst>
        </pc:spChg>
        <pc:spChg chg="mod topLvl">
          <ac:chgData name="Antonio Carlos Meira Neto" userId="59b1efde8bf749db" providerId="LiveId" clId="{80735760-7840-4A2B-9124-0DDF62D58272}" dt="2022-10-06T00:12:39.286" v="13462" actId="165"/>
          <ac:spMkLst>
            <pc:docMk/>
            <pc:sldMk cId="60206417" sldId="321"/>
            <ac:spMk id="8" creationId="{0BE5F6A9-4213-53DB-3057-547A8D1AC797}"/>
          </ac:spMkLst>
        </pc:spChg>
        <pc:spChg chg="del mod">
          <ac:chgData name="Antonio Carlos Meira Neto" userId="59b1efde8bf749db" providerId="LiveId" clId="{80735760-7840-4A2B-9124-0DDF62D58272}" dt="2022-09-29T20:20:41.849" v="5233" actId="478"/>
          <ac:spMkLst>
            <pc:docMk/>
            <pc:sldMk cId="60206417" sldId="321"/>
            <ac:spMk id="9" creationId="{56A0B336-9293-2080-B257-CABBE8A5EB38}"/>
          </ac:spMkLst>
        </pc:spChg>
        <pc:spChg chg="mod">
          <ac:chgData name="Antonio Carlos Meira Neto" userId="59b1efde8bf749db" providerId="LiveId" clId="{80735760-7840-4A2B-9124-0DDF62D58272}" dt="2022-09-25T03:16:31.683" v="1862" actId="207"/>
          <ac:spMkLst>
            <pc:docMk/>
            <pc:sldMk cId="60206417" sldId="321"/>
            <ac:spMk id="11" creationId="{52B4CE2B-3A7C-AD1F-BB8E-10CE0E68C57C}"/>
          </ac:spMkLst>
        </pc:spChg>
        <pc:spChg chg="del">
          <ac:chgData name="Antonio Carlos Meira Neto" userId="59b1efde8bf749db" providerId="LiveId" clId="{80735760-7840-4A2B-9124-0DDF62D58272}" dt="2022-09-25T01:15:50.917" v="1585" actId="478"/>
          <ac:spMkLst>
            <pc:docMk/>
            <pc:sldMk cId="60206417" sldId="321"/>
            <ac:spMk id="13" creationId="{7AFA4DD4-A941-EFA3-C54F-EE11E5F080A0}"/>
          </ac:spMkLst>
        </pc:spChg>
        <pc:spChg chg="add mod">
          <ac:chgData name="Antonio Carlos Meira Neto" userId="59b1efde8bf749db" providerId="LiveId" clId="{80735760-7840-4A2B-9124-0DDF62D58272}" dt="2022-10-06T00:36:48.826" v="13915" actId="20577"/>
          <ac:spMkLst>
            <pc:docMk/>
            <pc:sldMk cId="60206417" sldId="321"/>
            <ac:spMk id="13" creationId="{C502CC28-A403-4728-8003-106650759033}"/>
          </ac:spMkLst>
        </pc:spChg>
        <pc:spChg chg="del">
          <ac:chgData name="Antonio Carlos Meira Neto" userId="59b1efde8bf749db" providerId="LiveId" clId="{80735760-7840-4A2B-9124-0DDF62D58272}" dt="2022-09-25T01:15:52.196" v="1586" actId="478"/>
          <ac:spMkLst>
            <pc:docMk/>
            <pc:sldMk cId="60206417" sldId="321"/>
            <ac:spMk id="14" creationId="{C6E0C29D-CA27-E8F1-D88C-4BEB95C7CA48}"/>
          </ac:spMkLst>
        </pc:spChg>
        <pc:spChg chg="mod topLvl">
          <ac:chgData name="Antonio Carlos Meira Neto" userId="59b1efde8bf749db" providerId="LiveId" clId="{80735760-7840-4A2B-9124-0DDF62D58272}" dt="2022-10-06T00:12:39.286" v="13462" actId="165"/>
          <ac:spMkLst>
            <pc:docMk/>
            <pc:sldMk cId="60206417" sldId="321"/>
            <ac:spMk id="28" creationId="{B3BDD949-3AA4-B67C-78E4-713E4062F7A2}"/>
          </ac:spMkLst>
        </pc:spChg>
        <pc:spChg chg="mod">
          <ac:chgData name="Antonio Carlos Meira Neto" userId="59b1efde8bf749db" providerId="LiveId" clId="{80735760-7840-4A2B-9124-0DDF62D58272}" dt="2022-10-06T00:12:39.286" v="13462" actId="165"/>
          <ac:spMkLst>
            <pc:docMk/>
            <pc:sldMk cId="60206417" sldId="321"/>
            <ac:spMk id="33" creationId="{3BE19514-0DA8-F734-2728-F34F5F4A8073}"/>
          </ac:spMkLst>
        </pc:spChg>
        <pc:spChg chg="mod">
          <ac:chgData name="Antonio Carlos Meira Neto" userId="59b1efde8bf749db" providerId="LiveId" clId="{80735760-7840-4A2B-9124-0DDF62D58272}" dt="2022-10-06T00:12:39.286" v="13462" actId="165"/>
          <ac:spMkLst>
            <pc:docMk/>
            <pc:sldMk cId="60206417" sldId="321"/>
            <ac:spMk id="35" creationId="{ECC7E9A6-29F0-C064-8F6F-A3D768DF962F}"/>
          </ac:spMkLst>
        </pc:spChg>
        <pc:spChg chg="mod">
          <ac:chgData name="Antonio Carlos Meira Neto" userId="59b1efde8bf749db" providerId="LiveId" clId="{80735760-7840-4A2B-9124-0DDF62D58272}" dt="2022-10-06T00:12:39.286" v="13462" actId="165"/>
          <ac:spMkLst>
            <pc:docMk/>
            <pc:sldMk cId="60206417" sldId="321"/>
            <ac:spMk id="37" creationId="{55E6AC27-780C-CBD9-E6D8-C147BF70F2A2}"/>
          </ac:spMkLst>
        </pc:spChg>
        <pc:spChg chg="mod">
          <ac:chgData name="Antonio Carlos Meira Neto" userId="59b1efde8bf749db" providerId="LiveId" clId="{80735760-7840-4A2B-9124-0DDF62D58272}" dt="2022-10-06T00:12:39.286" v="13462" actId="165"/>
          <ac:spMkLst>
            <pc:docMk/>
            <pc:sldMk cId="60206417" sldId="321"/>
            <ac:spMk id="38" creationId="{E6B49960-C4DD-BBE2-FA40-656F53AD2642}"/>
          </ac:spMkLst>
        </pc:spChg>
        <pc:spChg chg="mod">
          <ac:chgData name="Antonio Carlos Meira Neto" userId="59b1efde8bf749db" providerId="LiveId" clId="{80735760-7840-4A2B-9124-0DDF62D58272}" dt="2022-10-06T00:12:39.286" v="13462" actId="165"/>
          <ac:spMkLst>
            <pc:docMk/>
            <pc:sldMk cId="60206417" sldId="321"/>
            <ac:spMk id="39" creationId="{5F4D807A-15F4-F0F0-73EA-967F19925846}"/>
          </ac:spMkLst>
        </pc:spChg>
        <pc:spChg chg="mod">
          <ac:chgData name="Antonio Carlos Meira Neto" userId="59b1efde8bf749db" providerId="LiveId" clId="{80735760-7840-4A2B-9124-0DDF62D58272}" dt="2022-10-06T00:12:39.286" v="13462" actId="165"/>
          <ac:spMkLst>
            <pc:docMk/>
            <pc:sldMk cId="60206417" sldId="321"/>
            <ac:spMk id="40" creationId="{07C8E184-FB7F-C8E5-8FDE-8D65772DCB72}"/>
          </ac:spMkLst>
        </pc:spChg>
        <pc:spChg chg="mod">
          <ac:chgData name="Antonio Carlos Meira Neto" userId="59b1efde8bf749db" providerId="LiveId" clId="{80735760-7840-4A2B-9124-0DDF62D58272}" dt="2022-10-06T00:12:39.286" v="13462" actId="165"/>
          <ac:spMkLst>
            <pc:docMk/>
            <pc:sldMk cId="60206417" sldId="321"/>
            <ac:spMk id="41" creationId="{63A0789F-C14A-0FBF-1715-0CB4980613BC}"/>
          </ac:spMkLst>
        </pc:spChg>
        <pc:spChg chg="mod">
          <ac:chgData name="Antonio Carlos Meira Neto" userId="59b1efde8bf749db" providerId="LiveId" clId="{80735760-7840-4A2B-9124-0DDF62D58272}" dt="2022-10-06T00:12:39.286" v="13462" actId="165"/>
          <ac:spMkLst>
            <pc:docMk/>
            <pc:sldMk cId="60206417" sldId="321"/>
            <ac:spMk id="42" creationId="{C859E0DE-9B1A-9DA2-75D2-3E51FCE3498D}"/>
          </ac:spMkLst>
        </pc:spChg>
        <pc:spChg chg="mod">
          <ac:chgData name="Antonio Carlos Meira Neto" userId="59b1efde8bf749db" providerId="LiveId" clId="{80735760-7840-4A2B-9124-0DDF62D58272}" dt="2022-10-06T00:12:39.286" v="13462" actId="165"/>
          <ac:spMkLst>
            <pc:docMk/>
            <pc:sldMk cId="60206417" sldId="321"/>
            <ac:spMk id="44" creationId="{D5C782A7-FD6A-8A83-355D-7723CFBAA4DA}"/>
          </ac:spMkLst>
        </pc:spChg>
        <pc:spChg chg="mod">
          <ac:chgData name="Antonio Carlos Meira Neto" userId="59b1efde8bf749db" providerId="LiveId" clId="{80735760-7840-4A2B-9124-0DDF62D58272}" dt="2022-10-06T00:12:39.286" v="13462" actId="165"/>
          <ac:spMkLst>
            <pc:docMk/>
            <pc:sldMk cId="60206417" sldId="321"/>
            <ac:spMk id="46" creationId="{24DF17A9-E9E0-3CE4-07E9-8331F2D4B53A}"/>
          </ac:spMkLst>
        </pc:spChg>
        <pc:spChg chg="mod">
          <ac:chgData name="Antonio Carlos Meira Neto" userId="59b1efde8bf749db" providerId="LiveId" clId="{80735760-7840-4A2B-9124-0DDF62D58272}" dt="2022-10-06T00:12:39.286" v="13462" actId="165"/>
          <ac:spMkLst>
            <pc:docMk/>
            <pc:sldMk cId="60206417" sldId="321"/>
            <ac:spMk id="47" creationId="{1C0F86B3-5DC6-8680-1230-CBB7EF7A9939}"/>
          </ac:spMkLst>
        </pc:spChg>
        <pc:spChg chg="mod">
          <ac:chgData name="Antonio Carlos Meira Neto" userId="59b1efde8bf749db" providerId="LiveId" clId="{80735760-7840-4A2B-9124-0DDF62D58272}" dt="2022-10-06T00:12:39.286" v="13462" actId="165"/>
          <ac:spMkLst>
            <pc:docMk/>
            <pc:sldMk cId="60206417" sldId="321"/>
            <ac:spMk id="48" creationId="{FB3887C2-16F8-2623-A10F-34B2F86E3772}"/>
          </ac:spMkLst>
        </pc:spChg>
        <pc:spChg chg="mod">
          <ac:chgData name="Antonio Carlos Meira Neto" userId="59b1efde8bf749db" providerId="LiveId" clId="{80735760-7840-4A2B-9124-0DDF62D58272}" dt="2022-10-06T00:12:39.286" v="13462" actId="165"/>
          <ac:spMkLst>
            <pc:docMk/>
            <pc:sldMk cId="60206417" sldId="321"/>
            <ac:spMk id="49" creationId="{67BA2CE4-F293-CC2F-00E6-6758AD4BE3C3}"/>
          </ac:spMkLst>
        </pc:spChg>
        <pc:spChg chg="mod">
          <ac:chgData name="Antonio Carlos Meira Neto" userId="59b1efde8bf749db" providerId="LiveId" clId="{80735760-7840-4A2B-9124-0DDF62D58272}" dt="2022-10-06T00:12:39.286" v="13462" actId="165"/>
          <ac:spMkLst>
            <pc:docMk/>
            <pc:sldMk cId="60206417" sldId="321"/>
            <ac:spMk id="54" creationId="{FC9084DD-3D8F-AD3B-2B78-75669CDCEBB7}"/>
          </ac:spMkLst>
        </pc:spChg>
        <pc:spChg chg="mod">
          <ac:chgData name="Antonio Carlos Meira Neto" userId="59b1efde8bf749db" providerId="LiveId" clId="{80735760-7840-4A2B-9124-0DDF62D58272}" dt="2022-10-06T00:12:39.286" v="13462" actId="165"/>
          <ac:spMkLst>
            <pc:docMk/>
            <pc:sldMk cId="60206417" sldId="321"/>
            <ac:spMk id="56" creationId="{63A2B05D-B1B3-3F3E-B58B-4EA11BE992FF}"/>
          </ac:spMkLst>
        </pc:spChg>
        <pc:spChg chg="del mod">
          <ac:chgData name="Antonio Carlos Meira Neto" userId="59b1efde8bf749db" providerId="LiveId" clId="{80735760-7840-4A2B-9124-0DDF62D58272}" dt="2022-09-29T18:55:10.773" v="4121" actId="478"/>
          <ac:spMkLst>
            <pc:docMk/>
            <pc:sldMk cId="60206417" sldId="321"/>
            <ac:spMk id="58" creationId="{3B159610-6267-2370-BC6B-9FAB2FAE72DE}"/>
          </ac:spMkLst>
        </pc:spChg>
        <pc:spChg chg="del">
          <ac:chgData name="Antonio Carlos Meira Neto" userId="59b1efde8bf749db" providerId="LiveId" clId="{80735760-7840-4A2B-9124-0DDF62D58272}" dt="2022-09-25T01:15:49.893" v="1584" actId="478"/>
          <ac:spMkLst>
            <pc:docMk/>
            <pc:sldMk cId="60206417" sldId="321"/>
            <ac:spMk id="76" creationId="{C863BEB6-8A99-446A-BFC6-1F4BCF339065}"/>
          </ac:spMkLst>
        </pc:spChg>
        <pc:grpChg chg="del">
          <ac:chgData name="Antonio Carlos Meira Neto" userId="59b1efde8bf749db" providerId="LiveId" clId="{80735760-7840-4A2B-9124-0DDF62D58272}" dt="2022-09-25T01:15:48.413" v="1583" actId="478"/>
          <ac:grpSpMkLst>
            <pc:docMk/>
            <pc:sldMk cId="60206417" sldId="321"/>
            <ac:grpSpMk id="2" creationId="{7DF57632-D156-4898-9E92-49D14A510502}"/>
          </ac:grpSpMkLst>
        </pc:grpChg>
        <pc:grpChg chg="add del mod">
          <ac:chgData name="Antonio Carlos Meira Neto" userId="59b1efde8bf749db" providerId="LiveId" clId="{80735760-7840-4A2B-9124-0DDF62D58272}" dt="2022-10-06T00:12:34.898" v="13461" actId="165"/>
          <ac:grpSpMkLst>
            <pc:docMk/>
            <pc:sldMk cId="60206417" sldId="321"/>
            <ac:grpSpMk id="3" creationId="{2B70E826-8F4F-64F2-6846-3E177B18E910}"/>
          </ac:grpSpMkLst>
        </pc:grpChg>
        <pc:grpChg chg="add del mod topLvl">
          <ac:chgData name="Antonio Carlos Meira Neto" userId="59b1efde8bf749db" providerId="LiveId" clId="{80735760-7840-4A2B-9124-0DDF62D58272}" dt="2022-10-06T00:12:39.286" v="13462" actId="165"/>
          <ac:grpSpMkLst>
            <pc:docMk/>
            <pc:sldMk cId="60206417" sldId="321"/>
            <ac:grpSpMk id="6" creationId="{C14F3625-7E40-2A3C-6401-4F0F028814DB}"/>
          </ac:grpSpMkLst>
        </pc:grpChg>
        <pc:grpChg chg="del mod">
          <ac:chgData name="Antonio Carlos Meira Neto" userId="59b1efde8bf749db" providerId="LiveId" clId="{80735760-7840-4A2B-9124-0DDF62D58272}" dt="2022-09-29T18:55:10.773" v="4121" actId="478"/>
          <ac:grpSpMkLst>
            <pc:docMk/>
            <pc:sldMk cId="60206417" sldId="321"/>
            <ac:grpSpMk id="15" creationId="{E58A8487-899B-12E4-FF68-3BB448BE7712}"/>
          </ac:grpSpMkLst>
        </pc:grpChg>
        <pc:grpChg chg="mod topLvl">
          <ac:chgData name="Antonio Carlos Meira Neto" userId="59b1efde8bf749db" providerId="LiveId" clId="{80735760-7840-4A2B-9124-0DDF62D58272}" dt="2022-10-06T00:12:39.286" v="13462" actId="165"/>
          <ac:grpSpMkLst>
            <pc:docMk/>
            <pc:sldMk cId="60206417" sldId="321"/>
            <ac:grpSpMk id="18" creationId="{F8F7B63A-56A9-3B38-85AE-B2217712C68E}"/>
          </ac:grpSpMkLst>
        </pc:grpChg>
        <pc:grpChg chg="mod topLvl">
          <ac:chgData name="Antonio Carlos Meira Neto" userId="59b1efde8bf749db" providerId="LiveId" clId="{80735760-7840-4A2B-9124-0DDF62D58272}" dt="2022-10-06T00:12:39.286" v="13462" actId="165"/>
          <ac:grpSpMkLst>
            <pc:docMk/>
            <pc:sldMk cId="60206417" sldId="321"/>
            <ac:grpSpMk id="25" creationId="{2E6E8826-92CE-9F2D-0CE1-A16363F3D3A9}"/>
          </ac:grpSpMkLst>
        </pc:grpChg>
        <pc:grpChg chg="mod topLvl">
          <ac:chgData name="Antonio Carlos Meira Neto" userId="59b1efde8bf749db" providerId="LiveId" clId="{80735760-7840-4A2B-9124-0DDF62D58272}" dt="2022-10-06T00:12:39.286" v="13462" actId="165"/>
          <ac:grpSpMkLst>
            <pc:docMk/>
            <pc:sldMk cId="60206417" sldId="321"/>
            <ac:grpSpMk id="26" creationId="{254CE13E-9654-22BB-4DEB-DFFAA82B9EA2}"/>
          </ac:grpSpMkLst>
        </pc:grpChg>
        <pc:grpChg chg="mod topLvl">
          <ac:chgData name="Antonio Carlos Meira Neto" userId="59b1efde8bf749db" providerId="LiveId" clId="{80735760-7840-4A2B-9124-0DDF62D58272}" dt="2022-10-06T00:12:39.286" v="13462" actId="165"/>
          <ac:grpSpMkLst>
            <pc:docMk/>
            <pc:sldMk cId="60206417" sldId="321"/>
            <ac:grpSpMk id="27" creationId="{629FF4E4-F9FB-1965-E576-621E064C9274}"/>
          </ac:grpSpMkLst>
        </pc:grpChg>
        <pc:grpChg chg="mod topLvl">
          <ac:chgData name="Antonio Carlos Meira Neto" userId="59b1efde8bf749db" providerId="LiveId" clId="{80735760-7840-4A2B-9124-0DDF62D58272}" dt="2022-10-06T00:12:39.286" v="13462" actId="165"/>
          <ac:grpSpMkLst>
            <pc:docMk/>
            <pc:sldMk cId="60206417" sldId="321"/>
            <ac:grpSpMk id="29" creationId="{FB8C1ADB-8B99-CC94-B9FE-7035A690FF6F}"/>
          </ac:grpSpMkLst>
        </pc:grpChg>
        <pc:grpChg chg="mod">
          <ac:chgData name="Antonio Carlos Meira Neto" userId="59b1efde8bf749db" providerId="LiveId" clId="{80735760-7840-4A2B-9124-0DDF62D58272}" dt="2022-10-06T00:12:39.286" v="13462" actId="165"/>
          <ac:grpSpMkLst>
            <pc:docMk/>
            <pc:sldMk cId="60206417" sldId="321"/>
            <ac:grpSpMk id="36" creationId="{51846113-E713-0A6C-96FF-965DC6ED17EE}"/>
          </ac:grpSpMkLst>
        </pc:grpChg>
        <pc:grpChg chg="mod">
          <ac:chgData name="Antonio Carlos Meira Neto" userId="59b1efde8bf749db" providerId="LiveId" clId="{80735760-7840-4A2B-9124-0DDF62D58272}" dt="2022-10-06T00:12:39.286" v="13462" actId="165"/>
          <ac:grpSpMkLst>
            <pc:docMk/>
            <pc:sldMk cId="60206417" sldId="321"/>
            <ac:grpSpMk id="50" creationId="{CB384055-FAE8-6F17-9D3A-33498EDB41C5}"/>
          </ac:grpSpMkLst>
        </pc:grpChg>
        <pc:picChg chg="add del mod">
          <ac:chgData name="Antonio Carlos Meira Neto" userId="59b1efde8bf749db" providerId="LiveId" clId="{80735760-7840-4A2B-9124-0DDF62D58272}" dt="2022-09-25T03:02:21.411" v="1609" actId="478"/>
          <ac:picMkLst>
            <pc:docMk/>
            <pc:sldMk cId="60206417" sldId="321"/>
            <ac:picMk id="5" creationId="{DC92F8BD-F4CB-5491-E9F8-C7FB85D3B410}"/>
          </ac:picMkLst>
        </pc:picChg>
        <pc:picChg chg="mod topLvl">
          <ac:chgData name="Antonio Carlos Meira Neto" userId="59b1efde8bf749db" providerId="LiveId" clId="{80735760-7840-4A2B-9124-0DDF62D58272}" dt="2022-10-06T00:12:39.286" v="13462" actId="165"/>
          <ac:picMkLst>
            <pc:docMk/>
            <pc:sldMk cId="60206417" sldId="321"/>
            <ac:picMk id="7" creationId="{CA3C16C4-9B00-00D1-802A-C29EC0377599}"/>
          </ac:picMkLst>
        </pc:picChg>
        <pc:picChg chg="mod topLvl">
          <ac:chgData name="Antonio Carlos Meira Neto" userId="59b1efde8bf749db" providerId="LiveId" clId="{80735760-7840-4A2B-9124-0DDF62D58272}" dt="2022-10-06T00:12:39.286" v="13462" actId="165"/>
          <ac:picMkLst>
            <pc:docMk/>
            <pc:sldMk cId="60206417" sldId="321"/>
            <ac:picMk id="10" creationId="{BCE4823D-EED1-C6D9-E3C0-36F55D7AAC3D}"/>
          </ac:picMkLst>
        </pc:picChg>
        <pc:picChg chg="mod topLvl">
          <ac:chgData name="Antonio Carlos Meira Neto" userId="59b1efde8bf749db" providerId="LiveId" clId="{80735760-7840-4A2B-9124-0DDF62D58272}" dt="2022-10-06T00:12:39.286" v="13462" actId="165"/>
          <ac:picMkLst>
            <pc:docMk/>
            <pc:sldMk cId="60206417" sldId="321"/>
            <ac:picMk id="12" creationId="{A01F7935-A980-85A1-379C-F727ED4B2647}"/>
          </ac:picMkLst>
        </pc:picChg>
        <pc:picChg chg="mod topLvl">
          <ac:chgData name="Antonio Carlos Meira Neto" userId="59b1efde8bf749db" providerId="LiveId" clId="{80735760-7840-4A2B-9124-0DDF62D58272}" dt="2022-10-06T00:12:39.286" v="13462" actId="165"/>
          <ac:picMkLst>
            <pc:docMk/>
            <pc:sldMk cId="60206417" sldId="321"/>
            <ac:picMk id="16" creationId="{357F1C12-7F5E-6FAB-BE1A-14DE26559553}"/>
          </ac:picMkLst>
        </pc:picChg>
        <pc:picChg chg="mod topLvl">
          <ac:chgData name="Antonio Carlos Meira Neto" userId="59b1efde8bf749db" providerId="LiveId" clId="{80735760-7840-4A2B-9124-0DDF62D58272}" dt="2022-10-06T00:12:39.286" v="13462" actId="165"/>
          <ac:picMkLst>
            <pc:docMk/>
            <pc:sldMk cId="60206417" sldId="321"/>
            <ac:picMk id="19" creationId="{8D151376-03E9-F358-018A-DA0CCBA57CAE}"/>
          </ac:picMkLst>
        </pc:picChg>
        <pc:picChg chg="mod topLvl">
          <ac:chgData name="Antonio Carlos Meira Neto" userId="59b1efde8bf749db" providerId="LiveId" clId="{80735760-7840-4A2B-9124-0DDF62D58272}" dt="2022-10-06T00:12:39.286" v="13462" actId="165"/>
          <ac:picMkLst>
            <pc:docMk/>
            <pc:sldMk cId="60206417" sldId="321"/>
            <ac:picMk id="20" creationId="{4C374841-85C0-D277-D23C-FE22D6D23E65}"/>
          </ac:picMkLst>
        </pc:picChg>
        <pc:picChg chg="mod topLvl">
          <ac:chgData name="Antonio Carlos Meira Neto" userId="59b1efde8bf749db" providerId="LiveId" clId="{80735760-7840-4A2B-9124-0DDF62D58272}" dt="2022-10-06T00:12:39.286" v="13462" actId="165"/>
          <ac:picMkLst>
            <pc:docMk/>
            <pc:sldMk cId="60206417" sldId="321"/>
            <ac:picMk id="24" creationId="{F4EB38EF-E667-5CDB-20B8-C6B5D52B444F}"/>
          </ac:picMkLst>
        </pc:picChg>
        <pc:picChg chg="mod topLvl">
          <ac:chgData name="Antonio Carlos Meira Neto" userId="59b1efde8bf749db" providerId="LiveId" clId="{80735760-7840-4A2B-9124-0DDF62D58272}" dt="2022-10-06T00:12:39.286" v="13462" actId="165"/>
          <ac:picMkLst>
            <pc:docMk/>
            <pc:sldMk cId="60206417" sldId="321"/>
            <ac:picMk id="30" creationId="{F562825B-CB15-B99A-B09C-1D71FA0B8056}"/>
          </ac:picMkLst>
        </pc:picChg>
        <pc:picChg chg="mod topLvl">
          <ac:chgData name="Antonio Carlos Meira Neto" userId="59b1efde8bf749db" providerId="LiveId" clId="{80735760-7840-4A2B-9124-0DDF62D58272}" dt="2022-10-06T00:12:39.286" v="13462" actId="165"/>
          <ac:picMkLst>
            <pc:docMk/>
            <pc:sldMk cId="60206417" sldId="321"/>
            <ac:picMk id="32" creationId="{18717E0C-69FB-F0C2-C1FB-9C76F31C3F8F}"/>
          </ac:picMkLst>
        </pc:picChg>
        <pc:picChg chg="mod">
          <ac:chgData name="Antonio Carlos Meira Neto" userId="59b1efde8bf749db" providerId="LiveId" clId="{80735760-7840-4A2B-9124-0DDF62D58272}" dt="2022-10-06T00:12:39.286" v="13462" actId="165"/>
          <ac:picMkLst>
            <pc:docMk/>
            <pc:sldMk cId="60206417" sldId="321"/>
            <ac:picMk id="34" creationId="{A5180A13-1B11-8C49-8B3F-F17D5A9AE305}"/>
          </ac:picMkLst>
        </pc:picChg>
        <pc:picChg chg="mod">
          <ac:chgData name="Antonio Carlos Meira Neto" userId="59b1efde8bf749db" providerId="LiveId" clId="{80735760-7840-4A2B-9124-0DDF62D58272}" dt="2022-10-06T00:12:39.286" v="13462" actId="165"/>
          <ac:picMkLst>
            <pc:docMk/>
            <pc:sldMk cId="60206417" sldId="321"/>
            <ac:picMk id="52" creationId="{0392ABA6-37B8-FF0D-7C25-859520D943FB}"/>
          </ac:picMkLst>
        </pc:picChg>
        <pc:picChg chg="mod">
          <ac:chgData name="Antonio Carlos Meira Neto" userId="59b1efde8bf749db" providerId="LiveId" clId="{80735760-7840-4A2B-9124-0DDF62D58272}" dt="2022-10-06T00:12:39.286" v="13462" actId="165"/>
          <ac:picMkLst>
            <pc:docMk/>
            <pc:sldMk cId="60206417" sldId="321"/>
            <ac:picMk id="53" creationId="{49856C2E-107D-67A0-025E-F8A0D5DA70F3}"/>
          </ac:picMkLst>
        </pc:picChg>
        <pc:picChg chg="mod">
          <ac:chgData name="Antonio Carlos Meira Neto" userId="59b1efde8bf749db" providerId="LiveId" clId="{80735760-7840-4A2B-9124-0DDF62D58272}" dt="2022-10-06T00:12:39.286" v="13462" actId="165"/>
          <ac:picMkLst>
            <pc:docMk/>
            <pc:sldMk cId="60206417" sldId="321"/>
            <ac:picMk id="55" creationId="{F0057583-4944-DBF7-E4D8-CA3B4E82A153}"/>
          </ac:picMkLst>
        </pc:picChg>
        <pc:picChg chg="mod">
          <ac:chgData name="Antonio Carlos Meira Neto" userId="59b1efde8bf749db" providerId="LiveId" clId="{80735760-7840-4A2B-9124-0DDF62D58272}" dt="2022-10-06T00:12:39.286" v="13462" actId="165"/>
          <ac:picMkLst>
            <pc:docMk/>
            <pc:sldMk cId="60206417" sldId="321"/>
            <ac:picMk id="57" creationId="{ADAC40C6-127D-509F-EC49-89B1E137AEB0}"/>
          </ac:picMkLst>
        </pc:picChg>
        <pc:picChg chg="mod topLvl">
          <ac:chgData name="Antonio Carlos Meira Neto" userId="59b1efde8bf749db" providerId="LiveId" clId="{80735760-7840-4A2B-9124-0DDF62D58272}" dt="2022-10-06T00:12:39.286" v="13462" actId="165"/>
          <ac:picMkLst>
            <pc:docMk/>
            <pc:sldMk cId="60206417" sldId="321"/>
            <ac:picMk id="59" creationId="{7F7D7DB4-9CF9-9855-57D5-E9900BC411DD}"/>
          </ac:picMkLst>
        </pc:picChg>
        <pc:cxnChg chg="mod">
          <ac:chgData name="Antonio Carlos Meira Neto" userId="59b1efde8bf749db" providerId="LiveId" clId="{80735760-7840-4A2B-9124-0DDF62D58272}" dt="2022-09-25T01:15:48.413" v="1583" actId="478"/>
          <ac:cxnSpMkLst>
            <pc:docMk/>
            <pc:sldMk cId="60206417" sldId="321"/>
            <ac:cxnSpMk id="23" creationId="{482B3B5A-8250-440B-8B24-9BDC6EB2C726}"/>
          </ac:cxnSpMkLst>
        </pc:cxnChg>
        <pc:cxnChg chg="mod">
          <ac:chgData name="Antonio Carlos Meira Neto" userId="59b1efde8bf749db" providerId="LiveId" clId="{80735760-7840-4A2B-9124-0DDF62D58272}" dt="2022-09-25T01:15:48.413" v="1583" actId="478"/>
          <ac:cxnSpMkLst>
            <pc:docMk/>
            <pc:sldMk cId="60206417" sldId="321"/>
            <ac:cxnSpMk id="31" creationId="{C11041EE-2CBF-4FB1-91C4-5589C23EC233}"/>
          </ac:cxnSpMkLst>
        </pc:cxnChg>
        <pc:cxnChg chg="mod">
          <ac:chgData name="Antonio Carlos Meira Neto" userId="59b1efde8bf749db" providerId="LiveId" clId="{80735760-7840-4A2B-9124-0DDF62D58272}" dt="2022-09-25T01:15:48.413" v="1583" actId="478"/>
          <ac:cxnSpMkLst>
            <pc:docMk/>
            <pc:sldMk cId="60206417" sldId="321"/>
            <ac:cxnSpMk id="43" creationId="{22933F1F-1330-4FDC-8406-D1DE25F90A05}"/>
          </ac:cxnSpMkLst>
        </pc:cxnChg>
        <pc:cxnChg chg="mod">
          <ac:chgData name="Antonio Carlos Meira Neto" userId="59b1efde8bf749db" providerId="LiveId" clId="{80735760-7840-4A2B-9124-0DDF62D58272}" dt="2022-09-25T01:15:48.413" v="1583" actId="478"/>
          <ac:cxnSpMkLst>
            <pc:docMk/>
            <pc:sldMk cId="60206417" sldId="321"/>
            <ac:cxnSpMk id="51" creationId="{FB6B70BC-FEE9-4ABA-9A1D-6255DE047766}"/>
          </ac:cxnSpMkLst>
        </pc:cxnChg>
      </pc:sldChg>
      <pc:sldChg chg="addSp delSp modSp add del mod">
        <pc:chgData name="Antonio Carlos Meira Neto" userId="59b1efde8bf749db" providerId="LiveId" clId="{80735760-7840-4A2B-9124-0DDF62D58272}" dt="2022-09-25T03:50:07.127" v="1942" actId="47"/>
        <pc:sldMkLst>
          <pc:docMk/>
          <pc:sldMk cId="1074842068" sldId="322"/>
        </pc:sldMkLst>
        <pc:spChg chg="add del mod">
          <ac:chgData name="Antonio Carlos Meira Neto" userId="59b1efde8bf749db" providerId="LiveId" clId="{80735760-7840-4A2B-9124-0DDF62D58272}" dt="2022-09-25T03:29:31.925" v="1896" actId="478"/>
          <ac:spMkLst>
            <pc:docMk/>
            <pc:sldMk cId="1074842068" sldId="322"/>
            <ac:spMk id="3" creationId="{F09A2F8D-849F-65C0-0FC0-CD78FA684CC0}"/>
          </ac:spMkLst>
        </pc:spChg>
        <pc:spChg chg="mod">
          <ac:chgData name="Antonio Carlos Meira Neto" userId="59b1efde8bf749db" providerId="LiveId" clId="{80735760-7840-4A2B-9124-0DDF62D58272}" dt="2022-09-25T03:13:01.238" v="1847" actId="1076"/>
          <ac:spMkLst>
            <pc:docMk/>
            <pc:sldMk cId="1074842068" sldId="322"/>
            <ac:spMk id="8" creationId="{783B1229-A1C1-0214-7648-0DC59FD883B4}"/>
          </ac:spMkLst>
        </pc:spChg>
        <pc:spChg chg="mod">
          <ac:chgData name="Antonio Carlos Meira Neto" userId="59b1efde8bf749db" providerId="LiveId" clId="{80735760-7840-4A2B-9124-0DDF62D58272}" dt="2022-09-25T01:16:17.489" v="1603" actId="20577"/>
          <ac:spMkLst>
            <pc:docMk/>
            <pc:sldMk cId="1074842068" sldId="322"/>
            <ac:spMk id="9" creationId="{56A0B336-9293-2080-B257-CABBE8A5EB38}"/>
          </ac:spMkLst>
        </pc:spChg>
        <pc:spChg chg="mod">
          <ac:chgData name="Antonio Carlos Meira Neto" userId="59b1efde8bf749db" providerId="LiveId" clId="{80735760-7840-4A2B-9124-0DDF62D58272}" dt="2022-09-25T03:16:59.688" v="1868" actId="207"/>
          <ac:spMkLst>
            <pc:docMk/>
            <pc:sldMk cId="1074842068" sldId="322"/>
            <ac:spMk id="11" creationId="{52B4CE2B-3A7C-AD1F-BB8E-10CE0E68C57C}"/>
          </ac:spMkLst>
        </pc:spChg>
        <pc:spChg chg="mod">
          <ac:chgData name="Antonio Carlos Meira Neto" userId="59b1efde8bf749db" providerId="LiveId" clId="{80735760-7840-4A2B-9124-0DDF62D58272}" dt="2022-09-25T03:13:01.238" v="1847" actId="1076"/>
          <ac:spMkLst>
            <pc:docMk/>
            <pc:sldMk cId="1074842068" sldId="322"/>
            <ac:spMk id="14" creationId="{98C745DA-A771-3923-ABE7-61664A120370}"/>
          </ac:spMkLst>
        </pc:spChg>
        <pc:spChg chg="mod">
          <ac:chgData name="Antonio Carlos Meira Neto" userId="59b1efde8bf749db" providerId="LiveId" clId="{80735760-7840-4A2B-9124-0DDF62D58272}" dt="2022-09-25T03:13:01.238" v="1847" actId="1076"/>
          <ac:spMkLst>
            <pc:docMk/>
            <pc:sldMk cId="1074842068" sldId="322"/>
            <ac:spMk id="17" creationId="{319087E3-A556-B3DB-F8FF-BFFAB06F17B9}"/>
          </ac:spMkLst>
        </pc:spChg>
        <pc:spChg chg="mod">
          <ac:chgData name="Antonio Carlos Meira Neto" userId="59b1efde8bf749db" providerId="LiveId" clId="{80735760-7840-4A2B-9124-0DDF62D58272}" dt="2022-09-25T03:13:01.238" v="1847" actId="1076"/>
          <ac:spMkLst>
            <pc:docMk/>
            <pc:sldMk cId="1074842068" sldId="322"/>
            <ac:spMk id="19" creationId="{B5BA6765-EA12-8FFD-B796-40C8BE662F8E}"/>
          </ac:spMkLst>
        </pc:spChg>
        <pc:spChg chg="mod">
          <ac:chgData name="Antonio Carlos Meira Neto" userId="59b1efde8bf749db" providerId="LiveId" clId="{80735760-7840-4A2B-9124-0DDF62D58272}" dt="2022-09-25T03:13:01.238" v="1847" actId="1076"/>
          <ac:spMkLst>
            <pc:docMk/>
            <pc:sldMk cId="1074842068" sldId="322"/>
            <ac:spMk id="20" creationId="{8D85E5F2-0392-1044-7951-9D64EE51F31E}"/>
          </ac:spMkLst>
        </pc:spChg>
        <pc:spChg chg="mod">
          <ac:chgData name="Antonio Carlos Meira Neto" userId="59b1efde8bf749db" providerId="LiveId" clId="{80735760-7840-4A2B-9124-0DDF62D58272}" dt="2022-09-25T03:13:01.238" v="1847" actId="1076"/>
          <ac:spMkLst>
            <pc:docMk/>
            <pc:sldMk cId="1074842068" sldId="322"/>
            <ac:spMk id="21" creationId="{DD13AB2A-E4F7-2EDC-8413-6368679650A0}"/>
          </ac:spMkLst>
        </pc:spChg>
        <pc:spChg chg="mod">
          <ac:chgData name="Antonio Carlos Meira Neto" userId="59b1efde8bf749db" providerId="LiveId" clId="{80735760-7840-4A2B-9124-0DDF62D58272}" dt="2022-09-25T03:13:01.238" v="1847" actId="1076"/>
          <ac:spMkLst>
            <pc:docMk/>
            <pc:sldMk cId="1074842068" sldId="322"/>
            <ac:spMk id="22" creationId="{AF8CD6B9-5B69-778C-2188-2502456265BE}"/>
          </ac:spMkLst>
        </pc:spChg>
        <pc:spChg chg="mod">
          <ac:chgData name="Antonio Carlos Meira Neto" userId="59b1efde8bf749db" providerId="LiveId" clId="{80735760-7840-4A2B-9124-0DDF62D58272}" dt="2022-09-25T03:13:01.238" v="1847" actId="1076"/>
          <ac:spMkLst>
            <pc:docMk/>
            <pc:sldMk cId="1074842068" sldId="322"/>
            <ac:spMk id="23" creationId="{067244C7-BCEC-8E68-B161-177ED5A57660}"/>
          </ac:spMkLst>
        </pc:spChg>
        <pc:spChg chg="mod">
          <ac:chgData name="Antonio Carlos Meira Neto" userId="59b1efde8bf749db" providerId="LiveId" clId="{80735760-7840-4A2B-9124-0DDF62D58272}" dt="2022-09-25T03:13:01.238" v="1847" actId="1076"/>
          <ac:spMkLst>
            <pc:docMk/>
            <pc:sldMk cId="1074842068" sldId="322"/>
            <ac:spMk id="24" creationId="{7818568E-6FE3-A139-B460-E0CBCAFEAE95}"/>
          </ac:spMkLst>
        </pc:spChg>
        <pc:spChg chg="mod">
          <ac:chgData name="Antonio Carlos Meira Neto" userId="59b1efde8bf749db" providerId="LiveId" clId="{80735760-7840-4A2B-9124-0DDF62D58272}" dt="2022-09-25T03:13:01.238" v="1847" actId="1076"/>
          <ac:spMkLst>
            <pc:docMk/>
            <pc:sldMk cId="1074842068" sldId="322"/>
            <ac:spMk id="25" creationId="{35B79386-4FF4-C2C3-61CF-864002974229}"/>
          </ac:spMkLst>
        </pc:spChg>
        <pc:spChg chg="mod">
          <ac:chgData name="Antonio Carlos Meira Neto" userId="59b1efde8bf749db" providerId="LiveId" clId="{80735760-7840-4A2B-9124-0DDF62D58272}" dt="2022-09-25T03:13:01.238" v="1847" actId="1076"/>
          <ac:spMkLst>
            <pc:docMk/>
            <pc:sldMk cId="1074842068" sldId="322"/>
            <ac:spMk id="26" creationId="{7D92613E-B932-FF65-8ACC-332297983EF5}"/>
          </ac:spMkLst>
        </pc:spChg>
        <pc:spChg chg="mod">
          <ac:chgData name="Antonio Carlos Meira Neto" userId="59b1efde8bf749db" providerId="LiveId" clId="{80735760-7840-4A2B-9124-0DDF62D58272}" dt="2022-09-25T03:13:01.238" v="1847" actId="1076"/>
          <ac:spMkLst>
            <pc:docMk/>
            <pc:sldMk cId="1074842068" sldId="322"/>
            <ac:spMk id="27" creationId="{A9C825EB-A8B6-B037-9889-6DFE61F5B1AC}"/>
          </ac:spMkLst>
        </pc:spChg>
        <pc:spChg chg="mod">
          <ac:chgData name="Antonio Carlos Meira Neto" userId="59b1efde8bf749db" providerId="LiveId" clId="{80735760-7840-4A2B-9124-0DDF62D58272}" dt="2022-09-25T03:13:01.238" v="1847" actId="1076"/>
          <ac:spMkLst>
            <pc:docMk/>
            <pc:sldMk cId="1074842068" sldId="322"/>
            <ac:spMk id="28" creationId="{B7F78E78-716D-4672-5BA5-80A6EEA651C0}"/>
          </ac:spMkLst>
        </pc:spChg>
        <pc:spChg chg="add del mod">
          <ac:chgData name="Antonio Carlos Meira Neto" userId="59b1efde8bf749db" providerId="LiveId" clId="{80735760-7840-4A2B-9124-0DDF62D58272}" dt="2022-09-25T03:29:31.925" v="1896" actId="478"/>
          <ac:spMkLst>
            <pc:docMk/>
            <pc:sldMk cId="1074842068" sldId="322"/>
            <ac:spMk id="29" creationId="{AA9CD595-DB0B-FAC8-BF11-ECDB59B0894C}"/>
          </ac:spMkLst>
        </pc:spChg>
        <pc:spChg chg="add del mod">
          <ac:chgData name="Antonio Carlos Meira Neto" userId="59b1efde8bf749db" providerId="LiveId" clId="{80735760-7840-4A2B-9124-0DDF62D58272}" dt="2022-09-25T03:29:31.925" v="1896" actId="478"/>
          <ac:spMkLst>
            <pc:docMk/>
            <pc:sldMk cId="1074842068" sldId="322"/>
            <ac:spMk id="32" creationId="{8814C6C6-3917-4832-A9F8-4B7C0B7A0556}"/>
          </ac:spMkLst>
        </pc:spChg>
        <pc:spChg chg="add del mod">
          <ac:chgData name="Antonio Carlos Meira Neto" userId="59b1efde8bf749db" providerId="LiveId" clId="{80735760-7840-4A2B-9124-0DDF62D58272}" dt="2022-09-25T03:29:31.925" v="1896" actId="478"/>
          <ac:spMkLst>
            <pc:docMk/>
            <pc:sldMk cId="1074842068" sldId="322"/>
            <ac:spMk id="34" creationId="{4BC1BAA2-C636-DC22-1B9C-C72D628BE3E3}"/>
          </ac:spMkLst>
        </pc:spChg>
        <pc:spChg chg="add del mod">
          <ac:chgData name="Antonio Carlos Meira Neto" userId="59b1efde8bf749db" providerId="LiveId" clId="{80735760-7840-4A2B-9124-0DDF62D58272}" dt="2022-09-25T03:29:31.925" v="1896" actId="478"/>
          <ac:spMkLst>
            <pc:docMk/>
            <pc:sldMk cId="1074842068" sldId="322"/>
            <ac:spMk id="36" creationId="{62E8AE36-9E0E-5278-9B85-A5EFC63D6D6E}"/>
          </ac:spMkLst>
        </pc:spChg>
        <pc:spChg chg="add del mod">
          <ac:chgData name="Antonio Carlos Meira Neto" userId="59b1efde8bf749db" providerId="LiveId" clId="{80735760-7840-4A2B-9124-0DDF62D58272}" dt="2022-09-25T03:29:31.925" v="1896" actId="478"/>
          <ac:spMkLst>
            <pc:docMk/>
            <pc:sldMk cId="1074842068" sldId="322"/>
            <ac:spMk id="39" creationId="{2DA6B128-3757-2C9E-24F8-0BDD3D0F645B}"/>
          </ac:spMkLst>
        </pc:spChg>
        <pc:spChg chg="add del mod">
          <ac:chgData name="Antonio Carlos Meira Neto" userId="59b1efde8bf749db" providerId="LiveId" clId="{80735760-7840-4A2B-9124-0DDF62D58272}" dt="2022-09-25T03:29:31.925" v="1896" actId="478"/>
          <ac:spMkLst>
            <pc:docMk/>
            <pc:sldMk cId="1074842068" sldId="322"/>
            <ac:spMk id="40" creationId="{5D0E5D5B-953B-A222-6888-7A408A2C811C}"/>
          </ac:spMkLst>
        </pc:spChg>
        <pc:spChg chg="mod">
          <ac:chgData name="Antonio Carlos Meira Neto" userId="59b1efde8bf749db" providerId="LiveId" clId="{80735760-7840-4A2B-9124-0DDF62D58272}" dt="2022-09-25T03:29:41.818" v="1897"/>
          <ac:spMkLst>
            <pc:docMk/>
            <pc:sldMk cId="1074842068" sldId="322"/>
            <ac:spMk id="55" creationId="{B46049D7-160E-3C6D-95B9-4F16C75A038D}"/>
          </ac:spMkLst>
        </pc:spChg>
        <pc:spChg chg="mod">
          <ac:chgData name="Antonio Carlos Meira Neto" userId="59b1efde8bf749db" providerId="LiveId" clId="{80735760-7840-4A2B-9124-0DDF62D58272}" dt="2022-09-25T03:29:41.818" v="1897"/>
          <ac:spMkLst>
            <pc:docMk/>
            <pc:sldMk cId="1074842068" sldId="322"/>
            <ac:spMk id="56" creationId="{3E1769D3-4E4D-3FB0-40F7-3EBDA6F894B6}"/>
          </ac:spMkLst>
        </pc:spChg>
        <pc:spChg chg="mod">
          <ac:chgData name="Antonio Carlos Meira Neto" userId="59b1efde8bf749db" providerId="LiveId" clId="{80735760-7840-4A2B-9124-0DDF62D58272}" dt="2022-09-25T03:29:41.818" v="1897"/>
          <ac:spMkLst>
            <pc:docMk/>
            <pc:sldMk cId="1074842068" sldId="322"/>
            <ac:spMk id="57" creationId="{27B26C94-7542-A176-BC8B-2F616F2BBEB6}"/>
          </ac:spMkLst>
        </pc:spChg>
        <pc:spChg chg="mod">
          <ac:chgData name="Antonio Carlos Meira Neto" userId="59b1efde8bf749db" providerId="LiveId" clId="{80735760-7840-4A2B-9124-0DDF62D58272}" dt="2022-09-25T03:29:41.818" v="1897"/>
          <ac:spMkLst>
            <pc:docMk/>
            <pc:sldMk cId="1074842068" sldId="322"/>
            <ac:spMk id="58" creationId="{A865C253-EAEF-E5E3-6366-E88F17F8A14A}"/>
          </ac:spMkLst>
        </pc:spChg>
        <pc:spChg chg="mod">
          <ac:chgData name="Antonio Carlos Meira Neto" userId="59b1efde8bf749db" providerId="LiveId" clId="{80735760-7840-4A2B-9124-0DDF62D58272}" dt="2022-09-25T03:29:41.818" v="1897"/>
          <ac:spMkLst>
            <pc:docMk/>
            <pc:sldMk cId="1074842068" sldId="322"/>
            <ac:spMk id="59" creationId="{4FAA22FF-1DB9-401D-D60B-54E8F5004393}"/>
          </ac:spMkLst>
        </pc:spChg>
        <pc:spChg chg="mod">
          <ac:chgData name="Antonio Carlos Meira Neto" userId="59b1efde8bf749db" providerId="LiveId" clId="{80735760-7840-4A2B-9124-0DDF62D58272}" dt="2022-09-25T03:29:41.818" v="1897"/>
          <ac:spMkLst>
            <pc:docMk/>
            <pc:sldMk cId="1074842068" sldId="322"/>
            <ac:spMk id="60" creationId="{4E122477-8B9B-D618-2B9D-C70A47628E1B}"/>
          </ac:spMkLst>
        </pc:spChg>
        <pc:grpChg chg="add del mod">
          <ac:chgData name="Antonio Carlos Meira Neto" userId="59b1efde8bf749db" providerId="LiveId" clId="{80735760-7840-4A2B-9124-0DDF62D58272}" dt="2022-09-25T03:29:31.925" v="1896" actId="478"/>
          <ac:grpSpMkLst>
            <pc:docMk/>
            <pc:sldMk cId="1074842068" sldId="322"/>
            <ac:grpSpMk id="7" creationId="{A196DB24-4651-9107-9250-FD895ACC8772}"/>
          </ac:grpSpMkLst>
        </pc:grpChg>
        <pc:grpChg chg="add del mod">
          <ac:chgData name="Antonio Carlos Meira Neto" userId="59b1efde8bf749db" providerId="LiveId" clId="{80735760-7840-4A2B-9124-0DDF62D58272}" dt="2022-09-25T03:29:31.925" v="1896" actId="478"/>
          <ac:grpSpMkLst>
            <pc:docMk/>
            <pc:sldMk cId="1074842068" sldId="322"/>
            <ac:grpSpMk id="13" creationId="{BFE825D5-BD3C-3F2F-617F-7016A6F639E5}"/>
          </ac:grpSpMkLst>
        </pc:grpChg>
        <pc:grpChg chg="add del mod">
          <ac:chgData name="Antonio Carlos Meira Neto" userId="59b1efde8bf749db" providerId="LiveId" clId="{80735760-7840-4A2B-9124-0DDF62D58272}" dt="2022-09-25T03:29:31.925" v="1896" actId="478"/>
          <ac:grpSpMkLst>
            <pc:docMk/>
            <pc:sldMk cId="1074842068" sldId="322"/>
            <ac:grpSpMk id="16" creationId="{95E2D8BB-D943-B9F7-64CD-844AD1F1A8D8}"/>
          </ac:grpSpMkLst>
        </pc:grpChg>
        <pc:grpChg chg="mod">
          <ac:chgData name="Antonio Carlos Meira Neto" userId="59b1efde8bf749db" providerId="LiveId" clId="{80735760-7840-4A2B-9124-0DDF62D58272}" dt="2022-09-25T03:13:01.238" v="1847" actId="1076"/>
          <ac:grpSpMkLst>
            <pc:docMk/>
            <pc:sldMk cId="1074842068" sldId="322"/>
            <ac:grpSpMk id="18" creationId="{84F71760-E61A-D508-BA30-3C01A0444F5C}"/>
          </ac:grpSpMkLst>
        </pc:grpChg>
        <pc:grpChg chg="add mod">
          <ac:chgData name="Antonio Carlos Meira Neto" userId="59b1efde8bf749db" providerId="LiveId" clId="{80735760-7840-4A2B-9124-0DDF62D58272}" dt="2022-09-25T03:29:59.105" v="1898" actId="1076"/>
          <ac:grpSpMkLst>
            <pc:docMk/>
            <pc:sldMk cId="1074842068" sldId="322"/>
            <ac:grpSpMk id="47" creationId="{8590B3F0-F32D-CCD0-9CE0-7346269EFA9C}"/>
          </ac:grpSpMkLst>
        </pc:grpChg>
        <pc:grpChg chg="mod">
          <ac:chgData name="Antonio Carlos Meira Neto" userId="59b1efde8bf749db" providerId="LiveId" clId="{80735760-7840-4A2B-9124-0DDF62D58272}" dt="2022-09-25T03:29:41.818" v="1897"/>
          <ac:grpSpMkLst>
            <pc:docMk/>
            <pc:sldMk cId="1074842068" sldId="322"/>
            <ac:grpSpMk id="52" creationId="{C7C7C576-2EF3-DF4D-7D1B-233D016E96D8}"/>
          </ac:grpSpMkLst>
        </pc:grpChg>
        <pc:grpChg chg="mod">
          <ac:chgData name="Antonio Carlos Meira Neto" userId="59b1efde8bf749db" providerId="LiveId" clId="{80735760-7840-4A2B-9124-0DDF62D58272}" dt="2022-09-25T03:29:41.818" v="1897"/>
          <ac:grpSpMkLst>
            <pc:docMk/>
            <pc:sldMk cId="1074842068" sldId="322"/>
            <ac:grpSpMk id="53" creationId="{2C70064D-538D-E448-7F47-F60A3A26CFC1}"/>
          </ac:grpSpMkLst>
        </pc:grpChg>
        <pc:grpChg chg="mod">
          <ac:chgData name="Antonio Carlos Meira Neto" userId="59b1efde8bf749db" providerId="LiveId" clId="{80735760-7840-4A2B-9124-0DDF62D58272}" dt="2022-09-25T03:29:41.818" v="1897"/>
          <ac:grpSpMkLst>
            <pc:docMk/>
            <pc:sldMk cId="1074842068" sldId="322"/>
            <ac:grpSpMk id="54" creationId="{59163732-6938-F356-C68B-7F8AD1BBC54D}"/>
          </ac:grpSpMkLst>
        </pc:grpChg>
        <pc:graphicFrameChg chg="mod">
          <ac:chgData name="Antonio Carlos Meira Neto" userId="59b1efde8bf749db" providerId="LiveId" clId="{80735760-7840-4A2B-9124-0DDF62D58272}" dt="2022-09-25T03:29:41.818" v="1897"/>
          <ac:graphicFrameMkLst>
            <pc:docMk/>
            <pc:sldMk cId="1074842068" sldId="322"/>
            <ac:graphicFrameMk id="48" creationId="{910B21CF-CB2F-C437-04D2-DB8E368CE4B8}"/>
          </ac:graphicFrameMkLst>
        </pc:graphicFrameChg>
        <pc:graphicFrameChg chg="mod">
          <ac:chgData name="Antonio Carlos Meira Neto" userId="59b1efde8bf749db" providerId="LiveId" clId="{80735760-7840-4A2B-9124-0DDF62D58272}" dt="2022-09-25T03:29:41.818" v="1897"/>
          <ac:graphicFrameMkLst>
            <pc:docMk/>
            <pc:sldMk cId="1074842068" sldId="322"/>
            <ac:graphicFrameMk id="49" creationId="{DFEBDED1-6E85-3F85-0C4F-38C3F0BC62BF}"/>
          </ac:graphicFrameMkLst>
        </pc:graphicFrameChg>
        <pc:graphicFrameChg chg="mod">
          <ac:chgData name="Antonio Carlos Meira Neto" userId="59b1efde8bf749db" providerId="LiveId" clId="{80735760-7840-4A2B-9124-0DDF62D58272}" dt="2022-09-25T03:29:41.818" v="1897"/>
          <ac:graphicFrameMkLst>
            <pc:docMk/>
            <pc:sldMk cId="1074842068" sldId="322"/>
            <ac:graphicFrameMk id="50" creationId="{3D269FC4-2578-F217-8190-FC65AF7E5E90}"/>
          </ac:graphicFrameMkLst>
        </pc:graphicFrameChg>
        <pc:graphicFrameChg chg="mod">
          <ac:chgData name="Antonio Carlos Meira Neto" userId="59b1efde8bf749db" providerId="LiveId" clId="{80735760-7840-4A2B-9124-0DDF62D58272}" dt="2022-09-25T03:29:41.818" v="1897"/>
          <ac:graphicFrameMkLst>
            <pc:docMk/>
            <pc:sldMk cId="1074842068" sldId="322"/>
            <ac:graphicFrameMk id="51" creationId="{D999DDCB-694D-E223-6E56-1A1020EC1B88}"/>
          </ac:graphicFrameMkLst>
        </pc:graphicFrameChg>
        <pc:picChg chg="add del mod">
          <ac:chgData name="Antonio Carlos Meira Neto" userId="59b1efde8bf749db" providerId="LiveId" clId="{80735760-7840-4A2B-9124-0DDF62D58272}" dt="2022-09-25T03:29:31.925" v="1896" actId="478"/>
          <ac:picMkLst>
            <pc:docMk/>
            <pc:sldMk cId="1074842068" sldId="322"/>
            <ac:picMk id="2" creationId="{30368E6A-FF36-96B4-0184-36C6486F5970}"/>
          </ac:picMkLst>
        </pc:picChg>
        <pc:picChg chg="add del mod">
          <ac:chgData name="Antonio Carlos Meira Neto" userId="59b1efde8bf749db" providerId="LiveId" clId="{80735760-7840-4A2B-9124-0DDF62D58272}" dt="2022-09-25T03:29:31.925" v="1896" actId="478"/>
          <ac:picMkLst>
            <pc:docMk/>
            <pc:sldMk cId="1074842068" sldId="322"/>
            <ac:picMk id="5" creationId="{0C104DD0-E477-F485-EB80-4AA9085E17DC}"/>
          </ac:picMkLst>
        </pc:picChg>
        <pc:picChg chg="add del mod">
          <ac:chgData name="Antonio Carlos Meira Neto" userId="59b1efde8bf749db" providerId="LiveId" clId="{80735760-7840-4A2B-9124-0DDF62D58272}" dt="2022-09-25T03:29:31.925" v="1896" actId="478"/>
          <ac:picMkLst>
            <pc:docMk/>
            <pc:sldMk cId="1074842068" sldId="322"/>
            <ac:picMk id="6" creationId="{1E137313-FFFF-620C-C6B5-5CBB272BCCCF}"/>
          </ac:picMkLst>
        </pc:picChg>
        <pc:picChg chg="mod">
          <ac:chgData name="Antonio Carlos Meira Neto" userId="59b1efde8bf749db" providerId="LiveId" clId="{80735760-7840-4A2B-9124-0DDF62D58272}" dt="2022-09-25T03:13:01.238" v="1847" actId="1076"/>
          <ac:picMkLst>
            <pc:docMk/>
            <pc:sldMk cId="1074842068" sldId="322"/>
            <ac:picMk id="10" creationId="{A2F0916F-606B-CBE1-6F4B-893B155A1744}"/>
          </ac:picMkLst>
        </pc:picChg>
        <pc:picChg chg="add del mod">
          <ac:chgData name="Antonio Carlos Meira Neto" userId="59b1efde8bf749db" providerId="LiveId" clId="{80735760-7840-4A2B-9124-0DDF62D58272}" dt="2022-09-25T03:29:31.925" v="1896" actId="478"/>
          <ac:picMkLst>
            <pc:docMk/>
            <pc:sldMk cId="1074842068" sldId="322"/>
            <ac:picMk id="12" creationId="{281ACA72-BDDF-C5FE-9B47-3219F6BB896C}"/>
          </ac:picMkLst>
        </pc:picChg>
        <pc:picChg chg="mod">
          <ac:chgData name="Antonio Carlos Meira Neto" userId="59b1efde8bf749db" providerId="LiveId" clId="{80735760-7840-4A2B-9124-0DDF62D58272}" dt="2022-09-25T03:13:01.238" v="1847" actId="1076"/>
          <ac:picMkLst>
            <pc:docMk/>
            <pc:sldMk cId="1074842068" sldId="322"/>
            <ac:picMk id="15" creationId="{A680B59E-7A43-B241-760B-1619938D322B}"/>
          </ac:picMkLst>
        </pc:picChg>
        <pc:picChg chg="add del mod">
          <ac:chgData name="Antonio Carlos Meira Neto" userId="59b1efde8bf749db" providerId="LiveId" clId="{80735760-7840-4A2B-9124-0DDF62D58272}" dt="2022-09-25T03:29:31.925" v="1896" actId="478"/>
          <ac:picMkLst>
            <pc:docMk/>
            <pc:sldMk cId="1074842068" sldId="322"/>
            <ac:picMk id="30" creationId="{4A17AF01-2850-D1B1-DA52-7CA928146674}"/>
          </ac:picMkLst>
        </pc:picChg>
        <pc:picChg chg="add del mod">
          <ac:chgData name="Antonio Carlos Meira Neto" userId="59b1efde8bf749db" providerId="LiveId" clId="{80735760-7840-4A2B-9124-0DDF62D58272}" dt="2022-09-25T03:29:31.925" v="1896" actId="478"/>
          <ac:picMkLst>
            <pc:docMk/>
            <pc:sldMk cId="1074842068" sldId="322"/>
            <ac:picMk id="31" creationId="{65B2FE7F-C72A-ABF4-CB27-7ADBE2940BB5}"/>
          </ac:picMkLst>
        </pc:picChg>
        <pc:cxnChg chg="add del mod">
          <ac:chgData name="Antonio Carlos Meira Neto" userId="59b1efde8bf749db" providerId="LiveId" clId="{80735760-7840-4A2B-9124-0DDF62D58272}" dt="2022-09-25T03:29:31.925" v="1896" actId="478"/>
          <ac:cxnSpMkLst>
            <pc:docMk/>
            <pc:sldMk cId="1074842068" sldId="322"/>
            <ac:cxnSpMk id="33" creationId="{B1051E21-C368-2AD4-2458-C2F1C1C20B16}"/>
          </ac:cxnSpMkLst>
        </pc:cxnChg>
        <pc:cxnChg chg="add del mod">
          <ac:chgData name="Antonio Carlos Meira Neto" userId="59b1efde8bf749db" providerId="LiveId" clId="{80735760-7840-4A2B-9124-0DDF62D58272}" dt="2022-09-25T03:29:31.925" v="1896" actId="478"/>
          <ac:cxnSpMkLst>
            <pc:docMk/>
            <pc:sldMk cId="1074842068" sldId="322"/>
            <ac:cxnSpMk id="35" creationId="{F1703553-B3A4-D017-5515-04684BEE9250}"/>
          </ac:cxnSpMkLst>
        </pc:cxnChg>
        <pc:cxnChg chg="add del mod">
          <ac:chgData name="Antonio Carlos Meira Neto" userId="59b1efde8bf749db" providerId="LiveId" clId="{80735760-7840-4A2B-9124-0DDF62D58272}" dt="2022-09-25T03:29:31.925" v="1896" actId="478"/>
          <ac:cxnSpMkLst>
            <pc:docMk/>
            <pc:sldMk cId="1074842068" sldId="322"/>
            <ac:cxnSpMk id="37" creationId="{D365FFFE-F78C-2EC2-534C-B1B6EC25E912}"/>
          </ac:cxnSpMkLst>
        </pc:cxnChg>
        <pc:cxnChg chg="add del mod">
          <ac:chgData name="Antonio Carlos Meira Neto" userId="59b1efde8bf749db" providerId="LiveId" clId="{80735760-7840-4A2B-9124-0DDF62D58272}" dt="2022-09-25T03:29:31.925" v="1896" actId="478"/>
          <ac:cxnSpMkLst>
            <pc:docMk/>
            <pc:sldMk cId="1074842068" sldId="322"/>
            <ac:cxnSpMk id="38" creationId="{513585CF-9F5F-762B-5E0C-0698FCE044F9}"/>
          </ac:cxnSpMkLst>
        </pc:cxnChg>
        <pc:cxnChg chg="add del mod">
          <ac:chgData name="Antonio Carlos Meira Neto" userId="59b1efde8bf749db" providerId="LiveId" clId="{80735760-7840-4A2B-9124-0DDF62D58272}" dt="2022-09-25T03:29:31.925" v="1896" actId="478"/>
          <ac:cxnSpMkLst>
            <pc:docMk/>
            <pc:sldMk cId="1074842068" sldId="322"/>
            <ac:cxnSpMk id="41" creationId="{86F765D8-31A3-1C14-F0C8-013371B2183F}"/>
          </ac:cxnSpMkLst>
        </pc:cxnChg>
      </pc:sldChg>
      <pc:sldChg chg="addSp delSp modSp add mod ord modShow">
        <pc:chgData name="Antonio Carlos Meira Neto" userId="59b1efde8bf749db" providerId="LiveId" clId="{80735760-7840-4A2B-9124-0DDF62D58272}" dt="2022-10-06T00:34:13.922" v="13675"/>
        <pc:sldMkLst>
          <pc:docMk/>
          <pc:sldMk cId="1651789811" sldId="323"/>
        </pc:sldMkLst>
        <pc:spChg chg="add mod">
          <ac:chgData name="Antonio Carlos Meira Neto" userId="59b1efde8bf749db" providerId="LiveId" clId="{80735760-7840-4A2B-9124-0DDF62D58272}" dt="2022-09-29T21:14:42.586" v="7614" actId="1076"/>
          <ac:spMkLst>
            <pc:docMk/>
            <pc:sldMk cId="1651789811" sldId="323"/>
            <ac:spMk id="5" creationId="{CD5393BB-0486-89D3-125E-7C2C65259915}"/>
          </ac:spMkLst>
        </pc:spChg>
        <pc:spChg chg="add mod">
          <ac:chgData name="Antonio Carlos Meira Neto" userId="59b1efde8bf749db" providerId="LiveId" clId="{80735760-7840-4A2B-9124-0DDF62D58272}" dt="2022-10-06T00:00:04.054" v="13116" actId="1036"/>
          <ac:spMkLst>
            <pc:docMk/>
            <pc:sldMk cId="1651789811" sldId="323"/>
            <ac:spMk id="8" creationId="{E78F0120-C577-2168-9F64-33127569408F}"/>
          </ac:spMkLst>
        </pc:spChg>
        <pc:spChg chg="add mod">
          <ac:chgData name="Antonio Carlos Meira Neto" userId="59b1efde8bf749db" providerId="LiveId" clId="{80735760-7840-4A2B-9124-0DDF62D58272}" dt="2022-10-06T00:01:54.446" v="13182"/>
          <ac:spMkLst>
            <pc:docMk/>
            <pc:sldMk cId="1651789811" sldId="323"/>
            <ac:spMk id="9" creationId="{154DCAB9-7DC3-6BA5-BBC3-3F22BC772935}"/>
          </ac:spMkLst>
        </pc:spChg>
        <pc:spChg chg="del mod">
          <ac:chgData name="Antonio Carlos Meira Neto" userId="59b1efde8bf749db" providerId="LiveId" clId="{80735760-7840-4A2B-9124-0DDF62D58272}" dt="2022-09-29T20:21:31.154" v="5249" actId="478"/>
          <ac:spMkLst>
            <pc:docMk/>
            <pc:sldMk cId="1651789811" sldId="323"/>
            <ac:spMk id="9" creationId="{56A0B336-9293-2080-B257-CABBE8A5EB38}"/>
          </ac:spMkLst>
        </pc:spChg>
        <pc:spChg chg="add mod">
          <ac:chgData name="Antonio Carlos Meira Neto" userId="59b1efde8bf749db" providerId="LiveId" clId="{80735760-7840-4A2B-9124-0DDF62D58272}" dt="2022-10-05T23:59:55.692" v="13069" actId="1076"/>
          <ac:spMkLst>
            <pc:docMk/>
            <pc:sldMk cId="1651789811" sldId="323"/>
            <ac:spMk id="10" creationId="{DC5AC39A-C3CC-89C0-612C-065E9E1BEEBB}"/>
          </ac:spMkLst>
        </pc:spChg>
        <pc:spChg chg="del mod">
          <ac:chgData name="Antonio Carlos Meira Neto" userId="59b1efde8bf749db" providerId="LiveId" clId="{80735760-7840-4A2B-9124-0DDF62D58272}" dt="2022-09-25T21:08:31.363" v="2010" actId="478"/>
          <ac:spMkLst>
            <pc:docMk/>
            <pc:sldMk cId="1651789811" sldId="323"/>
            <ac:spMk id="11" creationId="{52B4CE2B-3A7C-AD1F-BB8E-10CE0E68C57C}"/>
          </ac:spMkLst>
        </pc:spChg>
        <pc:spChg chg="add mod">
          <ac:chgData name="Antonio Carlos Meira Neto" userId="59b1efde8bf749db" providerId="LiveId" clId="{80735760-7840-4A2B-9124-0DDF62D58272}" dt="2022-10-06T00:01:13.306" v="13151" actId="1076"/>
          <ac:spMkLst>
            <pc:docMk/>
            <pc:sldMk cId="1651789811" sldId="323"/>
            <ac:spMk id="12" creationId="{42A6AA47-F68E-6A2A-2D94-FBA789AB2542}"/>
          </ac:spMkLst>
        </pc:spChg>
        <pc:spChg chg="add mod">
          <ac:chgData name="Antonio Carlos Meira Neto" userId="59b1efde8bf749db" providerId="LiveId" clId="{80735760-7840-4A2B-9124-0DDF62D58272}" dt="2022-10-06T00:01:31.809" v="13152" actId="20577"/>
          <ac:spMkLst>
            <pc:docMk/>
            <pc:sldMk cId="1651789811" sldId="323"/>
            <ac:spMk id="13" creationId="{F21589BF-A5CE-50D5-865F-064ABA35BB82}"/>
          </ac:spMkLst>
        </pc:spChg>
        <pc:graphicFrameChg chg="add mod modGraphic">
          <ac:chgData name="Antonio Carlos Meira Neto" userId="59b1efde8bf749db" providerId="LiveId" clId="{80735760-7840-4A2B-9124-0DDF62D58272}" dt="2022-10-06T00:01:13.306" v="13151" actId="1076"/>
          <ac:graphicFrameMkLst>
            <pc:docMk/>
            <pc:sldMk cId="1651789811" sldId="323"/>
            <ac:graphicFrameMk id="2" creationId="{3212D91B-45B9-ABBB-7FAB-DA7678737D79}"/>
          </ac:graphicFrameMkLst>
        </pc:graphicFrameChg>
        <pc:graphicFrameChg chg="add mod modGraphic">
          <ac:chgData name="Antonio Carlos Meira Neto" userId="59b1efde8bf749db" providerId="LiveId" clId="{80735760-7840-4A2B-9124-0DDF62D58272}" dt="2022-09-29T21:14:42.586" v="7614" actId="1076"/>
          <ac:graphicFrameMkLst>
            <pc:docMk/>
            <pc:sldMk cId="1651789811" sldId="323"/>
            <ac:graphicFrameMk id="3" creationId="{C974D877-D766-9E8B-19EA-A9DD5EA08CFF}"/>
          </ac:graphicFrameMkLst>
        </pc:graphicFrameChg>
        <pc:graphicFrameChg chg="add mod">
          <ac:chgData name="Antonio Carlos Meira Neto" userId="59b1efde8bf749db" providerId="LiveId" clId="{80735760-7840-4A2B-9124-0DDF62D58272}" dt="2022-10-05T23:59:55.692" v="13069" actId="1076"/>
          <ac:graphicFrameMkLst>
            <pc:docMk/>
            <pc:sldMk cId="1651789811" sldId="323"/>
            <ac:graphicFrameMk id="6" creationId="{1BE70AB3-11AC-D027-66F0-1713AA07A017}"/>
          </ac:graphicFrameMkLst>
        </pc:graphicFrameChg>
        <pc:graphicFrameChg chg="add mod modGraphic">
          <ac:chgData name="Antonio Carlos Meira Neto" userId="59b1efde8bf749db" providerId="LiveId" clId="{80735760-7840-4A2B-9124-0DDF62D58272}" dt="2022-09-29T21:14:42.586" v="7614" actId="1076"/>
          <ac:graphicFrameMkLst>
            <pc:docMk/>
            <pc:sldMk cId="1651789811" sldId="323"/>
            <ac:graphicFrameMk id="14" creationId="{FA04FFFC-BFD0-CCDD-C574-D094825169CF}"/>
          </ac:graphicFrameMkLst>
        </pc:graphicFrameChg>
        <pc:graphicFrameChg chg="add mod modGraphic">
          <ac:chgData name="Antonio Carlos Meira Neto" userId="59b1efde8bf749db" providerId="LiveId" clId="{80735760-7840-4A2B-9124-0DDF62D58272}" dt="2022-09-29T21:14:42.586" v="7614" actId="1076"/>
          <ac:graphicFrameMkLst>
            <pc:docMk/>
            <pc:sldMk cId="1651789811" sldId="323"/>
            <ac:graphicFrameMk id="15" creationId="{E95167CE-CD4C-6132-1D16-FC07685999AE}"/>
          </ac:graphicFrameMkLst>
        </pc:graphicFrameChg>
        <pc:graphicFrameChg chg="add mod modGraphic">
          <ac:chgData name="Antonio Carlos Meira Neto" userId="59b1efde8bf749db" providerId="LiveId" clId="{80735760-7840-4A2B-9124-0DDF62D58272}" dt="2022-09-29T21:14:42.586" v="7614" actId="1076"/>
          <ac:graphicFrameMkLst>
            <pc:docMk/>
            <pc:sldMk cId="1651789811" sldId="323"/>
            <ac:graphicFrameMk id="16" creationId="{7249CBDA-A24F-17A4-42F3-CFAFBEE53098}"/>
          </ac:graphicFrameMkLst>
        </pc:graphicFrameChg>
        <pc:picChg chg="add mod">
          <ac:chgData name="Antonio Carlos Meira Neto" userId="59b1efde8bf749db" providerId="LiveId" clId="{80735760-7840-4A2B-9124-0DDF62D58272}" dt="2022-10-06T00:01:08.128" v="13150" actId="1076"/>
          <ac:picMkLst>
            <pc:docMk/>
            <pc:sldMk cId="1651789811" sldId="323"/>
            <ac:picMk id="7" creationId="{610C6B5D-15A1-1901-37CF-6DB4F4E19399}"/>
          </ac:picMkLst>
        </pc:picChg>
        <pc:picChg chg="add del mod">
          <ac:chgData name="Antonio Carlos Meira Neto" userId="59b1efde8bf749db" providerId="LiveId" clId="{80735760-7840-4A2B-9124-0DDF62D58272}" dt="2022-09-25T21:06:36.561" v="1996" actId="478"/>
          <ac:picMkLst>
            <pc:docMk/>
            <pc:sldMk cId="1651789811" sldId="323"/>
            <ac:picMk id="13" creationId="{852050C8-84AB-9BA1-494E-458F36856592}"/>
          </ac:picMkLst>
        </pc:picChg>
        <pc:picChg chg="add mod">
          <ac:chgData name="Antonio Carlos Meira Neto" userId="59b1efde8bf749db" providerId="LiveId" clId="{80735760-7840-4A2B-9124-0DDF62D58272}" dt="2022-09-29T21:14:42.586" v="7614" actId="1076"/>
          <ac:picMkLst>
            <pc:docMk/>
            <pc:sldMk cId="1651789811" sldId="323"/>
            <ac:picMk id="17" creationId="{270D3703-8B43-B6CF-09B4-0B8F22CA0AD1}"/>
          </ac:picMkLst>
        </pc:picChg>
      </pc:sldChg>
      <pc:sldChg chg="addSp delSp modSp add mod">
        <pc:chgData name="Antonio Carlos Meira Neto" userId="59b1efde8bf749db" providerId="LiveId" clId="{80735760-7840-4A2B-9124-0DDF62D58272}" dt="2022-10-06T00:36:51.242" v="13916" actId="20577"/>
        <pc:sldMkLst>
          <pc:docMk/>
          <pc:sldMk cId="1461653706" sldId="324"/>
        </pc:sldMkLst>
        <pc:spChg chg="mod">
          <ac:chgData name="Antonio Carlos Meira Neto" userId="59b1efde8bf749db" providerId="LiveId" clId="{80735760-7840-4A2B-9124-0DDF62D58272}" dt="2022-09-29T21:14:55.457" v="7616" actId="1076"/>
          <ac:spMkLst>
            <pc:docMk/>
            <pc:sldMk cId="1461653706" sldId="324"/>
            <ac:spMk id="3" creationId="{939467FA-F2E8-B215-2D57-6A24BD7C05D2}"/>
          </ac:spMkLst>
        </pc:spChg>
        <pc:spChg chg="add mod">
          <ac:chgData name="Antonio Carlos Meira Neto" userId="59b1efde8bf749db" providerId="LiveId" clId="{80735760-7840-4A2B-9124-0DDF62D58272}" dt="2022-10-06T00:36:51.242" v="13916" actId="20577"/>
          <ac:spMkLst>
            <pc:docMk/>
            <pc:sldMk cId="1461653706" sldId="324"/>
            <ac:spMk id="7" creationId="{B4EAAD90-A47D-3D55-3365-6F8DFBC62380}"/>
          </ac:spMkLst>
        </pc:spChg>
        <pc:spChg chg="del mod">
          <ac:chgData name="Antonio Carlos Meira Neto" userId="59b1efde8bf749db" providerId="LiveId" clId="{80735760-7840-4A2B-9124-0DDF62D58272}" dt="2022-09-29T20:21:14.722" v="5247" actId="478"/>
          <ac:spMkLst>
            <pc:docMk/>
            <pc:sldMk cId="1461653706" sldId="324"/>
            <ac:spMk id="9" creationId="{56A0B336-9293-2080-B257-CABBE8A5EB38}"/>
          </ac:spMkLst>
        </pc:spChg>
        <pc:spChg chg="mod">
          <ac:chgData name="Antonio Carlos Meira Neto" userId="59b1efde8bf749db" providerId="LiveId" clId="{80735760-7840-4A2B-9124-0DDF62D58272}" dt="2022-09-25T03:16:34.817" v="1863" actId="207"/>
          <ac:spMkLst>
            <pc:docMk/>
            <pc:sldMk cId="1461653706" sldId="324"/>
            <ac:spMk id="11" creationId="{52B4CE2B-3A7C-AD1F-BB8E-10CE0E68C57C}"/>
          </ac:spMkLst>
        </pc:spChg>
        <pc:spChg chg="add mod">
          <ac:chgData name="Antonio Carlos Meira Neto" userId="59b1efde8bf749db" providerId="LiveId" clId="{80735760-7840-4A2B-9124-0DDF62D58272}" dt="2022-09-29T21:14:55.457" v="7616" actId="1076"/>
          <ac:spMkLst>
            <pc:docMk/>
            <pc:sldMk cId="1461653706" sldId="324"/>
            <ac:spMk id="13" creationId="{01F42BA9-5D95-A9BA-20DA-700B5134DFBB}"/>
          </ac:spMkLst>
        </pc:spChg>
        <pc:spChg chg="add mod">
          <ac:chgData name="Antonio Carlos Meira Neto" userId="59b1efde8bf749db" providerId="LiveId" clId="{80735760-7840-4A2B-9124-0DDF62D58272}" dt="2022-09-29T21:14:55.457" v="7616" actId="1076"/>
          <ac:spMkLst>
            <pc:docMk/>
            <pc:sldMk cId="1461653706" sldId="324"/>
            <ac:spMk id="14" creationId="{9B66DE95-81A5-D882-8C29-87C12CDB2811}"/>
          </ac:spMkLst>
        </pc:spChg>
        <pc:spChg chg="add mod">
          <ac:chgData name="Antonio Carlos Meira Neto" userId="59b1efde8bf749db" providerId="LiveId" clId="{80735760-7840-4A2B-9124-0DDF62D58272}" dt="2022-09-29T21:14:55.457" v="7616" actId="1076"/>
          <ac:spMkLst>
            <pc:docMk/>
            <pc:sldMk cId="1461653706" sldId="324"/>
            <ac:spMk id="17" creationId="{4443C1B0-C052-1EDE-372F-C6D93A8FB5C5}"/>
          </ac:spMkLst>
        </pc:spChg>
        <pc:spChg chg="add mod">
          <ac:chgData name="Antonio Carlos Meira Neto" userId="59b1efde8bf749db" providerId="LiveId" clId="{80735760-7840-4A2B-9124-0DDF62D58272}" dt="2022-09-29T21:14:55.457" v="7616" actId="1076"/>
          <ac:spMkLst>
            <pc:docMk/>
            <pc:sldMk cId="1461653706" sldId="324"/>
            <ac:spMk id="21" creationId="{DB9860CD-1DFD-F8F3-929C-0EC671CCDAB8}"/>
          </ac:spMkLst>
        </pc:spChg>
        <pc:spChg chg="add mod">
          <ac:chgData name="Antonio Carlos Meira Neto" userId="59b1efde8bf749db" providerId="LiveId" clId="{80735760-7840-4A2B-9124-0DDF62D58272}" dt="2022-09-29T21:14:55.457" v="7616" actId="1076"/>
          <ac:spMkLst>
            <pc:docMk/>
            <pc:sldMk cId="1461653706" sldId="324"/>
            <ac:spMk id="22" creationId="{9BC870AB-9E7C-020D-A74F-5078B5BD3796}"/>
          </ac:spMkLst>
        </pc:spChg>
        <pc:spChg chg="add mod">
          <ac:chgData name="Antonio Carlos Meira Neto" userId="59b1efde8bf749db" providerId="LiveId" clId="{80735760-7840-4A2B-9124-0DDF62D58272}" dt="2022-09-29T21:14:55.457" v="7616" actId="1076"/>
          <ac:spMkLst>
            <pc:docMk/>
            <pc:sldMk cId="1461653706" sldId="324"/>
            <ac:spMk id="31" creationId="{ADF186F7-5720-D6B8-B7F1-BAEB384651ED}"/>
          </ac:spMkLst>
        </pc:spChg>
        <pc:spChg chg="mod">
          <ac:chgData name="Antonio Carlos Meira Neto" userId="59b1efde8bf749db" providerId="LiveId" clId="{80735760-7840-4A2B-9124-0DDF62D58272}" dt="2022-09-29T21:14:55.457" v="7616" actId="1076"/>
          <ac:spMkLst>
            <pc:docMk/>
            <pc:sldMk cId="1461653706" sldId="324"/>
            <ac:spMk id="60" creationId="{A07B162D-10FB-06D0-0F1B-00D431702C64}"/>
          </ac:spMkLst>
        </pc:spChg>
        <pc:spChg chg="mod">
          <ac:chgData name="Antonio Carlos Meira Neto" userId="59b1efde8bf749db" providerId="LiveId" clId="{80735760-7840-4A2B-9124-0DDF62D58272}" dt="2022-09-29T21:14:55.457" v="7616" actId="1076"/>
          <ac:spMkLst>
            <pc:docMk/>
            <pc:sldMk cId="1461653706" sldId="324"/>
            <ac:spMk id="67" creationId="{C50DDBAB-9D97-0C4D-9086-DA12D25F3AA7}"/>
          </ac:spMkLst>
        </pc:spChg>
        <pc:spChg chg="mod">
          <ac:chgData name="Antonio Carlos Meira Neto" userId="59b1efde8bf749db" providerId="LiveId" clId="{80735760-7840-4A2B-9124-0DDF62D58272}" dt="2022-09-29T21:14:55.457" v="7616" actId="1076"/>
          <ac:spMkLst>
            <pc:docMk/>
            <pc:sldMk cId="1461653706" sldId="324"/>
            <ac:spMk id="70" creationId="{42DB9C36-A1DA-7334-CBE4-9DD29D037716}"/>
          </ac:spMkLst>
        </pc:spChg>
        <pc:spChg chg="mod">
          <ac:chgData name="Antonio Carlos Meira Neto" userId="59b1efde8bf749db" providerId="LiveId" clId="{80735760-7840-4A2B-9124-0DDF62D58272}" dt="2022-09-29T21:14:55.457" v="7616" actId="1076"/>
          <ac:spMkLst>
            <pc:docMk/>
            <pc:sldMk cId="1461653706" sldId="324"/>
            <ac:spMk id="75" creationId="{0EB8C4E8-2CEC-8393-F986-224597B1B83E}"/>
          </ac:spMkLst>
        </pc:spChg>
        <pc:spChg chg="mod">
          <ac:chgData name="Antonio Carlos Meira Neto" userId="59b1efde8bf749db" providerId="LiveId" clId="{80735760-7840-4A2B-9124-0DDF62D58272}" dt="2022-09-29T21:14:55.457" v="7616" actId="1076"/>
          <ac:spMkLst>
            <pc:docMk/>
            <pc:sldMk cId="1461653706" sldId="324"/>
            <ac:spMk id="77" creationId="{DA2A2F92-7267-3F16-4937-CE0429E3C34B}"/>
          </ac:spMkLst>
        </pc:spChg>
        <pc:spChg chg="mod">
          <ac:chgData name="Antonio Carlos Meira Neto" userId="59b1efde8bf749db" providerId="LiveId" clId="{80735760-7840-4A2B-9124-0DDF62D58272}" dt="2022-09-29T21:14:55.457" v="7616" actId="1076"/>
          <ac:spMkLst>
            <pc:docMk/>
            <pc:sldMk cId="1461653706" sldId="324"/>
            <ac:spMk id="78" creationId="{B7BBF6D7-BEF9-E8FE-E0AD-75D29026A53B}"/>
          </ac:spMkLst>
        </pc:spChg>
        <pc:spChg chg="mod">
          <ac:chgData name="Antonio Carlos Meira Neto" userId="59b1efde8bf749db" providerId="LiveId" clId="{80735760-7840-4A2B-9124-0DDF62D58272}" dt="2022-09-29T21:14:55.457" v="7616" actId="1076"/>
          <ac:spMkLst>
            <pc:docMk/>
            <pc:sldMk cId="1461653706" sldId="324"/>
            <ac:spMk id="79" creationId="{4A172BCA-31C3-5854-3B40-BBE94702F431}"/>
          </ac:spMkLst>
        </pc:spChg>
        <pc:spChg chg="mod">
          <ac:chgData name="Antonio Carlos Meira Neto" userId="59b1efde8bf749db" providerId="LiveId" clId="{80735760-7840-4A2B-9124-0DDF62D58272}" dt="2022-09-29T21:14:55.457" v="7616" actId="1076"/>
          <ac:spMkLst>
            <pc:docMk/>
            <pc:sldMk cId="1461653706" sldId="324"/>
            <ac:spMk id="80" creationId="{28144F08-E5AE-BC65-2F15-78F917BAF231}"/>
          </ac:spMkLst>
        </pc:spChg>
        <pc:spChg chg="mod">
          <ac:chgData name="Antonio Carlos Meira Neto" userId="59b1efde8bf749db" providerId="LiveId" clId="{80735760-7840-4A2B-9124-0DDF62D58272}" dt="2022-09-29T21:14:55.457" v="7616" actId="1076"/>
          <ac:spMkLst>
            <pc:docMk/>
            <pc:sldMk cId="1461653706" sldId="324"/>
            <ac:spMk id="81" creationId="{54239AE4-0E23-6A01-2EDE-39D68C9F1FBB}"/>
          </ac:spMkLst>
        </pc:spChg>
        <pc:spChg chg="mod">
          <ac:chgData name="Antonio Carlos Meira Neto" userId="59b1efde8bf749db" providerId="LiveId" clId="{80735760-7840-4A2B-9124-0DDF62D58272}" dt="2022-09-29T21:14:55.457" v="7616" actId="1076"/>
          <ac:spMkLst>
            <pc:docMk/>
            <pc:sldMk cId="1461653706" sldId="324"/>
            <ac:spMk id="82" creationId="{677E8564-6BC3-8ED4-1A3B-855F7588B205}"/>
          </ac:spMkLst>
        </pc:spChg>
        <pc:spChg chg="mod">
          <ac:chgData name="Antonio Carlos Meira Neto" userId="59b1efde8bf749db" providerId="LiveId" clId="{80735760-7840-4A2B-9124-0DDF62D58272}" dt="2022-09-29T21:14:55.457" v="7616" actId="1076"/>
          <ac:spMkLst>
            <pc:docMk/>
            <pc:sldMk cId="1461653706" sldId="324"/>
            <ac:spMk id="83" creationId="{AE549C10-70E2-5DE1-E776-FAF37411351D}"/>
          </ac:spMkLst>
        </pc:spChg>
        <pc:spChg chg="mod">
          <ac:chgData name="Antonio Carlos Meira Neto" userId="59b1efde8bf749db" providerId="LiveId" clId="{80735760-7840-4A2B-9124-0DDF62D58272}" dt="2022-09-29T21:14:55.457" v="7616" actId="1076"/>
          <ac:spMkLst>
            <pc:docMk/>
            <pc:sldMk cId="1461653706" sldId="324"/>
            <ac:spMk id="84" creationId="{310DC7B8-A6BA-E631-2C27-003CA2D1DF5C}"/>
          </ac:spMkLst>
        </pc:spChg>
        <pc:spChg chg="mod">
          <ac:chgData name="Antonio Carlos Meira Neto" userId="59b1efde8bf749db" providerId="LiveId" clId="{80735760-7840-4A2B-9124-0DDF62D58272}" dt="2022-09-29T21:14:55.457" v="7616" actId="1076"/>
          <ac:spMkLst>
            <pc:docMk/>
            <pc:sldMk cId="1461653706" sldId="324"/>
            <ac:spMk id="85" creationId="{E911EB47-EC79-C3DC-8037-E62B834EDCBF}"/>
          </ac:spMkLst>
        </pc:spChg>
        <pc:spChg chg="mod">
          <ac:chgData name="Antonio Carlos Meira Neto" userId="59b1efde8bf749db" providerId="LiveId" clId="{80735760-7840-4A2B-9124-0DDF62D58272}" dt="2022-09-29T21:14:55.457" v="7616" actId="1076"/>
          <ac:spMkLst>
            <pc:docMk/>
            <pc:sldMk cId="1461653706" sldId="324"/>
            <ac:spMk id="86" creationId="{3E8BB062-3610-5F7D-7A95-9EB0845C5B8B}"/>
          </ac:spMkLst>
        </pc:spChg>
        <pc:spChg chg="add mod">
          <ac:chgData name="Antonio Carlos Meira Neto" userId="59b1efde8bf749db" providerId="LiveId" clId="{80735760-7840-4A2B-9124-0DDF62D58272}" dt="2022-09-29T21:14:55.457" v="7616" actId="1076"/>
          <ac:spMkLst>
            <pc:docMk/>
            <pc:sldMk cId="1461653706" sldId="324"/>
            <ac:spMk id="87" creationId="{D5E83481-A1AC-11D6-2E4E-6FFEE4BB47CA}"/>
          </ac:spMkLst>
        </pc:spChg>
        <pc:spChg chg="mod">
          <ac:chgData name="Antonio Carlos Meira Neto" userId="59b1efde8bf749db" providerId="LiveId" clId="{80735760-7840-4A2B-9124-0DDF62D58272}" dt="2022-09-29T21:14:55.457" v="7616" actId="1076"/>
          <ac:spMkLst>
            <pc:docMk/>
            <pc:sldMk cId="1461653706" sldId="324"/>
            <ac:spMk id="89" creationId="{1E5F38BD-E806-2C8A-3BF3-9A1E263E7456}"/>
          </ac:spMkLst>
        </pc:spChg>
        <pc:spChg chg="add mod">
          <ac:chgData name="Antonio Carlos Meira Neto" userId="59b1efde8bf749db" providerId="LiveId" clId="{80735760-7840-4A2B-9124-0DDF62D58272}" dt="2022-09-29T21:14:55.457" v="7616" actId="1076"/>
          <ac:spMkLst>
            <pc:docMk/>
            <pc:sldMk cId="1461653706" sldId="324"/>
            <ac:spMk id="93" creationId="{DACDD3A1-D23A-02B2-0748-709C1C304FC6}"/>
          </ac:spMkLst>
        </pc:spChg>
        <pc:spChg chg="add mod">
          <ac:chgData name="Antonio Carlos Meira Neto" userId="59b1efde8bf749db" providerId="LiveId" clId="{80735760-7840-4A2B-9124-0DDF62D58272}" dt="2022-09-29T21:14:55.457" v="7616" actId="1076"/>
          <ac:spMkLst>
            <pc:docMk/>
            <pc:sldMk cId="1461653706" sldId="324"/>
            <ac:spMk id="94" creationId="{BD033D5D-8A4A-C527-EC41-D025D504002E}"/>
          </ac:spMkLst>
        </pc:spChg>
        <pc:spChg chg="add mod">
          <ac:chgData name="Antonio Carlos Meira Neto" userId="59b1efde8bf749db" providerId="LiveId" clId="{80735760-7840-4A2B-9124-0DDF62D58272}" dt="2022-09-29T21:14:55.457" v="7616" actId="1076"/>
          <ac:spMkLst>
            <pc:docMk/>
            <pc:sldMk cId="1461653706" sldId="324"/>
            <ac:spMk id="95" creationId="{ED0D6687-1391-96C0-CD36-697F332AB122}"/>
          </ac:spMkLst>
        </pc:spChg>
        <pc:spChg chg="add mod">
          <ac:chgData name="Antonio Carlos Meira Neto" userId="59b1efde8bf749db" providerId="LiveId" clId="{80735760-7840-4A2B-9124-0DDF62D58272}" dt="2022-09-29T21:14:55.457" v="7616" actId="1076"/>
          <ac:spMkLst>
            <pc:docMk/>
            <pc:sldMk cId="1461653706" sldId="324"/>
            <ac:spMk id="96" creationId="{B383CE6F-D40B-DBF8-3C73-9C3E52FB0AEF}"/>
          </ac:spMkLst>
        </pc:spChg>
        <pc:grpChg chg="add mod">
          <ac:chgData name="Antonio Carlos Meira Neto" userId="59b1efde8bf749db" providerId="LiveId" clId="{80735760-7840-4A2B-9124-0DDF62D58272}" dt="2022-09-29T21:14:55.457" v="7616" actId="1076"/>
          <ac:grpSpMkLst>
            <pc:docMk/>
            <pc:sldMk cId="1461653706" sldId="324"/>
            <ac:grpSpMk id="2" creationId="{33F77C60-B5E5-C7C0-8F5A-3EA2F53B5E7D}"/>
          </ac:grpSpMkLst>
        </pc:grpChg>
        <pc:grpChg chg="del">
          <ac:chgData name="Antonio Carlos Meira Neto" userId="59b1efde8bf749db" providerId="LiveId" clId="{80735760-7840-4A2B-9124-0DDF62D58272}" dt="2022-09-25T03:04:21.036" v="1626" actId="478"/>
          <ac:grpSpMkLst>
            <pc:docMk/>
            <pc:sldMk cId="1461653706" sldId="324"/>
            <ac:grpSpMk id="6" creationId="{C14F3625-7E40-2A3C-6401-4F0F028814DB}"/>
          </ac:grpSpMkLst>
        </pc:grpChg>
        <pc:grpChg chg="add mod">
          <ac:chgData name="Antonio Carlos Meira Neto" userId="59b1efde8bf749db" providerId="LiveId" clId="{80735760-7840-4A2B-9124-0DDF62D58272}" dt="2022-09-29T21:14:55.457" v="7616" actId="1076"/>
          <ac:grpSpMkLst>
            <pc:docMk/>
            <pc:sldMk cId="1461653706" sldId="324"/>
            <ac:grpSpMk id="51" creationId="{FD69B922-17B4-25A7-D599-D4A58DA63224}"/>
          </ac:grpSpMkLst>
        </pc:grpChg>
        <pc:grpChg chg="add mod">
          <ac:chgData name="Antonio Carlos Meira Neto" userId="59b1efde8bf749db" providerId="LiveId" clId="{80735760-7840-4A2B-9124-0DDF62D58272}" dt="2022-09-29T21:14:55.457" v="7616" actId="1076"/>
          <ac:grpSpMkLst>
            <pc:docMk/>
            <pc:sldMk cId="1461653706" sldId="324"/>
            <ac:grpSpMk id="66" creationId="{DBD862E9-9B94-AB0A-3696-24EA2D84D7A4}"/>
          </ac:grpSpMkLst>
        </pc:grpChg>
        <pc:grpChg chg="add mod">
          <ac:chgData name="Antonio Carlos Meira Neto" userId="59b1efde8bf749db" providerId="LiveId" clId="{80735760-7840-4A2B-9124-0DDF62D58272}" dt="2022-09-29T21:14:55.457" v="7616" actId="1076"/>
          <ac:grpSpMkLst>
            <pc:docMk/>
            <pc:sldMk cId="1461653706" sldId="324"/>
            <ac:grpSpMk id="69" creationId="{3ECF00F3-8B46-441C-7AFC-3D162186C62D}"/>
          </ac:grpSpMkLst>
        </pc:grpChg>
        <pc:grpChg chg="mod">
          <ac:chgData name="Antonio Carlos Meira Neto" userId="59b1efde8bf749db" providerId="LiveId" clId="{80735760-7840-4A2B-9124-0DDF62D58272}" dt="2022-09-29T21:14:55.457" v="7616" actId="1076"/>
          <ac:grpSpMkLst>
            <pc:docMk/>
            <pc:sldMk cId="1461653706" sldId="324"/>
            <ac:grpSpMk id="71" creationId="{E6D43EDA-0947-0576-567B-13602716F63A}"/>
          </ac:grpSpMkLst>
        </pc:grpChg>
        <pc:grpChg chg="add mod">
          <ac:chgData name="Antonio Carlos Meira Neto" userId="59b1efde8bf749db" providerId="LiveId" clId="{80735760-7840-4A2B-9124-0DDF62D58272}" dt="2022-09-29T21:14:55.457" v="7616" actId="1076"/>
          <ac:grpSpMkLst>
            <pc:docMk/>
            <pc:sldMk cId="1461653706" sldId="324"/>
            <ac:grpSpMk id="74" creationId="{B2172BB3-C8E3-3739-6282-C310268BAB9F}"/>
          </ac:grpSpMkLst>
        </pc:grpChg>
        <pc:grpChg chg="mod">
          <ac:chgData name="Antonio Carlos Meira Neto" userId="59b1efde8bf749db" providerId="LiveId" clId="{80735760-7840-4A2B-9124-0DDF62D58272}" dt="2022-09-29T21:14:55.457" v="7616" actId="1076"/>
          <ac:grpSpMkLst>
            <pc:docMk/>
            <pc:sldMk cId="1461653706" sldId="324"/>
            <ac:grpSpMk id="76" creationId="{1083480C-0DDA-022E-6A53-29360AED1F12}"/>
          </ac:grpSpMkLst>
        </pc:grpChg>
        <pc:grpChg chg="add mod">
          <ac:chgData name="Antonio Carlos Meira Neto" userId="59b1efde8bf749db" providerId="LiveId" clId="{80735760-7840-4A2B-9124-0DDF62D58272}" dt="2022-09-29T21:14:55.457" v="7616" actId="1076"/>
          <ac:grpSpMkLst>
            <pc:docMk/>
            <pc:sldMk cId="1461653706" sldId="324"/>
            <ac:grpSpMk id="88" creationId="{CA48507E-9678-E810-D293-15943113AB80}"/>
          </ac:grpSpMkLst>
        </pc:grpChg>
        <pc:picChg chg="mod">
          <ac:chgData name="Antonio Carlos Meira Neto" userId="59b1efde8bf749db" providerId="LiveId" clId="{80735760-7840-4A2B-9124-0DDF62D58272}" dt="2022-09-29T21:14:55.457" v="7616" actId="1076"/>
          <ac:picMkLst>
            <pc:docMk/>
            <pc:sldMk cId="1461653706" sldId="324"/>
            <ac:picMk id="5" creationId="{8C25A0C1-7E06-B895-CFC2-F3A13DF7ADCB}"/>
          </ac:picMkLst>
        </pc:picChg>
        <pc:picChg chg="add mod">
          <ac:chgData name="Antonio Carlos Meira Neto" userId="59b1efde8bf749db" providerId="LiveId" clId="{80735760-7840-4A2B-9124-0DDF62D58272}" dt="2022-09-29T21:14:55.457" v="7616" actId="1076"/>
          <ac:picMkLst>
            <pc:docMk/>
            <pc:sldMk cId="1461653706" sldId="324"/>
            <ac:picMk id="23" creationId="{7DC9DCB3-7D67-29CC-C0BE-CEFA5BFF7210}"/>
          </ac:picMkLst>
        </pc:picChg>
        <pc:picChg chg="add mod">
          <ac:chgData name="Antonio Carlos Meira Neto" userId="59b1efde8bf749db" providerId="LiveId" clId="{80735760-7840-4A2B-9124-0DDF62D58272}" dt="2022-09-29T21:14:55.457" v="7616" actId="1076"/>
          <ac:picMkLst>
            <pc:docMk/>
            <pc:sldMk cId="1461653706" sldId="324"/>
            <ac:picMk id="43" creationId="{202CDDB9-63CB-E8EA-B838-FB47F8038433}"/>
          </ac:picMkLst>
        </pc:picChg>
        <pc:picChg chg="add mod">
          <ac:chgData name="Antonio Carlos Meira Neto" userId="59b1efde8bf749db" providerId="LiveId" clId="{80735760-7840-4A2B-9124-0DDF62D58272}" dt="2022-09-29T21:14:55.457" v="7616" actId="1076"/>
          <ac:picMkLst>
            <pc:docMk/>
            <pc:sldMk cId="1461653706" sldId="324"/>
            <ac:picMk id="45" creationId="{DF20A87A-DFC8-D9C7-BF7A-1805CFBF3AAA}"/>
          </ac:picMkLst>
        </pc:picChg>
        <pc:picChg chg="mod">
          <ac:chgData name="Antonio Carlos Meira Neto" userId="59b1efde8bf749db" providerId="LiveId" clId="{80735760-7840-4A2B-9124-0DDF62D58272}" dt="2022-09-29T21:14:55.457" v="7616" actId="1076"/>
          <ac:picMkLst>
            <pc:docMk/>
            <pc:sldMk cId="1461653706" sldId="324"/>
            <ac:picMk id="61" creationId="{65415B56-873F-78EF-2659-B28A2E8BA6BA}"/>
          </ac:picMkLst>
        </pc:picChg>
        <pc:picChg chg="add mod">
          <ac:chgData name="Antonio Carlos Meira Neto" userId="59b1efde8bf749db" providerId="LiveId" clId="{80735760-7840-4A2B-9124-0DDF62D58272}" dt="2022-09-29T21:14:55.457" v="7616" actId="1076"/>
          <ac:picMkLst>
            <pc:docMk/>
            <pc:sldMk cId="1461653706" sldId="324"/>
            <ac:picMk id="62" creationId="{7330D775-C871-A798-2DA3-B7F4D0B851E6}"/>
          </ac:picMkLst>
        </pc:picChg>
        <pc:picChg chg="add mod">
          <ac:chgData name="Antonio Carlos Meira Neto" userId="59b1efde8bf749db" providerId="LiveId" clId="{80735760-7840-4A2B-9124-0DDF62D58272}" dt="2022-09-29T21:14:55.457" v="7616" actId="1076"/>
          <ac:picMkLst>
            <pc:docMk/>
            <pc:sldMk cId="1461653706" sldId="324"/>
            <ac:picMk id="63" creationId="{18D2652C-2218-79AB-08CE-5985866F167A}"/>
          </ac:picMkLst>
        </pc:picChg>
        <pc:picChg chg="add mod">
          <ac:chgData name="Antonio Carlos Meira Neto" userId="59b1efde8bf749db" providerId="LiveId" clId="{80735760-7840-4A2B-9124-0DDF62D58272}" dt="2022-09-29T21:14:55.457" v="7616" actId="1076"/>
          <ac:picMkLst>
            <pc:docMk/>
            <pc:sldMk cId="1461653706" sldId="324"/>
            <ac:picMk id="64" creationId="{9773B439-ABED-38FD-B4BE-B93A52AE2F38}"/>
          </ac:picMkLst>
        </pc:picChg>
        <pc:picChg chg="add mod">
          <ac:chgData name="Antonio Carlos Meira Neto" userId="59b1efde8bf749db" providerId="LiveId" clId="{80735760-7840-4A2B-9124-0DDF62D58272}" dt="2022-09-29T21:14:55.457" v="7616" actId="1076"/>
          <ac:picMkLst>
            <pc:docMk/>
            <pc:sldMk cId="1461653706" sldId="324"/>
            <ac:picMk id="65" creationId="{CEB5BB61-726F-072D-5CA7-5D608A37FDD2}"/>
          </ac:picMkLst>
        </pc:picChg>
        <pc:picChg chg="mod">
          <ac:chgData name="Antonio Carlos Meira Neto" userId="59b1efde8bf749db" providerId="LiveId" clId="{80735760-7840-4A2B-9124-0DDF62D58272}" dt="2022-09-29T21:14:55.457" v="7616" actId="1076"/>
          <ac:picMkLst>
            <pc:docMk/>
            <pc:sldMk cId="1461653706" sldId="324"/>
            <ac:picMk id="68" creationId="{488BB769-A6C1-E0F8-749F-673C8B7FCD75}"/>
          </ac:picMkLst>
        </pc:picChg>
        <pc:picChg chg="mod">
          <ac:chgData name="Antonio Carlos Meira Neto" userId="59b1efde8bf749db" providerId="LiveId" clId="{80735760-7840-4A2B-9124-0DDF62D58272}" dt="2022-09-29T21:14:55.457" v="7616" actId="1076"/>
          <ac:picMkLst>
            <pc:docMk/>
            <pc:sldMk cId="1461653706" sldId="324"/>
            <ac:picMk id="72" creationId="{66A0BE69-4750-CE17-1525-E4000CE296DF}"/>
          </ac:picMkLst>
        </pc:picChg>
        <pc:picChg chg="mod">
          <ac:chgData name="Antonio Carlos Meira Neto" userId="59b1efde8bf749db" providerId="LiveId" clId="{80735760-7840-4A2B-9124-0DDF62D58272}" dt="2022-09-29T21:14:55.457" v="7616" actId="1076"/>
          <ac:picMkLst>
            <pc:docMk/>
            <pc:sldMk cId="1461653706" sldId="324"/>
            <ac:picMk id="73" creationId="{45277815-AC97-37AD-7DBF-40987222D291}"/>
          </ac:picMkLst>
        </pc:picChg>
        <pc:picChg chg="mod">
          <ac:chgData name="Antonio Carlos Meira Neto" userId="59b1efde8bf749db" providerId="LiveId" clId="{80735760-7840-4A2B-9124-0DDF62D58272}" dt="2022-09-29T21:14:55.457" v="7616" actId="1076"/>
          <ac:picMkLst>
            <pc:docMk/>
            <pc:sldMk cId="1461653706" sldId="324"/>
            <ac:picMk id="90" creationId="{9B9101EB-AD4A-9F42-6338-805856401380}"/>
          </ac:picMkLst>
        </pc:picChg>
        <pc:picChg chg="add mod">
          <ac:chgData name="Antonio Carlos Meira Neto" userId="59b1efde8bf749db" providerId="LiveId" clId="{80735760-7840-4A2B-9124-0DDF62D58272}" dt="2022-09-29T21:14:55.457" v="7616" actId="1076"/>
          <ac:picMkLst>
            <pc:docMk/>
            <pc:sldMk cId="1461653706" sldId="324"/>
            <ac:picMk id="91" creationId="{84F239FC-EADA-CC94-D782-82F212BF6375}"/>
          </ac:picMkLst>
        </pc:picChg>
        <pc:picChg chg="add mod">
          <ac:chgData name="Antonio Carlos Meira Neto" userId="59b1efde8bf749db" providerId="LiveId" clId="{80735760-7840-4A2B-9124-0DDF62D58272}" dt="2022-09-29T21:14:55.457" v="7616" actId="1076"/>
          <ac:picMkLst>
            <pc:docMk/>
            <pc:sldMk cId="1461653706" sldId="324"/>
            <ac:picMk id="92" creationId="{8FF6AA32-E150-8981-F591-AAFC8A50A569}"/>
          </ac:picMkLst>
        </pc:picChg>
        <pc:cxnChg chg="add mod">
          <ac:chgData name="Antonio Carlos Meira Neto" userId="59b1efde8bf749db" providerId="LiveId" clId="{80735760-7840-4A2B-9124-0DDF62D58272}" dt="2022-09-29T21:14:55.457" v="7616" actId="1076"/>
          <ac:cxnSpMkLst>
            <pc:docMk/>
            <pc:sldMk cId="1461653706" sldId="324"/>
            <ac:cxnSpMk id="97" creationId="{D866B669-1348-5EE7-D7C4-BFCD41A487C6}"/>
          </ac:cxnSpMkLst>
        </pc:cxnChg>
        <pc:cxnChg chg="add mod">
          <ac:chgData name="Antonio Carlos Meira Neto" userId="59b1efde8bf749db" providerId="LiveId" clId="{80735760-7840-4A2B-9124-0DDF62D58272}" dt="2022-09-29T21:14:55.457" v="7616" actId="1076"/>
          <ac:cxnSpMkLst>
            <pc:docMk/>
            <pc:sldMk cId="1461653706" sldId="324"/>
            <ac:cxnSpMk id="98" creationId="{976F025E-EA9E-FD63-D38B-1F524B4EE94D}"/>
          </ac:cxnSpMkLst>
        </pc:cxnChg>
      </pc:sldChg>
      <pc:sldChg chg="addSp delSp modSp add mod ord">
        <pc:chgData name="Antonio Carlos Meira Neto" userId="59b1efde8bf749db" providerId="LiveId" clId="{80735760-7840-4A2B-9124-0DDF62D58272}" dt="2022-10-05T22:52:10.494" v="11325"/>
        <pc:sldMkLst>
          <pc:docMk/>
          <pc:sldMk cId="1768983179" sldId="325"/>
        </pc:sldMkLst>
        <pc:spChg chg="del">
          <ac:chgData name="Antonio Carlos Meira Neto" userId="59b1efde8bf749db" providerId="LiveId" clId="{80735760-7840-4A2B-9124-0DDF62D58272}" dt="2022-09-25T03:09:50.371" v="1724" actId="478"/>
          <ac:spMkLst>
            <pc:docMk/>
            <pc:sldMk cId="1768983179" sldId="325"/>
            <ac:spMk id="3" creationId="{F09A2F8D-849F-65C0-0FC0-CD78FA684CC0}"/>
          </ac:spMkLst>
        </pc:spChg>
        <pc:spChg chg="mod">
          <ac:chgData name="Antonio Carlos Meira Neto" userId="59b1efde8bf749db" providerId="LiveId" clId="{80735760-7840-4A2B-9124-0DDF62D58272}" dt="2022-09-26T00:24:00.080" v="3746" actId="1076"/>
          <ac:spMkLst>
            <pc:docMk/>
            <pc:sldMk cId="1768983179" sldId="325"/>
            <ac:spMk id="4" creationId="{41E12770-D545-4368-BABE-5B038490D3D8}"/>
          </ac:spMkLst>
        </pc:spChg>
        <pc:spChg chg="add mod">
          <ac:chgData name="Antonio Carlos Meira Neto" userId="59b1efde8bf749db" providerId="LiveId" clId="{80735760-7840-4A2B-9124-0DDF62D58272}" dt="2022-09-29T20:24:27.819" v="5338"/>
          <ac:spMkLst>
            <pc:docMk/>
            <pc:sldMk cId="1768983179" sldId="325"/>
            <ac:spMk id="5" creationId="{C02DBAB3-3AC9-1BD7-9467-1866E3216D64}"/>
          </ac:spMkLst>
        </pc:spChg>
        <pc:spChg chg="mod">
          <ac:chgData name="Antonio Carlos Meira Neto" userId="59b1efde8bf749db" providerId="LiveId" clId="{80735760-7840-4A2B-9124-0DDF62D58272}" dt="2022-09-26T00:31:58.431" v="3773"/>
          <ac:spMkLst>
            <pc:docMk/>
            <pc:sldMk cId="1768983179" sldId="325"/>
            <ac:spMk id="8" creationId="{24F088D9-DC18-CC09-F2F3-7B222351B3B6}"/>
          </ac:spMkLst>
        </pc:spChg>
        <pc:spChg chg="del mod">
          <ac:chgData name="Antonio Carlos Meira Neto" userId="59b1efde8bf749db" providerId="LiveId" clId="{80735760-7840-4A2B-9124-0DDF62D58272}" dt="2022-09-29T20:24:26.761" v="5337" actId="478"/>
          <ac:spMkLst>
            <pc:docMk/>
            <pc:sldMk cId="1768983179" sldId="325"/>
            <ac:spMk id="9" creationId="{56A0B336-9293-2080-B257-CABBE8A5EB38}"/>
          </ac:spMkLst>
        </pc:spChg>
        <pc:spChg chg="mod">
          <ac:chgData name="Antonio Carlos Meira Neto" userId="59b1efde8bf749db" providerId="LiveId" clId="{80735760-7840-4A2B-9124-0DDF62D58272}" dt="2022-09-26T00:31:58.431" v="3773"/>
          <ac:spMkLst>
            <pc:docMk/>
            <pc:sldMk cId="1768983179" sldId="325"/>
            <ac:spMk id="10" creationId="{C65D519B-D65D-3126-C268-5BBB1CE84A31}"/>
          </ac:spMkLst>
        </pc:spChg>
        <pc:spChg chg="mod">
          <ac:chgData name="Antonio Carlos Meira Neto" userId="59b1efde8bf749db" providerId="LiveId" clId="{80735760-7840-4A2B-9124-0DDF62D58272}" dt="2022-09-25T03:17:08.451" v="1870" actId="207"/>
          <ac:spMkLst>
            <pc:docMk/>
            <pc:sldMk cId="1768983179" sldId="325"/>
            <ac:spMk id="11" creationId="{52B4CE2B-3A7C-AD1F-BB8E-10CE0E68C57C}"/>
          </ac:spMkLst>
        </pc:spChg>
        <pc:spChg chg="mod">
          <ac:chgData name="Antonio Carlos Meira Neto" userId="59b1efde8bf749db" providerId="LiveId" clId="{80735760-7840-4A2B-9124-0DDF62D58272}" dt="2022-09-26T00:31:58.431" v="3773"/>
          <ac:spMkLst>
            <pc:docMk/>
            <pc:sldMk cId="1768983179" sldId="325"/>
            <ac:spMk id="12" creationId="{B3502B94-146A-7B2D-DAA2-BB291A09B417}"/>
          </ac:spMkLst>
        </pc:spChg>
        <pc:spChg chg="mod">
          <ac:chgData name="Antonio Carlos Meira Neto" userId="59b1efde8bf749db" providerId="LiveId" clId="{80735760-7840-4A2B-9124-0DDF62D58272}" dt="2022-09-26T00:31:58.431" v="3773"/>
          <ac:spMkLst>
            <pc:docMk/>
            <pc:sldMk cId="1768983179" sldId="325"/>
            <ac:spMk id="13" creationId="{CF277438-A15A-9A5F-9D32-8DB2B49CFD35}"/>
          </ac:spMkLst>
        </pc:spChg>
        <pc:spChg chg="mod">
          <ac:chgData name="Antonio Carlos Meira Neto" userId="59b1efde8bf749db" providerId="LiveId" clId="{80735760-7840-4A2B-9124-0DDF62D58272}" dt="2022-09-26T00:31:58.431" v="3773"/>
          <ac:spMkLst>
            <pc:docMk/>
            <pc:sldMk cId="1768983179" sldId="325"/>
            <ac:spMk id="14" creationId="{841590D7-909D-B98F-9D10-68E6C2CE0DF4}"/>
          </ac:spMkLst>
        </pc:spChg>
        <pc:spChg chg="mod">
          <ac:chgData name="Antonio Carlos Meira Neto" userId="59b1efde8bf749db" providerId="LiveId" clId="{80735760-7840-4A2B-9124-0DDF62D58272}" dt="2022-09-26T00:31:58.431" v="3773"/>
          <ac:spMkLst>
            <pc:docMk/>
            <pc:sldMk cId="1768983179" sldId="325"/>
            <ac:spMk id="15" creationId="{D1C05AB5-5799-2193-B8A2-90C0854BE2AD}"/>
          </ac:spMkLst>
        </pc:spChg>
        <pc:spChg chg="mod">
          <ac:chgData name="Antonio Carlos Meira Neto" userId="59b1efde8bf749db" providerId="LiveId" clId="{80735760-7840-4A2B-9124-0DDF62D58272}" dt="2022-09-26T00:31:58.431" v="3773"/>
          <ac:spMkLst>
            <pc:docMk/>
            <pc:sldMk cId="1768983179" sldId="325"/>
            <ac:spMk id="16" creationId="{232CC000-11D8-9559-C1B0-89C13E183F74}"/>
          </ac:spMkLst>
        </pc:spChg>
        <pc:spChg chg="mod">
          <ac:chgData name="Antonio Carlos Meira Neto" userId="59b1efde8bf749db" providerId="LiveId" clId="{80735760-7840-4A2B-9124-0DDF62D58272}" dt="2022-09-26T00:31:58.431" v="3773"/>
          <ac:spMkLst>
            <pc:docMk/>
            <pc:sldMk cId="1768983179" sldId="325"/>
            <ac:spMk id="17" creationId="{429C4691-8D8D-634A-6443-F5A45B972FC2}"/>
          </ac:spMkLst>
        </pc:spChg>
        <pc:spChg chg="mod">
          <ac:chgData name="Antonio Carlos Meira Neto" userId="59b1efde8bf749db" providerId="LiveId" clId="{80735760-7840-4A2B-9124-0DDF62D58272}" dt="2022-09-26T00:31:58.431" v="3773"/>
          <ac:spMkLst>
            <pc:docMk/>
            <pc:sldMk cId="1768983179" sldId="325"/>
            <ac:spMk id="18" creationId="{F4A81081-60E0-B090-F22B-08DF60A0BADB}"/>
          </ac:spMkLst>
        </pc:spChg>
        <pc:spChg chg="mod">
          <ac:chgData name="Antonio Carlos Meira Neto" userId="59b1efde8bf749db" providerId="LiveId" clId="{80735760-7840-4A2B-9124-0DDF62D58272}" dt="2022-09-26T00:31:58.431" v="3773"/>
          <ac:spMkLst>
            <pc:docMk/>
            <pc:sldMk cId="1768983179" sldId="325"/>
            <ac:spMk id="19" creationId="{B47E2249-1D88-A64B-D636-03F6D1DBBCCE}"/>
          </ac:spMkLst>
        </pc:spChg>
        <pc:spChg chg="mod">
          <ac:chgData name="Antonio Carlos Meira Neto" userId="59b1efde8bf749db" providerId="LiveId" clId="{80735760-7840-4A2B-9124-0DDF62D58272}" dt="2022-09-26T00:31:58.431" v="3773"/>
          <ac:spMkLst>
            <pc:docMk/>
            <pc:sldMk cId="1768983179" sldId="325"/>
            <ac:spMk id="20" creationId="{42007234-817B-3B8A-82F4-D63B8F333F76}"/>
          </ac:spMkLst>
        </pc:spChg>
        <pc:spChg chg="mod">
          <ac:chgData name="Antonio Carlos Meira Neto" userId="59b1efde8bf749db" providerId="LiveId" clId="{80735760-7840-4A2B-9124-0DDF62D58272}" dt="2022-09-26T00:31:58.431" v="3773"/>
          <ac:spMkLst>
            <pc:docMk/>
            <pc:sldMk cId="1768983179" sldId="325"/>
            <ac:spMk id="21" creationId="{45AD482A-7DC4-E9C3-2B9F-A13EE63147DD}"/>
          </ac:spMkLst>
        </pc:spChg>
        <pc:spChg chg="mod">
          <ac:chgData name="Antonio Carlos Meira Neto" userId="59b1efde8bf749db" providerId="LiveId" clId="{80735760-7840-4A2B-9124-0DDF62D58272}" dt="2022-09-26T00:31:58.431" v="3773"/>
          <ac:spMkLst>
            <pc:docMk/>
            <pc:sldMk cId="1768983179" sldId="325"/>
            <ac:spMk id="22" creationId="{C3DC11AC-91F6-A943-8F88-166002BFD8F2}"/>
          </ac:spMkLst>
        </pc:spChg>
        <pc:spChg chg="mod">
          <ac:chgData name="Antonio Carlos Meira Neto" userId="59b1efde8bf749db" providerId="LiveId" clId="{80735760-7840-4A2B-9124-0DDF62D58272}" dt="2022-09-26T00:31:58.431" v="3773"/>
          <ac:spMkLst>
            <pc:docMk/>
            <pc:sldMk cId="1768983179" sldId="325"/>
            <ac:spMk id="23" creationId="{48847D38-4191-E177-EDB2-40084691392A}"/>
          </ac:spMkLst>
        </pc:spChg>
        <pc:spChg chg="mod">
          <ac:chgData name="Antonio Carlos Meira Neto" userId="59b1efde8bf749db" providerId="LiveId" clId="{80735760-7840-4A2B-9124-0DDF62D58272}" dt="2022-09-26T00:31:58.431" v="3773"/>
          <ac:spMkLst>
            <pc:docMk/>
            <pc:sldMk cId="1768983179" sldId="325"/>
            <ac:spMk id="24" creationId="{E302E58D-094F-FE06-8BAA-8604C18B27E3}"/>
          </ac:spMkLst>
        </pc:spChg>
        <pc:spChg chg="mod">
          <ac:chgData name="Antonio Carlos Meira Neto" userId="59b1efde8bf749db" providerId="LiveId" clId="{80735760-7840-4A2B-9124-0DDF62D58272}" dt="2022-09-26T00:31:58.431" v="3773"/>
          <ac:spMkLst>
            <pc:docMk/>
            <pc:sldMk cId="1768983179" sldId="325"/>
            <ac:spMk id="25" creationId="{C2F0DA51-60E6-A0FC-B729-ADABF35CAC23}"/>
          </ac:spMkLst>
        </pc:spChg>
        <pc:spChg chg="mod">
          <ac:chgData name="Antonio Carlos Meira Neto" userId="59b1efde8bf749db" providerId="LiveId" clId="{80735760-7840-4A2B-9124-0DDF62D58272}" dt="2022-09-26T00:31:58.431" v="3773"/>
          <ac:spMkLst>
            <pc:docMk/>
            <pc:sldMk cId="1768983179" sldId="325"/>
            <ac:spMk id="26" creationId="{1CC8A69C-7756-8351-AEF4-0F01FEBD9FF2}"/>
          </ac:spMkLst>
        </pc:spChg>
        <pc:spChg chg="mod">
          <ac:chgData name="Antonio Carlos Meira Neto" userId="59b1efde8bf749db" providerId="LiveId" clId="{80735760-7840-4A2B-9124-0DDF62D58272}" dt="2022-09-26T00:31:58.431" v="3773"/>
          <ac:spMkLst>
            <pc:docMk/>
            <pc:sldMk cId="1768983179" sldId="325"/>
            <ac:spMk id="27" creationId="{AAAB1988-5893-589F-7AE7-58757C260224}"/>
          </ac:spMkLst>
        </pc:spChg>
        <pc:spChg chg="mod">
          <ac:chgData name="Antonio Carlos Meira Neto" userId="59b1efde8bf749db" providerId="LiveId" clId="{80735760-7840-4A2B-9124-0DDF62D58272}" dt="2022-09-26T00:31:58.431" v="3773"/>
          <ac:spMkLst>
            <pc:docMk/>
            <pc:sldMk cId="1768983179" sldId="325"/>
            <ac:spMk id="28" creationId="{40CFC0BA-0658-DC1B-B7E1-464CD4F18B28}"/>
          </ac:spMkLst>
        </pc:spChg>
        <pc:spChg chg="del">
          <ac:chgData name="Antonio Carlos Meira Neto" userId="59b1efde8bf749db" providerId="LiveId" clId="{80735760-7840-4A2B-9124-0DDF62D58272}" dt="2022-09-25T03:09:50.371" v="1724" actId="478"/>
          <ac:spMkLst>
            <pc:docMk/>
            <pc:sldMk cId="1768983179" sldId="325"/>
            <ac:spMk id="29" creationId="{AA9CD595-DB0B-FAC8-BF11-ECDB59B0894C}"/>
          </ac:spMkLst>
        </pc:spChg>
        <pc:spChg chg="mod">
          <ac:chgData name="Antonio Carlos Meira Neto" userId="59b1efde8bf749db" providerId="LiveId" clId="{80735760-7840-4A2B-9124-0DDF62D58272}" dt="2022-09-26T00:31:58.431" v="3773"/>
          <ac:spMkLst>
            <pc:docMk/>
            <pc:sldMk cId="1768983179" sldId="325"/>
            <ac:spMk id="29" creationId="{EC7D23AB-C535-7EDC-3B99-2559941989A7}"/>
          </ac:spMkLst>
        </pc:spChg>
        <pc:spChg chg="mod">
          <ac:chgData name="Antonio Carlos Meira Neto" userId="59b1efde8bf749db" providerId="LiveId" clId="{80735760-7840-4A2B-9124-0DDF62D58272}" dt="2022-09-26T00:31:58.431" v="3773"/>
          <ac:spMkLst>
            <pc:docMk/>
            <pc:sldMk cId="1768983179" sldId="325"/>
            <ac:spMk id="30" creationId="{AA76F737-419A-81E7-A76C-9C6C5BFDA2B7}"/>
          </ac:spMkLst>
        </pc:spChg>
        <pc:spChg chg="mod">
          <ac:chgData name="Antonio Carlos Meira Neto" userId="59b1efde8bf749db" providerId="LiveId" clId="{80735760-7840-4A2B-9124-0DDF62D58272}" dt="2022-09-26T00:31:58.431" v="3773"/>
          <ac:spMkLst>
            <pc:docMk/>
            <pc:sldMk cId="1768983179" sldId="325"/>
            <ac:spMk id="31" creationId="{7D16C971-39E2-C622-77BD-D175B458C745}"/>
          </ac:spMkLst>
        </pc:spChg>
        <pc:spChg chg="mod">
          <ac:chgData name="Antonio Carlos Meira Neto" userId="59b1efde8bf749db" providerId="LiveId" clId="{80735760-7840-4A2B-9124-0DDF62D58272}" dt="2022-09-26T00:31:58.431" v="3773"/>
          <ac:spMkLst>
            <pc:docMk/>
            <pc:sldMk cId="1768983179" sldId="325"/>
            <ac:spMk id="32" creationId="{117F22C6-1050-CFB0-05AF-3EED65EF69B8}"/>
          </ac:spMkLst>
        </pc:spChg>
        <pc:spChg chg="del">
          <ac:chgData name="Antonio Carlos Meira Neto" userId="59b1efde8bf749db" providerId="LiveId" clId="{80735760-7840-4A2B-9124-0DDF62D58272}" dt="2022-09-25T03:09:50.371" v="1724" actId="478"/>
          <ac:spMkLst>
            <pc:docMk/>
            <pc:sldMk cId="1768983179" sldId="325"/>
            <ac:spMk id="32" creationId="{8814C6C6-3917-4832-A9F8-4B7C0B7A0556}"/>
          </ac:spMkLst>
        </pc:spChg>
        <pc:spChg chg="mod">
          <ac:chgData name="Antonio Carlos Meira Neto" userId="59b1efde8bf749db" providerId="LiveId" clId="{80735760-7840-4A2B-9124-0DDF62D58272}" dt="2022-09-26T00:31:58.431" v="3773"/>
          <ac:spMkLst>
            <pc:docMk/>
            <pc:sldMk cId="1768983179" sldId="325"/>
            <ac:spMk id="33" creationId="{7046A5C0-F9B5-B635-3537-2BBAF77C4B2E}"/>
          </ac:spMkLst>
        </pc:spChg>
        <pc:spChg chg="del">
          <ac:chgData name="Antonio Carlos Meira Neto" userId="59b1efde8bf749db" providerId="LiveId" clId="{80735760-7840-4A2B-9124-0DDF62D58272}" dt="2022-09-25T03:09:50.371" v="1724" actId="478"/>
          <ac:spMkLst>
            <pc:docMk/>
            <pc:sldMk cId="1768983179" sldId="325"/>
            <ac:spMk id="34" creationId="{4BC1BAA2-C636-DC22-1B9C-C72D628BE3E3}"/>
          </ac:spMkLst>
        </pc:spChg>
        <pc:spChg chg="mod">
          <ac:chgData name="Antonio Carlos Meira Neto" userId="59b1efde8bf749db" providerId="LiveId" clId="{80735760-7840-4A2B-9124-0DDF62D58272}" dt="2022-09-26T00:31:58.431" v="3773"/>
          <ac:spMkLst>
            <pc:docMk/>
            <pc:sldMk cId="1768983179" sldId="325"/>
            <ac:spMk id="34" creationId="{CE87293D-CB12-5007-471A-4358DB2D998E}"/>
          </ac:spMkLst>
        </pc:spChg>
        <pc:spChg chg="mod">
          <ac:chgData name="Antonio Carlos Meira Neto" userId="59b1efde8bf749db" providerId="LiveId" clId="{80735760-7840-4A2B-9124-0DDF62D58272}" dt="2022-09-26T00:31:58.431" v="3773"/>
          <ac:spMkLst>
            <pc:docMk/>
            <pc:sldMk cId="1768983179" sldId="325"/>
            <ac:spMk id="35" creationId="{9AFE949D-0D16-1461-AA1E-A6091006B035}"/>
          </ac:spMkLst>
        </pc:spChg>
        <pc:spChg chg="mod">
          <ac:chgData name="Antonio Carlos Meira Neto" userId="59b1efde8bf749db" providerId="LiveId" clId="{80735760-7840-4A2B-9124-0DDF62D58272}" dt="2022-09-26T00:31:58.431" v="3773"/>
          <ac:spMkLst>
            <pc:docMk/>
            <pc:sldMk cId="1768983179" sldId="325"/>
            <ac:spMk id="36" creationId="{100F0402-B22A-4D8F-BC44-63106DB19088}"/>
          </ac:spMkLst>
        </pc:spChg>
        <pc:spChg chg="del">
          <ac:chgData name="Antonio Carlos Meira Neto" userId="59b1efde8bf749db" providerId="LiveId" clId="{80735760-7840-4A2B-9124-0DDF62D58272}" dt="2022-09-25T03:09:50.371" v="1724" actId="478"/>
          <ac:spMkLst>
            <pc:docMk/>
            <pc:sldMk cId="1768983179" sldId="325"/>
            <ac:spMk id="36" creationId="{62E8AE36-9E0E-5278-9B85-A5EFC63D6D6E}"/>
          </ac:spMkLst>
        </pc:spChg>
        <pc:spChg chg="mod">
          <ac:chgData name="Antonio Carlos Meira Neto" userId="59b1efde8bf749db" providerId="LiveId" clId="{80735760-7840-4A2B-9124-0DDF62D58272}" dt="2022-09-26T00:31:58.431" v="3773"/>
          <ac:spMkLst>
            <pc:docMk/>
            <pc:sldMk cId="1768983179" sldId="325"/>
            <ac:spMk id="37" creationId="{AB0EB441-C38A-E11B-271F-41853A01D028}"/>
          </ac:spMkLst>
        </pc:spChg>
        <pc:spChg chg="mod">
          <ac:chgData name="Antonio Carlos Meira Neto" userId="59b1efde8bf749db" providerId="LiveId" clId="{80735760-7840-4A2B-9124-0DDF62D58272}" dt="2022-09-26T00:31:58.431" v="3773"/>
          <ac:spMkLst>
            <pc:docMk/>
            <pc:sldMk cId="1768983179" sldId="325"/>
            <ac:spMk id="38" creationId="{7CFE0C94-348A-F7C4-20C4-5CF5B0D9D1E6}"/>
          </ac:spMkLst>
        </pc:spChg>
        <pc:spChg chg="del">
          <ac:chgData name="Antonio Carlos Meira Neto" userId="59b1efde8bf749db" providerId="LiveId" clId="{80735760-7840-4A2B-9124-0DDF62D58272}" dt="2022-09-25T03:09:50.371" v="1724" actId="478"/>
          <ac:spMkLst>
            <pc:docMk/>
            <pc:sldMk cId="1768983179" sldId="325"/>
            <ac:spMk id="39" creationId="{2DA6B128-3757-2C9E-24F8-0BDD3D0F645B}"/>
          </ac:spMkLst>
        </pc:spChg>
        <pc:spChg chg="mod">
          <ac:chgData name="Antonio Carlos Meira Neto" userId="59b1efde8bf749db" providerId="LiveId" clId="{80735760-7840-4A2B-9124-0DDF62D58272}" dt="2022-09-26T00:31:58.431" v="3773"/>
          <ac:spMkLst>
            <pc:docMk/>
            <pc:sldMk cId="1768983179" sldId="325"/>
            <ac:spMk id="39" creationId="{8CB7CE28-9740-3293-D77E-7ACD5983D3E9}"/>
          </ac:spMkLst>
        </pc:spChg>
        <pc:spChg chg="del">
          <ac:chgData name="Antonio Carlos Meira Neto" userId="59b1efde8bf749db" providerId="LiveId" clId="{80735760-7840-4A2B-9124-0DDF62D58272}" dt="2022-09-25T03:09:50.371" v="1724" actId="478"/>
          <ac:spMkLst>
            <pc:docMk/>
            <pc:sldMk cId="1768983179" sldId="325"/>
            <ac:spMk id="40" creationId="{5D0E5D5B-953B-A222-6888-7A408A2C811C}"/>
          </ac:spMkLst>
        </pc:spChg>
        <pc:spChg chg="mod">
          <ac:chgData name="Antonio Carlos Meira Neto" userId="59b1efde8bf749db" providerId="LiveId" clId="{80735760-7840-4A2B-9124-0DDF62D58272}" dt="2022-09-26T00:31:58.431" v="3773"/>
          <ac:spMkLst>
            <pc:docMk/>
            <pc:sldMk cId="1768983179" sldId="325"/>
            <ac:spMk id="40" creationId="{66D59E1E-F5BB-9EAF-35E0-D05F324FCF8B}"/>
          </ac:spMkLst>
        </pc:spChg>
        <pc:spChg chg="mod">
          <ac:chgData name="Antonio Carlos Meira Neto" userId="59b1efde8bf749db" providerId="LiveId" clId="{80735760-7840-4A2B-9124-0DDF62D58272}" dt="2022-09-26T00:31:58.431" v="3773"/>
          <ac:spMkLst>
            <pc:docMk/>
            <pc:sldMk cId="1768983179" sldId="325"/>
            <ac:spMk id="41" creationId="{87ED5A6E-EBB5-DE1F-0AAE-2F713A1761C4}"/>
          </ac:spMkLst>
        </pc:spChg>
        <pc:spChg chg="add mod">
          <ac:chgData name="Antonio Carlos Meira Neto" userId="59b1efde8bf749db" providerId="LiveId" clId="{80735760-7840-4A2B-9124-0DDF62D58272}" dt="2022-09-26T00:30:56.834" v="3770" actId="164"/>
          <ac:spMkLst>
            <pc:docMk/>
            <pc:sldMk cId="1768983179" sldId="325"/>
            <ac:spMk id="44" creationId="{70DEBD98-7C53-E250-C504-178907502F11}"/>
          </ac:spMkLst>
        </pc:spChg>
        <pc:spChg chg="add mod">
          <ac:chgData name="Antonio Carlos Meira Neto" userId="59b1efde8bf749db" providerId="LiveId" clId="{80735760-7840-4A2B-9124-0DDF62D58272}" dt="2022-09-26T00:30:56.834" v="3770" actId="164"/>
          <ac:spMkLst>
            <pc:docMk/>
            <pc:sldMk cId="1768983179" sldId="325"/>
            <ac:spMk id="45" creationId="{9BEA528D-9C4E-6F19-91FE-5961200B445E}"/>
          </ac:spMkLst>
        </pc:spChg>
        <pc:spChg chg="add mod">
          <ac:chgData name="Antonio Carlos Meira Neto" userId="59b1efde8bf749db" providerId="LiveId" clId="{80735760-7840-4A2B-9124-0DDF62D58272}" dt="2022-09-26T00:30:56.834" v="3770" actId="164"/>
          <ac:spMkLst>
            <pc:docMk/>
            <pc:sldMk cId="1768983179" sldId="325"/>
            <ac:spMk id="46" creationId="{005B0661-769B-4DA8-3388-DB6459C864EA}"/>
          </ac:spMkLst>
        </pc:spChg>
        <pc:spChg chg="add mod">
          <ac:chgData name="Antonio Carlos Meira Neto" userId="59b1efde8bf749db" providerId="LiveId" clId="{80735760-7840-4A2B-9124-0DDF62D58272}" dt="2022-09-26T00:30:56.834" v="3770" actId="164"/>
          <ac:spMkLst>
            <pc:docMk/>
            <pc:sldMk cId="1768983179" sldId="325"/>
            <ac:spMk id="47" creationId="{14BAD0E5-B960-6F0F-5D42-075F445E3086}"/>
          </ac:spMkLst>
        </pc:spChg>
        <pc:spChg chg="add mod">
          <ac:chgData name="Antonio Carlos Meira Neto" userId="59b1efde8bf749db" providerId="LiveId" clId="{80735760-7840-4A2B-9124-0DDF62D58272}" dt="2022-09-26T00:30:56.834" v="3770" actId="164"/>
          <ac:spMkLst>
            <pc:docMk/>
            <pc:sldMk cId="1768983179" sldId="325"/>
            <ac:spMk id="48" creationId="{42015C9D-2289-60F2-9F5D-5A41B2528C91}"/>
          </ac:spMkLst>
        </pc:spChg>
        <pc:spChg chg="add mod">
          <ac:chgData name="Antonio Carlos Meira Neto" userId="59b1efde8bf749db" providerId="LiveId" clId="{80735760-7840-4A2B-9124-0DDF62D58272}" dt="2022-09-26T00:30:56.834" v="3770" actId="164"/>
          <ac:spMkLst>
            <pc:docMk/>
            <pc:sldMk cId="1768983179" sldId="325"/>
            <ac:spMk id="49" creationId="{DBB7F824-C3BF-CF6C-0E55-9E8118DD9421}"/>
          </ac:spMkLst>
        </pc:spChg>
        <pc:spChg chg="add mod">
          <ac:chgData name="Antonio Carlos Meira Neto" userId="59b1efde8bf749db" providerId="LiveId" clId="{80735760-7840-4A2B-9124-0DDF62D58272}" dt="2022-09-26T00:30:56.834" v="3770" actId="164"/>
          <ac:spMkLst>
            <pc:docMk/>
            <pc:sldMk cId="1768983179" sldId="325"/>
            <ac:spMk id="50" creationId="{0870A214-B52A-4D08-1662-FF679EA72969}"/>
          </ac:spMkLst>
        </pc:spChg>
        <pc:spChg chg="add mod">
          <ac:chgData name="Antonio Carlos Meira Neto" userId="59b1efde8bf749db" providerId="LiveId" clId="{80735760-7840-4A2B-9124-0DDF62D58272}" dt="2022-09-26T00:30:56.834" v="3770" actId="164"/>
          <ac:spMkLst>
            <pc:docMk/>
            <pc:sldMk cId="1768983179" sldId="325"/>
            <ac:spMk id="51" creationId="{13E13939-6CF0-3190-7C43-E1E8FD96D7EE}"/>
          </ac:spMkLst>
        </pc:spChg>
        <pc:spChg chg="add mod">
          <ac:chgData name="Antonio Carlos Meira Neto" userId="59b1efde8bf749db" providerId="LiveId" clId="{80735760-7840-4A2B-9124-0DDF62D58272}" dt="2022-09-26T00:30:56.834" v="3770" actId="164"/>
          <ac:spMkLst>
            <pc:docMk/>
            <pc:sldMk cId="1768983179" sldId="325"/>
            <ac:spMk id="52" creationId="{E46DEAB9-8567-D55C-09C0-8521EE0B385D}"/>
          </ac:spMkLst>
        </pc:spChg>
        <pc:spChg chg="add mod">
          <ac:chgData name="Antonio Carlos Meira Neto" userId="59b1efde8bf749db" providerId="LiveId" clId="{80735760-7840-4A2B-9124-0DDF62D58272}" dt="2022-09-26T00:30:56.834" v="3770" actId="164"/>
          <ac:spMkLst>
            <pc:docMk/>
            <pc:sldMk cId="1768983179" sldId="325"/>
            <ac:spMk id="53" creationId="{8DE1046C-C777-FB83-10D9-49676FB1DF4C}"/>
          </ac:spMkLst>
        </pc:spChg>
        <pc:spChg chg="add mod">
          <ac:chgData name="Antonio Carlos Meira Neto" userId="59b1efde8bf749db" providerId="LiveId" clId="{80735760-7840-4A2B-9124-0DDF62D58272}" dt="2022-09-26T00:30:56.834" v="3770" actId="164"/>
          <ac:spMkLst>
            <pc:docMk/>
            <pc:sldMk cId="1768983179" sldId="325"/>
            <ac:spMk id="54" creationId="{EE182585-D5CB-3496-55BD-8EC49E90D39D}"/>
          </ac:spMkLst>
        </pc:spChg>
        <pc:spChg chg="add mod">
          <ac:chgData name="Antonio Carlos Meira Neto" userId="59b1efde8bf749db" providerId="LiveId" clId="{80735760-7840-4A2B-9124-0DDF62D58272}" dt="2022-09-26T00:30:56.834" v="3770" actId="164"/>
          <ac:spMkLst>
            <pc:docMk/>
            <pc:sldMk cId="1768983179" sldId="325"/>
            <ac:spMk id="55" creationId="{0627ADD4-59D8-0B47-DD1E-87BF57A684E9}"/>
          </ac:spMkLst>
        </pc:spChg>
        <pc:spChg chg="add mod">
          <ac:chgData name="Antonio Carlos Meira Neto" userId="59b1efde8bf749db" providerId="LiveId" clId="{80735760-7840-4A2B-9124-0DDF62D58272}" dt="2022-09-26T00:30:56.834" v="3770" actId="164"/>
          <ac:spMkLst>
            <pc:docMk/>
            <pc:sldMk cId="1768983179" sldId="325"/>
            <ac:spMk id="56" creationId="{6D48D9B0-AB44-2CB3-2089-E43183C971C6}"/>
          </ac:spMkLst>
        </pc:spChg>
        <pc:spChg chg="add mod">
          <ac:chgData name="Antonio Carlos Meira Neto" userId="59b1efde8bf749db" providerId="LiveId" clId="{80735760-7840-4A2B-9124-0DDF62D58272}" dt="2022-09-26T00:30:56.834" v="3770" actId="164"/>
          <ac:spMkLst>
            <pc:docMk/>
            <pc:sldMk cId="1768983179" sldId="325"/>
            <ac:spMk id="57" creationId="{30F17DCF-D303-097A-09FE-3E232606FF79}"/>
          </ac:spMkLst>
        </pc:spChg>
        <pc:spChg chg="add mod">
          <ac:chgData name="Antonio Carlos Meira Neto" userId="59b1efde8bf749db" providerId="LiveId" clId="{80735760-7840-4A2B-9124-0DDF62D58272}" dt="2022-09-26T00:30:56.834" v="3770" actId="164"/>
          <ac:spMkLst>
            <pc:docMk/>
            <pc:sldMk cId="1768983179" sldId="325"/>
            <ac:spMk id="58" creationId="{4F11BD08-7071-75E1-EE78-91144D7C114C}"/>
          </ac:spMkLst>
        </pc:spChg>
        <pc:spChg chg="add mod">
          <ac:chgData name="Antonio Carlos Meira Neto" userId="59b1efde8bf749db" providerId="LiveId" clId="{80735760-7840-4A2B-9124-0DDF62D58272}" dt="2022-09-26T00:30:56.834" v="3770" actId="164"/>
          <ac:spMkLst>
            <pc:docMk/>
            <pc:sldMk cId="1768983179" sldId="325"/>
            <ac:spMk id="59" creationId="{8DEB581E-77C9-17DD-F25B-9A62942A56C6}"/>
          </ac:spMkLst>
        </pc:spChg>
        <pc:spChg chg="add mod">
          <ac:chgData name="Antonio Carlos Meira Neto" userId="59b1efde8bf749db" providerId="LiveId" clId="{80735760-7840-4A2B-9124-0DDF62D58272}" dt="2022-09-26T00:30:56.834" v="3770" actId="164"/>
          <ac:spMkLst>
            <pc:docMk/>
            <pc:sldMk cId="1768983179" sldId="325"/>
            <ac:spMk id="60" creationId="{DFB4AF22-2623-CE36-BAFC-823ED5A21FC1}"/>
          </ac:spMkLst>
        </pc:spChg>
        <pc:spChg chg="add mod">
          <ac:chgData name="Antonio Carlos Meira Neto" userId="59b1efde8bf749db" providerId="LiveId" clId="{80735760-7840-4A2B-9124-0DDF62D58272}" dt="2022-09-26T00:30:56.834" v="3770" actId="164"/>
          <ac:spMkLst>
            <pc:docMk/>
            <pc:sldMk cId="1768983179" sldId="325"/>
            <ac:spMk id="61" creationId="{754E03BB-170C-03FB-9302-2999C4764C46}"/>
          </ac:spMkLst>
        </pc:spChg>
        <pc:spChg chg="add mod">
          <ac:chgData name="Antonio Carlos Meira Neto" userId="59b1efde8bf749db" providerId="LiveId" clId="{80735760-7840-4A2B-9124-0DDF62D58272}" dt="2022-09-26T00:30:56.834" v="3770" actId="164"/>
          <ac:spMkLst>
            <pc:docMk/>
            <pc:sldMk cId="1768983179" sldId="325"/>
            <ac:spMk id="62" creationId="{4545DCC8-E1C0-D219-DCFB-671505B4BDC2}"/>
          </ac:spMkLst>
        </pc:spChg>
        <pc:spChg chg="add mod">
          <ac:chgData name="Antonio Carlos Meira Neto" userId="59b1efde8bf749db" providerId="LiveId" clId="{80735760-7840-4A2B-9124-0DDF62D58272}" dt="2022-09-26T00:30:56.834" v="3770" actId="164"/>
          <ac:spMkLst>
            <pc:docMk/>
            <pc:sldMk cId="1768983179" sldId="325"/>
            <ac:spMk id="63" creationId="{72DC666F-CAD3-E344-D8E5-A6F3423F13BB}"/>
          </ac:spMkLst>
        </pc:spChg>
        <pc:spChg chg="add mod">
          <ac:chgData name="Antonio Carlos Meira Neto" userId="59b1efde8bf749db" providerId="LiveId" clId="{80735760-7840-4A2B-9124-0DDF62D58272}" dt="2022-09-26T00:30:56.834" v="3770" actId="164"/>
          <ac:spMkLst>
            <pc:docMk/>
            <pc:sldMk cId="1768983179" sldId="325"/>
            <ac:spMk id="64" creationId="{E5166BE7-8350-FEE5-36F4-DEE8C65F3A53}"/>
          </ac:spMkLst>
        </pc:spChg>
        <pc:spChg chg="add mod">
          <ac:chgData name="Antonio Carlos Meira Neto" userId="59b1efde8bf749db" providerId="LiveId" clId="{80735760-7840-4A2B-9124-0DDF62D58272}" dt="2022-09-26T00:30:56.834" v="3770" actId="164"/>
          <ac:spMkLst>
            <pc:docMk/>
            <pc:sldMk cId="1768983179" sldId="325"/>
            <ac:spMk id="65" creationId="{C9996602-8256-687E-3E35-A5DADBFA6229}"/>
          </ac:spMkLst>
        </pc:spChg>
        <pc:spChg chg="add mod">
          <ac:chgData name="Antonio Carlos Meira Neto" userId="59b1efde8bf749db" providerId="LiveId" clId="{80735760-7840-4A2B-9124-0DDF62D58272}" dt="2022-09-26T00:30:56.834" v="3770" actId="164"/>
          <ac:spMkLst>
            <pc:docMk/>
            <pc:sldMk cId="1768983179" sldId="325"/>
            <ac:spMk id="66" creationId="{28379B45-F848-D04F-B04A-064D022134E8}"/>
          </ac:spMkLst>
        </pc:spChg>
        <pc:spChg chg="add mod">
          <ac:chgData name="Antonio Carlos Meira Neto" userId="59b1efde8bf749db" providerId="LiveId" clId="{80735760-7840-4A2B-9124-0DDF62D58272}" dt="2022-09-26T00:30:56.834" v="3770" actId="164"/>
          <ac:spMkLst>
            <pc:docMk/>
            <pc:sldMk cId="1768983179" sldId="325"/>
            <ac:spMk id="67" creationId="{793F7BCA-F00C-6916-547B-639DBD16A4EA}"/>
          </ac:spMkLst>
        </pc:spChg>
        <pc:spChg chg="add mod">
          <ac:chgData name="Antonio Carlos Meira Neto" userId="59b1efde8bf749db" providerId="LiveId" clId="{80735760-7840-4A2B-9124-0DDF62D58272}" dt="2022-09-26T00:30:56.834" v="3770" actId="164"/>
          <ac:spMkLst>
            <pc:docMk/>
            <pc:sldMk cId="1768983179" sldId="325"/>
            <ac:spMk id="68" creationId="{BE890C51-6ECA-BF02-BABB-F6536F8A8799}"/>
          </ac:spMkLst>
        </pc:spChg>
        <pc:spChg chg="add mod">
          <ac:chgData name="Antonio Carlos Meira Neto" userId="59b1efde8bf749db" providerId="LiveId" clId="{80735760-7840-4A2B-9124-0DDF62D58272}" dt="2022-09-26T00:30:56.834" v="3770" actId="164"/>
          <ac:spMkLst>
            <pc:docMk/>
            <pc:sldMk cId="1768983179" sldId="325"/>
            <ac:spMk id="69" creationId="{15801A9A-820E-933C-60BD-8A1897D0D104}"/>
          </ac:spMkLst>
        </pc:spChg>
        <pc:spChg chg="add mod">
          <ac:chgData name="Antonio Carlos Meira Neto" userId="59b1efde8bf749db" providerId="LiveId" clId="{80735760-7840-4A2B-9124-0DDF62D58272}" dt="2022-09-26T00:30:56.834" v="3770" actId="164"/>
          <ac:spMkLst>
            <pc:docMk/>
            <pc:sldMk cId="1768983179" sldId="325"/>
            <ac:spMk id="70" creationId="{BF266AFB-49CA-BFDB-3178-E03CB10E16FD}"/>
          </ac:spMkLst>
        </pc:spChg>
        <pc:spChg chg="add mod">
          <ac:chgData name="Antonio Carlos Meira Neto" userId="59b1efde8bf749db" providerId="LiveId" clId="{80735760-7840-4A2B-9124-0DDF62D58272}" dt="2022-09-26T00:30:56.834" v="3770" actId="164"/>
          <ac:spMkLst>
            <pc:docMk/>
            <pc:sldMk cId="1768983179" sldId="325"/>
            <ac:spMk id="71" creationId="{D9E76194-B144-FC8A-5908-7DC7E3DBC09C}"/>
          </ac:spMkLst>
        </pc:spChg>
        <pc:spChg chg="add mod">
          <ac:chgData name="Antonio Carlos Meira Neto" userId="59b1efde8bf749db" providerId="LiveId" clId="{80735760-7840-4A2B-9124-0DDF62D58272}" dt="2022-09-26T00:30:56.834" v="3770" actId="164"/>
          <ac:spMkLst>
            <pc:docMk/>
            <pc:sldMk cId="1768983179" sldId="325"/>
            <ac:spMk id="72" creationId="{1D5552A0-73FB-0C53-E6F4-AEC52D62C8B1}"/>
          </ac:spMkLst>
        </pc:spChg>
        <pc:spChg chg="add mod">
          <ac:chgData name="Antonio Carlos Meira Neto" userId="59b1efde8bf749db" providerId="LiveId" clId="{80735760-7840-4A2B-9124-0DDF62D58272}" dt="2022-09-26T00:30:56.834" v="3770" actId="164"/>
          <ac:spMkLst>
            <pc:docMk/>
            <pc:sldMk cId="1768983179" sldId="325"/>
            <ac:spMk id="73" creationId="{C59923B0-83AA-F62C-2E67-8E03A5D7886C}"/>
          </ac:spMkLst>
        </pc:spChg>
        <pc:spChg chg="add mod">
          <ac:chgData name="Antonio Carlos Meira Neto" userId="59b1efde8bf749db" providerId="LiveId" clId="{80735760-7840-4A2B-9124-0DDF62D58272}" dt="2022-09-26T00:30:56.834" v="3770" actId="164"/>
          <ac:spMkLst>
            <pc:docMk/>
            <pc:sldMk cId="1768983179" sldId="325"/>
            <ac:spMk id="74" creationId="{8035A460-A477-0B0F-DE9C-3A90D519B978}"/>
          </ac:spMkLst>
        </pc:spChg>
        <pc:spChg chg="add mod">
          <ac:chgData name="Antonio Carlos Meira Neto" userId="59b1efde8bf749db" providerId="LiveId" clId="{80735760-7840-4A2B-9124-0DDF62D58272}" dt="2022-09-26T00:30:56.834" v="3770" actId="164"/>
          <ac:spMkLst>
            <pc:docMk/>
            <pc:sldMk cId="1768983179" sldId="325"/>
            <ac:spMk id="75" creationId="{ED4E3DFF-34CD-507C-6C2A-5F3C59FFCFC5}"/>
          </ac:spMkLst>
        </pc:spChg>
        <pc:spChg chg="add mod">
          <ac:chgData name="Antonio Carlos Meira Neto" userId="59b1efde8bf749db" providerId="LiveId" clId="{80735760-7840-4A2B-9124-0DDF62D58272}" dt="2022-09-26T00:30:56.834" v="3770" actId="164"/>
          <ac:spMkLst>
            <pc:docMk/>
            <pc:sldMk cId="1768983179" sldId="325"/>
            <ac:spMk id="89" creationId="{ABA63301-3378-4E5E-091B-87A37AD68406}"/>
          </ac:spMkLst>
        </pc:spChg>
        <pc:spChg chg="mod">
          <ac:chgData name="Antonio Carlos Meira Neto" userId="59b1efde8bf749db" providerId="LiveId" clId="{80735760-7840-4A2B-9124-0DDF62D58272}" dt="2022-09-26T00:31:58.431" v="3773"/>
          <ac:spMkLst>
            <pc:docMk/>
            <pc:sldMk cId="1768983179" sldId="325"/>
            <ac:spMk id="103" creationId="{E17C3968-18A8-344F-FDA7-ECAC3BFE4032}"/>
          </ac:spMkLst>
        </pc:spChg>
        <pc:spChg chg="add mod">
          <ac:chgData name="Antonio Carlos Meira Neto" userId="59b1efde8bf749db" providerId="LiveId" clId="{80735760-7840-4A2B-9124-0DDF62D58272}" dt="2022-09-29T21:16:11.584" v="7624" actId="14100"/>
          <ac:spMkLst>
            <pc:docMk/>
            <pc:sldMk cId="1768983179" sldId="325"/>
            <ac:spMk id="105" creationId="{B9D72145-4FFE-919C-F6C2-B76BCC1448C6}"/>
          </ac:spMkLst>
        </pc:spChg>
        <pc:spChg chg="add del">
          <ac:chgData name="Antonio Carlos Meira Neto" userId="59b1efde8bf749db" providerId="LiveId" clId="{80735760-7840-4A2B-9124-0DDF62D58272}" dt="2022-09-26T00:37:19.206" v="3847" actId="478"/>
          <ac:spMkLst>
            <pc:docMk/>
            <pc:sldMk cId="1768983179" sldId="325"/>
            <ac:spMk id="106" creationId="{840E806C-C76A-DCB7-466E-0D5749C8AABD}"/>
          </ac:spMkLst>
        </pc:spChg>
        <pc:grpChg chg="add del mod">
          <ac:chgData name="Antonio Carlos Meira Neto" userId="59b1efde8bf749db" providerId="LiveId" clId="{80735760-7840-4A2B-9124-0DDF62D58272}" dt="2022-09-26T00:32:07.622" v="3778" actId="478"/>
          <ac:grpSpMkLst>
            <pc:docMk/>
            <pc:sldMk cId="1768983179" sldId="325"/>
            <ac:grpSpMk id="3" creationId="{C9BF6FE0-F443-F3D3-8E30-5146EF4F7E92}"/>
          </ac:grpSpMkLst>
        </pc:grpChg>
        <pc:grpChg chg="add del mod">
          <ac:chgData name="Antonio Carlos Meira Neto" userId="59b1efde8bf749db" providerId="LiveId" clId="{80735760-7840-4A2B-9124-0DDF62D58272}" dt="2022-09-26T00:32:00.400" v="3774"/>
          <ac:grpSpMkLst>
            <pc:docMk/>
            <pc:sldMk cId="1768983179" sldId="325"/>
            <ac:grpSpMk id="5" creationId="{7237ADFC-D845-25FE-5966-A1AC97708D43}"/>
          </ac:grpSpMkLst>
        </pc:grpChg>
        <pc:grpChg chg="del">
          <ac:chgData name="Antonio Carlos Meira Neto" userId="59b1efde8bf749db" providerId="LiveId" clId="{80735760-7840-4A2B-9124-0DDF62D58272}" dt="2022-09-25T03:09:50.371" v="1724" actId="478"/>
          <ac:grpSpMkLst>
            <pc:docMk/>
            <pc:sldMk cId="1768983179" sldId="325"/>
            <ac:grpSpMk id="7" creationId="{A196DB24-4651-9107-9250-FD895ACC8772}"/>
          </ac:grpSpMkLst>
        </pc:grpChg>
        <pc:grpChg chg="del">
          <ac:chgData name="Antonio Carlos Meira Neto" userId="59b1efde8bf749db" providerId="LiveId" clId="{80735760-7840-4A2B-9124-0DDF62D58272}" dt="2022-09-25T03:09:50.371" v="1724" actId="478"/>
          <ac:grpSpMkLst>
            <pc:docMk/>
            <pc:sldMk cId="1768983179" sldId="325"/>
            <ac:grpSpMk id="13" creationId="{BFE825D5-BD3C-3F2F-617F-7016A6F639E5}"/>
          </ac:grpSpMkLst>
        </pc:grpChg>
        <pc:grpChg chg="del">
          <ac:chgData name="Antonio Carlos Meira Neto" userId="59b1efde8bf749db" providerId="LiveId" clId="{80735760-7840-4A2B-9124-0DDF62D58272}" dt="2022-09-25T03:09:50.371" v="1724" actId="478"/>
          <ac:grpSpMkLst>
            <pc:docMk/>
            <pc:sldMk cId="1768983179" sldId="325"/>
            <ac:grpSpMk id="16" creationId="{95E2D8BB-D943-B9F7-64CD-844AD1F1A8D8}"/>
          </ac:grpSpMkLst>
        </pc:grpChg>
        <pc:graphicFrameChg chg="add mod modGraphic">
          <ac:chgData name="Antonio Carlos Meira Neto" userId="59b1efde8bf749db" providerId="LiveId" clId="{80735760-7840-4A2B-9124-0DDF62D58272}" dt="2022-09-29T21:16:06.725" v="7623" actId="1076"/>
          <ac:graphicFrameMkLst>
            <pc:docMk/>
            <pc:sldMk cId="1768983179" sldId="325"/>
            <ac:graphicFrameMk id="2" creationId="{0EBD99BD-AC07-5E9F-BB47-D1A9CC064841}"/>
          </ac:graphicFrameMkLst>
        </pc:graphicFrameChg>
        <pc:picChg chg="del">
          <ac:chgData name="Antonio Carlos Meira Neto" userId="59b1efde8bf749db" providerId="LiveId" clId="{80735760-7840-4A2B-9124-0DDF62D58272}" dt="2022-09-25T03:09:50.371" v="1724" actId="478"/>
          <ac:picMkLst>
            <pc:docMk/>
            <pc:sldMk cId="1768983179" sldId="325"/>
            <ac:picMk id="2" creationId="{30368E6A-FF36-96B4-0184-36C6486F5970}"/>
          </ac:picMkLst>
        </pc:picChg>
        <pc:picChg chg="del">
          <ac:chgData name="Antonio Carlos Meira Neto" userId="59b1efde8bf749db" providerId="LiveId" clId="{80735760-7840-4A2B-9124-0DDF62D58272}" dt="2022-09-25T03:09:50.371" v="1724" actId="478"/>
          <ac:picMkLst>
            <pc:docMk/>
            <pc:sldMk cId="1768983179" sldId="325"/>
            <ac:picMk id="5" creationId="{0C104DD0-E477-F485-EB80-4AA9085E17DC}"/>
          </ac:picMkLst>
        </pc:picChg>
        <pc:picChg chg="del">
          <ac:chgData name="Antonio Carlos Meira Neto" userId="59b1efde8bf749db" providerId="LiveId" clId="{80735760-7840-4A2B-9124-0DDF62D58272}" dt="2022-09-25T03:09:50.371" v="1724" actId="478"/>
          <ac:picMkLst>
            <pc:docMk/>
            <pc:sldMk cId="1768983179" sldId="325"/>
            <ac:picMk id="6" creationId="{1E137313-FFFF-620C-C6B5-5CBB272BCCCF}"/>
          </ac:picMkLst>
        </pc:picChg>
        <pc:picChg chg="mod">
          <ac:chgData name="Antonio Carlos Meira Neto" userId="59b1efde8bf749db" providerId="LiveId" clId="{80735760-7840-4A2B-9124-0DDF62D58272}" dt="2022-09-26T00:31:58.431" v="3773"/>
          <ac:picMkLst>
            <pc:docMk/>
            <pc:sldMk cId="1768983179" sldId="325"/>
            <ac:picMk id="6" creationId="{922B9741-D51F-7F0C-7B25-63E49915C3DF}"/>
          </ac:picMkLst>
        </pc:picChg>
        <pc:picChg chg="mod">
          <ac:chgData name="Antonio Carlos Meira Neto" userId="59b1efde8bf749db" providerId="LiveId" clId="{80735760-7840-4A2B-9124-0DDF62D58272}" dt="2022-09-26T00:31:58.431" v="3773"/>
          <ac:picMkLst>
            <pc:docMk/>
            <pc:sldMk cId="1768983179" sldId="325"/>
            <ac:picMk id="7" creationId="{5BCB44E5-6DAB-94C1-E9F6-8325342F8C3F}"/>
          </ac:picMkLst>
        </pc:picChg>
        <pc:picChg chg="del">
          <ac:chgData name="Antonio Carlos Meira Neto" userId="59b1efde8bf749db" providerId="LiveId" clId="{80735760-7840-4A2B-9124-0DDF62D58272}" dt="2022-09-25T03:09:50.371" v="1724" actId="478"/>
          <ac:picMkLst>
            <pc:docMk/>
            <pc:sldMk cId="1768983179" sldId="325"/>
            <ac:picMk id="12" creationId="{281ACA72-BDDF-C5FE-9B47-3219F6BB896C}"/>
          </ac:picMkLst>
        </pc:picChg>
        <pc:picChg chg="del">
          <ac:chgData name="Antonio Carlos Meira Neto" userId="59b1efde8bf749db" providerId="LiveId" clId="{80735760-7840-4A2B-9124-0DDF62D58272}" dt="2022-09-25T03:09:50.371" v="1724" actId="478"/>
          <ac:picMkLst>
            <pc:docMk/>
            <pc:sldMk cId="1768983179" sldId="325"/>
            <ac:picMk id="30" creationId="{4A17AF01-2850-D1B1-DA52-7CA928146674}"/>
          </ac:picMkLst>
        </pc:picChg>
        <pc:picChg chg="del">
          <ac:chgData name="Antonio Carlos Meira Neto" userId="59b1efde8bf749db" providerId="LiveId" clId="{80735760-7840-4A2B-9124-0DDF62D58272}" dt="2022-09-25T03:09:50.371" v="1724" actId="478"/>
          <ac:picMkLst>
            <pc:docMk/>
            <pc:sldMk cId="1768983179" sldId="325"/>
            <ac:picMk id="31" creationId="{65B2FE7F-C72A-ABF4-CB27-7ADBE2940BB5}"/>
          </ac:picMkLst>
        </pc:picChg>
        <pc:picChg chg="add mod">
          <ac:chgData name="Antonio Carlos Meira Neto" userId="59b1efde8bf749db" providerId="LiveId" clId="{80735760-7840-4A2B-9124-0DDF62D58272}" dt="2022-09-26T00:30:56.834" v="3770" actId="164"/>
          <ac:picMkLst>
            <pc:docMk/>
            <pc:sldMk cId="1768983179" sldId="325"/>
            <ac:picMk id="42" creationId="{4E74CFE2-D0DA-DB55-7CCC-A4E16293148B}"/>
          </ac:picMkLst>
        </pc:picChg>
        <pc:picChg chg="add mod">
          <ac:chgData name="Antonio Carlos Meira Neto" userId="59b1efde8bf749db" providerId="LiveId" clId="{80735760-7840-4A2B-9124-0DDF62D58272}" dt="2022-09-26T00:30:56.834" v="3770" actId="164"/>
          <ac:picMkLst>
            <pc:docMk/>
            <pc:sldMk cId="1768983179" sldId="325"/>
            <ac:picMk id="43" creationId="{4B4106BF-466B-62CB-69F7-8B47F61AA4BF}"/>
          </ac:picMkLst>
        </pc:picChg>
        <pc:picChg chg="add mod">
          <ac:chgData name="Antonio Carlos Meira Neto" userId="59b1efde8bf749db" providerId="LiveId" clId="{80735760-7840-4A2B-9124-0DDF62D58272}" dt="2022-09-29T21:16:06.725" v="7623" actId="1076"/>
          <ac:picMkLst>
            <pc:docMk/>
            <pc:sldMk cId="1768983179" sldId="325"/>
            <ac:picMk id="104" creationId="{80D83341-760F-B202-5206-E7465A05819F}"/>
          </ac:picMkLst>
        </pc:picChg>
        <pc:picChg chg="add del mod">
          <ac:chgData name="Antonio Carlos Meira Neto" userId="59b1efde8bf749db" providerId="LiveId" clId="{80735760-7840-4A2B-9124-0DDF62D58272}" dt="2022-09-26T00:44:34.154" v="3947" actId="478"/>
          <ac:picMkLst>
            <pc:docMk/>
            <pc:sldMk cId="1768983179" sldId="325"/>
            <ac:picMk id="108" creationId="{C24258D1-B4E2-4193-2DF4-7614F73055F4}"/>
          </ac:picMkLst>
        </pc:picChg>
        <pc:picChg chg="add del mod">
          <ac:chgData name="Antonio Carlos Meira Neto" userId="59b1efde8bf749db" providerId="LiveId" clId="{80735760-7840-4A2B-9124-0DDF62D58272}" dt="2022-09-26T00:44:33.325" v="3946" actId="478"/>
          <ac:picMkLst>
            <pc:docMk/>
            <pc:sldMk cId="1768983179" sldId="325"/>
            <ac:picMk id="110" creationId="{315A11A8-81DB-054F-69B1-598EA3BE124A}"/>
          </ac:picMkLst>
        </pc:picChg>
        <pc:cxnChg chg="del">
          <ac:chgData name="Antonio Carlos Meira Neto" userId="59b1efde8bf749db" providerId="LiveId" clId="{80735760-7840-4A2B-9124-0DDF62D58272}" dt="2022-09-25T03:09:50.371" v="1724" actId="478"/>
          <ac:cxnSpMkLst>
            <pc:docMk/>
            <pc:sldMk cId="1768983179" sldId="325"/>
            <ac:cxnSpMk id="33" creationId="{B1051E21-C368-2AD4-2458-C2F1C1C20B16}"/>
          </ac:cxnSpMkLst>
        </pc:cxnChg>
        <pc:cxnChg chg="del">
          <ac:chgData name="Antonio Carlos Meira Neto" userId="59b1efde8bf749db" providerId="LiveId" clId="{80735760-7840-4A2B-9124-0DDF62D58272}" dt="2022-09-25T03:09:50.371" v="1724" actId="478"/>
          <ac:cxnSpMkLst>
            <pc:docMk/>
            <pc:sldMk cId="1768983179" sldId="325"/>
            <ac:cxnSpMk id="35" creationId="{F1703553-B3A4-D017-5515-04684BEE9250}"/>
          </ac:cxnSpMkLst>
        </pc:cxnChg>
        <pc:cxnChg chg="del">
          <ac:chgData name="Antonio Carlos Meira Neto" userId="59b1efde8bf749db" providerId="LiveId" clId="{80735760-7840-4A2B-9124-0DDF62D58272}" dt="2022-09-25T03:09:50.371" v="1724" actId="478"/>
          <ac:cxnSpMkLst>
            <pc:docMk/>
            <pc:sldMk cId="1768983179" sldId="325"/>
            <ac:cxnSpMk id="37" creationId="{D365FFFE-F78C-2EC2-534C-B1B6EC25E912}"/>
          </ac:cxnSpMkLst>
        </pc:cxnChg>
        <pc:cxnChg chg="del">
          <ac:chgData name="Antonio Carlos Meira Neto" userId="59b1efde8bf749db" providerId="LiveId" clId="{80735760-7840-4A2B-9124-0DDF62D58272}" dt="2022-09-25T03:09:50.371" v="1724" actId="478"/>
          <ac:cxnSpMkLst>
            <pc:docMk/>
            <pc:sldMk cId="1768983179" sldId="325"/>
            <ac:cxnSpMk id="38" creationId="{513585CF-9F5F-762B-5E0C-0698FCE044F9}"/>
          </ac:cxnSpMkLst>
        </pc:cxnChg>
        <pc:cxnChg chg="del">
          <ac:chgData name="Antonio Carlos Meira Neto" userId="59b1efde8bf749db" providerId="LiveId" clId="{80735760-7840-4A2B-9124-0DDF62D58272}" dt="2022-09-25T03:09:50.371" v="1724" actId="478"/>
          <ac:cxnSpMkLst>
            <pc:docMk/>
            <pc:sldMk cId="1768983179" sldId="325"/>
            <ac:cxnSpMk id="41" creationId="{86F765D8-31A3-1C14-F0C8-013371B2183F}"/>
          </ac:cxnSpMkLst>
        </pc:cxnChg>
        <pc:cxnChg chg="add mod">
          <ac:chgData name="Antonio Carlos Meira Neto" userId="59b1efde8bf749db" providerId="LiveId" clId="{80735760-7840-4A2B-9124-0DDF62D58272}" dt="2022-09-26T00:32:07.622" v="3778" actId="478"/>
          <ac:cxnSpMkLst>
            <pc:docMk/>
            <pc:sldMk cId="1768983179" sldId="325"/>
            <ac:cxnSpMk id="76" creationId="{4A295778-FB05-FD84-AC63-7178DEA47DB3}"/>
          </ac:cxnSpMkLst>
        </pc:cxnChg>
        <pc:cxnChg chg="add mod">
          <ac:chgData name="Antonio Carlos Meira Neto" userId="59b1efde8bf749db" providerId="LiveId" clId="{80735760-7840-4A2B-9124-0DDF62D58272}" dt="2022-09-26T00:32:07.622" v="3778" actId="478"/>
          <ac:cxnSpMkLst>
            <pc:docMk/>
            <pc:sldMk cId="1768983179" sldId="325"/>
            <ac:cxnSpMk id="77" creationId="{88CFBE69-7277-52CF-29C0-4C1AFA9D3970}"/>
          </ac:cxnSpMkLst>
        </pc:cxnChg>
        <pc:cxnChg chg="add mod">
          <ac:chgData name="Antonio Carlos Meira Neto" userId="59b1efde8bf749db" providerId="LiveId" clId="{80735760-7840-4A2B-9124-0DDF62D58272}" dt="2022-09-26T00:32:07.622" v="3778" actId="478"/>
          <ac:cxnSpMkLst>
            <pc:docMk/>
            <pc:sldMk cId="1768983179" sldId="325"/>
            <ac:cxnSpMk id="78" creationId="{184B59DB-62C1-EC9F-15B5-773BDAB22C37}"/>
          </ac:cxnSpMkLst>
        </pc:cxnChg>
        <pc:cxnChg chg="add mod">
          <ac:chgData name="Antonio Carlos Meira Neto" userId="59b1efde8bf749db" providerId="LiveId" clId="{80735760-7840-4A2B-9124-0DDF62D58272}" dt="2022-09-26T00:32:07.622" v="3778" actId="478"/>
          <ac:cxnSpMkLst>
            <pc:docMk/>
            <pc:sldMk cId="1768983179" sldId="325"/>
            <ac:cxnSpMk id="79" creationId="{5C1C6607-6CCD-7093-94B3-59C4B4DBB718}"/>
          </ac:cxnSpMkLst>
        </pc:cxnChg>
        <pc:cxnChg chg="add mod">
          <ac:chgData name="Antonio Carlos Meira Neto" userId="59b1efde8bf749db" providerId="LiveId" clId="{80735760-7840-4A2B-9124-0DDF62D58272}" dt="2022-09-26T00:30:56.834" v="3770" actId="164"/>
          <ac:cxnSpMkLst>
            <pc:docMk/>
            <pc:sldMk cId="1768983179" sldId="325"/>
            <ac:cxnSpMk id="80" creationId="{58F00398-83F4-9B28-C945-1E5CD0A9519E}"/>
          </ac:cxnSpMkLst>
        </pc:cxnChg>
        <pc:cxnChg chg="add mod">
          <ac:chgData name="Antonio Carlos Meira Neto" userId="59b1efde8bf749db" providerId="LiveId" clId="{80735760-7840-4A2B-9124-0DDF62D58272}" dt="2022-09-26T00:30:56.834" v="3770" actId="164"/>
          <ac:cxnSpMkLst>
            <pc:docMk/>
            <pc:sldMk cId="1768983179" sldId="325"/>
            <ac:cxnSpMk id="81" creationId="{BDEDA564-63E2-B324-02DE-23A9A1F6BBC9}"/>
          </ac:cxnSpMkLst>
        </pc:cxnChg>
        <pc:cxnChg chg="add mod">
          <ac:chgData name="Antonio Carlos Meira Neto" userId="59b1efde8bf749db" providerId="LiveId" clId="{80735760-7840-4A2B-9124-0DDF62D58272}" dt="2022-09-26T00:30:56.834" v="3770" actId="164"/>
          <ac:cxnSpMkLst>
            <pc:docMk/>
            <pc:sldMk cId="1768983179" sldId="325"/>
            <ac:cxnSpMk id="82" creationId="{194E9B1A-591E-3E3E-9DE3-A0464D9AD3E0}"/>
          </ac:cxnSpMkLst>
        </pc:cxnChg>
        <pc:cxnChg chg="add mod">
          <ac:chgData name="Antonio Carlos Meira Neto" userId="59b1efde8bf749db" providerId="LiveId" clId="{80735760-7840-4A2B-9124-0DDF62D58272}" dt="2022-09-26T00:30:56.834" v="3770" actId="164"/>
          <ac:cxnSpMkLst>
            <pc:docMk/>
            <pc:sldMk cId="1768983179" sldId="325"/>
            <ac:cxnSpMk id="83" creationId="{51FDC883-8076-1EB6-9F57-C86FE0999107}"/>
          </ac:cxnSpMkLst>
        </pc:cxnChg>
        <pc:cxnChg chg="add mod">
          <ac:chgData name="Antonio Carlos Meira Neto" userId="59b1efde8bf749db" providerId="LiveId" clId="{80735760-7840-4A2B-9124-0DDF62D58272}" dt="2022-09-26T00:30:56.834" v="3770" actId="164"/>
          <ac:cxnSpMkLst>
            <pc:docMk/>
            <pc:sldMk cId="1768983179" sldId="325"/>
            <ac:cxnSpMk id="84" creationId="{99243C3F-0CD3-0CEA-96D5-FDC37509D3B0}"/>
          </ac:cxnSpMkLst>
        </pc:cxnChg>
        <pc:cxnChg chg="add mod">
          <ac:chgData name="Antonio Carlos Meira Neto" userId="59b1efde8bf749db" providerId="LiveId" clId="{80735760-7840-4A2B-9124-0DDF62D58272}" dt="2022-09-26T00:30:56.834" v="3770" actId="164"/>
          <ac:cxnSpMkLst>
            <pc:docMk/>
            <pc:sldMk cId="1768983179" sldId="325"/>
            <ac:cxnSpMk id="85" creationId="{9B1E9F1E-518D-ABA3-27EF-5F10227AA880}"/>
          </ac:cxnSpMkLst>
        </pc:cxnChg>
        <pc:cxnChg chg="add mod">
          <ac:chgData name="Antonio Carlos Meira Neto" userId="59b1efde8bf749db" providerId="LiveId" clId="{80735760-7840-4A2B-9124-0DDF62D58272}" dt="2022-09-26T00:30:56.834" v="3770" actId="164"/>
          <ac:cxnSpMkLst>
            <pc:docMk/>
            <pc:sldMk cId="1768983179" sldId="325"/>
            <ac:cxnSpMk id="86" creationId="{B0DB7118-02B2-69F5-0F14-1C869A8E7A0C}"/>
          </ac:cxnSpMkLst>
        </pc:cxnChg>
        <pc:cxnChg chg="add mod">
          <ac:chgData name="Antonio Carlos Meira Neto" userId="59b1efde8bf749db" providerId="LiveId" clId="{80735760-7840-4A2B-9124-0DDF62D58272}" dt="2022-09-26T00:30:56.834" v="3770" actId="164"/>
          <ac:cxnSpMkLst>
            <pc:docMk/>
            <pc:sldMk cId="1768983179" sldId="325"/>
            <ac:cxnSpMk id="87" creationId="{892D127C-1D31-4965-04E1-9F4160473274}"/>
          </ac:cxnSpMkLst>
        </pc:cxnChg>
        <pc:cxnChg chg="add mod">
          <ac:chgData name="Antonio Carlos Meira Neto" userId="59b1efde8bf749db" providerId="LiveId" clId="{80735760-7840-4A2B-9124-0DDF62D58272}" dt="2022-09-26T00:30:56.834" v="3770" actId="164"/>
          <ac:cxnSpMkLst>
            <pc:docMk/>
            <pc:sldMk cId="1768983179" sldId="325"/>
            <ac:cxnSpMk id="88" creationId="{EB0398B2-13C6-678D-DC6F-CB5D6097ECAE}"/>
          </ac:cxnSpMkLst>
        </pc:cxnChg>
        <pc:cxnChg chg="mod">
          <ac:chgData name="Antonio Carlos Meira Neto" userId="59b1efde8bf749db" providerId="LiveId" clId="{80735760-7840-4A2B-9124-0DDF62D58272}" dt="2022-09-26T00:31:58.431" v="3773"/>
          <ac:cxnSpMkLst>
            <pc:docMk/>
            <pc:sldMk cId="1768983179" sldId="325"/>
            <ac:cxnSpMk id="90" creationId="{0B5ACB6B-D5E5-3408-28EA-7F2B1B8B7513}"/>
          </ac:cxnSpMkLst>
        </pc:cxnChg>
        <pc:cxnChg chg="mod">
          <ac:chgData name="Antonio Carlos Meira Neto" userId="59b1efde8bf749db" providerId="LiveId" clId="{80735760-7840-4A2B-9124-0DDF62D58272}" dt="2022-09-26T00:31:58.431" v="3773"/>
          <ac:cxnSpMkLst>
            <pc:docMk/>
            <pc:sldMk cId="1768983179" sldId="325"/>
            <ac:cxnSpMk id="91" creationId="{E7246384-12D5-0160-E46E-61C14F10346C}"/>
          </ac:cxnSpMkLst>
        </pc:cxnChg>
        <pc:cxnChg chg="mod">
          <ac:chgData name="Antonio Carlos Meira Neto" userId="59b1efde8bf749db" providerId="LiveId" clId="{80735760-7840-4A2B-9124-0DDF62D58272}" dt="2022-09-26T00:31:58.431" v="3773"/>
          <ac:cxnSpMkLst>
            <pc:docMk/>
            <pc:sldMk cId="1768983179" sldId="325"/>
            <ac:cxnSpMk id="92" creationId="{EEC0C8AF-8C47-2072-E5BB-2BAA2561A458}"/>
          </ac:cxnSpMkLst>
        </pc:cxnChg>
        <pc:cxnChg chg="mod">
          <ac:chgData name="Antonio Carlos Meira Neto" userId="59b1efde8bf749db" providerId="LiveId" clId="{80735760-7840-4A2B-9124-0DDF62D58272}" dt="2022-09-26T00:31:58.431" v="3773"/>
          <ac:cxnSpMkLst>
            <pc:docMk/>
            <pc:sldMk cId="1768983179" sldId="325"/>
            <ac:cxnSpMk id="93" creationId="{4B197388-0A97-2057-2CD5-5E0F003A6590}"/>
          </ac:cxnSpMkLst>
        </pc:cxnChg>
        <pc:cxnChg chg="mod">
          <ac:chgData name="Antonio Carlos Meira Neto" userId="59b1efde8bf749db" providerId="LiveId" clId="{80735760-7840-4A2B-9124-0DDF62D58272}" dt="2022-09-26T00:31:58.431" v="3773"/>
          <ac:cxnSpMkLst>
            <pc:docMk/>
            <pc:sldMk cId="1768983179" sldId="325"/>
            <ac:cxnSpMk id="94" creationId="{C1C09F36-6993-6DC6-4C6D-FAF116F4AC23}"/>
          </ac:cxnSpMkLst>
        </pc:cxnChg>
        <pc:cxnChg chg="mod">
          <ac:chgData name="Antonio Carlos Meira Neto" userId="59b1efde8bf749db" providerId="LiveId" clId="{80735760-7840-4A2B-9124-0DDF62D58272}" dt="2022-09-26T00:31:58.431" v="3773"/>
          <ac:cxnSpMkLst>
            <pc:docMk/>
            <pc:sldMk cId="1768983179" sldId="325"/>
            <ac:cxnSpMk id="95" creationId="{1FC8D58E-4AE2-29C7-6F7B-F2E2F3FCAEC7}"/>
          </ac:cxnSpMkLst>
        </pc:cxnChg>
        <pc:cxnChg chg="mod">
          <ac:chgData name="Antonio Carlos Meira Neto" userId="59b1efde8bf749db" providerId="LiveId" clId="{80735760-7840-4A2B-9124-0DDF62D58272}" dt="2022-09-26T00:31:58.431" v="3773"/>
          <ac:cxnSpMkLst>
            <pc:docMk/>
            <pc:sldMk cId="1768983179" sldId="325"/>
            <ac:cxnSpMk id="96" creationId="{7AA4CBE1-77FE-5166-0476-707C29CDF470}"/>
          </ac:cxnSpMkLst>
        </pc:cxnChg>
        <pc:cxnChg chg="mod">
          <ac:chgData name="Antonio Carlos Meira Neto" userId="59b1efde8bf749db" providerId="LiveId" clId="{80735760-7840-4A2B-9124-0DDF62D58272}" dt="2022-09-26T00:31:58.431" v="3773"/>
          <ac:cxnSpMkLst>
            <pc:docMk/>
            <pc:sldMk cId="1768983179" sldId="325"/>
            <ac:cxnSpMk id="97" creationId="{5CD8BE0C-6759-D8BB-CE88-7E53A8F61BBA}"/>
          </ac:cxnSpMkLst>
        </pc:cxnChg>
        <pc:cxnChg chg="mod">
          <ac:chgData name="Antonio Carlos Meira Neto" userId="59b1efde8bf749db" providerId="LiveId" clId="{80735760-7840-4A2B-9124-0DDF62D58272}" dt="2022-09-26T00:31:58.431" v="3773"/>
          <ac:cxnSpMkLst>
            <pc:docMk/>
            <pc:sldMk cId="1768983179" sldId="325"/>
            <ac:cxnSpMk id="98" creationId="{11C4F1B7-52D5-8BD7-5929-8C51FEECBA97}"/>
          </ac:cxnSpMkLst>
        </pc:cxnChg>
        <pc:cxnChg chg="mod">
          <ac:chgData name="Antonio Carlos Meira Neto" userId="59b1efde8bf749db" providerId="LiveId" clId="{80735760-7840-4A2B-9124-0DDF62D58272}" dt="2022-09-26T00:31:58.431" v="3773"/>
          <ac:cxnSpMkLst>
            <pc:docMk/>
            <pc:sldMk cId="1768983179" sldId="325"/>
            <ac:cxnSpMk id="99" creationId="{43240479-9427-1FBB-9E6A-254D24B9814B}"/>
          </ac:cxnSpMkLst>
        </pc:cxnChg>
        <pc:cxnChg chg="mod">
          <ac:chgData name="Antonio Carlos Meira Neto" userId="59b1efde8bf749db" providerId="LiveId" clId="{80735760-7840-4A2B-9124-0DDF62D58272}" dt="2022-09-26T00:31:58.431" v="3773"/>
          <ac:cxnSpMkLst>
            <pc:docMk/>
            <pc:sldMk cId="1768983179" sldId="325"/>
            <ac:cxnSpMk id="100" creationId="{2F54D692-E76B-EAB4-6BC2-D549E7B0E59A}"/>
          </ac:cxnSpMkLst>
        </pc:cxnChg>
        <pc:cxnChg chg="mod">
          <ac:chgData name="Antonio Carlos Meira Neto" userId="59b1efde8bf749db" providerId="LiveId" clId="{80735760-7840-4A2B-9124-0DDF62D58272}" dt="2022-09-26T00:31:58.431" v="3773"/>
          <ac:cxnSpMkLst>
            <pc:docMk/>
            <pc:sldMk cId="1768983179" sldId="325"/>
            <ac:cxnSpMk id="101" creationId="{43397DDB-50BB-E681-BAE5-726549E51D91}"/>
          </ac:cxnSpMkLst>
        </pc:cxnChg>
        <pc:cxnChg chg="mod">
          <ac:chgData name="Antonio Carlos Meira Neto" userId="59b1efde8bf749db" providerId="LiveId" clId="{80735760-7840-4A2B-9124-0DDF62D58272}" dt="2022-09-26T00:31:58.431" v="3773"/>
          <ac:cxnSpMkLst>
            <pc:docMk/>
            <pc:sldMk cId="1768983179" sldId="325"/>
            <ac:cxnSpMk id="102" creationId="{FB4ABB24-A170-4EB8-16FD-9BC8810DBE58}"/>
          </ac:cxnSpMkLst>
        </pc:cxnChg>
      </pc:sldChg>
      <pc:sldChg chg="addSp delSp modSp add mod modNotesTx">
        <pc:chgData name="Antonio Carlos Meira Neto" userId="59b1efde8bf749db" providerId="LiveId" clId="{80735760-7840-4A2B-9124-0DDF62D58272}" dt="2022-10-05T22:42:25.272" v="11106"/>
        <pc:sldMkLst>
          <pc:docMk/>
          <pc:sldMk cId="816545341" sldId="326"/>
        </pc:sldMkLst>
        <pc:spChg chg="add del mod">
          <ac:chgData name="Antonio Carlos Meira Neto" userId="59b1efde8bf749db" providerId="LiveId" clId="{80735760-7840-4A2B-9124-0DDF62D58272}" dt="2022-09-25T22:11:47.114" v="2884" actId="478"/>
          <ac:spMkLst>
            <pc:docMk/>
            <pc:sldMk cId="816545341" sldId="326"/>
            <ac:spMk id="2" creationId="{1C88C04B-D3A3-EE2B-2252-2A5FB90438B2}"/>
          </ac:spMkLst>
        </pc:spChg>
        <pc:spChg chg="add del mod">
          <ac:chgData name="Antonio Carlos Meira Neto" userId="59b1efde8bf749db" providerId="LiveId" clId="{80735760-7840-4A2B-9124-0DDF62D58272}" dt="2022-10-05T22:42:25.272" v="11106"/>
          <ac:spMkLst>
            <pc:docMk/>
            <pc:sldMk cId="816545341" sldId="326"/>
            <ac:spMk id="2" creationId="{944A835E-0654-FF75-0C25-78F37CAC026C}"/>
          </ac:spMkLst>
        </pc:spChg>
        <pc:spChg chg="add mod">
          <ac:chgData name="Antonio Carlos Meira Neto" userId="59b1efde8bf749db" providerId="LiveId" clId="{80735760-7840-4A2B-9124-0DDF62D58272}" dt="2022-09-29T20:24:37.211" v="5342"/>
          <ac:spMkLst>
            <pc:docMk/>
            <pc:sldMk cId="816545341" sldId="326"/>
            <ac:spMk id="5" creationId="{FD6191E1-6BF9-0176-92C5-3351E8E92C73}"/>
          </ac:spMkLst>
        </pc:spChg>
        <pc:spChg chg="add del mod">
          <ac:chgData name="Antonio Carlos Meira Neto" userId="59b1efde8bf749db" providerId="LiveId" clId="{80735760-7840-4A2B-9124-0DDF62D58272}" dt="2022-09-29T23:14:07.932" v="8402" actId="478"/>
          <ac:spMkLst>
            <pc:docMk/>
            <pc:sldMk cId="816545341" sldId="326"/>
            <ac:spMk id="6" creationId="{EB389209-0F81-EF60-3805-75C1BDED43A6}"/>
          </ac:spMkLst>
        </pc:spChg>
        <pc:spChg chg="add del">
          <ac:chgData name="Antonio Carlos Meira Neto" userId="59b1efde8bf749db" providerId="LiveId" clId="{80735760-7840-4A2B-9124-0DDF62D58272}" dt="2022-09-25T21:58:49.990" v="2639" actId="22"/>
          <ac:spMkLst>
            <pc:docMk/>
            <pc:sldMk cId="816545341" sldId="326"/>
            <ac:spMk id="7" creationId="{D9B9F505-E220-DE45-5B96-7CA47F221D4D}"/>
          </ac:spMkLst>
        </pc:spChg>
        <pc:spChg chg="del mod">
          <ac:chgData name="Antonio Carlos Meira Neto" userId="59b1efde8bf749db" providerId="LiveId" clId="{80735760-7840-4A2B-9124-0DDF62D58272}" dt="2022-09-29T20:24:36.065" v="5341" actId="478"/>
          <ac:spMkLst>
            <pc:docMk/>
            <pc:sldMk cId="816545341" sldId="326"/>
            <ac:spMk id="9" creationId="{56A0B336-9293-2080-B257-CABBE8A5EB38}"/>
          </ac:spMkLst>
        </pc:spChg>
        <pc:spChg chg="del">
          <ac:chgData name="Antonio Carlos Meira Neto" userId="59b1efde8bf749db" providerId="LiveId" clId="{80735760-7840-4A2B-9124-0DDF62D58272}" dt="2022-09-25T03:17:17.539" v="1871" actId="478"/>
          <ac:spMkLst>
            <pc:docMk/>
            <pc:sldMk cId="816545341" sldId="326"/>
            <ac:spMk id="11" creationId="{52B4CE2B-3A7C-AD1F-BB8E-10CE0E68C57C}"/>
          </ac:spMkLst>
        </pc:spChg>
        <pc:spChg chg="add mod">
          <ac:chgData name="Antonio Carlos Meira Neto" userId="59b1efde8bf749db" providerId="LiveId" clId="{80735760-7840-4A2B-9124-0DDF62D58272}" dt="2022-09-26T00:21:09.933" v="3680" actId="20577"/>
          <ac:spMkLst>
            <pc:docMk/>
            <pc:sldMk cId="816545341" sldId="326"/>
            <ac:spMk id="12" creationId="{7277444C-2881-8A47-1B7F-D150DD9DEEDB}"/>
          </ac:spMkLst>
        </pc:spChg>
        <pc:spChg chg="del">
          <ac:chgData name="Antonio Carlos Meira Neto" userId="59b1efde8bf749db" providerId="LiveId" clId="{80735760-7840-4A2B-9124-0DDF62D58272}" dt="2022-09-25T03:15:23.917" v="1859" actId="478"/>
          <ac:spMkLst>
            <pc:docMk/>
            <pc:sldMk cId="816545341" sldId="326"/>
            <ac:spMk id="44" creationId="{70DEBD98-7C53-E250-C504-178907502F11}"/>
          </ac:spMkLst>
        </pc:spChg>
        <pc:spChg chg="del">
          <ac:chgData name="Antonio Carlos Meira Neto" userId="59b1efde8bf749db" providerId="LiveId" clId="{80735760-7840-4A2B-9124-0DDF62D58272}" dt="2022-09-25T03:15:23.917" v="1859" actId="478"/>
          <ac:spMkLst>
            <pc:docMk/>
            <pc:sldMk cId="816545341" sldId="326"/>
            <ac:spMk id="45" creationId="{9BEA528D-9C4E-6F19-91FE-5961200B445E}"/>
          </ac:spMkLst>
        </pc:spChg>
        <pc:spChg chg="del">
          <ac:chgData name="Antonio Carlos Meira Neto" userId="59b1efde8bf749db" providerId="LiveId" clId="{80735760-7840-4A2B-9124-0DDF62D58272}" dt="2022-09-25T03:15:23.917" v="1859" actId="478"/>
          <ac:spMkLst>
            <pc:docMk/>
            <pc:sldMk cId="816545341" sldId="326"/>
            <ac:spMk id="46" creationId="{005B0661-769B-4DA8-3388-DB6459C864EA}"/>
          </ac:spMkLst>
        </pc:spChg>
        <pc:spChg chg="del">
          <ac:chgData name="Antonio Carlos Meira Neto" userId="59b1efde8bf749db" providerId="LiveId" clId="{80735760-7840-4A2B-9124-0DDF62D58272}" dt="2022-09-25T03:15:23.917" v="1859" actId="478"/>
          <ac:spMkLst>
            <pc:docMk/>
            <pc:sldMk cId="816545341" sldId="326"/>
            <ac:spMk id="47" creationId="{14BAD0E5-B960-6F0F-5D42-075F445E3086}"/>
          </ac:spMkLst>
        </pc:spChg>
        <pc:spChg chg="del">
          <ac:chgData name="Antonio Carlos Meira Neto" userId="59b1efde8bf749db" providerId="LiveId" clId="{80735760-7840-4A2B-9124-0DDF62D58272}" dt="2022-09-25T03:15:23.917" v="1859" actId="478"/>
          <ac:spMkLst>
            <pc:docMk/>
            <pc:sldMk cId="816545341" sldId="326"/>
            <ac:spMk id="48" creationId="{42015C9D-2289-60F2-9F5D-5A41B2528C91}"/>
          </ac:spMkLst>
        </pc:spChg>
        <pc:spChg chg="del">
          <ac:chgData name="Antonio Carlos Meira Neto" userId="59b1efde8bf749db" providerId="LiveId" clId="{80735760-7840-4A2B-9124-0DDF62D58272}" dt="2022-09-25T03:15:23.917" v="1859" actId="478"/>
          <ac:spMkLst>
            <pc:docMk/>
            <pc:sldMk cId="816545341" sldId="326"/>
            <ac:spMk id="49" creationId="{DBB7F824-C3BF-CF6C-0E55-9E8118DD9421}"/>
          </ac:spMkLst>
        </pc:spChg>
        <pc:spChg chg="del">
          <ac:chgData name="Antonio Carlos Meira Neto" userId="59b1efde8bf749db" providerId="LiveId" clId="{80735760-7840-4A2B-9124-0DDF62D58272}" dt="2022-09-25T03:15:23.917" v="1859" actId="478"/>
          <ac:spMkLst>
            <pc:docMk/>
            <pc:sldMk cId="816545341" sldId="326"/>
            <ac:spMk id="50" creationId="{0870A214-B52A-4D08-1662-FF679EA72969}"/>
          </ac:spMkLst>
        </pc:spChg>
        <pc:spChg chg="del">
          <ac:chgData name="Antonio Carlos Meira Neto" userId="59b1efde8bf749db" providerId="LiveId" clId="{80735760-7840-4A2B-9124-0DDF62D58272}" dt="2022-09-25T03:15:23.917" v="1859" actId="478"/>
          <ac:spMkLst>
            <pc:docMk/>
            <pc:sldMk cId="816545341" sldId="326"/>
            <ac:spMk id="51" creationId="{13E13939-6CF0-3190-7C43-E1E8FD96D7EE}"/>
          </ac:spMkLst>
        </pc:spChg>
        <pc:spChg chg="del">
          <ac:chgData name="Antonio Carlos Meira Neto" userId="59b1efde8bf749db" providerId="LiveId" clId="{80735760-7840-4A2B-9124-0DDF62D58272}" dt="2022-09-25T03:15:23.917" v="1859" actId="478"/>
          <ac:spMkLst>
            <pc:docMk/>
            <pc:sldMk cId="816545341" sldId="326"/>
            <ac:spMk id="52" creationId="{E46DEAB9-8567-D55C-09C0-8521EE0B385D}"/>
          </ac:spMkLst>
        </pc:spChg>
        <pc:spChg chg="del">
          <ac:chgData name="Antonio Carlos Meira Neto" userId="59b1efde8bf749db" providerId="LiveId" clId="{80735760-7840-4A2B-9124-0DDF62D58272}" dt="2022-09-25T03:15:23.917" v="1859" actId="478"/>
          <ac:spMkLst>
            <pc:docMk/>
            <pc:sldMk cId="816545341" sldId="326"/>
            <ac:spMk id="53" creationId="{8DE1046C-C777-FB83-10D9-49676FB1DF4C}"/>
          </ac:spMkLst>
        </pc:spChg>
        <pc:spChg chg="del">
          <ac:chgData name="Antonio Carlos Meira Neto" userId="59b1efde8bf749db" providerId="LiveId" clId="{80735760-7840-4A2B-9124-0DDF62D58272}" dt="2022-09-25T03:15:23.917" v="1859" actId="478"/>
          <ac:spMkLst>
            <pc:docMk/>
            <pc:sldMk cId="816545341" sldId="326"/>
            <ac:spMk id="54" creationId="{EE182585-D5CB-3496-55BD-8EC49E90D39D}"/>
          </ac:spMkLst>
        </pc:spChg>
        <pc:spChg chg="del">
          <ac:chgData name="Antonio Carlos Meira Neto" userId="59b1efde8bf749db" providerId="LiveId" clId="{80735760-7840-4A2B-9124-0DDF62D58272}" dt="2022-09-25T03:15:23.917" v="1859" actId="478"/>
          <ac:spMkLst>
            <pc:docMk/>
            <pc:sldMk cId="816545341" sldId="326"/>
            <ac:spMk id="55" creationId="{0627ADD4-59D8-0B47-DD1E-87BF57A684E9}"/>
          </ac:spMkLst>
        </pc:spChg>
        <pc:spChg chg="del">
          <ac:chgData name="Antonio Carlos Meira Neto" userId="59b1efde8bf749db" providerId="LiveId" clId="{80735760-7840-4A2B-9124-0DDF62D58272}" dt="2022-09-25T03:15:23.917" v="1859" actId="478"/>
          <ac:spMkLst>
            <pc:docMk/>
            <pc:sldMk cId="816545341" sldId="326"/>
            <ac:spMk id="56" creationId="{6D48D9B0-AB44-2CB3-2089-E43183C971C6}"/>
          </ac:spMkLst>
        </pc:spChg>
        <pc:spChg chg="del">
          <ac:chgData name="Antonio Carlos Meira Neto" userId="59b1efde8bf749db" providerId="LiveId" clId="{80735760-7840-4A2B-9124-0DDF62D58272}" dt="2022-09-25T03:15:23.917" v="1859" actId="478"/>
          <ac:spMkLst>
            <pc:docMk/>
            <pc:sldMk cId="816545341" sldId="326"/>
            <ac:spMk id="57" creationId="{30F17DCF-D303-097A-09FE-3E232606FF79}"/>
          </ac:spMkLst>
        </pc:spChg>
        <pc:spChg chg="del">
          <ac:chgData name="Antonio Carlos Meira Neto" userId="59b1efde8bf749db" providerId="LiveId" clId="{80735760-7840-4A2B-9124-0DDF62D58272}" dt="2022-09-25T03:15:23.917" v="1859" actId="478"/>
          <ac:spMkLst>
            <pc:docMk/>
            <pc:sldMk cId="816545341" sldId="326"/>
            <ac:spMk id="58" creationId="{4F11BD08-7071-75E1-EE78-91144D7C114C}"/>
          </ac:spMkLst>
        </pc:spChg>
        <pc:spChg chg="del">
          <ac:chgData name="Antonio Carlos Meira Neto" userId="59b1efde8bf749db" providerId="LiveId" clId="{80735760-7840-4A2B-9124-0DDF62D58272}" dt="2022-09-25T03:15:23.917" v="1859" actId="478"/>
          <ac:spMkLst>
            <pc:docMk/>
            <pc:sldMk cId="816545341" sldId="326"/>
            <ac:spMk id="59" creationId="{8DEB581E-77C9-17DD-F25B-9A62942A56C6}"/>
          </ac:spMkLst>
        </pc:spChg>
        <pc:spChg chg="del">
          <ac:chgData name="Antonio Carlos Meira Neto" userId="59b1efde8bf749db" providerId="LiveId" clId="{80735760-7840-4A2B-9124-0DDF62D58272}" dt="2022-09-25T03:15:23.917" v="1859" actId="478"/>
          <ac:spMkLst>
            <pc:docMk/>
            <pc:sldMk cId="816545341" sldId="326"/>
            <ac:spMk id="60" creationId="{DFB4AF22-2623-CE36-BAFC-823ED5A21FC1}"/>
          </ac:spMkLst>
        </pc:spChg>
        <pc:spChg chg="del">
          <ac:chgData name="Antonio Carlos Meira Neto" userId="59b1efde8bf749db" providerId="LiveId" clId="{80735760-7840-4A2B-9124-0DDF62D58272}" dt="2022-09-25T03:15:23.917" v="1859" actId="478"/>
          <ac:spMkLst>
            <pc:docMk/>
            <pc:sldMk cId="816545341" sldId="326"/>
            <ac:spMk id="61" creationId="{754E03BB-170C-03FB-9302-2999C4764C46}"/>
          </ac:spMkLst>
        </pc:spChg>
        <pc:spChg chg="del">
          <ac:chgData name="Antonio Carlos Meira Neto" userId="59b1efde8bf749db" providerId="LiveId" clId="{80735760-7840-4A2B-9124-0DDF62D58272}" dt="2022-09-25T03:15:23.917" v="1859" actId="478"/>
          <ac:spMkLst>
            <pc:docMk/>
            <pc:sldMk cId="816545341" sldId="326"/>
            <ac:spMk id="62" creationId="{4545DCC8-E1C0-D219-DCFB-671505B4BDC2}"/>
          </ac:spMkLst>
        </pc:spChg>
        <pc:spChg chg="del">
          <ac:chgData name="Antonio Carlos Meira Neto" userId="59b1efde8bf749db" providerId="LiveId" clId="{80735760-7840-4A2B-9124-0DDF62D58272}" dt="2022-09-25T03:15:23.917" v="1859" actId="478"/>
          <ac:spMkLst>
            <pc:docMk/>
            <pc:sldMk cId="816545341" sldId="326"/>
            <ac:spMk id="63" creationId="{72DC666F-CAD3-E344-D8E5-A6F3423F13BB}"/>
          </ac:spMkLst>
        </pc:spChg>
        <pc:spChg chg="del">
          <ac:chgData name="Antonio Carlos Meira Neto" userId="59b1efde8bf749db" providerId="LiveId" clId="{80735760-7840-4A2B-9124-0DDF62D58272}" dt="2022-09-25T03:15:23.917" v="1859" actId="478"/>
          <ac:spMkLst>
            <pc:docMk/>
            <pc:sldMk cId="816545341" sldId="326"/>
            <ac:spMk id="64" creationId="{E5166BE7-8350-FEE5-36F4-DEE8C65F3A53}"/>
          </ac:spMkLst>
        </pc:spChg>
        <pc:spChg chg="del">
          <ac:chgData name="Antonio Carlos Meira Neto" userId="59b1efde8bf749db" providerId="LiveId" clId="{80735760-7840-4A2B-9124-0DDF62D58272}" dt="2022-09-25T03:15:23.917" v="1859" actId="478"/>
          <ac:spMkLst>
            <pc:docMk/>
            <pc:sldMk cId="816545341" sldId="326"/>
            <ac:spMk id="65" creationId="{C9996602-8256-687E-3E35-A5DADBFA6229}"/>
          </ac:spMkLst>
        </pc:spChg>
        <pc:spChg chg="del">
          <ac:chgData name="Antonio Carlos Meira Neto" userId="59b1efde8bf749db" providerId="LiveId" clId="{80735760-7840-4A2B-9124-0DDF62D58272}" dt="2022-09-25T03:15:23.917" v="1859" actId="478"/>
          <ac:spMkLst>
            <pc:docMk/>
            <pc:sldMk cId="816545341" sldId="326"/>
            <ac:spMk id="66" creationId="{28379B45-F848-D04F-B04A-064D022134E8}"/>
          </ac:spMkLst>
        </pc:spChg>
        <pc:spChg chg="del">
          <ac:chgData name="Antonio Carlos Meira Neto" userId="59b1efde8bf749db" providerId="LiveId" clId="{80735760-7840-4A2B-9124-0DDF62D58272}" dt="2022-09-25T03:15:23.917" v="1859" actId="478"/>
          <ac:spMkLst>
            <pc:docMk/>
            <pc:sldMk cId="816545341" sldId="326"/>
            <ac:spMk id="67" creationId="{793F7BCA-F00C-6916-547B-639DBD16A4EA}"/>
          </ac:spMkLst>
        </pc:spChg>
        <pc:spChg chg="del">
          <ac:chgData name="Antonio Carlos Meira Neto" userId="59b1efde8bf749db" providerId="LiveId" clId="{80735760-7840-4A2B-9124-0DDF62D58272}" dt="2022-09-25T03:15:23.917" v="1859" actId="478"/>
          <ac:spMkLst>
            <pc:docMk/>
            <pc:sldMk cId="816545341" sldId="326"/>
            <ac:spMk id="68" creationId="{BE890C51-6ECA-BF02-BABB-F6536F8A8799}"/>
          </ac:spMkLst>
        </pc:spChg>
        <pc:spChg chg="del">
          <ac:chgData name="Antonio Carlos Meira Neto" userId="59b1efde8bf749db" providerId="LiveId" clId="{80735760-7840-4A2B-9124-0DDF62D58272}" dt="2022-09-25T03:15:23.917" v="1859" actId="478"/>
          <ac:spMkLst>
            <pc:docMk/>
            <pc:sldMk cId="816545341" sldId="326"/>
            <ac:spMk id="69" creationId="{15801A9A-820E-933C-60BD-8A1897D0D104}"/>
          </ac:spMkLst>
        </pc:spChg>
        <pc:spChg chg="del">
          <ac:chgData name="Antonio Carlos Meira Neto" userId="59b1efde8bf749db" providerId="LiveId" clId="{80735760-7840-4A2B-9124-0DDF62D58272}" dt="2022-09-25T03:15:23.917" v="1859" actId="478"/>
          <ac:spMkLst>
            <pc:docMk/>
            <pc:sldMk cId="816545341" sldId="326"/>
            <ac:spMk id="70" creationId="{BF266AFB-49CA-BFDB-3178-E03CB10E16FD}"/>
          </ac:spMkLst>
        </pc:spChg>
        <pc:spChg chg="del">
          <ac:chgData name="Antonio Carlos Meira Neto" userId="59b1efde8bf749db" providerId="LiveId" clId="{80735760-7840-4A2B-9124-0DDF62D58272}" dt="2022-09-25T03:15:23.917" v="1859" actId="478"/>
          <ac:spMkLst>
            <pc:docMk/>
            <pc:sldMk cId="816545341" sldId="326"/>
            <ac:spMk id="71" creationId="{D9E76194-B144-FC8A-5908-7DC7E3DBC09C}"/>
          </ac:spMkLst>
        </pc:spChg>
        <pc:spChg chg="del">
          <ac:chgData name="Antonio Carlos Meira Neto" userId="59b1efde8bf749db" providerId="LiveId" clId="{80735760-7840-4A2B-9124-0DDF62D58272}" dt="2022-09-25T03:15:23.917" v="1859" actId="478"/>
          <ac:spMkLst>
            <pc:docMk/>
            <pc:sldMk cId="816545341" sldId="326"/>
            <ac:spMk id="72" creationId="{1D5552A0-73FB-0C53-E6F4-AEC52D62C8B1}"/>
          </ac:spMkLst>
        </pc:spChg>
        <pc:spChg chg="del">
          <ac:chgData name="Antonio Carlos Meira Neto" userId="59b1efde8bf749db" providerId="LiveId" clId="{80735760-7840-4A2B-9124-0DDF62D58272}" dt="2022-09-25T03:15:23.917" v="1859" actId="478"/>
          <ac:spMkLst>
            <pc:docMk/>
            <pc:sldMk cId="816545341" sldId="326"/>
            <ac:spMk id="73" creationId="{C59923B0-83AA-F62C-2E67-8E03A5D7886C}"/>
          </ac:spMkLst>
        </pc:spChg>
        <pc:spChg chg="del">
          <ac:chgData name="Antonio Carlos Meira Neto" userId="59b1efde8bf749db" providerId="LiveId" clId="{80735760-7840-4A2B-9124-0DDF62D58272}" dt="2022-09-25T03:15:23.917" v="1859" actId="478"/>
          <ac:spMkLst>
            <pc:docMk/>
            <pc:sldMk cId="816545341" sldId="326"/>
            <ac:spMk id="74" creationId="{8035A460-A477-0B0F-DE9C-3A90D519B978}"/>
          </ac:spMkLst>
        </pc:spChg>
        <pc:spChg chg="del">
          <ac:chgData name="Antonio Carlos Meira Neto" userId="59b1efde8bf749db" providerId="LiveId" clId="{80735760-7840-4A2B-9124-0DDF62D58272}" dt="2022-09-25T03:15:23.917" v="1859" actId="478"/>
          <ac:spMkLst>
            <pc:docMk/>
            <pc:sldMk cId="816545341" sldId="326"/>
            <ac:spMk id="75" creationId="{ED4E3DFF-34CD-507C-6C2A-5F3C59FFCFC5}"/>
          </ac:spMkLst>
        </pc:spChg>
        <pc:spChg chg="del">
          <ac:chgData name="Antonio Carlos Meira Neto" userId="59b1efde8bf749db" providerId="LiveId" clId="{80735760-7840-4A2B-9124-0DDF62D58272}" dt="2022-09-25T03:15:23.917" v="1859" actId="478"/>
          <ac:spMkLst>
            <pc:docMk/>
            <pc:sldMk cId="816545341" sldId="326"/>
            <ac:spMk id="89" creationId="{ABA63301-3378-4E5E-091B-87A37AD68406}"/>
          </ac:spMkLst>
        </pc:spChg>
        <pc:graphicFrameChg chg="add del mod modGraphic">
          <ac:chgData name="Antonio Carlos Meira Neto" userId="59b1efde8bf749db" providerId="LiveId" clId="{80735760-7840-4A2B-9124-0DDF62D58272}" dt="2022-09-29T21:16:24.160" v="7626" actId="1076"/>
          <ac:graphicFrameMkLst>
            <pc:docMk/>
            <pc:sldMk cId="816545341" sldId="326"/>
            <ac:graphicFrameMk id="3" creationId="{88AC2EA7-92FF-23E5-1986-68205D23CFB2}"/>
          </ac:graphicFrameMkLst>
        </pc:graphicFrameChg>
        <pc:graphicFrameChg chg="add del mod">
          <ac:chgData name="Antonio Carlos Meira Neto" userId="59b1efde8bf749db" providerId="LiveId" clId="{80735760-7840-4A2B-9124-0DDF62D58272}" dt="2022-09-25T21:58:47.669" v="2636"/>
          <ac:graphicFrameMkLst>
            <pc:docMk/>
            <pc:sldMk cId="816545341" sldId="326"/>
            <ac:graphicFrameMk id="5" creationId="{DD98386D-AF61-FAEB-0C1B-72113CF2A31A}"/>
          </ac:graphicFrameMkLst>
        </pc:graphicFrameChg>
        <pc:graphicFrameChg chg="add del mod">
          <ac:chgData name="Antonio Carlos Meira Neto" userId="59b1efde8bf749db" providerId="LiveId" clId="{80735760-7840-4A2B-9124-0DDF62D58272}" dt="2022-09-25T22:04:03.246" v="2686" actId="21"/>
          <ac:graphicFrameMkLst>
            <pc:docMk/>
            <pc:sldMk cId="816545341" sldId="326"/>
            <ac:graphicFrameMk id="10" creationId="{D928E5B6-FA32-6686-A9F2-54391EC615B4}"/>
          </ac:graphicFrameMkLst>
        </pc:graphicFrameChg>
        <pc:graphicFrameChg chg="add del mod">
          <ac:chgData name="Antonio Carlos Meira Neto" userId="59b1efde8bf749db" providerId="LiveId" clId="{80735760-7840-4A2B-9124-0DDF62D58272}" dt="2022-09-25T22:14:00.041" v="2942"/>
          <ac:graphicFrameMkLst>
            <pc:docMk/>
            <pc:sldMk cId="816545341" sldId="326"/>
            <ac:graphicFrameMk id="11" creationId="{9B67F4EF-4037-CE83-3779-F77497079F0B}"/>
          </ac:graphicFrameMkLst>
        </pc:graphicFrameChg>
        <pc:picChg chg="add del mod">
          <ac:chgData name="Antonio Carlos Meira Neto" userId="59b1efde8bf749db" providerId="LiveId" clId="{80735760-7840-4A2B-9124-0DDF62D58272}" dt="2022-09-25T21:58:55.920" v="2645"/>
          <ac:picMkLst>
            <pc:docMk/>
            <pc:sldMk cId="816545341" sldId="326"/>
            <ac:picMk id="8" creationId="{C4760355-3454-9207-366E-0A98FB4D3747}"/>
          </ac:picMkLst>
        </pc:picChg>
        <pc:picChg chg="del">
          <ac:chgData name="Antonio Carlos Meira Neto" userId="59b1efde8bf749db" providerId="LiveId" clId="{80735760-7840-4A2B-9124-0DDF62D58272}" dt="2022-09-25T03:15:23.917" v="1859" actId="478"/>
          <ac:picMkLst>
            <pc:docMk/>
            <pc:sldMk cId="816545341" sldId="326"/>
            <ac:picMk id="42" creationId="{4E74CFE2-D0DA-DB55-7CCC-A4E16293148B}"/>
          </ac:picMkLst>
        </pc:picChg>
        <pc:picChg chg="del">
          <ac:chgData name="Antonio Carlos Meira Neto" userId="59b1efde8bf749db" providerId="LiveId" clId="{80735760-7840-4A2B-9124-0DDF62D58272}" dt="2022-09-25T03:15:23.917" v="1859" actId="478"/>
          <ac:picMkLst>
            <pc:docMk/>
            <pc:sldMk cId="816545341" sldId="326"/>
            <ac:picMk id="43" creationId="{4B4106BF-466B-62CB-69F7-8B47F61AA4BF}"/>
          </ac:picMkLst>
        </pc:picChg>
        <pc:cxnChg chg="del mod">
          <ac:chgData name="Antonio Carlos Meira Neto" userId="59b1efde8bf749db" providerId="LiveId" clId="{80735760-7840-4A2B-9124-0DDF62D58272}" dt="2022-09-25T03:15:23.917" v="1859" actId="478"/>
          <ac:cxnSpMkLst>
            <pc:docMk/>
            <pc:sldMk cId="816545341" sldId="326"/>
            <ac:cxnSpMk id="76" creationId="{4A295778-FB05-FD84-AC63-7178DEA47DB3}"/>
          </ac:cxnSpMkLst>
        </pc:cxnChg>
        <pc:cxnChg chg="del mod">
          <ac:chgData name="Antonio Carlos Meira Neto" userId="59b1efde8bf749db" providerId="LiveId" clId="{80735760-7840-4A2B-9124-0DDF62D58272}" dt="2022-09-25T03:15:23.917" v="1859" actId="478"/>
          <ac:cxnSpMkLst>
            <pc:docMk/>
            <pc:sldMk cId="816545341" sldId="326"/>
            <ac:cxnSpMk id="77" creationId="{88CFBE69-7277-52CF-29C0-4C1AFA9D3970}"/>
          </ac:cxnSpMkLst>
        </pc:cxnChg>
        <pc:cxnChg chg="del mod">
          <ac:chgData name="Antonio Carlos Meira Neto" userId="59b1efde8bf749db" providerId="LiveId" clId="{80735760-7840-4A2B-9124-0DDF62D58272}" dt="2022-09-25T03:15:23.917" v="1859" actId="478"/>
          <ac:cxnSpMkLst>
            <pc:docMk/>
            <pc:sldMk cId="816545341" sldId="326"/>
            <ac:cxnSpMk id="78" creationId="{184B59DB-62C1-EC9F-15B5-773BDAB22C37}"/>
          </ac:cxnSpMkLst>
        </pc:cxnChg>
        <pc:cxnChg chg="del mod">
          <ac:chgData name="Antonio Carlos Meira Neto" userId="59b1efde8bf749db" providerId="LiveId" clId="{80735760-7840-4A2B-9124-0DDF62D58272}" dt="2022-09-25T03:15:23.917" v="1859" actId="478"/>
          <ac:cxnSpMkLst>
            <pc:docMk/>
            <pc:sldMk cId="816545341" sldId="326"/>
            <ac:cxnSpMk id="79" creationId="{5C1C6607-6CCD-7093-94B3-59C4B4DBB718}"/>
          </ac:cxnSpMkLst>
        </pc:cxnChg>
        <pc:cxnChg chg="del">
          <ac:chgData name="Antonio Carlos Meira Neto" userId="59b1efde8bf749db" providerId="LiveId" clId="{80735760-7840-4A2B-9124-0DDF62D58272}" dt="2022-09-25T03:15:23.917" v="1859" actId="478"/>
          <ac:cxnSpMkLst>
            <pc:docMk/>
            <pc:sldMk cId="816545341" sldId="326"/>
            <ac:cxnSpMk id="80" creationId="{58F00398-83F4-9B28-C945-1E5CD0A9519E}"/>
          </ac:cxnSpMkLst>
        </pc:cxnChg>
        <pc:cxnChg chg="del">
          <ac:chgData name="Antonio Carlos Meira Neto" userId="59b1efde8bf749db" providerId="LiveId" clId="{80735760-7840-4A2B-9124-0DDF62D58272}" dt="2022-09-25T03:15:23.917" v="1859" actId="478"/>
          <ac:cxnSpMkLst>
            <pc:docMk/>
            <pc:sldMk cId="816545341" sldId="326"/>
            <ac:cxnSpMk id="81" creationId="{BDEDA564-63E2-B324-02DE-23A9A1F6BBC9}"/>
          </ac:cxnSpMkLst>
        </pc:cxnChg>
        <pc:cxnChg chg="del">
          <ac:chgData name="Antonio Carlos Meira Neto" userId="59b1efde8bf749db" providerId="LiveId" clId="{80735760-7840-4A2B-9124-0DDF62D58272}" dt="2022-09-25T03:15:23.917" v="1859" actId="478"/>
          <ac:cxnSpMkLst>
            <pc:docMk/>
            <pc:sldMk cId="816545341" sldId="326"/>
            <ac:cxnSpMk id="82" creationId="{194E9B1A-591E-3E3E-9DE3-A0464D9AD3E0}"/>
          </ac:cxnSpMkLst>
        </pc:cxnChg>
        <pc:cxnChg chg="del">
          <ac:chgData name="Antonio Carlos Meira Neto" userId="59b1efde8bf749db" providerId="LiveId" clId="{80735760-7840-4A2B-9124-0DDF62D58272}" dt="2022-09-25T03:15:23.917" v="1859" actId="478"/>
          <ac:cxnSpMkLst>
            <pc:docMk/>
            <pc:sldMk cId="816545341" sldId="326"/>
            <ac:cxnSpMk id="83" creationId="{51FDC883-8076-1EB6-9F57-C86FE0999107}"/>
          </ac:cxnSpMkLst>
        </pc:cxnChg>
        <pc:cxnChg chg="del">
          <ac:chgData name="Antonio Carlos Meira Neto" userId="59b1efde8bf749db" providerId="LiveId" clId="{80735760-7840-4A2B-9124-0DDF62D58272}" dt="2022-09-25T03:15:23.917" v="1859" actId="478"/>
          <ac:cxnSpMkLst>
            <pc:docMk/>
            <pc:sldMk cId="816545341" sldId="326"/>
            <ac:cxnSpMk id="84" creationId="{99243C3F-0CD3-0CEA-96D5-FDC37509D3B0}"/>
          </ac:cxnSpMkLst>
        </pc:cxnChg>
        <pc:cxnChg chg="del">
          <ac:chgData name="Antonio Carlos Meira Neto" userId="59b1efde8bf749db" providerId="LiveId" clId="{80735760-7840-4A2B-9124-0DDF62D58272}" dt="2022-09-25T03:15:23.917" v="1859" actId="478"/>
          <ac:cxnSpMkLst>
            <pc:docMk/>
            <pc:sldMk cId="816545341" sldId="326"/>
            <ac:cxnSpMk id="85" creationId="{9B1E9F1E-518D-ABA3-27EF-5F10227AA880}"/>
          </ac:cxnSpMkLst>
        </pc:cxnChg>
        <pc:cxnChg chg="del">
          <ac:chgData name="Antonio Carlos Meira Neto" userId="59b1efde8bf749db" providerId="LiveId" clId="{80735760-7840-4A2B-9124-0DDF62D58272}" dt="2022-09-25T03:15:23.917" v="1859" actId="478"/>
          <ac:cxnSpMkLst>
            <pc:docMk/>
            <pc:sldMk cId="816545341" sldId="326"/>
            <ac:cxnSpMk id="86" creationId="{B0DB7118-02B2-69F5-0F14-1C869A8E7A0C}"/>
          </ac:cxnSpMkLst>
        </pc:cxnChg>
        <pc:cxnChg chg="del">
          <ac:chgData name="Antonio Carlos Meira Neto" userId="59b1efde8bf749db" providerId="LiveId" clId="{80735760-7840-4A2B-9124-0DDF62D58272}" dt="2022-09-25T03:15:23.917" v="1859" actId="478"/>
          <ac:cxnSpMkLst>
            <pc:docMk/>
            <pc:sldMk cId="816545341" sldId="326"/>
            <ac:cxnSpMk id="87" creationId="{892D127C-1D31-4965-04E1-9F4160473274}"/>
          </ac:cxnSpMkLst>
        </pc:cxnChg>
        <pc:cxnChg chg="del">
          <ac:chgData name="Antonio Carlos Meira Neto" userId="59b1efde8bf749db" providerId="LiveId" clId="{80735760-7840-4A2B-9124-0DDF62D58272}" dt="2022-09-25T03:15:23.917" v="1859" actId="478"/>
          <ac:cxnSpMkLst>
            <pc:docMk/>
            <pc:sldMk cId="816545341" sldId="326"/>
            <ac:cxnSpMk id="88" creationId="{EB0398B2-13C6-678D-DC6F-CB5D6097ECAE}"/>
          </ac:cxnSpMkLst>
        </pc:cxnChg>
      </pc:sldChg>
      <pc:sldChg chg="modSp add del mod">
        <pc:chgData name="Antonio Carlos Meira Neto" userId="59b1efde8bf749db" providerId="LiveId" clId="{80735760-7840-4A2B-9124-0DDF62D58272}" dt="2022-09-25T22:34:34.892" v="3129" actId="47"/>
        <pc:sldMkLst>
          <pc:docMk/>
          <pc:sldMk cId="2436760520" sldId="327"/>
        </pc:sldMkLst>
        <pc:spChg chg="mod">
          <ac:chgData name="Antonio Carlos Meira Neto" userId="59b1efde8bf749db" providerId="LiveId" clId="{80735760-7840-4A2B-9124-0DDF62D58272}" dt="2022-09-25T22:33:20.988" v="3108" actId="20577"/>
          <ac:spMkLst>
            <pc:docMk/>
            <pc:sldMk cId="2436760520" sldId="327"/>
            <ac:spMk id="9" creationId="{56A0B336-9293-2080-B257-CABBE8A5EB38}"/>
          </ac:spMkLst>
        </pc:spChg>
        <pc:spChg chg="mod">
          <ac:chgData name="Antonio Carlos Meira Neto" userId="59b1efde8bf749db" providerId="LiveId" clId="{80735760-7840-4A2B-9124-0DDF62D58272}" dt="2022-09-25T22:34:09.684" v="3124" actId="20577"/>
          <ac:spMkLst>
            <pc:docMk/>
            <pc:sldMk cId="2436760520" sldId="327"/>
            <ac:spMk id="11" creationId="{52B4CE2B-3A7C-AD1F-BB8E-10CE0E68C57C}"/>
          </ac:spMkLst>
        </pc:spChg>
      </pc:sldChg>
      <pc:sldChg chg="addSp delSp modSp add del mod">
        <pc:chgData name="Antonio Carlos Meira Neto" userId="59b1efde8bf749db" providerId="LiveId" clId="{80735760-7840-4A2B-9124-0DDF62D58272}" dt="2022-09-29T23:42:39.893" v="8662" actId="47"/>
        <pc:sldMkLst>
          <pc:docMk/>
          <pc:sldMk cId="2124807903" sldId="328"/>
        </pc:sldMkLst>
        <pc:spChg chg="add mod">
          <ac:chgData name="Antonio Carlos Meira Neto" userId="59b1efde8bf749db" providerId="LiveId" clId="{80735760-7840-4A2B-9124-0DDF62D58272}" dt="2022-09-29T21:23:38.412" v="7869" actId="27636"/>
          <ac:spMkLst>
            <pc:docMk/>
            <pc:sldMk cId="2124807903" sldId="328"/>
            <ac:spMk id="3" creationId="{6D644363-F959-97E8-43E1-6BD658DDFCB8}"/>
          </ac:spMkLst>
        </pc:spChg>
        <pc:spChg chg="add del mod">
          <ac:chgData name="Antonio Carlos Meira Neto" userId="59b1efde8bf749db" providerId="LiveId" clId="{80735760-7840-4A2B-9124-0DDF62D58272}" dt="2022-09-25T03:22:20.349" v="1881"/>
          <ac:spMkLst>
            <pc:docMk/>
            <pc:sldMk cId="2124807903" sldId="328"/>
            <ac:spMk id="5" creationId="{46AC8957-1EE7-3D32-A4F7-25F1AA6AB2B5}"/>
          </ac:spMkLst>
        </pc:spChg>
        <pc:spChg chg="add del mod">
          <ac:chgData name="Antonio Carlos Meira Neto" userId="59b1efde8bf749db" providerId="LiveId" clId="{80735760-7840-4A2B-9124-0DDF62D58272}" dt="2022-09-25T21:10:52.961" v="2085"/>
          <ac:spMkLst>
            <pc:docMk/>
            <pc:sldMk cId="2124807903" sldId="328"/>
            <ac:spMk id="5" creationId="{D2E79396-58F1-AB81-D8E4-F2DF666F3DA6}"/>
          </ac:spMkLst>
        </pc:spChg>
        <pc:spChg chg="add del mod">
          <ac:chgData name="Antonio Carlos Meira Neto" userId="59b1efde8bf749db" providerId="LiveId" clId="{80735760-7840-4A2B-9124-0DDF62D58272}" dt="2022-09-25T21:10:52.961" v="2085"/>
          <ac:spMkLst>
            <pc:docMk/>
            <pc:sldMk cId="2124807903" sldId="328"/>
            <ac:spMk id="6" creationId="{2D27C880-DC3D-B9C3-F54A-E644DA7670CA}"/>
          </ac:spMkLst>
        </pc:spChg>
        <pc:spChg chg="add del mod">
          <ac:chgData name="Antonio Carlos Meira Neto" userId="59b1efde8bf749db" providerId="LiveId" clId="{80735760-7840-4A2B-9124-0DDF62D58272}" dt="2022-09-25T03:22:20.349" v="1881"/>
          <ac:spMkLst>
            <pc:docMk/>
            <pc:sldMk cId="2124807903" sldId="328"/>
            <ac:spMk id="6" creationId="{D26BA40A-14B5-190D-7076-C4ABA475EF2E}"/>
          </ac:spMkLst>
        </pc:spChg>
        <pc:spChg chg="add del mod">
          <ac:chgData name="Antonio Carlos Meira Neto" userId="59b1efde8bf749db" providerId="LiveId" clId="{80735760-7840-4A2B-9124-0DDF62D58272}" dt="2022-09-25T03:22:20.349" v="1881"/>
          <ac:spMkLst>
            <pc:docMk/>
            <pc:sldMk cId="2124807903" sldId="328"/>
            <ac:spMk id="7" creationId="{7B785F84-73C8-834E-7111-83C658F6C1D2}"/>
          </ac:spMkLst>
        </pc:spChg>
        <pc:spChg chg="add del mod">
          <ac:chgData name="Antonio Carlos Meira Neto" userId="59b1efde8bf749db" providerId="LiveId" clId="{80735760-7840-4A2B-9124-0DDF62D58272}" dt="2022-09-25T21:10:52.961" v="2085"/>
          <ac:spMkLst>
            <pc:docMk/>
            <pc:sldMk cId="2124807903" sldId="328"/>
            <ac:spMk id="7" creationId="{C6FAFD15-6A59-C327-9EE7-D25C486F5A40}"/>
          </ac:spMkLst>
        </pc:spChg>
        <pc:spChg chg="add del mod">
          <ac:chgData name="Antonio Carlos Meira Neto" userId="59b1efde8bf749db" providerId="LiveId" clId="{80735760-7840-4A2B-9124-0DDF62D58272}" dt="2022-09-25T03:22:20.349" v="1881"/>
          <ac:spMkLst>
            <pc:docMk/>
            <pc:sldMk cId="2124807903" sldId="328"/>
            <ac:spMk id="8" creationId="{7A577BE2-06AB-E2F2-C6FC-8652024BD47B}"/>
          </ac:spMkLst>
        </pc:spChg>
        <pc:spChg chg="add del mod">
          <ac:chgData name="Antonio Carlos Meira Neto" userId="59b1efde8bf749db" providerId="LiveId" clId="{80735760-7840-4A2B-9124-0DDF62D58272}" dt="2022-09-25T21:10:52.961" v="2085"/>
          <ac:spMkLst>
            <pc:docMk/>
            <pc:sldMk cId="2124807903" sldId="328"/>
            <ac:spMk id="8" creationId="{CCA19235-4B09-3F18-D8F2-BDBBD509B0B5}"/>
          </ac:spMkLst>
        </pc:spChg>
        <pc:spChg chg="del mod">
          <ac:chgData name="Antonio Carlos Meira Neto" userId="59b1efde8bf749db" providerId="LiveId" clId="{80735760-7840-4A2B-9124-0DDF62D58272}" dt="2022-09-29T20:22:08.248" v="5271" actId="478"/>
          <ac:spMkLst>
            <pc:docMk/>
            <pc:sldMk cId="2124807903" sldId="328"/>
            <ac:spMk id="9" creationId="{56A0B336-9293-2080-B257-CABBE8A5EB38}"/>
          </ac:spMkLst>
        </pc:spChg>
        <pc:spChg chg="del">
          <ac:chgData name="Antonio Carlos Meira Neto" userId="59b1efde8bf749db" providerId="LiveId" clId="{80735760-7840-4A2B-9124-0DDF62D58272}" dt="2022-09-25T21:10:32.663" v="2080" actId="478"/>
          <ac:spMkLst>
            <pc:docMk/>
            <pc:sldMk cId="2124807903" sldId="328"/>
            <ac:spMk id="11" creationId="{52B4CE2B-3A7C-AD1F-BB8E-10CE0E68C57C}"/>
          </ac:spMkLst>
        </pc:spChg>
        <pc:spChg chg="mod">
          <ac:chgData name="Antonio Carlos Meira Neto" userId="59b1efde8bf749db" providerId="LiveId" clId="{80735760-7840-4A2B-9124-0DDF62D58272}" dt="2022-09-25T03:22:09.381" v="1880"/>
          <ac:spMkLst>
            <pc:docMk/>
            <pc:sldMk cId="2124807903" sldId="328"/>
            <ac:spMk id="12" creationId="{4463D722-78CF-46CA-E469-EF576CFB84DA}"/>
          </ac:spMkLst>
        </pc:spChg>
        <pc:spChg chg="mod">
          <ac:chgData name="Antonio Carlos Meira Neto" userId="59b1efde8bf749db" providerId="LiveId" clId="{80735760-7840-4A2B-9124-0DDF62D58272}" dt="2022-09-25T21:10:41.202" v="2082"/>
          <ac:spMkLst>
            <pc:docMk/>
            <pc:sldMk cId="2124807903" sldId="328"/>
            <ac:spMk id="12" creationId="{F873F3AD-39DB-0755-8B4B-15A249A9A30F}"/>
          </ac:spMkLst>
        </pc:spChg>
        <pc:spChg chg="mod">
          <ac:chgData name="Antonio Carlos Meira Neto" userId="59b1efde8bf749db" providerId="LiveId" clId="{80735760-7840-4A2B-9124-0DDF62D58272}" dt="2022-09-25T03:22:09.381" v="1880"/>
          <ac:spMkLst>
            <pc:docMk/>
            <pc:sldMk cId="2124807903" sldId="328"/>
            <ac:spMk id="13" creationId="{1B98825F-979E-339E-5B6C-EBFBC32901CE}"/>
          </ac:spMkLst>
        </pc:spChg>
        <pc:spChg chg="mod">
          <ac:chgData name="Antonio Carlos Meira Neto" userId="59b1efde8bf749db" providerId="LiveId" clId="{80735760-7840-4A2B-9124-0DDF62D58272}" dt="2022-09-25T21:10:41.202" v="2082"/>
          <ac:spMkLst>
            <pc:docMk/>
            <pc:sldMk cId="2124807903" sldId="328"/>
            <ac:spMk id="13" creationId="{FFB65340-8CA0-72A3-4846-9217FD8C8739}"/>
          </ac:spMkLst>
        </pc:spChg>
        <pc:spChg chg="mod">
          <ac:chgData name="Antonio Carlos Meira Neto" userId="59b1efde8bf749db" providerId="LiveId" clId="{80735760-7840-4A2B-9124-0DDF62D58272}" dt="2022-09-25T03:22:09.381" v="1880"/>
          <ac:spMkLst>
            <pc:docMk/>
            <pc:sldMk cId="2124807903" sldId="328"/>
            <ac:spMk id="15" creationId="{1A515183-13A6-76E9-A43B-68A5C964B528}"/>
          </ac:spMkLst>
        </pc:spChg>
        <pc:spChg chg="mod">
          <ac:chgData name="Antonio Carlos Meira Neto" userId="59b1efde8bf749db" providerId="LiveId" clId="{80735760-7840-4A2B-9124-0DDF62D58272}" dt="2022-09-25T21:10:41.202" v="2082"/>
          <ac:spMkLst>
            <pc:docMk/>
            <pc:sldMk cId="2124807903" sldId="328"/>
            <ac:spMk id="15" creationId="{57DF4648-DADE-8EE7-3E8F-158BD3B213FE}"/>
          </ac:spMkLst>
        </pc:spChg>
        <pc:spChg chg="mod">
          <ac:chgData name="Antonio Carlos Meira Neto" userId="59b1efde8bf749db" providerId="LiveId" clId="{80735760-7840-4A2B-9124-0DDF62D58272}" dt="2022-09-25T03:22:09.381" v="1880"/>
          <ac:spMkLst>
            <pc:docMk/>
            <pc:sldMk cId="2124807903" sldId="328"/>
            <ac:spMk id="17" creationId="{9E04A98A-0525-5D2E-F8DD-7BD314E6ACF6}"/>
          </ac:spMkLst>
        </pc:spChg>
        <pc:spChg chg="mod">
          <ac:chgData name="Antonio Carlos Meira Neto" userId="59b1efde8bf749db" providerId="LiveId" clId="{80735760-7840-4A2B-9124-0DDF62D58272}" dt="2022-09-25T21:10:41.202" v="2082"/>
          <ac:spMkLst>
            <pc:docMk/>
            <pc:sldMk cId="2124807903" sldId="328"/>
            <ac:spMk id="17" creationId="{A5C86A8B-2B5A-BD20-1ACE-BF0695BBCBF5}"/>
          </ac:spMkLst>
        </pc:spChg>
        <pc:spChg chg="mod">
          <ac:chgData name="Antonio Carlos Meira Neto" userId="59b1efde8bf749db" providerId="LiveId" clId="{80735760-7840-4A2B-9124-0DDF62D58272}" dt="2022-09-25T03:22:09.381" v="1880"/>
          <ac:spMkLst>
            <pc:docMk/>
            <pc:sldMk cId="2124807903" sldId="328"/>
            <ac:spMk id="18" creationId="{7F16EC8B-67E5-1979-54FE-028A3320B8C0}"/>
          </ac:spMkLst>
        </pc:spChg>
        <pc:spChg chg="mod">
          <ac:chgData name="Antonio Carlos Meira Neto" userId="59b1efde8bf749db" providerId="LiveId" clId="{80735760-7840-4A2B-9124-0DDF62D58272}" dt="2022-09-25T21:10:41.202" v="2082"/>
          <ac:spMkLst>
            <pc:docMk/>
            <pc:sldMk cId="2124807903" sldId="328"/>
            <ac:spMk id="18" creationId="{949EE3F1-29C4-8073-4983-94282ED4AFB8}"/>
          </ac:spMkLst>
        </pc:spChg>
        <pc:spChg chg="mod">
          <ac:chgData name="Antonio Carlos Meira Neto" userId="59b1efde8bf749db" providerId="LiveId" clId="{80735760-7840-4A2B-9124-0DDF62D58272}" dt="2022-09-25T03:22:09.381" v="1880"/>
          <ac:spMkLst>
            <pc:docMk/>
            <pc:sldMk cId="2124807903" sldId="328"/>
            <ac:spMk id="19" creationId="{13C4B0F0-AB59-A636-75AC-A7DCBBB1AE88}"/>
          </ac:spMkLst>
        </pc:spChg>
        <pc:spChg chg="mod">
          <ac:chgData name="Antonio Carlos Meira Neto" userId="59b1efde8bf749db" providerId="LiveId" clId="{80735760-7840-4A2B-9124-0DDF62D58272}" dt="2022-09-25T21:10:41.202" v="2082"/>
          <ac:spMkLst>
            <pc:docMk/>
            <pc:sldMk cId="2124807903" sldId="328"/>
            <ac:spMk id="19" creationId="{8631581F-DADF-C582-B2E9-A0FACF087FDE}"/>
          </ac:spMkLst>
        </pc:spChg>
        <pc:spChg chg="mod">
          <ac:chgData name="Antonio Carlos Meira Neto" userId="59b1efde8bf749db" providerId="LiveId" clId="{80735760-7840-4A2B-9124-0DDF62D58272}" dt="2022-09-25T21:10:41.202" v="2082"/>
          <ac:spMkLst>
            <pc:docMk/>
            <pc:sldMk cId="2124807903" sldId="328"/>
            <ac:spMk id="23" creationId="{1ACFE847-A867-613D-D86C-97E159ADDD8E}"/>
          </ac:spMkLst>
        </pc:spChg>
        <pc:spChg chg="mod">
          <ac:chgData name="Antonio Carlos Meira Neto" userId="59b1efde8bf749db" providerId="LiveId" clId="{80735760-7840-4A2B-9124-0DDF62D58272}" dt="2022-09-25T03:22:09.381" v="1880"/>
          <ac:spMkLst>
            <pc:docMk/>
            <pc:sldMk cId="2124807903" sldId="328"/>
            <ac:spMk id="23" creationId="{5D33EEE3-188E-3D76-1E4D-E3CF791FC421}"/>
          </ac:spMkLst>
        </pc:spChg>
        <pc:spChg chg="mod">
          <ac:chgData name="Antonio Carlos Meira Neto" userId="59b1efde8bf749db" providerId="LiveId" clId="{80735760-7840-4A2B-9124-0DDF62D58272}" dt="2022-09-25T21:10:41.202" v="2082"/>
          <ac:spMkLst>
            <pc:docMk/>
            <pc:sldMk cId="2124807903" sldId="328"/>
            <ac:spMk id="26" creationId="{AFB78B2E-DC01-0394-9169-19D0002EAACE}"/>
          </ac:spMkLst>
        </pc:spChg>
        <pc:spChg chg="mod">
          <ac:chgData name="Antonio Carlos Meira Neto" userId="59b1efde8bf749db" providerId="LiveId" clId="{80735760-7840-4A2B-9124-0DDF62D58272}" dt="2022-09-25T03:22:09.381" v="1880"/>
          <ac:spMkLst>
            <pc:docMk/>
            <pc:sldMk cId="2124807903" sldId="328"/>
            <ac:spMk id="26" creationId="{E66ABB52-31CA-1573-47F4-D5C8AE9CC632}"/>
          </ac:spMkLst>
        </pc:spChg>
        <pc:spChg chg="mod">
          <ac:chgData name="Antonio Carlos Meira Neto" userId="59b1efde8bf749db" providerId="LiveId" clId="{80735760-7840-4A2B-9124-0DDF62D58272}" dt="2022-09-25T21:10:41.202" v="2082"/>
          <ac:spMkLst>
            <pc:docMk/>
            <pc:sldMk cId="2124807903" sldId="328"/>
            <ac:spMk id="29" creationId="{110D83D7-136B-1769-D742-66B572BE27EF}"/>
          </ac:spMkLst>
        </pc:spChg>
        <pc:spChg chg="mod">
          <ac:chgData name="Antonio Carlos Meira Neto" userId="59b1efde8bf749db" providerId="LiveId" clId="{80735760-7840-4A2B-9124-0DDF62D58272}" dt="2022-09-25T03:22:09.381" v="1880"/>
          <ac:spMkLst>
            <pc:docMk/>
            <pc:sldMk cId="2124807903" sldId="328"/>
            <ac:spMk id="29" creationId="{F22B9763-610B-F7EF-9BF5-E7FCEF928223}"/>
          </ac:spMkLst>
        </pc:spChg>
        <pc:spChg chg="mod">
          <ac:chgData name="Antonio Carlos Meira Neto" userId="59b1efde8bf749db" providerId="LiveId" clId="{80735760-7840-4A2B-9124-0DDF62D58272}" dt="2022-09-25T03:22:09.381" v="1880"/>
          <ac:spMkLst>
            <pc:docMk/>
            <pc:sldMk cId="2124807903" sldId="328"/>
            <ac:spMk id="30" creationId="{14E2B2F6-9B2B-2A68-DE89-0380E1F79111}"/>
          </ac:spMkLst>
        </pc:spChg>
        <pc:spChg chg="mod">
          <ac:chgData name="Antonio Carlos Meira Neto" userId="59b1efde8bf749db" providerId="LiveId" clId="{80735760-7840-4A2B-9124-0DDF62D58272}" dt="2022-09-25T21:10:41.202" v="2082"/>
          <ac:spMkLst>
            <pc:docMk/>
            <pc:sldMk cId="2124807903" sldId="328"/>
            <ac:spMk id="30" creationId="{8AF8D478-67AA-7219-47FC-DE74D06A6FEA}"/>
          </ac:spMkLst>
        </pc:spChg>
        <pc:spChg chg="mod">
          <ac:chgData name="Antonio Carlos Meira Neto" userId="59b1efde8bf749db" providerId="LiveId" clId="{80735760-7840-4A2B-9124-0DDF62D58272}" dt="2022-09-25T03:22:09.381" v="1880"/>
          <ac:spMkLst>
            <pc:docMk/>
            <pc:sldMk cId="2124807903" sldId="328"/>
            <ac:spMk id="31" creationId="{60052D40-0098-5A56-9A0F-DA0AC2A6BE2B}"/>
          </ac:spMkLst>
        </pc:spChg>
        <pc:spChg chg="mod">
          <ac:chgData name="Antonio Carlos Meira Neto" userId="59b1efde8bf749db" providerId="LiveId" clId="{80735760-7840-4A2B-9124-0DDF62D58272}" dt="2022-09-25T21:10:41.202" v="2082"/>
          <ac:spMkLst>
            <pc:docMk/>
            <pc:sldMk cId="2124807903" sldId="328"/>
            <ac:spMk id="31" creationId="{DF60C31D-9D42-1962-0719-E0D688A775DE}"/>
          </ac:spMkLst>
        </pc:spChg>
        <pc:spChg chg="mod">
          <ac:chgData name="Antonio Carlos Meira Neto" userId="59b1efde8bf749db" providerId="LiveId" clId="{80735760-7840-4A2B-9124-0DDF62D58272}" dt="2022-09-25T03:22:09.381" v="1880"/>
          <ac:spMkLst>
            <pc:docMk/>
            <pc:sldMk cId="2124807903" sldId="328"/>
            <ac:spMk id="34" creationId="{0B60CA83-5B38-85C2-7F7F-442091C0DA6C}"/>
          </ac:spMkLst>
        </pc:spChg>
        <pc:spChg chg="mod">
          <ac:chgData name="Antonio Carlos Meira Neto" userId="59b1efde8bf749db" providerId="LiveId" clId="{80735760-7840-4A2B-9124-0DDF62D58272}" dt="2022-09-25T21:10:41.202" v="2082"/>
          <ac:spMkLst>
            <pc:docMk/>
            <pc:sldMk cId="2124807903" sldId="328"/>
            <ac:spMk id="34" creationId="{1578432F-5EED-E90E-E3E1-CE522944D380}"/>
          </ac:spMkLst>
        </pc:spChg>
        <pc:spChg chg="mod">
          <ac:chgData name="Antonio Carlos Meira Neto" userId="59b1efde8bf749db" providerId="LiveId" clId="{80735760-7840-4A2B-9124-0DDF62D58272}" dt="2022-09-25T21:10:41.202" v="2082"/>
          <ac:spMkLst>
            <pc:docMk/>
            <pc:sldMk cId="2124807903" sldId="328"/>
            <ac:spMk id="38" creationId="{7E4220B8-4B78-9DC5-05A9-094D735CE923}"/>
          </ac:spMkLst>
        </pc:spChg>
        <pc:spChg chg="mod">
          <ac:chgData name="Antonio Carlos Meira Neto" userId="59b1efde8bf749db" providerId="LiveId" clId="{80735760-7840-4A2B-9124-0DDF62D58272}" dt="2022-09-25T03:22:09.381" v="1880"/>
          <ac:spMkLst>
            <pc:docMk/>
            <pc:sldMk cId="2124807903" sldId="328"/>
            <ac:spMk id="38" creationId="{D1C344CC-AE41-2311-D822-7682E5AF491C}"/>
          </ac:spMkLst>
        </pc:spChg>
        <pc:spChg chg="mod">
          <ac:chgData name="Antonio Carlos Meira Neto" userId="59b1efde8bf749db" providerId="LiveId" clId="{80735760-7840-4A2B-9124-0DDF62D58272}" dt="2022-09-25T03:22:09.381" v="1880"/>
          <ac:spMkLst>
            <pc:docMk/>
            <pc:sldMk cId="2124807903" sldId="328"/>
            <ac:spMk id="39" creationId="{18E745BF-5A47-793D-D4BC-B1D94B37C97E}"/>
          </ac:spMkLst>
        </pc:spChg>
        <pc:spChg chg="mod">
          <ac:chgData name="Antonio Carlos Meira Neto" userId="59b1efde8bf749db" providerId="LiveId" clId="{80735760-7840-4A2B-9124-0DDF62D58272}" dt="2022-09-25T21:10:41.202" v="2082"/>
          <ac:spMkLst>
            <pc:docMk/>
            <pc:sldMk cId="2124807903" sldId="328"/>
            <ac:spMk id="39" creationId="{BD0E5909-ED55-078A-4634-7AB464DCABE5}"/>
          </ac:spMkLst>
        </pc:spChg>
        <pc:spChg chg="mod">
          <ac:chgData name="Antonio Carlos Meira Neto" userId="59b1efde8bf749db" providerId="LiveId" clId="{80735760-7840-4A2B-9124-0DDF62D58272}" dt="2022-09-25T03:22:09.381" v="1880"/>
          <ac:spMkLst>
            <pc:docMk/>
            <pc:sldMk cId="2124807903" sldId="328"/>
            <ac:spMk id="40" creationId="{1A2C5BEF-653D-899E-DBCC-DDABF2ECE430}"/>
          </ac:spMkLst>
        </pc:spChg>
        <pc:spChg chg="mod">
          <ac:chgData name="Antonio Carlos Meira Neto" userId="59b1efde8bf749db" providerId="LiveId" clId="{80735760-7840-4A2B-9124-0DDF62D58272}" dt="2022-09-25T21:10:41.202" v="2082"/>
          <ac:spMkLst>
            <pc:docMk/>
            <pc:sldMk cId="2124807903" sldId="328"/>
            <ac:spMk id="40" creationId="{BE99DC7A-D690-3A1A-EC9D-0CDAE8F1A362}"/>
          </ac:spMkLst>
        </pc:spChg>
        <pc:spChg chg="mod">
          <ac:chgData name="Antonio Carlos Meira Neto" userId="59b1efde8bf749db" providerId="LiveId" clId="{80735760-7840-4A2B-9124-0DDF62D58272}" dt="2022-09-25T03:22:09.381" v="1880"/>
          <ac:spMkLst>
            <pc:docMk/>
            <pc:sldMk cId="2124807903" sldId="328"/>
            <ac:spMk id="42" creationId="{6979ADEE-7C78-836A-BC0B-094EFD3D4EED}"/>
          </ac:spMkLst>
        </pc:spChg>
        <pc:spChg chg="mod">
          <ac:chgData name="Antonio Carlos Meira Neto" userId="59b1efde8bf749db" providerId="LiveId" clId="{80735760-7840-4A2B-9124-0DDF62D58272}" dt="2022-09-25T21:10:41.202" v="2082"/>
          <ac:spMkLst>
            <pc:docMk/>
            <pc:sldMk cId="2124807903" sldId="328"/>
            <ac:spMk id="42" creationId="{B5DE38A7-8816-C015-02DA-33AA6CACB780}"/>
          </ac:spMkLst>
        </pc:spChg>
        <pc:spChg chg="mod">
          <ac:chgData name="Antonio Carlos Meira Neto" userId="59b1efde8bf749db" providerId="LiveId" clId="{80735760-7840-4A2B-9124-0DDF62D58272}" dt="2022-09-25T21:10:41.202" v="2082"/>
          <ac:spMkLst>
            <pc:docMk/>
            <pc:sldMk cId="2124807903" sldId="328"/>
            <ac:spMk id="43" creationId="{C00F421E-D51A-D71A-BA36-8D1241F4D10A}"/>
          </ac:spMkLst>
        </pc:spChg>
        <pc:spChg chg="mod">
          <ac:chgData name="Antonio Carlos Meira Neto" userId="59b1efde8bf749db" providerId="LiveId" clId="{80735760-7840-4A2B-9124-0DDF62D58272}" dt="2022-09-25T03:22:09.381" v="1880"/>
          <ac:spMkLst>
            <pc:docMk/>
            <pc:sldMk cId="2124807903" sldId="328"/>
            <ac:spMk id="43" creationId="{E7BF540C-5DA1-4E0D-ECA4-C41673AF9C2F}"/>
          </ac:spMkLst>
        </pc:spChg>
        <pc:spChg chg="mod">
          <ac:chgData name="Antonio Carlos Meira Neto" userId="59b1efde8bf749db" providerId="LiveId" clId="{80735760-7840-4A2B-9124-0DDF62D58272}" dt="2022-09-25T21:10:41.202" v="2082"/>
          <ac:spMkLst>
            <pc:docMk/>
            <pc:sldMk cId="2124807903" sldId="328"/>
            <ac:spMk id="45" creationId="{796C2FA1-D9BD-658E-72DD-DFC3723DD524}"/>
          </ac:spMkLst>
        </pc:spChg>
        <pc:spChg chg="mod">
          <ac:chgData name="Antonio Carlos Meira Neto" userId="59b1efde8bf749db" providerId="LiveId" clId="{80735760-7840-4A2B-9124-0DDF62D58272}" dt="2022-09-25T03:22:09.381" v="1880"/>
          <ac:spMkLst>
            <pc:docMk/>
            <pc:sldMk cId="2124807903" sldId="328"/>
            <ac:spMk id="45" creationId="{7A61E7FB-6DF8-8B02-4881-B554C2D96EAF}"/>
          </ac:spMkLst>
        </pc:spChg>
        <pc:spChg chg="mod">
          <ac:chgData name="Antonio Carlos Meira Neto" userId="59b1efde8bf749db" providerId="LiveId" clId="{80735760-7840-4A2B-9124-0DDF62D58272}" dt="2022-09-25T21:10:41.202" v="2082"/>
          <ac:spMkLst>
            <pc:docMk/>
            <pc:sldMk cId="2124807903" sldId="328"/>
            <ac:spMk id="47" creationId="{690558C9-A93D-D2B2-A45B-1D76D8353F9D}"/>
          </ac:spMkLst>
        </pc:spChg>
        <pc:spChg chg="mod">
          <ac:chgData name="Antonio Carlos Meira Neto" userId="59b1efde8bf749db" providerId="LiveId" clId="{80735760-7840-4A2B-9124-0DDF62D58272}" dt="2022-09-25T03:22:09.381" v="1880"/>
          <ac:spMkLst>
            <pc:docMk/>
            <pc:sldMk cId="2124807903" sldId="328"/>
            <ac:spMk id="47" creationId="{F6C3BCDB-880B-8006-A4D0-C943245CB4BC}"/>
          </ac:spMkLst>
        </pc:spChg>
        <pc:spChg chg="mod">
          <ac:chgData name="Antonio Carlos Meira Neto" userId="59b1efde8bf749db" providerId="LiveId" clId="{80735760-7840-4A2B-9124-0DDF62D58272}" dt="2022-09-25T21:10:41.202" v="2082"/>
          <ac:spMkLst>
            <pc:docMk/>
            <pc:sldMk cId="2124807903" sldId="328"/>
            <ac:spMk id="48" creationId="{29236098-CE1A-237B-FF48-92990FDE6573}"/>
          </ac:spMkLst>
        </pc:spChg>
        <pc:spChg chg="mod">
          <ac:chgData name="Antonio Carlos Meira Neto" userId="59b1efde8bf749db" providerId="LiveId" clId="{80735760-7840-4A2B-9124-0DDF62D58272}" dt="2022-09-25T03:22:09.381" v="1880"/>
          <ac:spMkLst>
            <pc:docMk/>
            <pc:sldMk cId="2124807903" sldId="328"/>
            <ac:spMk id="48" creationId="{4C2E2425-2586-0728-22A1-851C430A9390}"/>
          </ac:spMkLst>
        </pc:spChg>
        <pc:spChg chg="mod">
          <ac:chgData name="Antonio Carlos Meira Neto" userId="59b1efde8bf749db" providerId="LiveId" clId="{80735760-7840-4A2B-9124-0DDF62D58272}" dt="2022-09-25T21:10:41.202" v="2082"/>
          <ac:spMkLst>
            <pc:docMk/>
            <pc:sldMk cId="2124807903" sldId="328"/>
            <ac:spMk id="50" creationId="{431294AE-98C2-0958-8BCA-89B6AB381D0B}"/>
          </ac:spMkLst>
        </pc:spChg>
        <pc:spChg chg="mod">
          <ac:chgData name="Antonio Carlos Meira Neto" userId="59b1efde8bf749db" providerId="LiveId" clId="{80735760-7840-4A2B-9124-0DDF62D58272}" dt="2022-09-25T03:22:09.381" v="1880"/>
          <ac:spMkLst>
            <pc:docMk/>
            <pc:sldMk cId="2124807903" sldId="328"/>
            <ac:spMk id="50" creationId="{9CF3C5A7-8F34-21FB-64B1-48F59A14E950}"/>
          </ac:spMkLst>
        </pc:spChg>
        <pc:spChg chg="mod">
          <ac:chgData name="Antonio Carlos Meira Neto" userId="59b1efde8bf749db" providerId="LiveId" clId="{80735760-7840-4A2B-9124-0DDF62D58272}" dt="2022-09-25T21:10:41.202" v="2082"/>
          <ac:spMkLst>
            <pc:docMk/>
            <pc:sldMk cId="2124807903" sldId="328"/>
            <ac:spMk id="53" creationId="{58B45C20-FAE1-98DA-9940-73C1442F1B8E}"/>
          </ac:spMkLst>
        </pc:spChg>
        <pc:spChg chg="mod">
          <ac:chgData name="Antonio Carlos Meira Neto" userId="59b1efde8bf749db" providerId="LiveId" clId="{80735760-7840-4A2B-9124-0DDF62D58272}" dt="2022-09-25T03:22:09.381" v="1880"/>
          <ac:spMkLst>
            <pc:docMk/>
            <pc:sldMk cId="2124807903" sldId="328"/>
            <ac:spMk id="53" creationId="{B6D02944-6019-D94A-3422-F6A6D631C80B}"/>
          </ac:spMkLst>
        </pc:spChg>
        <pc:spChg chg="mod">
          <ac:chgData name="Antonio Carlos Meira Neto" userId="59b1efde8bf749db" providerId="LiveId" clId="{80735760-7840-4A2B-9124-0DDF62D58272}" dt="2022-09-25T03:22:09.381" v="1880"/>
          <ac:spMkLst>
            <pc:docMk/>
            <pc:sldMk cId="2124807903" sldId="328"/>
            <ac:spMk id="54" creationId="{1200743C-7E0B-E695-CD64-9E31AD31EA5C}"/>
          </ac:spMkLst>
        </pc:spChg>
        <pc:spChg chg="mod">
          <ac:chgData name="Antonio Carlos Meira Neto" userId="59b1efde8bf749db" providerId="LiveId" clId="{80735760-7840-4A2B-9124-0DDF62D58272}" dt="2022-09-25T21:10:41.202" v="2082"/>
          <ac:spMkLst>
            <pc:docMk/>
            <pc:sldMk cId="2124807903" sldId="328"/>
            <ac:spMk id="54" creationId="{A66629F2-C26F-5430-261D-150F3D060889}"/>
          </ac:spMkLst>
        </pc:spChg>
        <pc:spChg chg="mod">
          <ac:chgData name="Antonio Carlos Meira Neto" userId="59b1efde8bf749db" providerId="LiveId" clId="{80735760-7840-4A2B-9124-0DDF62D58272}" dt="2022-09-25T03:22:09.381" v="1880"/>
          <ac:spMkLst>
            <pc:docMk/>
            <pc:sldMk cId="2124807903" sldId="328"/>
            <ac:spMk id="55" creationId="{1615A649-FFAA-ECC8-7434-9BC091902D96}"/>
          </ac:spMkLst>
        </pc:spChg>
        <pc:spChg chg="mod">
          <ac:chgData name="Antonio Carlos Meira Neto" userId="59b1efde8bf749db" providerId="LiveId" clId="{80735760-7840-4A2B-9124-0DDF62D58272}" dt="2022-09-25T21:10:41.202" v="2082"/>
          <ac:spMkLst>
            <pc:docMk/>
            <pc:sldMk cId="2124807903" sldId="328"/>
            <ac:spMk id="55" creationId="{406BCD67-B618-41C4-F02D-3E68381CA1D4}"/>
          </ac:spMkLst>
        </pc:spChg>
        <pc:spChg chg="mod">
          <ac:chgData name="Antonio Carlos Meira Neto" userId="59b1efde8bf749db" providerId="LiveId" clId="{80735760-7840-4A2B-9124-0DDF62D58272}" dt="2022-09-25T03:22:09.381" v="1880"/>
          <ac:spMkLst>
            <pc:docMk/>
            <pc:sldMk cId="2124807903" sldId="328"/>
            <ac:spMk id="58" creationId="{B05F479B-99B8-51BC-36EC-B4DD654D76B7}"/>
          </ac:spMkLst>
        </pc:spChg>
        <pc:spChg chg="mod">
          <ac:chgData name="Antonio Carlos Meira Neto" userId="59b1efde8bf749db" providerId="LiveId" clId="{80735760-7840-4A2B-9124-0DDF62D58272}" dt="2022-09-25T21:10:41.202" v="2082"/>
          <ac:spMkLst>
            <pc:docMk/>
            <pc:sldMk cId="2124807903" sldId="328"/>
            <ac:spMk id="58" creationId="{D7F17CCF-C249-B5C8-F2E1-F37355BEA171}"/>
          </ac:spMkLst>
        </pc:spChg>
        <pc:spChg chg="mod">
          <ac:chgData name="Antonio Carlos Meira Neto" userId="59b1efde8bf749db" providerId="LiveId" clId="{80735760-7840-4A2B-9124-0DDF62D58272}" dt="2022-09-25T03:22:09.381" v="1880"/>
          <ac:spMkLst>
            <pc:docMk/>
            <pc:sldMk cId="2124807903" sldId="328"/>
            <ac:spMk id="62" creationId="{1969DFD2-5F19-853D-4819-95CD06AB21AA}"/>
          </ac:spMkLst>
        </pc:spChg>
        <pc:spChg chg="mod">
          <ac:chgData name="Antonio Carlos Meira Neto" userId="59b1efde8bf749db" providerId="LiveId" clId="{80735760-7840-4A2B-9124-0DDF62D58272}" dt="2022-09-25T21:10:41.202" v="2082"/>
          <ac:spMkLst>
            <pc:docMk/>
            <pc:sldMk cId="2124807903" sldId="328"/>
            <ac:spMk id="62" creationId="{9503D606-D144-A449-69FE-CB79AFA57A80}"/>
          </ac:spMkLst>
        </pc:spChg>
        <pc:spChg chg="mod">
          <ac:chgData name="Antonio Carlos Meira Neto" userId="59b1efde8bf749db" providerId="LiveId" clId="{80735760-7840-4A2B-9124-0DDF62D58272}" dt="2022-09-25T21:10:41.202" v="2082"/>
          <ac:spMkLst>
            <pc:docMk/>
            <pc:sldMk cId="2124807903" sldId="328"/>
            <ac:spMk id="63" creationId="{5D8FC669-748C-84A9-35D4-692EFBCC1198}"/>
          </ac:spMkLst>
        </pc:spChg>
        <pc:spChg chg="mod">
          <ac:chgData name="Antonio Carlos Meira Neto" userId="59b1efde8bf749db" providerId="LiveId" clId="{80735760-7840-4A2B-9124-0DDF62D58272}" dt="2022-09-25T03:22:09.381" v="1880"/>
          <ac:spMkLst>
            <pc:docMk/>
            <pc:sldMk cId="2124807903" sldId="328"/>
            <ac:spMk id="63" creationId="{6DC14273-37CA-CACA-3E32-96FF6DFBC5C1}"/>
          </ac:spMkLst>
        </pc:spChg>
        <pc:spChg chg="mod">
          <ac:chgData name="Antonio Carlos Meira Neto" userId="59b1efde8bf749db" providerId="LiveId" clId="{80735760-7840-4A2B-9124-0DDF62D58272}" dt="2022-09-25T21:10:41.202" v="2082"/>
          <ac:spMkLst>
            <pc:docMk/>
            <pc:sldMk cId="2124807903" sldId="328"/>
            <ac:spMk id="64" creationId="{85D2A73E-C4B1-ED45-B3F8-9D669A98F0C0}"/>
          </ac:spMkLst>
        </pc:spChg>
        <pc:spChg chg="mod">
          <ac:chgData name="Antonio Carlos Meira Neto" userId="59b1efde8bf749db" providerId="LiveId" clId="{80735760-7840-4A2B-9124-0DDF62D58272}" dt="2022-09-25T03:22:09.381" v="1880"/>
          <ac:spMkLst>
            <pc:docMk/>
            <pc:sldMk cId="2124807903" sldId="328"/>
            <ac:spMk id="64" creationId="{9D9FBAFA-35E6-2B0E-1AE4-5A06D7BF0A3B}"/>
          </ac:spMkLst>
        </pc:spChg>
        <pc:spChg chg="add del mod">
          <ac:chgData name="Antonio Carlos Meira Neto" userId="59b1efde8bf749db" providerId="LiveId" clId="{80735760-7840-4A2B-9124-0DDF62D58272}" dt="2022-09-25T21:10:52.961" v="2085"/>
          <ac:spMkLst>
            <pc:docMk/>
            <pc:sldMk cId="2124807903" sldId="328"/>
            <ac:spMk id="68" creationId="{01ED0BCF-0C40-6362-D077-47AC35625FA8}"/>
          </ac:spMkLst>
        </pc:spChg>
        <pc:spChg chg="add del mod">
          <ac:chgData name="Antonio Carlos Meira Neto" userId="59b1efde8bf749db" providerId="LiveId" clId="{80735760-7840-4A2B-9124-0DDF62D58272}" dt="2022-09-25T03:22:20.349" v="1881"/>
          <ac:spMkLst>
            <pc:docMk/>
            <pc:sldMk cId="2124807903" sldId="328"/>
            <ac:spMk id="68" creationId="{0880E2BF-04B2-96CC-B47E-741ED2890B8C}"/>
          </ac:spMkLst>
        </pc:spChg>
        <pc:spChg chg="add del mod">
          <ac:chgData name="Antonio Carlos Meira Neto" userId="59b1efde8bf749db" providerId="LiveId" clId="{80735760-7840-4A2B-9124-0DDF62D58272}" dt="2022-09-25T03:22:20.349" v="1881"/>
          <ac:spMkLst>
            <pc:docMk/>
            <pc:sldMk cId="2124807903" sldId="328"/>
            <ac:spMk id="69" creationId="{9C090A17-5D35-6F7D-0BE2-44A066E03CA1}"/>
          </ac:spMkLst>
        </pc:spChg>
        <pc:spChg chg="add del mod">
          <ac:chgData name="Antonio Carlos Meira Neto" userId="59b1efde8bf749db" providerId="LiveId" clId="{80735760-7840-4A2B-9124-0DDF62D58272}" dt="2022-09-25T21:10:52.961" v="2085"/>
          <ac:spMkLst>
            <pc:docMk/>
            <pc:sldMk cId="2124807903" sldId="328"/>
            <ac:spMk id="69" creationId="{A88B5D92-73B5-E6F9-516C-A711959B838C}"/>
          </ac:spMkLst>
        </pc:spChg>
        <pc:spChg chg="add del mod">
          <ac:chgData name="Antonio Carlos Meira Neto" userId="59b1efde8bf749db" providerId="LiveId" clId="{80735760-7840-4A2B-9124-0DDF62D58272}" dt="2022-09-25T21:10:52.961" v="2085"/>
          <ac:spMkLst>
            <pc:docMk/>
            <pc:sldMk cId="2124807903" sldId="328"/>
            <ac:spMk id="70" creationId="{A8E9C486-380E-8BF4-0770-515EDEB682D7}"/>
          </ac:spMkLst>
        </pc:spChg>
        <pc:spChg chg="add del mod">
          <ac:chgData name="Antonio Carlos Meira Neto" userId="59b1efde8bf749db" providerId="LiveId" clId="{80735760-7840-4A2B-9124-0DDF62D58272}" dt="2022-09-25T03:22:20.349" v="1881"/>
          <ac:spMkLst>
            <pc:docMk/>
            <pc:sldMk cId="2124807903" sldId="328"/>
            <ac:spMk id="70" creationId="{EFD52FF1-4370-D10A-2043-4B850B067B48}"/>
          </ac:spMkLst>
        </pc:spChg>
        <pc:spChg chg="add del mod">
          <ac:chgData name="Antonio Carlos Meira Neto" userId="59b1efde8bf749db" providerId="LiveId" clId="{80735760-7840-4A2B-9124-0DDF62D58272}" dt="2022-09-25T21:10:52.961" v="2085"/>
          <ac:spMkLst>
            <pc:docMk/>
            <pc:sldMk cId="2124807903" sldId="328"/>
            <ac:spMk id="71" creationId="{A40C9DBA-0C48-94E5-64C8-BADA3F67A6E4}"/>
          </ac:spMkLst>
        </pc:spChg>
        <pc:spChg chg="add del mod">
          <ac:chgData name="Antonio Carlos Meira Neto" userId="59b1efde8bf749db" providerId="LiveId" clId="{80735760-7840-4A2B-9124-0DDF62D58272}" dt="2022-09-25T03:22:20.349" v="1881"/>
          <ac:spMkLst>
            <pc:docMk/>
            <pc:sldMk cId="2124807903" sldId="328"/>
            <ac:spMk id="71" creationId="{D63D1B6E-B513-7188-296A-3E08B4C5F938}"/>
          </ac:spMkLst>
        </pc:spChg>
        <pc:spChg chg="add del mod">
          <ac:chgData name="Antonio Carlos Meira Neto" userId="59b1efde8bf749db" providerId="LiveId" clId="{80735760-7840-4A2B-9124-0DDF62D58272}" dt="2022-09-25T03:22:20.349" v="1881"/>
          <ac:spMkLst>
            <pc:docMk/>
            <pc:sldMk cId="2124807903" sldId="328"/>
            <ac:spMk id="72" creationId="{50B066F3-942A-6B14-BAE0-13EE5FADE82D}"/>
          </ac:spMkLst>
        </pc:spChg>
        <pc:spChg chg="add del mod">
          <ac:chgData name="Antonio Carlos Meira Neto" userId="59b1efde8bf749db" providerId="LiveId" clId="{80735760-7840-4A2B-9124-0DDF62D58272}" dt="2022-09-25T21:10:52.961" v="2085"/>
          <ac:spMkLst>
            <pc:docMk/>
            <pc:sldMk cId="2124807903" sldId="328"/>
            <ac:spMk id="72" creationId="{C67620F2-DB2A-349A-8F79-933021CD8C7C}"/>
          </ac:spMkLst>
        </pc:spChg>
        <pc:spChg chg="add del mod">
          <ac:chgData name="Antonio Carlos Meira Neto" userId="59b1efde8bf749db" providerId="LiveId" clId="{80735760-7840-4A2B-9124-0DDF62D58272}" dt="2022-09-25T03:22:20.349" v="1881"/>
          <ac:spMkLst>
            <pc:docMk/>
            <pc:sldMk cId="2124807903" sldId="328"/>
            <ac:spMk id="73" creationId="{A6797F8F-56C0-244B-4302-CCFE7E2837B3}"/>
          </ac:spMkLst>
        </pc:spChg>
        <pc:spChg chg="add del mod">
          <ac:chgData name="Antonio Carlos Meira Neto" userId="59b1efde8bf749db" providerId="LiveId" clId="{80735760-7840-4A2B-9124-0DDF62D58272}" dt="2022-09-25T21:10:52.961" v="2085"/>
          <ac:spMkLst>
            <pc:docMk/>
            <pc:sldMk cId="2124807903" sldId="328"/>
            <ac:spMk id="73" creationId="{D4B1C00D-06A3-683C-498B-2254D25C0DB4}"/>
          </ac:spMkLst>
        </pc:spChg>
        <pc:spChg chg="add del mod">
          <ac:chgData name="Antonio Carlos Meira Neto" userId="59b1efde8bf749db" providerId="LiveId" clId="{80735760-7840-4A2B-9124-0DDF62D58272}" dt="2022-09-25T03:22:20.349" v="1881"/>
          <ac:spMkLst>
            <pc:docMk/>
            <pc:sldMk cId="2124807903" sldId="328"/>
            <ac:spMk id="74" creationId="{61870942-CE7C-CAC9-EE58-E91EA3251710}"/>
          </ac:spMkLst>
        </pc:spChg>
        <pc:spChg chg="add del mod">
          <ac:chgData name="Antonio Carlos Meira Neto" userId="59b1efde8bf749db" providerId="LiveId" clId="{80735760-7840-4A2B-9124-0DDF62D58272}" dt="2022-09-25T21:10:52.961" v="2085"/>
          <ac:spMkLst>
            <pc:docMk/>
            <pc:sldMk cId="2124807903" sldId="328"/>
            <ac:spMk id="74" creationId="{A6D671D8-997C-7433-C40A-864A655C3F43}"/>
          </ac:spMkLst>
        </pc:spChg>
        <pc:spChg chg="add del mod">
          <ac:chgData name="Antonio Carlos Meira Neto" userId="59b1efde8bf749db" providerId="LiveId" clId="{80735760-7840-4A2B-9124-0DDF62D58272}" dt="2022-09-25T03:22:20.349" v="1881"/>
          <ac:spMkLst>
            <pc:docMk/>
            <pc:sldMk cId="2124807903" sldId="328"/>
            <ac:spMk id="75" creationId="{4B5666F2-3DC9-EDBA-9F42-5C97C3E55030}"/>
          </ac:spMkLst>
        </pc:spChg>
        <pc:spChg chg="add del mod">
          <ac:chgData name="Antonio Carlos Meira Neto" userId="59b1efde8bf749db" providerId="LiveId" clId="{80735760-7840-4A2B-9124-0DDF62D58272}" dt="2022-09-25T21:10:52.961" v="2085"/>
          <ac:spMkLst>
            <pc:docMk/>
            <pc:sldMk cId="2124807903" sldId="328"/>
            <ac:spMk id="75" creationId="{659A9C7F-5C60-EC04-3BE4-20CB1F2DE458}"/>
          </ac:spMkLst>
        </pc:spChg>
        <pc:spChg chg="add del mod">
          <ac:chgData name="Antonio Carlos Meira Neto" userId="59b1efde8bf749db" providerId="LiveId" clId="{80735760-7840-4A2B-9124-0DDF62D58272}" dt="2022-09-25T03:22:20.349" v="1881"/>
          <ac:spMkLst>
            <pc:docMk/>
            <pc:sldMk cId="2124807903" sldId="328"/>
            <ac:spMk id="76" creationId="{27159DB3-57CE-86BF-B33C-A13C61C3F2E1}"/>
          </ac:spMkLst>
        </pc:spChg>
        <pc:spChg chg="add del mod">
          <ac:chgData name="Antonio Carlos Meira Neto" userId="59b1efde8bf749db" providerId="LiveId" clId="{80735760-7840-4A2B-9124-0DDF62D58272}" dt="2022-09-25T21:10:52.961" v="2085"/>
          <ac:spMkLst>
            <pc:docMk/>
            <pc:sldMk cId="2124807903" sldId="328"/>
            <ac:spMk id="76" creationId="{2D3BD474-B635-A643-F746-57CE326CF687}"/>
          </ac:spMkLst>
        </pc:spChg>
        <pc:spChg chg="add del mod">
          <ac:chgData name="Antonio Carlos Meira Neto" userId="59b1efde8bf749db" providerId="LiveId" clId="{80735760-7840-4A2B-9124-0DDF62D58272}" dt="2022-09-25T03:22:20.349" v="1881"/>
          <ac:spMkLst>
            <pc:docMk/>
            <pc:sldMk cId="2124807903" sldId="328"/>
            <ac:spMk id="79" creationId="{6B2D0799-0F85-CC3B-C2A8-32A1245BC1C4}"/>
          </ac:spMkLst>
        </pc:spChg>
        <pc:spChg chg="add del mod">
          <ac:chgData name="Antonio Carlos Meira Neto" userId="59b1efde8bf749db" providerId="LiveId" clId="{80735760-7840-4A2B-9124-0DDF62D58272}" dt="2022-09-25T21:10:52.961" v="2085"/>
          <ac:spMkLst>
            <pc:docMk/>
            <pc:sldMk cId="2124807903" sldId="328"/>
            <ac:spMk id="79" creationId="{C8DD89FB-100F-E70E-1E2A-6CB13CB60CD3}"/>
          </ac:spMkLst>
        </pc:spChg>
        <pc:spChg chg="add del mod">
          <ac:chgData name="Antonio Carlos Meira Neto" userId="59b1efde8bf749db" providerId="LiveId" clId="{80735760-7840-4A2B-9124-0DDF62D58272}" dt="2022-09-25T21:10:52.961" v="2085"/>
          <ac:spMkLst>
            <pc:docMk/>
            <pc:sldMk cId="2124807903" sldId="328"/>
            <ac:spMk id="80" creationId="{5E8CBF99-8CDC-02E3-37DC-F637D2EE6B3D}"/>
          </ac:spMkLst>
        </pc:spChg>
        <pc:spChg chg="add del mod">
          <ac:chgData name="Antonio Carlos Meira Neto" userId="59b1efde8bf749db" providerId="LiveId" clId="{80735760-7840-4A2B-9124-0DDF62D58272}" dt="2022-09-25T03:22:20.349" v="1881"/>
          <ac:spMkLst>
            <pc:docMk/>
            <pc:sldMk cId="2124807903" sldId="328"/>
            <ac:spMk id="80" creationId="{D2256BA1-37B6-D6BC-8B01-16A13714CF64}"/>
          </ac:spMkLst>
        </pc:spChg>
        <pc:spChg chg="add del mod">
          <ac:chgData name="Antonio Carlos Meira Neto" userId="59b1efde8bf749db" providerId="LiveId" clId="{80735760-7840-4A2B-9124-0DDF62D58272}" dt="2022-09-25T03:22:20.349" v="1881"/>
          <ac:spMkLst>
            <pc:docMk/>
            <pc:sldMk cId="2124807903" sldId="328"/>
            <ac:spMk id="81" creationId="{81F54AC1-93D2-2A7D-6EFB-8D8ACB94A215}"/>
          </ac:spMkLst>
        </pc:spChg>
        <pc:spChg chg="add del mod">
          <ac:chgData name="Antonio Carlos Meira Neto" userId="59b1efde8bf749db" providerId="LiveId" clId="{80735760-7840-4A2B-9124-0DDF62D58272}" dt="2022-09-25T21:10:52.961" v="2085"/>
          <ac:spMkLst>
            <pc:docMk/>
            <pc:sldMk cId="2124807903" sldId="328"/>
            <ac:spMk id="81" creationId="{EE901C2A-6ECA-3A3E-E764-028688F63476}"/>
          </ac:spMkLst>
        </pc:spChg>
        <pc:spChg chg="add del mod">
          <ac:chgData name="Antonio Carlos Meira Neto" userId="59b1efde8bf749db" providerId="LiveId" clId="{80735760-7840-4A2B-9124-0DDF62D58272}" dt="2022-09-25T21:10:39.866" v="2081" actId="21"/>
          <ac:spMkLst>
            <pc:docMk/>
            <pc:sldMk cId="2124807903" sldId="328"/>
            <ac:spMk id="85" creationId="{62536B97-DFFF-085A-1ADA-79BF725A3883}"/>
          </ac:spMkLst>
        </pc:spChg>
        <pc:spChg chg="add del mod">
          <ac:chgData name="Antonio Carlos Meira Neto" userId="59b1efde8bf749db" providerId="LiveId" clId="{80735760-7840-4A2B-9124-0DDF62D58272}" dt="2022-09-25T21:10:39.866" v="2081" actId="21"/>
          <ac:spMkLst>
            <pc:docMk/>
            <pc:sldMk cId="2124807903" sldId="328"/>
            <ac:spMk id="86" creationId="{560085E5-9C07-0ADB-BF1F-8A7C371E819B}"/>
          </ac:spMkLst>
        </pc:spChg>
        <pc:spChg chg="add del mod">
          <ac:chgData name="Antonio Carlos Meira Neto" userId="59b1efde8bf749db" providerId="LiveId" clId="{80735760-7840-4A2B-9124-0DDF62D58272}" dt="2022-09-25T21:10:39.866" v="2081" actId="21"/>
          <ac:spMkLst>
            <pc:docMk/>
            <pc:sldMk cId="2124807903" sldId="328"/>
            <ac:spMk id="87" creationId="{E99537C3-CEAA-5C4F-5818-D7AD40DB93F2}"/>
          </ac:spMkLst>
        </pc:spChg>
        <pc:spChg chg="add del mod">
          <ac:chgData name="Antonio Carlos Meira Neto" userId="59b1efde8bf749db" providerId="LiveId" clId="{80735760-7840-4A2B-9124-0DDF62D58272}" dt="2022-09-25T21:10:39.866" v="2081" actId="21"/>
          <ac:spMkLst>
            <pc:docMk/>
            <pc:sldMk cId="2124807903" sldId="328"/>
            <ac:spMk id="88" creationId="{CA82827D-AE27-2FCB-9225-47B582F377C6}"/>
          </ac:spMkLst>
        </pc:spChg>
        <pc:spChg chg="mod">
          <ac:chgData name="Antonio Carlos Meira Neto" userId="59b1efde8bf749db" providerId="LiveId" clId="{80735760-7840-4A2B-9124-0DDF62D58272}" dt="2022-09-25T03:23:21.348" v="1893"/>
          <ac:spMkLst>
            <pc:docMk/>
            <pc:sldMk cId="2124807903" sldId="328"/>
            <ac:spMk id="90" creationId="{47213740-FC8F-2A5C-80ED-6FF73FA77F60}"/>
          </ac:spMkLst>
        </pc:spChg>
        <pc:spChg chg="mod">
          <ac:chgData name="Antonio Carlos Meira Neto" userId="59b1efde8bf749db" providerId="LiveId" clId="{80735760-7840-4A2B-9124-0DDF62D58272}" dt="2022-09-25T03:23:21.348" v="1893"/>
          <ac:spMkLst>
            <pc:docMk/>
            <pc:sldMk cId="2124807903" sldId="328"/>
            <ac:spMk id="91" creationId="{69CAC3CC-FE7C-80EC-C502-EBFD97E48457}"/>
          </ac:spMkLst>
        </pc:spChg>
        <pc:spChg chg="mod">
          <ac:chgData name="Antonio Carlos Meira Neto" userId="59b1efde8bf749db" providerId="LiveId" clId="{80735760-7840-4A2B-9124-0DDF62D58272}" dt="2022-09-25T03:23:21.348" v="1893"/>
          <ac:spMkLst>
            <pc:docMk/>
            <pc:sldMk cId="2124807903" sldId="328"/>
            <ac:spMk id="93" creationId="{B05F30C4-4D61-5884-B773-E2567614B8F4}"/>
          </ac:spMkLst>
        </pc:spChg>
        <pc:spChg chg="mod">
          <ac:chgData name="Antonio Carlos Meira Neto" userId="59b1efde8bf749db" providerId="LiveId" clId="{80735760-7840-4A2B-9124-0DDF62D58272}" dt="2022-09-25T03:23:21.348" v="1893"/>
          <ac:spMkLst>
            <pc:docMk/>
            <pc:sldMk cId="2124807903" sldId="328"/>
            <ac:spMk id="95" creationId="{3CE17DAE-E4B1-1D9C-FA34-729A4E03F389}"/>
          </ac:spMkLst>
        </pc:spChg>
        <pc:spChg chg="mod">
          <ac:chgData name="Antonio Carlos Meira Neto" userId="59b1efde8bf749db" providerId="LiveId" clId="{80735760-7840-4A2B-9124-0DDF62D58272}" dt="2022-09-25T03:23:21.348" v="1893"/>
          <ac:spMkLst>
            <pc:docMk/>
            <pc:sldMk cId="2124807903" sldId="328"/>
            <ac:spMk id="96" creationId="{46571D70-D8AB-4593-1CFD-DF069A9BD8BF}"/>
          </ac:spMkLst>
        </pc:spChg>
        <pc:spChg chg="mod">
          <ac:chgData name="Antonio Carlos Meira Neto" userId="59b1efde8bf749db" providerId="LiveId" clId="{80735760-7840-4A2B-9124-0DDF62D58272}" dt="2022-09-25T03:23:21.348" v="1893"/>
          <ac:spMkLst>
            <pc:docMk/>
            <pc:sldMk cId="2124807903" sldId="328"/>
            <ac:spMk id="97" creationId="{ECA8077E-133F-F3C0-409E-7DF9E9F76788}"/>
          </ac:spMkLst>
        </pc:spChg>
        <pc:spChg chg="mod">
          <ac:chgData name="Antonio Carlos Meira Neto" userId="59b1efde8bf749db" providerId="LiveId" clId="{80735760-7840-4A2B-9124-0DDF62D58272}" dt="2022-09-25T03:23:21.348" v="1893"/>
          <ac:spMkLst>
            <pc:docMk/>
            <pc:sldMk cId="2124807903" sldId="328"/>
            <ac:spMk id="101" creationId="{5EAA463A-925C-E9E1-42C6-EBC61480ECD6}"/>
          </ac:spMkLst>
        </pc:spChg>
        <pc:spChg chg="mod">
          <ac:chgData name="Antonio Carlos Meira Neto" userId="59b1efde8bf749db" providerId="LiveId" clId="{80735760-7840-4A2B-9124-0DDF62D58272}" dt="2022-09-25T03:23:21.348" v="1893"/>
          <ac:spMkLst>
            <pc:docMk/>
            <pc:sldMk cId="2124807903" sldId="328"/>
            <ac:spMk id="104" creationId="{7C3146E5-3896-22E5-0305-B325DF87E368}"/>
          </ac:spMkLst>
        </pc:spChg>
        <pc:spChg chg="mod">
          <ac:chgData name="Antonio Carlos Meira Neto" userId="59b1efde8bf749db" providerId="LiveId" clId="{80735760-7840-4A2B-9124-0DDF62D58272}" dt="2022-09-25T03:23:21.348" v="1893"/>
          <ac:spMkLst>
            <pc:docMk/>
            <pc:sldMk cId="2124807903" sldId="328"/>
            <ac:spMk id="107" creationId="{BE695084-E44F-BDDB-8551-E207C3DEA702}"/>
          </ac:spMkLst>
        </pc:spChg>
        <pc:spChg chg="mod">
          <ac:chgData name="Antonio Carlos Meira Neto" userId="59b1efde8bf749db" providerId="LiveId" clId="{80735760-7840-4A2B-9124-0DDF62D58272}" dt="2022-09-25T03:23:21.348" v="1893"/>
          <ac:spMkLst>
            <pc:docMk/>
            <pc:sldMk cId="2124807903" sldId="328"/>
            <ac:spMk id="108" creationId="{A266063A-08D2-0A4C-43C5-1B3CD8F1D845}"/>
          </ac:spMkLst>
        </pc:spChg>
        <pc:spChg chg="mod">
          <ac:chgData name="Antonio Carlos Meira Neto" userId="59b1efde8bf749db" providerId="LiveId" clId="{80735760-7840-4A2B-9124-0DDF62D58272}" dt="2022-09-25T03:23:21.348" v="1893"/>
          <ac:spMkLst>
            <pc:docMk/>
            <pc:sldMk cId="2124807903" sldId="328"/>
            <ac:spMk id="109" creationId="{26EBA91E-1038-ECED-D7D5-839B797BD513}"/>
          </ac:spMkLst>
        </pc:spChg>
        <pc:spChg chg="mod">
          <ac:chgData name="Antonio Carlos Meira Neto" userId="59b1efde8bf749db" providerId="LiveId" clId="{80735760-7840-4A2B-9124-0DDF62D58272}" dt="2022-09-25T03:23:21.348" v="1893"/>
          <ac:spMkLst>
            <pc:docMk/>
            <pc:sldMk cId="2124807903" sldId="328"/>
            <ac:spMk id="112" creationId="{57C6832A-F0BD-32CD-D18A-0BC59853736F}"/>
          </ac:spMkLst>
        </pc:spChg>
        <pc:spChg chg="mod">
          <ac:chgData name="Antonio Carlos Meira Neto" userId="59b1efde8bf749db" providerId="LiveId" clId="{80735760-7840-4A2B-9124-0DDF62D58272}" dt="2022-09-25T03:23:21.348" v="1893"/>
          <ac:spMkLst>
            <pc:docMk/>
            <pc:sldMk cId="2124807903" sldId="328"/>
            <ac:spMk id="116" creationId="{057523C5-1367-3A90-7502-AFC02FB3E162}"/>
          </ac:spMkLst>
        </pc:spChg>
        <pc:spChg chg="mod">
          <ac:chgData name="Antonio Carlos Meira Neto" userId="59b1efde8bf749db" providerId="LiveId" clId="{80735760-7840-4A2B-9124-0DDF62D58272}" dt="2022-09-25T03:23:21.348" v="1893"/>
          <ac:spMkLst>
            <pc:docMk/>
            <pc:sldMk cId="2124807903" sldId="328"/>
            <ac:spMk id="117" creationId="{AC46220E-E1CD-011D-00CE-A18D66DEA203}"/>
          </ac:spMkLst>
        </pc:spChg>
        <pc:spChg chg="mod">
          <ac:chgData name="Antonio Carlos Meira Neto" userId="59b1efde8bf749db" providerId="LiveId" clId="{80735760-7840-4A2B-9124-0DDF62D58272}" dt="2022-09-25T03:23:21.348" v="1893"/>
          <ac:spMkLst>
            <pc:docMk/>
            <pc:sldMk cId="2124807903" sldId="328"/>
            <ac:spMk id="118" creationId="{42FFFE58-E70D-6391-6DCE-44936DFCE38D}"/>
          </ac:spMkLst>
        </pc:spChg>
        <pc:spChg chg="mod">
          <ac:chgData name="Antonio Carlos Meira Neto" userId="59b1efde8bf749db" providerId="LiveId" clId="{80735760-7840-4A2B-9124-0DDF62D58272}" dt="2022-09-25T03:23:21.348" v="1893"/>
          <ac:spMkLst>
            <pc:docMk/>
            <pc:sldMk cId="2124807903" sldId="328"/>
            <ac:spMk id="120" creationId="{15C7A2B8-3CB2-F5BA-8DE0-0979E48D8899}"/>
          </ac:spMkLst>
        </pc:spChg>
        <pc:spChg chg="mod">
          <ac:chgData name="Antonio Carlos Meira Neto" userId="59b1efde8bf749db" providerId="LiveId" clId="{80735760-7840-4A2B-9124-0DDF62D58272}" dt="2022-09-25T03:23:21.348" v="1893"/>
          <ac:spMkLst>
            <pc:docMk/>
            <pc:sldMk cId="2124807903" sldId="328"/>
            <ac:spMk id="121" creationId="{0BC8B632-702E-356E-9047-B08A4296E8A4}"/>
          </ac:spMkLst>
        </pc:spChg>
        <pc:spChg chg="mod">
          <ac:chgData name="Antonio Carlos Meira Neto" userId="59b1efde8bf749db" providerId="LiveId" clId="{80735760-7840-4A2B-9124-0DDF62D58272}" dt="2022-09-25T03:23:21.348" v="1893"/>
          <ac:spMkLst>
            <pc:docMk/>
            <pc:sldMk cId="2124807903" sldId="328"/>
            <ac:spMk id="123" creationId="{13AA90A7-EEB1-912C-8193-43F1B198B3CC}"/>
          </ac:spMkLst>
        </pc:spChg>
        <pc:spChg chg="mod">
          <ac:chgData name="Antonio Carlos Meira Neto" userId="59b1efde8bf749db" providerId="LiveId" clId="{80735760-7840-4A2B-9124-0DDF62D58272}" dt="2022-09-25T03:23:21.348" v="1893"/>
          <ac:spMkLst>
            <pc:docMk/>
            <pc:sldMk cId="2124807903" sldId="328"/>
            <ac:spMk id="125" creationId="{81DC1877-BE3F-67E8-EF21-5F2104ED76BF}"/>
          </ac:spMkLst>
        </pc:spChg>
        <pc:spChg chg="mod">
          <ac:chgData name="Antonio Carlos Meira Neto" userId="59b1efde8bf749db" providerId="LiveId" clId="{80735760-7840-4A2B-9124-0DDF62D58272}" dt="2022-09-25T03:23:21.348" v="1893"/>
          <ac:spMkLst>
            <pc:docMk/>
            <pc:sldMk cId="2124807903" sldId="328"/>
            <ac:spMk id="126" creationId="{A258118B-153F-2E26-1372-B1F0434948E6}"/>
          </ac:spMkLst>
        </pc:spChg>
        <pc:spChg chg="mod">
          <ac:chgData name="Antonio Carlos Meira Neto" userId="59b1efde8bf749db" providerId="LiveId" clId="{80735760-7840-4A2B-9124-0DDF62D58272}" dt="2022-09-25T03:23:21.348" v="1893"/>
          <ac:spMkLst>
            <pc:docMk/>
            <pc:sldMk cId="2124807903" sldId="328"/>
            <ac:spMk id="128" creationId="{29516530-37E8-A1B3-A8EF-061FC1AA9F27}"/>
          </ac:spMkLst>
        </pc:spChg>
        <pc:spChg chg="mod">
          <ac:chgData name="Antonio Carlos Meira Neto" userId="59b1efde8bf749db" providerId="LiveId" clId="{80735760-7840-4A2B-9124-0DDF62D58272}" dt="2022-09-25T03:23:21.348" v="1893"/>
          <ac:spMkLst>
            <pc:docMk/>
            <pc:sldMk cId="2124807903" sldId="328"/>
            <ac:spMk id="131" creationId="{77EF4EED-42B7-7399-CA77-CF900EC56D07}"/>
          </ac:spMkLst>
        </pc:spChg>
        <pc:spChg chg="mod">
          <ac:chgData name="Antonio Carlos Meira Neto" userId="59b1efde8bf749db" providerId="LiveId" clId="{80735760-7840-4A2B-9124-0DDF62D58272}" dt="2022-09-25T03:23:21.348" v="1893"/>
          <ac:spMkLst>
            <pc:docMk/>
            <pc:sldMk cId="2124807903" sldId="328"/>
            <ac:spMk id="132" creationId="{7909C977-0E3C-851B-CADE-53983C3A7BD9}"/>
          </ac:spMkLst>
        </pc:spChg>
        <pc:spChg chg="mod">
          <ac:chgData name="Antonio Carlos Meira Neto" userId="59b1efde8bf749db" providerId="LiveId" clId="{80735760-7840-4A2B-9124-0DDF62D58272}" dt="2022-09-25T03:23:21.348" v="1893"/>
          <ac:spMkLst>
            <pc:docMk/>
            <pc:sldMk cId="2124807903" sldId="328"/>
            <ac:spMk id="133" creationId="{9427C3C9-2C34-DF3F-A357-A2920403C33F}"/>
          </ac:spMkLst>
        </pc:spChg>
        <pc:spChg chg="mod">
          <ac:chgData name="Antonio Carlos Meira Neto" userId="59b1efde8bf749db" providerId="LiveId" clId="{80735760-7840-4A2B-9124-0DDF62D58272}" dt="2022-09-25T03:23:21.348" v="1893"/>
          <ac:spMkLst>
            <pc:docMk/>
            <pc:sldMk cId="2124807903" sldId="328"/>
            <ac:spMk id="136" creationId="{23A9F105-64BF-252D-68CA-DE283A086B49}"/>
          </ac:spMkLst>
        </pc:spChg>
        <pc:spChg chg="mod">
          <ac:chgData name="Antonio Carlos Meira Neto" userId="59b1efde8bf749db" providerId="LiveId" clId="{80735760-7840-4A2B-9124-0DDF62D58272}" dt="2022-09-25T03:23:21.348" v="1893"/>
          <ac:spMkLst>
            <pc:docMk/>
            <pc:sldMk cId="2124807903" sldId="328"/>
            <ac:spMk id="140" creationId="{CB0C5B6E-A490-2651-B570-0C0450471FA2}"/>
          </ac:spMkLst>
        </pc:spChg>
        <pc:spChg chg="mod">
          <ac:chgData name="Antonio Carlos Meira Neto" userId="59b1efde8bf749db" providerId="LiveId" clId="{80735760-7840-4A2B-9124-0DDF62D58272}" dt="2022-09-25T03:23:21.348" v="1893"/>
          <ac:spMkLst>
            <pc:docMk/>
            <pc:sldMk cId="2124807903" sldId="328"/>
            <ac:spMk id="141" creationId="{1AC46D0C-DC43-873F-25D5-6D5A1E854068}"/>
          </ac:spMkLst>
        </pc:spChg>
        <pc:spChg chg="mod">
          <ac:chgData name="Antonio Carlos Meira Neto" userId="59b1efde8bf749db" providerId="LiveId" clId="{80735760-7840-4A2B-9124-0DDF62D58272}" dt="2022-09-25T03:23:21.348" v="1893"/>
          <ac:spMkLst>
            <pc:docMk/>
            <pc:sldMk cId="2124807903" sldId="328"/>
            <ac:spMk id="142" creationId="{F857DBA2-17B5-D9D2-9138-B36B6B39F36F}"/>
          </ac:spMkLst>
        </pc:spChg>
        <pc:spChg chg="add del mod">
          <ac:chgData name="Antonio Carlos Meira Neto" userId="59b1efde8bf749db" providerId="LiveId" clId="{80735760-7840-4A2B-9124-0DDF62D58272}" dt="2022-09-25T21:10:39.866" v="2081" actId="21"/>
          <ac:spMkLst>
            <pc:docMk/>
            <pc:sldMk cId="2124807903" sldId="328"/>
            <ac:spMk id="146" creationId="{841BEF6D-D3C6-8F81-7C6A-6A92DC5CA46F}"/>
          </ac:spMkLst>
        </pc:spChg>
        <pc:spChg chg="add del mod">
          <ac:chgData name="Antonio Carlos Meira Neto" userId="59b1efde8bf749db" providerId="LiveId" clId="{80735760-7840-4A2B-9124-0DDF62D58272}" dt="2022-09-25T21:10:39.866" v="2081" actId="21"/>
          <ac:spMkLst>
            <pc:docMk/>
            <pc:sldMk cId="2124807903" sldId="328"/>
            <ac:spMk id="147" creationId="{190EF8B3-3510-E041-405B-0668C25AF7C0}"/>
          </ac:spMkLst>
        </pc:spChg>
        <pc:spChg chg="add del mod">
          <ac:chgData name="Antonio Carlos Meira Neto" userId="59b1efde8bf749db" providerId="LiveId" clId="{80735760-7840-4A2B-9124-0DDF62D58272}" dt="2022-09-25T21:10:39.866" v="2081" actId="21"/>
          <ac:spMkLst>
            <pc:docMk/>
            <pc:sldMk cId="2124807903" sldId="328"/>
            <ac:spMk id="148" creationId="{88F764C8-4D4E-74DB-6E56-1A4118FE780F}"/>
          </ac:spMkLst>
        </pc:spChg>
        <pc:spChg chg="add del mod">
          <ac:chgData name="Antonio Carlos Meira Neto" userId="59b1efde8bf749db" providerId="LiveId" clId="{80735760-7840-4A2B-9124-0DDF62D58272}" dt="2022-09-25T21:10:39.866" v="2081" actId="21"/>
          <ac:spMkLst>
            <pc:docMk/>
            <pc:sldMk cId="2124807903" sldId="328"/>
            <ac:spMk id="149" creationId="{2BA19E01-A9DF-2109-4404-ABEA00153199}"/>
          </ac:spMkLst>
        </pc:spChg>
        <pc:spChg chg="add del mod">
          <ac:chgData name="Antonio Carlos Meira Neto" userId="59b1efde8bf749db" providerId="LiveId" clId="{80735760-7840-4A2B-9124-0DDF62D58272}" dt="2022-09-25T21:10:39.866" v="2081" actId="21"/>
          <ac:spMkLst>
            <pc:docMk/>
            <pc:sldMk cId="2124807903" sldId="328"/>
            <ac:spMk id="150" creationId="{8F77B197-7FCA-12D5-8C5B-28AB78A7FAAE}"/>
          </ac:spMkLst>
        </pc:spChg>
        <pc:spChg chg="add del mod">
          <ac:chgData name="Antonio Carlos Meira Neto" userId="59b1efde8bf749db" providerId="LiveId" clId="{80735760-7840-4A2B-9124-0DDF62D58272}" dt="2022-09-25T21:10:39.866" v="2081" actId="21"/>
          <ac:spMkLst>
            <pc:docMk/>
            <pc:sldMk cId="2124807903" sldId="328"/>
            <ac:spMk id="151" creationId="{E0AC17B1-33B7-DC3B-86B5-6A68A7BDA943}"/>
          </ac:spMkLst>
        </pc:spChg>
        <pc:spChg chg="add del mod">
          <ac:chgData name="Antonio Carlos Meira Neto" userId="59b1efde8bf749db" providerId="LiveId" clId="{80735760-7840-4A2B-9124-0DDF62D58272}" dt="2022-09-25T21:10:39.866" v="2081" actId="21"/>
          <ac:spMkLst>
            <pc:docMk/>
            <pc:sldMk cId="2124807903" sldId="328"/>
            <ac:spMk id="152" creationId="{A1F02863-2768-2FB2-520F-53191158FFCB}"/>
          </ac:spMkLst>
        </pc:spChg>
        <pc:spChg chg="add del mod">
          <ac:chgData name="Antonio Carlos Meira Neto" userId="59b1efde8bf749db" providerId="LiveId" clId="{80735760-7840-4A2B-9124-0DDF62D58272}" dt="2022-09-25T21:10:39.866" v="2081" actId="21"/>
          <ac:spMkLst>
            <pc:docMk/>
            <pc:sldMk cId="2124807903" sldId="328"/>
            <ac:spMk id="153" creationId="{C30F9B7C-6704-7986-B167-AE0823FDFBA9}"/>
          </ac:spMkLst>
        </pc:spChg>
        <pc:spChg chg="add del mod">
          <ac:chgData name="Antonio Carlos Meira Neto" userId="59b1efde8bf749db" providerId="LiveId" clId="{80735760-7840-4A2B-9124-0DDF62D58272}" dt="2022-09-25T21:10:39.866" v="2081" actId="21"/>
          <ac:spMkLst>
            <pc:docMk/>
            <pc:sldMk cId="2124807903" sldId="328"/>
            <ac:spMk id="154" creationId="{C190E2EA-9B08-98FF-A39F-7AA0FDF563CC}"/>
          </ac:spMkLst>
        </pc:spChg>
        <pc:spChg chg="add del mod">
          <ac:chgData name="Antonio Carlos Meira Neto" userId="59b1efde8bf749db" providerId="LiveId" clId="{80735760-7840-4A2B-9124-0DDF62D58272}" dt="2022-09-25T21:10:39.866" v="2081" actId="21"/>
          <ac:spMkLst>
            <pc:docMk/>
            <pc:sldMk cId="2124807903" sldId="328"/>
            <ac:spMk id="157" creationId="{9B9C953F-A9BA-013F-4843-4C5D06C21F28}"/>
          </ac:spMkLst>
        </pc:spChg>
        <pc:spChg chg="add del mod">
          <ac:chgData name="Antonio Carlos Meira Neto" userId="59b1efde8bf749db" providerId="LiveId" clId="{80735760-7840-4A2B-9124-0DDF62D58272}" dt="2022-09-25T21:10:39.866" v="2081" actId="21"/>
          <ac:spMkLst>
            <pc:docMk/>
            <pc:sldMk cId="2124807903" sldId="328"/>
            <ac:spMk id="158" creationId="{7A8998CD-B858-6812-87E0-27C81321A09E}"/>
          </ac:spMkLst>
        </pc:spChg>
        <pc:spChg chg="add del mod">
          <ac:chgData name="Antonio Carlos Meira Neto" userId="59b1efde8bf749db" providerId="LiveId" clId="{80735760-7840-4A2B-9124-0DDF62D58272}" dt="2022-09-25T21:10:39.866" v="2081" actId="21"/>
          <ac:spMkLst>
            <pc:docMk/>
            <pc:sldMk cId="2124807903" sldId="328"/>
            <ac:spMk id="159" creationId="{5ADA7872-9A52-3970-96BB-C11032B161E6}"/>
          </ac:spMkLst>
        </pc:spChg>
        <pc:spChg chg="add del mod">
          <ac:chgData name="Antonio Carlos Meira Neto" userId="59b1efde8bf749db" providerId="LiveId" clId="{80735760-7840-4A2B-9124-0DDF62D58272}" dt="2022-09-25T21:10:52.452" v="2084"/>
          <ac:spMkLst>
            <pc:docMk/>
            <pc:sldMk cId="2124807903" sldId="328"/>
            <ac:spMk id="161" creationId="{26E0CFD8-06A8-D96E-CB2C-4E53C2D984BA}"/>
          </ac:spMkLst>
        </pc:spChg>
        <pc:spChg chg="add del mod">
          <ac:chgData name="Antonio Carlos Meira Neto" userId="59b1efde8bf749db" providerId="LiveId" clId="{80735760-7840-4A2B-9124-0DDF62D58272}" dt="2022-09-25T21:10:52.452" v="2084"/>
          <ac:spMkLst>
            <pc:docMk/>
            <pc:sldMk cId="2124807903" sldId="328"/>
            <ac:spMk id="162" creationId="{E1E11CEF-3F83-6BE0-96EA-E97DC3E460D7}"/>
          </ac:spMkLst>
        </pc:spChg>
        <pc:spChg chg="add del mod">
          <ac:chgData name="Antonio Carlos Meira Neto" userId="59b1efde8bf749db" providerId="LiveId" clId="{80735760-7840-4A2B-9124-0DDF62D58272}" dt="2022-09-25T21:10:52.452" v="2084"/>
          <ac:spMkLst>
            <pc:docMk/>
            <pc:sldMk cId="2124807903" sldId="328"/>
            <ac:spMk id="163" creationId="{53EFE55E-9D20-6B80-D185-F6D7CBA39727}"/>
          </ac:spMkLst>
        </pc:spChg>
        <pc:spChg chg="add del mod">
          <ac:chgData name="Antonio Carlos Meira Neto" userId="59b1efde8bf749db" providerId="LiveId" clId="{80735760-7840-4A2B-9124-0DDF62D58272}" dt="2022-09-25T21:10:52.452" v="2084"/>
          <ac:spMkLst>
            <pc:docMk/>
            <pc:sldMk cId="2124807903" sldId="328"/>
            <ac:spMk id="164" creationId="{AAFD8E85-64CB-6D0D-D81D-861890B48191}"/>
          </ac:spMkLst>
        </pc:spChg>
        <pc:spChg chg="mod">
          <ac:chgData name="Antonio Carlos Meira Neto" userId="59b1efde8bf749db" providerId="LiveId" clId="{80735760-7840-4A2B-9124-0DDF62D58272}" dt="2022-09-25T21:10:47.182" v="2083"/>
          <ac:spMkLst>
            <pc:docMk/>
            <pc:sldMk cId="2124807903" sldId="328"/>
            <ac:spMk id="166" creationId="{44291D06-3A4E-8953-21DA-22285270DBE3}"/>
          </ac:spMkLst>
        </pc:spChg>
        <pc:spChg chg="mod">
          <ac:chgData name="Antonio Carlos Meira Neto" userId="59b1efde8bf749db" providerId="LiveId" clId="{80735760-7840-4A2B-9124-0DDF62D58272}" dt="2022-09-25T21:10:47.182" v="2083"/>
          <ac:spMkLst>
            <pc:docMk/>
            <pc:sldMk cId="2124807903" sldId="328"/>
            <ac:spMk id="167" creationId="{6BA088B9-0DD1-B9D7-54E9-919890778EEB}"/>
          </ac:spMkLst>
        </pc:spChg>
        <pc:spChg chg="mod">
          <ac:chgData name="Antonio Carlos Meira Neto" userId="59b1efde8bf749db" providerId="LiveId" clId="{80735760-7840-4A2B-9124-0DDF62D58272}" dt="2022-09-25T21:10:47.182" v="2083"/>
          <ac:spMkLst>
            <pc:docMk/>
            <pc:sldMk cId="2124807903" sldId="328"/>
            <ac:spMk id="169" creationId="{46CFBCAE-D0FE-41E8-E6A0-E600CB4C72A9}"/>
          </ac:spMkLst>
        </pc:spChg>
        <pc:spChg chg="mod">
          <ac:chgData name="Antonio Carlos Meira Neto" userId="59b1efde8bf749db" providerId="LiveId" clId="{80735760-7840-4A2B-9124-0DDF62D58272}" dt="2022-09-25T21:10:47.182" v="2083"/>
          <ac:spMkLst>
            <pc:docMk/>
            <pc:sldMk cId="2124807903" sldId="328"/>
            <ac:spMk id="171" creationId="{220CED5F-1555-1181-7030-C308A59C69AF}"/>
          </ac:spMkLst>
        </pc:spChg>
        <pc:spChg chg="mod">
          <ac:chgData name="Antonio Carlos Meira Neto" userId="59b1efde8bf749db" providerId="LiveId" clId="{80735760-7840-4A2B-9124-0DDF62D58272}" dt="2022-09-25T21:10:47.182" v="2083"/>
          <ac:spMkLst>
            <pc:docMk/>
            <pc:sldMk cId="2124807903" sldId="328"/>
            <ac:spMk id="172" creationId="{188E38C4-6416-317E-04CA-D8F83D37B84C}"/>
          </ac:spMkLst>
        </pc:spChg>
        <pc:spChg chg="mod">
          <ac:chgData name="Antonio Carlos Meira Neto" userId="59b1efde8bf749db" providerId="LiveId" clId="{80735760-7840-4A2B-9124-0DDF62D58272}" dt="2022-09-25T21:10:47.182" v="2083"/>
          <ac:spMkLst>
            <pc:docMk/>
            <pc:sldMk cId="2124807903" sldId="328"/>
            <ac:spMk id="173" creationId="{F1B0C853-5B92-99B2-18E7-8404F49B5A09}"/>
          </ac:spMkLst>
        </pc:spChg>
        <pc:spChg chg="mod">
          <ac:chgData name="Antonio Carlos Meira Neto" userId="59b1efde8bf749db" providerId="LiveId" clId="{80735760-7840-4A2B-9124-0DDF62D58272}" dt="2022-09-25T21:10:47.182" v="2083"/>
          <ac:spMkLst>
            <pc:docMk/>
            <pc:sldMk cId="2124807903" sldId="328"/>
            <ac:spMk id="177" creationId="{3402879F-2A5B-33F1-A043-3825D5E1D199}"/>
          </ac:spMkLst>
        </pc:spChg>
        <pc:spChg chg="mod">
          <ac:chgData name="Antonio Carlos Meira Neto" userId="59b1efde8bf749db" providerId="LiveId" clId="{80735760-7840-4A2B-9124-0DDF62D58272}" dt="2022-09-25T21:10:47.182" v="2083"/>
          <ac:spMkLst>
            <pc:docMk/>
            <pc:sldMk cId="2124807903" sldId="328"/>
            <ac:spMk id="180" creationId="{96E7683F-52A4-60FF-CA4F-CA1C18CBDBB9}"/>
          </ac:spMkLst>
        </pc:spChg>
        <pc:spChg chg="mod">
          <ac:chgData name="Antonio Carlos Meira Neto" userId="59b1efde8bf749db" providerId="LiveId" clId="{80735760-7840-4A2B-9124-0DDF62D58272}" dt="2022-09-25T21:10:47.182" v="2083"/>
          <ac:spMkLst>
            <pc:docMk/>
            <pc:sldMk cId="2124807903" sldId="328"/>
            <ac:spMk id="183" creationId="{A53387A8-3511-78B6-E1BC-FC2912806389}"/>
          </ac:spMkLst>
        </pc:spChg>
        <pc:spChg chg="mod">
          <ac:chgData name="Antonio Carlos Meira Neto" userId="59b1efde8bf749db" providerId="LiveId" clId="{80735760-7840-4A2B-9124-0DDF62D58272}" dt="2022-09-25T21:10:47.182" v="2083"/>
          <ac:spMkLst>
            <pc:docMk/>
            <pc:sldMk cId="2124807903" sldId="328"/>
            <ac:spMk id="184" creationId="{650EA1D4-5C17-F278-FF11-1B973FF08F2E}"/>
          </ac:spMkLst>
        </pc:spChg>
        <pc:spChg chg="mod">
          <ac:chgData name="Antonio Carlos Meira Neto" userId="59b1efde8bf749db" providerId="LiveId" clId="{80735760-7840-4A2B-9124-0DDF62D58272}" dt="2022-09-25T21:10:47.182" v="2083"/>
          <ac:spMkLst>
            <pc:docMk/>
            <pc:sldMk cId="2124807903" sldId="328"/>
            <ac:spMk id="185" creationId="{DE9EF8CF-44AF-2CB0-5DE6-0911623E1889}"/>
          </ac:spMkLst>
        </pc:spChg>
        <pc:spChg chg="mod">
          <ac:chgData name="Antonio Carlos Meira Neto" userId="59b1efde8bf749db" providerId="LiveId" clId="{80735760-7840-4A2B-9124-0DDF62D58272}" dt="2022-09-25T21:10:47.182" v="2083"/>
          <ac:spMkLst>
            <pc:docMk/>
            <pc:sldMk cId="2124807903" sldId="328"/>
            <ac:spMk id="188" creationId="{CD636DA3-41F0-5166-988C-9BDBBB7AD78E}"/>
          </ac:spMkLst>
        </pc:spChg>
        <pc:spChg chg="mod">
          <ac:chgData name="Antonio Carlos Meira Neto" userId="59b1efde8bf749db" providerId="LiveId" clId="{80735760-7840-4A2B-9124-0DDF62D58272}" dt="2022-09-25T21:10:47.182" v="2083"/>
          <ac:spMkLst>
            <pc:docMk/>
            <pc:sldMk cId="2124807903" sldId="328"/>
            <ac:spMk id="192" creationId="{2F0B5D77-860C-02CD-A8AE-5C3C099B8D79}"/>
          </ac:spMkLst>
        </pc:spChg>
        <pc:spChg chg="mod">
          <ac:chgData name="Antonio Carlos Meira Neto" userId="59b1efde8bf749db" providerId="LiveId" clId="{80735760-7840-4A2B-9124-0DDF62D58272}" dt="2022-09-25T21:10:47.182" v="2083"/>
          <ac:spMkLst>
            <pc:docMk/>
            <pc:sldMk cId="2124807903" sldId="328"/>
            <ac:spMk id="193" creationId="{5BC75CFC-484E-6732-3DA9-AFA225760D2D}"/>
          </ac:spMkLst>
        </pc:spChg>
        <pc:spChg chg="mod">
          <ac:chgData name="Antonio Carlos Meira Neto" userId="59b1efde8bf749db" providerId="LiveId" clId="{80735760-7840-4A2B-9124-0DDF62D58272}" dt="2022-09-25T21:10:47.182" v="2083"/>
          <ac:spMkLst>
            <pc:docMk/>
            <pc:sldMk cId="2124807903" sldId="328"/>
            <ac:spMk id="194" creationId="{F73822DE-18CA-781C-E81D-68524B8EB7A4}"/>
          </ac:spMkLst>
        </pc:spChg>
        <pc:spChg chg="mod">
          <ac:chgData name="Antonio Carlos Meira Neto" userId="59b1efde8bf749db" providerId="LiveId" clId="{80735760-7840-4A2B-9124-0DDF62D58272}" dt="2022-09-25T21:10:47.182" v="2083"/>
          <ac:spMkLst>
            <pc:docMk/>
            <pc:sldMk cId="2124807903" sldId="328"/>
            <ac:spMk id="196" creationId="{55B8F234-2417-E9AD-00B0-0D9BAF385FA2}"/>
          </ac:spMkLst>
        </pc:spChg>
        <pc:spChg chg="mod">
          <ac:chgData name="Antonio Carlos Meira Neto" userId="59b1efde8bf749db" providerId="LiveId" clId="{80735760-7840-4A2B-9124-0DDF62D58272}" dt="2022-09-25T21:10:47.182" v="2083"/>
          <ac:spMkLst>
            <pc:docMk/>
            <pc:sldMk cId="2124807903" sldId="328"/>
            <ac:spMk id="197" creationId="{DBA30166-99F4-6E33-B3D2-DA0B79A17C02}"/>
          </ac:spMkLst>
        </pc:spChg>
        <pc:spChg chg="mod">
          <ac:chgData name="Antonio Carlos Meira Neto" userId="59b1efde8bf749db" providerId="LiveId" clId="{80735760-7840-4A2B-9124-0DDF62D58272}" dt="2022-09-25T21:10:47.182" v="2083"/>
          <ac:spMkLst>
            <pc:docMk/>
            <pc:sldMk cId="2124807903" sldId="328"/>
            <ac:spMk id="199" creationId="{4698F7B6-C066-CAF3-2072-E33B184B7361}"/>
          </ac:spMkLst>
        </pc:spChg>
        <pc:spChg chg="mod">
          <ac:chgData name="Antonio Carlos Meira Neto" userId="59b1efde8bf749db" providerId="LiveId" clId="{80735760-7840-4A2B-9124-0DDF62D58272}" dt="2022-09-25T21:10:47.182" v="2083"/>
          <ac:spMkLst>
            <pc:docMk/>
            <pc:sldMk cId="2124807903" sldId="328"/>
            <ac:spMk id="201" creationId="{E49F9279-2896-EF64-FB63-EFCC530FDBBE}"/>
          </ac:spMkLst>
        </pc:spChg>
        <pc:spChg chg="mod">
          <ac:chgData name="Antonio Carlos Meira Neto" userId="59b1efde8bf749db" providerId="LiveId" clId="{80735760-7840-4A2B-9124-0DDF62D58272}" dt="2022-09-25T21:10:47.182" v="2083"/>
          <ac:spMkLst>
            <pc:docMk/>
            <pc:sldMk cId="2124807903" sldId="328"/>
            <ac:spMk id="202" creationId="{9904478D-D5B0-72F8-6BA8-793EF147C1AE}"/>
          </ac:spMkLst>
        </pc:spChg>
        <pc:spChg chg="mod">
          <ac:chgData name="Antonio Carlos Meira Neto" userId="59b1efde8bf749db" providerId="LiveId" clId="{80735760-7840-4A2B-9124-0DDF62D58272}" dt="2022-09-25T21:10:47.182" v="2083"/>
          <ac:spMkLst>
            <pc:docMk/>
            <pc:sldMk cId="2124807903" sldId="328"/>
            <ac:spMk id="204" creationId="{594E4FE6-6646-C98B-627D-E23613A193B4}"/>
          </ac:spMkLst>
        </pc:spChg>
        <pc:spChg chg="mod">
          <ac:chgData name="Antonio Carlos Meira Neto" userId="59b1efde8bf749db" providerId="LiveId" clId="{80735760-7840-4A2B-9124-0DDF62D58272}" dt="2022-09-25T21:10:47.182" v="2083"/>
          <ac:spMkLst>
            <pc:docMk/>
            <pc:sldMk cId="2124807903" sldId="328"/>
            <ac:spMk id="207" creationId="{DCBE1B23-F7A1-0486-A6C7-C512CFD966ED}"/>
          </ac:spMkLst>
        </pc:spChg>
        <pc:spChg chg="mod">
          <ac:chgData name="Antonio Carlos Meira Neto" userId="59b1efde8bf749db" providerId="LiveId" clId="{80735760-7840-4A2B-9124-0DDF62D58272}" dt="2022-09-25T21:10:47.182" v="2083"/>
          <ac:spMkLst>
            <pc:docMk/>
            <pc:sldMk cId="2124807903" sldId="328"/>
            <ac:spMk id="208" creationId="{23AB3779-1A1F-98F7-8C39-E594472A51C0}"/>
          </ac:spMkLst>
        </pc:spChg>
        <pc:spChg chg="mod">
          <ac:chgData name="Antonio Carlos Meira Neto" userId="59b1efde8bf749db" providerId="LiveId" clId="{80735760-7840-4A2B-9124-0DDF62D58272}" dt="2022-09-25T21:10:47.182" v="2083"/>
          <ac:spMkLst>
            <pc:docMk/>
            <pc:sldMk cId="2124807903" sldId="328"/>
            <ac:spMk id="209" creationId="{C3AA5618-EE19-199E-B5E7-6D569D708C28}"/>
          </ac:spMkLst>
        </pc:spChg>
        <pc:spChg chg="mod">
          <ac:chgData name="Antonio Carlos Meira Neto" userId="59b1efde8bf749db" providerId="LiveId" clId="{80735760-7840-4A2B-9124-0DDF62D58272}" dt="2022-09-25T21:10:47.182" v="2083"/>
          <ac:spMkLst>
            <pc:docMk/>
            <pc:sldMk cId="2124807903" sldId="328"/>
            <ac:spMk id="212" creationId="{E2A5C756-9F7F-FDEA-B5D2-189B7C1285E8}"/>
          </ac:spMkLst>
        </pc:spChg>
        <pc:spChg chg="mod">
          <ac:chgData name="Antonio Carlos Meira Neto" userId="59b1efde8bf749db" providerId="LiveId" clId="{80735760-7840-4A2B-9124-0DDF62D58272}" dt="2022-09-25T21:10:47.182" v="2083"/>
          <ac:spMkLst>
            <pc:docMk/>
            <pc:sldMk cId="2124807903" sldId="328"/>
            <ac:spMk id="216" creationId="{70C8EA3F-8AC0-6E45-FA5A-FD1C6559B028}"/>
          </ac:spMkLst>
        </pc:spChg>
        <pc:spChg chg="mod">
          <ac:chgData name="Antonio Carlos Meira Neto" userId="59b1efde8bf749db" providerId="LiveId" clId="{80735760-7840-4A2B-9124-0DDF62D58272}" dt="2022-09-25T21:10:47.182" v="2083"/>
          <ac:spMkLst>
            <pc:docMk/>
            <pc:sldMk cId="2124807903" sldId="328"/>
            <ac:spMk id="217" creationId="{18530831-74A8-C924-5F0F-B94EA07B6828}"/>
          </ac:spMkLst>
        </pc:spChg>
        <pc:spChg chg="mod">
          <ac:chgData name="Antonio Carlos Meira Neto" userId="59b1efde8bf749db" providerId="LiveId" clId="{80735760-7840-4A2B-9124-0DDF62D58272}" dt="2022-09-25T21:10:47.182" v="2083"/>
          <ac:spMkLst>
            <pc:docMk/>
            <pc:sldMk cId="2124807903" sldId="328"/>
            <ac:spMk id="218" creationId="{3F94D8E3-42B0-7898-DC02-F469FB14E7A0}"/>
          </ac:spMkLst>
        </pc:spChg>
        <pc:spChg chg="add del mod">
          <ac:chgData name="Antonio Carlos Meira Neto" userId="59b1efde8bf749db" providerId="LiveId" clId="{80735760-7840-4A2B-9124-0DDF62D58272}" dt="2022-09-25T21:10:52.452" v="2084"/>
          <ac:spMkLst>
            <pc:docMk/>
            <pc:sldMk cId="2124807903" sldId="328"/>
            <ac:spMk id="222" creationId="{F6483900-B446-FF3B-D19A-2A1537E0B3E1}"/>
          </ac:spMkLst>
        </pc:spChg>
        <pc:spChg chg="add del mod">
          <ac:chgData name="Antonio Carlos Meira Neto" userId="59b1efde8bf749db" providerId="LiveId" clId="{80735760-7840-4A2B-9124-0DDF62D58272}" dt="2022-09-25T21:10:52.452" v="2084"/>
          <ac:spMkLst>
            <pc:docMk/>
            <pc:sldMk cId="2124807903" sldId="328"/>
            <ac:spMk id="223" creationId="{8D501543-3798-2269-E11C-A8D947AA28C2}"/>
          </ac:spMkLst>
        </pc:spChg>
        <pc:spChg chg="add del mod">
          <ac:chgData name="Antonio Carlos Meira Neto" userId="59b1efde8bf749db" providerId="LiveId" clId="{80735760-7840-4A2B-9124-0DDF62D58272}" dt="2022-09-25T21:10:52.452" v="2084"/>
          <ac:spMkLst>
            <pc:docMk/>
            <pc:sldMk cId="2124807903" sldId="328"/>
            <ac:spMk id="224" creationId="{DE3614AC-D4E4-318E-CE83-FEAD8808CDA3}"/>
          </ac:spMkLst>
        </pc:spChg>
        <pc:spChg chg="add del mod">
          <ac:chgData name="Antonio Carlos Meira Neto" userId="59b1efde8bf749db" providerId="LiveId" clId="{80735760-7840-4A2B-9124-0DDF62D58272}" dt="2022-09-25T21:10:52.452" v="2084"/>
          <ac:spMkLst>
            <pc:docMk/>
            <pc:sldMk cId="2124807903" sldId="328"/>
            <ac:spMk id="225" creationId="{EB298205-0CCA-7F5B-4B94-BC36786E5F93}"/>
          </ac:spMkLst>
        </pc:spChg>
        <pc:spChg chg="add del mod">
          <ac:chgData name="Antonio Carlos Meira Neto" userId="59b1efde8bf749db" providerId="LiveId" clId="{80735760-7840-4A2B-9124-0DDF62D58272}" dt="2022-09-25T21:10:52.452" v="2084"/>
          <ac:spMkLst>
            <pc:docMk/>
            <pc:sldMk cId="2124807903" sldId="328"/>
            <ac:spMk id="226" creationId="{C2B742E1-9D1A-8901-350E-CB82322459F2}"/>
          </ac:spMkLst>
        </pc:spChg>
        <pc:spChg chg="add del mod">
          <ac:chgData name="Antonio Carlos Meira Neto" userId="59b1efde8bf749db" providerId="LiveId" clId="{80735760-7840-4A2B-9124-0DDF62D58272}" dt="2022-09-25T21:10:52.452" v="2084"/>
          <ac:spMkLst>
            <pc:docMk/>
            <pc:sldMk cId="2124807903" sldId="328"/>
            <ac:spMk id="227" creationId="{DF2F3B29-3263-18F3-6035-4E2DC7B1044F}"/>
          </ac:spMkLst>
        </pc:spChg>
        <pc:spChg chg="add del mod">
          <ac:chgData name="Antonio Carlos Meira Neto" userId="59b1efde8bf749db" providerId="LiveId" clId="{80735760-7840-4A2B-9124-0DDF62D58272}" dt="2022-09-25T21:10:52.452" v="2084"/>
          <ac:spMkLst>
            <pc:docMk/>
            <pc:sldMk cId="2124807903" sldId="328"/>
            <ac:spMk id="228" creationId="{0F1682FC-BCC7-F588-2453-E183508191BD}"/>
          </ac:spMkLst>
        </pc:spChg>
        <pc:spChg chg="add del mod">
          <ac:chgData name="Antonio Carlos Meira Neto" userId="59b1efde8bf749db" providerId="LiveId" clId="{80735760-7840-4A2B-9124-0DDF62D58272}" dt="2022-09-25T21:10:52.452" v="2084"/>
          <ac:spMkLst>
            <pc:docMk/>
            <pc:sldMk cId="2124807903" sldId="328"/>
            <ac:spMk id="229" creationId="{E03D83EB-C618-1902-2D20-3A75DBCE6E36}"/>
          </ac:spMkLst>
        </pc:spChg>
        <pc:spChg chg="add del mod">
          <ac:chgData name="Antonio Carlos Meira Neto" userId="59b1efde8bf749db" providerId="LiveId" clId="{80735760-7840-4A2B-9124-0DDF62D58272}" dt="2022-09-25T21:10:52.452" v="2084"/>
          <ac:spMkLst>
            <pc:docMk/>
            <pc:sldMk cId="2124807903" sldId="328"/>
            <ac:spMk id="230" creationId="{38243C5A-ACA7-C052-8663-496DAEB47DC1}"/>
          </ac:spMkLst>
        </pc:spChg>
        <pc:spChg chg="add del mod">
          <ac:chgData name="Antonio Carlos Meira Neto" userId="59b1efde8bf749db" providerId="LiveId" clId="{80735760-7840-4A2B-9124-0DDF62D58272}" dt="2022-09-25T21:10:52.452" v="2084"/>
          <ac:spMkLst>
            <pc:docMk/>
            <pc:sldMk cId="2124807903" sldId="328"/>
            <ac:spMk id="233" creationId="{5F73254C-1D66-B898-9650-408C0B5EC201}"/>
          </ac:spMkLst>
        </pc:spChg>
        <pc:spChg chg="add del mod">
          <ac:chgData name="Antonio Carlos Meira Neto" userId="59b1efde8bf749db" providerId="LiveId" clId="{80735760-7840-4A2B-9124-0DDF62D58272}" dt="2022-09-25T21:10:52.452" v="2084"/>
          <ac:spMkLst>
            <pc:docMk/>
            <pc:sldMk cId="2124807903" sldId="328"/>
            <ac:spMk id="234" creationId="{A34E2644-6635-CC9F-F48F-7BDDA2A20D64}"/>
          </ac:spMkLst>
        </pc:spChg>
        <pc:spChg chg="add del mod">
          <ac:chgData name="Antonio Carlos Meira Neto" userId="59b1efde8bf749db" providerId="LiveId" clId="{80735760-7840-4A2B-9124-0DDF62D58272}" dt="2022-09-25T21:10:52.452" v="2084"/>
          <ac:spMkLst>
            <pc:docMk/>
            <pc:sldMk cId="2124807903" sldId="328"/>
            <ac:spMk id="235" creationId="{7E567F19-FB43-1B6F-1C16-E3BAA71BCAA0}"/>
          </ac:spMkLst>
        </pc:spChg>
        <pc:spChg chg="add del mod">
          <ac:chgData name="Antonio Carlos Meira Neto" userId="59b1efde8bf749db" providerId="LiveId" clId="{80735760-7840-4A2B-9124-0DDF62D58272}" dt="2022-09-25T21:10:56.671" v="2087"/>
          <ac:spMkLst>
            <pc:docMk/>
            <pc:sldMk cId="2124807903" sldId="328"/>
            <ac:spMk id="238" creationId="{ED7AAC59-4FF4-BF65-83F3-7220D4E94F1A}"/>
          </ac:spMkLst>
        </pc:spChg>
        <pc:spChg chg="add del mod">
          <ac:chgData name="Antonio Carlos Meira Neto" userId="59b1efde8bf749db" providerId="LiveId" clId="{80735760-7840-4A2B-9124-0DDF62D58272}" dt="2022-09-25T21:10:56.671" v="2087"/>
          <ac:spMkLst>
            <pc:docMk/>
            <pc:sldMk cId="2124807903" sldId="328"/>
            <ac:spMk id="239" creationId="{9EEBD176-B581-94F5-B4B2-DFD83B7755F5}"/>
          </ac:spMkLst>
        </pc:spChg>
        <pc:spChg chg="add del mod">
          <ac:chgData name="Antonio Carlos Meira Neto" userId="59b1efde8bf749db" providerId="LiveId" clId="{80735760-7840-4A2B-9124-0DDF62D58272}" dt="2022-09-25T21:10:56.671" v="2087"/>
          <ac:spMkLst>
            <pc:docMk/>
            <pc:sldMk cId="2124807903" sldId="328"/>
            <ac:spMk id="240" creationId="{A13F0C0D-5099-5CF3-B374-7AD991B18FE6}"/>
          </ac:spMkLst>
        </pc:spChg>
        <pc:spChg chg="add del mod">
          <ac:chgData name="Antonio Carlos Meira Neto" userId="59b1efde8bf749db" providerId="LiveId" clId="{80735760-7840-4A2B-9124-0DDF62D58272}" dt="2022-09-25T21:10:56.671" v="2087"/>
          <ac:spMkLst>
            <pc:docMk/>
            <pc:sldMk cId="2124807903" sldId="328"/>
            <ac:spMk id="241" creationId="{BA3091BB-4BEF-C2AA-BBA9-2D523A3F5F43}"/>
          </ac:spMkLst>
        </pc:spChg>
        <pc:spChg chg="mod">
          <ac:chgData name="Antonio Carlos Meira Neto" userId="59b1efde8bf749db" providerId="LiveId" clId="{80735760-7840-4A2B-9124-0DDF62D58272}" dt="2022-09-25T21:10:53.748" v="2086"/>
          <ac:spMkLst>
            <pc:docMk/>
            <pc:sldMk cId="2124807903" sldId="328"/>
            <ac:spMk id="243" creationId="{2A60F839-1B55-BD30-0433-086B6CB38B70}"/>
          </ac:spMkLst>
        </pc:spChg>
        <pc:spChg chg="mod">
          <ac:chgData name="Antonio Carlos Meira Neto" userId="59b1efde8bf749db" providerId="LiveId" clId="{80735760-7840-4A2B-9124-0DDF62D58272}" dt="2022-09-25T21:10:53.748" v="2086"/>
          <ac:spMkLst>
            <pc:docMk/>
            <pc:sldMk cId="2124807903" sldId="328"/>
            <ac:spMk id="244" creationId="{41BAAFA6-C6B3-2A2B-55F3-E6FD77E1034B}"/>
          </ac:spMkLst>
        </pc:spChg>
        <pc:spChg chg="mod">
          <ac:chgData name="Antonio Carlos Meira Neto" userId="59b1efde8bf749db" providerId="LiveId" clId="{80735760-7840-4A2B-9124-0DDF62D58272}" dt="2022-09-25T21:10:53.748" v="2086"/>
          <ac:spMkLst>
            <pc:docMk/>
            <pc:sldMk cId="2124807903" sldId="328"/>
            <ac:spMk id="246" creationId="{C08BFC96-3F91-FCA4-40E5-B5E2B97F7149}"/>
          </ac:spMkLst>
        </pc:spChg>
        <pc:spChg chg="mod">
          <ac:chgData name="Antonio Carlos Meira Neto" userId="59b1efde8bf749db" providerId="LiveId" clId="{80735760-7840-4A2B-9124-0DDF62D58272}" dt="2022-09-25T21:10:53.748" v="2086"/>
          <ac:spMkLst>
            <pc:docMk/>
            <pc:sldMk cId="2124807903" sldId="328"/>
            <ac:spMk id="248" creationId="{FC1B4E34-CA21-A116-7F0F-AC680699AE65}"/>
          </ac:spMkLst>
        </pc:spChg>
        <pc:spChg chg="mod">
          <ac:chgData name="Antonio Carlos Meira Neto" userId="59b1efde8bf749db" providerId="LiveId" clId="{80735760-7840-4A2B-9124-0DDF62D58272}" dt="2022-09-25T21:10:53.748" v="2086"/>
          <ac:spMkLst>
            <pc:docMk/>
            <pc:sldMk cId="2124807903" sldId="328"/>
            <ac:spMk id="249" creationId="{DEC53440-BD84-F8BD-8B84-9B66160F10D9}"/>
          </ac:spMkLst>
        </pc:spChg>
        <pc:spChg chg="mod">
          <ac:chgData name="Antonio Carlos Meira Neto" userId="59b1efde8bf749db" providerId="LiveId" clId="{80735760-7840-4A2B-9124-0DDF62D58272}" dt="2022-09-25T21:10:53.748" v="2086"/>
          <ac:spMkLst>
            <pc:docMk/>
            <pc:sldMk cId="2124807903" sldId="328"/>
            <ac:spMk id="250" creationId="{6DE925CA-1E5F-C52A-B5E8-7F3C9AF82F5E}"/>
          </ac:spMkLst>
        </pc:spChg>
        <pc:spChg chg="mod">
          <ac:chgData name="Antonio Carlos Meira Neto" userId="59b1efde8bf749db" providerId="LiveId" clId="{80735760-7840-4A2B-9124-0DDF62D58272}" dt="2022-09-25T21:10:53.748" v="2086"/>
          <ac:spMkLst>
            <pc:docMk/>
            <pc:sldMk cId="2124807903" sldId="328"/>
            <ac:spMk id="254" creationId="{C66EA0CA-C26A-FE90-F70C-B64DAF28FDFF}"/>
          </ac:spMkLst>
        </pc:spChg>
        <pc:spChg chg="mod">
          <ac:chgData name="Antonio Carlos Meira Neto" userId="59b1efde8bf749db" providerId="LiveId" clId="{80735760-7840-4A2B-9124-0DDF62D58272}" dt="2022-09-25T21:10:53.748" v="2086"/>
          <ac:spMkLst>
            <pc:docMk/>
            <pc:sldMk cId="2124807903" sldId="328"/>
            <ac:spMk id="257" creationId="{81C725FF-A547-CCDF-849A-052AC4F58C2E}"/>
          </ac:spMkLst>
        </pc:spChg>
        <pc:spChg chg="mod">
          <ac:chgData name="Antonio Carlos Meira Neto" userId="59b1efde8bf749db" providerId="LiveId" clId="{80735760-7840-4A2B-9124-0DDF62D58272}" dt="2022-09-25T21:10:53.748" v="2086"/>
          <ac:spMkLst>
            <pc:docMk/>
            <pc:sldMk cId="2124807903" sldId="328"/>
            <ac:spMk id="260" creationId="{16A6CF5D-C059-083F-7FF6-E68A96939725}"/>
          </ac:spMkLst>
        </pc:spChg>
        <pc:spChg chg="mod">
          <ac:chgData name="Antonio Carlos Meira Neto" userId="59b1efde8bf749db" providerId="LiveId" clId="{80735760-7840-4A2B-9124-0DDF62D58272}" dt="2022-09-25T21:10:53.748" v="2086"/>
          <ac:spMkLst>
            <pc:docMk/>
            <pc:sldMk cId="2124807903" sldId="328"/>
            <ac:spMk id="261" creationId="{5EF449B8-1A14-A39B-4519-1B7D31CA7877}"/>
          </ac:spMkLst>
        </pc:spChg>
        <pc:spChg chg="mod">
          <ac:chgData name="Antonio Carlos Meira Neto" userId="59b1efde8bf749db" providerId="LiveId" clId="{80735760-7840-4A2B-9124-0DDF62D58272}" dt="2022-09-25T21:10:53.748" v="2086"/>
          <ac:spMkLst>
            <pc:docMk/>
            <pc:sldMk cId="2124807903" sldId="328"/>
            <ac:spMk id="262" creationId="{F809B4A8-44E0-8440-52C3-E8D2A81FE829}"/>
          </ac:spMkLst>
        </pc:spChg>
        <pc:spChg chg="mod">
          <ac:chgData name="Antonio Carlos Meira Neto" userId="59b1efde8bf749db" providerId="LiveId" clId="{80735760-7840-4A2B-9124-0DDF62D58272}" dt="2022-09-25T21:10:53.748" v="2086"/>
          <ac:spMkLst>
            <pc:docMk/>
            <pc:sldMk cId="2124807903" sldId="328"/>
            <ac:spMk id="265" creationId="{E230E5EF-B868-F50C-56A8-A13329707912}"/>
          </ac:spMkLst>
        </pc:spChg>
        <pc:spChg chg="mod">
          <ac:chgData name="Antonio Carlos Meira Neto" userId="59b1efde8bf749db" providerId="LiveId" clId="{80735760-7840-4A2B-9124-0DDF62D58272}" dt="2022-09-25T21:10:53.748" v="2086"/>
          <ac:spMkLst>
            <pc:docMk/>
            <pc:sldMk cId="2124807903" sldId="328"/>
            <ac:spMk id="269" creationId="{22704D4F-1EB4-8F81-CCC5-32254EAC8E93}"/>
          </ac:spMkLst>
        </pc:spChg>
        <pc:spChg chg="mod">
          <ac:chgData name="Antonio Carlos Meira Neto" userId="59b1efde8bf749db" providerId="LiveId" clId="{80735760-7840-4A2B-9124-0DDF62D58272}" dt="2022-09-25T21:10:53.748" v="2086"/>
          <ac:spMkLst>
            <pc:docMk/>
            <pc:sldMk cId="2124807903" sldId="328"/>
            <ac:spMk id="270" creationId="{B62103BB-A2A2-3011-16E4-C26805B20680}"/>
          </ac:spMkLst>
        </pc:spChg>
        <pc:spChg chg="mod">
          <ac:chgData name="Antonio Carlos Meira Neto" userId="59b1efde8bf749db" providerId="LiveId" clId="{80735760-7840-4A2B-9124-0DDF62D58272}" dt="2022-09-25T21:10:53.748" v="2086"/>
          <ac:spMkLst>
            <pc:docMk/>
            <pc:sldMk cId="2124807903" sldId="328"/>
            <ac:spMk id="271" creationId="{BBDBFD7B-DFE1-A55D-7680-1DEDB7F4C28D}"/>
          </ac:spMkLst>
        </pc:spChg>
        <pc:spChg chg="mod">
          <ac:chgData name="Antonio Carlos Meira Neto" userId="59b1efde8bf749db" providerId="LiveId" clId="{80735760-7840-4A2B-9124-0DDF62D58272}" dt="2022-09-25T21:10:53.748" v="2086"/>
          <ac:spMkLst>
            <pc:docMk/>
            <pc:sldMk cId="2124807903" sldId="328"/>
            <ac:spMk id="273" creationId="{1D4672F2-762D-DE5D-84A1-7C9EB47ECD03}"/>
          </ac:spMkLst>
        </pc:spChg>
        <pc:spChg chg="mod">
          <ac:chgData name="Antonio Carlos Meira Neto" userId="59b1efde8bf749db" providerId="LiveId" clId="{80735760-7840-4A2B-9124-0DDF62D58272}" dt="2022-09-25T21:10:53.748" v="2086"/>
          <ac:spMkLst>
            <pc:docMk/>
            <pc:sldMk cId="2124807903" sldId="328"/>
            <ac:spMk id="274" creationId="{956ADF65-9213-84D2-9F31-98186F2357DD}"/>
          </ac:spMkLst>
        </pc:spChg>
        <pc:spChg chg="mod">
          <ac:chgData name="Antonio Carlos Meira Neto" userId="59b1efde8bf749db" providerId="LiveId" clId="{80735760-7840-4A2B-9124-0DDF62D58272}" dt="2022-09-25T21:10:53.748" v="2086"/>
          <ac:spMkLst>
            <pc:docMk/>
            <pc:sldMk cId="2124807903" sldId="328"/>
            <ac:spMk id="276" creationId="{C9558625-B7B2-A1C1-B77F-5AB8712D533D}"/>
          </ac:spMkLst>
        </pc:spChg>
        <pc:spChg chg="mod">
          <ac:chgData name="Antonio Carlos Meira Neto" userId="59b1efde8bf749db" providerId="LiveId" clId="{80735760-7840-4A2B-9124-0DDF62D58272}" dt="2022-09-25T21:10:53.748" v="2086"/>
          <ac:spMkLst>
            <pc:docMk/>
            <pc:sldMk cId="2124807903" sldId="328"/>
            <ac:spMk id="278" creationId="{FDBDF3E0-B832-5CF7-697C-275688854217}"/>
          </ac:spMkLst>
        </pc:spChg>
        <pc:spChg chg="mod">
          <ac:chgData name="Antonio Carlos Meira Neto" userId="59b1efde8bf749db" providerId="LiveId" clId="{80735760-7840-4A2B-9124-0DDF62D58272}" dt="2022-09-25T21:10:53.748" v="2086"/>
          <ac:spMkLst>
            <pc:docMk/>
            <pc:sldMk cId="2124807903" sldId="328"/>
            <ac:spMk id="279" creationId="{872982F7-A37C-37A5-C211-CEE26482699B}"/>
          </ac:spMkLst>
        </pc:spChg>
        <pc:spChg chg="mod">
          <ac:chgData name="Antonio Carlos Meira Neto" userId="59b1efde8bf749db" providerId="LiveId" clId="{80735760-7840-4A2B-9124-0DDF62D58272}" dt="2022-09-25T21:10:53.748" v="2086"/>
          <ac:spMkLst>
            <pc:docMk/>
            <pc:sldMk cId="2124807903" sldId="328"/>
            <ac:spMk id="281" creationId="{CD98A4E5-2979-235A-4D86-93BAF6904E0D}"/>
          </ac:spMkLst>
        </pc:spChg>
        <pc:spChg chg="mod">
          <ac:chgData name="Antonio Carlos Meira Neto" userId="59b1efde8bf749db" providerId="LiveId" clId="{80735760-7840-4A2B-9124-0DDF62D58272}" dt="2022-09-25T21:10:53.748" v="2086"/>
          <ac:spMkLst>
            <pc:docMk/>
            <pc:sldMk cId="2124807903" sldId="328"/>
            <ac:spMk id="284" creationId="{EA5C4219-9CA2-096D-04FB-5EAB16C47370}"/>
          </ac:spMkLst>
        </pc:spChg>
        <pc:spChg chg="mod">
          <ac:chgData name="Antonio Carlos Meira Neto" userId="59b1efde8bf749db" providerId="LiveId" clId="{80735760-7840-4A2B-9124-0DDF62D58272}" dt="2022-09-25T21:10:53.748" v="2086"/>
          <ac:spMkLst>
            <pc:docMk/>
            <pc:sldMk cId="2124807903" sldId="328"/>
            <ac:spMk id="285" creationId="{FD369553-3076-644D-5F06-D16203BED51F}"/>
          </ac:spMkLst>
        </pc:spChg>
        <pc:spChg chg="mod">
          <ac:chgData name="Antonio Carlos Meira Neto" userId="59b1efde8bf749db" providerId="LiveId" clId="{80735760-7840-4A2B-9124-0DDF62D58272}" dt="2022-09-25T21:10:53.748" v="2086"/>
          <ac:spMkLst>
            <pc:docMk/>
            <pc:sldMk cId="2124807903" sldId="328"/>
            <ac:spMk id="286" creationId="{8EC56303-E391-EEEC-8644-AA88F82EC79C}"/>
          </ac:spMkLst>
        </pc:spChg>
        <pc:spChg chg="mod">
          <ac:chgData name="Antonio Carlos Meira Neto" userId="59b1efde8bf749db" providerId="LiveId" clId="{80735760-7840-4A2B-9124-0DDF62D58272}" dt="2022-09-25T21:10:53.748" v="2086"/>
          <ac:spMkLst>
            <pc:docMk/>
            <pc:sldMk cId="2124807903" sldId="328"/>
            <ac:spMk id="289" creationId="{E439BD7B-CF4C-A8EA-41AC-95C62977C803}"/>
          </ac:spMkLst>
        </pc:spChg>
        <pc:spChg chg="mod">
          <ac:chgData name="Antonio Carlos Meira Neto" userId="59b1efde8bf749db" providerId="LiveId" clId="{80735760-7840-4A2B-9124-0DDF62D58272}" dt="2022-09-25T21:10:53.748" v="2086"/>
          <ac:spMkLst>
            <pc:docMk/>
            <pc:sldMk cId="2124807903" sldId="328"/>
            <ac:spMk id="293" creationId="{AE3F9D80-D6F5-D3F7-3E1F-3B3CDBCE8657}"/>
          </ac:spMkLst>
        </pc:spChg>
        <pc:spChg chg="mod">
          <ac:chgData name="Antonio Carlos Meira Neto" userId="59b1efde8bf749db" providerId="LiveId" clId="{80735760-7840-4A2B-9124-0DDF62D58272}" dt="2022-09-25T21:10:53.748" v="2086"/>
          <ac:spMkLst>
            <pc:docMk/>
            <pc:sldMk cId="2124807903" sldId="328"/>
            <ac:spMk id="294" creationId="{6227F473-95B9-AB50-5C51-5328C1B42BA6}"/>
          </ac:spMkLst>
        </pc:spChg>
        <pc:spChg chg="mod">
          <ac:chgData name="Antonio Carlos Meira Neto" userId="59b1efde8bf749db" providerId="LiveId" clId="{80735760-7840-4A2B-9124-0DDF62D58272}" dt="2022-09-25T21:10:53.748" v="2086"/>
          <ac:spMkLst>
            <pc:docMk/>
            <pc:sldMk cId="2124807903" sldId="328"/>
            <ac:spMk id="295" creationId="{3ABA0774-7433-DE95-F033-B56E88BB6B76}"/>
          </ac:spMkLst>
        </pc:spChg>
        <pc:spChg chg="add del mod">
          <ac:chgData name="Antonio Carlos Meira Neto" userId="59b1efde8bf749db" providerId="LiveId" clId="{80735760-7840-4A2B-9124-0DDF62D58272}" dt="2022-09-25T21:10:56.671" v="2087"/>
          <ac:spMkLst>
            <pc:docMk/>
            <pc:sldMk cId="2124807903" sldId="328"/>
            <ac:spMk id="299" creationId="{B391170C-DEC2-E1D0-00D1-2AB128ACB96B}"/>
          </ac:spMkLst>
        </pc:spChg>
        <pc:spChg chg="add del mod">
          <ac:chgData name="Antonio Carlos Meira Neto" userId="59b1efde8bf749db" providerId="LiveId" clId="{80735760-7840-4A2B-9124-0DDF62D58272}" dt="2022-09-25T21:10:56.671" v="2087"/>
          <ac:spMkLst>
            <pc:docMk/>
            <pc:sldMk cId="2124807903" sldId="328"/>
            <ac:spMk id="300" creationId="{12446585-7DFD-59AF-D604-BAA7E59DA331}"/>
          </ac:spMkLst>
        </pc:spChg>
        <pc:spChg chg="add del mod">
          <ac:chgData name="Antonio Carlos Meira Neto" userId="59b1efde8bf749db" providerId="LiveId" clId="{80735760-7840-4A2B-9124-0DDF62D58272}" dt="2022-09-25T21:10:56.671" v="2087"/>
          <ac:spMkLst>
            <pc:docMk/>
            <pc:sldMk cId="2124807903" sldId="328"/>
            <ac:spMk id="301" creationId="{823106D5-628D-CE6A-AA48-A594041F4E70}"/>
          </ac:spMkLst>
        </pc:spChg>
        <pc:spChg chg="add del mod">
          <ac:chgData name="Antonio Carlos Meira Neto" userId="59b1efde8bf749db" providerId="LiveId" clId="{80735760-7840-4A2B-9124-0DDF62D58272}" dt="2022-09-25T21:10:56.671" v="2087"/>
          <ac:spMkLst>
            <pc:docMk/>
            <pc:sldMk cId="2124807903" sldId="328"/>
            <ac:spMk id="302" creationId="{89D02CCA-0D5C-8A2A-9A5B-F3BA0619F53A}"/>
          </ac:spMkLst>
        </pc:spChg>
        <pc:spChg chg="add del mod">
          <ac:chgData name="Antonio Carlos Meira Neto" userId="59b1efde8bf749db" providerId="LiveId" clId="{80735760-7840-4A2B-9124-0DDF62D58272}" dt="2022-09-25T21:10:56.671" v="2087"/>
          <ac:spMkLst>
            <pc:docMk/>
            <pc:sldMk cId="2124807903" sldId="328"/>
            <ac:spMk id="303" creationId="{4C7B3286-DCD5-9544-DB9F-823BFE33F89D}"/>
          </ac:spMkLst>
        </pc:spChg>
        <pc:spChg chg="add del mod">
          <ac:chgData name="Antonio Carlos Meira Neto" userId="59b1efde8bf749db" providerId="LiveId" clId="{80735760-7840-4A2B-9124-0DDF62D58272}" dt="2022-09-25T21:10:56.671" v="2087"/>
          <ac:spMkLst>
            <pc:docMk/>
            <pc:sldMk cId="2124807903" sldId="328"/>
            <ac:spMk id="304" creationId="{F078B4B7-DC14-4FFD-53D6-7CD818C075CA}"/>
          </ac:spMkLst>
        </pc:spChg>
        <pc:spChg chg="add del mod">
          <ac:chgData name="Antonio Carlos Meira Neto" userId="59b1efde8bf749db" providerId="LiveId" clId="{80735760-7840-4A2B-9124-0DDF62D58272}" dt="2022-09-25T21:10:56.671" v="2087"/>
          <ac:spMkLst>
            <pc:docMk/>
            <pc:sldMk cId="2124807903" sldId="328"/>
            <ac:spMk id="305" creationId="{10C5147A-4420-6D77-17D1-B7D4AE8D9BB3}"/>
          </ac:spMkLst>
        </pc:spChg>
        <pc:spChg chg="add del mod">
          <ac:chgData name="Antonio Carlos Meira Neto" userId="59b1efde8bf749db" providerId="LiveId" clId="{80735760-7840-4A2B-9124-0DDF62D58272}" dt="2022-09-25T21:10:56.671" v="2087"/>
          <ac:spMkLst>
            <pc:docMk/>
            <pc:sldMk cId="2124807903" sldId="328"/>
            <ac:spMk id="306" creationId="{94496976-19BE-6205-72C9-E0893B285F8B}"/>
          </ac:spMkLst>
        </pc:spChg>
        <pc:spChg chg="add del mod">
          <ac:chgData name="Antonio Carlos Meira Neto" userId="59b1efde8bf749db" providerId="LiveId" clId="{80735760-7840-4A2B-9124-0DDF62D58272}" dt="2022-09-25T21:10:56.671" v="2087"/>
          <ac:spMkLst>
            <pc:docMk/>
            <pc:sldMk cId="2124807903" sldId="328"/>
            <ac:spMk id="307" creationId="{6C56B5B3-130F-C314-26DD-778BB395CCE5}"/>
          </ac:spMkLst>
        </pc:spChg>
        <pc:spChg chg="add del mod">
          <ac:chgData name="Antonio Carlos Meira Neto" userId="59b1efde8bf749db" providerId="LiveId" clId="{80735760-7840-4A2B-9124-0DDF62D58272}" dt="2022-09-25T21:10:56.671" v="2087"/>
          <ac:spMkLst>
            <pc:docMk/>
            <pc:sldMk cId="2124807903" sldId="328"/>
            <ac:spMk id="310" creationId="{7DA84E45-23F1-E9BF-6A01-70D98EAAADB7}"/>
          </ac:spMkLst>
        </pc:spChg>
        <pc:spChg chg="add del mod">
          <ac:chgData name="Antonio Carlos Meira Neto" userId="59b1efde8bf749db" providerId="LiveId" clId="{80735760-7840-4A2B-9124-0DDF62D58272}" dt="2022-09-25T21:10:56.671" v="2087"/>
          <ac:spMkLst>
            <pc:docMk/>
            <pc:sldMk cId="2124807903" sldId="328"/>
            <ac:spMk id="311" creationId="{58AB1CE1-CF2D-6AEA-B1B8-51E5BC37F204}"/>
          </ac:spMkLst>
        </pc:spChg>
        <pc:spChg chg="add del mod">
          <ac:chgData name="Antonio Carlos Meira Neto" userId="59b1efde8bf749db" providerId="LiveId" clId="{80735760-7840-4A2B-9124-0DDF62D58272}" dt="2022-09-25T21:10:56.671" v="2087"/>
          <ac:spMkLst>
            <pc:docMk/>
            <pc:sldMk cId="2124807903" sldId="328"/>
            <ac:spMk id="312" creationId="{D6D8C50C-2C8E-BD61-E791-B8A5B6C6204E}"/>
          </ac:spMkLst>
        </pc:spChg>
        <pc:grpChg chg="add del mod">
          <ac:chgData name="Antonio Carlos Meira Neto" userId="59b1efde8bf749db" providerId="LiveId" clId="{80735760-7840-4A2B-9124-0DDF62D58272}" dt="2022-09-25T21:10:52.961" v="2085"/>
          <ac:grpSpMkLst>
            <pc:docMk/>
            <pc:sldMk cId="2124807903" sldId="328"/>
            <ac:grpSpMk id="10" creationId="{4B5B54F3-2CCF-FC08-514E-CE243E48E097}"/>
          </ac:grpSpMkLst>
        </pc:grpChg>
        <pc:grpChg chg="add del mod">
          <ac:chgData name="Antonio Carlos Meira Neto" userId="59b1efde8bf749db" providerId="LiveId" clId="{80735760-7840-4A2B-9124-0DDF62D58272}" dt="2022-09-25T03:22:20.349" v="1881"/>
          <ac:grpSpMkLst>
            <pc:docMk/>
            <pc:sldMk cId="2124807903" sldId="328"/>
            <ac:grpSpMk id="10" creationId="{75301AB0-43B8-D11A-2D5B-4A64833BBB3B}"/>
          </ac:grpSpMkLst>
        </pc:grpChg>
        <pc:grpChg chg="add del mod">
          <ac:chgData name="Antonio Carlos Meira Neto" userId="59b1efde8bf749db" providerId="LiveId" clId="{80735760-7840-4A2B-9124-0DDF62D58272}" dt="2022-09-25T21:10:52.961" v="2085"/>
          <ac:grpSpMkLst>
            <pc:docMk/>
            <pc:sldMk cId="2124807903" sldId="328"/>
            <ac:grpSpMk id="41" creationId="{984EE3F1-AC03-70F9-74E8-2626268E4296}"/>
          </ac:grpSpMkLst>
        </pc:grpChg>
        <pc:grpChg chg="add del mod">
          <ac:chgData name="Antonio Carlos Meira Neto" userId="59b1efde8bf749db" providerId="LiveId" clId="{80735760-7840-4A2B-9124-0DDF62D58272}" dt="2022-09-25T03:22:20.349" v="1881"/>
          <ac:grpSpMkLst>
            <pc:docMk/>
            <pc:sldMk cId="2124807903" sldId="328"/>
            <ac:grpSpMk id="41" creationId="{AE15FADC-0919-CAF1-A8A1-9C13CA34EF50}"/>
          </ac:grpSpMkLst>
        </pc:grpChg>
        <pc:grpChg chg="add del mod">
          <ac:chgData name="Antonio Carlos Meira Neto" userId="59b1efde8bf749db" providerId="LiveId" clId="{80735760-7840-4A2B-9124-0DDF62D58272}" dt="2022-09-25T21:10:39.866" v="2081" actId="21"/>
          <ac:grpSpMkLst>
            <pc:docMk/>
            <pc:sldMk cId="2124807903" sldId="328"/>
            <ac:grpSpMk id="89" creationId="{05236EB5-B521-4118-1164-970B93ACA0D8}"/>
          </ac:grpSpMkLst>
        </pc:grpChg>
        <pc:grpChg chg="add del mod">
          <ac:chgData name="Antonio Carlos Meira Neto" userId="59b1efde8bf749db" providerId="LiveId" clId="{80735760-7840-4A2B-9124-0DDF62D58272}" dt="2022-09-25T21:10:39.866" v="2081" actId="21"/>
          <ac:grpSpMkLst>
            <pc:docMk/>
            <pc:sldMk cId="2124807903" sldId="328"/>
            <ac:grpSpMk id="119" creationId="{168DB1A8-2715-A55A-9466-A5F080121B69}"/>
          </ac:grpSpMkLst>
        </pc:grpChg>
        <pc:grpChg chg="add del mod">
          <ac:chgData name="Antonio Carlos Meira Neto" userId="59b1efde8bf749db" providerId="LiveId" clId="{80735760-7840-4A2B-9124-0DDF62D58272}" dt="2022-09-25T21:10:52.452" v="2084"/>
          <ac:grpSpMkLst>
            <pc:docMk/>
            <pc:sldMk cId="2124807903" sldId="328"/>
            <ac:grpSpMk id="165" creationId="{5675C085-2E0D-4457-CB8F-83B963843C04}"/>
          </ac:grpSpMkLst>
        </pc:grpChg>
        <pc:grpChg chg="add del mod">
          <ac:chgData name="Antonio Carlos Meira Neto" userId="59b1efde8bf749db" providerId="LiveId" clId="{80735760-7840-4A2B-9124-0DDF62D58272}" dt="2022-09-25T21:10:52.452" v="2084"/>
          <ac:grpSpMkLst>
            <pc:docMk/>
            <pc:sldMk cId="2124807903" sldId="328"/>
            <ac:grpSpMk id="195" creationId="{67E10840-B96D-DB48-AC2D-80B405512851}"/>
          </ac:grpSpMkLst>
        </pc:grpChg>
        <pc:grpChg chg="add del mod">
          <ac:chgData name="Antonio Carlos Meira Neto" userId="59b1efde8bf749db" providerId="LiveId" clId="{80735760-7840-4A2B-9124-0DDF62D58272}" dt="2022-09-25T21:10:56.671" v="2087"/>
          <ac:grpSpMkLst>
            <pc:docMk/>
            <pc:sldMk cId="2124807903" sldId="328"/>
            <ac:grpSpMk id="242" creationId="{003D9928-EC85-062B-7A16-FB369187A379}"/>
          </ac:grpSpMkLst>
        </pc:grpChg>
        <pc:grpChg chg="add del mod">
          <ac:chgData name="Antonio Carlos Meira Neto" userId="59b1efde8bf749db" providerId="LiveId" clId="{80735760-7840-4A2B-9124-0DDF62D58272}" dt="2022-09-25T21:10:56.671" v="2087"/>
          <ac:grpSpMkLst>
            <pc:docMk/>
            <pc:sldMk cId="2124807903" sldId="328"/>
            <ac:grpSpMk id="272" creationId="{1782B1D0-2321-7E08-6D65-0C566567220B}"/>
          </ac:grpSpMkLst>
        </pc:grpChg>
        <pc:graphicFrameChg chg="add del mod">
          <ac:chgData name="Antonio Carlos Meira Neto" userId="59b1efde8bf749db" providerId="LiveId" clId="{80735760-7840-4A2B-9124-0DDF62D58272}" dt="2022-09-25T03:22:20.349" v="1881"/>
          <ac:graphicFrameMkLst>
            <pc:docMk/>
            <pc:sldMk cId="2124807903" sldId="328"/>
            <ac:graphicFrameMk id="2" creationId="{D9B83443-6F41-E1A9-D795-CB368CB1BCB1}"/>
          </ac:graphicFrameMkLst>
        </pc:graphicFrameChg>
        <pc:graphicFrameChg chg="add del mod">
          <ac:chgData name="Antonio Carlos Meira Neto" userId="59b1efde8bf749db" providerId="LiveId" clId="{80735760-7840-4A2B-9124-0DDF62D58272}" dt="2022-09-25T21:10:52.961" v="2085"/>
          <ac:graphicFrameMkLst>
            <pc:docMk/>
            <pc:sldMk cId="2124807903" sldId="328"/>
            <ac:graphicFrameMk id="2" creationId="{FBE9CD08-1B26-886A-D69E-37C46043EC6B}"/>
          </ac:graphicFrameMkLst>
        </pc:graphicFrameChg>
        <pc:graphicFrameChg chg="add del mod">
          <ac:chgData name="Antonio Carlos Meira Neto" userId="59b1efde8bf749db" providerId="LiveId" clId="{80735760-7840-4A2B-9124-0DDF62D58272}" dt="2022-09-25T03:22:20.349" v="1881"/>
          <ac:graphicFrameMkLst>
            <pc:docMk/>
            <pc:sldMk cId="2124807903" sldId="328"/>
            <ac:graphicFrameMk id="3" creationId="{3FAC1FA8-EFE2-05AD-21EC-AA43B921EB8C}"/>
          </ac:graphicFrameMkLst>
        </pc:graphicFrameChg>
        <pc:graphicFrameChg chg="add del mod">
          <ac:chgData name="Antonio Carlos Meira Neto" userId="59b1efde8bf749db" providerId="LiveId" clId="{80735760-7840-4A2B-9124-0DDF62D58272}" dt="2022-09-25T21:10:52.961" v="2085"/>
          <ac:graphicFrameMkLst>
            <pc:docMk/>
            <pc:sldMk cId="2124807903" sldId="328"/>
            <ac:graphicFrameMk id="3" creationId="{48A83476-B42E-0FC9-F386-A30E6D65BC9B}"/>
          </ac:graphicFrameMkLst>
        </pc:graphicFrameChg>
        <pc:graphicFrameChg chg="add del mod">
          <ac:chgData name="Antonio Carlos Meira Neto" userId="59b1efde8bf749db" providerId="LiveId" clId="{80735760-7840-4A2B-9124-0DDF62D58272}" dt="2022-09-25T21:10:52.452" v="2084"/>
          <ac:graphicFrameMkLst>
            <pc:docMk/>
            <pc:sldMk cId="2124807903" sldId="328"/>
            <ac:graphicFrameMk id="82" creationId="{8442DC42-24EE-64DE-6A7F-38AD6A95C000}"/>
          </ac:graphicFrameMkLst>
        </pc:graphicFrameChg>
        <pc:graphicFrameChg chg="add del mod">
          <ac:chgData name="Antonio Carlos Meira Neto" userId="59b1efde8bf749db" providerId="LiveId" clId="{80735760-7840-4A2B-9124-0DDF62D58272}" dt="2022-09-25T21:10:39.866" v="2081" actId="21"/>
          <ac:graphicFrameMkLst>
            <pc:docMk/>
            <pc:sldMk cId="2124807903" sldId="328"/>
            <ac:graphicFrameMk id="83" creationId="{1462B5FE-BA1A-7C67-6A13-35A16299504E}"/>
          </ac:graphicFrameMkLst>
        </pc:graphicFrameChg>
        <pc:graphicFrameChg chg="add del mod">
          <ac:chgData name="Antonio Carlos Meira Neto" userId="59b1efde8bf749db" providerId="LiveId" clId="{80735760-7840-4A2B-9124-0DDF62D58272}" dt="2022-09-25T21:10:39.866" v="2081" actId="21"/>
          <ac:graphicFrameMkLst>
            <pc:docMk/>
            <pc:sldMk cId="2124807903" sldId="328"/>
            <ac:graphicFrameMk id="84" creationId="{36BB5834-8DD0-7DA2-DA2D-30BF4138E768}"/>
          </ac:graphicFrameMkLst>
        </pc:graphicFrameChg>
        <pc:graphicFrameChg chg="add del mod">
          <ac:chgData name="Antonio Carlos Meira Neto" userId="59b1efde8bf749db" providerId="LiveId" clId="{80735760-7840-4A2B-9124-0DDF62D58272}" dt="2022-09-25T21:10:52.452" v="2084"/>
          <ac:graphicFrameMkLst>
            <pc:docMk/>
            <pc:sldMk cId="2124807903" sldId="328"/>
            <ac:graphicFrameMk id="160" creationId="{E878B9F2-18EB-2070-CE45-8EF97DAE89E3}"/>
          </ac:graphicFrameMkLst>
        </pc:graphicFrameChg>
        <pc:graphicFrameChg chg="add del mod">
          <ac:chgData name="Antonio Carlos Meira Neto" userId="59b1efde8bf749db" providerId="LiveId" clId="{80735760-7840-4A2B-9124-0DDF62D58272}" dt="2022-09-25T21:10:56.671" v="2087"/>
          <ac:graphicFrameMkLst>
            <pc:docMk/>
            <pc:sldMk cId="2124807903" sldId="328"/>
            <ac:graphicFrameMk id="236" creationId="{E7B798FF-2CDF-15C0-1FEB-0FE00425376F}"/>
          </ac:graphicFrameMkLst>
        </pc:graphicFrameChg>
        <pc:graphicFrameChg chg="add del mod">
          <ac:chgData name="Antonio Carlos Meira Neto" userId="59b1efde8bf749db" providerId="LiveId" clId="{80735760-7840-4A2B-9124-0DDF62D58272}" dt="2022-09-25T21:10:56.671" v="2087"/>
          <ac:graphicFrameMkLst>
            <pc:docMk/>
            <pc:sldMk cId="2124807903" sldId="328"/>
            <ac:graphicFrameMk id="237" creationId="{B5A850A1-192C-E048-1852-EF34E60D17B9}"/>
          </ac:graphicFrameMkLst>
        </pc:graphicFrameChg>
        <pc:picChg chg="add del mod">
          <ac:chgData name="Antonio Carlos Meira Neto" userId="59b1efde8bf749db" providerId="LiveId" clId="{80735760-7840-4A2B-9124-0DDF62D58272}" dt="2022-09-25T21:10:52.961" v="2085"/>
          <ac:picMkLst>
            <pc:docMk/>
            <pc:sldMk cId="2124807903" sldId="328"/>
            <ac:picMk id="77" creationId="{7A2BA8C8-3EFA-95EA-DC05-D7531784EA9F}"/>
          </ac:picMkLst>
        </pc:picChg>
        <pc:picChg chg="add del mod">
          <ac:chgData name="Antonio Carlos Meira Neto" userId="59b1efde8bf749db" providerId="LiveId" clId="{80735760-7840-4A2B-9124-0DDF62D58272}" dt="2022-09-25T03:22:20.349" v="1881"/>
          <ac:picMkLst>
            <pc:docMk/>
            <pc:sldMk cId="2124807903" sldId="328"/>
            <ac:picMk id="77" creationId="{DC454CC4-FC9D-8DF2-2247-0F2475BD4B94}"/>
          </ac:picMkLst>
        </pc:picChg>
        <pc:picChg chg="add del mod">
          <ac:chgData name="Antonio Carlos Meira Neto" userId="59b1efde8bf749db" providerId="LiveId" clId="{80735760-7840-4A2B-9124-0DDF62D58272}" dt="2022-09-25T21:10:52.961" v="2085"/>
          <ac:picMkLst>
            <pc:docMk/>
            <pc:sldMk cId="2124807903" sldId="328"/>
            <ac:picMk id="78" creationId="{358171D7-624D-461E-5AE1-1D4E2E55FF23}"/>
          </ac:picMkLst>
        </pc:picChg>
        <pc:picChg chg="add del mod">
          <ac:chgData name="Antonio Carlos Meira Neto" userId="59b1efde8bf749db" providerId="LiveId" clId="{80735760-7840-4A2B-9124-0DDF62D58272}" dt="2022-09-25T03:22:20.349" v="1881"/>
          <ac:picMkLst>
            <pc:docMk/>
            <pc:sldMk cId="2124807903" sldId="328"/>
            <ac:picMk id="78" creationId="{7814337B-EA3E-3A22-B624-F843C81940B6}"/>
          </ac:picMkLst>
        </pc:picChg>
        <pc:picChg chg="add del mod">
          <ac:chgData name="Antonio Carlos Meira Neto" userId="59b1efde8bf749db" providerId="LiveId" clId="{80735760-7840-4A2B-9124-0DDF62D58272}" dt="2022-09-25T03:23:07.915" v="1891" actId="478"/>
          <ac:picMkLst>
            <pc:docMk/>
            <pc:sldMk cId="2124807903" sldId="328"/>
            <ac:picMk id="82" creationId="{5288F7A0-950A-7E66-DBD9-9199762E3E29}"/>
          </ac:picMkLst>
        </pc:picChg>
        <pc:picChg chg="add del mod">
          <ac:chgData name="Antonio Carlos Meira Neto" userId="59b1efde8bf749db" providerId="LiveId" clId="{80735760-7840-4A2B-9124-0DDF62D58272}" dt="2022-09-25T21:10:39.866" v="2081" actId="21"/>
          <ac:picMkLst>
            <pc:docMk/>
            <pc:sldMk cId="2124807903" sldId="328"/>
            <ac:picMk id="155" creationId="{A7EB50CC-DDC9-860F-CF55-93F4074B1E8D}"/>
          </ac:picMkLst>
        </pc:picChg>
        <pc:picChg chg="add del mod">
          <ac:chgData name="Antonio Carlos Meira Neto" userId="59b1efde8bf749db" providerId="LiveId" clId="{80735760-7840-4A2B-9124-0DDF62D58272}" dt="2022-09-25T21:10:39.866" v="2081" actId="21"/>
          <ac:picMkLst>
            <pc:docMk/>
            <pc:sldMk cId="2124807903" sldId="328"/>
            <ac:picMk id="156" creationId="{54205207-9B97-0A66-1A74-6AF645DD7149}"/>
          </ac:picMkLst>
        </pc:picChg>
        <pc:picChg chg="add del mod">
          <ac:chgData name="Antonio Carlos Meira Neto" userId="59b1efde8bf749db" providerId="LiveId" clId="{80735760-7840-4A2B-9124-0DDF62D58272}" dt="2022-09-25T21:10:52.452" v="2084"/>
          <ac:picMkLst>
            <pc:docMk/>
            <pc:sldMk cId="2124807903" sldId="328"/>
            <ac:picMk id="231" creationId="{12C105CB-693C-1B62-3220-C43A414B7312}"/>
          </ac:picMkLst>
        </pc:picChg>
        <pc:picChg chg="add del mod">
          <ac:chgData name="Antonio Carlos Meira Neto" userId="59b1efde8bf749db" providerId="LiveId" clId="{80735760-7840-4A2B-9124-0DDF62D58272}" dt="2022-09-25T21:10:52.452" v="2084"/>
          <ac:picMkLst>
            <pc:docMk/>
            <pc:sldMk cId="2124807903" sldId="328"/>
            <ac:picMk id="232" creationId="{F0EA43C7-4995-040A-84E6-2772BCB96369}"/>
          </ac:picMkLst>
        </pc:picChg>
        <pc:picChg chg="add del mod">
          <ac:chgData name="Antonio Carlos Meira Neto" userId="59b1efde8bf749db" providerId="LiveId" clId="{80735760-7840-4A2B-9124-0DDF62D58272}" dt="2022-09-25T21:10:56.671" v="2087"/>
          <ac:picMkLst>
            <pc:docMk/>
            <pc:sldMk cId="2124807903" sldId="328"/>
            <ac:picMk id="308" creationId="{89EC5BE6-7CFF-63A9-9072-8906EBD2F3AE}"/>
          </ac:picMkLst>
        </pc:picChg>
        <pc:picChg chg="add del mod">
          <ac:chgData name="Antonio Carlos Meira Neto" userId="59b1efde8bf749db" providerId="LiveId" clId="{80735760-7840-4A2B-9124-0DDF62D58272}" dt="2022-09-25T21:10:56.671" v="2087"/>
          <ac:picMkLst>
            <pc:docMk/>
            <pc:sldMk cId="2124807903" sldId="328"/>
            <ac:picMk id="309" creationId="{854B4CD3-FFF5-32D6-D4F7-FB3F8B037AC3}"/>
          </ac:picMkLst>
        </pc:picChg>
        <pc:picChg chg="add del mod">
          <ac:chgData name="Antonio Carlos Meira Neto" userId="59b1efde8bf749db" providerId="LiveId" clId="{80735760-7840-4A2B-9124-0DDF62D58272}" dt="2022-09-29T23:42:38.947" v="8661" actId="478"/>
          <ac:picMkLst>
            <pc:docMk/>
            <pc:sldMk cId="2124807903" sldId="328"/>
            <ac:picMk id="313" creationId="{BD731E53-3095-8A32-D480-8F84E2930570}"/>
          </ac:picMkLst>
        </pc:picChg>
        <pc:cxnChg chg="mod">
          <ac:chgData name="Antonio Carlos Meira Neto" userId="59b1efde8bf749db" providerId="LiveId" clId="{80735760-7840-4A2B-9124-0DDF62D58272}" dt="2022-09-25T03:22:09.381" v="1880"/>
          <ac:cxnSpMkLst>
            <pc:docMk/>
            <pc:sldMk cId="2124807903" sldId="328"/>
            <ac:cxnSpMk id="14" creationId="{23320241-548D-02FA-EB25-83C9AEDA3DFB}"/>
          </ac:cxnSpMkLst>
        </pc:cxnChg>
        <pc:cxnChg chg="mod">
          <ac:chgData name="Antonio Carlos Meira Neto" userId="59b1efde8bf749db" providerId="LiveId" clId="{80735760-7840-4A2B-9124-0DDF62D58272}" dt="2022-09-25T21:10:41.202" v="2082"/>
          <ac:cxnSpMkLst>
            <pc:docMk/>
            <pc:sldMk cId="2124807903" sldId="328"/>
            <ac:cxnSpMk id="14" creationId="{EF2B42D9-19F6-1418-C322-914FA7DD529E}"/>
          </ac:cxnSpMkLst>
        </pc:cxnChg>
        <pc:cxnChg chg="mod">
          <ac:chgData name="Antonio Carlos Meira Neto" userId="59b1efde8bf749db" providerId="LiveId" clId="{80735760-7840-4A2B-9124-0DDF62D58272}" dt="2022-09-25T21:10:41.202" v="2082"/>
          <ac:cxnSpMkLst>
            <pc:docMk/>
            <pc:sldMk cId="2124807903" sldId="328"/>
            <ac:cxnSpMk id="16" creationId="{7CD1E05C-470C-DEFA-1E49-644B9CF5595F}"/>
          </ac:cxnSpMkLst>
        </pc:cxnChg>
        <pc:cxnChg chg="mod">
          <ac:chgData name="Antonio Carlos Meira Neto" userId="59b1efde8bf749db" providerId="LiveId" clId="{80735760-7840-4A2B-9124-0DDF62D58272}" dt="2022-09-25T03:22:09.381" v="1880"/>
          <ac:cxnSpMkLst>
            <pc:docMk/>
            <pc:sldMk cId="2124807903" sldId="328"/>
            <ac:cxnSpMk id="16" creationId="{FD073532-9258-DAB9-0597-177F51DE71B5}"/>
          </ac:cxnSpMkLst>
        </pc:cxnChg>
        <pc:cxnChg chg="mod">
          <ac:chgData name="Antonio Carlos Meira Neto" userId="59b1efde8bf749db" providerId="LiveId" clId="{80735760-7840-4A2B-9124-0DDF62D58272}" dt="2022-09-25T21:10:41.202" v="2082"/>
          <ac:cxnSpMkLst>
            <pc:docMk/>
            <pc:sldMk cId="2124807903" sldId="328"/>
            <ac:cxnSpMk id="20" creationId="{7B7230A7-57D4-8FE7-2C8A-AB195BF2A1B8}"/>
          </ac:cxnSpMkLst>
        </pc:cxnChg>
        <pc:cxnChg chg="mod">
          <ac:chgData name="Antonio Carlos Meira Neto" userId="59b1efde8bf749db" providerId="LiveId" clId="{80735760-7840-4A2B-9124-0DDF62D58272}" dt="2022-09-25T03:22:09.381" v="1880"/>
          <ac:cxnSpMkLst>
            <pc:docMk/>
            <pc:sldMk cId="2124807903" sldId="328"/>
            <ac:cxnSpMk id="20" creationId="{E8E1A4FE-40E8-76FE-794D-13FDEB96B5A0}"/>
          </ac:cxnSpMkLst>
        </pc:cxnChg>
        <pc:cxnChg chg="mod">
          <ac:chgData name="Antonio Carlos Meira Neto" userId="59b1efde8bf749db" providerId="LiveId" clId="{80735760-7840-4A2B-9124-0DDF62D58272}" dt="2022-09-25T03:22:09.381" v="1880"/>
          <ac:cxnSpMkLst>
            <pc:docMk/>
            <pc:sldMk cId="2124807903" sldId="328"/>
            <ac:cxnSpMk id="21" creationId="{8E8042A4-25E5-6776-69B2-88259CF0F1D6}"/>
          </ac:cxnSpMkLst>
        </pc:cxnChg>
        <pc:cxnChg chg="mod">
          <ac:chgData name="Antonio Carlos Meira Neto" userId="59b1efde8bf749db" providerId="LiveId" clId="{80735760-7840-4A2B-9124-0DDF62D58272}" dt="2022-09-25T21:10:41.202" v="2082"/>
          <ac:cxnSpMkLst>
            <pc:docMk/>
            <pc:sldMk cId="2124807903" sldId="328"/>
            <ac:cxnSpMk id="21" creationId="{EEA5E700-5444-AA2C-F3F8-97D3693F0232}"/>
          </ac:cxnSpMkLst>
        </pc:cxnChg>
        <pc:cxnChg chg="mod">
          <ac:chgData name="Antonio Carlos Meira Neto" userId="59b1efde8bf749db" providerId="LiveId" clId="{80735760-7840-4A2B-9124-0DDF62D58272}" dt="2022-09-25T21:10:41.202" v="2082"/>
          <ac:cxnSpMkLst>
            <pc:docMk/>
            <pc:sldMk cId="2124807903" sldId="328"/>
            <ac:cxnSpMk id="22" creationId="{68E5C69E-B189-0827-513C-91F4D6DA2D74}"/>
          </ac:cxnSpMkLst>
        </pc:cxnChg>
        <pc:cxnChg chg="mod">
          <ac:chgData name="Antonio Carlos Meira Neto" userId="59b1efde8bf749db" providerId="LiveId" clId="{80735760-7840-4A2B-9124-0DDF62D58272}" dt="2022-09-25T03:22:09.381" v="1880"/>
          <ac:cxnSpMkLst>
            <pc:docMk/>
            <pc:sldMk cId="2124807903" sldId="328"/>
            <ac:cxnSpMk id="22" creationId="{768BB9CE-74DF-6AB4-37F8-FA77A0694FB6}"/>
          </ac:cxnSpMkLst>
        </pc:cxnChg>
        <pc:cxnChg chg="mod">
          <ac:chgData name="Antonio Carlos Meira Neto" userId="59b1efde8bf749db" providerId="LiveId" clId="{80735760-7840-4A2B-9124-0DDF62D58272}" dt="2022-09-25T03:22:09.381" v="1880"/>
          <ac:cxnSpMkLst>
            <pc:docMk/>
            <pc:sldMk cId="2124807903" sldId="328"/>
            <ac:cxnSpMk id="24" creationId="{24BE761E-BC43-CE23-764D-12103EC54BB7}"/>
          </ac:cxnSpMkLst>
        </pc:cxnChg>
        <pc:cxnChg chg="mod">
          <ac:chgData name="Antonio Carlos Meira Neto" userId="59b1efde8bf749db" providerId="LiveId" clId="{80735760-7840-4A2B-9124-0DDF62D58272}" dt="2022-09-25T21:10:41.202" v="2082"/>
          <ac:cxnSpMkLst>
            <pc:docMk/>
            <pc:sldMk cId="2124807903" sldId="328"/>
            <ac:cxnSpMk id="24" creationId="{5C5D66A2-B7B5-F4EB-7760-C9611E63DA0D}"/>
          </ac:cxnSpMkLst>
        </pc:cxnChg>
        <pc:cxnChg chg="mod">
          <ac:chgData name="Antonio Carlos Meira Neto" userId="59b1efde8bf749db" providerId="LiveId" clId="{80735760-7840-4A2B-9124-0DDF62D58272}" dt="2022-09-25T03:22:09.381" v="1880"/>
          <ac:cxnSpMkLst>
            <pc:docMk/>
            <pc:sldMk cId="2124807903" sldId="328"/>
            <ac:cxnSpMk id="25" creationId="{52F2D61A-8D9A-E88C-AA19-69061E62E33A}"/>
          </ac:cxnSpMkLst>
        </pc:cxnChg>
        <pc:cxnChg chg="mod">
          <ac:chgData name="Antonio Carlos Meira Neto" userId="59b1efde8bf749db" providerId="LiveId" clId="{80735760-7840-4A2B-9124-0DDF62D58272}" dt="2022-09-25T21:10:41.202" v="2082"/>
          <ac:cxnSpMkLst>
            <pc:docMk/>
            <pc:sldMk cId="2124807903" sldId="328"/>
            <ac:cxnSpMk id="25" creationId="{B8B2CF9B-2CA4-CA72-8D19-33AF360772DD}"/>
          </ac:cxnSpMkLst>
        </pc:cxnChg>
        <pc:cxnChg chg="mod">
          <ac:chgData name="Antonio Carlos Meira Neto" userId="59b1efde8bf749db" providerId="LiveId" clId="{80735760-7840-4A2B-9124-0DDF62D58272}" dt="2022-09-25T03:22:09.381" v="1880"/>
          <ac:cxnSpMkLst>
            <pc:docMk/>
            <pc:sldMk cId="2124807903" sldId="328"/>
            <ac:cxnSpMk id="27" creationId="{BD2DF5CD-42D8-37B6-9E9D-38BDBC1985DA}"/>
          </ac:cxnSpMkLst>
        </pc:cxnChg>
        <pc:cxnChg chg="mod">
          <ac:chgData name="Antonio Carlos Meira Neto" userId="59b1efde8bf749db" providerId="LiveId" clId="{80735760-7840-4A2B-9124-0DDF62D58272}" dt="2022-09-25T21:10:41.202" v="2082"/>
          <ac:cxnSpMkLst>
            <pc:docMk/>
            <pc:sldMk cId="2124807903" sldId="328"/>
            <ac:cxnSpMk id="27" creationId="{D166C833-C7F0-2714-94DF-1BB4673BDC10}"/>
          </ac:cxnSpMkLst>
        </pc:cxnChg>
        <pc:cxnChg chg="mod">
          <ac:chgData name="Antonio Carlos Meira Neto" userId="59b1efde8bf749db" providerId="LiveId" clId="{80735760-7840-4A2B-9124-0DDF62D58272}" dt="2022-09-25T21:10:41.202" v="2082"/>
          <ac:cxnSpMkLst>
            <pc:docMk/>
            <pc:sldMk cId="2124807903" sldId="328"/>
            <ac:cxnSpMk id="28" creationId="{8B6526AA-D6AE-1DBD-9BAE-F074CD9DF0D5}"/>
          </ac:cxnSpMkLst>
        </pc:cxnChg>
        <pc:cxnChg chg="mod">
          <ac:chgData name="Antonio Carlos Meira Neto" userId="59b1efde8bf749db" providerId="LiveId" clId="{80735760-7840-4A2B-9124-0DDF62D58272}" dt="2022-09-25T03:22:09.381" v="1880"/>
          <ac:cxnSpMkLst>
            <pc:docMk/>
            <pc:sldMk cId="2124807903" sldId="328"/>
            <ac:cxnSpMk id="28" creationId="{BED4F2E8-C10D-1545-CED6-C56130DA5998}"/>
          </ac:cxnSpMkLst>
        </pc:cxnChg>
        <pc:cxnChg chg="mod">
          <ac:chgData name="Antonio Carlos Meira Neto" userId="59b1efde8bf749db" providerId="LiveId" clId="{80735760-7840-4A2B-9124-0DDF62D58272}" dt="2022-09-25T21:10:41.202" v="2082"/>
          <ac:cxnSpMkLst>
            <pc:docMk/>
            <pc:sldMk cId="2124807903" sldId="328"/>
            <ac:cxnSpMk id="32" creationId="{85D00FB3-A0D6-06E2-5AA9-CB1345FDEB9C}"/>
          </ac:cxnSpMkLst>
        </pc:cxnChg>
        <pc:cxnChg chg="mod">
          <ac:chgData name="Antonio Carlos Meira Neto" userId="59b1efde8bf749db" providerId="LiveId" clId="{80735760-7840-4A2B-9124-0DDF62D58272}" dt="2022-09-25T03:22:09.381" v="1880"/>
          <ac:cxnSpMkLst>
            <pc:docMk/>
            <pc:sldMk cId="2124807903" sldId="328"/>
            <ac:cxnSpMk id="32" creationId="{D15B3BFB-E5F7-4819-EFA2-A356C99FD256}"/>
          </ac:cxnSpMkLst>
        </pc:cxnChg>
        <pc:cxnChg chg="mod">
          <ac:chgData name="Antonio Carlos Meira Neto" userId="59b1efde8bf749db" providerId="LiveId" clId="{80735760-7840-4A2B-9124-0DDF62D58272}" dt="2022-09-25T03:22:09.381" v="1880"/>
          <ac:cxnSpMkLst>
            <pc:docMk/>
            <pc:sldMk cId="2124807903" sldId="328"/>
            <ac:cxnSpMk id="33" creationId="{888318C7-2ED9-0981-7D7C-BD5FFF60A661}"/>
          </ac:cxnSpMkLst>
        </pc:cxnChg>
        <pc:cxnChg chg="mod">
          <ac:chgData name="Antonio Carlos Meira Neto" userId="59b1efde8bf749db" providerId="LiveId" clId="{80735760-7840-4A2B-9124-0DDF62D58272}" dt="2022-09-25T21:10:41.202" v="2082"/>
          <ac:cxnSpMkLst>
            <pc:docMk/>
            <pc:sldMk cId="2124807903" sldId="328"/>
            <ac:cxnSpMk id="33" creationId="{8A0CCFC9-074C-74AF-F32E-A7A05DA0A055}"/>
          </ac:cxnSpMkLst>
        </pc:cxnChg>
        <pc:cxnChg chg="mod">
          <ac:chgData name="Antonio Carlos Meira Neto" userId="59b1efde8bf749db" providerId="LiveId" clId="{80735760-7840-4A2B-9124-0DDF62D58272}" dt="2022-09-25T21:10:41.202" v="2082"/>
          <ac:cxnSpMkLst>
            <pc:docMk/>
            <pc:sldMk cId="2124807903" sldId="328"/>
            <ac:cxnSpMk id="35" creationId="{040EDE95-5919-12BF-49EF-1039CFA3F089}"/>
          </ac:cxnSpMkLst>
        </pc:cxnChg>
        <pc:cxnChg chg="mod">
          <ac:chgData name="Antonio Carlos Meira Neto" userId="59b1efde8bf749db" providerId="LiveId" clId="{80735760-7840-4A2B-9124-0DDF62D58272}" dt="2022-09-25T03:22:09.381" v="1880"/>
          <ac:cxnSpMkLst>
            <pc:docMk/>
            <pc:sldMk cId="2124807903" sldId="328"/>
            <ac:cxnSpMk id="35" creationId="{F8C41F51-B2F3-30EA-AEB5-AC82E6F0E11B}"/>
          </ac:cxnSpMkLst>
        </pc:cxnChg>
        <pc:cxnChg chg="mod">
          <ac:chgData name="Antonio Carlos Meira Neto" userId="59b1efde8bf749db" providerId="LiveId" clId="{80735760-7840-4A2B-9124-0DDF62D58272}" dt="2022-09-25T03:22:09.381" v="1880"/>
          <ac:cxnSpMkLst>
            <pc:docMk/>
            <pc:sldMk cId="2124807903" sldId="328"/>
            <ac:cxnSpMk id="36" creationId="{87D67A4D-2BA4-B240-621E-8566381EECA3}"/>
          </ac:cxnSpMkLst>
        </pc:cxnChg>
        <pc:cxnChg chg="mod">
          <ac:chgData name="Antonio Carlos Meira Neto" userId="59b1efde8bf749db" providerId="LiveId" clId="{80735760-7840-4A2B-9124-0DDF62D58272}" dt="2022-09-25T21:10:41.202" v="2082"/>
          <ac:cxnSpMkLst>
            <pc:docMk/>
            <pc:sldMk cId="2124807903" sldId="328"/>
            <ac:cxnSpMk id="36" creationId="{D3F58194-A2DA-D1AC-880B-5258A3E3C646}"/>
          </ac:cxnSpMkLst>
        </pc:cxnChg>
        <pc:cxnChg chg="mod">
          <ac:chgData name="Antonio Carlos Meira Neto" userId="59b1efde8bf749db" providerId="LiveId" clId="{80735760-7840-4A2B-9124-0DDF62D58272}" dt="2022-09-25T03:22:09.381" v="1880"/>
          <ac:cxnSpMkLst>
            <pc:docMk/>
            <pc:sldMk cId="2124807903" sldId="328"/>
            <ac:cxnSpMk id="37" creationId="{C4C07C14-45BE-52E6-7276-E33731B30D6B}"/>
          </ac:cxnSpMkLst>
        </pc:cxnChg>
        <pc:cxnChg chg="mod">
          <ac:chgData name="Antonio Carlos Meira Neto" userId="59b1efde8bf749db" providerId="LiveId" clId="{80735760-7840-4A2B-9124-0DDF62D58272}" dt="2022-09-25T21:10:41.202" v="2082"/>
          <ac:cxnSpMkLst>
            <pc:docMk/>
            <pc:sldMk cId="2124807903" sldId="328"/>
            <ac:cxnSpMk id="37" creationId="{D3C5EF00-E5AF-1AE3-EF7D-724923F2516F}"/>
          </ac:cxnSpMkLst>
        </pc:cxnChg>
        <pc:cxnChg chg="mod">
          <ac:chgData name="Antonio Carlos Meira Neto" userId="59b1efde8bf749db" providerId="LiveId" clId="{80735760-7840-4A2B-9124-0DDF62D58272}" dt="2022-09-25T03:22:09.381" v="1880"/>
          <ac:cxnSpMkLst>
            <pc:docMk/>
            <pc:sldMk cId="2124807903" sldId="328"/>
            <ac:cxnSpMk id="44" creationId="{15560729-81F1-3C84-F226-88317AAA4FBD}"/>
          </ac:cxnSpMkLst>
        </pc:cxnChg>
        <pc:cxnChg chg="mod">
          <ac:chgData name="Antonio Carlos Meira Neto" userId="59b1efde8bf749db" providerId="LiveId" clId="{80735760-7840-4A2B-9124-0DDF62D58272}" dt="2022-09-25T21:10:41.202" v="2082"/>
          <ac:cxnSpMkLst>
            <pc:docMk/>
            <pc:sldMk cId="2124807903" sldId="328"/>
            <ac:cxnSpMk id="44" creationId="{849995FF-5BFA-2480-C44E-AAA32FD7D3BD}"/>
          </ac:cxnSpMkLst>
        </pc:cxnChg>
        <pc:cxnChg chg="mod">
          <ac:chgData name="Antonio Carlos Meira Neto" userId="59b1efde8bf749db" providerId="LiveId" clId="{80735760-7840-4A2B-9124-0DDF62D58272}" dt="2022-09-25T03:22:09.381" v="1880"/>
          <ac:cxnSpMkLst>
            <pc:docMk/>
            <pc:sldMk cId="2124807903" sldId="328"/>
            <ac:cxnSpMk id="46" creationId="{2F235C5D-812F-77D7-E172-BC1049CBC76C}"/>
          </ac:cxnSpMkLst>
        </pc:cxnChg>
        <pc:cxnChg chg="mod">
          <ac:chgData name="Antonio Carlos Meira Neto" userId="59b1efde8bf749db" providerId="LiveId" clId="{80735760-7840-4A2B-9124-0DDF62D58272}" dt="2022-09-25T21:10:41.202" v="2082"/>
          <ac:cxnSpMkLst>
            <pc:docMk/>
            <pc:sldMk cId="2124807903" sldId="328"/>
            <ac:cxnSpMk id="46" creationId="{E6941C7A-26C9-427E-DC40-31A5B623089D}"/>
          </ac:cxnSpMkLst>
        </pc:cxnChg>
        <pc:cxnChg chg="mod">
          <ac:chgData name="Antonio Carlos Meira Neto" userId="59b1efde8bf749db" providerId="LiveId" clId="{80735760-7840-4A2B-9124-0DDF62D58272}" dt="2022-09-25T21:10:41.202" v="2082"/>
          <ac:cxnSpMkLst>
            <pc:docMk/>
            <pc:sldMk cId="2124807903" sldId="328"/>
            <ac:cxnSpMk id="49" creationId="{8CF21F15-C612-2CFD-E406-9527C0E67B50}"/>
          </ac:cxnSpMkLst>
        </pc:cxnChg>
        <pc:cxnChg chg="mod">
          <ac:chgData name="Antonio Carlos Meira Neto" userId="59b1efde8bf749db" providerId="LiveId" clId="{80735760-7840-4A2B-9124-0DDF62D58272}" dt="2022-09-25T03:22:09.381" v="1880"/>
          <ac:cxnSpMkLst>
            <pc:docMk/>
            <pc:sldMk cId="2124807903" sldId="328"/>
            <ac:cxnSpMk id="49" creationId="{C42E936F-408A-6685-EB55-93D0FC6FE82D}"/>
          </ac:cxnSpMkLst>
        </pc:cxnChg>
        <pc:cxnChg chg="mod">
          <ac:chgData name="Antonio Carlos Meira Neto" userId="59b1efde8bf749db" providerId="LiveId" clId="{80735760-7840-4A2B-9124-0DDF62D58272}" dt="2022-09-25T21:10:41.202" v="2082"/>
          <ac:cxnSpMkLst>
            <pc:docMk/>
            <pc:sldMk cId="2124807903" sldId="328"/>
            <ac:cxnSpMk id="51" creationId="{DCDB6832-724C-C27B-A606-DE0294CDF4C4}"/>
          </ac:cxnSpMkLst>
        </pc:cxnChg>
        <pc:cxnChg chg="mod">
          <ac:chgData name="Antonio Carlos Meira Neto" userId="59b1efde8bf749db" providerId="LiveId" clId="{80735760-7840-4A2B-9124-0DDF62D58272}" dt="2022-09-25T03:22:09.381" v="1880"/>
          <ac:cxnSpMkLst>
            <pc:docMk/>
            <pc:sldMk cId="2124807903" sldId="328"/>
            <ac:cxnSpMk id="51" creationId="{FE6B77C5-C61E-2B16-9D0C-C9E6B534CE99}"/>
          </ac:cxnSpMkLst>
        </pc:cxnChg>
        <pc:cxnChg chg="mod">
          <ac:chgData name="Antonio Carlos Meira Neto" userId="59b1efde8bf749db" providerId="LiveId" clId="{80735760-7840-4A2B-9124-0DDF62D58272}" dt="2022-09-25T03:22:09.381" v="1880"/>
          <ac:cxnSpMkLst>
            <pc:docMk/>
            <pc:sldMk cId="2124807903" sldId="328"/>
            <ac:cxnSpMk id="52" creationId="{8E2B3029-02DE-E49E-C788-075CFF93D50E}"/>
          </ac:cxnSpMkLst>
        </pc:cxnChg>
        <pc:cxnChg chg="mod">
          <ac:chgData name="Antonio Carlos Meira Neto" userId="59b1efde8bf749db" providerId="LiveId" clId="{80735760-7840-4A2B-9124-0DDF62D58272}" dt="2022-09-25T21:10:41.202" v="2082"/>
          <ac:cxnSpMkLst>
            <pc:docMk/>
            <pc:sldMk cId="2124807903" sldId="328"/>
            <ac:cxnSpMk id="52" creationId="{BA0D9907-EA08-0FC1-B0C0-122F20BADCB8}"/>
          </ac:cxnSpMkLst>
        </pc:cxnChg>
        <pc:cxnChg chg="mod">
          <ac:chgData name="Antonio Carlos Meira Neto" userId="59b1efde8bf749db" providerId="LiveId" clId="{80735760-7840-4A2B-9124-0DDF62D58272}" dt="2022-09-25T21:10:41.202" v="2082"/>
          <ac:cxnSpMkLst>
            <pc:docMk/>
            <pc:sldMk cId="2124807903" sldId="328"/>
            <ac:cxnSpMk id="56" creationId="{7FBFC1DC-7502-0FF4-5EB3-B37979F01FE4}"/>
          </ac:cxnSpMkLst>
        </pc:cxnChg>
        <pc:cxnChg chg="mod">
          <ac:chgData name="Antonio Carlos Meira Neto" userId="59b1efde8bf749db" providerId="LiveId" clId="{80735760-7840-4A2B-9124-0DDF62D58272}" dt="2022-09-25T03:22:09.381" v="1880"/>
          <ac:cxnSpMkLst>
            <pc:docMk/>
            <pc:sldMk cId="2124807903" sldId="328"/>
            <ac:cxnSpMk id="56" creationId="{A2372975-1100-B0FF-F430-3D2589D1D9AA}"/>
          </ac:cxnSpMkLst>
        </pc:cxnChg>
        <pc:cxnChg chg="mod">
          <ac:chgData name="Antonio Carlos Meira Neto" userId="59b1efde8bf749db" providerId="LiveId" clId="{80735760-7840-4A2B-9124-0DDF62D58272}" dt="2022-09-25T21:10:41.202" v="2082"/>
          <ac:cxnSpMkLst>
            <pc:docMk/>
            <pc:sldMk cId="2124807903" sldId="328"/>
            <ac:cxnSpMk id="57" creationId="{1ABA3FBD-6033-A3FE-93FF-D2F3106FD513}"/>
          </ac:cxnSpMkLst>
        </pc:cxnChg>
        <pc:cxnChg chg="mod">
          <ac:chgData name="Antonio Carlos Meira Neto" userId="59b1efde8bf749db" providerId="LiveId" clId="{80735760-7840-4A2B-9124-0DDF62D58272}" dt="2022-09-25T03:22:09.381" v="1880"/>
          <ac:cxnSpMkLst>
            <pc:docMk/>
            <pc:sldMk cId="2124807903" sldId="328"/>
            <ac:cxnSpMk id="57" creationId="{96220DF0-01D9-9556-5C83-6C3CF789019E}"/>
          </ac:cxnSpMkLst>
        </pc:cxnChg>
        <pc:cxnChg chg="mod">
          <ac:chgData name="Antonio Carlos Meira Neto" userId="59b1efde8bf749db" providerId="LiveId" clId="{80735760-7840-4A2B-9124-0DDF62D58272}" dt="2022-09-25T03:22:09.381" v="1880"/>
          <ac:cxnSpMkLst>
            <pc:docMk/>
            <pc:sldMk cId="2124807903" sldId="328"/>
            <ac:cxnSpMk id="59" creationId="{B59CAAF7-B3D1-19B5-EEB1-EBFE36E4E6C4}"/>
          </ac:cxnSpMkLst>
        </pc:cxnChg>
        <pc:cxnChg chg="mod">
          <ac:chgData name="Antonio Carlos Meira Neto" userId="59b1efde8bf749db" providerId="LiveId" clId="{80735760-7840-4A2B-9124-0DDF62D58272}" dt="2022-09-25T21:10:41.202" v="2082"/>
          <ac:cxnSpMkLst>
            <pc:docMk/>
            <pc:sldMk cId="2124807903" sldId="328"/>
            <ac:cxnSpMk id="59" creationId="{EFCCE75A-4C6F-BB35-D9EF-73B1B2DD11F4}"/>
          </ac:cxnSpMkLst>
        </pc:cxnChg>
        <pc:cxnChg chg="mod">
          <ac:chgData name="Antonio Carlos Meira Neto" userId="59b1efde8bf749db" providerId="LiveId" clId="{80735760-7840-4A2B-9124-0DDF62D58272}" dt="2022-09-25T03:22:09.381" v="1880"/>
          <ac:cxnSpMkLst>
            <pc:docMk/>
            <pc:sldMk cId="2124807903" sldId="328"/>
            <ac:cxnSpMk id="60" creationId="{DD008412-B794-8917-4297-940FF8542EF8}"/>
          </ac:cxnSpMkLst>
        </pc:cxnChg>
        <pc:cxnChg chg="mod">
          <ac:chgData name="Antonio Carlos Meira Neto" userId="59b1efde8bf749db" providerId="LiveId" clId="{80735760-7840-4A2B-9124-0DDF62D58272}" dt="2022-09-25T21:10:41.202" v="2082"/>
          <ac:cxnSpMkLst>
            <pc:docMk/>
            <pc:sldMk cId="2124807903" sldId="328"/>
            <ac:cxnSpMk id="60" creationId="{F95897B5-5999-1D2D-E175-09F48896E4C3}"/>
          </ac:cxnSpMkLst>
        </pc:cxnChg>
        <pc:cxnChg chg="mod">
          <ac:chgData name="Antonio Carlos Meira Neto" userId="59b1efde8bf749db" providerId="LiveId" clId="{80735760-7840-4A2B-9124-0DDF62D58272}" dt="2022-09-25T03:22:09.381" v="1880"/>
          <ac:cxnSpMkLst>
            <pc:docMk/>
            <pc:sldMk cId="2124807903" sldId="328"/>
            <ac:cxnSpMk id="61" creationId="{BDAEEB8C-9908-C40D-37CB-A8F4D241BBFA}"/>
          </ac:cxnSpMkLst>
        </pc:cxnChg>
        <pc:cxnChg chg="mod">
          <ac:chgData name="Antonio Carlos Meira Neto" userId="59b1efde8bf749db" providerId="LiveId" clId="{80735760-7840-4A2B-9124-0DDF62D58272}" dt="2022-09-25T21:10:41.202" v="2082"/>
          <ac:cxnSpMkLst>
            <pc:docMk/>
            <pc:sldMk cId="2124807903" sldId="328"/>
            <ac:cxnSpMk id="61" creationId="{C480ECC4-BC3D-39E6-62B5-D7D7D3F311B2}"/>
          </ac:cxnSpMkLst>
        </pc:cxnChg>
        <pc:cxnChg chg="mod">
          <ac:chgData name="Antonio Carlos Meira Neto" userId="59b1efde8bf749db" providerId="LiveId" clId="{80735760-7840-4A2B-9124-0DDF62D58272}" dt="2022-09-25T03:22:09.381" v="1880"/>
          <ac:cxnSpMkLst>
            <pc:docMk/>
            <pc:sldMk cId="2124807903" sldId="328"/>
            <ac:cxnSpMk id="65" creationId="{995352F6-C243-885E-322B-83C826B31C6D}"/>
          </ac:cxnSpMkLst>
        </pc:cxnChg>
        <pc:cxnChg chg="mod">
          <ac:chgData name="Antonio Carlos Meira Neto" userId="59b1efde8bf749db" providerId="LiveId" clId="{80735760-7840-4A2B-9124-0DDF62D58272}" dt="2022-09-25T21:10:41.202" v="2082"/>
          <ac:cxnSpMkLst>
            <pc:docMk/>
            <pc:sldMk cId="2124807903" sldId="328"/>
            <ac:cxnSpMk id="65" creationId="{DE5D206A-430C-8549-E82C-8100911CA43D}"/>
          </ac:cxnSpMkLst>
        </pc:cxnChg>
        <pc:cxnChg chg="add del mod">
          <ac:chgData name="Antonio Carlos Meira Neto" userId="59b1efde8bf749db" providerId="LiveId" clId="{80735760-7840-4A2B-9124-0DDF62D58272}" dt="2022-09-25T03:22:20.349" v="1881"/>
          <ac:cxnSpMkLst>
            <pc:docMk/>
            <pc:sldMk cId="2124807903" sldId="328"/>
            <ac:cxnSpMk id="66" creationId="{524E9130-1653-49A7-5646-0217035158F6}"/>
          </ac:cxnSpMkLst>
        </pc:cxnChg>
        <pc:cxnChg chg="add del mod">
          <ac:chgData name="Antonio Carlos Meira Neto" userId="59b1efde8bf749db" providerId="LiveId" clId="{80735760-7840-4A2B-9124-0DDF62D58272}" dt="2022-09-25T21:10:52.961" v="2085"/>
          <ac:cxnSpMkLst>
            <pc:docMk/>
            <pc:sldMk cId="2124807903" sldId="328"/>
            <ac:cxnSpMk id="66" creationId="{ACB29B94-1B93-60EB-9321-511ABA75D2EB}"/>
          </ac:cxnSpMkLst>
        </pc:cxnChg>
        <pc:cxnChg chg="add del mod">
          <ac:chgData name="Antonio Carlos Meira Neto" userId="59b1efde8bf749db" providerId="LiveId" clId="{80735760-7840-4A2B-9124-0DDF62D58272}" dt="2022-09-25T21:10:52.961" v="2085"/>
          <ac:cxnSpMkLst>
            <pc:docMk/>
            <pc:sldMk cId="2124807903" sldId="328"/>
            <ac:cxnSpMk id="67" creationId="{89368321-5A49-5EA9-CAE8-EC4DA7D4D0BE}"/>
          </ac:cxnSpMkLst>
        </pc:cxnChg>
        <pc:cxnChg chg="add del mod">
          <ac:chgData name="Antonio Carlos Meira Neto" userId="59b1efde8bf749db" providerId="LiveId" clId="{80735760-7840-4A2B-9124-0DDF62D58272}" dt="2022-09-25T03:22:20.349" v="1881"/>
          <ac:cxnSpMkLst>
            <pc:docMk/>
            <pc:sldMk cId="2124807903" sldId="328"/>
            <ac:cxnSpMk id="67" creationId="{D7087FEC-DC2D-0460-39A0-176E11789220}"/>
          </ac:cxnSpMkLst>
        </pc:cxnChg>
        <pc:cxnChg chg="mod">
          <ac:chgData name="Antonio Carlos Meira Neto" userId="59b1efde8bf749db" providerId="LiveId" clId="{80735760-7840-4A2B-9124-0DDF62D58272}" dt="2022-09-25T21:10:39.866" v="2081" actId="21"/>
          <ac:cxnSpMkLst>
            <pc:docMk/>
            <pc:sldMk cId="2124807903" sldId="328"/>
            <ac:cxnSpMk id="92" creationId="{8D3DFD3A-FA9A-DC42-3D82-5D2C5DDD0398}"/>
          </ac:cxnSpMkLst>
        </pc:cxnChg>
        <pc:cxnChg chg="mod">
          <ac:chgData name="Antonio Carlos Meira Neto" userId="59b1efde8bf749db" providerId="LiveId" clId="{80735760-7840-4A2B-9124-0DDF62D58272}" dt="2022-09-25T21:10:39.866" v="2081" actId="21"/>
          <ac:cxnSpMkLst>
            <pc:docMk/>
            <pc:sldMk cId="2124807903" sldId="328"/>
            <ac:cxnSpMk id="94" creationId="{2789856C-D30F-BCF3-75E8-55C0DB7ECBCD}"/>
          </ac:cxnSpMkLst>
        </pc:cxnChg>
        <pc:cxnChg chg="mod">
          <ac:chgData name="Antonio Carlos Meira Neto" userId="59b1efde8bf749db" providerId="LiveId" clId="{80735760-7840-4A2B-9124-0DDF62D58272}" dt="2022-09-25T21:10:39.866" v="2081" actId="21"/>
          <ac:cxnSpMkLst>
            <pc:docMk/>
            <pc:sldMk cId="2124807903" sldId="328"/>
            <ac:cxnSpMk id="98" creationId="{80B5C155-52F2-F28E-2D5D-6321B2942D16}"/>
          </ac:cxnSpMkLst>
        </pc:cxnChg>
        <pc:cxnChg chg="mod">
          <ac:chgData name="Antonio Carlos Meira Neto" userId="59b1efde8bf749db" providerId="LiveId" clId="{80735760-7840-4A2B-9124-0DDF62D58272}" dt="2022-09-25T21:10:39.866" v="2081" actId="21"/>
          <ac:cxnSpMkLst>
            <pc:docMk/>
            <pc:sldMk cId="2124807903" sldId="328"/>
            <ac:cxnSpMk id="99" creationId="{2DD636C3-5E76-2AC1-A3E2-90DF6A3EEB80}"/>
          </ac:cxnSpMkLst>
        </pc:cxnChg>
        <pc:cxnChg chg="mod">
          <ac:chgData name="Antonio Carlos Meira Neto" userId="59b1efde8bf749db" providerId="LiveId" clId="{80735760-7840-4A2B-9124-0DDF62D58272}" dt="2022-09-25T21:10:39.866" v="2081" actId="21"/>
          <ac:cxnSpMkLst>
            <pc:docMk/>
            <pc:sldMk cId="2124807903" sldId="328"/>
            <ac:cxnSpMk id="100" creationId="{883F52AA-6CA7-0500-37F3-8DB70AC428B0}"/>
          </ac:cxnSpMkLst>
        </pc:cxnChg>
        <pc:cxnChg chg="mod">
          <ac:chgData name="Antonio Carlos Meira Neto" userId="59b1efde8bf749db" providerId="LiveId" clId="{80735760-7840-4A2B-9124-0DDF62D58272}" dt="2022-09-25T21:10:39.866" v="2081" actId="21"/>
          <ac:cxnSpMkLst>
            <pc:docMk/>
            <pc:sldMk cId="2124807903" sldId="328"/>
            <ac:cxnSpMk id="102" creationId="{CF03ACCB-7BC8-A677-2E21-49B41E8D8829}"/>
          </ac:cxnSpMkLst>
        </pc:cxnChg>
        <pc:cxnChg chg="mod">
          <ac:chgData name="Antonio Carlos Meira Neto" userId="59b1efde8bf749db" providerId="LiveId" clId="{80735760-7840-4A2B-9124-0DDF62D58272}" dt="2022-09-25T21:10:39.866" v="2081" actId="21"/>
          <ac:cxnSpMkLst>
            <pc:docMk/>
            <pc:sldMk cId="2124807903" sldId="328"/>
            <ac:cxnSpMk id="103" creationId="{502FABE7-AA4E-8772-5499-0F9B376FE7AB}"/>
          </ac:cxnSpMkLst>
        </pc:cxnChg>
        <pc:cxnChg chg="mod">
          <ac:chgData name="Antonio Carlos Meira Neto" userId="59b1efde8bf749db" providerId="LiveId" clId="{80735760-7840-4A2B-9124-0DDF62D58272}" dt="2022-09-25T21:10:39.866" v="2081" actId="21"/>
          <ac:cxnSpMkLst>
            <pc:docMk/>
            <pc:sldMk cId="2124807903" sldId="328"/>
            <ac:cxnSpMk id="105" creationId="{B91F992C-5A67-AB1C-9339-C0C09CBB9C22}"/>
          </ac:cxnSpMkLst>
        </pc:cxnChg>
        <pc:cxnChg chg="mod">
          <ac:chgData name="Antonio Carlos Meira Neto" userId="59b1efde8bf749db" providerId="LiveId" clId="{80735760-7840-4A2B-9124-0DDF62D58272}" dt="2022-09-25T21:10:39.866" v="2081" actId="21"/>
          <ac:cxnSpMkLst>
            <pc:docMk/>
            <pc:sldMk cId="2124807903" sldId="328"/>
            <ac:cxnSpMk id="106" creationId="{568E7B72-2E63-749F-EBF3-199A12F91292}"/>
          </ac:cxnSpMkLst>
        </pc:cxnChg>
        <pc:cxnChg chg="mod">
          <ac:chgData name="Antonio Carlos Meira Neto" userId="59b1efde8bf749db" providerId="LiveId" clId="{80735760-7840-4A2B-9124-0DDF62D58272}" dt="2022-09-25T21:10:39.866" v="2081" actId="21"/>
          <ac:cxnSpMkLst>
            <pc:docMk/>
            <pc:sldMk cId="2124807903" sldId="328"/>
            <ac:cxnSpMk id="110" creationId="{3DD2D01C-6250-4CB0-E38B-3DF7A056A21C}"/>
          </ac:cxnSpMkLst>
        </pc:cxnChg>
        <pc:cxnChg chg="mod">
          <ac:chgData name="Antonio Carlos Meira Neto" userId="59b1efde8bf749db" providerId="LiveId" clId="{80735760-7840-4A2B-9124-0DDF62D58272}" dt="2022-09-25T21:10:39.866" v="2081" actId="21"/>
          <ac:cxnSpMkLst>
            <pc:docMk/>
            <pc:sldMk cId="2124807903" sldId="328"/>
            <ac:cxnSpMk id="111" creationId="{5A905A59-3D30-F1A5-2A56-00452AE5E65D}"/>
          </ac:cxnSpMkLst>
        </pc:cxnChg>
        <pc:cxnChg chg="mod">
          <ac:chgData name="Antonio Carlos Meira Neto" userId="59b1efde8bf749db" providerId="LiveId" clId="{80735760-7840-4A2B-9124-0DDF62D58272}" dt="2022-09-25T21:10:39.866" v="2081" actId="21"/>
          <ac:cxnSpMkLst>
            <pc:docMk/>
            <pc:sldMk cId="2124807903" sldId="328"/>
            <ac:cxnSpMk id="113" creationId="{7C0B6C55-3324-02F0-81C9-A8F092052197}"/>
          </ac:cxnSpMkLst>
        </pc:cxnChg>
        <pc:cxnChg chg="mod">
          <ac:chgData name="Antonio Carlos Meira Neto" userId="59b1efde8bf749db" providerId="LiveId" clId="{80735760-7840-4A2B-9124-0DDF62D58272}" dt="2022-09-25T21:10:39.866" v="2081" actId="21"/>
          <ac:cxnSpMkLst>
            <pc:docMk/>
            <pc:sldMk cId="2124807903" sldId="328"/>
            <ac:cxnSpMk id="114" creationId="{3BCB297A-BCC3-969A-3E30-BC808254B75B}"/>
          </ac:cxnSpMkLst>
        </pc:cxnChg>
        <pc:cxnChg chg="mod">
          <ac:chgData name="Antonio Carlos Meira Neto" userId="59b1efde8bf749db" providerId="LiveId" clId="{80735760-7840-4A2B-9124-0DDF62D58272}" dt="2022-09-25T21:10:39.866" v="2081" actId="21"/>
          <ac:cxnSpMkLst>
            <pc:docMk/>
            <pc:sldMk cId="2124807903" sldId="328"/>
            <ac:cxnSpMk id="115" creationId="{67E213DA-32B7-DA54-F0FD-ACC23DB99D9B}"/>
          </ac:cxnSpMkLst>
        </pc:cxnChg>
        <pc:cxnChg chg="mod">
          <ac:chgData name="Antonio Carlos Meira Neto" userId="59b1efde8bf749db" providerId="LiveId" clId="{80735760-7840-4A2B-9124-0DDF62D58272}" dt="2022-09-25T21:10:39.866" v="2081" actId="21"/>
          <ac:cxnSpMkLst>
            <pc:docMk/>
            <pc:sldMk cId="2124807903" sldId="328"/>
            <ac:cxnSpMk id="122" creationId="{27D1ECE1-D6E6-6FBA-EC8A-3956AAA2D0AD}"/>
          </ac:cxnSpMkLst>
        </pc:cxnChg>
        <pc:cxnChg chg="mod">
          <ac:chgData name="Antonio Carlos Meira Neto" userId="59b1efde8bf749db" providerId="LiveId" clId="{80735760-7840-4A2B-9124-0DDF62D58272}" dt="2022-09-25T21:10:39.866" v="2081" actId="21"/>
          <ac:cxnSpMkLst>
            <pc:docMk/>
            <pc:sldMk cId="2124807903" sldId="328"/>
            <ac:cxnSpMk id="124" creationId="{6C020485-7357-02A2-B9E8-B72DD482322D}"/>
          </ac:cxnSpMkLst>
        </pc:cxnChg>
        <pc:cxnChg chg="mod">
          <ac:chgData name="Antonio Carlos Meira Neto" userId="59b1efde8bf749db" providerId="LiveId" clId="{80735760-7840-4A2B-9124-0DDF62D58272}" dt="2022-09-25T21:10:39.866" v="2081" actId="21"/>
          <ac:cxnSpMkLst>
            <pc:docMk/>
            <pc:sldMk cId="2124807903" sldId="328"/>
            <ac:cxnSpMk id="127" creationId="{292319C7-980D-3251-69F4-6E052E7D4332}"/>
          </ac:cxnSpMkLst>
        </pc:cxnChg>
        <pc:cxnChg chg="mod">
          <ac:chgData name="Antonio Carlos Meira Neto" userId="59b1efde8bf749db" providerId="LiveId" clId="{80735760-7840-4A2B-9124-0DDF62D58272}" dt="2022-09-25T21:10:39.866" v="2081" actId="21"/>
          <ac:cxnSpMkLst>
            <pc:docMk/>
            <pc:sldMk cId="2124807903" sldId="328"/>
            <ac:cxnSpMk id="129" creationId="{487F89E5-E9CE-4B57-F21E-C884AABC2B61}"/>
          </ac:cxnSpMkLst>
        </pc:cxnChg>
        <pc:cxnChg chg="mod">
          <ac:chgData name="Antonio Carlos Meira Neto" userId="59b1efde8bf749db" providerId="LiveId" clId="{80735760-7840-4A2B-9124-0DDF62D58272}" dt="2022-09-25T21:10:39.866" v="2081" actId="21"/>
          <ac:cxnSpMkLst>
            <pc:docMk/>
            <pc:sldMk cId="2124807903" sldId="328"/>
            <ac:cxnSpMk id="130" creationId="{1152645F-92C6-BB57-E703-0B5F0C72782E}"/>
          </ac:cxnSpMkLst>
        </pc:cxnChg>
        <pc:cxnChg chg="mod">
          <ac:chgData name="Antonio Carlos Meira Neto" userId="59b1efde8bf749db" providerId="LiveId" clId="{80735760-7840-4A2B-9124-0DDF62D58272}" dt="2022-09-25T21:10:39.866" v="2081" actId="21"/>
          <ac:cxnSpMkLst>
            <pc:docMk/>
            <pc:sldMk cId="2124807903" sldId="328"/>
            <ac:cxnSpMk id="134" creationId="{F4B99444-082C-85AB-6E87-D3C4F77F8280}"/>
          </ac:cxnSpMkLst>
        </pc:cxnChg>
        <pc:cxnChg chg="mod">
          <ac:chgData name="Antonio Carlos Meira Neto" userId="59b1efde8bf749db" providerId="LiveId" clId="{80735760-7840-4A2B-9124-0DDF62D58272}" dt="2022-09-25T21:10:39.866" v="2081" actId="21"/>
          <ac:cxnSpMkLst>
            <pc:docMk/>
            <pc:sldMk cId="2124807903" sldId="328"/>
            <ac:cxnSpMk id="135" creationId="{3FAB86B1-ACF4-C798-9546-12AAB2A80979}"/>
          </ac:cxnSpMkLst>
        </pc:cxnChg>
        <pc:cxnChg chg="mod">
          <ac:chgData name="Antonio Carlos Meira Neto" userId="59b1efde8bf749db" providerId="LiveId" clId="{80735760-7840-4A2B-9124-0DDF62D58272}" dt="2022-09-25T21:10:39.866" v="2081" actId="21"/>
          <ac:cxnSpMkLst>
            <pc:docMk/>
            <pc:sldMk cId="2124807903" sldId="328"/>
            <ac:cxnSpMk id="137" creationId="{240931C4-230F-FA93-B834-8C1B64CFD0F0}"/>
          </ac:cxnSpMkLst>
        </pc:cxnChg>
        <pc:cxnChg chg="mod">
          <ac:chgData name="Antonio Carlos Meira Neto" userId="59b1efde8bf749db" providerId="LiveId" clId="{80735760-7840-4A2B-9124-0DDF62D58272}" dt="2022-09-25T21:10:39.866" v="2081" actId="21"/>
          <ac:cxnSpMkLst>
            <pc:docMk/>
            <pc:sldMk cId="2124807903" sldId="328"/>
            <ac:cxnSpMk id="138" creationId="{5CD25E12-153B-A193-E4A6-A658677BA429}"/>
          </ac:cxnSpMkLst>
        </pc:cxnChg>
        <pc:cxnChg chg="mod">
          <ac:chgData name="Antonio Carlos Meira Neto" userId="59b1efde8bf749db" providerId="LiveId" clId="{80735760-7840-4A2B-9124-0DDF62D58272}" dt="2022-09-25T21:10:39.866" v="2081" actId="21"/>
          <ac:cxnSpMkLst>
            <pc:docMk/>
            <pc:sldMk cId="2124807903" sldId="328"/>
            <ac:cxnSpMk id="139" creationId="{4A218FEA-2F85-2BA8-0E1C-E5080FEA213F}"/>
          </ac:cxnSpMkLst>
        </pc:cxnChg>
        <pc:cxnChg chg="mod">
          <ac:chgData name="Antonio Carlos Meira Neto" userId="59b1efde8bf749db" providerId="LiveId" clId="{80735760-7840-4A2B-9124-0DDF62D58272}" dt="2022-09-25T21:10:39.866" v="2081" actId="21"/>
          <ac:cxnSpMkLst>
            <pc:docMk/>
            <pc:sldMk cId="2124807903" sldId="328"/>
            <ac:cxnSpMk id="143" creationId="{2D8EC407-9845-7E3C-9206-45F31D6600A8}"/>
          </ac:cxnSpMkLst>
        </pc:cxnChg>
        <pc:cxnChg chg="add del mod">
          <ac:chgData name="Antonio Carlos Meira Neto" userId="59b1efde8bf749db" providerId="LiveId" clId="{80735760-7840-4A2B-9124-0DDF62D58272}" dt="2022-09-25T21:10:39.866" v="2081" actId="21"/>
          <ac:cxnSpMkLst>
            <pc:docMk/>
            <pc:sldMk cId="2124807903" sldId="328"/>
            <ac:cxnSpMk id="144" creationId="{B0879651-A7D1-EE9C-17F3-5B095A99B632}"/>
          </ac:cxnSpMkLst>
        </pc:cxnChg>
        <pc:cxnChg chg="add del mod">
          <ac:chgData name="Antonio Carlos Meira Neto" userId="59b1efde8bf749db" providerId="LiveId" clId="{80735760-7840-4A2B-9124-0DDF62D58272}" dt="2022-09-25T21:10:39.866" v="2081" actId="21"/>
          <ac:cxnSpMkLst>
            <pc:docMk/>
            <pc:sldMk cId="2124807903" sldId="328"/>
            <ac:cxnSpMk id="145" creationId="{2FC94DA0-B003-708E-5C54-8B90DF0009F8}"/>
          </ac:cxnSpMkLst>
        </pc:cxnChg>
        <pc:cxnChg chg="mod">
          <ac:chgData name="Antonio Carlos Meira Neto" userId="59b1efde8bf749db" providerId="LiveId" clId="{80735760-7840-4A2B-9124-0DDF62D58272}" dt="2022-09-25T21:10:47.182" v="2083"/>
          <ac:cxnSpMkLst>
            <pc:docMk/>
            <pc:sldMk cId="2124807903" sldId="328"/>
            <ac:cxnSpMk id="168" creationId="{07B54FB7-B715-16CF-C963-87766C362975}"/>
          </ac:cxnSpMkLst>
        </pc:cxnChg>
        <pc:cxnChg chg="mod">
          <ac:chgData name="Antonio Carlos Meira Neto" userId="59b1efde8bf749db" providerId="LiveId" clId="{80735760-7840-4A2B-9124-0DDF62D58272}" dt="2022-09-25T21:10:47.182" v="2083"/>
          <ac:cxnSpMkLst>
            <pc:docMk/>
            <pc:sldMk cId="2124807903" sldId="328"/>
            <ac:cxnSpMk id="170" creationId="{45C3E3FF-1BB4-2043-E020-3596F8787406}"/>
          </ac:cxnSpMkLst>
        </pc:cxnChg>
        <pc:cxnChg chg="mod">
          <ac:chgData name="Antonio Carlos Meira Neto" userId="59b1efde8bf749db" providerId="LiveId" clId="{80735760-7840-4A2B-9124-0DDF62D58272}" dt="2022-09-25T21:10:47.182" v="2083"/>
          <ac:cxnSpMkLst>
            <pc:docMk/>
            <pc:sldMk cId="2124807903" sldId="328"/>
            <ac:cxnSpMk id="174" creationId="{1D8A551C-FC40-1A0B-958D-AEF8EC430359}"/>
          </ac:cxnSpMkLst>
        </pc:cxnChg>
        <pc:cxnChg chg="mod">
          <ac:chgData name="Antonio Carlos Meira Neto" userId="59b1efde8bf749db" providerId="LiveId" clId="{80735760-7840-4A2B-9124-0DDF62D58272}" dt="2022-09-25T21:10:47.182" v="2083"/>
          <ac:cxnSpMkLst>
            <pc:docMk/>
            <pc:sldMk cId="2124807903" sldId="328"/>
            <ac:cxnSpMk id="175" creationId="{4245A0D8-25EE-03E6-4A41-22645806A7BE}"/>
          </ac:cxnSpMkLst>
        </pc:cxnChg>
        <pc:cxnChg chg="mod">
          <ac:chgData name="Antonio Carlos Meira Neto" userId="59b1efde8bf749db" providerId="LiveId" clId="{80735760-7840-4A2B-9124-0DDF62D58272}" dt="2022-09-25T21:10:47.182" v="2083"/>
          <ac:cxnSpMkLst>
            <pc:docMk/>
            <pc:sldMk cId="2124807903" sldId="328"/>
            <ac:cxnSpMk id="176" creationId="{BF66F0CA-5B3A-76EA-402A-138C8545B56D}"/>
          </ac:cxnSpMkLst>
        </pc:cxnChg>
        <pc:cxnChg chg="mod">
          <ac:chgData name="Antonio Carlos Meira Neto" userId="59b1efde8bf749db" providerId="LiveId" clId="{80735760-7840-4A2B-9124-0DDF62D58272}" dt="2022-09-25T21:10:47.182" v="2083"/>
          <ac:cxnSpMkLst>
            <pc:docMk/>
            <pc:sldMk cId="2124807903" sldId="328"/>
            <ac:cxnSpMk id="178" creationId="{FDF13464-E998-DF2E-748E-9B535BF0EBF8}"/>
          </ac:cxnSpMkLst>
        </pc:cxnChg>
        <pc:cxnChg chg="mod">
          <ac:chgData name="Antonio Carlos Meira Neto" userId="59b1efde8bf749db" providerId="LiveId" clId="{80735760-7840-4A2B-9124-0DDF62D58272}" dt="2022-09-25T21:10:47.182" v="2083"/>
          <ac:cxnSpMkLst>
            <pc:docMk/>
            <pc:sldMk cId="2124807903" sldId="328"/>
            <ac:cxnSpMk id="179" creationId="{A36AA822-9F9F-2592-64C2-CAD74896E0A3}"/>
          </ac:cxnSpMkLst>
        </pc:cxnChg>
        <pc:cxnChg chg="mod">
          <ac:chgData name="Antonio Carlos Meira Neto" userId="59b1efde8bf749db" providerId="LiveId" clId="{80735760-7840-4A2B-9124-0DDF62D58272}" dt="2022-09-25T21:10:47.182" v="2083"/>
          <ac:cxnSpMkLst>
            <pc:docMk/>
            <pc:sldMk cId="2124807903" sldId="328"/>
            <ac:cxnSpMk id="181" creationId="{AE2AC3BD-35BD-9CD2-8496-E02408AC795D}"/>
          </ac:cxnSpMkLst>
        </pc:cxnChg>
        <pc:cxnChg chg="mod">
          <ac:chgData name="Antonio Carlos Meira Neto" userId="59b1efde8bf749db" providerId="LiveId" clId="{80735760-7840-4A2B-9124-0DDF62D58272}" dt="2022-09-25T21:10:47.182" v="2083"/>
          <ac:cxnSpMkLst>
            <pc:docMk/>
            <pc:sldMk cId="2124807903" sldId="328"/>
            <ac:cxnSpMk id="182" creationId="{7ADC5308-2024-212E-5A4F-4A2E6AC9CA7B}"/>
          </ac:cxnSpMkLst>
        </pc:cxnChg>
        <pc:cxnChg chg="mod">
          <ac:chgData name="Antonio Carlos Meira Neto" userId="59b1efde8bf749db" providerId="LiveId" clId="{80735760-7840-4A2B-9124-0DDF62D58272}" dt="2022-09-25T21:10:47.182" v="2083"/>
          <ac:cxnSpMkLst>
            <pc:docMk/>
            <pc:sldMk cId="2124807903" sldId="328"/>
            <ac:cxnSpMk id="186" creationId="{A4A0CA3C-BD97-CED7-3267-0B69CDD1E0B7}"/>
          </ac:cxnSpMkLst>
        </pc:cxnChg>
        <pc:cxnChg chg="mod">
          <ac:chgData name="Antonio Carlos Meira Neto" userId="59b1efde8bf749db" providerId="LiveId" clId="{80735760-7840-4A2B-9124-0DDF62D58272}" dt="2022-09-25T21:10:47.182" v="2083"/>
          <ac:cxnSpMkLst>
            <pc:docMk/>
            <pc:sldMk cId="2124807903" sldId="328"/>
            <ac:cxnSpMk id="187" creationId="{39701E11-DC87-B4FD-F59D-708A1E0D7168}"/>
          </ac:cxnSpMkLst>
        </pc:cxnChg>
        <pc:cxnChg chg="mod">
          <ac:chgData name="Antonio Carlos Meira Neto" userId="59b1efde8bf749db" providerId="LiveId" clId="{80735760-7840-4A2B-9124-0DDF62D58272}" dt="2022-09-25T21:10:47.182" v="2083"/>
          <ac:cxnSpMkLst>
            <pc:docMk/>
            <pc:sldMk cId="2124807903" sldId="328"/>
            <ac:cxnSpMk id="189" creationId="{548AE305-C73D-80FD-F5E8-B145115E7A5E}"/>
          </ac:cxnSpMkLst>
        </pc:cxnChg>
        <pc:cxnChg chg="mod">
          <ac:chgData name="Antonio Carlos Meira Neto" userId="59b1efde8bf749db" providerId="LiveId" clId="{80735760-7840-4A2B-9124-0DDF62D58272}" dt="2022-09-25T21:10:47.182" v="2083"/>
          <ac:cxnSpMkLst>
            <pc:docMk/>
            <pc:sldMk cId="2124807903" sldId="328"/>
            <ac:cxnSpMk id="190" creationId="{6FBACCF4-CB6B-5A99-D067-2D637A280881}"/>
          </ac:cxnSpMkLst>
        </pc:cxnChg>
        <pc:cxnChg chg="mod">
          <ac:chgData name="Antonio Carlos Meira Neto" userId="59b1efde8bf749db" providerId="LiveId" clId="{80735760-7840-4A2B-9124-0DDF62D58272}" dt="2022-09-25T21:10:47.182" v="2083"/>
          <ac:cxnSpMkLst>
            <pc:docMk/>
            <pc:sldMk cId="2124807903" sldId="328"/>
            <ac:cxnSpMk id="191" creationId="{2F48247C-71C5-F0D2-396D-0FA54B8A34ED}"/>
          </ac:cxnSpMkLst>
        </pc:cxnChg>
        <pc:cxnChg chg="mod">
          <ac:chgData name="Antonio Carlos Meira Neto" userId="59b1efde8bf749db" providerId="LiveId" clId="{80735760-7840-4A2B-9124-0DDF62D58272}" dt="2022-09-25T21:10:47.182" v="2083"/>
          <ac:cxnSpMkLst>
            <pc:docMk/>
            <pc:sldMk cId="2124807903" sldId="328"/>
            <ac:cxnSpMk id="198" creationId="{C968B9AD-2892-915B-AE5F-6297C978E719}"/>
          </ac:cxnSpMkLst>
        </pc:cxnChg>
        <pc:cxnChg chg="mod">
          <ac:chgData name="Antonio Carlos Meira Neto" userId="59b1efde8bf749db" providerId="LiveId" clId="{80735760-7840-4A2B-9124-0DDF62D58272}" dt="2022-09-25T21:10:47.182" v="2083"/>
          <ac:cxnSpMkLst>
            <pc:docMk/>
            <pc:sldMk cId="2124807903" sldId="328"/>
            <ac:cxnSpMk id="200" creationId="{03348F28-BA87-C6E5-590E-3BBD25394E5F}"/>
          </ac:cxnSpMkLst>
        </pc:cxnChg>
        <pc:cxnChg chg="mod">
          <ac:chgData name="Antonio Carlos Meira Neto" userId="59b1efde8bf749db" providerId="LiveId" clId="{80735760-7840-4A2B-9124-0DDF62D58272}" dt="2022-09-25T21:10:47.182" v="2083"/>
          <ac:cxnSpMkLst>
            <pc:docMk/>
            <pc:sldMk cId="2124807903" sldId="328"/>
            <ac:cxnSpMk id="203" creationId="{317D4DD6-91FA-BF84-E1C5-F208C4DBD7FA}"/>
          </ac:cxnSpMkLst>
        </pc:cxnChg>
        <pc:cxnChg chg="mod">
          <ac:chgData name="Antonio Carlos Meira Neto" userId="59b1efde8bf749db" providerId="LiveId" clId="{80735760-7840-4A2B-9124-0DDF62D58272}" dt="2022-09-25T21:10:47.182" v="2083"/>
          <ac:cxnSpMkLst>
            <pc:docMk/>
            <pc:sldMk cId="2124807903" sldId="328"/>
            <ac:cxnSpMk id="205" creationId="{7B6ADDE3-D9BF-2181-97A0-1B0BBB49FB7D}"/>
          </ac:cxnSpMkLst>
        </pc:cxnChg>
        <pc:cxnChg chg="mod">
          <ac:chgData name="Antonio Carlos Meira Neto" userId="59b1efde8bf749db" providerId="LiveId" clId="{80735760-7840-4A2B-9124-0DDF62D58272}" dt="2022-09-25T21:10:47.182" v="2083"/>
          <ac:cxnSpMkLst>
            <pc:docMk/>
            <pc:sldMk cId="2124807903" sldId="328"/>
            <ac:cxnSpMk id="206" creationId="{777A8B67-C53E-AFD2-488D-085FAAD65B95}"/>
          </ac:cxnSpMkLst>
        </pc:cxnChg>
        <pc:cxnChg chg="mod">
          <ac:chgData name="Antonio Carlos Meira Neto" userId="59b1efde8bf749db" providerId="LiveId" clId="{80735760-7840-4A2B-9124-0DDF62D58272}" dt="2022-09-25T21:10:47.182" v="2083"/>
          <ac:cxnSpMkLst>
            <pc:docMk/>
            <pc:sldMk cId="2124807903" sldId="328"/>
            <ac:cxnSpMk id="210" creationId="{AC91F8B3-1FA6-B789-0436-DC10B3DBBFDD}"/>
          </ac:cxnSpMkLst>
        </pc:cxnChg>
        <pc:cxnChg chg="mod">
          <ac:chgData name="Antonio Carlos Meira Neto" userId="59b1efde8bf749db" providerId="LiveId" clId="{80735760-7840-4A2B-9124-0DDF62D58272}" dt="2022-09-25T21:10:47.182" v="2083"/>
          <ac:cxnSpMkLst>
            <pc:docMk/>
            <pc:sldMk cId="2124807903" sldId="328"/>
            <ac:cxnSpMk id="211" creationId="{1DF79A78-95D6-6C4A-0375-6ECC981DDACC}"/>
          </ac:cxnSpMkLst>
        </pc:cxnChg>
        <pc:cxnChg chg="mod">
          <ac:chgData name="Antonio Carlos Meira Neto" userId="59b1efde8bf749db" providerId="LiveId" clId="{80735760-7840-4A2B-9124-0DDF62D58272}" dt="2022-09-25T21:10:47.182" v="2083"/>
          <ac:cxnSpMkLst>
            <pc:docMk/>
            <pc:sldMk cId="2124807903" sldId="328"/>
            <ac:cxnSpMk id="213" creationId="{B8BE62F9-83EA-EB6C-AF39-9EB316979C4D}"/>
          </ac:cxnSpMkLst>
        </pc:cxnChg>
        <pc:cxnChg chg="mod">
          <ac:chgData name="Antonio Carlos Meira Neto" userId="59b1efde8bf749db" providerId="LiveId" clId="{80735760-7840-4A2B-9124-0DDF62D58272}" dt="2022-09-25T21:10:47.182" v="2083"/>
          <ac:cxnSpMkLst>
            <pc:docMk/>
            <pc:sldMk cId="2124807903" sldId="328"/>
            <ac:cxnSpMk id="214" creationId="{8C7E27B6-35A0-9D4B-8B03-C87AC5F4EFF0}"/>
          </ac:cxnSpMkLst>
        </pc:cxnChg>
        <pc:cxnChg chg="mod">
          <ac:chgData name="Antonio Carlos Meira Neto" userId="59b1efde8bf749db" providerId="LiveId" clId="{80735760-7840-4A2B-9124-0DDF62D58272}" dt="2022-09-25T21:10:47.182" v="2083"/>
          <ac:cxnSpMkLst>
            <pc:docMk/>
            <pc:sldMk cId="2124807903" sldId="328"/>
            <ac:cxnSpMk id="215" creationId="{0337C265-5CD2-9077-C12E-30D4FF162DBF}"/>
          </ac:cxnSpMkLst>
        </pc:cxnChg>
        <pc:cxnChg chg="mod">
          <ac:chgData name="Antonio Carlos Meira Neto" userId="59b1efde8bf749db" providerId="LiveId" clId="{80735760-7840-4A2B-9124-0DDF62D58272}" dt="2022-09-25T21:10:47.182" v="2083"/>
          <ac:cxnSpMkLst>
            <pc:docMk/>
            <pc:sldMk cId="2124807903" sldId="328"/>
            <ac:cxnSpMk id="219" creationId="{C7B44491-451F-24F6-06CB-9D3D9C2EF9FA}"/>
          </ac:cxnSpMkLst>
        </pc:cxnChg>
        <pc:cxnChg chg="add del mod">
          <ac:chgData name="Antonio Carlos Meira Neto" userId="59b1efde8bf749db" providerId="LiveId" clId="{80735760-7840-4A2B-9124-0DDF62D58272}" dt="2022-09-25T21:10:52.452" v="2084"/>
          <ac:cxnSpMkLst>
            <pc:docMk/>
            <pc:sldMk cId="2124807903" sldId="328"/>
            <ac:cxnSpMk id="220" creationId="{67552867-0FEB-40FA-1421-B0E35F491167}"/>
          </ac:cxnSpMkLst>
        </pc:cxnChg>
        <pc:cxnChg chg="add del mod">
          <ac:chgData name="Antonio Carlos Meira Neto" userId="59b1efde8bf749db" providerId="LiveId" clId="{80735760-7840-4A2B-9124-0DDF62D58272}" dt="2022-09-25T21:10:52.452" v="2084"/>
          <ac:cxnSpMkLst>
            <pc:docMk/>
            <pc:sldMk cId="2124807903" sldId="328"/>
            <ac:cxnSpMk id="221" creationId="{D8CE57D3-19D1-3AC3-2CF5-8C5B22AE135B}"/>
          </ac:cxnSpMkLst>
        </pc:cxnChg>
        <pc:cxnChg chg="mod">
          <ac:chgData name="Antonio Carlos Meira Neto" userId="59b1efde8bf749db" providerId="LiveId" clId="{80735760-7840-4A2B-9124-0DDF62D58272}" dt="2022-09-25T21:10:53.748" v="2086"/>
          <ac:cxnSpMkLst>
            <pc:docMk/>
            <pc:sldMk cId="2124807903" sldId="328"/>
            <ac:cxnSpMk id="245" creationId="{D8A7FAAE-A19F-A4FB-159A-6956564DF09C}"/>
          </ac:cxnSpMkLst>
        </pc:cxnChg>
        <pc:cxnChg chg="mod">
          <ac:chgData name="Antonio Carlos Meira Neto" userId="59b1efde8bf749db" providerId="LiveId" clId="{80735760-7840-4A2B-9124-0DDF62D58272}" dt="2022-09-25T21:10:53.748" v="2086"/>
          <ac:cxnSpMkLst>
            <pc:docMk/>
            <pc:sldMk cId="2124807903" sldId="328"/>
            <ac:cxnSpMk id="247" creationId="{4A73C05A-7DB2-999A-8E67-84C5F3846297}"/>
          </ac:cxnSpMkLst>
        </pc:cxnChg>
        <pc:cxnChg chg="mod">
          <ac:chgData name="Antonio Carlos Meira Neto" userId="59b1efde8bf749db" providerId="LiveId" clId="{80735760-7840-4A2B-9124-0DDF62D58272}" dt="2022-09-25T21:10:53.748" v="2086"/>
          <ac:cxnSpMkLst>
            <pc:docMk/>
            <pc:sldMk cId="2124807903" sldId="328"/>
            <ac:cxnSpMk id="251" creationId="{A63D50EE-CF28-93F3-A255-F119A597D06D}"/>
          </ac:cxnSpMkLst>
        </pc:cxnChg>
        <pc:cxnChg chg="mod">
          <ac:chgData name="Antonio Carlos Meira Neto" userId="59b1efde8bf749db" providerId="LiveId" clId="{80735760-7840-4A2B-9124-0DDF62D58272}" dt="2022-09-25T21:10:53.748" v="2086"/>
          <ac:cxnSpMkLst>
            <pc:docMk/>
            <pc:sldMk cId="2124807903" sldId="328"/>
            <ac:cxnSpMk id="252" creationId="{5B94F685-3C07-3ADC-4B8B-7FA25D1E509D}"/>
          </ac:cxnSpMkLst>
        </pc:cxnChg>
        <pc:cxnChg chg="mod">
          <ac:chgData name="Antonio Carlos Meira Neto" userId="59b1efde8bf749db" providerId="LiveId" clId="{80735760-7840-4A2B-9124-0DDF62D58272}" dt="2022-09-25T21:10:53.748" v="2086"/>
          <ac:cxnSpMkLst>
            <pc:docMk/>
            <pc:sldMk cId="2124807903" sldId="328"/>
            <ac:cxnSpMk id="253" creationId="{BDB94DF6-22FF-2731-5C48-AF444C7E8268}"/>
          </ac:cxnSpMkLst>
        </pc:cxnChg>
        <pc:cxnChg chg="mod">
          <ac:chgData name="Antonio Carlos Meira Neto" userId="59b1efde8bf749db" providerId="LiveId" clId="{80735760-7840-4A2B-9124-0DDF62D58272}" dt="2022-09-25T21:10:53.748" v="2086"/>
          <ac:cxnSpMkLst>
            <pc:docMk/>
            <pc:sldMk cId="2124807903" sldId="328"/>
            <ac:cxnSpMk id="255" creationId="{5545475B-B68B-724D-5216-B9CCDAB1F7B8}"/>
          </ac:cxnSpMkLst>
        </pc:cxnChg>
        <pc:cxnChg chg="mod">
          <ac:chgData name="Antonio Carlos Meira Neto" userId="59b1efde8bf749db" providerId="LiveId" clId="{80735760-7840-4A2B-9124-0DDF62D58272}" dt="2022-09-25T21:10:53.748" v="2086"/>
          <ac:cxnSpMkLst>
            <pc:docMk/>
            <pc:sldMk cId="2124807903" sldId="328"/>
            <ac:cxnSpMk id="256" creationId="{B5BAED05-5376-46E6-79C9-255A6744F540}"/>
          </ac:cxnSpMkLst>
        </pc:cxnChg>
        <pc:cxnChg chg="mod">
          <ac:chgData name="Antonio Carlos Meira Neto" userId="59b1efde8bf749db" providerId="LiveId" clId="{80735760-7840-4A2B-9124-0DDF62D58272}" dt="2022-09-25T21:10:53.748" v="2086"/>
          <ac:cxnSpMkLst>
            <pc:docMk/>
            <pc:sldMk cId="2124807903" sldId="328"/>
            <ac:cxnSpMk id="258" creationId="{9AF9FBED-68DF-148F-427A-D367F53A5156}"/>
          </ac:cxnSpMkLst>
        </pc:cxnChg>
        <pc:cxnChg chg="mod">
          <ac:chgData name="Antonio Carlos Meira Neto" userId="59b1efde8bf749db" providerId="LiveId" clId="{80735760-7840-4A2B-9124-0DDF62D58272}" dt="2022-09-25T21:10:53.748" v="2086"/>
          <ac:cxnSpMkLst>
            <pc:docMk/>
            <pc:sldMk cId="2124807903" sldId="328"/>
            <ac:cxnSpMk id="259" creationId="{B87AD72F-2FCA-7239-10DF-6E2DC2FEFF01}"/>
          </ac:cxnSpMkLst>
        </pc:cxnChg>
        <pc:cxnChg chg="mod">
          <ac:chgData name="Antonio Carlos Meira Neto" userId="59b1efde8bf749db" providerId="LiveId" clId="{80735760-7840-4A2B-9124-0DDF62D58272}" dt="2022-09-25T21:10:53.748" v="2086"/>
          <ac:cxnSpMkLst>
            <pc:docMk/>
            <pc:sldMk cId="2124807903" sldId="328"/>
            <ac:cxnSpMk id="263" creationId="{B45F36F2-8B66-4503-3533-72A16028877E}"/>
          </ac:cxnSpMkLst>
        </pc:cxnChg>
        <pc:cxnChg chg="mod">
          <ac:chgData name="Antonio Carlos Meira Neto" userId="59b1efde8bf749db" providerId="LiveId" clId="{80735760-7840-4A2B-9124-0DDF62D58272}" dt="2022-09-25T21:10:53.748" v="2086"/>
          <ac:cxnSpMkLst>
            <pc:docMk/>
            <pc:sldMk cId="2124807903" sldId="328"/>
            <ac:cxnSpMk id="264" creationId="{6A14574F-9259-8CEA-9571-C43624FE9805}"/>
          </ac:cxnSpMkLst>
        </pc:cxnChg>
        <pc:cxnChg chg="mod">
          <ac:chgData name="Antonio Carlos Meira Neto" userId="59b1efde8bf749db" providerId="LiveId" clId="{80735760-7840-4A2B-9124-0DDF62D58272}" dt="2022-09-25T21:10:53.748" v="2086"/>
          <ac:cxnSpMkLst>
            <pc:docMk/>
            <pc:sldMk cId="2124807903" sldId="328"/>
            <ac:cxnSpMk id="266" creationId="{1FD4571A-2D5B-0D4F-2D8E-AFF84D004F0F}"/>
          </ac:cxnSpMkLst>
        </pc:cxnChg>
        <pc:cxnChg chg="mod">
          <ac:chgData name="Antonio Carlos Meira Neto" userId="59b1efde8bf749db" providerId="LiveId" clId="{80735760-7840-4A2B-9124-0DDF62D58272}" dt="2022-09-25T21:10:53.748" v="2086"/>
          <ac:cxnSpMkLst>
            <pc:docMk/>
            <pc:sldMk cId="2124807903" sldId="328"/>
            <ac:cxnSpMk id="267" creationId="{01890164-75DA-B815-7BBF-0503605DC5B3}"/>
          </ac:cxnSpMkLst>
        </pc:cxnChg>
        <pc:cxnChg chg="mod">
          <ac:chgData name="Antonio Carlos Meira Neto" userId="59b1efde8bf749db" providerId="LiveId" clId="{80735760-7840-4A2B-9124-0DDF62D58272}" dt="2022-09-25T21:10:53.748" v="2086"/>
          <ac:cxnSpMkLst>
            <pc:docMk/>
            <pc:sldMk cId="2124807903" sldId="328"/>
            <ac:cxnSpMk id="268" creationId="{231CD084-90B7-9F38-E210-53882C3090A2}"/>
          </ac:cxnSpMkLst>
        </pc:cxnChg>
        <pc:cxnChg chg="mod">
          <ac:chgData name="Antonio Carlos Meira Neto" userId="59b1efde8bf749db" providerId="LiveId" clId="{80735760-7840-4A2B-9124-0DDF62D58272}" dt="2022-09-25T21:10:53.748" v="2086"/>
          <ac:cxnSpMkLst>
            <pc:docMk/>
            <pc:sldMk cId="2124807903" sldId="328"/>
            <ac:cxnSpMk id="275" creationId="{01D89F6C-470F-2C68-573D-B7F00FDCED1F}"/>
          </ac:cxnSpMkLst>
        </pc:cxnChg>
        <pc:cxnChg chg="mod">
          <ac:chgData name="Antonio Carlos Meira Neto" userId="59b1efde8bf749db" providerId="LiveId" clId="{80735760-7840-4A2B-9124-0DDF62D58272}" dt="2022-09-25T21:10:53.748" v="2086"/>
          <ac:cxnSpMkLst>
            <pc:docMk/>
            <pc:sldMk cId="2124807903" sldId="328"/>
            <ac:cxnSpMk id="277" creationId="{7D0A496F-4AFE-AEE0-7329-CBB36BCF1411}"/>
          </ac:cxnSpMkLst>
        </pc:cxnChg>
        <pc:cxnChg chg="mod">
          <ac:chgData name="Antonio Carlos Meira Neto" userId="59b1efde8bf749db" providerId="LiveId" clId="{80735760-7840-4A2B-9124-0DDF62D58272}" dt="2022-09-25T21:10:53.748" v="2086"/>
          <ac:cxnSpMkLst>
            <pc:docMk/>
            <pc:sldMk cId="2124807903" sldId="328"/>
            <ac:cxnSpMk id="280" creationId="{C56006E2-6B59-4452-C2BE-3587E2A07B32}"/>
          </ac:cxnSpMkLst>
        </pc:cxnChg>
        <pc:cxnChg chg="mod">
          <ac:chgData name="Antonio Carlos Meira Neto" userId="59b1efde8bf749db" providerId="LiveId" clId="{80735760-7840-4A2B-9124-0DDF62D58272}" dt="2022-09-25T21:10:53.748" v="2086"/>
          <ac:cxnSpMkLst>
            <pc:docMk/>
            <pc:sldMk cId="2124807903" sldId="328"/>
            <ac:cxnSpMk id="282" creationId="{7B7010BE-9E2F-E6AC-2BD7-DF5B44AE2642}"/>
          </ac:cxnSpMkLst>
        </pc:cxnChg>
        <pc:cxnChg chg="mod">
          <ac:chgData name="Antonio Carlos Meira Neto" userId="59b1efde8bf749db" providerId="LiveId" clId="{80735760-7840-4A2B-9124-0DDF62D58272}" dt="2022-09-25T21:10:53.748" v="2086"/>
          <ac:cxnSpMkLst>
            <pc:docMk/>
            <pc:sldMk cId="2124807903" sldId="328"/>
            <ac:cxnSpMk id="283" creationId="{859FFAAA-C249-15D2-7833-282DBAEC2F8B}"/>
          </ac:cxnSpMkLst>
        </pc:cxnChg>
        <pc:cxnChg chg="mod">
          <ac:chgData name="Antonio Carlos Meira Neto" userId="59b1efde8bf749db" providerId="LiveId" clId="{80735760-7840-4A2B-9124-0DDF62D58272}" dt="2022-09-25T21:10:53.748" v="2086"/>
          <ac:cxnSpMkLst>
            <pc:docMk/>
            <pc:sldMk cId="2124807903" sldId="328"/>
            <ac:cxnSpMk id="287" creationId="{75718D72-F7BF-42C9-4145-99B1AFE1C13D}"/>
          </ac:cxnSpMkLst>
        </pc:cxnChg>
        <pc:cxnChg chg="mod">
          <ac:chgData name="Antonio Carlos Meira Neto" userId="59b1efde8bf749db" providerId="LiveId" clId="{80735760-7840-4A2B-9124-0DDF62D58272}" dt="2022-09-25T21:10:53.748" v="2086"/>
          <ac:cxnSpMkLst>
            <pc:docMk/>
            <pc:sldMk cId="2124807903" sldId="328"/>
            <ac:cxnSpMk id="288" creationId="{2FE03B64-D877-4CEB-9450-02BAC6AB8530}"/>
          </ac:cxnSpMkLst>
        </pc:cxnChg>
        <pc:cxnChg chg="mod">
          <ac:chgData name="Antonio Carlos Meira Neto" userId="59b1efde8bf749db" providerId="LiveId" clId="{80735760-7840-4A2B-9124-0DDF62D58272}" dt="2022-09-25T21:10:53.748" v="2086"/>
          <ac:cxnSpMkLst>
            <pc:docMk/>
            <pc:sldMk cId="2124807903" sldId="328"/>
            <ac:cxnSpMk id="290" creationId="{1E394CB6-5D42-0A13-DB2E-7DD129D75EAA}"/>
          </ac:cxnSpMkLst>
        </pc:cxnChg>
        <pc:cxnChg chg="mod">
          <ac:chgData name="Antonio Carlos Meira Neto" userId="59b1efde8bf749db" providerId="LiveId" clId="{80735760-7840-4A2B-9124-0DDF62D58272}" dt="2022-09-25T21:10:53.748" v="2086"/>
          <ac:cxnSpMkLst>
            <pc:docMk/>
            <pc:sldMk cId="2124807903" sldId="328"/>
            <ac:cxnSpMk id="291" creationId="{B0AB0774-A1B3-2BFC-4576-A1F3FB2A36C3}"/>
          </ac:cxnSpMkLst>
        </pc:cxnChg>
        <pc:cxnChg chg="mod">
          <ac:chgData name="Antonio Carlos Meira Neto" userId="59b1efde8bf749db" providerId="LiveId" clId="{80735760-7840-4A2B-9124-0DDF62D58272}" dt="2022-09-25T21:10:53.748" v="2086"/>
          <ac:cxnSpMkLst>
            <pc:docMk/>
            <pc:sldMk cId="2124807903" sldId="328"/>
            <ac:cxnSpMk id="292" creationId="{BE23291A-1EDD-9FA6-F9CA-782EE3505C94}"/>
          </ac:cxnSpMkLst>
        </pc:cxnChg>
        <pc:cxnChg chg="mod">
          <ac:chgData name="Antonio Carlos Meira Neto" userId="59b1efde8bf749db" providerId="LiveId" clId="{80735760-7840-4A2B-9124-0DDF62D58272}" dt="2022-09-25T21:10:53.748" v="2086"/>
          <ac:cxnSpMkLst>
            <pc:docMk/>
            <pc:sldMk cId="2124807903" sldId="328"/>
            <ac:cxnSpMk id="296" creationId="{8916672D-2D18-5A5E-59F2-8C270EB02AED}"/>
          </ac:cxnSpMkLst>
        </pc:cxnChg>
        <pc:cxnChg chg="add del mod">
          <ac:chgData name="Antonio Carlos Meira Neto" userId="59b1efde8bf749db" providerId="LiveId" clId="{80735760-7840-4A2B-9124-0DDF62D58272}" dt="2022-09-25T21:10:56.671" v="2087"/>
          <ac:cxnSpMkLst>
            <pc:docMk/>
            <pc:sldMk cId="2124807903" sldId="328"/>
            <ac:cxnSpMk id="297" creationId="{1308C96B-8BB1-6D1D-1CAA-1D60DF70971D}"/>
          </ac:cxnSpMkLst>
        </pc:cxnChg>
        <pc:cxnChg chg="add del mod">
          <ac:chgData name="Antonio Carlos Meira Neto" userId="59b1efde8bf749db" providerId="LiveId" clId="{80735760-7840-4A2B-9124-0DDF62D58272}" dt="2022-09-25T21:10:56.671" v="2087"/>
          <ac:cxnSpMkLst>
            <pc:docMk/>
            <pc:sldMk cId="2124807903" sldId="328"/>
            <ac:cxnSpMk id="298" creationId="{68C6D9E7-DE99-CE3A-274B-4E7B74F3694E}"/>
          </ac:cxnSpMkLst>
        </pc:cxnChg>
      </pc:sldChg>
      <pc:sldChg chg="addSp delSp modSp add mod ord">
        <pc:chgData name="Antonio Carlos Meira Neto" userId="59b1efde8bf749db" providerId="LiveId" clId="{80735760-7840-4A2B-9124-0DDF62D58272}" dt="2022-10-06T00:13:14.089" v="13475" actId="478"/>
        <pc:sldMkLst>
          <pc:docMk/>
          <pc:sldMk cId="2257754654" sldId="329"/>
        </pc:sldMkLst>
        <pc:spChg chg="add mod">
          <ac:chgData name="Antonio Carlos Meira Neto" userId="59b1efde8bf749db" providerId="LiveId" clId="{80735760-7840-4A2B-9124-0DDF62D58272}" dt="2022-10-05T23:33:29.330" v="12286" actId="20577"/>
          <ac:spMkLst>
            <pc:docMk/>
            <pc:sldMk cId="2257754654" sldId="329"/>
            <ac:spMk id="2" creationId="{93947AC3-CE8B-9041-CD0C-F6B1FA9FE1ED}"/>
          </ac:spMkLst>
        </pc:spChg>
        <pc:spChg chg="add del mod">
          <ac:chgData name="Antonio Carlos Meira Neto" userId="59b1efde8bf749db" providerId="LiveId" clId="{80735760-7840-4A2B-9124-0DDF62D58272}" dt="2022-09-29T19:41:22.669" v="4255" actId="478"/>
          <ac:spMkLst>
            <pc:docMk/>
            <pc:sldMk cId="2257754654" sldId="329"/>
            <ac:spMk id="3" creationId="{97EBDAEB-D3E1-A587-15C1-B89C9215D97A}"/>
          </ac:spMkLst>
        </pc:spChg>
        <pc:spChg chg="add mod">
          <ac:chgData name="Antonio Carlos Meira Neto" userId="59b1efde8bf749db" providerId="LiveId" clId="{80735760-7840-4A2B-9124-0DDF62D58272}" dt="2022-10-05T23:20:24.886" v="11869" actId="1076"/>
          <ac:spMkLst>
            <pc:docMk/>
            <pc:sldMk cId="2257754654" sldId="329"/>
            <ac:spMk id="5" creationId="{7581E251-74C1-D6B5-EB0C-AD78E4430FD0}"/>
          </ac:spMkLst>
        </pc:spChg>
        <pc:spChg chg="mod">
          <ac:chgData name="Antonio Carlos Meira Neto" userId="59b1efde8bf749db" providerId="LiveId" clId="{80735760-7840-4A2B-9124-0DDF62D58272}" dt="2022-09-29T19:41:23.017" v="4256"/>
          <ac:spMkLst>
            <pc:docMk/>
            <pc:sldMk cId="2257754654" sldId="329"/>
            <ac:spMk id="7" creationId="{C0FC91C2-8B74-FB14-E8FF-943D5E017EA8}"/>
          </ac:spMkLst>
        </pc:spChg>
        <pc:spChg chg="mod">
          <ac:chgData name="Antonio Carlos Meira Neto" userId="59b1efde8bf749db" providerId="LiveId" clId="{80735760-7840-4A2B-9124-0DDF62D58272}" dt="2022-09-29T19:41:23.017" v="4256"/>
          <ac:spMkLst>
            <pc:docMk/>
            <pc:sldMk cId="2257754654" sldId="329"/>
            <ac:spMk id="8" creationId="{2170AE05-5343-28A9-E36E-D7246B4A0CC0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8" creationId="{AFD64301-A1E9-86F9-2EF1-1BB03F3F9360}"/>
          </ac:spMkLst>
        </pc:spChg>
        <pc:spChg chg="del mod">
          <ac:chgData name="Antonio Carlos Meira Neto" userId="59b1efde8bf749db" providerId="LiveId" clId="{80735760-7840-4A2B-9124-0DDF62D58272}" dt="2022-09-29T20:22:55.731" v="5292" actId="478"/>
          <ac:spMkLst>
            <pc:docMk/>
            <pc:sldMk cId="2257754654" sldId="329"/>
            <ac:spMk id="9" creationId="{56A0B336-9293-2080-B257-CABBE8A5EB38}"/>
          </ac:spMkLst>
        </pc:spChg>
        <pc:spChg chg="del">
          <ac:chgData name="Antonio Carlos Meira Neto" userId="59b1efde8bf749db" providerId="LiveId" clId="{80735760-7840-4A2B-9124-0DDF62D58272}" dt="2022-09-25T21:13:26.733" v="2169" actId="478"/>
          <ac:spMkLst>
            <pc:docMk/>
            <pc:sldMk cId="2257754654" sldId="329"/>
            <ac:spMk id="11" creationId="{52B4CE2B-3A7C-AD1F-BB8E-10CE0E68C57C}"/>
          </ac:spMkLst>
        </pc:spChg>
        <pc:spChg chg="mod">
          <ac:chgData name="Antonio Carlos Meira Neto" userId="59b1efde8bf749db" providerId="LiveId" clId="{80735760-7840-4A2B-9124-0DDF62D58272}" dt="2022-09-29T19:41:23.017" v="4256"/>
          <ac:spMkLst>
            <pc:docMk/>
            <pc:sldMk cId="2257754654" sldId="329"/>
            <ac:spMk id="12" creationId="{24FAEBBA-72AF-B4FF-C2F1-1E13D04AE532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12" creationId="{B15A37A3-5E04-6A6F-8E6A-8F918EA53291}"/>
          </ac:spMkLst>
        </pc:spChg>
        <pc:spChg chg="mod">
          <ac:chgData name="Antonio Carlos Meira Neto" userId="59b1efde8bf749db" providerId="LiveId" clId="{80735760-7840-4A2B-9124-0DDF62D58272}" dt="2022-09-25T03:22:43.940" v="1885"/>
          <ac:spMkLst>
            <pc:docMk/>
            <pc:sldMk cId="2257754654" sldId="329"/>
            <ac:spMk id="12" creationId="{BB2B0E4B-6C1B-0540-3AF7-5D359821F5B0}"/>
          </ac:spMkLst>
        </pc:spChg>
        <pc:spChg chg="mod">
          <ac:chgData name="Antonio Carlos Meira Neto" userId="59b1efde8bf749db" providerId="LiveId" clId="{80735760-7840-4A2B-9124-0DDF62D58272}" dt="2022-09-29T19:41:23.017" v="4256"/>
          <ac:spMkLst>
            <pc:docMk/>
            <pc:sldMk cId="2257754654" sldId="329"/>
            <ac:spMk id="13" creationId="{14ECA176-9F93-C645-C383-73934932E213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13" creationId="{3C1C760E-AB5A-788B-81B0-0DB7AA93BB18}"/>
          </ac:spMkLst>
        </pc:spChg>
        <pc:spChg chg="mod">
          <ac:chgData name="Antonio Carlos Meira Neto" userId="59b1efde8bf749db" providerId="LiveId" clId="{80735760-7840-4A2B-9124-0DDF62D58272}" dt="2022-09-29T19:41:23.017" v="4256"/>
          <ac:spMkLst>
            <pc:docMk/>
            <pc:sldMk cId="2257754654" sldId="329"/>
            <ac:spMk id="14" creationId="{A3284135-2A4D-8791-A38C-C07B1609A6B9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14" creationId="{E712AB9D-3320-B741-4DBD-19F3F9D46DAF}"/>
          </ac:spMkLst>
        </pc:spChg>
        <pc:spChg chg="mod">
          <ac:chgData name="Antonio Carlos Meira Neto" userId="59b1efde8bf749db" providerId="LiveId" clId="{80735760-7840-4A2B-9124-0DDF62D58272}" dt="2022-09-25T03:22:43.940" v="1885"/>
          <ac:spMkLst>
            <pc:docMk/>
            <pc:sldMk cId="2257754654" sldId="329"/>
            <ac:spMk id="15" creationId="{639CA095-B22B-AFA6-8473-B3AB89D0CC1B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15" creationId="{81A5B923-18E3-11E3-7B62-F7E89B81CE2A}"/>
          </ac:spMkLst>
        </pc:spChg>
        <pc:spChg chg="mod">
          <ac:chgData name="Antonio Carlos Meira Neto" userId="59b1efde8bf749db" providerId="LiveId" clId="{80735760-7840-4A2B-9124-0DDF62D58272}" dt="2022-09-29T19:41:23.017" v="4256"/>
          <ac:spMkLst>
            <pc:docMk/>
            <pc:sldMk cId="2257754654" sldId="329"/>
            <ac:spMk id="15" creationId="{DEE6AA46-5A89-B549-9EBD-1E016CC24EF6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16" creationId="{45D68D60-8ADF-DDCB-BA83-F565DF37083B}"/>
          </ac:spMkLst>
        </pc:spChg>
        <pc:spChg chg="mod">
          <ac:chgData name="Antonio Carlos Meira Neto" userId="59b1efde8bf749db" providerId="LiveId" clId="{80735760-7840-4A2B-9124-0DDF62D58272}" dt="2022-09-29T19:41:23.017" v="4256"/>
          <ac:spMkLst>
            <pc:docMk/>
            <pc:sldMk cId="2257754654" sldId="329"/>
            <ac:spMk id="17" creationId="{10392406-07D7-2802-2D29-58A20DC5E1BF}"/>
          </ac:spMkLst>
        </pc:spChg>
        <pc:spChg chg="mod">
          <ac:chgData name="Antonio Carlos Meira Neto" userId="59b1efde8bf749db" providerId="LiveId" clId="{80735760-7840-4A2B-9124-0DDF62D58272}" dt="2022-09-25T03:22:43.940" v="1885"/>
          <ac:spMkLst>
            <pc:docMk/>
            <pc:sldMk cId="2257754654" sldId="329"/>
            <ac:spMk id="17" creationId="{2D2B8279-DF2D-1D81-982D-7C0B1A8A3F09}"/>
          </ac:spMkLst>
        </pc:spChg>
        <pc:spChg chg="mod">
          <ac:chgData name="Antonio Carlos Meira Neto" userId="59b1efde8bf749db" providerId="LiveId" clId="{80735760-7840-4A2B-9124-0DDF62D58272}" dt="2022-09-25T03:22:43.940" v="1885"/>
          <ac:spMkLst>
            <pc:docMk/>
            <pc:sldMk cId="2257754654" sldId="329"/>
            <ac:spMk id="19" creationId="{757FE12B-A3ED-2588-F8F7-88D2E6340C9D}"/>
          </ac:spMkLst>
        </pc:spChg>
        <pc:spChg chg="mod">
          <ac:chgData name="Antonio Carlos Meira Neto" userId="59b1efde8bf749db" providerId="LiveId" clId="{80735760-7840-4A2B-9124-0DDF62D58272}" dt="2022-09-29T19:41:23.017" v="4256"/>
          <ac:spMkLst>
            <pc:docMk/>
            <pc:sldMk cId="2257754654" sldId="329"/>
            <ac:spMk id="19" creationId="{824FD3B3-8B43-C4FC-2993-D55C77934C0F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19" creationId="{C8E66789-5E15-217A-55E5-506579A45A81}"/>
          </ac:spMkLst>
        </pc:spChg>
        <pc:spChg chg="mod">
          <ac:chgData name="Antonio Carlos Meira Neto" userId="59b1efde8bf749db" providerId="LiveId" clId="{80735760-7840-4A2B-9124-0DDF62D58272}" dt="2022-09-29T19:41:23.017" v="4256"/>
          <ac:spMkLst>
            <pc:docMk/>
            <pc:sldMk cId="2257754654" sldId="329"/>
            <ac:spMk id="20" creationId="{2DF8DC0A-FD77-447D-405F-AC6EEA2FFD46}"/>
          </ac:spMkLst>
        </pc:spChg>
        <pc:spChg chg="mod">
          <ac:chgData name="Antonio Carlos Meira Neto" userId="59b1efde8bf749db" providerId="LiveId" clId="{80735760-7840-4A2B-9124-0DDF62D58272}" dt="2022-09-29T19:41:23.017" v="4256"/>
          <ac:spMkLst>
            <pc:docMk/>
            <pc:sldMk cId="2257754654" sldId="329"/>
            <ac:spMk id="22" creationId="{42CB8B81-5D9E-D65B-78AE-E8F001889F80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22" creationId="{83557AED-F22C-FED2-8C61-BDCC5D84E2E8}"/>
          </ac:spMkLst>
        </pc:spChg>
        <pc:spChg chg="mod">
          <ac:chgData name="Antonio Carlos Meira Neto" userId="59b1efde8bf749db" providerId="LiveId" clId="{80735760-7840-4A2B-9124-0DDF62D58272}" dt="2022-09-25T03:22:43.940" v="1885"/>
          <ac:spMkLst>
            <pc:docMk/>
            <pc:sldMk cId="2257754654" sldId="329"/>
            <ac:spMk id="23" creationId="{10EEDF70-DC8D-782A-D2C3-D1607EB929FD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23" creationId="{8DDE3969-E4A2-47A6-AE31-0A76892D7EC4}"/>
          </ac:spMkLst>
        </pc:spChg>
        <pc:spChg chg="mod">
          <ac:chgData name="Antonio Carlos Meira Neto" userId="59b1efde8bf749db" providerId="LiveId" clId="{80735760-7840-4A2B-9124-0DDF62D58272}" dt="2022-09-29T19:41:23.017" v="4256"/>
          <ac:spMkLst>
            <pc:docMk/>
            <pc:sldMk cId="2257754654" sldId="329"/>
            <ac:spMk id="23" creationId="{F57A66F7-B220-4328-47B5-00955A1DC510}"/>
          </ac:spMkLst>
        </pc:spChg>
        <pc:spChg chg="mod">
          <ac:chgData name="Antonio Carlos Meira Neto" userId="59b1efde8bf749db" providerId="LiveId" clId="{80735760-7840-4A2B-9124-0DDF62D58272}" dt="2022-09-29T19:41:23.017" v="4256"/>
          <ac:spMkLst>
            <pc:docMk/>
            <pc:sldMk cId="2257754654" sldId="329"/>
            <ac:spMk id="24" creationId="{325030E7-2CD5-0E38-63E1-415EE000A2F7}"/>
          </ac:spMkLst>
        </pc:spChg>
        <pc:spChg chg="mod">
          <ac:chgData name="Antonio Carlos Meira Neto" userId="59b1efde8bf749db" providerId="LiveId" clId="{80735760-7840-4A2B-9124-0DDF62D58272}" dt="2022-09-25T03:22:43.940" v="1885"/>
          <ac:spMkLst>
            <pc:docMk/>
            <pc:sldMk cId="2257754654" sldId="329"/>
            <ac:spMk id="24" creationId="{9D375CB7-D578-D494-DC93-296FF721E2C5}"/>
          </ac:spMkLst>
        </pc:spChg>
        <pc:spChg chg="mod">
          <ac:chgData name="Antonio Carlos Meira Neto" userId="59b1efde8bf749db" providerId="LiveId" clId="{80735760-7840-4A2B-9124-0DDF62D58272}" dt="2022-09-25T03:22:43.940" v="1885"/>
          <ac:spMkLst>
            <pc:docMk/>
            <pc:sldMk cId="2257754654" sldId="329"/>
            <ac:spMk id="25" creationId="{ABD9F7C6-A046-A4E9-68FE-CE2F11FE978A}"/>
          </ac:spMkLst>
        </pc:spChg>
        <pc:spChg chg="mod">
          <ac:chgData name="Antonio Carlos Meira Neto" userId="59b1efde8bf749db" providerId="LiveId" clId="{80735760-7840-4A2B-9124-0DDF62D58272}" dt="2022-09-29T19:41:23.017" v="4256"/>
          <ac:spMkLst>
            <pc:docMk/>
            <pc:sldMk cId="2257754654" sldId="329"/>
            <ac:spMk id="25" creationId="{AC6CD466-A07C-2320-3F4C-E10C5534DB0F}"/>
          </ac:spMkLst>
        </pc:spChg>
        <pc:spChg chg="mod">
          <ac:chgData name="Antonio Carlos Meira Neto" userId="59b1efde8bf749db" providerId="LiveId" clId="{80735760-7840-4A2B-9124-0DDF62D58272}" dt="2022-09-29T19:41:23.017" v="4256"/>
          <ac:spMkLst>
            <pc:docMk/>
            <pc:sldMk cId="2257754654" sldId="329"/>
            <ac:spMk id="26" creationId="{311E0D78-1AB5-E3D9-D802-E2F63DB7E4FC}"/>
          </ac:spMkLst>
        </pc:spChg>
        <pc:spChg chg="mod">
          <ac:chgData name="Antonio Carlos Meira Neto" userId="59b1efde8bf749db" providerId="LiveId" clId="{80735760-7840-4A2B-9124-0DDF62D58272}" dt="2022-09-25T03:22:43.940" v="1885"/>
          <ac:spMkLst>
            <pc:docMk/>
            <pc:sldMk cId="2257754654" sldId="329"/>
            <ac:spMk id="26" creationId="{9989F39C-8AB8-39E1-94AD-75A757E38979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26" creationId="{A8B250EC-1522-AF3E-32B2-9C7BC9A90384}"/>
          </ac:spMkLst>
        </pc:spChg>
        <pc:spChg chg="mod">
          <ac:chgData name="Antonio Carlos Meira Neto" userId="59b1efde8bf749db" providerId="LiveId" clId="{80735760-7840-4A2B-9124-0DDF62D58272}" dt="2022-09-25T03:22:43.940" v="1885"/>
          <ac:spMkLst>
            <pc:docMk/>
            <pc:sldMk cId="2257754654" sldId="329"/>
            <ac:spMk id="27" creationId="{3338BB75-0CF6-9A93-F6B4-DB3A9F908CA5}"/>
          </ac:spMkLst>
        </pc:spChg>
        <pc:spChg chg="mod">
          <ac:chgData name="Antonio Carlos Meira Neto" userId="59b1efde8bf749db" providerId="LiveId" clId="{80735760-7840-4A2B-9124-0DDF62D58272}" dt="2022-09-25T03:22:43.940" v="1885"/>
          <ac:spMkLst>
            <pc:docMk/>
            <pc:sldMk cId="2257754654" sldId="329"/>
            <ac:spMk id="28" creationId="{14A668DD-76CF-CEF5-5E49-0C298B87C3C0}"/>
          </ac:spMkLst>
        </pc:spChg>
        <pc:spChg chg="mod">
          <ac:chgData name="Antonio Carlos Meira Neto" userId="59b1efde8bf749db" providerId="LiveId" clId="{80735760-7840-4A2B-9124-0DDF62D58272}" dt="2022-09-25T03:22:43.940" v="1885"/>
          <ac:spMkLst>
            <pc:docMk/>
            <pc:sldMk cId="2257754654" sldId="329"/>
            <ac:spMk id="29" creationId="{1B8970F9-B390-B9C4-A04C-FCC4953BCD9A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29" creationId="{61DAF0B6-7635-5DF1-97EB-21A4BC3EDCBD}"/>
          </ac:spMkLst>
        </pc:spChg>
        <pc:spChg chg="mod">
          <ac:chgData name="Antonio Carlos Meira Neto" userId="59b1efde8bf749db" providerId="LiveId" clId="{80735760-7840-4A2B-9124-0DDF62D58272}" dt="2022-09-29T19:41:23.017" v="4256"/>
          <ac:spMkLst>
            <pc:docMk/>
            <pc:sldMk cId="2257754654" sldId="329"/>
            <ac:spMk id="29" creationId="{7A0453BC-652E-E101-CA69-D8009130B8FB}"/>
          </ac:spMkLst>
        </pc:spChg>
        <pc:spChg chg="mod">
          <ac:chgData name="Antonio Carlos Meira Neto" userId="59b1efde8bf749db" providerId="LiveId" clId="{80735760-7840-4A2B-9124-0DDF62D58272}" dt="2022-09-29T19:41:23.017" v="4256"/>
          <ac:spMkLst>
            <pc:docMk/>
            <pc:sldMk cId="2257754654" sldId="329"/>
            <ac:spMk id="30" creationId="{41EE2476-1E7F-8782-93D7-A468731CB483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30" creationId="{53C80E90-733F-EA9B-FF97-B497065BD26D}"/>
          </ac:spMkLst>
        </pc:spChg>
        <pc:spChg chg="mod">
          <ac:chgData name="Antonio Carlos Meira Neto" userId="59b1efde8bf749db" providerId="LiveId" clId="{80735760-7840-4A2B-9124-0DDF62D58272}" dt="2022-09-29T19:41:23.017" v="4256"/>
          <ac:spMkLst>
            <pc:docMk/>
            <pc:sldMk cId="2257754654" sldId="329"/>
            <ac:spMk id="31" creationId="{2905C6FB-E63C-E45E-C7DC-57E076DCBEF8}"/>
          </ac:spMkLst>
        </pc:spChg>
        <pc:spChg chg="mod">
          <ac:chgData name="Antonio Carlos Meira Neto" userId="59b1efde8bf749db" providerId="LiveId" clId="{80735760-7840-4A2B-9124-0DDF62D58272}" dt="2022-09-25T03:22:43.940" v="1885"/>
          <ac:spMkLst>
            <pc:docMk/>
            <pc:sldMk cId="2257754654" sldId="329"/>
            <ac:spMk id="31" creationId="{5C64C97C-9AEC-5961-31BD-AB6B8BAFCDE7}"/>
          </ac:spMkLst>
        </pc:spChg>
        <pc:spChg chg="mod">
          <ac:chgData name="Antonio Carlos Meira Neto" userId="59b1efde8bf749db" providerId="LiveId" clId="{80735760-7840-4A2B-9124-0DDF62D58272}" dt="2022-09-29T19:41:23.017" v="4256"/>
          <ac:spMkLst>
            <pc:docMk/>
            <pc:sldMk cId="2257754654" sldId="329"/>
            <ac:spMk id="32" creationId="{E0E0222C-BD11-A74F-B2FA-E1BFE3084BFB}"/>
          </ac:spMkLst>
        </pc:spChg>
        <pc:spChg chg="mod">
          <ac:chgData name="Antonio Carlos Meira Neto" userId="59b1efde8bf749db" providerId="LiveId" clId="{80735760-7840-4A2B-9124-0DDF62D58272}" dt="2022-09-25T03:22:43.940" v="1885"/>
          <ac:spMkLst>
            <pc:docMk/>
            <pc:sldMk cId="2257754654" sldId="329"/>
            <ac:spMk id="33" creationId="{1A45B84A-72A4-1C76-FE16-7985FDD0022F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33" creationId="{C75F0920-CD51-A43B-EB85-F662BE1FD0BE}"/>
          </ac:spMkLst>
        </pc:spChg>
        <pc:spChg chg="mod">
          <ac:chgData name="Antonio Carlos Meira Neto" userId="59b1efde8bf749db" providerId="LiveId" clId="{80735760-7840-4A2B-9124-0DDF62D58272}" dt="2022-09-25T03:22:43.940" v="1885"/>
          <ac:spMkLst>
            <pc:docMk/>
            <pc:sldMk cId="2257754654" sldId="329"/>
            <ac:spMk id="35" creationId="{B67F14C9-873B-984E-DDA3-0B19DC50EF24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36" creationId="{B0D3E9BE-B63D-94C8-4FD8-7A8C11D82B63}"/>
          </ac:spMkLst>
        </pc:spChg>
        <pc:spChg chg="mod">
          <ac:chgData name="Antonio Carlos Meira Neto" userId="59b1efde8bf749db" providerId="LiveId" clId="{80735760-7840-4A2B-9124-0DDF62D58272}" dt="2022-09-25T03:22:43.940" v="1885"/>
          <ac:spMkLst>
            <pc:docMk/>
            <pc:sldMk cId="2257754654" sldId="329"/>
            <ac:spMk id="37" creationId="{6A33861F-EE12-7830-7746-634B59AE7DDE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37" creationId="{ECC8FED8-EA7D-0499-F6A4-3ACD334D6759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38" creationId="{8B4D1332-12A5-95E6-DA7B-C89AC1D228A7}"/>
          </ac:spMkLst>
        </pc:spChg>
        <pc:spChg chg="mod">
          <ac:chgData name="Antonio Carlos Meira Neto" userId="59b1efde8bf749db" providerId="LiveId" clId="{80735760-7840-4A2B-9124-0DDF62D58272}" dt="2022-09-25T03:22:43.940" v="1885"/>
          <ac:spMkLst>
            <pc:docMk/>
            <pc:sldMk cId="2257754654" sldId="329"/>
            <ac:spMk id="39" creationId="{0788E84E-FF6B-CC9C-2DDA-5271426F0E37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39" creationId="{51793A74-29A3-0449-B402-F223E9608C09}"/>
          </ac:spMkLst>
        </pc:spChg>
        <pc:spChg chg="add del mod">
          <ac:chgData name="Antonio Carlos Meira Neto" userId="59b1efde8bf749db" providerId="LiveId" clId="{80735760-7840-4A2B-9124-0DDF62D58272}" dt="2022-10-05T23:09:47.711" v="11651" actId="478"/>
          <ac:spMkLst>
            <pc:docMk/>
            <pc:sldMk cId="2257754654" sldId="329"/>
            <ac:spMk id="40" creationId="{1AB203E7-0736-5662-81C6-2DFD234A5635}"/>
          </ac:spMkLst>
        </pc:spChg>
        <pc:spChg chg="add del mod">
          <ac:chgData name="Antonio Carlos Meira Neto" userId="59b1efde8bf749db" providerId="LiveId" clId="{80735760-7840-4A2B-9124-0DDF62D58272}" dt="2022-10-05T23:11:51.391" v="11721" actId="478"/>
          <ac:spMkLst>
            <pc:docMk/>
            <pc:sldMk cId="2257754654" sldId="329"/>
            <ac:spMk id="41" creationId="{23581CBD-E695-0FBC-534B-A0B402BE3F70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41" creationId="{5AB81617-20E2-157B-75C6-DBCD3D2BE0B8}"/>
          </ac:spMkLst>
        </pc:spChg>
        <pc:spChg chg="mod">
          <ac:chgData name="Antonio Carlos Meira Neto" userId="59b1efde8bf749db" providerId="LiveId" clId="{80735760-7840-4A2B-9124-0DDF62D58272}" dt="2022-09-25T03:22:43.940" v="1885"/>
          <ac:spMkLst>
            <pc:docMk/>
            <pc:sldMk cId="2257754654" sldId="329"/>
            <ac:spMk id="41" creationId="{5C3369D8-2A4A-6FEE-3E4B-F0057E248CB8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42" creationId="{4E2FD943-61A5-3323-480C-B3FD3D5C29E8}"/>
          </ac:spMkLst>
        </pc:spChg>
        <pc:spChg chg="add del mod">
          <ac:chgData name="Antonio Carlos Meira Neto" userId="59b1efde8bf749db" providerId="LiveId" clId="{80735760-7840-4A2B-9124-0DDF62D58272}" dt="2022-10-05T23:11:52.631" v="11722" actId="478"/>
          <ac:spMkLst>
            <pc:docMk/>
            <pc:sldMk cId="2257754654" sldId="329"/>
            <ac:spMk id="42" creationId="{7B9D298F-4072-5399-A3D2-92E9C86C5A40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43" creationId="{1B0AE3AB-7099-392B-839D-874BD3B92297}"/>
          </ac:spMkLst>
        </pc:spChg>
        <pc:spChg chg="add del mod">
          <ac:chgData name="Antonio Carlos Meira Neto" userId="59b1efde8bf749db" providerId="LiveId" clId="{80735760-7840-4A2B-9124-0DDF62D58272}" dt="2022-10-05T23:11:54.336" v="11724" actId="478"/>
          <ac:spMkLst>
            <pc:docMk/>
            <pc:sldMk cId="2257754654" sldId="329"/>
            <ac:spMk id="43" creationId="{324A42B1-BB68-9D95-AFCE-8DD5568BFAC9}"/>
          </ac:spMkLst>
        </pc:spChg>
        <pc:spChg chg="add del mod">
          <ac:chgData name="Antonio Carlos Meira Neto" userId="59b1efde8bf749db" providerId="LiveId" clId="{80735760-7840-4A2B-9124-0DDF62D58272}" dt="2022-10-05T23:11:53.382" v="11723" actId="478"/>
          <ac:spMkLst>
            <pc:docMk/>
            <pc:sldMk cId="2257754654" sldId="329"/>
            <ac:spMk id="44" creationId="{3DBFF1B0-F5E0-78DB-73CE-BDB9F31329C8}"/>
          </ac:spMkLst>
        </pc:spChg>
        <pc:spChg chg="mod">
          <ac:chgData name="Antonio Carlos Meira Neto" userId="59b1efde8bf749db" providerId="LiveId" clId="{80735760-7840-4A2B-9124-0DDF62D58272}" dt="2022-09-25T03:22:43.940" v="1885"/>
          <ac:spMkLst>
            <pc:docMk/>
            <pc:sldMk cId="2257754654" sldId="329"/>
            <ac:spMk id="44" creationId="{6724CA12-FEDA-2F9E-3252-33711FBDF579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44" creationId="{A76CBE45-B1FC-02EE-9761-F88D780FE8D7}"/>
          </ac:spMkLst>
        </pc:spChg>
        <pc:spChg chg="mod">
          <ac:chgData name="Antonio Carlos Meira Neto" userId="59b1efde8bf749db" providerId="LiveId" clId="{80735760-7840-4A2B-9124-0DDF62D58272}" dt="2022-09-25T03:22:43.940" v="1885"/>
          <ac:spMkLst>
            <pc:docMk/>
            <pc:sldMk cId="2257754654" sldId="329"/>
            <ac:spMk id="45" creationId="{9AEB865E-0257-3E14-D463-C1D2EF8EAC41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45" creationId="{D6DD8620-AD60-2E49-1EEE-FEA7AAC21B52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46" creationId="{254077A4-7D09-A105-F328-1C74DBEFFB23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47" creationId="{6ABD87A0-6F4D-DE0F-751C-B957CF9B8ADD}"/>
          </ac:spMkLst>
        </pc:spChg>
        <pc:spChg chg="mod">
          <ac:chgData name="Antonio Carlos Meira Neto" userId="59b1efde8bf749db" providerId="LiveId" clId="{80735760-7840-4A2B-9124-0DDF62D58272}" dt="2022-09-25T03:22:43.940" v="1885"/>
          <ac:spMkLst>
            <pc:docMk/>
            <pc:sldMk cId="2257754654" sldId="329"/>
            <ac:spMk id="47" creationId="{F058BB16-DF26-BB24-0B85-A2387F82D47D}"/>
          </ac:spMkLst>
        </pc:spChg>
        <pc:spChg chg="mod">
          <ac:chgData name="Antonio Carlos Meira Neto" userId="59b1efde8bf749db" providerId="LiveId" clId="{80735760-7840-4A2B-9124-0DDF62D58272}" dt="2022-09-25T03:22:43.940" v="1885"/>
          <ac:spMkLst>
            <pc:docMk/>
            <pc:sldMk cId="2257754654" sldId="329"/>
            <ac:spMk id="48" creationId="{E3F00E03-980B-EA5F-57E2-07DC276E6BA3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48" creationId="{EE45AB6D-ADFA-C356-2ED8-2D66DCA09103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49" creationId="{40127FDB-438C-0D4D-446F-D60F17934A68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50" creationId="{FB9002F2-B84F-C95D-2F9B-B2B30244B6DE}"/>
          </ac:spMkLst>
        </pc:spChg>
        <pc:spChg chg="mod">
          <ac:chgData name="Antonio Carlos Meira Neto" userId="59b1efde8bf749db" providerId="LiveId" clId="{80735760-7840-4A2B-9124-0DDF62D58272}" dt="2022-09-25T03:22:43.940" v="1885"/>
          <ac:spMkLst>
            <pc:docMk/>
            <pc:sldMk cId="2257754654" sldId="329"/>
            <ac:spMk id="51" creationId="{5C885359-84BF-FBAE-EF0E-0503B184AA8A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51" creationId="{CB8C9ABB-4670-9DC9-BBE7-9B724B6C1FF9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52" creationId="{6CEDE756-2FD0-DF6E-4A59-7A9F6ACE9890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53" creationId="{F634D191-5B6D-97A3-5E2D-D78B9B2BBC46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54" creationId="{66AEB168-9A97-8BE9-4188-1C09DAFC8B8F}"/>
          </ac:spMkLst>
        </pc:spChg>
        <pc:spChg chg="add del mod">
          <ac:chgData name="Antonio Carlos Meira Neto" userId="59b1efde8bf749db" providerId="LiveId" clId="{80735760-7840-4A2B-9124-0DDF62D58272}" dt="2022-09-29T19:41:26.600" v="4257"/>
          <ac:spMkLst>
            <pc:docMk/>
            <pc:sldMk cId="2257754654" sldId="329"/>
            <ac:spMk id="54" creationId="{9755CE52-AE12-30F9-9C33-C70F4DF901B4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55" creationId="{8CDBBE71-D917-1E24-A03C-EAE31638A7A7}"/>
          </ac:spMkLst>
        </pc:spChg>
        <pc:spChg chg="add del mod">
          <ac:chgData name="Antonio Carlos Meira Neto" userId="59b1efde8bf749db" providerId="LiveId" clId="{80735760-7840-4A2B-9124-0DDF62D58272}" dt="2022-09-29T19:41:26.600" v="4257"/>
          <ac:spMkLst>
            <pc:docMk/>
            <pc:sldMk cId="2257754654" sldId="329"/>
            <ac:spMk id="55" creationId="{8F38E666-8FF5-661E-8F31-A0046BB65541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56" creationId="{6EBF3001-47E3-D1D9-2D2E-1895D96B20F4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57" creationId="{F93E39C0-BA31-4A56-5328-72799DC7D0E1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58" creationId="{CAE3F05A-CBFF-29AA-3E55-6E4305FE3072}"/>
          </ac:spMkLst>
        </pc:spChg>
        <pc:spChg chg="mod">
          <ac:chgData name="Antonio Carlos Meira Neto" userId="59b1efde8bf749db" providerId="LiveId" clId="{80735760-7840-4A2B-9124-0DDF62D58272}" dt="2022-09-29T19:41:23.017" v="4256"/>
          <ac:spMkLst>
            <pc:docMk/>
            <pc:sldMk cId="2257754654" sldId="329"/>
            <ac:spMk id="58" creationId="{DB147D4B-3C92-F58A-A8E2-6039DD74DE2A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59" creationId="{ECA6E4AD-769D-7873-303D-F62760192F33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60" creationId="{BF62DDAE-7C99-3BF4-9698-C0772C30E2B9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61" creationId="{CE571C3C-2921-318A-F8DD-3F11B9910820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62" creationId="{66882283-8127-A37F-E249-EA0BA8420B7C}"/>
          </ac:spMkLst>
        </pc:spChg>
        <pc:spChg chg="add del mod">
          <ac:chgData name="Antonio Carlos Meira Neto" userId="59b1efde8bf749db" providerId="LiveId" clId="{80735760-7840-4A2B-9124-0DDF62D58272}" dt="2022-09-25T03:22:46.968" v="1886"/>
          <ac:spMkLst>
            <pc:docMk/>
            <pc:sldMk cId="2257754654" sldId="329"/>
            <ac:spMk id="62" creationId="{DE15BA5A-58B5-8A8F-4FCC-C9E386F70A9E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63" creationId="{AC17F52C-C3AE-C031-3808-58FA9A142453}"/>
          </ac:spMkLst>
        </pc:spChg>
        <pc:spChg chg="add del mod">
          <ac:chgData name="Antonio Carlos Meira Neto" userId="59b1efde8bf749db" providerId="LiveId" clId="{80735760-7840-4A2B-9124-0DDF62D58272}" dt="2022-09-25T03:22:46.968" v="1886"/>
          <ac:spMkLst>
            <pc:docMk/>
            <pc:sldMk cId="2257754654" sldId="329"/>
            <ac:spMk id="64" creationId="{588CAF2D-D0A1-1818-580F-8F4A8097C0A0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64" creationId="{73EC696B-968C-7114-D98F-BAC64022B096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65" creationId="{CF34770B-921E-341B-5C7F-E08731651A99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66" creationId="{D90B113B-8FC0-E8A0-8F80-091C426246E4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67" creationId="{C4DA127F-DDB7-F38D-D2FA-74B66713C1C8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68" creationId="{0977856C-5F39-6CEC-EA11-9FD2F04118AB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69" creationId="{2E997C3A-9863-14C9-7263-1908614F733F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70" creationId="{0DA500CF-F76E-2AA0-E0D2-F98D7F7DA34E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71" creationId="{29F85F13-9F32-DA53-C05F-9AC947AD1552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72" creationId="{19252D8F-9129-651C-6394-AFA1674749D1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73" creationId="{3E0F0743-8927-7EFF-B4E4-67608F306A7D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74" creationId="{09E940B8-A7CD-100D-6FCD-09BDD656C294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75" creationId="{BC14C211-C05B-4288-CBE7-8D51F083F433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76" creationId="{7A20914A-7EB2-DA53-0AE6-A12DD420ACC3}"/>
          </ac:spMkLst>
        </pc:spChg>
        <pc:spChg chg="add del mod">
          <ac:chgData name="Antonio Carlos Meira Neto" userId="59b1efde8bf749db" providerId="LiveId" clId="{80735760-7840-4A2B-9124-0DDF62D58272}" dt="2022-09-25T03:22:46.968" v="1886"/>
          <ac:spMkLst>
            <pc:docMk/>
            <pc:sldMk cId="2257754654" sldId="329"/>
            <ac:spMk id="77" creationId="{417A4A5B-02B4-A877-0A39-76B0B012B1B2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77" creationId="{D72738B6-9460-2463-AC90-AFC52783DB8B}"/>
          </ac:spMkLst>
        </pc:spChg>
        <pc:spChg chg="add del mod">
          <ac:chgData name="Antonio Carlos Meira Neto" userId="59b1efde8bf749db" providerId="LiveId" clId="{80735760-7840-4A2B-9124-0DDF62D58272}" dt="2022-09-25T03:22:46.968" v="1886"/>
          <ac:spMkLst>
            <pc:docMk/>
            <pc:sldMk cId="2257754654" sldId="329"/>
            <ac:spMk id="78" creationId="{B3344DC6-296C-EE99-ADE8-BC70D3DE171A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78" creationId="{C09802C2-5DE6-9153-F329-7CDDA0A79D89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79" creationId="{67105963-02C6-C9B3-5D15-D3F0AD80A979}"/>
          </ac:spMkLst>
        </pc:spChg>
        <pc:spChg chg="add del mod">
          <ac:chgData name="Antonio Carlos Meira Neto" userId="59b1efde8bf749db" providerId="LiveId" clId="{80735760-7840-4A2B-9124-0DDF62D58272}" dt="2022-09-25T03:22:46.968" v="1886"/>
          <ac:spMkLst>
            <pc:docMk/>
            <pc:sldMk cId="2257754654" sldId="329"/>
            <ac:spMk id="80" creationId="{4A9098AC-3E9A-ADC6-AF28-B35FBBCA2D93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80" creationId="{DEE34D51-5F6B-AA71-81EF-3786C5E9E1A0}"/>
          </ac:spMkLst>
        </pc:spChg>
        <pc:spChg chg="add del mod">
          <ac:chgData name="Antonio Carlos Meira Neto" userId="59b1efde8bf749db" providerId="LiveId" clId="{80735760-7840-4A2B-9124-0DDF62D58272}" dt="2022-09-25T03:22:46.968" v="1886"/>
          <ac:spMkLst>
            <pc:docMk/>
            <pc:sldMk cId="2257754654" sldId="329"/>
            <ac:spMk id="81" creationId="{CBEED98E-7994-C002-490A-3B9714E99841}"/>
          </ac:spMkLst>
        </pc:spChg>
        <pc:spChg chg="add del mod">
          <ac:chgData name="Antonio Carlos Meira Neto" userId="59b1efde8bf749db" providerId="LiveId" clId="{80735760-7840-4A2B-9124-0DDF62D58272}" dt="2022-09-25T03:22:46.968" v="1886"/>
          <ac:spMkLst>
            <pc:docMk/>
            <pc:sldMk cId="2257754654" sldId="329"/>
            <ac:spMk id="82" creationId="{E1734AF7-5365-5D38-DDFC-DF90D04FC74A}"/>
          </ac:spMkLst>
        </pc:spChg>
        <pc:spChg chg="add del mod">
          <ac:chgData name="Antonio Carlos Meira Neto" userId="59b1efde8bf749db" providerId="LiveId" clId="{80735760-7840-4A2B-9124-0DDF62D58272}" dt="2022-09-25T03:22:46.968" v="1886"/>
          <ac:spMkLst>
            <pc:docMk/>
            <pc:sldMk cId="2257754654" sldId="329"/>
            <ac:spMk id="83" creationId="{EBD1A9A2-79BB-AB93-E4BA-CCB0CF2CB6EA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84" creationId="{4B907A9F-37AC-8841-61A3-545252F49784}"/>
          </ac:spMkLst>
        </pc:spChg>
        <pc:spChg chg="add del mod">
          <ac:chgData name="Antonio Carlos Meira Neto" userId="59b1efde8bf749db" providerId="LiveId" clId="{80735760-7840-4A2B-9124-0DDF62D58272}" dt="2022-09-25T03:22:46.968" v="1886"/>
          <ac:spMkLst>
            <pc:docMk/>
            <pc:sldMk cId="2257754654" sldId="329"/>
            <ac:spMk id="84" creationId="{54B80E89-AAE0-E6F2-6EBD-EC5CD53CEC6E}"/>
          </ac:spMkLst>
        </pc:spChg>
        <pc:spChg chg="add del mod">
          <ac:chgData name="Antonio Carlos Meira Neto" userId="59b1efde8bf749db" providerId="LiveId" clId="{80735760-7840-4A2B-9124-0DDF62D58272}" dt="2022-09-25T03:22:46.968" v="1886"/>
          <ac:spMkLst>
            <pc:docMk/>
            <pc:sldMk cId="2257754654" sldId="329"/>
            <ac:spMk id="87" creationId="{A824DDB0-DCCD-8140-5F73-4225F93A1291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87" creationId="{E94EF069-620A-0999-3B19-0B64A84261E6}"/>
          </ac:spMkLst>
        </pc:spChg>
        <pc:spChg chg="add del mod">
          <ac:chgData name="Antonio Carlos Meira Neto" userId="59b1efde8bf749db" providerId="LiveId" clId="{80735760-7840-4A2B-9124-0DDF62D58272}" dt="2022-09-25T03:22:46.968" v="1886"/>
          <ac:spMkLst>
            <pc:docMk/>
            <pc:sldMk cId="2257754654" sldId="329"/>
            <ac:spMk id="88" creationId="{AE35BAA5-9688-89F6-CF61-940DBBD7BC11}"/>
          </ac:spMkLst>
        </pc:spChg>
        <pc:spChg chg="add del mod">
          <ac:chgData name="Antonio Carlos Meira Neto" userId="59b1efde8bf749db" providerId="LiveId" clId="{80735760-7840-4A2B-9124-0DDF62D58272}" dt="2022-09-25T03:22:46.968" v="1886"/>
          <ac:spMkLst>
            <pc:docMk/>
            <pc:sldMk cId="2257754654" sldId="329"/>
            <ac:spMk id="89" creationId="{B0EB8199-2855-7D21-4B72-85743F1DDFFB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89" creationId="{F36AC5BE-1A10-3880-DA63-9BD90ECA70A7}"/>
          </ac:spMkLst>
        </pc:spChg>
        <pc:spChg chg="add del mod">
          <ac:chgData name="Antonio Carlos Meira Neto" userId="59b1efde8bf749db" providerId="LiveId" clId="{80735760-7840-4A2B-9124-0DDF62D58272}" dt="2022-09-25T03:22:46.968" v="1886"/>
          <ac:spMkLst>
            <pc:docMk/>
            <pc:sldMk cId="2257754654" sldId="329"/>
            <ac:spMk id="90" creationId="{0C18D847-3EBD-6A68-82E9-E53D122096A9}"/>
          </ac:spMkLst>
        </pc:spChg>
        <pc:spChg chg="mod">
          <ac:chgData name="Antonio Carlos Meira Neto" userId="59b1efde8bf749db" providerId="LiveId" clId="{80735760-7840-4A2B-9124-0DDF62D58272}" dt="2022-09-25T21:14:40.417" v="2173"/>
          <ac:spMkLst>
            <pc:docMk/>
            <pc:sldMk cId="2257754654" sldId="329"/>
            <ac:spMk id="91" creationId="{38CB4531-6B1C-C111-FB51-293491E2D12E}"/>
          </ac:spMkLst>
        </pc:spChg>
        <pc:spChg chg="mod">
          <ac:chgData name="Antonio Carlos Meira Neto" userId="59b1efde8bf749db" providerId="LiveId" clId="{80735760-7840-4A2B-9124-0DDF62D58272}" dt="2022-09-25T03:23:13.645" v="1892"/>
          <ac:spMkLst>
            <pc:docMk/>
            <pc:sldMk cId="2257754654" sldId="329"/>
            <ac:spMk id="100" creationId="{14D921FD-D9C1-D33B-96B8-9EE016571B93}"/>
          </ac:spMkLst>
        </pc:spChg>
        <pc:spChg chg="mod">
          <ac:chgData name="Antonio Carlos Meira Neto" userId="59b1efde8bf749db" providerId="LiveId" clId="{80735760-7840-4A2B-9124-0DDF62D58272}" dt="2022-09-25T03:23:13.645" v="1892"/>
          <ac:spMkLst>
            <pc:docMk/>
            <pc:sldMk cId="2257754654" sldId="329"/>
            <ac:spMk id="103" creationId="{65F75EC0-BE20-1562-1CA1-430EDA51257C}"/>
          </ac:spMkLst>
        </pc:spChg>
        <pc:spChg chg="mod">
          <ac:chgData name="Antonio Carlos Meira Neto" userId="59b1efde8bf749db" providerId="LiveId" clId="{80735760-7840-4A2B-9124-0DDF62D58272}" dt="2022-09-25T03:23:13.645" v="1892"/>
          <ac:spMkLst>
            <pc:docMk/>
            <pc:sldMk cId="2257754654" sldId="329"/>
            <ac:spMk id="105" creationId="{4E22E807-29D3-3EF9-C96C-98C1F642A853}"/>
          </ac:spMkLst>
        </pc:spChg>
        <pc:spChg chg="mod">
          <ac:chgData name="Antonio Carlos Meira Neto" userId="59b1efde8bf749db" providerId="LiveId" clId="{80735760-7840-4A2B-9124-0DDF62D58272}" dt="2022-09-25T03:23:13.645" v="1892"/>
          <ac:spMkLst>
            <pc:docMk/>
            <pc:sldMk cId="2257754654" sldId="329"/>
            <ac:spMk id="107" creationId="{33252AE4-CF09-D090-A462-4713C80F1503}"/>
          </ac:spMkLst>
        </pc:spChg>
        <pc:spChg chg="mod">
          <ac:chgData name="Antonio Carlos Meira Neto" userId="59b1efde8bf749db" providerId="LiveId" clId="{80735760-7840-4A2B-9124-0DDF62D58272}" dt="2022-09-25T03:23:13.645" v="1892"/>
          <ac:spMkLst>
            <pc:docMk/>
            <pc:sldMk cId="2257754654" sldId="329"/>
            <ac:spMk id="111" creationId="{4AE5ED8F-5DD4-F9B8-66E0-B6EBB7C77DC4}"/>
          </ac:spMkLst>
        </pc:spChg>
        <pc:spChg chg="mod">
          <ac:chgData name="Antonio Carlos Meira Neto" userId="59b1efde8bf749db" providerId="LiveId" clId="{80735760-7840-4A2B-9124-0DDF62D58272}" dt="2022-09-25T03:23:13.645" v="1892"/>
          <ac:spMkLst>
            <pc:docMk/>
            <pc:sldMk cId="2257754654" sldId="329"/>
            <ac:spMk id="112" creationId="{D71D4CF0-40F1-AC81-6202-A73293BE7CB6}"/>
          </ac:spMkLst>
        </pc:spChg>
        <pc:spChg chg="mod">
          <ac:chgData name="Antonio Carlos Meira Neto" userId="59b1efde8bf749db" providerId="LiveId" clId="{80735760-7840-4A2B-9124-0DDF62D58272}" dt="2022-09-25T03:23:13.645" v="1892"/>
          <ac:spMkLst>
            <pc:docMk/>
            <pc:sldMk cId="2257754654" sldId="329"/>
            <ac:spMk id="113" creationId="{580202B4-2431-582A-4B9F-B20D6FD46592}"/>
          </ac:spMkLst>
        </pc:spChg>
        <pc:spChg chg="mod">
          <ac:chgData name="Antonio Carlos Meira Neto" userId="59b1efde8bf749db" providerId="LiveId" clId="{80735760-7840-4A2B-9124-0DDF62D58272}" dt="2022-09-25T03:23:13.645" v="1892"/>
          <ac:spMkLst>
            <pc:docMk/>
            <pc:sldMk cId="2257754654" sldId="329"/>
            <ac:spMk id="114" creationId="{138275EF-2BE0-03E5-A234-8A751EDB0C54}"/>
          </ac:spMkLst>
        </pc:spChg>
        <pc:spChg chg="mod">
          <ac:chgData name="Antonio Carlos Meira Neto" userId="59b1efde8bf749db" providerId="LiveId" clId="{80735760-7840-4A2B-9124-0DDF62D58272}" dt="2022-09-25T03:23:13.645" v="1892"/>
          <ac:spMkLst>
            <pc:docMk/>
            <pc:sldMk cId="2257754654" sldId="329"/>
            <ac:spMk id="115" creationId="{2FAF2547-D9BA-B37E-EE78-0B879FFA8E00}"/>
          </ac:spMkLst>
        </pc:spChg>
        <pc:spChg chg="mod">
          <ac:chgData name="Antonio Carlos Meira Neto" userId="59b1efde8bf749db" providerId="LiveId" clId="{80735760-7840-4A2B-9124-0DDF62D58272}" dt="2022-09-25T03:23:13.645" v="1892"/>
          <ac:spMkLst>
            <pc:docMk/>
            <pc:sldMk cId="2257754654" sldId="329"/>
            <ac:spMk id="116" creationId="{D3846BE9-4BC2-BE62-6DE6-2F8FE57D6887}"/>
          </ac:spMkLst>
        </pc:spChg>
        <pc:spChg chg="mod">
          <ac:chgData name="Antonio Carlos Meira Neto" userId="59b1efde8bf749db" providerId="LiveId" clId="{80735760-7840-4A2B-9124-0DDF62D58272}" dt="2022-09-25T03:23:13.645" v="1892"/>
          <ac:spMkLst>
            <pc:docMk/>
            <pc:sldMk cId="2257754654" sldId="329"/>
            <ac:spMk id="117" creationId="{7692687B-219D-2FCF-134D-B926B0ED32E8}"/>
          </ac:spMkLst>
        </pc:spChg>
        <pc:spChg chg="mod">
          <ac:chgData name="Antonio Carlos Meira Neto" userId="59b1efde8bf749db" providerId="LiveId" clId="{80735760-7840-4A2B-9124-0DDF62D58272}" dt="2022-09-25T03:23:13.645" v="1892"/>
          <ac:spMkLst>
            <pc:docMk/>
            <pc:sldMk cId="2257754654" sldId="329"/>
            <ac:spMk id="119" creationId="{3F7255B6-DF78-98A7-0643-68F93B620574}"/>
          </ac:spMkLst>
        </pc:spChg>
        <pc:spChg chg="mod">
          <ac:chgData name="Antonio Carlos Meira Neto" userId="59b1efde8bf749db" providerId="LiveId" clId="{80735760-7840-4A2B-9124-0DDF62D58272}" dt="2022-09-25T03:23:13.645" v="1892"/>
          <ac:spMkLst>
            <pc:docMk/>
            <pc:sldMk cId="2257754654" sldId="329"/>
            <ac:spMk id="121" creationId="{FEC6D6BF-C34A-DD0A-88CB-F5E48647B6BC}"/>
          </ac:spMkLst>
        </pc:spChg>
        <pc:spChg chg="mod">
          <ac:chgData name="Antonio Carlos Meira Neto" userId="59b1efde8bf749db" providerId="LiveId" clId="{80735760-7840-4A2B-9124-0DDF62D58272}" dt="2022-09-25T03:23:13.645" v="1892"/>
          <ac:spMkLst>
            <pc:docMk/>
            <pc:sldMk cId="2257754654" sldId="329"/>
            <ac:spMk id="123" creationId="{2DE4E67A-2C91-DE87-17E6-5D934C0B7DD8}"/>
          </ac:spMkLst>
        </pc:spChg>
        <pc:spChg chg="mod">
          <ac:chgData name="Antonio Carlos Meira Neto" userId="59b1efde8bf749db" providerId="LiveId" clId="{80735760-7840-4A2B-9124-0DDF62D58272}" dt="2022-09-25T03:23:13.645" v="1892"/>
          <ac:spMkLst>
            <pc:docMk/>
            <pc:sldMk cId="2257754654" sldId="329"/>
            <ac:spMk id="125" creationId="{20EBBF18-B9AE-4369-D62F-BA68749326C3}"/>
          </ac:spMkLst>
        </pc:spChg>
        <pc:spChg chg="mod">
          <ac:chgData name="Antonio Carlos Meira Neto" userId="59b1efde8bf749db" providerId="LiveId" clId="{80735760-7840-4A2B-9124-0DDF62D58272}" dt="2022-09-25T03:23:13.645" v="1892"/>
          <ac:spMkLst>
            <pc:docMk/>
            <pc:sldMk cId="2257754654" sldId="329"/>
            <ac:spMk id="127" creationId="{E3978C83-8A19-13DF-A1B3-708976B9F6FF}"/>
          </ac:spMkLst>
        </pc:spChg>
        <pc:spChg chg="mod">
          <ac:chgData name="Antonio Carlos Meira Neto" userId="59b1efde8bf749db" providerId="LiveId" clId="{80735760-7840-4A2B-9124-0DDF62D58272}" dt="2022-09-25T03:23:13.645" v="1892"/>
          <ac:spMkLst>
            <pc:docMk/>
            <pc:sldMk cId="2257754654" sldId="329"/>
            <ac:spMk id="129" creationId="{A5EB68EC-1E15-DD80-B378-7CDE0C4F1473}"/>
          </ac:spMkLst>
        </pc:spChg>
        <pc:spChg chg="mod">
          <ac:chgData name="Antonio Carlos Meira Neto" userId="59b1efde8bf749db" providerId="LiveId" clId="{80735760-7840-4A2B-9124-0DDF62D58272}" dt="2022-09-25T03:23:13.645" v="1892"/>
          <ac:spMkLst>
            <pc:docMk/>
            <pc:sldMk cId="2257754654" sldId="329"/>
            <ac:spMk id="132" creationId="{352CB553-91F0-3EAF-64B9-22E81E905B35}"/>
          </ac:spMkLst>
        </pc:spChg>
        <pc:spChg chg="mod">
          <ac:chgData name="Antonio Carlos Meira Neto" userId="59b1efde8bf749db" providerId="LiveId" clId="{80735760-7840-4A2B-9124-0DDF62D58272}" dt="2022-09-25T03:23:13.645" v="1892"/>
          <ac:spMkLst>
            <pc:docMk/>
            <pc:sldMk cId="2257754654" sldId="329"/>
            <ac:spMk id="133" creationId="{F71B9DF8-FACE-9E57-2FE6-A24885E1271C}"/>
          </ac:spMkLst>
        </pc:spChg>
        <pc:spChg chg="mod">
          <ac:chgData name="Antonio Carlos Meira Neto" userId="59b1efde8bf749db" providerId="LiveId" clId="{80735760-7840-4A2B-9124-0DDF62D58272}" dt="2022-09-25T03:23:13.645" v="1892"/>
          <ac:spMkLst>
            <pc:docMk/>
            <pc:sldMk cId="2257754654" sldId="329"/>
            <ac:spMk id="135" creationId="{D83A0B85-62D5-6E6B-0701-ACA52C03E075}"/>
          </ac:spMkLst>
        </pc:spChg>
        <pc:spChg chg="mod">
          <ac:chgData name="Antonio Carlos Meira Neto" userId="59b1efde8bf749db" providerId="LiveId" clId="{80735760-7840-4A2B-9124-0DDF62D58272}" dt="2022-09-25T03:23:13.645" v="1892"/>
          <ac:spMkLst>
            <pc:docMk/>
            <pc:sldMk cId="2257754654" sldId="329"/>
            <ac:spMk id="136" creationId="{FBEEDD96-B4A2-18B6-556F-62454F3B03A3}"/>
          </ac:spMkLst>
        </pc:spChg>
        <pc:spChg chg="mod">
          <ac:chgData name="Antonio Carlos Meira Neto" userId="59b1efde8bf749db" providerId="LiveId" clId="{80735760-7840-4A2B-9124-0DDF62D58272}" dt="2022-09-25T03:23:13.645" v="1892"/>
          <ac:spMkLst>
            <pc:docMk/>
            <pc:sldMk cId="2257754654" sldId="329"/>
            <ac:spMk id="139" creationId="{A5E1F4AE-CA0F-E158-E843-6DDA89F16E7C}"/>
          </ac:spMkLst>
        </pc:spChg>
        <pc:spChg chg="add mod">
          <ac:chgData name="Antonio Carlos Meira Neto" userId="59b1efde8bf749db" providerId="LiveId" clId="{80735760-7840-4A2B-9124-0DDF62D58272}" dt="2022-09-25T21:12:45.261" v="2166" actId="164"/>
          <ac:spMkLst>
            <pc:docMk/>
            <pc:sldMk cId="2257754654" sldId="329"/>
            <ac:spMk id="150" creationId="{A5D7C4D2-A5C5-F722-6B14-75E66519F3BE}"/>
          </ac:spMkLst>
        </pc:spChg>
        <pc:spChg chg="add mod">
          <ac:chgData name="Antonio Carlos Meira Neto" userId="59b1efde8bf749db" providerId="LiveId" clId="{80735760-7840-4A2B-9124-0DDF62D58272}" dt="2022-09-25T21:12:45.261" v="2166" actId="164"/>
          <ac:spMkLst>
            <pc:docMk/>
            <pc:sldMk cId="2257754654" sldId="329"/>
            <ac:spMk id="152" creationId="{8C5536B4-9A9A-59D5-BF15-A65B293431B3}"/>
          </ac:spMkLst>
        </pc:spChg>
        <pc:spChg chg="add mod">
          <ac:chgData name="Antonio Carlos Meira Neto" userId="59b1efde8bf749db" providerId="LiveId" clId="{80735760-7840-4A2B-9124-0DDF62D58272}" dt="2022-09-25T21:12:45.261" v="2166" actId="164"/>
          <ac:spMkLst>
            <pc:docMk/>
            <pc:sldMk cId="2257754654" sldId="329"/>
            <ac:spMk id="165" creationId="{71AD5515-6773-62C8-8F28-290D8255DBB8}"/>
          </ac:spMkLst>
        </pc:spChg>
        <pc:spChg chg="add mod">
          <ac:chgData name="Antonio Carlos Meira Neto" userId="59b1efde8bf749db" providerId="LiveId" clId="{80735760-7840-4A2B-9124-0DDF62D58272}" dt="2022-09-25T21:12:45.261" v="2166" actId="164"/>
          <ac:spMkLst>
            <pc:docMk/>
            <pc:sldMk cId="2257754654" sldId="329"/>
            <ac:spMk id="166" creationId="{B7E30DA7-0F09-2A55-5099-193B2DF62357}"/>
          </ac:spMkLst>
        </pc:spChg>
        <pc:spChg chg="add mod">
          <ac:chgData name="Antonio Carlos Meira Neto" userId="59b1efde8bf749db" providerId="LiveId" clId="{80735760-7840-4A2B-9124-0DDF62D58272}" dt="2022-09-25T21:12:45.261" v="2166" actId="164"/>
          <ac:spMkLst>
            <pc:docMk/>
            <pc:sldMk cId="2257754654" sldId="329"/>
            <ac:spMk id="168" creationId="{9BDC8DC4-46DE-AE40-945F-3CB43E3CB7D7}"/>
          </ac:spMkLst>
        </pc:spChg>
        <pc:spChg chg="add mod">
          <ac:chgData name="Antonio Carlos Meira Neto" userId="59b1efde8bf749db" providerId="LiveId" clId="{80735760-7840-4A2B-9124-0DDF62D58272}" dt="2022-09-25T21:12:45.261" v="2166" actId="164"/>
          <ac:spMkLst>
            <pc:docMk/>
            <pc:sldMk cId="2257754654" sldId="329"/>
            <ac:spMk id="169" creationId="{7502F2A5-B67F-D80D-A040-537FB6BAC67B}"/>
          </ac:spMkLst>
        </pc:spChg>
        <pc:spChg chg="add mod">
          <ac:chgData name="Antonio Carlos Meira Neto" userId="59b1efde8bf749db" providerId="LiveId" clId="{80735760-7840-4A2B-9124-0DDF62D58272}" dt="2022-09-25T21:12:45.261" v="2166" actId="164"/>
          <ac:spMkLst>
            <pc:docMk/>
            <pc:sldMk cId="2257754654" sldId="329"/>
            <ac:spMk id="170" creationId="{748DA504-8716-51A1-80FD-60CDF89C97F3}"/>
          </ac:spMkLst>
        </pc:spChg>
        <pc:spChg chg="add mod">
          <ac:chgData name="Antonio Carlos Meira Neto" userId="59b1efde8bf749db" providerId="LiveId" clId="{80735760-7840-4A2B-9124-0DDF62D58272}" dt="2022-09-25T21:12:45.261" v="2166" actId="164"/>
          <ac:spMkLst>
            <pc:docMk/>
            <pc:sldMk cId="2257754654" sldId="329"/>
            <ac:spMk id="171" creationId="{DF2A7C41-3226-CE22-F781-EA1DD439B922}"/>
          </ac:spMkLst>
        </pc:spChg>
        <pc:spChg chg="add mod">
          <ac:chgData name="Antonio Carlos Meira Neto" userId="59b1efde8bf749db" providerId="LiveId" clId="{80735760-7840-4A2B-9124-0DDF62D58272}" dt="2022-09-25T21:12:45.261" v="2166" actId="164"/>
          <ac:spMkLst>
            <pc:docMk/>
            <pc:sldMk cId="2257754654" sldId="329"/>
            <ac:spMk id="172" creationId="{4B2DA7D0-911E-A6A2-6577-71ECF956A7CF}"/>
          </ac:spMkLst>
        </pc:spChg>
        <pc:spChg chg="add mod">
          <ac:chgData name="Antonio Carlos Meira Neto" userId="59b1efde8bf749db" providerId="LiveId" clId="{80735760-7840-4A2B-9124-0DDF62D58272}" dt="2022-09-25T21:12:45.261" v="2166" actId="164"/>
          <ac:spMkLst>
            <pc:docMk/>
            <pc:sldMk cId="2257754654" sldId="329"/>
            <ac:spMk id="175" creationId="{3C3006FB-98E2-4399-658B-B44B1B5F305C}"/>
          </ac:spMkLst>
        </pc:spChg>
        <pc:spChg chg="add mod">
          <ac:chgData name="Antonio Carlos Meira Neto" userId="59b1efde8bf749db" providerId="LiveId" clId="{80735760-7840-4A2B-9124-0DDF62D58272}" dt="2022-09-25T21:12:45.261" v="2166" actId="164"/>
          <ac:spMkLst>
            <pc:docMk/>
            <pc:sldMk cId="2257754654" sldId="329"/>
            <ac:spMk id="176" creationId="{485CA598-A9FD-8340-7B90-4772E9CD6285}"/>
          </ac:spMkLst>
        </pc:spChg>
        <pc:spChg chg="add mod">
          <ac:chgData name="Antonio Carlos Meira Neto" userId="59b1efde8bf749db" providerId="LiveId" clId="{80735760-7840-4A2B-9124-0DDF62D58272}" dt="2022-09-25T21:12:45.261" v="2166" actId="164"/>
          <ac:spMkLst>
            <pc:docMk/>
            <pc:sldMk cId="2257754654" sldId="329"/>
            <ac:spMk id="177" creationId="{8AA041CC-C3C7-08FB-1A73-9EED2DDD3FC4}"/>
          </ac:spMkLst>
        </pc:spChg>
        <pc:spChg chg="add mod">
          <ac:chgData name="Antonio Carlos Meira Neto" userId="59b1efde8bf749db" providerId="LiveId" clId="{80735760-7840-4A2B-9124-0DDF62D58272}" dt="2022-09-25T21:12:45.261" v="2166" actId="164"/>
          <ac:spMkLst>
            <pc:docMk/>
            <pc:sldMk cId="2257754654" sldId="329"/>
            <ac:spMk id="178" creationId="{793332C9-1D9F-107B-E991-39F85BE4764F}"/>
          </ac:spMkLst>
        </pc:spChg>
        <pc:spChg chg="add del mod">
          <ac:chgData name="Antonio Carlos Meira Neto" userId="59b1efde8bf749db" providerId="LiveId" clId="{80735760-7840-4A2B-9124-0DDF62D58272}" dt="2022-09-25T21:14:46.186" v="2174"/>
          <ac:spMkLst>
            <pc:docMk/>
            <pc:sldMk cId="2257754654" sldId="329"/>
            <ac:spMk id="181" creationId="{E0055939-1449-E966-486F-D7C9EA04D8D0}"/>
          </ac:spMkLst>
        </pc:spChg>
        <pc:spChg chg="add del mod">
          <ac:chgData name="Antonio Carlos Meira Neto" userId="59b1efde8bf749db" providerId="LiveId" clId="{80735760-7840-4A2B-9124-0DDF62D58272}" dt="2022-09-25T21:14:46.186" v="2174"/>
          <ac:spMkLst>
            <pc:docMk/>
            <pc:sldMk cId="2257754654" sldId="329"/>
            <ac:spMk id="183" creationId="{4814E838-8A40-6350-76E3-B3FF1A9D2945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187" creationId="{8975AAFC-7FD2-E3AA-95F1-29C0E7D40723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189" creationId="{4FC1F399-E572-08AF-85D9-89F010840E93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190" creationId="{537CEE30-CBBD-34A5-177B-61DDAFC48150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191" creationId="{337DB8D8-87D1-1CE0-F38D-32CEB238EE08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192" creationId="{2A2CBAC4-9E8D-5466-844A-0C8E28689DD1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193" creationId="{6F20498D-3D81-78DC-A96D-568F46CD4165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196" creationId="{68302283-43BE-64A4-3F98-6F6571048881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199" creationId="{0922AC3F-5418-B0D7-169A-1B857D5ADD73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200" creationId="{CC5B5D74-377E-DC7F-FF34-A095E8F58F3D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203" creationId="{29C37C5A-8C2C-E65F-FCCF-156EB0E39A43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206" creationId="{B54B1E40-82AB-FDB7-3576-0F1611115C99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207" creationId="{29584E82-38A0-0902-669E-C76BC6971A37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210" creationId="{5AB8FB8F-4E5F-DE42-BC59-23EA34A4D016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213" creationId="{2C199924-CC34-E718-C3BA-9DDD2609BCC0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214" creationId="{09CC34B6-5DAE-872D-6360-FA46803C1353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215" creationId="{3B5F976A-C9A8-23BF-38C1-D531874B892C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216" creationId="{81F3704D-782E-5531-98D1-945EA77BDBCF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218" creationId="{4FF6D554-FFE8-DE74-AE1C-B1968BD7515A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219" creationId="{23FC40C2-1F8C-C4CD-18D0-940592F10AC3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220" creationId="{DC8AA7B2-ED1E-647F-0782-A7D08B4A93BA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221" creationId="{9FF5CD35-E088-4949-D97D-42C8217FE2DA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222" creationId="{EE1F09DF-0F31-A084-54CD-D6C2C99AB443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223" creationId="{80AB7604-D2DD-69E1-F3C7-9DD1610F2ED7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224" creationId="{E950244F-1E95-0E0D-2CA1-48E34350AB57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225" creationId="{0CDF0A66-3081-B924-0BA9-23AEF6E4BE7C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226" creationId="{27732979-668D-48C9-AFCA-74EEBAAA26EB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227" creationId="{A2D3C20A-FBAF-68EE-80A5-AD7AEF0C1C0E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228" creationId="{1383D751-EC43-B022-643E-392E0F0D876D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229" creationId="{3CA73F56-3662-1FFA-4B00-E38CE45E78C3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230" creationId="{0D556002-8376-103A-45BE-436E4520DDD0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231" creationId="{CACE441B-2DE0-6073-6228-F4FFD6DA44B8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232" creationId="{45862275-1734-4ABB-DC9A-25009A0C4657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233" creationId="{309F9688-515D-7963-4695-3A7FE4DF9455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234" creationId="{70BE5D57-6C33-62BD-32F8-B0F742270EF6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235" creationId="{9EAF3DB2-121D-8599-8BBF-5F1E4E4B507F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236" creationId="{0270F96B-5241-E0A3-E337-699AD9CAD00F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237" creationId="{B2FDB8AE-A1ED-539F-2CDF-3A7B7CC3B52F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238" creationId="{B958F419-6192-7E95-13A1-7169CEE79A40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239" creationId="{8F412424-B139-AA57-0120-9E939CE43B3B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240" creationId="{2D8FAA9D-8009-1122-F4F2-9D32A59243A1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241" creationId="{0CBA1797-D88E-3467-817E-19A4A1757C84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242" creationId="{9C1F8869-8F2B-CA1C-3F5E-B356A3DA9ABD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243" creationId="{5CE41442-5D84-7A31-A4AE-7C0A6F8B1B8F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244" creationId="{FFCC81FB-A614-CD8A-1DD4-CA78DB6028A2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245" creationId="{0F3D4777-4F15-D6AD-D51F-571302740179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246" creationId="{9956BE13-1D44-1032-1B00-2A127BA2FACA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247" creationId="{1C02455A-F4B6-A9A1-FB8C-4D3DA75A0970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248" creationId="{C9D8D789-8F2E-6271-9A7F-6F1E93F4BCB1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249" creationId="{2985FA53-1D79-E387-74ED-EEACFAC8A5AF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250" creationId="{04024DB2-D1E1-0584-1053-DE5E7A5C7D6A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251" creationId="{04F1D529-CFD0-36AF-910F-80DD76BBB426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252" creationId="{E0C3C571-3D2C-352D-3316-DD42BAF369FE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253" creationId="{25DD1A15-45CC-8B5D-2883-934EA6D7512B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254" creationId="{D4AAC508-CC0A-FFD3-9F7C-822FB1F0FCF1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255" creationId="{5DC30B54-7666-F98B-821A-D20B796F0C14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256" creationId="{0BE470D9-0356-6474-CEAB-EDE81F5A7FA7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257" creationId="{CA1A85A6-ABA4-F038-E4F6-95F04E4E757E}"/>
          </ac:spMkLst>
        </pc:spChg>
        <pc:spChg chg="mod">
          <ac:chgData name="Antonio Carlos Meira Neto" userId="59b1efde8bf749db" providerId="LiveId" clId="{80735760-7840-4A2B-9124-0DDF62D58272}" dt="2022-09-29T19:41:23.017" v="4256"/>
          <ac:spMkLst>
            <pc:docMk/>
            <pc:sldMk cId="2257754654" sldId="329"/>
            <ac:spMk id="259" creationId="{E6A25AB5-8633-CA96-367B-B3CEC44C8F20}"/>
          </ac:spMkLst>
        </pc:spChg>
        <pc:spChg chg="mod">
          <ac:chgData name="Antonio Carlos Meira Neto" userId="59b1efde8bf749db" providerId="LiveId" clId="{80735760-7840-4A2B-9124-0DDF62D58272}" dt="2022-09-29T19:41:23.017" v="4256"/>
          <ac:spMkLst>
            <pc:docMk/>
            <pc:sldMk cId="2257754654" sldId="329"/>
            <ac:spMk id="261" creationId="{A964D2A9-522C-8107-6538-28636272FD55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261" creationId="{D3FB470A-8C91-694C-E148-B2245C5FC4CC}"/>
          </ac:spMkLst>
        </pc:spChg>
        <pc:spChg chg="mod">
          <ac:chgData name="Antonio Carlos Meira Neto" userId="59b1efde8bf749db" providerId="LiveId" clId="{80735760-7840-4A2B-9124-0DDF62D58272}" dt="2022-09-29T19:41:23.017" v="4256"/>
          <ac:spMkLst>
            <pc:docMk/>
            <pc:sldMk cId="2257754654" sldId="329"/>
            <ac:spMk id="263" creationId="{0A019395-51D5-2FC4-2A02-DC4B52913E7D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264" creationId="{DA3422C3-9C82-F380-6FDA-D5545FAAE378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266" creationId="{53F8F5D6-75C8-FDC2-DFF6-6E132FE47513}"/>
          </ac:spMkLst>
        </pc:spChg>
        <pc:spChg chg="mod">
          <ac:chgData name="Antonio Carlos Meira Neto" userId="59b1efde8bf749db" providerId="LiveId" clId="{80735760-7840-4A2B-9124-0DDF62D58272}" dt="2022-09-29T19:41:23.017" v="4256"/>
          <ac:spMkLst>
            <pc:docMk/>
            <pc:sldMk cId="2257754654" sldId="329"/>
            <ac:spMk id="267" creationId="{54E5177B-AEF4-BD44-A6D0-28544559CDF1}"/>
          </ac:spMkLst>
        </pc:spChg>
        <pc:spChg chg="mod">
          <ac:chgData name="Antonio Carlos Meira Neto" userId="59b1efde8bf749db" providerId="LiveId" clId="{80735760-7840-4A2B-9124-0DDF62D58272}" dt="2022-09-29T19:41:23.017" v="4256"/>
          <ac:spMkLst>
            <pc:docMk/>
            <pc:sldMk cId="2257754654" sldId="329"/>
            <ac:spMk id="268" creationId="{2121D664-79A6-7702-610C-66616BE1ABE5}"/>
          </ac:spMkLst>
        </pc:spChg>
        <pc:spChg chg="mod">
          <ac:chgData name="Antonio Carlos Meira Neto" userId="59b1efde8bf749db" providerId="LiveId" clId="{80735760-7840-4A2B-9124-0DDF62D58272}" dt="2022-09-25T21:14:47.838" v="2175"/>
          <ac:spMkLst>
            <pc:docMk/>
            <pc:sldMk cId="2257754654" sldId="329"/>
            <ac:spMk id="268" creationId="{67F6DAB8-BD22-A207-053A-ACF2E1468163}"/>
          </ac:spMkLst>
        </pc:spChg>
        <pc:spChg chg="mod">
          <ac:chgData name="Antonio Carlos Meira Neto" userId="59b1efde8bf749db" providerId="LiveId" clId="{80735760-7840-4A2B-9124-0DDF62D58272}" dt="2022-09-29T19:41:23.017" v="4256"/>
          <ac:spMkLst>
            <pc:docMk/>
            <pc:sldMk cId="2257754654" sldId="329"/>
            <ac:spMk id="269" creationId="{B184CCF0-0E5E-BCA0-87AF-37FE3F5C8871}"/>
          </ac:spMkLst>
        </pc:spChg>
        <pc:spChg chg="mod">
          <ac:chgData name="Antonio Carlos Meira Neto" userId="59b1efde8bf749db" providerId="LiveId" clId="{80735760-7840-4A2B-9124-0DDF62D58272}" dt="2022-09-29T19:41:23.017" v="4256"/>
          <ac:spMkLst>
            <pc:docMk/>
            <pc:sldMk cId="2257754654" sldId="329"/>
            <ac:spMk id="270" creationId="{64F4A1F0-125E-EEC0-9E0B-BD3F1E81BA5F}"/>
          </ac:spMkLst>
        </pc:spChg>
        <pc:spChg chg="mod">
          <ac:chgData name="Antonio Carlos Meira Neto" userId="59b1efde8bf749db" providerId="LiveId" clId="{80735760-7840-4A2B-9124-0DDF62D58272}" dt="2022-09-29T19:41:23.017" v="4256"/>
          <ac:spMkLst>
            <pc:docMk/>
            <pc:sldMk cId="2257754654" sldId="329"/>
            <ac:spMk id="271" creationId="{3C6AAD58-A4A7-A68D-DBBC-8085DFB45067}"/>
          </ac:spMkLst>
        </pc:spChg>
        <pc:spChg chg="add del mod">
          <ac:chgData name="Antonio Carlos Meira Neto" userId="59b1efde8bf749db" providerId="LiveId" clId="{80735760-7840-4A2B-9124-0DDF62D58272}" dt="2022-09-25T21:14:53.708" v="2176"/>
          <ac:spMkLst>
            <pc:docMk/>
            <pc:sldMk cId="2257754654" sldId="329"/>
            <ac:spMk id="271" creationId="{8C1F2964-DC37-1587-5499-D38E8CF61F7E}"/>
          </ac:spMkLst>
        </pc:spChg>
        <pc:spChg chg="mod">
          <ac:chgData name="Antonio Carlos Meira Neto" userId="59b1efde8bf749db" providerId="LiveId" clId="{80735760-7840-4A2B-9124-0DDF62D58272}" dt="2022-09-29T19:41:23.017" v="4256"/>
          <ac:spMkLst>
            <pc:docMk/>
            <pc:sldMk cId="2257754654" sldId="329"/>
            <ac:spMk id="272" creationId="{9EBE6009-173F-6821-62DF-C3836BF1FF6E}"/>
          </ac:spMkLst>
        </pc:spChg>
        <pc:spChg chg="mod">
          <ac:chgData name="Antonio Carlos Meira Neto" userId="59b1efde8bf749db" providerId="LiveId" clId="{80735760-7840-4A2B-9124-0DDF62D58272}" dt="2022-09-29T19:41:23.017" v="4256"/>
          <ac:spMkLst>
            <pc:docMk/>
            <pc:sldMk cId="2257754654" sldId="329"/>
            <ac:spMk id="273" creationId="{49B639FB-6616-777D-5939-A1B941151958}"/>
          </ac:spMkLst>
        </pc:spChg>
        <pc:spChg chg="add del mod">
          <ac:chgData name="Antonio Carlos Meira Neto" userId="59b1efde8bf749db" providerId="LiveId" clId="{80735760-7840-4A2B-9124-0DDF62D58272}" dt="2022-09-25T21:14:53.708" v="2176"/>
          <ac:spMkLst>
            <pc:docMk/>
            <pc:sldMk cId="2257754654" sldId="329"/>
            <ac:spMk id="273" creationId="{6950383B-8D4C-85B7-F98E-E8093F517906}"/>
          </ac:spMkLst>
        </pc:spChg>
        <pc:spChg chg="mod">
          <ac:chgData name="Antonio Carlos Meira Neto" userId="59b1efde8bf749db" providerId="LiveId" clId="{80735760-7840-4A2B-9124-0DDF62D58272}" dt="2022-09-29T19:41:23.017" v="4256"/>
          <ac:spMkLst>
            <pc:docMk/>
            <pc:sldMk cId="2257754654" sldId="329"/>
            <ac:spMk id="275" creationId="{241B4B85-EB2D-0AEC-7BD5-A8A6A5479443}"/>
          </ac:spMkLst>
        </pc:spChg>
        <pc:spChg chg="mod">
          <ac:chgData name="Antonio Carlos Meira Neto" userId="59b1efde8bf749db" providerId="LiveId" clId="{80735760-7840-4A2B-9124-0DDF62D58272}" dt="2022-09-29T19:41:23.017" v="4256"/>
          <ac:spMkLst>
            <pc:docMk/>
            <pc:sldMk cId="2257754654" sldId="329"/>
            <ac:spMk id="277" creationId="{C4A5CEE6-097C-F780-F61E-EC457D094757}"/>
          </ac:spMkLst>
        </pc:spChg>
        <pc:spChg chg="mod">
          <ac:chgData name="Antonio Carlos Meira Neto" userId="59b1efde8bf749db" providerId="LiveId" clId="{80735760-7840-4A2B-9124-0DDF62D58272}" dt="2022-09-29T19:41:23.017" v="4256"/>
          <ac:spMkLst>
            <pc:docMk/>
            <pc:sldMk cId="2257754654" sldId="329"/>
            <ac:spMk id="279" creationId="{B5B7691A-FAC8-5708-6734-491D5BFBF5EC}"/>
          </ac:spMkLst>
        </pc:spChg>
        <pc:spChg chg="mod">
          <ac:chgData name="Antonio Carlos Meira Neto" userId="59b1efde8bf749db" providerId="LiveId" clId="{80735760-7840-4A2B-9124-0DDF62D58272}" dt="2022-09-29T19:41:23.017" v="4256"/>
          <ac:spMkLst>
            <pc:docMk/>
            <pc:sldMk cId="2257754654" sldId="329"/>
            <ac:spMk id="281" creationId="{DE20D8F8-19C1-AC7F-75A4-3E7B28C3DABC}"/>
          </ac:spMkLst>
        </pc:spChg>
        <pc:spChg chg="mod">
          <ac:chgData name="Antonio Carlos Meira Neto" userId="59b1efde8bf749db" providerId="LiveId" clId="{80735760-7840-4A2B-9124-0DDF62D58272}" dt="2022-09-25T21:15:26.421" v="2181"/>
          <ac:spMkLst>
            <pc:docMk/>
            <pc:sldMk cId="2257754654" sldId="329"/>
            <ac:spMk id="282" creationId="{BEB47969-4257-671A-85AB-8407FEE3E737}"/>
          </ac:spMkLst>
        </pc:spChg>
        <pc:spChg chg="mod">
          <ac:chgData name="Antonio Carlos Meira Neto" userId="59b1efde8bf749db" providerId="LiveId" clId="{80735760-7840-4A2B-9124-0DDF62D58272}" dt="2022-09-29T19:41:23.017" v="4256"/>
          <ac:spMkLst>
            <pc:docMk/>
            <pc:sldMk cId="2257754654" sldId="329"/>
            <ac:spMk id="283" creationId="{08A52EC9-F60F-D02B-CEE5-2DDAC34D3AD6}"/>
          </ac:spMkLst>
        </pc:spChg>
        <pc:spChg chg="mod">
          <ac:chgData name="Antonio Carlos Meira Neto" userId="59b1efde8bf749db" providerId="LiveId" clId="{80735760-7840-4A2B-9124-0DDF62D58272}" dt="2022-09-29T19:41:23.017" v="4256"/>
          <ac:spMkLst>
            <pc:docMk/>
            <pc:sldMk cId="2257754654" sldId="329"/>
            <ac:spMk id="285" creationId="{1C2CD92D-6425-19A2-35B4-90C052174FD7}"/>
          </ac:spMkLst>
        </pc:spChg>
        <pc:spChg chg="mod">
          <ac:chgData name="Antonio Carlos Meira Neto" userId="59b1efde8bf749db" providerId="LiveId" clId="{80735760-7840-4A2B-9124-0DDF62D58272}" dt="2022-09-25T21:15:26.421" v="2181"/>
          <ac:spMkLst>
            <pc:docMk/>
            <pc:sldMk cId="2257754654" sldId="329"/>
            <ac:spMk id="285" creationId="{AE82EFDF-88F4-DBE6-F551-22A9201B6E7C}"/>
          </ac:spMkLst>
        </pc:spChg>
        <pc:spChg chg="mod">
          <ac:chgData name="Antonio Carlos Meira Neto" userId="59b1efde8bf749db" providerId="LiveId" clId="{80735760-7840-4A2B-9124-0DDF62D58272}" dt="2022-09-25T21:15:26.421" v="2181"/>
          <ac:spMkLst>
            <pc:docMk/>
            <pc:sldMk cId="2257754654" sldId="329"/>
            <ac:spMk id="287" creationId="{D757C980-FE27-E586-CB36-BF52DA13DE2A}"/>
          </ac:spMkLst>
        </pc:spChg>
        <pc:spChg chg="mod">
          <ac:chgData name="Antonio Carlos Meira Neto" userId="59b1efde8bf749db" providerId="LiveId" clId="{80735760-7840-4A2B-9124-0DDF62D58272}" dt="2022-09-29T19:41:23.017" v="4256"/>
          <ac:spMkLst>
            <pc:docMk/>
            <pc:sldMk cId="2257754654" sldId="329"/>
            <ac:spMk id="287" creationId="{F2DD5C68-3265-4670-6F8A-4F563672BAA5}"/>
          </ac:spMkLst>
        </pc:spChg>
        <pc:spChg chg="mod">
          <ac:chgData name="Antonio Carlos Meira Neto" userId="59b1efde8bf749db" providerId="LiveId" clId="{80735760-7840-4A2B-9124-0DDF62D58272}" dt="2022-09-25T21:15:26.421" v="2181"/>
          <ac:spMkLst>
            <pc:docMk/>
            <pc:sldMk cId="2257754654" sldId="329"/>
            <ac:spMk id="289" creationId="{1920380B-7789-8F9C-DE09-ACA07F6C279A}"/>
          </ac:spMkLst>
        </pc:spChg>
        <pc:spChg chg="add mod">
          <ac:chgData name="Antonio Carlos Meira Neto" userId="59b1efde8bf749db" providerId="LiveId" clId="{80735760-7840-4A2B-9124-0DDF62D58272}" dt="2022-10-05T23:59:25.091" v="13066" actId="20577"/>
          <ac:spMkLst>
            <pc:docMk/>
            <pc:sldMk cId="2257754654" sldId="329"/>
            <ac:spMk id="290" creationId="{D9058B55-AABC-B43D-9552-B1AC9CE2F01A}"/>
          </ac:spMkLst>
        </pc:spChg>
        <pc:spChg chg="mod">
          <ac:chgData name="Antonio Carlos Meira Neto" userId="59b1efde8bf749db" providerId="LiveId" clId="{80735760-7840-4A2B-9124-0DDF62D58272}" dt="2022-09-25T21:15:26.421" v="2181"/>
          <ac:spMkLst>
            <pc:docMk/>
            <pc:sldMk cId="2257754654" sldId="329"/>
            <ac:spMk id="293" creationId="{C7717E44-B6BA-A2B0-C28F-F6B0864AF44A}"/>
          </ac:spMkLst>
        </pc:spChg>
        <pc:spChg chg="del mod topLvl">
          <ac:chgData name="Antonio Carlos Meira Neto" userId="59b1efde8bf749db" providerId="LiveId" clId="{80735760-7840-4A2B-9124-0DDF62D58272}" dt="2022-10-05T23:23:56.469" v="11965" actId="478"/>
          <ac:spMkLst>
            <pc:docMk/>
            <pc:sldMk cId="2257754654" sldId="329"/>
            <ac:spMk id="293" creationId="{F6D797D1-023C-67DA-857A-D4D34243953B}"/>
          </ac:spMkLst>
        </pc:spChg>
        <pc:spChg chg="mod">
          <ac:chgData name="Antonio Carlos Meira Neto" userId="59b1efde8bf749db" providerId="LiveId" clId="{80735760-7840-4A2B-9124-0DDF62D58272}" dt="2022-09-25T21:15:26.421" v="2181"/>
          <ac:spMkLst>
            <pc:docMk/>
            <pc:sldMk cId="2257754654" sldId="329"/>
            <ac:spMk id="294" creationId="{3CF71DA2-9B16-A9E0-67CC-91939E6D9B90}"/>
          </ac:spMkLst>
        </pc:spChg>
        <pc:spChg chg="del mod topLvl">
          <ac:chgData name="Antonio Carlos Meira Neto" userId="59b1efde8bf749db" providerId="LiveId" clId="{80735760-7840-4A2B-9124-0DDF62D58272}" dt="2022-10-05T23:23:56.469" v="11965" actId="478"/>
          <ac:spMkLst>
            <pc:docMk/>
            <pc:sldMk cId="2257754654" sldId="329"/>
            <ac:spMk id="294" creationId="{881D9711-2D02-098C-5332-97F28833BAEB}"/>
          </ac:spMkLst>
        </pc:spChg>
        <pc:spChg chg="mod">
          <ac:chgData name="Antonio Carlos Meira Neto" userId="59b1efde8bf749db" providerId="LiveId" clId="{80735760-7840-4A2B-9124-0DDF62D58272}" dt="2022-09-25T21:15:26.421" v="2181"/>
          <ac:spMkLst>
            <pc:docMk/>
            <pc:sldMk cId="2257754654" sldId="329"/>
            <ac:spMk id="295" creationId="{0E4801A9-3171-C8DD-0CE8-434E00B3EBC9}"/>
          </ac:spMkLst>
        </pc:spChg>
        <pc:spChg chg="mod">
          <ac:chgData name="Antonio Carlos Meira Neto" userId="59b1efde8bf749db" providerId="LiveId" clId="{80735760-7840-4A2B-9124-0DDF62D58272}" dt="2022-09-25T21:15:26.421" v="2181"/>
          <ac:spMkLst>
            <pc:docMk/>
            <pc:sldMk cId="2257754654" sldId="329"/>
            <ac:spMk id="296" creationId="{5AE57557-5A07-CE96-2CD6-3A12EFA632C2}"/>
          </ac:spMkLst>
        </pc:spChg>
        <pc:spChg chg="del mod topLvl">
          <ac:chgData name="Antonio Carlos Meira Neto" userId="59b1efde8bf749db" providerId="LiveId" clId="{80735760-7840-4A2B-9124-0DDF62D58272}" dt="2022-10-05T23:23:56.469" v="11965" actId="478"/>
          <ac:spMkLst>
            <pc:docMk/>
            <pc:sldMk cId="2257754654" sldId="329"/>
            <ac:spMk id="297" creationId="{A306F7D9-D748-E69E-DA4F-C2AEDC389C3B}"/>
          </ac:spMkLst>
        </pc:spChg>
        <pc:spChg chg="mod">
          <ac:chgData name="Antonio Carlos Meira Neto" userId="59b1efde8bf749db" providerId="LiveId" clId="{80735760-7840-4A2B-9124-0DDF62D58272}" dt="2022-09-25T21:15:26.421" v="2181"/>
          <ac:spMkLst>
            <pc:docMk/>
            <pc:sldMk cId="2257754654" sldId="329"/>
            <ac:spMk id="297" creationId="{C282A42F-BD8D-A808-27E6-D807B0A7C7C7}"/>
          </ac:spMkLst>
        </pc:spChg>
        <pc:spChg chg="mod">
          <ac:chgData name="Antonio Carlos Meira Neto" userId="59b1efde8bf749db" providerId="LiveId" clId="{80735760-7840-4A2B-9124-0DDF62D58272}" dt="2022-09-25T21:15:26.421" v="2181"/>
          <ac:spMkLst>
            <pc:docMk/>
            <pc:sldMk cId="2257754654" sldId="329"/>
            <ac:spMk id="298" creationId="{73DEC9C8-A96D-8924-BF3F-342954DD8220}"/>
          </ac:spMkLst>
        </pc:spChg>
        <pc:spChg chg="del mod topLvl">
          <ac:chgData name="Antonio Carlos Meira Neto" userId="59b1efde8bf749db" providerId="LiveId" clId="{80735760-7840-4A2B-9124-0DDF62D58272}" dt="2022-10-05T23:23:56.469" v="11965" actId="478"/>
          <ac:spMkLst>
            <pc:docMk/>
            <pc:sldMk cId="2257754654" sldId="329"/>
            <ac:spMk id="298" creationId="{9356063B-7C64-F433-57AB-05301A887422}"/>
          </ac:spMkLst>
        </pc:spChg>
        <pc:spChg chg="mod">
          <ac:chgData name="Antonio Carlos Meira Neto" userId="59b1efde8bf749db" providerId="LiveId" clId="{80735760-7840-4A2B-9124-0DDF62D58272}" dt="2022-09-25T21:15:26.421" v="2181"/>
          <ac:spMkLst>
            <pc:docMk/>
            <pc:sldMk cId="2257754654" sldId="329"/>
            <ac:spMk id="299" creationId="{B017DB8E-7C44-A0BF-2E13-85FA1BADAAA1}"/>
          </ac:spMkLst>
        </pc:spChg>
        <pc:spChg chg="del mod topLvl">
          <ac:chgData name="Antonio Carlos Meira Neto" userId="59b1efde8bf749db" providerId="LiveId" clId="{80735760-7840-4A2B-9124-0DDF62D58272}" dt="2022-10-05T23:23:56.469" v="11965" actId="478"/>
          <ac:spMkLst>
            <pc:docMk/>
            <pc:sldMk cId="2257754654" sldId="329"/>
            <ac:spMk id="299" creationId="{F0AE39E0-B9A7-3026-4E9B-B7BFAF98610B}"/>
          </ac:spMkLst>
        </pc:spChg>
        <pc:spChg chg="del mod topLvl">
          <ac:chgData name="Antonio Carlos Meira Neto" userId="59b1efde8bf749db" providerId="LiveId" clId="{80735760-7840-4A2B-9124-0DDF62D58272}" dt="2022-10-05T23:23:56.469" v="11965" actId="478"/>
          <ac:spMkLst>
            <pc:docMk/>
            <pc:sldMk cId="2257754654" sldId="329"/>
            <ac:spMk id="300" creationId="{E44E910B-E13A-F63C-46FB-B67AB828C61B}"/>
          </ac:spMkLst>
        </pc:spChg>
        <pc:spChg chg="mod">
          <ac:chgData name="Antonio Carlos Meira Neto" userId="59b1efde8bf749db" providerId="LiveId" clId="{80735760-7840-4A2B-9124-0DDF62D58272}" dt="2022-09-25T21:15:26.421" v="2181"/>
          <ac:spMkLst>
            <pc:docMk/>
            <pc:sldMk cId="2257754654" sldId="329"/>
            <ac:spMk id="301" creationId="{7CF0B472-3B25-3C16-327E-D958CE557DDA}"/>
          </ac:spMkLst>
        </pc:spChg>
        <pc:spChg chg="del mod topLvl">
          <ac:chgData name="Antonio Carlos Meira Neto" userId="59b1efde8bf749db" providerId="LiveId" clId="{80735760-7840-4A2B-9124-0DDF62D58272}" dt="2022-10-05T23:23:56.469" v="11965" actId="478"/>
          <ac:spMkLst>
            <pc:docMk/>
            <pc:sldMk cId="2257754654" sldId="329"/>
            <ac:spMk id="302" creationId="{79FA0A1B-C4F2-3485-38F4-27ECF32B8AE2}"/>
          </ac:spMkLst>
        </pc:spChg>
        <pc:spChg chg="mod">
          <ac:chgData name="Antonio Carlos Meira Neto" userId="59b1efde8bf749db" providerId="LiveId" clId="{80735760-7840-4A2B-9124-0DDF62D58272}" dt="2022-09-25T21:15:26.421" v="2181"/>
          <ac:spMkLst>
            <pc:docMk/>
            <pc:sldMk cId="2257754654" sldId="329"/>
            <ac:spMk id="303" creationId="{8B60CFCA-3847-6DB8-B933-C0B413DD4ECD}"/>
          </ac:spMkLst>
        </pc:spChg>
        <pc:spChg chg="del mod topLvl">
          <ac:chgData name="Antonio Carlos Meira Neto" userId="59b1efde8bf749db" providerId="LiveId" clId="{80735760-7840-4A2B-9124-0DDF62D58272}" dt="2022-10-05T23:23:56.469" v="11965" actId="478"/>
          <ac:spMkLst>
            <pc:docMk/>
            <pc:sldMk cId="2257754654" sldId="329"/>
            <ac:spMk id="304" creationId="{D574E962-A757-5D9F-E754-C5F3E1536EA3}"/>
          </ac:spMkLst>
        </pc:spChg>
        <pc:spChg chg="mod">
          <ac:chgData name="Antonio Carlos Meira Neto" userId="59b1efde8bf749db" providerId="LiveId" clId="{80735760-7840-4A2B-9124-0DDF62D58272}" dt="2022-09-25T21:15:26.421" v="2181"/>
          <ac:spMkLst>
            <pc:docMk/>
            <pc:sldMk cId="2257754654" sldId="329"/>
            <ac:spMk id="305" creationId="{3CA958FC-CC17-3B55-F5D6-24D07E196E72}"/>
          </ac:spMkLst>
        </pc:spChg>
        <pc:spChg chg="del mod topLvl">
          <ac:chgData name="Antonio Carlos Meira Neto" userId="59b1efde8bf749db" providerId="LiveId" clId="{80735760-7840-4A2B-9124-0DDF62D58272}" dt="2022-10-05T23:23:56.469" v="11965" actId="478"/>
          <ac:spMkLst>
            <pc:docMk/>
            <pc:sldMk cId="2257754654" sldId="329"/>
            <ac:spMk id="305" creationId="{8CC20357-C1D1-F2C5-FC0A-7B37731294ED}"/>
          </ac:spMkLst>
        </pc:spChg>
        <pc:spChg chg="del mod topLvl">
          <ac:chgData name="Antonio Carlos Meira Neto" userId="59b1efde8bf749db" providerId="LiveId" clId="{80735760-7840-4A2B-9124-0DDF62D58272}" dt="2022-10-05T23:23:56.469" v="11965" actId="478"/>
          <ac:spMkLst>
            <pc:docMk/>
            <pc:sldMk cId="2257754654" sldId="329"/>
            <ac:spMk id="307" creationId="{46F8655A-F52B-8252-C03A-1A7F8D50AC9B}"/>
          </ac:spMkLst>
        </pc:spChg>
        <pc:spChg chg="mod">
          <ac:chgData name="Antonio Carlos Meira Neto" userId="59b1efde8bf749db" providerId="LiveId" clId="{80735760-7840-4A2B-9124-0DDF62D58272}" dt="2022-09-25T21:15:26.421" v="2181"/>
          <ac:spMkLst>
            <pc:docMk/>
            <pc:sldMk cId="2257754654" sldId="329"/>
            <ac:spMk id="307" creationId="{F1D7E18C-A5FD-CD4D-807D-8531556F3EED}"/>
          </ac:spMkLst>
        </pc:spChg>
        <pc:spChg chg="del mod topLvl">
          <ac:chgData name="Antonio Carlos Meira Neto" userId="59b1efde8bf749db" providerId="LiveId" clId="{80735760-7840-4A2B-9124-0DDF62D58272}" dt="2022-10-05T23:23:56.469" v="11965" actId="478"/>
          <ac:spMkLst>
            <pc:docMk/>
            <pc:sldMk cId="2257754654" sldId="329"/>
            <ac:spMk id="308" creationId="{E27956AE-8679-2052-81E3-7696399FF30B}"/>
          </ac:spMkLst>
        </pc:spChg>
        <pc:spChg chg="mod">
          <ac:chgData name="Antonio Carlos Meira Neto" userId="59b1efde8bf749db" providerId="LiveId" clId="{80735760-7840-4A2B-9124-0DDF62D58272}" dt="2022-09-25T21:15:26.421" v="2181"/>
          <ac:spMkLst>
            <pc:docMk/>
            <pc:sldMk cId="2257754654" sldId="329"/>
            <ac:spMk id="309" creationId="{5DD42161-4A85-AFA7-9095-F24C2858ED8C}"/>
          </ac:spMkLst>
        </pc:spChg>
        <pc:spChg chg="del mod topLvl">
          <ac:chgData name="Antonio Carlos Meira Neto" userId="59b1efde8bf749db" providerId="LiveId" clId="{80735760-7840-4A2B-9124-0DDF62D58272}" dt="2022-10-05T23:23:56.469" v="11965" actId="478"/>
          <ac:spMkLst>
            <pc:docMk/>
            <pc:sldMk cId="2257754654" sldId="329"/>
            <ac:spMk id="309" creationId="{A6B2E88F-06B2-3253-BE9E-E5B968CC9B45}"/>
          </ac:spMkLst>
        </pc:spChg>
        <pc:spChg chg="del mod topLvl">
          <ac:chgData name="Antonio Carlos Meira Neto" userId="59b1efde8bf749db" providerId="LiveId" clId="{80735760-7840-4A2B-9124-0DDF62D58272}" dt="2022-10-05T23:23:56.469" v="11965" actId="478"/>
          <ac:spMkLst>
            <pc:docMk/>
            <pc:sldMk cId="2257754654" sldId="329"/>
            <ac:spMk id="310" creationId="{5A767DE2-6F39-7A8B-932C-73076C8BDA2D}"/>
          </ac:spMkLst>
        </pc:spChg>
        <pc:spChg chg="mod">
          <ac:chgData name="Antonio Carlos Meira Neto" userId="59b1efde8bf749db" providerId="LiveId" clId="{80735760-7840-4A2B-9124-0DDF62D58272}" dt="2022-09-25T21:15:26.421" v="2181"/>
          <ac:spMkLst>
            <pc:docMk/>
            <pc:sldMk cId="2257754654" sldId="329"/>
            <ac:spMk id="311" creationId="{1BA2B078-6570-6419-26F2-9AF196472E05}"/>
          </ac:spMkLst>
        </pc:spChg>
        <pc:spChg chg="del mod topLvl">
          <ac:chgData name="Antonio Carlos Meira Neto" userId="59b1efde8bf749db" providerId="LiveId" clId="{80735760-7840-4A2B-9124-0DDF62D58272}" dt="2022-10-05T23:23:56.469" v="11965" actId="478"/>
          <ac:spMkLst>
            <pc:docMk/>
            <pc:sldMk cId="2257754654" sldId="329"/>
            <ac:spMk id="311" creationId="{9CC72D5C-D40A-442D-7114-4F8E10B7F045}"/>
          </ac:spMkLst>
        </pc:spChg>
        <pc:spChg chg="del mod topLvl">
          <ac:chgData name="Antonio Carlos Meira Neto" userId="59b1efde8bf749db" providerId="LiveId" clId="{80735760-7840-4A2B-9124-0DDF62D58272}" dt="2022-10-05T23:23:56.469" v="11965" actId="478"/>
          <ac:spMkLst>
            <pc:docMk/>
            <pc:sldMk cId="2257754654" sldId="329"/>
            <ac:spMk id="314" creationId="{C8FBEF10-0F36-5621-70D4-38ACD9DF4C2A}"/>
          </ac:spMkLst>
        </pc:spChg>
        <pc:spChg chg="mod">
          <ac:chgData name="Antonio Carlos Meira Neto" userId="59b1efde8bf749db" providerId="LiveId" clId="{80735760-7840-4A2B-9124-0DDF62D58272}" dt="2022-09-25T21:15:26.421" v="2181"/>
          <ac:spMkLst>
            <pc:docMk/>
            <pc:sldMk cId="2257754654" sldId="329"/>
            <ac:spMk id="314" creationId="{DBECD59C-E37D-DF44-3AB0-4F4EE8110837}"/>
          </ac:spMkLst>
        </pc:spChg>
        <pc:spChg chg="mod">
          <ac:chgData name="Antonio Carlos Meira Neto" userId="59b1efde8bf749db" providerId="LiveId" clId="{80735760-7840-4A2B-9124-0DDF62D58272}" dt="2022-09-25T21:15:26.421" v="2181"/>
          <ac:spMkLst>
            <pc:docMk/>
            <pc:sldMk cId="2257754654" sldId="329"/>
            <ac:spMk id="315" creationId="{A41E4CF3-6F36-86A7-220E-30A642B34A35}"/>
          </ac:spMkLst>
        </pc:spChg>
        <pc:spChg chg="del mod topLvl">
          <ac:chgData name="Antonio Carlos Meira Neto" userId="59b1efde8bf749db" providerId="LiveId" clId="{80735760-7840-4A2B-9124-0DDF62D58272}" dt="2022-10-05T23:23:56.469" v="11965" actId="478"/>
          <ac:spMkLst>
            <pc:docMk/>
            <pc:sldMk cId="2257754654" sldId="329"/>
            <ac:spMk id="315" creationId="{CCD2844F-B1F5-7FD5-7F84-5E0DB1871511}"/>
          </ac:spMkLst>
        </pc:spChg>
        <pc:spChg chg="del mod topLvl">
          <ac:chgData name="Antonio Carlos Meira Neto" userId="59b1efde8bf749db" providerId="LiveId" clId="{80735760-7840-4A2B-9124-0DDF62D58272}" dt="2022-10-05T23:23:56.469" v="11965" actId="478"/>
          <ac:spMkLst>
            <pc:docMk/>
            <pc:sldMk cId="2257754654" sldId="329"/>
            <ac:spMk id="316" creationId="{8ECC3566-564A-34FC-7B11-E56843F6FAD4}"/>
          </ac:spMkLst>
        </pc:spChg>
        <pc:spChg chg="del mod topLvl">
          <ac:chgData name="Antonio Carlos Meira Neto" userId="59b1efde8bf749db" providerId="LiveId" clId="{80735760-7840-4A2B-9124-0DDF62D58272}" dt="2022-10-05T23:23:56.469" v="11965" actId="478"/>
          <ac:spMkLst>
            <pc:docMk/>
            <pc:sldMk cId="2257754654" sldId="329"/>
            <ac:spMk id="317" creationId="{3151FD32-0027-00FE-1CF2-ABBE60798F13}"/>
          </ac:spMkLst>
        </pc:spChg>
        <pc:spChg chg="mod">
          <ac:chgData name="Antonio Carlos Meira Neto" userId="59b1efde8bf749db" providerId="LiveId" clId="{80735760-7840-4A2B-9124-0DDF62D58272}" dt="2022-09-25T21:15:26.421" v="2181"/>
          <ac:spMkLst>
            <pc:docMk/>
            <pc:sldMk cId="2257754654" sldId="329"/>
            <ac:spMk id="317" creationId="{5ABB4E54-0568-EB34-12CD-E665E27C78EB}"/>
          </ac:spMkLst>
        </pc:spChg>
        <pc:spChg chg="mod">
          <ac:chgData name="Antonio Carlos Meira Neto" userId="59b1efde8bf749db" providerId="LiveId" clId="{80735760-7840-4A2B-9124-0DDF62D58272}" dt="2022-09-25T21:15:26.421" v="2181"/>
          <ac:spMkLst>
            <pc:docMk/>
            <pc:sldMk cId="2257754654" sldId="329"/>
            <ac:spMk id="318" creationId="{0AE7D64C-FAE4-3F5C-E60B-835084B5C365}"/>
          </ac:spMkLst>
        </pc:spChg>
        <pc:spChg chg="mod">
          <ac:chgData name="Antonio Carlos Meira Neto" userId="59b1efde8bf749db" providerId="LiveId" clId="{80735760-7840-4A2B-9124-0DDF62D58272}" dt="2022-09-25T21:15:26.421" v="2181"/>
          <ac:spMkLst>
            <pc:docMk/>
            <pc:sldMk cId="2257754654" sldId="329"/>
            <ac:spMk id="321" creationId="{725B56AC-213C-FC73-F2EF-F2555B714476}"/>
          </ac:spMkLst>
        </pc:spChg>
        <pc:spChg chg="add del mod">
          <ac:chgData name="Antonio Carlos Meira Neto" userId="59b1efde8bf749db" providerId="LiveId" clId="{80735760-7840-4A2B-9124-0DDF62D58272}" dt="2022-09-25T21:15:28.709" v="2182"/>
          <ac:spMkLst>
            <pc:docMk/>
            <pc:sldMk cId="2257754654" sldId="329"/>
            <ac:spMk id="332" creationId="{04AB4FC2-47AB-070B-C671-95FFE8279BEA}"/>
          </ac:spMkLst>
        </pc:spChg>
        <pc:spChg chg="add del mod">
          <ac:chgData name="Antonio Carlos Meira Neto" userId="59b1efde8bf749db" providerId="LiveId" clId="{80735760-7840-4A2B-9124-0DDF62D58272}" dt="2022-09-25T21:15:28.709" v="2182"/>
          <ac:spMkLst>
            <pc:docMk/>
            <pc:sldMk cId="2257754654" sldId="329"/>
            <ac:spMk id="334" creationId="{15C9C118-4B05-97A0-7796-841344837B69}"/>
          </ac:spMkLst>
        </pc:spChg>
        <pc:spChg chg="add del mod">
          <ac:chgData name="Antonio Carlos Meira Neto" userId="59b1efde8bf749db" providerId="LiveId" clId="{80735760-7840-4A2B-9124-0DDF62D58272}" dt="2022-10-05T23:23:56.469" v="11965" actId="478"/>
          <ac:spMkLst>
            <pc:docMk/>
            <pc:sldMk cId="2257754654" sldId="329"/>
            <ac:spMk id="338" creationId="{CA94DB9E-37C2-2054-2FE7-63909FBC6B6E}"/>
          </ac:spMkLst>
        </pc:spChg>
        <pc:spChg chg="add del mod">
          <ac:chgData name="Antonio Carlos Meira Neto" userId="59b1efde8bf749db" providerId="LiveId" clId="{80735760-7840-4A2B-9124-0DDF62D58272}" dt="2022-10-05T22:55:18.381" v="11363" actId="478"/>
          <ac:spMkLst>
            <pc:docMk/>
            <pc:sldMk cId="2257754654" sldId="329"/>
            <ac:spMk id="339" creationId="{7A5BF739-5A6F-BEA6-6D2D-724D7C1E0EA4}"/>
          </ac:spMkLst>
        </pc:spChg>
        <pc:spChg chg="mod">
          <ac:chgData name="Antonio Carlos Meira Neto" userId="59b1efde8bf749db" providerId="LiveId" clId="{80735760-7840-4A2B-9124-0DDF62D58272}" dt="2022-09-29T23:23:19.092" v="8422"/>
          <ac:spMkLst>
            <pc:docMk/>
            <pc:sldMk cId="2257754654" sldId="329"/>
            <ac:spMk id="342" creationId="{3BC55F52-0E3D-84FD-EE0E-1102B4FBD1FC}"/>
          </ac:spMkLst>
        </pc:spChg>
        <pc:spChg chg="add del mod">
          <ac:chgData name="Antonio Carlos Meira Neto" userId="59b1efde8bf749db" providerId="LiveId" clId="{80735760-7840-4A2B-9124-0DDF62D58272}" dt="2022-09-25T21:15:28.709" v="2182"/>
          <ac:spMkLst>
            <pc:docMk/>
            <pc:sldMk cId="2257754654" sldId="329"/>
            <ac:spMk id="347" creationId="{2AAD9F78-280E-B5CC-6178-C990C571FA51}"/>
          </ac:spMkLst>
        </pc:spChg>
        <pc:spChg chg="add del mod">
          <ac:chgData name="Antonio Carlos Meira Neto" userId="59b1efde8bf749db" providerId="LiveId" clId="{80735760-7840-4A2B-9124-0DDF62D58272}" dt="2022-09-25T21:15:28.709" v="2182"/>
          <ac:spMkLst>
            <pc:docMk/>
            <pc:sldMk cId="2257754654" sldId="329"/>
            <ac:spMk id="348" creationId="{90C5C0B4-4263-E121-1374-9BA0E89AA908}"/>
          </ac:spMkLst>
        </pc:spChg>
        <pc:spChg chg="add del mod">
          <ac:chgData name="Antonio Carlos Meira Neto" userId="59b1efde8bf749db" providerId="LiveId" clId="{80735760-7840-4A2B-9124-0DDF62D58272}" dt="2022-09-25T21:15:28.709" v="2182"/>
          <ac:spMkLst>
            <pc:docMk/>
            <pc:sldMk cId="2257754654" sldId="329"/>
            <ac:spMk id="350" creationId="{6FE5B5C6-4C50-D493-D0A3-DC5BAD7C32C6}"/>
          </ac:spMkLst>
        </pc:spChg>
        <pc:spChg chg="add del mod">
          <ac:chgData name="Antonio Carlos Meira Neto" userId="59b1efde8bf749db" providerId="LiveId" clId="{80735760-7840-4A2B-9124-0DDF62D58272}" dt="2022-09-25T21:15:28.709" v="2182"/>
          <ac:spMkLst>
            <pc:docMk/>
            <pc:sldMk cId="2257754654" sldId="329"/>
            <ac:spMk id="351" creationId="{4B63A138-7708-4F27-E194-6E16334508E3}"/>
          </ac:spMkLst>
        </pc:spChg>
        <pc:spChg chg="mod">
          <ac:chgData name="Antonio Carlos Meira Neto" userId="59b1efde8bf749db" providerId="LiveId" clId="{80735760-7840-4A2B-9124-0DDF62D58272}" dt="2022-09-29T23:23:19.092" v="8422"/>
          <ac:spMkLst>
            <pc:docMk/>
            <pc:sldMk cId="2257754654" sldId="329"/>
            <ac:spMk id="351" creationId="{57979EE8-24D1-063D-8E3C-160F8B3CA6AD}"/>
          </ac:spMkLst>
        </pc:spChg>
        <pc:spChg chg="add del mod">
          <ac:chgData name="Antonio Carlos Meira Neto" userId="59b1efde8bf749db" providerId="LiveId" clId="{80735760-7840-4A2B-9124-0DDF62D58272}" dt="2022-09-25T21:15:28.709" v="2182"/>
          <ac:spMkLst>
            <pc:docMk/>
            <pc:sldMk cId="2257754654" sldId="329"/>
            <ac:spMk id="352" creationId="{E859FB87-3670-4846-DE67-111B2D407629}"/>
          </ac:spMkLst>
        </pc:spChg>
        <pc:spChg chg="mod">
          <ac:chgData name="Antonio Carlos Meira Neto" userId="59b1efde8bf749db" providerId="LiveId" clId="{80735760-7840-4A2B-9124-0DDF62D58272}" dt="2022-09-29T23:23:19.092" v="8422"/>
          <ac:spMkLst>
            <pc:docMk/>
            <pc:sldMk cId="2257754654" sldId="329"/>
            <ac:spMk id="353" creationId="{05D267C6-D1B0-AE25-BA57-4B1F446AD26C}"/>
          </ac:spMkLst>
        </pc:spChg>
        <pc:spChg chg="add del mod">
          <ac:chgData name="Antonio Carlos Meira Neto" userId="59b1efde8bf749db" providerId="LiveId" clId="{80735760-7840-4A2B-9124-0DDF62D58272}" dt="2022-09-25T21:15:28.709" v="2182"/>
          <ac:spMkLst>
            <pc:docMk/>
            <pc:sldMk cId="2257754654" sldId="329"/>
            <ac:spMk id="353" creationId="{37381BC7-09F2-5AEB-2931-D61A9A8AB82D}"/>
          </ac:spMkLst>
        </pc:spChg>
        <pc:spChg chg="add del mod">
          <ac:chgData name="Antonio Carlos Meira Neto" userId="59b1efde8bf749db" providerId="LiveId" clId="{80735760-7840-4A2B-9124-0DDF62D58272}" dt="2022-09-25T21:15:28.709" v="2182"/>
          <ac:spMkLst>
            <pc:docMk/>
            <pc:sldMk cId="2257754654" sldId="329"/>
            <ac:spMk id="354" creationId="{22C09A7D-0E1D-7AAE-88A7-A0F8F320608F}"/>
          </ac:spMkLst>
        </pc:spChg>
        <pc:spChg chg="mod">
          <ac:chgData name="Antonio Carlos Meira Neto" userId="59b1efde8bf749db" providerId="LiveId" clId="{80735760-7840-4A2B-9124-0DDF62D58272}" dt="2022-09-29T23:23:19.092" v="8422"/>
          <ac:spMkLst>
            <pc:docMk/>
            <pc:sldMk cId="2257754654" sldId="329"/>
            <ac:spMk id="355" creationId="{1C802E65-5202-0924-F656-4EE163675396}"/>
          </ac:spMkLst>
        </pc:spChg>
        <pc:spChg chg="add del mod">
          <ac:chgData name="Antonio Carlos Meira Neto" userId="59b1efde8bf749db" providerId="LiveId" clId="{80735760-7840-4A2B-9124-0DDF62D58272}" dt="2022-09-25T21:15:28.709" v="2182"/>
          <ac:spMkLst>
            <pc:docMk/>
            <pc:sldMk cId="2257754654" sldId="329"/>
            <ac:spMk id="357" creationId="{4E18A2E6-0BB7-244B-2DEE-D2450BB54381}"/>
          </ac:spMkLst>
        </pc:spChg>
        <pc:spChg chg="add del mod">
          <ac:chgData name="Antonio Carlos Meira Neto" userId="59b1efde8bf749db" providerId="LiveId" clId="{80735760-7840-4A2B-9124-0DDF62D58272}" dt="2022-09-25T21:15:28.709" v="2182"/>
          <ac:spMkLst>
            <pc:docMk/>
            <pc:sldMk cId="2257754654" sldId="329"/>
            <ac:spMk id="358" creationId="{FE88CDF4-3D10-4106-79A6-E38BF6666E00}"/>
          </ac:spMkLst>
        </pc:spChg>
        <pc:spChg chg="add del mod">
          <ac:chgData name="Antonio Carlos Meira Neto" userId="59b1efde8bf749db" providerId="LiveId" clId="{80735760-7840-4A2B-9124-0DDF62D58272}" dt="2022-09-25T21:15:28.709" v="2182"/>
          <ac:spMkLst>
            <pc:docMk/>
            <pc:sldMk cId="2257754654" sldId="329"/>
            <ac:spMk id="359" creationId="{2E81F62E-3C63-0835-616F-21F9DAF017E4}"/>
          </ac:spMkLst>
        </pc:spChg>
        <pc:spChg chg="mod">
          <ac:chgData name="Antonio Carlos Meira Neto" userId="59b1efde8bf749db" providerId="LiveId" clId="{80735760-7840-4A2B-9124-0DDF62D58272}" dt="2022-09-29T23:23:19.092" v="8422"/>
          <ac:spMkLst>
            <pc:docMk/>
            <pc:sldMk cId="2257754654" sldId="329"/>
            <ac:spMk id="359" creationId="{80F4550D-880F-8C33-24D3-946E101BBAA1}"/>
          </ac:spMkLst>
        </pc:spChg>
        <pc:spChg chg="mod">
          <ac:chgData name="Antonio Carlos Meira Neto" userId="59b1efde8bf749db" providerId="LiveId" clId="{80735760-7840-4A2B-9124-0DDF62D58272}" dt="2022-09-29T23:23:19.092" v="8422"/>
          <ac:spMkLst>
            <pc:docMk/>
            <pc:sldMk cId="2257754654" sldId="329"/>
            <ac:spMk id="360" creationId="{AAF453E9-0EDD-1460-6079-DFED21A526BC}"/>
          </ac:spMkLst>
        </pc:spChg>
        <pc:spChg chg="add del mod">
          <ac:chgData name="Antonio Carlos Meira Neto" userId="59b1efde8bf749db" providerId="LiveId" clId="{80735760-7840-4A2B-9124-0DDF62D58272}" dt="2022-09-25T21:15:28.709" v="2182"/>
          <ac:spMkLst>
            <pc:docMk/>
            <pc:sldMk cId="2257754654" sldId="329"/>
            <ac:spMk id="360" creationId="{D4D368B8-5B55-A9E9-F181-52AEA0E80F23}"/>
          </ac:spMkLst>
        </pc:spChg>
        <pc:spChg chg="mod">
          <ac:chgData name="Antonio Carlos Meira Neto" userId="59b1efde8bf749db" providerId="LiveId" clId="{80735760-7840-4A2B-9124-0DDF62D58272}" dt="2022-09-29T23:23:19.092" v="8422"/>
          <ac:spMkLst>
            <pc:docMk/>
            <pc:sldMk cId="2257754654" sldId="329"/>
            <ac:spMk id="361" creationId="{FF33B6F4-6F98-FF78-32EE-FAADA9BE4E1C}"/>
          </ac:spMkLst>
        </pc:spChg>
        <pc:spChg chg="mod">
          <ac:chgData name="Antonio Carlos Meira Neto" userId="59b1efde8bf749db" providerId="LiveId" clId="{80735760-7840-4A2B-9124-0DDF62D58272}" dt="2022-09-29T23:23:19.092" v="8422"/>
          <ac:spMkLst>
            <pc:docMk/>
            <pc:sldMk cId="2257754654" sldId="329"/>
            <ac:spMk id="363" creationId="{4B863E80-1117-CEFB-1CC1-426DC4D04012}"/>
          </ac:spMkLst>
        </pc:spChg>
        <pc:spChg chg="mod">
          <ac:chgData name="Antonio Carlos Meira Neto" userId="59b1efde8bf749db" providerId="LiveId" clId="{80735760-7840-4A2B-9124-0DDF62D58272}" dt="2022-09-29T23:23:19.092" v="8422"/>
          <ac:spMkLst>
            <pc:docMk/>
            <pc:sldMk cId="2257754654" sldId="329"/>
            <ac:spMk id="364" creationId="{EB45F5FE-9B9A-EE5E-CF73-67E1467BE77A}"/>
          </ac:spMkLst>
        </pc:spChg>
        <pc:spChg chg="mod">
          <ac:chgData name="Antonio Carlos Meira Neto" userId="59b1efde8bf749db" providerId="LiveId" clId="{80735760-7840-4A2B-9124-0DDF62D58272}" dt="2022-09-29T23:23:19.092" v="8422"/>
          <ac:spMkLst>
            <pc:docMk/>
            <pc:sldMk cId="2257754654" sldId="329"/>
            <ac:spMk id="365" creationId="{25B83A9C-0F38-C74B-A443-AFAE84E729FC}"/>
          </ac:spMkLst>
        </pc:spChg>
        <pc:spChg chg="mod">
          <ac:chgData name="Antonio Carlos Meira Neto" userId="59b1efde8bf749db" providerId="LiveId" clId="{80735760-7840-4A2B-9124-0DDF62D58272}" dt="2022-09-29T23:23:19.092" v="8422"/>
          <ac:spMkLst>
            <pc:docMk/>
            <pc:sldMk cId="2257754654" sldId="329"/>
            <ac:spMk id="366" creationId="{4740ADA8-8CF1-417E-A989-BD475668048E}"/>
          </ac:spMkLst>
        </pc:spChg>
        <pc:spChg chg="mod">
          <ac:chgData name="Antonio Carlos Meira Neto" userId="59b1efde8bf749db" providerId="LiveId" clId="{80735760-7840-4A2B-9124-0DDF62D58272}" dt="2022-09-29T23:23:19.092" v="8422"/>
          <ac:spMkLst>
            <pc:docMk/>
            <pc:sldMk cId="2257754654" sldId="329"/>
            <ac:spMk id="367" creationId="{EF1D80B1-36AC-125C-F262-11A39B7B2B27}"/>
          </ac:spMkLst>
        </pc:spChg>
        <pc:spChg chg="mod">
          <ac:chgData name="Antonio Carlos Meira Neto" userId="59b1efde8bf749db" providerId="LiveId" clId="{80735760-7840-4A2B-9124-0DDF62D58272}" dt="2022-09-29T23:23:19.092" v="8422"/>
          <ac:spMkLst>
            <pc:docMk/>
            <pc:sldMk cId="2257754654" sldId="329"/>
            <ac:spMk id="369" creationId="{301B35CE-F6F8-40B4-6E33-7E16C5C2B583}"/>
          </ac:spMkLst>
        </pc:spChg>
        <pc:spChg chg="mod">
          <ac:chgData name="Antonio Carlos Meira Neto" userId="59b1efde8bf749db" providerId="LiveId" clId="{80735760-7840-4A2B-9124-0DDF62D58272}" dt="2022-09-29T23:23:19.092" v="8422"/>
          <ac:spMkLst>
            <pc:docMk/>
            <pc:sldMk cId="2257754654" sldId="329"/>
            <ac:spMk id="371" creationId="{D5B934FF-BBED-CB36-7068-96F0FC62FFAE}"/>
          </ac:spMkLst>
        </pc:spChg>
        <pc:spChg chg="mod">
          <ac:chgData name="Antonio Carlos Meira Neto" userId="59b1efde8bf749db" providerId="LiveId" clId="{80735760-7840-4A2B-9124-0DDF62D58272}" dt="2022-09-29T23:23:19.092" v="8422"/>
          <ac:spMkLst>
            <pc:docMk/>
            <pc:sldMk cId="2257754654" sldId="329"/>
            <ac:spMk id="373" creationId="{A97F6C6F-07C3-3DC4-058F-1FEE65FEA36C}"/>
          </ac:spMkLst>
        </pc:spChg>
        <pc:spChg chg="mod">
          <ac:chgData name="Antonio Carlos Meira Neto" userId="59b1efde8bf749db" providerId="LiveId" clId="{80735760-7840-4A2B-9124-0DDF62D58272}" dt="2022-09-29T23:23:19.092" v="8422"/>
          <ac:spMkLst>
            <pc:docMk/>
            <pc:sldMk cId="2257754654" sldId="329"/>
            <ac:spMk id="375" creationId="{13209116-0D38-03F5-4339-B2D7BDF720EF}"/>
          </ac:spMkLst>
        </pc:spChg>
        <pc:spChg chg="mod">
          <ac:chgData name="Antonio Carlos Meira Neto" userId="59b1efde8bf749db" providerId="LiveId" clId="{80735760-7840-4A2B-9124-0DDF62D58272}" dt="2022-09-29T23:23:19.092" v="8422"/>
          <ac:spMkLst>
            <pc:docMk/>
            <pc:sldMk cId="2257754654" sldId="329"/>
            <ac:spMk id="377" creationId="{3FC35742-DAFE-9B34-9587-B7ED0610CCC4}"/>
          </ac:spMkLst>
        </pc:spChg>
        <pc:spChg chg="mod">
          <ac:chgData name="Antonio Carlos Meira Neto" userId="59b1efde8bf749db" providerId="LiveId" clId="{80735760-7840-4A2B-9124-0DDF62D58272}" dt="2022-09-29T23:23:19.092" v="8422"/>
          <ac:spMkLst>
            <pc:docMk/>
            <pc:sldMk cId="2257754654" sldId="329"/>
            <ac:spMk id="379" creationId="{FC944409-DBA9-2898-4BAB-6B8C6FC89F04}"/>
          </ac:spMkLst>
        </pc:spChg>
        <pc:spChg chg="add mod topLvl">
          <ac:chgData name="Antonio Carlos Meira Neto" userId="59b1efde8bf749db" providerId="LiveId" clId="{80735760-7840-4A2B-9124-0DDF62D58272}" dt="2022-10-05T23:43:22.145" v="12686" actId="164"/>
          <ac:spMkLst>
            <pc:docMk/>
            <pc:sldMk cId="2257754654" sldId="329"/>
            <ac:spMk id="422" creationId="{E238BDFE-0027-277F-2A69-0A7D7BE572E2}"/>
          </ac:spMkLst>
        </pc:spChg>
        <pc:spChg chg="add mod topLvl">
          <ac:chgData name="Antonio Carlos Meira Neto" userId="59b1efde8bf749db" providerId="LiveId" clId="{80735760-7840-4A2B-9124-0DDF62D58272}" dt="2022-10-05T23:43:22.145" v="12686" actId="164"/>
          <ac:spMkLst>
            <pc:docMk/>
            <pc:sldMk cId="2257754654" sldId="329"/>
            <ac:spMk id="423" creationId="{8F5C5BA5-58A9-C067-078B-1F720282BFFE}"/>
          </ac:spMkLst>
        </pc:spChg>
        <pc:spChg chg="add mod topLvl">
          <ac:chgData name="Antonio Carlos Meira Neto" userId="59b1efde8bf749db" providerId="LiveId" clId="{80735760-7840-4A2B-9124-0DDF62D58272}" dt="2022-10-05T23:43:22.145" v="12686" actId="164"/>
          <ac:spMkLst>
            <pc:docMk/>
            <pc:sldMk cId="2257754654" sldId="329"/>
            <ac:spMk id="424" creationId="{AAA9C27F-83EC-DFD8-6377-540514EA50F3}"/>
          </ac:spMkLst>
        </pc:spChg>
        <pc:spChg chg="add mod topLvl">
          <ac:chgData name="Antonio Carlos Meira Neto" userId="59b1efde8bf749db" providerId="LiveId" clId="{80735760-7840-4A2B-9124-0DDF62D58272}" dt="2022-10-05T23:43:22.145" v="12686" actId="164"/>
          <ac:spMkLst>
            <pc:docMk/>
            <pc:sldMk cId="2257754654" sldId="329"/>
            <ac:spMk id="425" creationId="{820DCAA8-D8F0-527D-2E3B-1141B35B9129}"/>
          </ac:spMkLst>
        </pc:spChg>
        <pc:spChg chg="add mod topLvl">
          <ac:chgData name="Antonio Carlos Meira Neto" userId="59b1efde8bf749db" providerId="LiveId" clId="{80735760-7840-4A2B-9124-0DDF62D58272}" dt="2022-10-05T23:43:22.145" v="12686" actId="164"/>
          <ac:spMkLst>
            <pc:docMk/>
            <pc:sldMk cId="2257754654" sldId="329"/>
            <ac:spMk id="426" creationId="{1C4EE3A2-011A-287A-B31C-20B1192443AF}"/>
          </ac:spMkLst>
        </pc:spChg>
        <pc:spChg chg="add mod topLvl">
          <ac:chgData name="Antonio Carlos Meira Neto" userId="59b1efde8bf749db" providerId="LiveId" clId="{80735760-7840-4A2B-9124-0DDF62D58272}" dt="2022-10-05T23:43:22.145" v="12686" actId="164"/>
          <ac:spMkLst>
            <pc:docMk/>
            <pc:sldMk cId="2257754654" sldId="329"/>
            <ac:spMk id="427" creationId="{C64254C0-5701-2CC9-D15B-81A6CADF71C1}"/>
          </ac:spMkLst>
        </pc:spChg>
        <pc:spChg chg="add mod topLvl">
          <ac:chgData name="Antonio Carlos Meira Neto" userId="59b1efde8bf749db" providerId="LiveId" clId="{80735760-7840-4A2B-9124-0DDF62D58272}" dt="2022-10-05T23:43:22.145" v="12686" actId="164"/>
          <ac:spMkLst>
            <pc:docMk/>
            <pc:sldMk cId="2257754654" sldId="329"/>
            <ac:spMk id="428" creationId="{F7CE2DA8-3900-9DDB-170D-45858FF4C4FB}"/>
          </ac:spMkLst>
        </pc:spChg>
        <pc:spChg chg="add del mod">
          <ac:chgData name="Antonio Carlos Meira Neto" userId="59b1efde8bf749db" providerId="LiveId" clId="{80735760-7840-4A2B-9124-0DDF62D58272}" dt="2022-10-05T23:17:12.922" v="11802" actId="478"/>
          <ac:spMkLst>
            <pc:docMk/>
            <pc:sldMk cId="2257754654" sldId="329"/>
            <ac:spMk id="429" creationId="{0299E095-8E18-9E71-FA84-2ACF0F08F1F7}"/>
          </ac:spMkLst>
        </pc:spChg>
        <pc:spChg chg="add del mod">
          <ac:chgData name="Antonio Carlos Meira Neto" userId="59b1efde8bf749db" providerId="LiveId" clId="{80735760-7840-4A2B-9124-0DDF62D58272}" dt="2022-10-05T23:17:08.358" v="11801" actId="478"/>
          <ac:spMkLst>
            <pc:docMk/>
            <pc:sldMk cId="2257754654" sldId="329"/>
            <ac:spMk id="430" creationId="{EEABFD32-878B-11EA-0C07-EE54CA5640BE}"/>
          </ac:spMkLst>
        </pc:spChg>
        <pc:spChg chg="add mod">
          <ac:chgData name="Antonio Carlos Meira Neto" userId="59b1efde8bf749db" providerId="LiveId" clId="{80735760-7840-4A2B-9124-0DDF62D58272}" dt="2022-10-05T23:43:37.693" v="12689" actId="1076"/>
          <ac:spMkLst>
            <pc:docMk/>
            <pc:sldMk cId="2257754654" sldId="329"/>
            <ac:spMk id="439" creationId="{CB04FFA1-F046-AB05-0F95-9ED3AEFAED7B}"/>
          </ac:spMkLst>
        </pc:spChg>
        <pc:spChg chg="add del mod">
          <ac:chgData name="Antonio Carlos Meira Neto" userId="59b1efde8bf749db" providerId="LiveId" clId="{80735760-7840-4A2B-9124-0DDF62D58272}" dt="2022-10-05T23:32:59.231" v="12265" actId="478"/>
          <ac:spMkLst>
            <pc:docMk/>
            <pc:sldMk cId="2257754654" sldId="329"/>
            <ac:spMk id="440" creationId="{F699D75D-0775-3E06-CB06-39A3B754E823}"/>
          </ac:spMkLst>
        </pc:spChg>
        <pc:spChg chg="add del mod">
          <ac:chgData name="Antonio Carlos Meira Neto" userId="59b1efde8bf749db" providerId="LiveId" clId="{80735760-7840-4A2B-9124-0DDF62D58272}" dt="2022-10-05T23:28:43.062" v="12049" actId="478"/>
          <ac:spMkLst>
            <pc:docMk/>
            <pc:sldMk cId="2257754654" sldId="329"/>
            <ac:spMk id="441" creationId="{342FD694-D689-4A6F-9A82-7426656DC6B6}"/>
          </ac:spMkLst>
        </pc:spChg>
        <pc:spChg chg="add del mod">
          <ac:chgData name="Antonio Carlos Meira Neto" userId="59b1efde8bf749db" providerId="LiveId" clId="{80735760-7840-4A2B-9124-0DDF62D58272}" dt="2022-10-05T23:32:58.775" v="12264" actId="478"/>
          <ac:spMkLst>
            <pc:docMk/>
            <pc:sldMk cId="2257754654" sldId="329"/>
            <ac:spMk id="442" creationId="{767B0EA0-BE8C-B4F3-8F9A-50ADD2FD2B4C}"/>
          </ac:spMkLst>
        </pc:spChg>
        <pc:spChg chg="add del mod">
          <ac:chgData name="Antonio Carlos Meira Neto" userId="59b1efde8bf749db" providerId="LiveId" clId="{80735760-7840-4A2B-9124-0DDF62D58272}" dt="2022-10-05T23:32:58.151" v="12263" actId="478"/>
          <ac:spMkLst>
            <pc:docMk/>
            <pc:sldMk cId="2257754654" sldId="329"/>
            <ac:spMk id="443" creationId="{60CD5C32-5796-413A-9A19-2FB452EA33FA}"/>
          </ac:spMkLst>
        </pc:spChg>
        <pc:spChg chg="add del mod">
          <ac:chgData name="Antonio Carlos Meira Neto" userId="59b1efde8bf749db" providerId="LiveId" clId="{80735760-7840-4A2B-9124-0DDF62D58272}" dt="2022-10-05T23:32:57.630" v="12262" actId="478"/>
          <ac:spMkLst>
            <pc:docMk/>
            <pc:sldMk cId="2257754654" sldId="329"/>
            <ac:spMk id="444" creationId="{F0B053D1-83E0-D857-25E5-233409306C46}"/>
          </ac:spMkLst>
        </pc:spChg>
        <pc:spChg chg="add del mod">
          <ac:chgData name="Antonio Carlos Meira Neto" userId="59b1efde8bf749db" providerId="LiveId" clId="{80735760-7840-4A2B-9124-0DDF62D58272}" dt="2022-10-05T23:32:57.095" v="12261" actId="478"/>
          <ac:spMkLst>
            <pc:docMk/>
            <pc:sldMk cId="2257754654" sldId="329"/>
            <ac:spMk id="445" creationId="{B15E42AF-7D5E-DBDD-BF2C-95FEA8C77478}"/>
          </ac:spMkLst>
        </pc:spChg>
        <pc:spChg chg="add del mod">
          <ac:chgData name="Antonio Carlos Meira Neto" userId="59b1efde8bf749db" providerId="LiveId" clId="{80735760-7840-4A2B-9124-0DDF62D58272}" dt="2022-10-06T00:12:59.304" v="13466"/>
          <ac:spMkLst>
            <pc:docMk/>
            <pc:sldMk cId="2257754654" sldId="329"/>
            <ac:spMk id="455" creationId="{67F76D6F-A817-7E53-7ED8-EFE3F4D0BEFC}"/>
          </ac:spMkLst>
        </pc:spChg>
        <pc:spChg chg="add del mod">
          <ac:chgData name="Antonio Carlos Meira Neto" userId="59b1efde8bf749db" providerId="LiveId" clId="{80735760-7840-4A2B-9124-0DDF62D58272}" dt="2022-10-06T00:12:59.304" v="13466"/>
          <ac:spMkLst>
            <pc:docMk/>
            <pc:sldMk cId="2257754654" sldId="329"/>
            <ac:spMk id="456" creationId="{1E3960DC-234F-589A-20FD-D06E7BAA3DF4}"/>
          </ac:spMkLst>
        </pc:spChg>
        <pc:spChg chg="add del mod">
          <ac:chgData name="Antonio Carlos Meira Neto" userId="59b1efde8bf749db" providerId="LiveId" clId="{80735760-7840-4A2B-9124-0DDF62D58272}" dt="2022-10-06T00:13:02.772" v="13468"/>
          <ac:spMkLst>
            <pc:docMk/>
            <pc:sldMk cId="2257754654" sldId="329"/>
            <ac:spMk id="460" creationId="{1132D96B-01BC-5DE0-C37F-ADA37C5362FC}"/>
          </ac:spMkLst>
        </pc:spChg>
        <pc:spChg chg="add del mod">
          <ac:chgData name="Antonio Carlos Meira Neto" userId="59b1efde8bf749db" providerId="LiveId" clId="{80735760-7840-4A2B-9124-0DDF62D58272}" dt="2022-10-06T00:13:02.772" v="13468"/>
          <ac:spMkLst>
            <pc:docMk/>
            <pc:sldMk cId="2257754654" sldId="329"/>
            <ac:spMk id="461" creationId="{6F2D94C6-3AF6-47A5-7A3B-BDF97CE80950}"/>
          </ac:spMkLst>
        </pc:spChg>
        <pc:grpChg chg="add del mod">
          <ac:chgData name="Antonio Carlos Meira Neto" userId="59b1efde8bf749db" providerId="LiveId" clId="{80735760-7840-4A2B-9124-0DDF62D58272}" dt="2022-09-25T03:22:46.968" v="1886"/>
          <ac:grpSpMkLst>
            <pc:docMk/>
            <pc:sldMk cId="2257754654" sldId="329"/>
            <ac:grpSpMk id="2" creationId="{6A015E0C-5CC7-9342-56DD-0A5B6706F269}"/>
          </ac:grpSpMkLst>
        </pc:grpChg>
        <pc:grpChg chg="mod">
          <ac:chgData name="Antonio Carlos Meira Neto" userId="59b1efde8bf749db" providerId="LiveId" clId="{80735760-7840-4A2B-9124-0DDF62D58272}" dt="2022-09-25T03:22:43.940" v="1885"/>
          <ac:grpSpMkLst>
            <pc:docMk/>
            <pc:sldMk cId="2257754654" sldId="329"/>
            <ac:grpSpMk id="3" creationId="{4EE6DBA6-A44E-BFFB-491D-970E50F9F008}"/>
          </ac:grpSpMkLst>
        </pc:grpChg>
        <pc:grpChg chg="add del mod">
          <ac:chgData name="Antonio Carlos Meira Neto" userId="59b1efde8bf749db" providerId="LiveId" clId="{80735760-7840-4A2B-9124-0DDF62D58272}" dt="2022-09-25T21:16:03.063" v="2190" actId="478"/>
          <ac:grpSpMkLst>
            <pc:docMk/>
            <pc:sldMk cId="2257754654" sldId="329"/>
            <ac:grpSpMk id="3" creationId="{F5607343-D891-4428-1830-80EF46664D23}"/>
          </ac:grpSpMkLst>
        </pc:grpChg>
        <pc:grpChg chg="mod">
          <ac:chgData name="Antonio Carlos Meira Neto" userId="59b1efde8bf749db" providerId="LiveId" clId="{80735760-7840-4A2B-9124-0DDF62D58272}" dt="2022-09-25T03:22:43.940" v="1885"/>
          <ac:grpSpMkLst>
            <pc:docMk/>
            <pc:sldMk cId="2257754654" sldId="329"/>
            <ac:grpSpMk id="5" creationId="{87AB7FF3-2FD3-A38C-1900-2290D9E05659}"/>
          </ac:grpSpMkLst>
        </pc:grpChg>
        <pc:grpChg chg="add del mod">
          <ac:chgData name="Antonio Carlos Meira Neto" userId="59b1efde8bf749db" providerId="LiveId" clId="{80735760-7840-4A2B-9124-0DDF62D58272}" dt="2022-09-29T19:41:26.600" v="4257"/>
          <ac:grpSpMkLst>
            <pc:docMk/>
            <pc:sldMk cId="2257754654" sldId="329"/>
            <ac:grpSpMk id="5" creationId="{88FE5D0E-1ABB-B521-163F-3ACA19B40376}"/>
          </ac:grpSpMkLst>
        </pc:grpChg>
        <pc:grpChg chg="add del mod">
          <ac:chgData name="Antonio Carlos Meira Neto" userId="59b1efde8bf749db" providerId="LiveId" clId="{80735760-7840-4A2B-9124-0DDF62D58272}" dt="2022-09-25T21:14:46.186" v="2174"/>
          <ac:grpSpMkLst>
            <pc:docMk/>
            <pc:sldMk cId="2257754654" sldId="329"/>
            <ac:grpSpMk id="5" creationId="{A2ECDCEF-4E6A-D184-A4CC-E492B91679F4}"/>
          </ac:grpSpMkLst>
        </pc:grpChg>
        <pc:grpChg chg="mod">
          <ac:chgData name="Antonio Carlos Meira Neto" userId="59b1efde8bf749db" providerId="LiveId" clId="{80735760-7840-4A2B-9124-0DDF62D58272}" dt="2022-09-25T03:22:43.940" v="1885"/>
          <ac:grpSpMkLst>
            <pc:docMk/>
            <pc:sldMk cId="2257754654" sldId="329"/>
            <ac:grpSpMk id="6" creationId="{A3CBF8DD-0CBC-0032-0AD3-8ADC1F0DA66C}"/>
          </ac:grpSpMkLst>
        </pc:grpChg>
        <pc:grpChg chg="add del mod topLvl">
          <ac:chgData name="Antonio Carlos Meira Neto" userId="59b1efde8bf749db" providerId="LiveId" clId="{80735760-7840-4A2B-9124-0DDF62D58272}" dt="2022-10-05T23:20:52.707" v="11873" actId="165"/>
          <ac:grpSpMkLst>
            <pc:docMk/>
            <pc:sldMk cId="2257754654" sldId="329"/>
            <ac:grpSpMk id="7" creationId="{55D8ABD8-8131-35DF-9E74-DA7984B027F1}"/>
          </ac:grpSpMkLst>
        </pc:grpChg>
        <pc:grpChg chg="mod">
          <ac:chgData name="Antonio Carlos Meira Neto" userId="59b1efde8bf749db" providerId="LiveId" clId="{80735760-7840-4A2B-9124-0DDF62D58272}" dt="2022-09-25T03:22:43.940" v="1885"/>
          <ac:grpSpMkLst>
            <pc:docMk/>
            <pc:sldMk cId="2257754654" sldId="329"/>
            <ac:grpSpMk id="7" creationId="{74316C2C-3AAC-8C32-D30C-190AEF7A4DD6}"/>
          </ac:grpSpMkLst>
        </pc:grpChg>
        <pc:grpChg chg="mod topLvl">
          <ac:chgData name="Antonio Carlos Meira Neto" userId="59b1efde8bf749db" providerId="LiveId" clId="{80735760-7840-4A2B-9124-0DDF62D58272}" dt="2022-10-05T23:38:07.355" v="12387" actId="165"/>
          <ac:grpSpMkLst>
            <pc:docMk/>
            <pc:sldMk cId="2257754654" sldId="329"/>
            <ac:grpSpMk id="8" creationId="{BDF29001-FFB2-D69E-994F-6286F2161BDF}"/>
          </ac:grpSpMkLst>
        </pc:grpChg>
        <pc:grpChg chg="mod">
          <ac:chgData name="Antonio Carlos Meira Neto" userId="59b1efde8bf749db" providerId="LiveId" clId="{80735760-7840-4A2B-9124-0DDF62D58272}" dt="2022-09-29T19:41:23.017" v="4256"/>
          <ac:grpSpMkLst>
            <pc:docMk/>
            <pc:sldMk cId="2257754654" sldId="329"/>
            <ac:grpSpMk id="10" creationId="{DBE84A01-7D2C-C739-8117-C6A2B4684F45}"/>
          </ac:grpSpMkLst>
        </pc:grpChg>
        <pc:grpChg chg="mod">
          <ac:chgData name="Antonio Carlos Meira Neto" userId="59b1efde8bf749db" providerId="LiveId" clId="{80735760-7840-4A2B-9124-0DDF62D58272}" dt="2022-09-25T03:22:43.940" v="1885"/>
          <ac:grpSpMkLst>
            <pc:docMk/>
            <pc:sldMk cId="2257754654" sldId="329"/>
            <ac:grpSpMk id="13" creationId="{C974588F-DECD-4822-BAFC-D3F7DAA25FAC}"/>
          </ac:grpSpMkLst>
        </pc:grpChg>
        <pc:grpChg chg="mod">
          <ac:chgData name="Antonio Carlos Meira Neto" userId="59b1efde8bf749db" providerId="LiveId" clId="{80735760-7840-4A2B-9124-0DDF62D58272}" dt="2022-09-25T03:22:43.940" v="1885"/>
          <ac:grpSpMkLst>
            <pc:docMk/>
            <pc:sldMk cId="2257754654" sldId="329"/>
            <ac:grpSpMk id="14" creationId="{1770286B-E682-2E14-CA1D-DC8958B75EE8}"/>
          </ac:grpSpMkLst>
        </pc:grpChg>
        <pc:grpChg chg="mod">
          <ac:chgData name="Antonio Carlos Meira Neto" userId="59b1efde8bf749db" providerId="LiveId" clId="{80735760-7840-4A2B-9124-0DDF62D58272}" dt="2022-09-25T21:14:40.417" v="2173"/>
          <ac:grpSpMkLst>
            <pc:docMk/>
            <pc:sldMk cId="2257754654" sldId="329"/>
            <ac:grpSpMk id="17" creationId="{973834FD-B214-B54B-610C-64D9FAC2E056}"/>
          </ac:grpSpMkLst>
        </pc:grpChg>
        <pc:grpChg chg="mod">
          <ac:chgData name="Antonio Carlos Meira Neto" userId="59b1efde8bf749db" providerId="LiveId" clId="{80735760-7840-4A2B-9124-0DDF62D58272}" dt="2022-09-29T19:41:23.017" v="4256"/>
          <ac:grpSpMkLst>
            <pc:docMk/>
            <pc:sldMk cId="2257754654" sldId="329"/>
            <ac:grpSpMk id="18" creationId="{26C77213-E0C2-0157-2D5C-9F7BD4374815}"/>
          </ac:grpSpMkLst>
        </pc:grpChg>
        <pc:grpChg chg="add del mod topLvl">
          <ac:chgData name="Antonio Carlos Meira Neto" userId="59b1efde8bf749db" providerId="LiveId" clId="{80735760-7840-4A2B-9124-0DDF62D58272}" dt="2022-10-05T23:20:52.707" v="11873" actId="165"/>
          <ac:grpSpMkLst>
            <pc:docMk/>
            <pc:sldMk cId="2257754654" sldId="329"/>
            <ac:grpSpMk id="18" creationId="{BFFDDBE5-914B-E27E-497F-487001E5748A}"/>
          </ac:grpSpMkLst>
        </pc:grpChg>
        <pc:grpChg chg="mod topLvl">
          <ac:chgData name="Antonio Carlos Meira Neto" userId="59b1efde8bf749db" providerId="LiveId" clId="{80735760-7840-4A2B-9124-0DDF62D58272}" dt="2022-10-05T23:38:07.355" v="12387" actId="165"/>
          <ac:grpSpMkLst>
            <pc:docMk/>
            <pc:sldMk cId="2257754654" sldId="329"/>
            <ac:grpSpMk id="19" creationId="{B7DC2584-3407-E7CD-DC9D-BEBAE5BD38FE}"/>
          </ac:grpSpMkLst>
        </pc:grpChg>
        <pc:grpChg chg="mod">
          <ac:chgData name="Antonio Carlos Meira Neto" userId="59b1efde8bf749db" providerId="LiveId" clId="{80735760-7840-4A2B-9124-0DDF62D58272}" dt="2022-09-25T21:14:40.417" v="2173"/>
          <ac:grpSpMkLst>
            <pc:docMk/>
            <pc:sldMk cId="2257754654" sldId="329"/>
            <ac:grpSpMk id="21" creationId="{960EDB74-F2EC-B945-7D97-92B6C36866DA}"/>
          </ac:grpSpMkLst>
        </pc:grpChg>
        <pc:grpChg chg="mod">
          <ac:chgData name="Antonio Carlos Meira Neto" userId="59b1efde8bf749db" providerId="LiveId" clId="{80735760-7840-4A2B-9124-0DDF62D58272}" dt="2022-09-25T21:14:40.417" v="2173"/>
          <ac:grpSpMkLst>
            <pc:docMk/>
            <pc:sldMk cId="2257754654" sldId="329"/>
            <ac:grpSpMk id="24" creationId="{6F9D37E9-5DC6-7BD1-9CFF-FD3E4C8645A1}"/>
          </ac:grpSpMkLst>
        </pc:grpChg>
        <pc:grpChg chg="mod">
          <ac:chgData name="Antonio Carlos Meira Neto" userId="59b1efde8bf749db" providerId="LiveId" clId="{80735760-7840-4A2B-9124-0DDF62D58272}" dt="2022-09-25T21:14:40.417" v="2173"/>
          <ac:grpSpMkLst>
            <pc:docMk/>
            <pc:sldMk cId="2257754654" sldId="329"/>
            <ac:grpSpMk id="28" creationId="{A1AC5969-40E2-A4EB-2D4D-356474F171F4}"/>
          </ac:grpSpMkLst>
        </pc:grpChg>
        <pc:grpChg chg="add del mod topLvl">
          <ac:chgData name="Antonio Carlos Meira Neto" userId="59b1efde8bf749db" providerId="LiveId" clId="{80735760-7840-4A2B-9124-0DDF62D58272}" dt="2022-10-05T23:20:52.707" v="11873" actId="165"/>
          <ac:grpSpMkLst>
            <pc:docMk/>
            <pc:sldMk cId="2257754654" sldId="329"/>
            <ac:grpSpMk id="29" creationId="{0E9CC33C-D312-1739-A7B3-74A8CED7B8AD}"/>
          </ac:grpSpMkLst>
        </pc:grpChg>
        <pc:grpChg chg="mod topLvl">
          <ac:chgData name="Antonio Carlos Meira Neto" userId="59b1efde8bf749db" providerId="LiveId" clId="{80735760-7840-4A2B-9124-0DDF62D58272}" dt="2022-10-05T23:38:07.355" v="12387" actId="165"/>
          <ac:grpSpMkLst>
            <pc:docMk/>
            <pc:sldMk cId="2257754654" sldId="329"/>
            <ac:grpSpMk id="30" creationId="{BC0E27D1-096D-8209-568C-820657BA16AC}"/>
          </ac:grpSpMkLst>
        </pc:grpChg>
        <pc:grpChg chg="mod">
          <ac:chgData name="Antonio Carlos Meira Neto" userId="59b1efde8bf749db" providerId="LiveId" clId="{80735760-7840-4A2B-9124-0DDF62D58272}" dt="2022-09-25T21:14:40.417" v="2173"/>
          <ac:grpSpMkLst>
            <pc:docMk/>
            <pc:sldMk cId="2257754654" sldId="329"/>
            <ac:grpSpMk id="31" creationId="{2D882204-A568-76BF-4771-B269B2FD5371}"/>
          </ac:grpSpMkLst>
        </pc:grpChg>
        <pc:grpChg chg="mod">
          <ac:chgData name="Antonio Carlos Meira Neto" userId="59b1efde8bf749db" providerId="LiveId" clId="{80735760-7840-4A2B-9124-0DDF62D58272}" dt="2022-09-29T19:41:23.017" v="4256"/>
          <ac:grpSpMkLst>
            <pc:docMk/>
            <pc:sldMk cId="2257754654" sldId="329"/>
            <ac:grpSpMk id="33" creationId="{89AC034A-AAA5-56FF-16D0-97E0B86081A6}"/>
          </ac:grpSpMkLst>
        </pc:grpChg>
        <pc:grpChg chg="mod">
          <ac:chgData name="Antonio Carlos Meira Neto" userId="59b1efde8bf749db" providerId="LiveId" clId="{80735760-7840-4A2B-9124-0DDF62D58272}" dt="2022-09-25T21:14:40.417" v="2173"/>
          <ac:grpSpMkLst>
            <pc:docMk/>
            <pc:sldMk cId="2257754654" sldId="329"/>
            <ac:grpSpMk id="35" creationId="{B09CF223-47E3-F1A5-06FD-1B4302D96B0F}"/>
          </ac:grpSpMkLst>
        </pc:grpChg>
        <pc:grpChg chg="add del mod">
          <ac:chgData name="Antonio Carlos Meira Neto" userId="59b1efde8bf749db" providerId="LiveId" clId="{80735760-7840-4A2B-9124-0DDF62D58272}" dt="2022-10-05T23:20:39.984" v="11870" actId="165"/>
          <ac:grpSpMkLst>
            <pc:docMk/>
            <pc:sldMk cId="2257754654" sldId="329"/>
            <ac:grpSpMk id="39" creationId="{0586AEBF-6152-82C3-98ED-D516F70F50FD}"/>
          </ac:grpSpMkLst>
        </pc:grpChg>
        <pc:grpChg chg="add del mod">
          <ac:chgData name="Antonio Carlos Meira Neto" userId="59b1efde8bf749db" providerId="LiveId" clId="{80735760-7840-4A2B-9124-0DDF62D58272}" dt="2022-09-25T03:22:46.968" v="1886"/>
          <ac:grpSpMkLst>
            <pc:docMk/>
            <pc:sldMk cId="2257754654" sldId="329"/>
            <ac:grpSpMk id="42" creationId="{9DC0F56E-D43B-EDFC-4464-9B3FA76E5316}"/>
          </ac:grpSpMkLst>
        </pc:grpChg>
        <pc:grpChg chg="mod">
          <ac:chgData name="Antonio Carlos Meira Neto" userId="59b1efde8bf749db" providerId="LiveId" clId="{80735760-7840-4A2B-9124-0DDF62D58272}" dt="2022-09-25T03:22:43.940" v="1885"/>
          <ac:grpSpMkLst>
            <pc:docMk/>
            <pc:sldMk cId="2257754654" sldId="329"/>
            <ac:grpSpMk id="43" creationId="{0E46D710-B6DA-1C5D-6626-0099CDA6DCA6}"/>
          </ac:grpSpMkLst>
        </pc:grpChg>
        <pc:grpChg chg="mod">
          <ac:chgData name="Antonio Carlos Meira Neto" userId="59b1efde8bf749db" providerId="LiveId" clId="{80735760-7840-4A2B-9124-0DDF62D58272}" dt="2022-09-29T19:41:23.017" v="4256"/>
          <ac:grpSpMkLst>
            <pc:docMk/>
            <pc:sldMk cId="2257754654" sldId="329"/>
            <ac:grpSpMk id="43" creationId="{D34A59AF-936A-E8FD-AD10-83D1616E0BFC}"/>
          </ac:grpSpMkLst>
        </pc:grpChg>
        <pc:grpChg chg="mod">
          <ac:chgData name="Antonio Carlos Meira Neto" userId="59b1efde8bf749db" providerId="LiveId" clId="{80735760-7840-4A2B-9124-0DDF62D58272}" dt="2022-09-29T19:41:23.017" v="4256"/>
          <ac:grpSpMkLst>
            <pc:docMk/>
            <pc:sldMk cId="2257754654" sldId="329"/>
            <ac:grpSpMk id="45" creationId="{3F16AF5B-965D-D7E8-73F0-B70A1DECA61B}"/>
          </ac:grpSpMkLst>
        </pc:grpChg>
        <pc:grpChg chg="mod">
          <ac:chgData name="Antonio Carlos Meira Neto" userId="59b1efde8bf749db" providerId="LiveId" clId="{80735760-7840-4A2B-9124-0DDF62D58272}" dt="2022-09-25T03:22:43.940" v="1885"/>
          <ac:grpSpMkLst>
            <pc:docMk/>
            <pc:sldMk cId="2257754654" sldId="329"/>
            <ac:grpSpMk id="49" creationId="{F6D6AB69-0BEB-2255-DDBA-97F99C1953C0}"/>
          </ac:grpSpMkLst>
        </pc:grpChg>
        <pc:grpChg chg="mod">
          <ac:chgData name="Antonio Carlos Meira Neto" userId="59b1efde8bf749db" providerId="LiveId" clId="{80735760-7840-4A2B-9124-0DDF62D58272}" dt="2022-09-25T03:22:43.940" v="1885"/>
          <ac:grpSpMkLst>
            <pc:docMk/>
            <pc:sldMk cId="2257754654" sldId="329"/>
            <ac:grpSpMk id="52" creationId="{B3DD065F-A62D-E612-CF3B-FD72D498E7C0}"/>
          </ac:grpSpMkLst>
        </pc:grpChg>
        <pc:grpChg chg="add del mod">
          <ac:chgData name="Antonio Carlos Meira Neto" userId="59b1efde8bf749db" providerId="LiveId" clId="{80735760-7840-4A2B-9124-0DDF62D58272}" dt="2022-10-05T23:08:03.783" v="11582" actId="478"/>
          <ac:grpSpMkLst>
            <pc:docMk/>
            <pc:sldMk cId="2257754654" sldId="329"/>
            <ac:grpSpMk id="52" creationId="{D525B117-0B01-624B-BEDF-58607916563A}"/>
          </ac:grpSpMkLst>
        </pc:grpChg>
        <pc:grpChg chg="add del mod">
          <ac:chgData name="Antonio Carlos Meira Neto" userId="59b1efde8bf749db" providerId="LiveId" clId="{80735760-7840-4A2B-9124-0DDF62D58272}" dt="2022-10-05T23:08:04.282" v="11583" actId="478"/>
          <ac:grpSpMkLst>
            <pc:docMk/>
            <pc:sldMk cId="2257754654" sldId="329"/>
            <ac:grpSpMk id="53" creationId="{2078C617-C67D-32AB-A8AB-459743A69EA0}"/>
          </ac:grpSpMkLst>
        </pc:grpChg>
        <pc:grpChg chg="mod">
          <ac:chgData name="Antonio Carlos Meira Neto" userId="59b1efde8bf749db" providerId="LiveId" clId="{80735760-7840-4A2B-9124-0DDF62D58272}" dt="2022-09-25T03:22:43.940" v="1885"/>
          <ac:grpSpMkLst>
            <pc:docMk/>
            <pc:sldMk cId="2257754654" sldId="329"/>
            <ac:grpSpMk id="54" creationId="{252924CE-ED34-634A-9DDF-C5DFBF677033}"/>
          </ac:grpSpMkLst>
        </pc:grpChg>
        <pc:grpChg chg="add del mod">
          <ac:chgData name="Antonio Carlos Meira Neto" userId="59b1efde8bf749db" providerId="LiveId" clId="{80735760-7840-4A2B-9124-0DDF62D58272}" dt="2022-09-29T19:41:26.600" v="4257"/>
          <ac:grpSpMkLst>
            <pc:docMk/>
            <pc:sldMk cId="2257754654" sldId="329"/>
            <ac:grpSpMk id="56" creationId="{935ECBFF-A999-E1B9-10A2-541343CEA345}"/>
          </ac:grpSpMkLst>
        </pc:grpChg>
        <pc:grpChg chg="mod">
          <ac:chgData name="Antonio Carlos Meira Neto" userId="59b1efde8bf749db" providerId="LiveId" clId="{80735760-7840-4A2B-9124-0DDF62D58272}" dt="2022-09-29T19:41:23.017" v="4256"/>
          <ac:grpSpMkLst>
            <pc:docMk/>
            <pc:sldMk cId="2257754654" sldId="329"/>
            <ac:grpSpMk id="57" creationId="{2242C182-4C24-CBB8-240B-29015A79D9BC}"/>
          </ac:grpSpMkLst>
        </pc:grpChg>
        <pc:grpChg chg="mod">
          <ac:chgData name="Antonio Carlos Meira Neto" userId="59b1efde8bf749db" providerId="LiveId" clId="{80735760-7840-4A2B-9124-0DDF62D58272}" dt="2022-09-29T19:41:23.017" v="4256"/>
          <ac:grpSpMkLst>
            <pc:docMk/>
            <pc:sldMk cId="2257754654" sldId="329"/>
            <ac:grpSpMk id="59" creationId="{56D956BA-F363-2D58-95DC-A68BC4E631A4}"/>
          </ac:grpSpMkLst>
        </pc:grpChg>
        <pc:grpChg chg="mod">
          <ac:chgData name="Antonio Carlos Meira Neto" userId="59b1efde8bf749db" providerId="LiveId" clId="{80735760-7840-4A2B-9124-0DDF62D58272}" dt="2022-09-29T19:41:23.017" v="4256"/>
          <ac:grpSpMkLst>
            <pc:docMk/>
            <pc:sldMk cId="2257754654" sldId="329"/>
            <ac:grpSpMk id="60" creationId="{6CDD2E43-D052-07B1-6DD3-EF359D8E3D55}"/>
          </ac:grpSpMkLst>
        </pc:grpChg>
        <pc:grpChg chg="add del mod">
          <ac:chgData name="Antonio Carlos Meira Neto" userId="59b1efde8bf749db" providerId="LiveId" clId="{80735760-7840-4A2B-9124-0DDF62D58272}" dt="2022-10-05T23:08:04.738" v="11584" actId="478"/>
          <ac:grpSpMkLst>
            <pc:docMk/>
            <pc:sldMk cId="2257754654" sldId="329"/>
            <ac:grpSpMk id="61" creationId="{60E84B3F-AD61-97CE-515C-D31B267779D0}"/>
          </ac:grpSpMkLst>
        </pc:grpChg>
        <pc:grpChg chg="mod">
          <ac:chgData name="Antonio Carlos Meira Neto" userId="59b1efde8bf749db" providerId="LiveId" clId="{80735760-7840-4A2B-9124-0DDF62D58272}" dt="2022-09-29T19:41:23.017" v="4256"/>
          <ac:grpSpMkLst>
            <pc:docMk/>
            <pc:sldMk cId="2257754654" sldId="329"/>
            <ac:grpSpMk id="61" creationId="{7D6C0AB7-6EB1-6830-BBCA-E8A1769F1BEE}"/>
          </ac:grpSpMkLst>
        </pc:grpChg>
        <pc:grpChg chg="mod">
          <ac:chgData name="Antonio Carlos Meira Neto" userId="59b1efde8bf749db" providerId="LiveId" clId="{80735760-7840-4A2B-9124-0DDF62D58272}" dt="2022-09-29T19:41:23.017" v="4256"/>
          <ac:grpSpMkLst>
            <pc:docMk/>
            <pc:sldMk cId="2257754654" sldId="329"/>
            <ac:grpSpMk id="62" creationId="{DC947468-1BD2-196E-55DF-90F0431FB5C7}"/>
          </ac:grpSpMkLst>
        </pc:grpChg>
        <pc:grpChg chg="add del mod">
          <ac:chgData name="Antonio Carlos Meira Neto" userId="59b1efde8bf749db" providerId="LiveId" clId="{80735760-7840-4A2B-9124-0DDF62D58272}" dt="2022-09-25T03:22:46.968" v="1886"/>
          <ac:grpSpMkLst>
            <pc:docMk/>
            <pc:sldMk cId="2257754654" sldId="329"/>
            <ac:grpSpMk id="65" creationId="{A8D6745C-FABB-014A-7588-D906C37F1F2A}"/>
          </ac:grpSpMkLst>
        </pc:grpChg>
        <pc:grpChg chg="mod">
          <ac:chgData name="Antonio Carlos Meira Neto" userId="59b1efde8bf749db" providerId="LiveId" clId="{80735760-7840-4A2B-9124-0DDF62D58272}" dt="2022-09-25T03:22:43.940" v="1885"/>
          <ac:grpSpMkLst>
            <pc:docMk/>
            <pc:sldMk cId="2257754654" sldId="329"/>
            <ac:grpSpMk id="66" creationId="{81DFDFD7-6EA3-9FB4-1CD7-E00140EA08D2}"/>
          </ac:grpSpMkLst>
        </pc:grpChg>
        <pc:grpChg chg="add del mod">
          <ac:chgData name="Antonio Carlos Meira Neto" userId="59b1efde8bf749db" providerId="LiveId" clId="{80735760-7840-4A2B-9124-0DDF62D58272}" dt="2022-09-25T21:14:46.186" v="2174"/>
          <ac:grpSpMkLst>
            <pc:docMk/>
            <pc:sldMk cId="2257754654" sldId="329"/>
            <ac:grpSpMk id="82" creationId="{8C057EF7-EF7B-40D4-CD36-9031FA9D5772}"/>
          </ac:grpSpMkLst>
        </pc:grpChg>
        <pc:grpChg chg="mod">
          <ac:chgData name="Antonio Carlos Meira Neto" userId="59b1efde8bf749db" providerId="LiveId" clId="{80735760-7840-4A2B-9124-0DDF62D58272}" dt="2022-09-25T21:14:40.417" v="2173"/>
          <ac:grpSpMkLst>
            <pc:docMk/>
            <pc:sldMk cId="2257754654" sldId="329"/>
            <ac:grpSpMk id="83" creationId="{4655E648-6DC9-0C93-2148-AAE5538C718F}"/>
          </ac:grpSpMkLst>
        </pc:grpChg>
        <pc:grpChg chg="mod">
          <ac:chgData name="Antonio Carlos Meira Neto" userId="59b1efde8bf749db" providerId="LiveId" clId="{80735760-7840-4A2B-9124-0DDF62D58272}" dt="2022-09-25T21:14:40.417" v="2173"/>
          <ac:grpSpMkLst>
            <pc:docMk/>
            <pc:sldMk cId="2257754654" sldId="329"/>
            <ac:grpSpMk id="86" creationId="{9FEE4FEE-0600-C849-743A-D3B66CE6CA37}"/>
          </ac:grpSpMkLst>
        </pc:grpChg>
        <pc:grpChg chg="add del mod">
          <ac:chgData name="Antonio Carlos Meira Neto" userId="59b1efde8bf749db" providerId="LiveId" clId="{80735760-7840-4A2B-9124-0DDF62D58272}" dt="2022-09-25T21:16:03.063" v="2190" actId="478"/>
          <ac:grpSpMkLst>
            <pc:docMk/>
            <pc:sldMk cId="2257754654" sldId="329"/>
            <ac:grpSpMk id="93" creationId="{059DB9C1-B644-26F3-0A8A-D3A1401E79E2}"/>
          </ac:grpSpMkLst>
        </pc:grpChg>
        <pc:grpChg chg="mod">
          <ac:chgData name="Antonio Carlos Meira Neto" userId="59b1efde8bf749db" providerId="LiveId" clId="{80735760-7840-4A2B-9124-0DDF62D58272}" dt="2022-09-25T03:23:13.645" v="1892"/>
          <ac:grpSpMkLst>
            <pc:docMk/>
            <pc:sldMk cId="2257754654" sldId="329"/>
            <ac:grpSpMk id="94" creationId="{F21AECCF-B0E9-C554-68EE-006C121E4821}"/>
          </ac:grpSpMkLst>
        </pc:grpChg>
        <pc:grpChg chg="mod">
          <ac:chgData name="Antonio Carlos Meira Neto" userId="59b1efde8bf749db" providerId="LiveId" clId="{80735760-7840-4A2B-9124-0DDF62D58272}" dt="2022-09-25T03:23:13.645" v="1892"/>
          <ac:grpSpMkLst>
            <pc:docMk/>
            <pc:sldMk cId="2257754654" sldId="329"/>
            <ac:grpSpMk id="95" creationId="{8B5DCDB1-D8C4-3619-1597-E64D161F6F29}"/>
          </ac:grpSpMkLst>
        </pc:grpChg>
        <pc:grpChg chg="mod">
          <ac:chgData name="Antonio Carlos Meira Neto" userId="59b1efde8bf749db" providerId="LiveId" clId="{80735760-7840-4A2B-9124-0DDF62D58272}" dt="2022-09-25T03:23:13.645" v="1892"/>
          <ac:grpSpMkLst>
            <pc:docMk/>
            <pc:sldMk cId="2257754654" sldId="329"/>
            <ac:grpSpMk id="96" creationId="{8583A67E-D90E-0CD9-FEF6-9FF537AAA19B}"/>
          </ac:grpSpMkLst>
        </pc:grpChg>
        <pc:grpChg chg="mod">
          <ac:chgData name="Antonio Carlos Meira Neto" userId="59b1efde8bf749db" providerId="LiveId" clId="{80735760-7840-4A2B-9124-0DDF62D58272}" dt="2022-09-25T03:23:13.645" v="1892"/>
          <ac:grpSpMkLst>
            <pc:docMk/>
            <pc:sldMk cId="2257754654" sldId="329"/>
            <ac:grpSpMk id="97" creationId="{ED6D9929-3B14-0327-6198-9FE212EB76CA}"/>
          </ac:grpSpMkLst>
        </pc:grpChg>
        <pc:grpChg chg="mod">
          <ac:chgData name="Antonio Carlos Meira Neto" userId="59b1efde8bf749db" providerId="LiveId" clId="{80735760-7840-4A2B-9124-0DDF62D58272}" dt="2022-09-25T03:23:13.645" v="1892"/>
          <ac:grpSpMkLst>
            <pc:docMk/>
            <pc:sldMk cId="2257754654" sldId="329"/>
            <ac:grpSpMk id="101" creationId="{0525A2EE-4F83-0E50-B0B7-024001813D8B}"/>
          </ac:grpSpMkLst>
        </pc:grpChg>
        <pc:grpChg chg="mod">
          <ac:chgData name="Antonio Carlos Meira Neto" userId="59b1efde8bf749db" providerId="LiveId" clId="{80735760-7840-4A2B-9124-0DDF62D58272}" dt="2022-09-25T03:23:13.645" v="1892"/>
          <ac:grpSpMkLst>
            <pc:docMk/>
            <pc:sldMk cId="2257754654" sldId="329"/>
            <ac:grpSpMk id="102" creationId="{965C35C3-7A2B-E1EF-553F-2DF8A326CCDF}"/>
          </ac:grpSpMkLst>
        </pc:grpChg>
        <pc:grpChg chg="add mod">
          <ac:chgData name="Antonio Carlos Meira Neto" userId="59b1efde8bf749db" providerId="LiveId" clId="{80735760-7840-4A2B-9124-0DDF62D58272}" dt="2022-09-25T21:12:45.261" v="2166" actId="164"/>
          <ac:grpSpMkLst>
            <pc:docMk/>
            <pc:sldMk cId="2257754654" sldId="329"/>
            <ac:grpSpMk id="130" creationId="{08AEC192-1D01-2B45-2588-B495ED782B0D}"/>
          </ac:grpSpMkLst>
        </pc:grpChg>
        <pc:grpChg chg="mod">
          <ac:chgData name="Antonio Carlos Meira Neto" userId="59b1efde8bf749db" providerId="LiveId" clId="{80735760-7840-4A2B-9124-0DDF62D58272}" dt="2022-09-25T03:23:13.645" v="1892"/>
          <ac:grpSpMkLst>
            <pc:docMk/>
            <pc:sldMk cId="2257754654" sldId="329"/>
            <ac:grpSpMk id="131" creationId="{C633804C-B657-34B1-5EC4-C702B40DEF49}"/>
          </ac:grpSpMkLst>
        </pc:grpChg>
        <pc:grpChg chg="mod">
          <ac:chgData name="Antonio Carlos Meira Neto" userId="59b1efde8bf749db" providerId="LiveId" clId="{80735760-7840-4A2B-9124-0DDF62D58272}" dt="2022-09-25T03:23:13.645" v="1892"/>
          <ac:grpSpMkLst>
            <pc:docMk/>
            <pc:sldMk cId="2257754654" sldId="329"/>
            <ac:grpSpMk id="137" creationId="{DE495F13-EB26-DFF1-AD85-D2E4428BD63D}"/>
          </ac:grpSpMkLst>
        </pc:grpChg>
        <pc:grpChg chg="mod">
          <ac:chgData name="Antonio Carlos Meira Neto" userId="59b1efde8bf749db" providerId="LiveId" clId="{80735760-7840-4A2B-9124-0DDF62D58272}" dt="2022-09-25T03:23:13.645" v="1892"/>
          <ac:grpSpMkLst>
            <pc:docMk/>
            <pc:sldMk cId="2257754654" sldId="329"/>
            <ac:grpSpMk id="140" creationId="{40000E2E-1877-84AB-FE7D-4CFDBB6CB6D4}"/>
          </ac:grpSpMkLst>
        </pc:grpChg>
        <pc:grpChg chg="mod">
          <ac:chgData name="Antonio Carlos Meira Neto" userId="59b1efde8bf749db" providerId="LiveId" clId="{80735760-7840-4A2B-9124-0DDF62D58272}" dt="2022-09-25T03:23:13.645" v="1892"/>
          <ac:grpSpMkLst>
            <pc:docMk/>
            <pc:sldMk cId="2257754654" sldId="329"/>
            <ac:grpSpMk id="142" creationId="{F944FA21-A45E-7B0F-39F3-B1E8CF3C27D2}"/>
          </ac:grpSpMkLst>
        </pc:grpChg>
        <pc:grpChg chg="add mod">
          <ac:chgData name="Antonio Carlos Meira Neto" userId="59b1efde8bf749db" providerId="LiveId" clId="{80735760-7840-4A2B-9124-0DDF62D58272}" dt="2022-09-25T21:12:45.261" v="2166" actId="164"/>
          <ac:grpSpMkLst>
            <pc:docMk/>
            <pc:sldMk cId="2257754654" sldId="329"/>
            <ac:grpSpMk id="153" creationId="{07D29667-84FC-EE1A-FDD9-AEA875336FD2}"/>
          </ac:grpSpMkLst>
        </pc:grpChg>
        <pc:grpChg chg="mod">
          <ac:chgData name="Antonio Carlos Meira Neto" userId="59b1efde8bf749db" providerId="LiveId" clId="{80735760-7840-4A2B-9124-0DDF62D58272}" dt="2022-09-25T03:23:13.645" v="1892"/>
          <ac:grpSpMkLst>
            <pc:docMk/>
            <pc:sldMk cId="2257754654" sldId="329"/>
            <ac:grpSpMk id="154" creationId="{92F6085A-EA11-B928-5430-4DFC4870D4CD}"/>
          </ac:grpSpMkLst>
        </pc:grpChg>
        <pc:grpChg chg="add del mod">
          <ac:chgData name="Antonio Carlos Meira Neto" userId="59b1efde8bf749db" providerId="LiveId" clId="{80735760-7840-4A2B-9124-0DDF62D58272}" dt="2022-09-25T21:14:53.708" v="2176"/>
          <ac:grpSpMkLst>
            <pc:docMk/>
            <pc:sldMk cId="2257754654" sldId="329"/>
            <ac:grpSpMk id="184" creationId="{BC94C00D-498F-A495-DBA8-B925A154EBA5}"/>
          </ac:grpSpMkLst>
        </pc:grpChg>
        <pc:grpChg chg="mod">
          <ac:chgData name="Antonio Carlos Meira Neto" userId="59b1efde8bf749db" providerId="LiveId" clId="{80735760-7840-4A2B-9124-0DDF62D58272}" dt="2022-09-25T21:14:47.838" v="2175"/>
          <ac:grpSpMkLst>
            <pc:docMk/>
            <pc:sldMk cId="2257754654" sldId="329"/>
            <ac:grpSpMk id="194" creationId="{CE7A0163-860B-E2E4-944F-BF9FD54C3436}"/>
          </ac:grpSpMkLst>
        </pc:grpChg>
        <pc:grpChg chg="mod">
          <ac:chgData name="Antonio Carlos Meira Neto" userId="59b1efde8bf749db" providerId="LiveId" clId="{80735760-7840-4A2B-9124-0DDF62D58272}" dt="2022-09-25T21:14:47.838" v="2175"/>
          <ac:grpSpMkLst>
            <pc:docMk/>
            <pc:sldMk cId="2257754654" sldId="329"/>
            <ac:grpSpMk id="198" creationId="{F9DD22DF-B956-674F-56D6-A7888EAC0997}"/>
          </ac:grpSpMkLst>
        </pc:grpChg>
        <pc:grpChg chg="mod">
          <ac:chgData name="Antonio Carlos Meira Neto" userId="59b1efde8bf749db" providerId="LiveId" clId="{80735760-7840-4A2B-9124-0DDF62D58272}" dt="2022-09-25T21:14:47.838" v="2175"/>
          <ac:grpSpMkLst>
            <pc:docMk/>
            <pc:sldMk cId="2257754654" sldId="329"/>
            <ac:grpSpMk id="201" creationId="{92EA803F-624F-3563-9149-3485DAEFB6F5}"/>
          </ac:grpSpMkLst>
        </pc:grpChg>
        <pc:grpChg chg="mod">
          <ac:chgData name="Antonio Carlos Meira Neto" userId="59b1efde8bf749db" providerId="LiveId" clId="{80735760-7840-4A2B-9124-0DDF62D58272}" dt="2022-09-25T21:14:47.838" v="2175"/>
          <ac:grpSpMkLst>
            <pc:docMk/>
            <pc:sldMk cId="2257754654" sldId="329"/>
            <ac:grpSpMk id="205" creationId="{2B46D051-5EB9-4259-939A-5B719994EFEF}"/>
          </ac:grpSpMkLst>
        </pc:grpChg>
        <pc:grpChg chg="mod">
          <ac:chgData name="Antonio Carlos Meira Neto" userId="59b1efde8bf749db" providerId="LiveId" clId="{80735760-7840-4A2B-9124-0DDF62D58272}" dt="2022-09-25T21:14:47.838" v="2175"/>
          <ac:grpSpMkLst>
            <pc:docMk/>
            <pc:sldMk cId="2257754654" sldId="329"/>
            <ac:grpSpMk id="208" creationId="{ADBB6C43-781E-F479-D181-86D64276C35D}"/>
          </ac:grpSpMkLst>
        </pc:grpChg>
        <pc:grpChg chg="mod">
          <ac:chgData name="Antonio Carlos Meira Neto" userId="59b1efde8bf749db" providerId="LiveId" clId="{80735760-7840-4A2B-9124-0DDF62D58272}" dt="2022-09-25T21:14:47.838" v="2175"/>
          <ac:grpSpMkLst>
            <pc:docMk/>
            <pc:sldMk cId="2257754654" sldId="329"/>
            <ac:grpSpMk id="212" creationId="{51D34948-493E-0604-5355-2CEE8B0B8B9D}"/>
          </ac:grpSpMkLst>
        </pc:grpChg>
        <pc:grpChg chg="mod">
          <ac:chgData name="Antonio Carlos Meira Neto" userId="59b1efde8bf749db" providerId="LiveId" clId="{80735760-7840-4A2B-9124-0DDF62D58272}" dt="2022-09-29T19:41:23.017" v="4256"/>
          <ac:grpSpMkLst>
            <pc:docMk/>
            <pc:sldMk cId="2257754654" sldId="329"/>
            <ac:grpSpMk id="257" creationId="{0F28B948-AA45-B82E-FD4F-990F706A208A}"/>
          </ac:grpSpMkLst>
        </pc:grpChg>
        <pc:grpChg chg="mod">
          <ac:chgData name="Antonio Carlos Meira Neto" userId="59b1efde8bf749db" providerId="LiveId" clId="{80735760-7840-4A2B-9124-0DDF62D58272}" dt="2022-09-29T19:41:23.017" v="4256"/>
          <ac:grpSpMkLst>
            <pc:docMk/>
            <pc:sldMk cId="2257754654" sldId="329"/>
            <ac:grpSpMk id="258" creationId="{DAEA46B0-2EC0-0D90-4887-DD29E40FBAFC}"/>
          </ac:grpSpMkLst>
        </pc:grpChg>
        <pc:grpChg chg="add del mod">
          <ac:chgData name="Antonio Carlos Meira Neto" userId="59b1efde8bf749db" providerId="LiveId" clId="{80735760-7840-4A2B-9124-0DDF62D58272}" dt="2022-09-25T21:14:53.708" v="2176"/>
          <ac:grpSpMkLst>
            <pc:docMk/>
            <pc:sldMk cId="2257754654" sldId="329"/>
            <ac:grpSpMk id="259" creationId="{B979EED3-EB4B-CE55-165E-2AD5ED3635F1}"/>
          </ac:grpSpMkLst>
        </pc:grpChg>
        <pc:grpChg chg="mod">
          <ac:chgData name="Antonio Carlos Meira Neto" userId="59b1efde8bf749db" providerId="LiveId" clId="{80735760-7840-4A2B-9124-0DDF62D58272}" dt="2022-09-25T21:14:47.838" v="2175"/>
          <ac:grpSpMkLst>
            <pc:docMk/>
            <pc:sldMk cId="2257754654" sldId="329"/>
            <ac:grpSpMk id="260" creationId="{2CE7E6BF-86A1-7AE8-5613-8DBDEFE536B1}"/>
          </ac:grpSpMkLst>
        </pc:grpChg>
        <pc:grpChg chg="add del mod">
          <ac:chgData name="Antonio Carlos Meira Neto" userId="59b1efde8bf749db" providerId="LiveId" clId="{80735760-7840-4A2B-9124-0DDF62D58272}" dt="2022-10-05T23:08:26.226" v="11591" actId="478"/>
          <ac:grpSpMkLst>
            <pc:docMk/>
            <pc:sldMk cId="2257754654" sldId="329"/>
            <ac:grpSpMk id="261" creationId="{EE62AD8E-1458-0171-4C84-894D8D222413}"/>
          </ac:grpSpMkLst>
        </pc:grpChg>
        <pc:grpChg chg="mod">
          <ac:chgData name="Antonio Carlos Meira Neto" userId="59b1efde8bf749db" providerId="LiveId" clId="{80735760-7840-4A2B-9124-0DDF62D58272}" dt="2022-09-25T21:14:47.838" v="2175"/>
          <ac:grpSpMkLst>
            <pc:docMk/>
            <pc:sldMk cId="2257754654" sldId="329"/>
            <ac:grpSpMk id="263" creationId="{87F932A9-78B5-6AC5-BE67-FB37E36AB815}"/>
          </ac:grpSpMkLst>
        </pc:grpChg>
        <pc:grpChg chg="add del mod">
          <ac:chgData name="Antonio Carlos Meira Neto" userId="59b1efde8bf749db" providerId="LiveId" clId="{80735760-7840-4A2B-9124-0DDF62D58272}" dt="2022-09-25T21:15:28.709" v="2182"/>
          <ac:grpSpMkLst>
            <pc:docMk/>
            <pc:sldMk cId="2257754654" sldId="329"/>
            <ac:grpSpMk id="275" creationId="{FD97B818-253D-228B-E858-827FF61E6990}"/>
          </ac:grpSpMkLst>
        </pc:grpChg>
        <pc:grpChg chg="mod">
          <ac:chgData name="Antonio Carlos Meira Neto" userId="59b1efde8bf749db" providerId="LiveId" clId="{80735760-7840-4A2B-9124-0DDF62D58272}" dt="2022-09-25T21:15:26.421" v="2181"/>
          <ac:grpSpMkLst>
            <pc:docMk/>
            <pc:sldMk cId="2257754654" sldId="329"/>
            <ac:grpSpMk id="276" creationId="{0ED3F62A-4CA9-4539-2385-2DEB9B0DEB93}"/>
          </ac:grpSpMkLst>
        </pc:grpChg>
        <pc:grpChg chg="add mod ord topLvl">
          <ac:chgData name="Antonio Carlos Meira Neto" userId="59b1efde8bf749db" providerId="LiveId" clId="{80735760-7840-4A2B-9124-0DDF62D58272}" dt="2022-10-05T23:43:22.145" v="12686" actId="164"/>
          <ac:grpSpMkLst>
            <pc:docMk/>
            <pc:sldMk cId="2257754654" sldId="329"/>
            <ac:grpSpMk id="277" creationId="{5706C7CA-360C-CBE6-D2D2-67E6B0C76F2C}"/>
          </ac:grpSpMkLst>
        </pc:grpChg>
        <pc:grpChg chg="mod">
          <ac:chgData name="Antonio Carlos Meira Neto" userId="59b1efde8bf749db" providerId="LiveId" clId="{80735760-7840-4A2B-9124-0DDF62D58272}" dt="2022-09-25T21:15:26.421" v="2181"/>
          <ac:grpSpMkLst>
            <pc:docMk/>
            <pc:sldMk cId="2257754654" sldId="329"/>
            <ac:grpSpMk id="277" creationId="{7E2F6C2B-7E0E-D845-725B-F409E631DBD0}"/>
          </ac:grpSpMkLst>
        </pc:grpChg>
        <pc:grpChg chg="mod">
          <ac:chgData name="Antonio Carlos Meira Neto" userId="59b1efde8bf749db" providerId="LiveId" clId="{80735760-7840-4A2B-9124-0DDF62D58272}" dt="2022-10-05T23:38:07.355" v="12387" actId="165"/>
          <ac:grpSpMkLst>
            <pc:docMk/>
            <pc:sldMk cId="2257754654" sldId="329"/>
            <ac:grpSpMk id="278" creationId="{039B7A65-4105-AA61-CBE1-C08E8D2F4482}"/>
          </ac:grpSpMkLst>
        </pc:grpChg>
        <pc:grpChg chg="mod">
          <ac:chgData name="Antonio Carlos Meira Neto" userId="59b1efde8bf749db" providerId="LiveId" clId="{80735760-7840-4A2B-9124-0DDF62D58272}" dt="2022-09-25T21:15:26.421" v="2181"/>
          <ac:grpSpMkLst>
            <pc:docMk/>
            <pc:sldMk cId="2257754654" sldId="329"/>
            <ac:grpSpMk id="278" creationId="{9D7DE976-D351-82FF-744D-59D9EF94548E}"/>
          </ac:grpSpMkLst>
        </pc:grpChg>
        <pc:grpChg chg="mod">
          <ac:chgData name="Antonio Carlos Meira Neto" userId="59b1efde8bf749db" providerId="LiveId" clId="{80735760-7840-4A2B-9124-0DDF62D58272}" dt="2022-09-25T21:15:26.421" v="2181"/>
          <ac:grpSpMkLst>
            <pc:docMk/>
            <pc:sldMk cId="2257754654" sldId="329"/>
            <ac:grpSpMk id="279" creationId="{FE30ABFD-2510-CC9E-C439-6FD8A2CE0ED3}"/>
          </ac:grpSpMkLst>
        </pc:grpChg>
        <pc:grpChg chg="mod">
          <ac:chgData name="Antonio Carlos Meira Neto" userId="59b1efde8bf749db" providerId="LiveId" clId="{80735760-7840-4A2B-9124-0DDF62D58272}" dt="2022-10-05T23:38:07.355" v="12387" actId="165"/>
          <ac:grpSpMkLst>
            <pc:docMk/>
            <pc:sldMk cId="2257754654" sldId="329"/>
            <ac:grpSpMk id="280" creationId="{CB676F63-38B8-5AA2-D376-4F438FA67538}"/>
          </ac:grpSpMkLst>
        </pc:grpChg>
        <pc:grpChg chg="mod">
          <ac:chgData name="Antonio Carlos Meira Neto" userId="59b1efde8bf749db" providerId="LiveId" clId="{80735760-7840-4A2B-9124-0DDF62D58272}" dt="2022-09-25T21:15:26.421" v="2181"/>
          <ac:grpSpMkLst>
            <pc:docMk/>
            <pc:sldMk cId="2257754654" sldId="329"/>
            <ac:grpSpMk id="283" creationId="{F35AE573-A58A-F7DE-FA17-3018F9FD93B2}"/>
          </ac:grpSpMkLst>
        </pc:grpChg>
        <pc:grpChg chg="mod">
          <ac:chgData name="Antonio Carlos Meira Neto" userId="59b1efde8bf749db" providerId="LiveId" clId="{80735760-7840-4A2B-9124-0DDF62D58272}" dt="2022-09-25T21:15:26.421" v="2181"/>
          <ac:grpSpMkLst>
            <pc:docMk/>
            <pc:sldMk cId="2257754654" sldId="329"/>
            <ac:grpSpMk id="284" creationId="{36698887-3550-2C3D-4DAA-3A2D605A3C22}"/>
          </ac:grpSpMkLst>
        </pc:grpChg>
        <pc:grpChg chg="add mod topLvl">
          <ac:chgData name="Antonio Carlos Meira Neto" userId="59b1efde8bf749db" providerId="LiveId" clId="{80735760-7840-4A2B-9124-0DDF62D58272}" dt="2022-10-05T23:43:22.145" v="12686" actId="164"/>
          <ac:grpSpMkLst>
            <pc:docMk/>
            <pc:sldMk cId="2257754654" sldId="329"/>
            <ac:grpSpMk id="288" creationId="{8F89D6A8-1B59-5B14-866F-5D34DD1B2427}"/>
          </ac:grpSpMkLst>
        </pc:grpChg>
        <pc:grpChg chg="mod">
          <ac:chgData name="Antonio Carlos Meira Neto" userId="59b1efde8bf749db" providerId="LiveId" clId="{80735760-7840-4A2B-9124-0DDF62D58272}" dt="2022-10-05T23:38:07.355" v="12387" actId="165"/>
          <ac:grpSpMkLst>
            <pc:docMk/>
            <pc:sldMk cId="2257754654" sldId="329"/>
            <ac:grpSpMk id="289" creationId="{2056106B-C32B-2EC1-7D9F-9069FC05DD38}"/>
          </ac:grpSpMkLst>
        </pc:grpChg>
        <pc:grpChg chg="add del mod">
          <ac:chgData name="Antonio Carlos Meira Neto" userId="59b1efde8bf749db" providerId="LiveId" clId="{80735760-7840-4A2B-9124-0DDF62D58272}" dt="2022-10-05T22:59:49.985" v="11435" actId="165"/>
          <ac:grpSpMkLst>
            <pc:docMk/>
            <pc:sldMk cId="2257754654" sldId="329"/>
            <ac:grpSpMk id="291" creationId="{5DBC0D74-818A-EC2B-87CA-1A5A162D92C4}"/>
          </ac:grpSpMkLst>
        </pc:grpChg>
        <pc:grpChg chg="del mod topLvl">
          <ac:chgData name="Antonio Carlos Meira Neto" userId="59b1efde8bf749db" providerId="LiveId" clId="{80735760-7840-4A2B-9124-0DDF62D58272}" dt="2022-10-05T23:23:56.469" v="11965" actId="478"/>
          <ac:grpSpMkLst>
            <pc:docMk/>
            <pc:sldMk cId="2257754654" sldId="329"/>
            <ac:grpSpMk id="295" creationId="{B016BD1B-C958-D34A-6BE4-00A161B121C8}"/>
          </ac:grpSpMkLst>
        </pc:grpChg>
        <pc:grpChg chg="del mod topLvl">
          <ac:chgData name="Antonio Carlos Meira Neto" userId="59b1efde8bf749db" providerId="LiveId" clId="{80735760-7840-4A2B-9124-0DDF62D58272}" dt="2022-10-05T23:23:56.469" v="11965" actId="478"/>
          <ac:grpSpMkLst>
            <pc:docMk/>
            <pc:sldMk cId="2257754654" sldId="329"/>
            <ac:grpSpMk id="303" creationId="{54299FCB-580A-40DE-71A0-DCB4EDDC0D18}"/>
          </ac:grpSpMkLst>
        </pc:grpChg>
        <pc:grpChg chg="add del mod">
          <ac:chgData name="Antonio Carlos Meira Neto" userId="59b1efde8bf749db" providerId="LiveId" clId="{80735760-7840-4A2B-9124-0DDF62D58272}" dt="2022-09-25T21:15:28.709" v="2182"/>
          <ac:grpSpMkLst>
            <pc:docMk/>
            <pc:sldMk cId="2257754654" sldId="329"/>
            <ac:grpSpMk id="312" creationId="{589B1197-596E-6010-6456-88D61CC82122}"/>
          </ac:grpSpMkLst>
        </pc:grpChg>
        <pc:grpChg chg="mod">
          <ac:chgData name="Antonio Carlos Meira Neto" userId="59b1efde8bf749db" providerId="LiveId" clId="{80735760-7840-4A2B-9124-0DDF62D58272}" dt="2022-09-25T21:15:26.421" v="2181"/>
          <ac:grpSpMkLst>
            <pc:docMk/>
            <pc:sldMk cId="2257754654" sldId="329"/>
            <ac:grpSpMk id="313" creationId="{FFBBF0BC-E6D2-C400-BAAE-91C977947B36}"/>
          </ac:grpSpMkLst>
        </pc:grpChg>
        <pc:grpChg chg="mod">
          <ac:chgData name="Antonio Carlos Meira Neto" userId="59b1efde8bf749db" providerId="LiveId" clId="{80735760-7840-4A2B-9124-0DDF62D58272}" dt="2022-10-05T22:59:49.985" v="11435" actId="165"/>
          <ac:grpSpMkLst>
            <pc:docMk/>
            <pc:sldMk cId="2257754654" sldId="329"/>
            <ac:grpSpMk id="318" creationId="{3E641D82-9489-1EB4-75D7-5CA0132D37FF}"/>
          </ac:grpSpMkLst>
        </pc:grpChg>
        <pc:grpChg chg="mod">
          <ac:chgData name="Antonio Carlos Meira Neto" userId="59b1efde8bf749db" providerId="LiveId" clId="{80735760-7840-4A2B-9124-0DDF62D58272}" dt="2022-09-25T21:15:26.421" v="2181"/>
          <ac:grpSpMkLst>
            <pc:docMk/>
            <pc:sldMk cId="2257754654" sldId="329"/>
            <ac:grpSpMk id="319" creationId="{D29ECE4C-EA50-57BD-01B0-4CE46A876FFE}"/>
          </ac:grpSpMkLst>
        </pc:grpChg>
        <pc:grpChg chg="mod">
          <ac:chgData name="Antonio Carlos Meira Neto" userId="59b1efde8bf749db" providerId="LiveId" clId="{80735760-7840-4A2B-9124-0DDF62D58272}" dt="2022-09-25T21:15:26.421" v="2181"/>
          <ac:grpSpMkLst>
            <pc:docMk/>
            <pc:sldMk cId="2257754654" sldId="329"/>
            <ac:grpSpMk id="322" creationId="{5C95DD53-EA71-46B9-F1EF-85FD047DEA15}"/>
          </ac:grpSpMkLst>
        </pc:grpChg>
        <pc:grpChg chg="mod">
          <ac:chgData name="Antonio Carlos Meira Neto" userId="59b1efde8bf749db" providerId="LiveId" clId="{80735760-7840-4A2B-9124-0DDF62D58272}" dt="2022-09-25T21:15:26.421" v="2181"/>
          <ac:grpSpMkLst>
            <pc:docMk/>
            <pc:sldMk cId="2257754654" sldId="329"/>
            <ac:grpSpMk id="324" creationId="{EB579A82-6330-D95E-8B46-12F5BF263B31}"/>
          </ac:grpSpMkLst>
        </pc:grpChg>
        <pc:grpChg chg="mod">
          <ac:chgData name="Antonio Carlos Meira Neto" userId="59b1efde8bf749db" providerId="LiveId" clId="{80735760-7840-4A2B-9124-0DDF62D58272}" dt="2022-10-05T22:59:49.985" v="11435" actId="165"/>
          <ac:grpSpMkLst>
            <pc:docMk/>
            <pc:sldMk cId="2257754654" sldId="329"/>
            <ac:grpSpMk id="328" creationId="{F7F19CE0-3F67-3709-6053-7CCE768D2DE9}"/>
          </ac:grpSpMkLst>
        </pc:grpChg>
        <pc:grpChg chg="mod">
          <ac:chgData name="Antonio Carlos Meira Neto" userId="59b1efde8bf749db" providerId="LiveId" clId="{80735760-7840-4A2B-9124-0DDF62D58272}" dt="2022-10-05T22:59:49.985" v="11435" actId="165"/>
          <ac:grpSpMkLst>
            <pc:docMk/>
            <pc:sldMk cId="2257754654" sldId="329"/>
            <ac:grpSpMk id="330" creationId="{F56DB72C-4BA9-2031-942F-5227DD77765D}"/>
          </ac:grpSpMkLst>
        </pc:grpChg>
        <pc:grpChg chg="add del mod">
          <ac:chgData name="Antonio Carlos Meira Neto" userId="59b1efde8bf749db" providerId="LiveId" clId="{80735760-7840-4A2B-9124-0DDF62D58272}" dt="2022-09-25T21:15:28.709" v="2182"/>
          <ac:grpSpMkLst>
            <pc:docMk/>
            <pc:sldMk cId="2257754654" sldId="329"/>
            <ac:grpSpMk id="335" creationId="{684495B5-D204-2FA0-2D00-70350E588BE5}"/>
          </ac:grpSpMkLst>
        </pc:grpChg>
        <pc:grpChg chg="mod">
          <ac:chgData name="Antonio Carlos Meira Neto" userId="59b1efde8bf749db" providerId="LiveId" clId="{80735760-7840-4A2B-9124-0DDF62D58272}" dt="2022-09-25T21:15:26.421" v="2181"/>
          <ac:grpSpMkLst>
            <pc:docMk/>
            <pc:sldMk cId="2257754654" sldId="329"/>
            <ac:grpSpMk id="336" creationId="{C29FC132-72F9-BBE9-4D51-9AA0AE25FE82}"/>
          </ac:grpSpMkLst>
        </pc:grpChg>
        <pc:grpChg chg="add del mod">
          <ac:chgData name="Antonio Carlos Meira Neto" userId="59b1efde8bf749db" providerId="LiveId" clId="{80735760-7840-4A2B-9124-0DDF62D58272}" dt="2022-10-05T22:55:18.381" v="11363" actId="478"/>
          <ac:grpSpMkLst>
            <pc:docMk/>
            <pc:sldMk cId="2257754654" sldId="329"/>
            <ac:grpSpMk id="340" creationId="{ECD00A62-CE67-40B9-CA0D-75172D9758A5}"/>
          </ac:grpSpMkLst>
        </pc:grpChg>
        <pc:grpChg chg="mod">
          <ac:chgData name="Antonio Carlos Meira Neto" userId="59b1efde8bf749db" providerId="LiveId" clId="{80735760-7840-4A2B-9124-0DDF62D58272}" dt="2022-09-29T23:23:19.092" v="8422"/>
          <ac:grpSpMkLst>
            <pc:docMk/>
            <pc:sldMk cId="2257754654" sldId="329"/>
            <ac:grpSpMk id="341" creationId="{C04A888C-F70E-AD38-33A7-455424725949}"/>
          </ac:grpSpMkLst>
        </pc:grpChg>
        <pc:grpChg chg="mod">
          <ac:chgData name="Antonio Carlos Meira Neto" userId="59b1efde8bf749db" providerId="LiveId" clId="{80735760-7840-4A2B-9124-0DDF62D58272}" dt="2022-09-29T23:23:19.092" v="8422"/>
          <ac:grpSpMkLst>
            <pc:docMk/>
            <pc:sldMk cId="2257754654" sldId="329"/>
            <ac:grpSpMk id="343" creationId="{175DF78B-0A03-847C-C455-16971E1181CA}"/>
          </ac:grpSpMkLst>
        </pc:grpChg>
        <pc:grpChg chg="mod">
          <ac:chgData name="Antonio Carlos Meira Neto" userId="59b1efde8bf749db" providerId="LiveId" clId="{80735760-7840-4A2B-9124-0DDF62D58272}" dt="2022-09-29T23:23:19.092" v="8422"/>
          <ac:grpSpMkLst>
            <pc:docMk/>
            <pc:sldMk cId="2257754654" sldId="329"/>
            <ac:grpSpMk id="344" creationId="{BCE315DE-AE23-4947-68AD-A0E222E0E632}"/>
          </ac:grpSpMkLst>
        </pc:grpChg>
        <pc:grpChg chg="mod">
          <ac:chgData name="Antonio Carlos Meira Neto" userId="59b1efde8bf749db" providerId="LiveId" clId="{80735760-7840-4A2B-9124-0DDF62D58272}" dt="2022-09-29T23:23:19.092" v="8422"/>
          <ac:grpSpMkLst>
            <pc:docMk/>
            <pc:sldMk cId="2257754654" sldId="329"/>
            <ac:grpSpMk id="345" creationId="{A0B1AE4A-7871-4698-47C9-0391CD28EA7B}"/>
          </ac:grpSpMkLst>
        </pc:grpChg>
        <pc:grpChg chg="mod">
          <ac:chgData name="Antonio Carlos Meira Neto" userId="59b1efde8bf749db" providerId="LiveId" clId="{80735760-7840-4A2B-9124-0DDF62D58272}" dt="2022-09-29T23:23:19.092" v="8422"/>
          <ac:grpSpMkLst>
            <pc:docMk/>
            <pc:sldMk cId="2257754654" sldId="329"/>
            <ac:grpSpMk id="346" creationId="{EE980058-D479-8E1A-FDA4-2824EAE29D26}"/>
          </ac:grpSpMkLst>
        </pc:grpChg>
        <pc:grpChg chg="mod">
          <ac:chgData name="Antonio Carlos Meira Neto" userId="59b1efde8bf749db" providerId="LiveId" clId="{80735760-7840-4A2B-9124-0DDF62D58272}" dt="2022-09-29T23:23:19.092" v="8422"/>
          <ac:grpSpMkLst>
            <pc:docMk/>
            <pc:sldMk cId="2257754654" sldId="329"/>
            <ac:grpSpMk id="349" creationId="{9869BBA1-D022-28D4-3E50-46E08F08B1C8}"/>
          </ac:grpSpMkLst>
        </pc:grpChg>
        <pc:grpChg chg="mod">
          <ac:chgData name="Antonio Carlos Meira Neto" userId="59b1efde8bf749db" providerId="LiveId" clId="{80735760-7840-4A2B-9124-0DDF62D58272}" dt="2022-09-29T23:23:19.092" v="8422"/>
          <ac:grpSpMkLst>
            <pc:docMk/>
            <pc:sldMk cId="2257754654" sldId="329"/>
            <ac:grpSpMk id="350" creationId="{D413C353-2D69-DD79-CA34-074354FCD330}"/>
          </ac:grpSpMkLst>
        </pc:grpChg>
        <pc:grpChg chg="mod">
          <ac:chgData name="Antonio Carlos Meira Neto" userId="59b1efde8bf749db" providerId="LiveId" clId="{80735760-7840-4A2B-9124-0DDF62D58272}" dt="2022-10-05T23:38:07.355" v="12387" actId="165"/>
          <ac:grpSpMkLst>
            <pc:docMk/>
            <pc:sldMk cId="2257754654" sldId="329"/>
            <ac:grpSpMk id="381" creationId="{523461BE-3261-26B0-ADD2-68CB9259269F}"/>
          </ac:grpSpMkLst>
        </pc:grpChg>
        <pc:grpChg chg="add mod topLvl">
          <ac:chgData name="Antonio Carlos Meira Neto" userId="59b1efde8bf749db" providerId="LiveId" clId="{80735760-7840-4A2B-9124-0DDF62D58272}" dt="2022-10-05T23:43:22.145" v="12686" actId="164"/>
          <ac:grpSpMkLst>
            <pc:docMk/>
            <pc:sldMk cId="2257754654" sldId="329"/>
            <ac:grpSpMk id="389" creationId="{5854E274-C20E-95DF-D663-019973179D52}"/>
          </ac:grpSpMkLst>
        </pc:grpChg>
        <pc:grpChg chg="mod">
          <ac:chgData name="Antonio Carlos Meira Neto" userId="59b1efde8bf749db" providerId="LiveId" clId="{80735760-7840-4A2B-9124-0DDF62D58272}" dt="2022-10-05T23:38:07.355" v="12387" actId="165"/>
          <ac:grpSpMkLst>
            <pc:docMk/>
            <pc:sldMk cId="2257754654" sldId="329"/>
            <ac:grpSpMk id="390" creationId="{C75BADAA-0E9F-1DBB-6B55-964D9848A52D}"/>
          </ac:grpSpMkLst>
        </pc:grpChg>
        <pc:grpChg chg="mod">
          <ac:chgData name="Antonio Carlos Meira Neto" userId="59b1efde8bf749db" providerId="LiveId" clId="{80735760-7840-4A2B-9124-0DDF62D58272}" dt="2022-10-05T23:38:07.355" v="12387" actId="165"/>
          <ac:grpSpMkLst>
            <pc:docMk/>
            <pc:sldMk cId="2257754654" sldId="329"/>
            <ac:grpSpMk id="392" creationId="{79816E6A-C30D-0F61-7FE2-9EB95890D4F8}"/>
          </ac:grpSpMkLst>
        </pc:grpChg>
        <pc:grpChg chg="add mod topLvl">
          <ac:chgData name="Antonio Carlos Meira Neto" userId="59b1efde8bf749db" providerId="LiveId" clId="{80735760-7840-4A2B-9124-0DDF62D58272}" dt="2022-10-05T23:43:22.145" v="12686" actId="164"/>
          <ac:grpSpMkLst>
            <pc:docMk/>
            <pc:sldMk cId="2257754654" sldId="329"/>
            <ac:grpSpMk id="400" creationId="{FCACB45B-793B-0071-5446-148BC0DAD2AA}"/>
          </ac:grpSpMkLst>
        </pc:grpChg>
        <pc:grpChg chg="mod">
          <ac:chgData name="Antonio Carlos Meira Neto" userId="59b1efde8bf749db" providerId="LiveId" clId="{80735760-7840-4A2B-9124-0DDF62D58272}" dt="2022-10-05T23:38:07.355" v="12387" actId="165"/>
          <ac:grpSpMkLst>
            <pc:docMk/>
            <pc:sldMk cId="2257754654" sldId="329"/>
            <ac:grpSpMk id="401" creationId="{46735C36-C934-8B02-49BE-97558F8C8DA8}"/>
          </ac:grpSpMkLst>
        </pc:grpChg>
        <pc:grpChg chg="mod">
          <ac:chgData name="Antonio Carlos Meira Neto" userId="59b1efde8bf749db" providerId="LiveId" clId="{80735760-7840-4A2B-9124-0DDF62D58272}" dt="2022-10-05T23:38:07.355" v="12387" actId="165"/>
          <ac:grpSpMkLst>
            <pc:docMk/>
            <pc:sldMk cId="2257754654" sldId="329"/>
            <ac:grpSpMk id="403" creationId="{D16DD783-EA23-3FFA-A385-A1631C57FC2E}"/>
          </ac:grpSpMkLst>
        </pc:grpChg>
        <pc:grpChg chg="add mod topLvl">
          <ac:chgData name="Antonio Carlos Meira Neto" userId="59b1efde8bf749db" providerId="LiveId" clId="{80735760-7840-4A2B-9124-0DDF62D58272}" dt="2022-10-05T23:43:22.145" v="12686" actId="164"/>
          <ac:grpSpMkLst>
            <pc:docMk/>
            <pc:sldMk cId="2257754654" sldId="329"/>
            <ac:grpSpMk id="411" creationId="{A20A4030-91BC-26F9-A4DC-B2F7E7AC7323}"/>
          </ac:grpSpMkLst>
        </pc:grpChg>
        <pc:grpChg chg="mod">
          <ac:chgData name="Antonio Carlos Meira Neto" userId="59b1efde8bf749db" providerId="LiveId" clId="{80735760-7840-4A2B-9124-0DDF62D58272}" dt="2022-10-05T23:38:07.355" v="12387" actId="165"/>
          <ac:grpSpMkLst>
            <pc:docMk/>
            <pc:sldMk cId="2257754654" sldId="329"/>
            <ac:grpSpMk id="412" creationId="{B0218A50-EBBE-B4F6-7873-186EF1A67B23}"/>
          </ac:grpSpMkLst>
        </pc:grpChg>
        <pc:grpChg chg="mod">
          <ac:chgData name="Antonio Carlos Meira Neto" userId="59b1efde8bf749db" providerId="LiveId" clId="{80735760-7840-4A2B-9124-0DDF62D58272}" dt="2022-10-05T23:38:07.355" v="12387" actId="165"/>
          <ac:grpSpMkLst>
            <pc:docMk/>
            <pc:sldMk cId="2257754654" sldId="329"/>
            <ac:grpSpMk id="414" creationId="{2A9F5D67-826B-5F41-8C76-0F4C4F9ECD3D}"/>
          </ac:grpSpMkLst>
        </pc:grpChg>
        <pc:grpChg chg="add mod topLvl">
          <ac:chgData name="Antonio Carlos Meira Neto" userId="59b1efde8bf749db" providerId="LiveId" clId="{80735760-7840-4A2B-9124-0DDF62D58272}" dt="2022-10-05T23:43:22.145" v="12686" actId="164"/>
          <ac:grpSpMkLst>
            <pc:docMk/>
            <pc:sldMk cId="2257754654" sldId="329"/>
            <ac:grpSpMk id="437" creationId="{33808379-17BF-992C-6DD5-07AE55F8EE16}"/>
          </ac:grpSpMkLst>
        </pc:grpChg>
        <pc:grpChg chg="add del mod">
          <ac:chgData name="Antonio Carlos Meira Neto" userId="59b1efde8bf749db" providerId="LiveId" clId="{80735760-7840-4A2B-9124-0DDF62D58272}" dt="2022-10-05T23:30:15.218" v="12086" actId="165"/>
          <ac:grpSpMkLst>
            <pc:docMk/>
            <pc:sldMk cId="2257754654" sldId="329"/>
            <ac:grpSpMk id="438" creationId="{7E5723D1-1CBA-1B17-54D6-4757EB6AE773}"/>
          </ac:grpSpMkLst>
        </pc:grpChg>
        <pc:grpChg chg="add del mod">
          <ac:chgData name="Antonio Carlos Meira Neto" userId="59b1efde8bf749db" providerId="LiveId" clId="{80735760-7840-4A2B-9124-0DDF62D58272}" dt="2022-10-05T23:38:07.355" v="12387" actId="165"/>
          <ac:grpSpMkLst>
            <pc:docMk/>
            <pc:sldMk cId="2257754654" sldId="329"/>
            <ac:grpSpMk id="451" creationId="{3FCABDE6-9E61-AC1C-11CD-4924F5912FD7}"/>
          </ac:grpSpMkLst>
        </pc:grpChg>
        <pc:grpChg chg="add mod">
          <ac:chgData name="Antonio Carlos Meira Neto" userId="59b1efde8bf749db" providerId="LiveId" clId="{80735760-7840-4A2B-9124-0DDF62D58272}" dt="2022-10-05T23:43:37.693" v="12689" actId="1076"/>
          <ac:grpSpMkLst>
            <pc:docMk/>
            <pc:sldMk cId="2257754654" sldId="329"/>
            <ac:grpSpMk id="453" creationId="{51995CD9-496B-A188-DF89-7B904D1FB8FD}"/>
          </ac:grpSpMkLst>
        </pc:grpChg>
        <pc:graphicFrameChg chg="add mod modGraphic">
          <ac:chgData name="Antonio Carlos Meira Neto" userId="59b1efde8bf749db" providerId="LiveId" clId="{80735760-7840-4A2B-9124-0DDF62D58272}" dt="2022-10-05T23:20:24.886" v="11869" actId="1076"/>
          <ac:graphicFrameMkLst>
            <pc:docMk/>
            <pc:sldMk cId="2257754654" sldId="329"/>
            <ac:graphicFrameMk id="3" creationId="{F60CB844-BDC2-68B1-D304-F1853E528378}"/>
          </ac:graphicFrameMkLst>
        </pc:graphicFrameChg>
        <pc:picChg chg="add del mod ord">
          <ac:chgData name="Antonio Carlos Meira Neto" userId="59b1efde8bf749db" providerId="LiveId" clId="{80735760-7840-4A2B-9124-0DDF62D58272}" dt="2022-09-29T23:22:35.235" v="8418" actId="478"/>
          <ac:picMkLst>
            <pc:docMk/>
            <pc:sldMk cId="2257754654" sldId="329"/>
            <ac:picMk id="2" creationId="{DC9A74A8-945D-4C20-2489-A2EA4BACF4B5}"/>
          </ac:picMkLst>
        </pc:picChg>
        <pc:picChg chg="add mod">
          <ac:chgData name="Antonio Carlos Meira Neto" userId="59b1efde8bf749db" providerId="LiveId" clId="{80735760-7840-4A2B-9124-0DDF62D58272}" dt="2022-10-05T23:10:57.677" v="11709" actId="1076"/>
          <ac:picMkLst>
            <pc:docMk/>
            <pc:sldMk cId="2257754654" sldId="329"/>
            <ac:picMk id="6" creationId="{5F4D31CA-E0EA-D760-9360-616DC3F3998D}"/>
          </ac:picMkLst>
        </pc:picChg>
        <pc:picChg chg="mod">
          <ac:chgData name="Antonio Carlos Meira Neto" userId="59b1efde8bf749db" providerId="LiveId" clId="{80735760-7840-4A2B-9124-0DDF62D58272}" dt="2022-09-25T21:14:40.417" v="2173"/>
          <ac:picMkLst>
            <pc:docMk/>
            <pc:sldMk cId="2257754654" sldId="329"/>
            <ac:picMk id="6" creationId="{6BD47A3F-58C8-70C3-AB76-EDA678A1390A}"/>
          </ac:picMkLst>
        </pc:picChg>
        <pc:picChg chg="mod">
          <ac:chgData name="Antonio Carlos Meira Neto" userId="59b1efde8bf749db" providerId="LiveId" clId="{80735760-7840-4A2B-9124-0DDF62D58272}" dt="2022-09-29T19:41:23.017" v="4256"/>
          <ac:picMkLst>
            <pc:docMk/>
            <pc:sldMk cId="2257754654" sldId="329"/>
            <ac:picMk id="6" creationId="{81A498EB-494D-0E29-E9ED-C65D702E43E5}"/>
          </ac:picMkLst>
        </pc:picChg>
        <pc:picChg chg="mod">
          <ac:chgData name="Antonio Carlos Meira Neto" userId="59b1efde8bf749db" providerId="LiveId" clId="{80735760-7840-4A2B-9124-0DDF62D58272}" dt="2022-09-25T21:14:40.417" v="2173"/>
          <ac:picMkLst>
            <pc:docMk/>
            <pc:sldMk cId="2257754654" sldId="329"/>
            <ac:picMk id="7" creationId="{88B7C253-3C8B-F2A9-5E59-F1E9047CE85C}"/>
          </ac:picMkLst>
        </pc:picChg>
        <pc:picChg chg="mod">
          <ac:chgData name="Antonio Carlos Meira Neto" userId="59b1efde8bf749db" providerId="LiveId" clId="{80735760-7840-4A2B-9124-0DDF62D58272}" dt="2022-09-25T03:22:43.940" v="1885"/>
          <ac:picMkLst>
            <pc:docMk/>
            <pc:sldMk cId="2257754654" sldId="329"/>
            <ac:picMk id="8" creationId="{E73A4366-4DCD-B888-B6F0-BDCDA32F421E}"/>
          </ac:picMkLst>
        </pc:picChg>
        <pc:picChg chg="mod">
          <ac:chgData name="Antonio Carlos Meira Neto" userId="59b1efde8bf749db" providerId="LiveId" clId="{80735760-7840-4A2B-9124-0DDF62D58272}" dt="2022-09-25T21:14:40.417" v="2173"/>
          <ac:picMkLst>
            <pc:docMk/>
            <pc:sldMk cId="2257754654" sldId="329"/>
            <ac:picMk id="10" creationId="{090C0A1C-D708-C6F6-16CB-76F2813213F5}"/>
          </ac:picMkLst>
        </pc:picChg>
        <pc:picChg chg="mod">
          <ac:chgData name="Antonio Carlos Meira Neto" userId="59b1efde8bf749db" providerId="LiveId" clId="{80735760-7840-4A2B-9124-0DDF62D58272}" dt="2022-09-29T19:41:23.017" v="4256"/>
          <ac:picMkLst>
            <pc:docMk/>
            <pc:sldMk cId="2257754654" sldId="329"/>
            <ac:picMk id="11" creationId="{500AABA9-26C1-5851-A9BE-883C54897360}"/>
          </ac:picMkLst>
        </pc:picChg>
        <pc:picChg chg="mod">
          <ac:chgData name="Antonio Carlos Meira Neto" userId="59b1efde8bf749db" providerId="LiveId" clId="{80735760-7840-4A2B-9124-0DDF62D58272}" dt="2022-10-05T23:38:07.355" v="12387" actId="165"/>
          <ac:picMkLst>
            <pc:docMk/>
            <pc:sldMk cId="2257754654" sldId="329"/>
            <ac:picMk id="12" creationId="{627D317D-D096-5808-BB9E-FFA34064FAF0}"/>
          </ac:picMkLst>
        </pc:picChg>
        <pc:picChg chg="mod">
          <ac:chgData name="Antonio Carlos Meira Neto" userId="59b1efde8bf749db" providerId="LiveId" clId="{80735760-7840-4A2B-9124-0DDF62D58272}" dt="2022-10-05T23:38:07.355" v="12387" actId="165"/>
          <ac:picMkLst>
            <pc:docMk/>
            <pc:sldMk cId="2257754654" sldId="329"/>
            <ac:picMk id="13" creationId="{CF0017AD-9A9D-6A06-A170-228B8D5EEEEE}"/>
          </ac:picMkLst>
        </pc:picChg>
        <pc:picChg chg="mod">
          <ac:chgData name="Antonio Carlos Meira Neto" userId="59b1efde8bf749db" providerId="LiveId" clId="{80735760-7840-4A2B-9124-0DDF62D58272}" dt="2022-10-05T23:38:07.355" v="12387" actId="165"/>
          <ac:picMkLst>
            <pc:docMk/>
            <pc:sldMk cId="2257754654" sldId="329"/>
            <ac:picMk id="14" creationId="{D16E8EC8-B50A-C9F2-FE27-20856E5002F6}"/>
          </ac:picMkLst>
        </pc:picChg>
        <pc:picChg chg="mod">
          <ac:chgData name="Antonio Carlos Meira Neto" userId="59b1efde8bf749db" providerId="LiveId" clId="{80735760-7840-4A2B-9124-0DDF62D58272}" dt="2022-10-05T23:38:07.355" v="12387" actId="165"/>
          <ac:picMkLst>
            <pc:docMk/>
            <pc:sldMk cId="2257754654" sldId="329"/>
            <ac:picMk id="15" creationId="{A834DE4A-F599-A5F4-79F4-4BBC4F7F54E3}"/>
          </ac:picMkLst>
        </pc:picChg>
        <pc:picChg chg="mod">
          <ac:chgData name="Antonio Carlos Meira Neto" userId="59b1efde8bf749db" providerId="LiveId" clId="{80735760-7840-4A2B-9124-0DDF62D58272}" dt="2022-09-29T19:41:23.017" v="4256"/>
          <ac:picMkLst>
            <pc:docMk/>
            <pc:sldMk cId="2257754654" sldId="329"/>
            <ac:picMk id="16" creationId="{92BCA08F-0798-EA76-8CE8-DB650D0B7E6C}"/>
          </ac:picMkLst>
        </pc:picChg>
        <pc:picChg chg="mod">
          <ac:chgData name="Antonio Carlos Meira Neto" userId="59b1efde8bf749db" providerId="LiveId" clId="{80735760-7840-4A2B-9124-0DDF62D58272}" dt="2022-10-05T23:38:07.355" v="12387" actId="165"/>
          <ac:picMkLst>
            <pc:docMk/>
            <pc:sldMk cId="2257754654" sldId="329"/>
            <ac:picMk id="16" creationId="{A232EA4B-68B7-6735-0C2E-5D01163D737F}"/>
          </ac:picMkLst>
        </pc:picChg>
        <pc:picChg chg="mod">
          <ac:chgData name="Antonio Carlos Meira Neto" userId="59b1efde8bf749db" providerId="LiveId" clId="{80735760-7840-4A2B-9124-0DDF62D58272}" dt="2022-09-25T03:22:43.940" v="1885"/>
          <ac:picMkLst>
            <pc:docMk/>
            <pc:sldMk cId="2257754654" sldId="329"/>
            <ac:picMk id="16" creationId="{E9C5D94A-725A-E6A7-75B0-C6347B8A3174}"/>
          </ac:picMkLst>
        </pc:picChg>
        <pc:picChg chg="mod">
          <ac:chgData name="Antonio Carlos Meira Neto" userId="59b1efde8bf749db" providerId="LiveId" clId="{80735760-7840-4A2B-9124-0DDF62D58272}" dt="2022-10-05T23:38:07.355" v="12387" actId="165"/>
          <ac:picMkLst>
            <pc:docMk/>
            <pc:sldMk cId="2257754654" sldId="329"/>
            <ac:picMk id="17" creationId="{4096ACA2-A000-D36D-52E2-67DFDE306609}"/>
          </ac:picMkLst>
        </pc:picChg>
        <pc:picChg chg="mod">
          <ac:chgData name="Antonio Carlos Meira Neto" userId="59b1efde8bf749db" providerId="LiveId" clId="{80735760-7840-4A2B-9124-0DDF62D58272}" dt="2022-09-25T03:22:43.940" v="1885"/>
          <ac:picMkLst>
            <pc:docMk/>
            <pc:sldMk cId="2257754654" sldId="329"/>
            <ac:picMk id="18" creationId="{20546A4B-D5BA-78B5-AF6E-75F19D82095D}"/>
          </ac:picMkLst>
        </pc:picChg>
        <pc:picChg chg="mod">
          <ac:chgData name="Antonio Carlos Meira Neto" userId="59b1efde8bf749db" providerId="LiveId" clId="{80735760-7840-4A2B-9124-0DDF62D58272}" dt="2022-09-25T21:14:40.417" v="2173"/>
          <ac:picMkLst>
            <pc:docMk/>
            <pc:sldMk cId="2257754654" sldId="329"/>
            <ac:picMk id="18" creationId="{527E3CD5-8CFA-10C3-D04B-989051713E47}"/>
          </ac:picMkLst>
        </pc:picChg>
        <pc:picChg chg="mod">
          <ac:chgData name="Antonio Carlos Meira Neto" userId="59b1efde8bf749db" providerId="LiveId" clId="{80735760-7840-4A2B-9124-0DDF62D58272}" dt="2022-09-25T21:14:40.417" v="2173"/>
          <ac:picMkLst>
            <pc:docMk/>
            <pc:sldMk cId="2257754654" sldId="329"/>
            <ac:picMk id="20" creationId="{9242EEFC-B7A7-D34D-DDDA-12D53940A4B9}"/>
          </ac:picMkLst>
        </pc:picChg>
        <pc:picChg chg="mod">
          <ac:chgData name="Antonio Carlos Meira Neto" userId="59b1efde8bf749db" providerId="LiveId" clId="{80735760-7840-4A2B-9124-0DDF62D58272}" dt="2022-09-25T03:22:43.940" v="1885"/>
          <ac:picMkLst>
            <pc:docMk/>
            <pc:sldMk cId="2257754654" sldId="329"/>
            <ac:picMk id="20" creationId="{FB327DAB-B02A-BCE9-8A29-CEF96CDFE62F}"/>
          </ac:picMkLst>
        </pc:picChg>
        <pc:picChg chg="mod">
          <ac:chgData name="Antonio Carlos Meira Neto" userId="59b1efde8bf749db" providerId="LiveId" clId="{80735760-7840-4A2B-9124-0DDF62D58272}" dt="2022-09-25T03:22:43.940" v="1885"/>
          <ac:picMkLst>
            <pc:docMk/>
            <pc:sldMk cId="2257754654" sldId="329"/>
            <ac:picMk id="21" creationId="{31BDBD2F-29E7-4942-2E62-5F2CE2B2B3E3}"/>
          </ac:picMkLst>
        </pc:picChg>
        <pc:picChg chg="mod">
          <ac:chgData name="Antonio Carlos Meira Neto" userId="59b1efde8bf749db" providerId="LiveId" clId="{80735760-7840-4A2B-9124-0DDF62D58272}" dt="2022-09-29T19:41:23.017" v="4256"/>
          <ac:picMkLst>
            <pc:docMk/>
            <pc:sldMk cId="2257754654" sldId="329"/>
            <ac:picMk id="21" creationId="{44A393B8-D776-629E-8781-0A864F9E9950}"/>
          </ac:picMkLst>
        </pc:picChg>
        <pc:picChg chg="mod">
          <ac:chgData name="Antonio Carlos Meira Neto" userId="59b1efde8bf749db" providerId="LiveId" clId="{80735760-7840-4A2B-9124-0DDF62D58272}" dt="2022-09-25T03:22:43.940" v="1885"/>
          <ac:picMkLst>
            <pc:docMk/>
            <pc:sldMk cId="2257754654" sldId="329"/>
            <ac:picMk id="22" creationId="{7CE70891-7B5F-017E-42CF-101FDE2A27B8}"/>
          </ac:picMkLst>
        </pc:picChg>
        <pc:picChg chg="mod">
          <ac:chgData name="Antonio Carlos Meira Neto" userId="59b1efde8bf749db" providerId="LiveId" clId="{80735760-7840-4A2B-9124-0DDF62D58272}" dt="2022-10-05T23:38:07.355" v="12387" actId="165"/>
          <ac:picMkLst>
            <pc:docMk/>
            <pc:sldMk cId="2257754654" sldId="329"/>
            <ac:picMk id="23" creationId="{81D5C5BE-294E-B52C-B61F-487C352B1F26}"/>
          </ac:picMkLst>
        </pc:picChg>
        <pc:picChg chg="mod">
          <ac:chgData name="Antonio Carlos Meira Neto" userId="59b1efde8bf749db" providerId="LiveId" clId="{80735760-7840-4A2B-9124-0DDF62D58272}" dt="2022-10-05T23:38:07.355" v="12387" actId="165"/>
          <ac:picMkLst>
            <pc:docMk/>
            <pc:sldMk cId="2257754654" sldId="329"/>
            <ac:picMk id="24" creationId="{34455568-3212-80E8-4A7C-8A576AC8CCD5}"/>
          </ac:picMkLst>
        </pc:picChg>
        <pc:picChg chg="mod">
          <ac:chgData name="Antonio Carlos Meira Neto" userId="59b1efde8bf749db" providerId="LiveId" clId="{80735760-7840-4A2B-9124-0DDF62D58272}" dt="2022-09-25T21:14:40.417" v="2173"/>
          <ac:picMkLst>
            <pc:docMk/>
            <pc:sldMk cId="2257754654" sldId="329"/>
            <ac:picMk id="25" creationId="{B50C972B-25DF-52DD-03FD-672306CA7650}"/>
          </ac:picMkLst>
        </pc:picChg>
        <pc:picChg chg="mod">
          <ac:chgData name="Antonio Carlos Meira Neto" userId="59b1efde8bf749db" providerId="LiveId" clId="{80735760-7840-4A2B-9124-0DDF62D58272}" dt="2022-10-05T23:38:07.355" v="12387" actId="165"/>
          <ac:picMkLst>
            <pc:docMk/>
            <pc:sldMk cId="2257754654" sldId="329"/>
            <ac:picMk id="25" creationId="{FDE1B646-AEA5-2FF5-5292-D6BCBA46266D}"/>
          </ac:picMkLst>
        </pc:picChg>
        <pc:picChg chg="mod">
          <ac:chgData name="Antonio Carlos Meira Neto" userId="59b1efde8bf749db" providerId="LiveId" clId="{80735760-7840-4A2B-9124-0DDF62D58272}" dt="2022-10-05T23:38:07.355" v="12387" actId="165"/>
          <ac:picMkLst>
            <pc:docMk/>
            <pc:sldMk cId="2257754654" sldId="329"/>
            <ac:picMk id="26" creationId="{92BFDD87-DDE5-937A-3167-88879A9A2B99}"/>
          </ac:picMkLst>
        </pc:picChg>
        <pc:picChg chg="mod">
          <ac:chgData name="Antonio Carlos Meira Neto" userId="59b1efde8bf749db" providerId="LiveId" clId="{80735760-7840-4A2B-9124-0DDF62D58272}" dt="2022-09-25T21:14:40.417" v="2173"/>
          <ac:picMkLst>
            <pc:docMk/>
            <pc:sldMk cId="2257754654" sldId="329"/>
            <ac:picMk id="27" creationId="{3A780DA6-49D9-0C4A-417C-6905BDEA0E09}"/>
          </ac:picMkLst>
        </pc:picChg>
        <pc:picChg chg="mod">
          <ac:chgData name="Antonio Carlos Meira Neto" userId="59b1efde8bf749db" providerId="LiveId" clId="{80735760-7840-4A2B-9124-0DDF62D58272}" dt="2022-10-05T23:38:07.355" v="12387" actId="165"/>
          <ac:picMkLst>
            <pc:docMk/>
            <pc:sldMk cId="2257754654" sldId="329"/>
            <ac:picMk id="27" creationId="{40920C0A-56C7-FE73-78F8-288195271C25}"/>
          </ac:picMkLst>
        </pc:picChg>
        <pc:picChg chg="mod">
          <ac:chgData name="Antonio Carlos Meira Neto" userId="59b1efde8bf749db" providerId="LiveId" clId="{80735760-7840-4A2B-9124-0DDF62D58272}" dt="2022-09-29T19:41:23.017" v="4256"/>
          <ac:picMkLst>
            <pc:docMk/>
            <pc:sldMk cId="2257754654" sldId="329"/>
            <ac:picMk id="27" creationId="{E2256F6F-BBEA-BDA4-97A9-1B4A6DBCE966}"/>
          </ac:picMkLst>
        </pc:picChg>
        <pc:picChg chg="mod">
          <ac:chgData name="Antonio Carlos Meira Neto" userId="59b1efde8bf749db" providerId="LiveId" clId="{80735760-7840-4A2B-9124-0DDF62D58272}" dt="2022-10-05T23:38:07.355" v="12387" actId="165"/>
          <ac:picMkLst>
            <pc:docMk/>
            <pc:sldMk cId="2257754654" sldId="329"/>
            <ac:picMk id="28" creationId="{404731F1-D8B3-E049-08D9-12F5691A8073}"/>
          </ac:picMkLst>
        </pc:picChg>
        <pc:picChg chg="mod">
          <ac:chgData name="Antonio Carlos Meira Neto" userId="59b1efde8bf749db" providerId="LiveId" clId="{80735760-7840-4A2B-9124-0DDF62D58272}" dt="2022-09-29T19:41:23.017" v="4256"/>
          <ac:picMkLst>
            <pc:docMk/>
            <pc:sldMk cId="2257754654" sldId="329"/>
            <ac:picMk id="28" creationId="{53F50505-30C0-A216-7DCF-16583D5C9679}"/>
          </ac:picMkLst>
        </pc:picChg>
        <pc:picChg chg="mod">
          <ac:chgData name="Antonio Carlos Meira Neto" userId="59b1efde8bf749db" providerId="LiveId" clId="{80735760-7840-4A2B-9124-0DDF62D58272}" dt="2022-09-25T03:22:43.940" v="1885"/>
          <ac:picMkLst>
            <pc:docMk/>
            <pc:sldMk cId="2257754654" sldId="329"/>
            <ac:picMk id="30" creationId="{4EDDB00B-1154-E2EB-081B-C083E2DCD1EB}"/>
          </ac:picMkLst>
        </pc:picChg>
        <pc:picChg chg="mod">
          <ac:chgData name="Antonio Carlos Meira Neto" userId="59b1efde8bf749db" providerId="LiveId" clId="{80735760-7840-4A2B-9124-0DDF62D58272}" dt="2022-09-25T21:14:40.417" v="2173"/>
          <ac:picMkLst>
            <pc:docMk/>
            <pc:sldMk cId="2257754654" sldId="329"/>
            <ac:picMk id="32" creationId="{1F11ED6C-5391-D142-B8C6-C92DFE75556D}"/>
          </ac:picMkLst>
        </pc:picChg>
        <pc:picChg chg="mod">
          <ac:chgData name="Antonio Carlos Meira Neto" userId="59b1efde8bf749db" providerId="LiveId" clId="{80735760-7840-4A2B-9124-0DDF62D58272}" dt="2022-09-25T03:22:43.940" v="1885"/>
          <ac:picMkLst>
            <pc:docMk/>
            <pc:sldMk cId="2257754654" sldId="329"/>
            <ac:picMk id="32" creationId="{98CF2DA9-04F2-AFB7-0ECC-84F0A2EAED3E}"/>
          </ac:picMkLst>
        </pc:picChg>
        <pc:picChg chg="mod">
          <ac:chgData name="Antonio Carlos Meira Neto" userId="59b1efde8bf749db" providerId="LiveId" clId="{80735760-7840-4A2B-9124-0DDF62D58272}" dt="2022-10-05T23:38:07.355" v="12387" actId="165"/>
          <ac:picMkLst>
            <pc:docMk/>
            <pc:sldMk cId="2257754654" sldId="329"/>
            <ac:picMk id="33" creationId="{E49B0502-AE04-D5D7-9860-9C65173EBEC3}"/>
          </ac:picMkLst>
        </pc:picChg>
        <pc:picChg chg="mod">
          <ac:chgData name="Antonio Carlos Meira Neto" userId="59b1efde8bf749db" providerId="LiveId" clId="{80735760-7840-4A2B-9124-0DDF62D58272}" dt="2022-10-05T23:38:07.355" v="12387" actId="165"/>
          <ac:picMkLst>
            <pc:docMk/>
            <pc:sldMk cId="2257754654" sldId="329"/>
            <ac:picMk id="34" creationId="{25CEF42C-17B0-4F59-128A-FA5B8B214372}"/>
          </ac:picMkLst>
        </pc:picChg>
        <pc:picChg chg="mod">
          <ac:chgData name="Antonio Carlos Meira Neto" userId="59b1efde8bf749db" providerId="LiveId" clId="{80735760-7840-4A2B-9124-0DDF62D58272}" dt="2022-09-25T03:22:43.940" v="1885"/>
          <ac:picMkLst>
            <pc:docMk/>
            <pc:sldMk cId="2257754654" sldId="329"/>
            <ac:picMk id="34" creationId="{4813E7F7-1092-3FE6-E6AF-00C8A4EA978D}"/>
          </ac:picMkLst>
        </pc:picChg>
        <pc:picChg chg="mod">
          <ac:chgData name="Antonio Carlos Meira Neto" userId="59b1efde8bf749db" providerId="LiveId" clId="{80735760-7840-4A2B-9124-0DDF62D58272}" dt="2022-09-25T21:14:40.417" v="2173"/>
          <ac:picMkLst>
            <pc:docMk/>
            <pc:sldMk cId="2257754654" sldId="329"/>
            <ac:picMk id="34" creationId="{4F08E029-97F4-0721-BD93-2E902923F7E4}"/>
          </ac:picMkLst>
        </pc:picChg>
        <pc:picChg chg="mod">
          <ac:chgData name="Antonio Carlos Meira Neto" userId="59b1efde8bf749db" providerId="LiveId" clId="{80735760-7840-4A2B-9124-0DDF62D58272}" dt="2022-10-05T23:38:07.355" v="12387" actId="165"/>
          <ac:picMkLst>
            <pc:docMk/>
            <pc:sldMk cId="2257754654" sldId="329"/>
            <ac:picMk id="35" creationId="{F5223608-6458-49B4-CE29-BC87CF678B6E}"/>
          </ac:picMkLst>
        </pc:picChg>
        <pc:picChg chg="mod">
          <ac:chgData name="Antonio Carlos Meira Neto" userId="59b1efde8bf749db" providerId="LiveId" clId="{80735760-7840-4A2B-9124-0DDF62D58272}" dt="2022-09-25T03:22:43.940" v="1885"/>
          <ac:picMkLst>
            <pc:docMk/>
            <pc:sldMk cId="2257754654" sldId="329"/>
            <ac:picMk id="36" creationId="{4BFC04C3-FE84-F4CE-1BFC-F1041CEBB2B7}"/>
          </ac:picMkLst>
        </pc:picChg>
        <pc:picChg chg="mod">
          <ac:chgData name="Antonio Carlos Meira Neto" userId="59b1efde8bf749db" providerId="LiveId" clId="{80735760-7840-4A2B-9124-0DDF62D58272}" dt="2022-10-05T23:38:07.355" v="12387" actId="165"/>
          <ac:picMkLst>
            <pc:docMk/>
            <pc:sldMk cId="2257754654" sldId="329"/>
            <ac:picMk id="36" creationId="{BB149B83-735B-6CD2-6C6B-97073A83910F}"/>
          </ac:picMkLst>
        </pc:picChg>
        <pc:picChg chg="mod">
          <ac:chgData name="Antonio Carlos Meira Neto" userId="59b1efde8bf749db" providerId="LiveId" clId="{80735760-7840-4A2B-9124-0DDF62D58272}" dt="2022-10-05T23:38:07.355" v="12387" actId="165"/>
          <ac:picMkLst>
            <pc:docMk/>
            <pc:sldMk cId="2257754654" sldId="329"/>
            <ac:picMk id="37" creationId="{BB70B417-FEEC-356D-8419-66AE5BA66397}"/>
          </ac:picMkLst>
        </pc:picChg>
        <pc:picChg chg="mod">
          <ac:chgData name="Antonio Carlos Meira Neto" userId="59b1efde8bf749db" providerId="LiveId" clId="{80735760-7840-4A2B-9124-0DDF62D58272}" dt="2022-09-29T19:41:23.017" v="4256"/>
          <ac:picMkLst>
            <pc:docMk/>
            <pc:sldMk cId="2257754654" sldId="329"/>
            <ac:picMk id="37" creationId="{ED8342CB-A1B5-87D3-6CC1-F04C439DF401}"/>
          </ac:picMkLst>
        </pc:picChg>
        <pc:picChg chg="mod">
          <ac:chgData name="Antonio Carlos Meira Neto" userId="59b1efde8bf749db" providerId="LiveId" clId="{80735760-7840-4A2B-9124-0DDF62D58272}" dt="2022-09-25T03:22:43.940" v="1885"/>
          <ac:picMkLst>
            <pc:docMk/>
            <pc:sldMk cId="2257754654" sldId="329"/>
            <ac:picMk id="38" creationId="{53396DDF-5D5C-B3B9-32D2-990A0D244B55}"/>
          </ac:picMkLst>
        </pc:picChg>
        <pc:picChg chg="mod">
          <ac:chgData name="Antonio Carlos Meira Neto" userId="59b1efde8bf749db" providerId="LiveId" clId="{80735760-7840-4A2B-9124-0DDF62D58272}" dt="2022-10-05T23:38:07.355" v="12387" actId="165"/>
          <ac:picMkLst>
            <pc:docMk/>
            <pc:sldMk cId="2257754654" sldId="329"/>
            <ac:picMk id="38" creationId="{C8731C75-BA64-EC4D-EE4F-74E4D20C2BE1}"/>
          </ac:picMkLst>
        </pc:picChg>
        <pc:picChg chg="mod">
          <ac:chgData name="Antonio Carlos Meira Neto" userId="59b1efde8bf749db" providerId="LiveId" clId="{80735760-7840-4A2B-9124-0DDF62D58272}" dt="2022-09-29T19:41:23.017" v="4256"/>
          <ac:picMkLst>
            <pc:docMk/>
            <pc:sldMk cId="2257754654" sldId="329"/>
            <ac:picMk id="38" creationId="{EC50D30E-D853-BD60-2C34-4729CB5DD8B2}"/>
          </ac:picMkLst>
        </pc:picChg>
        <pc:picChg chg="mod">
          <ac:chgData name="Antonio Carlos Meira Neto" userId="59b1efde8bf749db" providerId="LiveId" clId="{80735760-7840-4A2B-9124-0DDF62D58272}" dt="2022-09-29T19:41:23.017" v="4256"/>
          <ac:picMkLst>
            <pc:docMk/>
            <pc:sldMk cId="2257754654" sldId="329"/>
            <ac:picMk id="39" creationId="{FF712F13-0AD3-4657-8036-4AFD78B70DB1}"/>
          </ac:picMkLst>
        </pc:picChg>
        <pc:picChg chg="mod">
          <ac:chgData name="Antonio Carlos Meira Neto" userId="59b1efde8bf749db" providerId="LiveId" clId="{80735760-7840-4A2B-9124-0DDF62D58272}" dt="2022-09-25T03:22:43.940" v="1885"/>
          <ac:picMkLst>
            <pc:docMk/>
            <pc:sldMk cId="2257754654" sldId="329"/>
            <ac:picMk id="40" creationId="{2E1B8A55-EB14-7F78-E061-43BF90343E98}"/>
          </ac:picMkLst>
        </pc:picChg>
        <pc:picChg chg="mod">
          <ac:chgData name="Antonio Carlos Meira Neto" userId="59b1efde8bf749db" providerId="LiveId" clId="{80735760-7840-4A2B-9124-0DDF62D58272}" dt="2022-09-29T19:41:23.017" v="4256"/>
          <ac:picMkLst>
            <pc:docMk/>
            <pc:sldMk cId="2257754654" sldId="329"/>
            <ac:picMk id="40" creationId="{B3C02F54-9EEE-2D76-ABC4-FA6E0A4854E7}"/>
          </ac:picMkLst>
        </pc:picChg>
        <pc:picChg chg="mod">
          <ac:chgData name="Antonio Carlos Meira Neto" userId="59b1efde8bf749db" providerId="LiveId" clId="{80735760-7840-4A2B-9124-0DDF62D58272}" dt="2022-09-29T19:41:23.017" v="4256"/>
          <ac:picMkLst>
            <pc:docMk/>
            <pc:sldMk cId="2257754654" sldId="329"/>
            <ac:picMk id="41" creationId="{14859364-1CDA-9F75-2815-018BC8F970B8}"/>
          </ac:picMkLst>
        </pc:picChg>
        <pc:picChg chg="mod">
          <ac:chgData name="Antonio Carlos Meira Neto" userId="59b1efde8bf749db" providerId="LiveId" clId="{80735760-7840-4A2B-9124-0DDF62D58272}" dt="2022-09-29T19:41:23.017" v="4256"/>
          <ac:picMkLst>
            <pc:docMk/>
            <pc:sldMk cId="2257754654" sldId="329"/>
            <ac:picMk id="42" creationId="{1D4DE959-E00A-F485-6771-2112FF1095E2}"/>
          </ac:picMkLst>
        </pc:picChg>
        <pc:picChg chg="add mod">
          <ac:chgData name="Antonio Carlos Meira Neto" userId="59b1efde8bf749db" providerId="LiveId" clId="{80735760-7840-4A2B-9124-0DDF62D58272}" dt="2022-10-05T23:06:33.255" v="11575" actId="164"/>
          <ac:picMkLst>
            <pc:docMk/>
            <pc:sldMk cId="2257754654" sldId="329"/>
            <ac:picMk id="45" creationId="{4A6827D1-9E22-A05F-ABA3-2DD982B6437C}"/>
          </ac:picMkLst>
        </pc:picChg>
        <pc:picChg chg="add mod">
          <ac:chgData name="Antonio Carlos Meira Neto" userId="59b1efde8bf749db" providerId="LiveId" clId="{80735760-7840-4A2B-9124-0DDF62D58272}" dt="2022-10-05T23:06:33.255" v="11575" actId="164"/>
          <ac:picMkLst>
            <pc:docMk/>
            <pc:sldMk cId="2257754654" sldId="329"/>
            <ac:picMk id="46" creationId="{0BB186A9-9D42-3F97-05E7-53627DF8A6F2}"/>
          </ac:picMkLst>
        </pc:picChg>
        <pc:picChg chg="mod">
          <ac:chgData name="Antonio Carlos Meira Neto" userId="59b1efde8bf749db" providerId="LiveId" clId="{80735760-7840-4A2B-9124-0DDF62D58272}" dt="2022-09-25T03:22:43.940" v="1885"/>
          <ac:picMkLst>
            <pc:docMk/>
            <pc:sldMk cId="2257754654" sldId="329"/>
            <ac:picMk id="46" creationId="{67D766E4-2CE1-C518-A3E0-391DD526BFDD}"/>
          </ac:picMkLst>
        </pc:picChg>
        <pc:picChg chg="add mod">
          <ac:chgData name="Antonio Carlos Meira Neto" userId="59b1efde8bf749db" providerId="LiveId" clId="{80735760-7840-4A2B-9124-0DDF62D58272}" dt="2022-10-05T23:06:33.255" v="11575" actId="164"/>
          <ac:picMkLst>
            <pc:docMk/>
            <pc:sldMk cId="2257754654" sldId="329"/>
            <ac:picMk id="47" creationId="{C220F603-31C6-863F-ECC2-9CB639C0F2B8}"/>
          </ac:picMkLst>
        </pc:picChg>
        <pc:picChg chg="mod">
          <ac:chgData name="Antonio Carlos Meira Neto" userId="59b1efde8bf749db" providerId="LiveId" clId="{80735760-7840-4A2B-9124-0DDF62D58272}" dt="2022-09-29T19:41:23.017" v="4256"/>
          <ac:picMkLst>
            <pc:docMk/>
            <pc:sldMk cId="2257754654" sldId="329"/>
            <ac:picMk id="49" creationId="{1A2582F5-40BC-4547-8A0D-CCBC739C8798}"/>
          </ac:picMkLst>
        </pc:picChg>
        <pc:picChg chg="mod">
          <ac:chgData name="Antonio Carlos Meira Neto" userId="59b1efde8bf749db" providerId="LiveId" clId="{80735760-7840-4A2B-9124-0DDF62D58272}" dt="2022-09-29T19:41:23.017" v="4256"/>
          <ac:picMkLst>
            <pc:docMk/>
            <pc:sldMk cId="2257754654" sldId="329"/>
            <ac:picMk id="50" creationId="{445792FA-6F23-819E-6C63-11DFAB17BC26}"/>
          </ac:picMkLst>
        </pc:picChg>
        <pc:picChg chg="mod">
          <ac:chgData name="Antonio Carlos Meira Neto" userId="59b1efde8bf749db" providerId="LiveId" clId="{80735760-7840-4A2B-9124-0DDF62D58272}" dt="2022-09-25T03:22:43.940" v="1885"/>
          <ac:picMkLst>
            <pc:docMk/>
            <pc:sldMk cId="2257754654" sldId="329"/>
            <ac:picMk id="50" creationId="{5B73FF26-BAAA-640F-20AD-54B4C8FF3704}"/>
          </ac:picMkLst>
        </pc:picChg>
        <pc:picChg chg="mod">
          <ac:chgData name="Antonio Carlos Meira Neto" userId="59b1efde8bf749db" providerId="LiveId" clId="{80735760-7840-4A2B-9124-0DDF62D58272}" dt="2022-09-29T19:41:23.017" v="4256"/>
          <ac:picMkLst>
            <pc:docMk/>
            <pc:sldMk cId="2257754654" sldId="329"/>
            <ac:picMk id="51" creationId="{17290A23-7927-DBE4-E885-75AC66D68D5D}"/>
          </ac:picMkLst>
        </pc:picChg>
        <pc:picChg chg="mod">
          <ac:chgData name="Antonio Carlos Meira Neto" userId="59b1efde8bf749db" providerId="LiveId" clId="{80735760-7840-4A2B-9124-0DDF62D58272}" dt="2022-09-29T19:41:23.017" v="4256"/>
          <ac:picMkLst>
            <pc:docMk/>
            <pc:sldMk cId="2257754654" sldId="329"/>
            <ac:picMk id="52" creationId="{B0508EA8-BDDF-56AA-16C3-F2ED37CF4A77}"/>
          </ac:picMkLst>
        </pc:picChg>
        <pc:picChg chg="add del mod">
          <ac:chgData name="Antonio Carlos Meira Neto" userId="59b1efde8bf749db" providerId="LiveId" clId="{80735760-7840-4A2B-9124-0DDF62D58272}" dt="2022-09-29T19:41:26.600" v="4257"/>
          <ac:picMkLst>
            <pc:docMk/>
            <pc:sldMk cId="2257754654" sldId="329"/>
            <ac:picMk id="53" creationId="{A1C09852-8D91-B0F2-34C7-16A9EB034B63}"/>
          </ac:picMkLst>
        </pc:picChg>
        <pc:picChg chg="mod">
          <ac:chgData name="Antonio Carlos Meira Neto" userId="59b1efde8bf749db" providerId="LiveId" clId="{80735760-7840-4A2B-9124-0DDF62D58272}" dt="2022-10-05T23:06:37.633" v="11576"/>
          <ac:picMkLst>
            <pc:docMk/>
            <pc:sldMk cId="2257754654" sldId="329"/>
            <ac:picMk id="54" creationId="{41C4AFEB-F6E3-9E73-D698-8647B741354A}"/>
          </ac:picMkLst>
        </pc:picChg>
        <pc:picChg chg="mod">
          <ac:chgData name="Antonio Carlos Meira Neto" userId="59b1efde8bf749db" providerId="LiveId" clId="{80735760-7840-4A2B-9124-0DDF62D58272}" dt="2022-10-05T23:06:37.633" v="11576"/>
          <ac:picMkLst>
            <pc:docMk/>
            <pc:sldMk cId="2257754654" sldId="329"/>
            <ac:picMk id="55" creationId="{3B2E34D3-707F-33B0-0CEF-CC274A3322BE}"/>
          </ac:picMkLst>
        </pc:picChg>
        <pc:picChg chg="mod">
          <ac:chgData name="Antonio Carlos Meira Neto" userId="59b1efde8bf749db" providerId="LiveId" clId="{80735760-7840-4A2B-9124-0DDF62D58272}" dt="2022-10-05T23:06:37.633" v="11576"/>
          <ac:picMkLst>
            <pc:docMk/>
            <pc:sldMk cId="2257754654" sldId="329"/>
            <ac:picMk id="56" creationId="{B8F000A8-DF8F-BA48-E216-86CCC7B2225D}"/>
          </ac:picMkLst>
        </pc:picChg>
        <pc:picChg chg="mod">
          <ac:chgData name="Antonio Carlos Meira Neto" userId="59b1efde8bf749db" providerId="LiveId" clId="{80735760-7840-4A2B-9124-0DDF62D58272}" dt="2022-09-25T03:22:43.940" v="1885"/>
          <ac:picMkLst>
            <pc:docMk/>
            <pc:sldMk cId="2257754654" sldId="329"/>
            <ac:picMk id="58" creationId="{2A079DAE-58C7-5024-7E03-8B5805A8FACE}"/>
          </ac:picMkLst>
        </pc:picChg>
        <pc:picChg chg="mod">
          <ac:chgData name="Antonio Carlos Meira Neto" userId="59b1efde8bf749db" providerId="LiveId" clId="{80735760-7840-4A2B-9124-0DDF62D58272}" dt="2022-09-25T03:22:43.940" v="1885"/>
          <ac:picMkLst>
            <pc:docMk/>
            <pc:sldMk cId="2257754654" sldId="329"/>
            <ac:picMk id="59" creationId="{C3B2E0F3-7165-7885-9F61-B62DF500E564}"/>
          </ac:picMkLst>
        </pc:picChg>
        <pc:picChg chg="mod">
          <ac:chgData name="Antonio Carlos Meira Neto" userId="59b1efde8bf749db" providerId="LiveId" clId="{80735760-7840-4A2B-9124-0DDF62D58272}" dt="2022-09-25T03:22:43.940" v="1885"/>
          <ac:picMkLst>
            <pc:docMk/>
            <pc:sldMk cId="2257754654" sldId="329"/>
            <ac:picMk id="60" creationId="{E3980284-8AD3-DA39-8DC6-C40DC4EE819E}"/>
          </ac:picMkLst>
        </pc:picChg>
        <pc:picChg chg="mod">
          <ac:chgData name="Antonio Carlos Meira Neto" userId="59b1efde8bf749db" providerId="LiveId" clId="{80735760-7840-4A2B-9124-0DDF62D58272}" dt="2022-09-25T03:22:43.940" v="1885"/>
          <ac:picMkLst>
            <pc:docMk/>
            <pc:sldMk cId="2257754654" sldId="329"/>
            <ac:picMk id="61" creationId="{F8C84D6F-9D6A-7A45-8BEC-C2D3CBC6706B}"/>
          </ac:picMkLst>
        </pc:picChg>
        <pc:picChg chg="mod">
          <ac:chgData name="Antonio Carlos Meira Neto" userId="59b1efde8bf749db" providerId="LiveId" clId="{80735760-7840-4A2B-9124-0DDF62D58272}" dt="2022-10-05T23:06:49.352" v="11578"/>
          <ac:picMkLst>
            <pc:docMk/>
            <pc:sldMk cId="2257754654" sldId="329"/>
            <ac:picMk id="62" creationId="{889D292A-35DF-AE57-1CCF-4E29D74E82C6}"/>
          </ac:picMkLst>
        </pc:picChg>
        <pc:picChg chg="mod">
          <ac:chgData name="Antonio Carlos Meira Neto" userId="59b1efde8bf749db" providerId="LiveId" clId="{80735760-7840-4A2B-9124-0DDF62D58272}" dt="2022-09-29T19:41:23.017" v="4256"/>
          <ac:picMkLst>
            <pc:docMk/>
            <pc:sldMk cId="2257754654" sldId="329"/>
            <ac:picMk id="63" creationId="{6D776252-15E4-B6E9-6626-91074C95338A}"/>
          </ac:picMkLst>
        </pc:picChg>
        <pc:picChg chg="mod">
          <ac:chgData name="Antonio Carlos Meira Neto" userId="59b1efde8bf749db" providerId="LiveId" clId="{80735760-7840-4A2B-9124-0DDF62D58272}" dt="2022-10-05T23:06:49.352" v="11578"/>
          <ac:picMkLst>
            <pc:docMk/>
            <pc:sldMk cId="2257754654" sldId="329"/>
            <ac:picMk id="63" creationId="{83D5B547-DEFD-5767-453D-78D5AF3B6147}"/>
          </ac:picMkLst>
        </pc:picChg>
        <pc:picChg chg="add del mod">
          <ac:chgData name="Antonio Carlos Meira Neto" userId="59b1efde8bf749db" providerId="LiveId" clId="{80735760-7840-4A2B-9124-0DDF62D58272}" dt="2022-09-25T03:22:46.968" v="1886"/>
          <ac:picMkLst>
            <pc:docMk/>
            <pc:sldMk cId="2257754654" sldId="329"/>
            <ac:picMk id="63" creationId="{9F9D65E5-B90A-7CFE-E60D-1D75CF8B9508}"/>
          </ac:picMkLst>
        </pc:picChg>
        <pc:picChg chg="mod">
          <ac:chgData name="Antonio Carlos Meira Neto" userId="59b1efde8bf749db" providerId="LiveId" clId="{80735760-7840-4A2B-9124-0DDF62D58272}" dt="2022-09-25T03:22:43.940" v="1885"/>
          <ac:picMkLst>
            <pc:docMk/>
            <pc:sldMk cId="2257754654" sldId="329"/>
            <ac:picMk id="70" creationId="{BC1BF3D9-278D-E209-A7AA-EB97BBA8661C}"/>
          </ac:picMkLst>
        </pc:picChg>
        <pc:picChg chg="mod">
          <ac:chgData name="Antonio Carlos Meira Neto" userId="59b1efde8bf749db" providerId="LiveId" clId="{80735760-7840-4A2B-9124-0DDF62D58272}" dt="2022-09-25T03:22:43.940" v="1885"/>
          <ac:picMkLst>
            <pc:docMk/>
            <pc:sldMk cId="2257754654" sldId="329"/>
            <ac:picMk id="71" creationId="{284F1D6C-29E1-B50B-F005-D7A8D323384F}"/>
          </ac:picMkLst>
        </pc:picChg>
        <pc:picChg chg="mod">
          <ac:chgData name="Antonio Carlos Meira Neto" userId="59b1efde8bf749db" providerId="LiveId" clId="{80735760-7840-4A2B-9124-0DDF62D58272}" dt="2022-09-25T03:22:43.940" v="1885"/>
          <ac:picMkLst>
            <pc:docMk/>
            <pc:sldMk cId="2257754654" sldId="329"/>
            <ac:picMk id="72" creationId="{6690C270-74C2-D4A5-6124-5E30DB5DCCA6}"/>
          </ac:picMkLst>
        </pc:picChg>
        <pc:picChg chg="mod">
          <ac:chgData name="Antonio Carlos Meira Neto" userId="59b1efde8bf749db" providerId="LiveId" clId="{80735760-7840-4A2B-9124-0DDF62D58272}" dt="2022-09-25T03:22:43.940" v="1885"/>
          <ac:picMkLst>
            <pc:docMk/>
            <pc:sldMk cId="2257754654" sldId="329"/>
            <ac:picMk id="73" creationId="{2C5797DD-B9DF-2FD4-D9B5-80203735A73C}"/>
          </ac:picMkLst>
        </pc:picChg>
        <pc:picChg chg="mod">
          <ac:chgData name="Antonio Carlos Meira Neto" userId="59b1efde8bf749db" providerId="LiveId" clId="{80735760-7840-4A2B-9124-0DDF62D58272}" dt="2022-09-25T03:22:43.940" v="1885"/>
          <ac:picMkLst>
            <pc:docMk/>
            <pc:sldMk cId="2257754654" sldId="329"/>
            <ac:picMk id="74" creationId="{0E53DCE4-F3E5-B94B-51FC-D5E8AF6C59B9}"/>
          </ac:picMkLst>
        </pc:picChg>
        <pc:picChg chg="mod">
          <ac:chgData name="Antonio Carlos Meira Neto" userId="59b1efde8bf749db" providerId="LiveId" clId="{80735760-7840-4A2B-9124-0DDF62D58272}" dt="2022-09-25T03:22:43.940" v="1885"/>
          <ac:picMkLst>
            <pc:docMk/>
            <pc:sldMk cId="2257754654" sldId="329"/>
            <ac:picMk id="75" creationId="{4102023D-F366-16F3-E3BC-1B955191A8AF}"/>
          </ac:picMkLst>
        </pc:picChg>
        <pc:picChg chg="mod">
          <ac:chgData name="Antonio Carlos Meira Neto" userId="59b1efde8bf749db" providerId="LiveId" clId="{80735760-7840-4A2B-9124-0DDF62D58272}" dt="2022-09-25T03:22:43.940" v="1885"/>
          <ac:picMkLst>
            <pc:docMk/>
            <pc:sldMk cId="2257754654" sldId="329"/>
            <ac:picMk id="76" creationId="{B06BA724-65CB-FCD6-C982-5101E05A478A}"/>
          </ac:picMkLst>
        </pc:picChg>
        <pc:picChg chg="add del mod">
          <ac:chgData name="Antonio Carlos Meira Neto" userId="59b1efde8bf749db" providerId="LiveId" clId="{80735760-7840-4A2B-9124-0DDF62D58272}" dt="2022-09-25T03:22:46.968" v="1886"/>
          <ac:picMkLst>
            <pc:docMk/>
            <pc:sldMk cId="2257754654" sldId="329"/>
            <ac:picMk id="79" creationId="{7CDF9AA3-F3B6-CEBD-0141-1F8C6C0EDB20}"/>
          </ac:picMkLst>
        </pc:picChg>
        <pc:picChg chg="add del mod">
          <ac:chgData name="Antonio Carlos Meira Neto" userId="59b1efde8bf749db" providerId="LiveId" clId="{80735760-7840-4A2B-9124-0DDF62D58272}" dt="2022-09-25T21:14:46.186" v="2174"/>
          <ac:picMkLst>
            <pc:docMk/>
            <pc:sldMk cId="2257754654" sldId="329"/>
            <ac:picMk id="81" creationId="{4A2DA96F-79FD-A86F-7073-9D27C317F001}"/>
          </ac:picMkLst>
        </pc:picChg>
        <pc:picChg chg="mod">
          <ac:chgData name="Antonio Carlos Meira Neto" userId="59b1efde8bf749db" providerId="LiveId" clId="{80735760-7840-4A2B-9124-0DDF62D58272}" dt="2022-09-25T21:14:40.417" v="2173"/>
          <ac:picMkLst>
            <pc:docMk/>
            <pc:sldMk cId="2257754654" sldId="329"/>
            <ac:picMk id="85" creationId="{270A3CB0-0E93-2D1E-4710-D5E91BC33CBE}"/>
          </ac:picMkLst>
        </pc:picChg>
        <pc:picChg chg="add del mod">
          <ac:chgData name="Antonio Carlos Meira Neto" userId="59b1efde8bf749db" providerId="LiveId" clId="{80735760-7840-4A2B-9124-0DDF62D58272}" dt="2022-09-25T03:22:46.968" v="1886"/>
          <ac:picMkLst>
            <pc:docMk/>
            <pc:sldMk cId="2257754654" sldId="329"/>
            <ac:picMk id="85" creationId="{2F6F9084-6A4A-5CDB-E5FC-07518D167447}"/>
          </ac:picMkLst>
        </pc:picChg>
        <pc:picChg chg="add del mod">
          <ac:chgData name="Antonio Carlos Meira Neto" userId="59b1efde8bf749db" providerId="LiveId" clId="{80735760-7840-4A2B-9124-0DDF62D58272}" dt="2022-09-25T03:22:46.968" v="1886"/>
          <ac:picMkLst>
            <pc:docMk/>
            <pc:sldMk cId="2257754654" sldId="329"/>
            <ac:picMk id="86" creationId="{C3B36C2D-919A-7976-A687-C19E4137519B}"/>
          </ac:picMkLst>
        </pc:picChg>
        <pc:picChg chg="add del mod">
          <ac:chgData name="Antonio Carlos Meira Neto" userId="59b1efde8bf749db" providerId="LiveId" clId="{80735760-7840-4A2B-9124-0DDF62D58272}" dt="2022-09-25T03:22:46.968" v="1886"/>
          <ac:picMkLst>
            <pc:docMk/>
            <pc:sldMk cId="2257754654" sldId="329"/>
            <ac:picMk id="91" creationId="{EBB1FAF5-7494-DD52-C3EE-7F728DC137A3}"/>
          </ac:picMkLst>
        </pc:picChg>
        <pc:picChg chg="add del mod">
          <ac:chgData name="Antonio Carlos Meira Neto" userId="59b1efde8bf749db" providerId="LiveId" clId="{80735760-7840-4A2B-9124-0DDF62D58272}" dt="2022-09-25T03:23:02.347" v="1890" actId="478"/>
          <ac:picMkLst>
            <pc:docMk/>
            <pc:sldMk cId="2257754654" sldId="329"/>
            <ac:picMk id="92" creationId="{D43538A7-E071-48D4-9BCC-3FDDE2FBABBB}"/>
          </ac:picMkLst>
        </pc:picChg>
        <pc:picChg chg="mod">
          <ac:chgData name="Antonio Carlos Meira Neto" userId="59b1efde8bf749db" providerId="LiveId" clId="{80735760-7840-4A2B-9124-0DDF62D58272}" dt="2022-09-25T03:23:13.645" v="1892"/>
          <ac:picMkLst>
            <pc:docMk/>
            <pc:sldMk cId="2257754654" sldId="329"/>
            <ac:picMk id="98" creationId="{C6AED1BD-6291-6B2C-C337-C4F97A31BBA7}"/>
          </ac:picMkLst>
        </pc:picChg>
        <pc:picChg chg="mod">
          <ac:chgData name="Antonio Carlos Meira Neto" userId="59b1efde8bf749db" providerId="LiveId" clId="{80735760-7840-4A2B-9124-0DDF62D58272}" dt="2022-09-25T03:23:13.645" v="1892"/>
          <ac:picMkLst>
            <pc:docMk/>
            <pc:sldMk cId="2257754654" sldId="329"/>
            <ac:picMk id="104" creationId="{B82D521E-0463-F458-C8CA-548A00FCF606}"/>
          </ac:picMkLst>
        </pc:picChg>
        <pc:picChg chg="mod">
          <ac:chgData name="Antonio Carlos Meira Neto" userId="59b1efde8bf749db" providerId="LiveId" clId="{80735760-7840-4A2B-9124-0DDF62D58272}" dt="2022-09-25T03:23:13.645" v="1892"/>
          <ac:picMkLst>
            <pc:docMk/>
            <pc:sldMk cId="2257754654" sldId="329"/>
            <ac:picMk id="106" creationId="{845AC450-3D03-C348-8ACA-374D8A65C9B0}"/>
          </ac:picMkLst>
        </pc:picChg>
        <pc:picChg chg="mod">
          <ac:chgData name="Antonio Carlos Meira Neto" userId="59b1efde8bf749db" providerId="LiveId" clId="{80735760-7840-4A2B-9124-0DDF62D58272}" dt="2022-09-25T03:23:13.645" v="1892"/>
          <ac:picMkLst>
            <pc:docMk/>
            <pc:sldMk cId="2257754654" sldId="329"/>
            <ac:picMk id="108" creationId="{D9FEA7F4-DAF7-9DF3-FCB1-DA3784DBE9AF}"/>
          </ac:picMkLst>
        </pc:picChg>
        <pc:picChg chg="mod">
          <ac:chgData name="Antonio Carlos Meira Neto" userId="59b1efde8bf749db" providerId="LiveId" clId="{80735760-7840-4A2B-9124-0DDF62D58272}" dt="2022-09-25T03:23:13.645" v="1892"/>
          <ac:picMkLst>
            <pc:docMk/>
            <pc:sldMk cId="2257754654" sldId="329"/>
            <ac:picMk id="109" creationId="{17302540-7CCB-0273-7204-219F9620AFE7}"/>
          </ac:picMkLst>
        </pc:picChg>
        <pc:picChg chg="mod">
          <ac:chgData name="Antonio Carlos Meira Neto" userId="59b1efde8bf749db" providerId="LiveId" clId="{80735760-7840-4A2B-9124-0DDF62D58272}" dt="2022-09-25T03:23:13.645" v="1892"/>
          <ac:picMkLst>
            <pc:docMk/>
            <pc:sldMk cId="2257754654" sldId="329"/>
            <ac:picMk id="110" creationId="{429C4BA6-E141-206A-5791-5C5AE8E3BA0C}"/>
          </ac:picMkLst>
        </pc:picChg>
        <pc:picChg chg="mod">
          <ac:chgData name="Antonio Carlos Meira Neto" userId="59b1efde8bf749db" providerId="LiveId" clId="{80735760-7840-4A2B-9124-0DDF62D58272}" dt="2022-09-25T03:23:13.645" v="1892"/>
          <ac:picMkLst>
            <pc:docMk/>
            <pc:sldMk cId="2257754654" sldId="329"/>
            <ac:picMk id="118" creationId="{00BF1DB5-1683-7B30-8AE0-A5684F37E5C6}"/>
          </ac:picMkLst>
        </pc:picChg>
        <pc:picChg chg="mod">
          <ac:chgData name="Antonio Carlos Meira Neto" userId="59b1efde8bf749db" providerId="LiveId" clId="{80735760-7840-4A2B-9124-0DDF62D58272}" dt="2022-09-25T03:23:13.645" v="1892"/>
          <ac:picMkLst>
            <pc:docMk/>
            <pc:sldMk cId="2257754654" sldId="329"/>
            <ac:picMk id="120" creationId="{F0D36948-AC35-A63B-AA31-ADF229C15F7B}"/>
          </ac:picMkLst>
        </pc:picChg>
        <pc:picChg chg="mod">
          <ac:chgData name="Antonio Carlos Meira Neto" userId="59b1efde8bf749db" providerId="LiveId" clId="{80735760-7840-4A2B-9124-0DDF62D58272}" dt="2022-09-25T03:23:13.645" v="1892"/>
          <ac:picMkLst>
            <pc:docMk/>
            <pc:sldMk cId="2257754654" sldId="329"/>
            <ac:picMk id="122" creationId="{DFAB8C38-F9EB-2977-D810-7EA736C2994C}"/>
          </ac:picMkLst>
        </pc:picChg>
        <pc:picChg chg="mod">
          <ac:chgData name="Antonio Carlos Meira Neto" userId="59b1efde8bf749db" providerId="LiveId" clId="{80735760-7840-4A2B-9124-0DDF62D58272}" dt="2022-09-25T03:23:13.645" v="1892"/>
          <ac:picMkLst>
            <pc:docMk/>
            <pc:sldMk cId="2257754654" sldId="329"/>
            <ac:picMk id="124" creationId="{7244F140-64C4-6AB8-3F7B-446712EA4FFF}"/>
          </ac:picMkLst>
        </pc:picChg>
        <pc:picChg chg="mod">
          <ac:chgData name="Antonio Carlos Meira Neto" userId="59b1efde8bf749db" providerId="LiveId" clId="{80735760-7840-4A2B-9124-0DDF62D58272}" dt="2022-09-25T03:23:13.645" v="1892"/>
          <ac:picMkLst>
            <pc:docMk/>
            <pc:sldMk cId="2257754654" sldId="329"/>
            <ac:picMk id="126" creationId="{67192AB8-E137-14FC-9ECD-DD026A81CD89}"/>
          </ac:picMkLst>
        </pc:picChg>
        <pc:picChg chg="mod">
          <ac:chgData name="Antonio Carlos Meira Neto" userId="59b1efde8bf749db" providerId="LiveId" clId="{80735760-7840-4A2B-9124-0DDF62D58272}" dt="2022-09-25T03:23:13.645" v="1892"/>
          <ac:picMkLst>
            <pc:docMk/>
            <pc:sldMk cId="2257754654" sldId="329"/>
            <ac:picMk id="128" creationId="{AFA2C415-884F-3068-8D9E-6EEA7149ED51}"/>
          </ac:picMkLst>
        </pc:picChg>
        <pc:picChg chg="mod">
          <ac:chgData name="Antonio Carlos Meira Neto" userId="59b1efde8bf749db" providerId="LiveId" clId="{80735760-7840-4A2B-9124-0DDF62D58272}" dt="2022-09-25T03:23:13.645" v="1892"/>
          <ac:picMkLst>
            <pc:docMk/>
            <pc:sldMk cId="2257754654" sldId="329"/>
            <ac:picMk id="134" creationId="{3C605168-DA9B-2F1A-0018-DE5EC707CE0A}"/>
          </ac:picMkLst>
        </pc:picChg>
        <pc:picChg chg="mod">
          <ac:chgData name="Antonio Carlos Meira Neto" userId="59b1efde8bf749db" providerId="LiveId" clId="{80735760-7840-4A2B-9124-0DDF62D58272}" dt="2022-09-25T03:23:13.645" v="1892"/>
          <ac:picMkLst>
            <pc:docMk/>
            <pc:sldMk cId="2257754654" sldId="329"/>
            <ac:picMk id="138" creationId="{EEB5D1E1-3097-FBDA-2776-433BC34D639B}"/>
          </ac:picMkLst>
        </pc:picChg>
        <pc:picChg chg="mod">
          <ac:chgData name="Antonio Carlos Meira Neto" userId="59b1efde8bf749db" providerId="LiveId" clId="{80735760-7840-4A2B-9124-0DDF62D58272}" dt="2022-09-25T03:23:13.645" v="1892"/>
          <ac:picMkLst>
            <pc:docMk/>
            <pc:sldMk cId="2257754654" sldId="329"/>
            <ac:picMk id="146" creationId="{884240B8-2A86-221D-E3E2-3541DFDE19F5}"/>
          </ac:picMkLst>
        </pc:picChg>
        <pc:picChg chg="mod">
          <ac:chgData name="Antonio Carlos Meira Neto" userId="59b1efde8bf749db" providerId="LiveId" clId="{80735760-7840-4A2B-9124-0DDF62D58272}" dt="2022-09-25T03:23:13.645" v="1892"/>
          <ac:picMkLst>
            <pc:docMk/>
            <pc:sldMk cId="2257754654" sldId="329"/>
            <ac:picMk id="147" creationId="{39C69D5E-5533-E300-CD35-3670C881B977}"/>
          </ac:picMkLst>
        </pc:picChg>
        <pc:picChg chg="mod">
          <ac:chgData name="Antonio Carlos Meira Neto" userId="59b1efde8bf749db" providerId="LiveId" clId="{80735760-7840-4A2B-9124-0DDF62D58272}" dt="2022-09-25T03:23:13.645" v="1892"/>
          <ac:picMkLst>
            <pc:docMk/>
            <pc:sldMk cId="2257754654" sldId="329"/>
            <ac:picMk id="148" creationId="{354E5375-618C-7002-1751-D4EA1A87C8C6}"/>
          </ac:picMkLst>
        </pc:picChg>
        <pc:picChg chg="mod">
          <ac:chgData name="Antonio Carlos Meira Neto" userId="59b1efde8bf749db" providerId="LiveId" clId="{80735760-7840-4A2B-9124-0DDF62D58272}" dt="2022-09-25T03:23:13.645" v="1892"/>
          <ac:picMkLst>
            <pc:docMk/>
            <pc:sldMk cId="2257754654" sldId="329"/>
            <ac:picMk id="149" creationId="{E97FF956-4E9A-0149-A96C-42635D396FBE}"/>
          </ac:picMkLst>
        </pc:picChg>
        <pc:picChg chg="add mod">
          <ac:chgData name="Antonio Carlos Meira Neto" userId="59b1efde8bf749db" providerId="LiveId" clId="{80735760-7840-4A2B-9124-0DDF62D58272}" dt="2022-09-25T21:12:45.261" v="2166" actId="164"/>
          <ac:picMkLst>
            <pc:docMk/>
            <pc:sldMk cId="2257754654" sldId="329"/>
            <ac:picMk id="151" creationId="{2153F67B-17A2-03D6-79D1-7215F38300EA}"/>
          </ac:picMkLst>
        </pc:picChg>
        <pc:picChg chg="mod">
          <ac:chgData name="Antonio Carlos Meira Neto" userId="59b1efde8bf749db" providerId="LiveId" clId="{80735760-7840-4A2B-9124-0DDF62D58272}" dt="2022-09-25T03:23:13.645" v="1892"/>
          <ac:picMkLst>
            <pc:docMk/>
            <pc:sldMk cId="2257754654" sldId="329"/>
            <ac:picMk id="158" creationId="{6559FE35-0E16-01D5-A72A-844E3BD4CF86}"/>
          </ac:picMkLst>
        </pc:picChg>
        <pc:picChg chg="mod">
          <ac:chgData name="Antonio Carlos Meira Neto" userId="59b1efde8bf749db" providerId="LiveId" clId="{80735760-7840-4A2B-9124-0DDF62D58272}" dt="2022-09-25T03:23:13.645" v="1892"/>
          <ac:picMkLst>
            <pc:docMk/>
            <pc:sldMk cId="2257754654" sldId="329"/>
            <ac:picMk id="159" creationId="{545B627F-5C42-D4EB-0E64-26FE1025F591}"/>
          </ac:picMkLst>
        </pc:picChg>
        <pc:picChg chg="mod">
          <ac:chgData name="Antonio Carlos Meira Neto" userId="59b1efde8bf749db" providerId="LiveId" clId="{80735760-7840-4A2B-9124-0DDF62D58272}" dt="2022-09-25T03:23:13.645" v="1892"/>
          <ac:picMkLst>
            <pc:docMk/>
            <pc:sldMk cId="2257754654" sldId="329"/>
            <ac:picMk id="160" creationId="{EFF57254-5C40-9A80-C9F4-664065D975CE}"/>
          </ac:picMkLst>
        </pc:picChg>
        <pc:picChg chg="mod">
          <ac:chgData name="Antonio Carlos Meira Neto" userId="59b1efde8bf749db" providerId="LiveId" clId="{80735760-7840-4A2B-9124-0DDF62D58272}" dt="2022-09-25T03:23:13.645" v="1892"/>
          <ac:picMkLst>
            <pc:docMk/>
            <pc:sldMk cId="2257754654" sldId="329"/>
            <ac:picMk id="161" creationId="{6F0ADDA8-4D3D-CB7B-311F-A8D7932D5A1C}"/>
          </ac:picMkLst>
        </pc:picChg>
        <pc:picChg chg="mod">
          <ac:chgData name="Antonio Carlos Meira Neto" userId="59b1efde8bf749db" providerId="LiveId" clId="{80735760-7840-4A2B-9124-0DDF62D58272}" dt="2022-09-25T03:23:13.645" v="1892"/>
          <ac:picMkLst>
            <pc:docMk/>
            <pc:sldMk cId="2257754654" sldId="329"/>
            <ac:picMk id="162" creationId="{1C405B4E-3C50-91D7-A732-70AD07F540CD}"/>
          </ac:picMkLst>
        </pc:picChg>
        <pc:picChg chg="mod">
          <ac:chgData name="Antonio Carlos Meira Neto" userId="59b1efde8bf749db" providerId="LiveId" clId="{80735760-7840-4A2B-9124-0DDF62D58272}" dt="2022-09-25T03:23:13.645" v="1892"/>
          <ac:picMkLst>
            <pc:docMk/>
            <pc:sldMk cId="2257754654" sldId="329"/>
            <ac:picMk id="163" creationId="{0DA5E262-E80D-925D-ED57-51E6DE2D4090}"/>
          </ac:picMkLst>
        </pc:picChg>
        <pc:picChg chg="mod">
          <ac:chgData name="Antonio Carlos Meira Neto" userId="59b1efde8bf749db" providerId="LiveId" clId="{80735760-7840-4A2B-9124-0DDF62D58272}" dt="2022-09-25T03:23:13.645" v="1892"/>
          <ac:picMkLst>
            <pc:docMk/>
            <pc:sldMk cId="2257754654" sldId="329"/>
            <ac:picMk id="164" creationId="{A2F517DD-80BA-F5CE-1FF3-CE47E642C1E6}"/>
          </ac:picMkLst>
        </pc:picChg>
        <pc:picChg chg="add mod">
          <ac:chgData name="Antonio Carlos Meira Neto" userId="59b1efde8bf749db" providerId="LiveId" clId="{80735760-7840-4A2B-9124-0DDF62D58272}" dt="2022-09-25T21:12:45.261" v="2166" actId="164"/>
          <ac:picMkLst>
            <pc:docMk/>
            <pc:sldMk cId="2257754654" sldId="329"/>
            <ac:picMk id="167" creationId="{936D2F12-04EF-C35B-6012-EF7126D7349E}"/>
          </ac:picMkLst>
        </pc:picChg>
        <pc:picChg chg="add mod">
          <ac:chgData name="Antonio Carlos Meira Neto" userId="59b1efde8bf749db" providerId="LiveId" clId="{80735760-7840-4A2B-9124-0DDF62D58272}" dt="2022-09-25T21:12:45.261" v="2166" actId="164"/>
          <ac:picMkLst>
            <pc:docMk/>
            <pc:sldMk cId="2257754654" sldId="329"/>
            <ac:picMk id="173" creationId="{6BCB3BA4-368A-70B2-9A3D-FDCB661128C7}"/>
          </ac:picMkLst>
        </pc:picChg>
        <pc:picChg chg="add mod">
          <ac:chgData name="Antonio Carlos Meira Neto" userId="59b1efde8bf749db" providerId="LiveId" clId="{80735760-7840-4A2B-9124-0DDF62D58272}" dt="2022-09-25T21:12:45.261" v="2166" actId="164"/>
          <ac:picMkLst>
            <pc:docMk/>
            <pc:sldMk cId="2257754654" sldId="329"/>
            <ac:picMk id="174" creationId="{8FCEAE76-C0A8-39C3-6548-B0D9D3DF8F91}"/>
          </ac:picMkLst>
        </pc:picChg>
        <pc:picChg chg="add del mod">
          <ac:chgData name="Antonio Carlos Meira Neto" userId="59b1efde8bf749db" providerId="LiveId" clId="{80735760-7840-4A2B-9124-0DDF62D58272}" dt="2022-09-25T21:12:35.123" v="2164" actId="478"/>
          <ac:picMkLst>
            <pc:docMk/>
            <pc:sldMk cId="2257754654" sldId="329"/>
            <ac:picMk id="179" creationId="{A78BD7F3-08EC-7501-9B84-BBAA16804F1A}"/>
          </ac:picMkLst>
        </pc:picChg>
        <pc:picChg chg="mod">
          <ac:chgData name="Antonio Carlos Meira Neto" userId="59b1efde8bf749db" providerId="LiveId" clId="{80735760-7840-4A2B-9124-0DDF62D58272}" dt="2022-09-25T21:14:47.838" v="2175"/>
          <ac:picMkLst>
            <pc:docMk/>
            <pc:sldMk cId="2257754654" sldId="329"/>
            <ac:picMk id="185" creationId="{47D69145-A9B7-1DAF-ED77-34B41ED07BEC}"/>
          </ac:picMkLst>
        </pc:picChg>
        <pc:picChg chg="mod">
          <ac:chgData name="Antonio Carlos Meira Neto" userId="59b1efde8bf749db" providerId="LiveId" clId="{80735760-7840-4A2B-9124-0DDF62D58272}" dt="2022-09-25T21:14:47.838" v="2175"/>
          <ac:picMkLst>
            <pc:docMk/>
            <pc:sldMk cId="2257754654" sldId="329"/>
            <ac:picMk id="186" creationId="{5384514F-BA44-D4DA-98FC-D30E7EF83207}"/>
          </ac:picMkLst>
        </pc:picChg>
        <pc:picChg chg="mod">
          <ac:chgData name="Antonio Carlos Meira Neto" userId="59b1efde8bf749db" providerId="LiveId" clId="{80735760-7840-4A2B-9124-0DDF62D58272}" dt="2022-09-25T21:14:47.838" v="2175"/>
          <ac:picMkLst>
            <pc:docMk/>
            <pc:sldMk cId="2257754654" sldId="329"/>
            <ac:picMk id="188" creationId="{C4A39D5A-E8EA-106F-4F54-7912A95571AB}"/>
          </ac:picMkLst>
        </pc:picChg>
        <pc:picChg chg="mod">
          <ac:chgData name="Antonio Carlos Meira Neto" userId="59b1efde8bf749db" providerId="LiveId" clId="{80735760-7840-4A2B-9124-0DDF62D58272}" dt="2022-09-25T21:14:47.838" v="2175"/>
          <ac:picMkLst>
            <pc:docMk/>
            <pc:sldMk cId="2257754654" sldId="329"/>
            <ac:picMk id="195" creationId="{97963923-0C77-0CCB-34C2-315418599401}"/>
          </ac:picMkLst>
        </pc:picChg>
        <pc:picChg chg="mod">
          <ac:chgData name="Antonio Carlos Meira Neto" userId="59b1efde8bf749db" providerId="LiveId" clId="{80735760-7840-4A2B-9124-0DDF62D58272}" dt="2022-09-25T21:14:47.838" v="2175"/>
          <ac:picMkLst>
            <pc:docMk/>
            <pc:sldMk cId="2257754654" sldId="329"/>
            <ac:picMk id="197" creationId="{875527BC-8588-B573-0E28-C5C1171D2C5F}"/>
          </ac:picMkLst>
        </pc:picChg>
        <pc:picChg chg="mod">
          <ac:chgData name="Antonio Carlos Meira Neto" userId="59b1efde8bf749db" providerId="LiveId" clId="{80735760-7840-4A2B-9124-0DDF62D58272}" dt="2022-09-25T21:14:47.838" v="2175"/>
          <ac:picMkLst>
            <pc:docMk/>
            <pc:sldMk cId="2257754654" sldId="329"/>
            <ac:picMk id="202" creationId="{E4EE2CAB-A36C-4DE2-5732-8A2A6EA7417D}"/>
          </ac:picMkLst>
        </pc:picChg>
        <pc:picChg chg="mod">
          <ac:chgData name="Antonio Carlos Meira Neto" userId="59b1efde8bf749db" providerId="LiveId" clId="{80735760-7840-4A2B-9124-0DDF62D58272}" dt="2022-09-25T21:14:47.838" v="2175"/>
          <ac:picMkLst>
            <pc:docMk/>
            <pc:sldMk cId="2257754654" sldId="329"/>
            <ac:picMk id="204" creationId="{0CBBB109-42BF-6D29-3C50-420F26B7278E}"/>
          </ac:picMkLst>
        </pc:picChg>
        <pc:picChg chg="mod">
          <ac:chgData name="Antonio Carlos Meira Neto" userId="59b1efde8bf749db" providerId="LiveId" clId="{80735760-7840-4A2B-9124-0DDF62D58272}" dt="2022-09-25T21:14:47.838" v="2175"/>
          <ac:picMkLst>
            <pc:docMk/>
            <pc:sldMk cId="2257754654" sldId="329"/>
            <ac:picMk id="209" creationId="{8C2CBD97-BDC9-3F69-4BF6-0AED325602C3}"/>
          </ac:picMkLst>
        </pc:picChg>
        <pc:picChg chg="mod">
          <ac:chgData name="Antonio Carlos Meira Neto" userId="59b1efde8bf749db" providerId="LiveId" clId="{80735760-7840-4A2B-9124-0DDF62D58272}" dt="2022-09-25T21:14:47.838" v="2175"/>
          <ac:picMkLst>
            <pc:docMk/>
            <pc:sldMk cId="2257754654" sldId="329"/>
            <ac:picMk id="211" creationId="{69642F41-AA6E-105C-398C-D5575C387309}"/>
          </ac:picMkLst>
        </pc:picChg>
        <pc:picChg chg="mod">
          <ac:chgData name="Antonio Carlos Meira Neto" userId="59b1efde8bf749db" providerId="LiveId" clId="{80735760-7840-4A2B-9124-0DDF62D58272}" dt="2022-10-05T23:06:49.352" v="11578"/>
          <ac:picMkLst>
            <pc:docMk/>
            <pc:sldMk cId="2257754654" sldId="329"/>
            <ac:picMk id="256" creationId="{C45A671D-9AA7-CBFB-2C4E-7494A33A3EC3}"/>
          </ac:picMkLst>
        </pc:picChg>
        <pc:picChg chg="add del mod">
          <ac:chgData name="Antonio Carlos Meira Neto" userId="59b1efde8bf749db" providerId="LiveId" clId="{80735760-7840-4A2B-9124-0DDF62D58272}" dt="2022-09-25T21:14:53.708" v="2176"/>
          <ac:picMkLst>
            <pc:docMk/>
            <pc:sldMk cId="2257754654" sldId="329"/>
            <ac:picMk id="258" creationId="{3B468932-FF93-AAA1-A65F-91176A7C1622}"/>
          </ac:picMkLst>
        </pc:picChg>
        <pc:picChg chg="mod">
          <ac:chgData name="Antonio Carlos Meira Neto" userId="59b1efde8bf749db" providerId="LiveId" clId="{80735760-7840-4A2B-9124-0DDF62D58272}" dt="2022-09-29T19:41:23.017" v="4256"/>
          <ac:picMkLst>
            <pc:docMk/>
            <pc:sldMk cId="2257754654" sldId="329"/>
            <ac:picMk id="260" creationId="{FA3ED864-3798-810A-6D10-38556CF16D65}"/>
          </ac:picMkLst>
        </pc:picChg>
        <pc:picChg chg="mod">
          <ac:chgData name="Antonio Carlos Meira Neto" userId="59b1efde8bf749db" providerId="LiveId" clId="{80735760-7840-4A2B-9124-0DDF62D58272}" dt="2022-09-29T19:41:23.017" v="4256"/>
          <ac:picMkLst>
            <pc:docMk/>
            <pc:sldMk cId="2257754654" sldId="329"/>
            <ac:picMk id="262" creationId="{577E0293-B9A7-1821-B5A7-D4FC2FD77A19}"/>
          </ac:picMkLst>
        </pc:picChg>
        <pc:picChg chg="mod">
          <ac:chgData name="Antonio Carlos Meira Neto" userId="59b1efde8bf749db" providerId="LiveId" clId="{80735760-7840-4A2B-9124-0DDF62D58272}" dt="2022-10-05T23:06:59.656" v="11580"/>
          <ac:picMkLst>
            <pc:docMk/>
            <pc:sldMk cId="2257754654" sldId="329"/>
            <ac:picMk id="262" creationId="{C705073B-1756-B1E6-B701-8622E8E0300D}"/>
          </ac:picMkLst>
        </pc:picChg>
        <pc:picChg chg="mod">
          <ac:chgData name="Antonio Carlos Meira Neto" userId="59b1efde8bf749db" providerId="LiveId" clId="{80735760-7840-4A2B-9124-0DDF62D58272}" dt="2022-09-25T21:14:47.838" v="2175"/>
          <ac:picMkLst>
            <pc:docMk/>
            <pc:sldMk cId="2257754654" sldId="329"/>
            <ac:picMk id="262" creationId="{C88F0FE6-9210-0906-7485-A6CC1A03904A}"/>
          </ac:picMkLst>
        </pc:picChg>
        <pc:picChg chg="mod">
          <ac:chgData name="Antonio Carlos Meira Neto" userId="59b1efde8bf749db" providerId="LiveId" clId="{80735760-7840-4A2B-9124-0DDF62D58272}" dt="2022-10-05T23:06:59.656" v="11580"/>
          <ac:picMkLst>
            <pc:docMk/>
            <pc:sldMk cId="2257754654" sldId="329"/>
            <ac:picMk id="263" creationId="{6F61EE46-109E-65E3-5B90-9D1F772064CD}"/>
          </ac:picMkLst>
        </pc:picChg>
        <pc:picChg chg="mod">
          <ac:chgData name="Antonio Carlos Meira Neto" userId="59b1efde8bf749db" providerId="LiveId" clId="{80735760-7840-4A2B-9124-0DDF62D58272}" dt="2022-10-05T23:06:59.656" v="11580"/>
          <ac:picMkLst>
            <pc:docMk/>
            <pc:sldMk cId="2257754654" sldId="329"/>
            <ac:picMk id="264" creationId="{357E3334-0700-60D6-9C94-2A4F01C0C5AD}"/>
          </ac:picMkLst>
        </pc:picChg>
        <pc:picChg chg="mod">
          <ac:chgData name="Antonio Carlos Meira Neto" userId="59b1efde8bf749db" providerId="LiveId" clId="{80735760-7840-4A2B-9124-0DDF62D58272}" dt="2022-09-29T19:41:23.017" v="4256"/>
          <ac:picMkLst>
            <pc:docMk/>
            <pc:sldMk cId="2257754654" sldId="329"/>
            <ac:picMk id="264" creationId="{C8BE0F52-22A6-B5AC-312F-03A83176D5C4}"/>
          </ac:picMkLst>
        </pc:picChg>
        <pc:picChg chg="mod">
          <ac:chgData name="Antonio Carlos Meira Neto" userId="59b1efde8bf749db" providerId="LiveId" clId="{80735760-7840-4A2B-9124-0DDF62D58272}" dt="2022-09-29T19:41:23.017" v="4256"/>
          <ac:picMkLst>
            <pc:docMk/>
            <pc:sldMk cId="2257754654" sldId="329"/>
            <ac:picMk id="265" creationId="{BC80149F-4B68-F884-D95E-871D63495F2D}"/>
          </ac:picMkLst>
        </pc:picChg>
        <pc:picChg chg="mod">
          <ac:chgData name="Antonio Carlos Meira Neto" userId="59b1efde8bf749db" providerId="LiveId" clId="{80735760-7840-4A2B-9124-0DDF62D58272}" dt="2022-09-29T19:41:23.017" v="4256"/>
          <ac:picMkLst>
            <pc:docMk/>
            <pc:sldMk cId="2257754654" sldId="329"/>
            <ac:picMk id="266" creationId="{B76F3D91-E118-A5DB-3662-4D68AB73066F}"/>
          </ac:picMkLst>
        </pc:picChg>
        <pc:picChg chg="add del mod">
          <ac:chgData name="Antonio Carlos Meira Neto" userId="59b1efde8bf749db" providerId="LiveId" clId="{80735760-7840-4A2B-9124-0DDF62D58272}" dt="2022-10-05T23:08:23.567" v="11589"/>
          <ac:picMkLst>
            <pc:docMk/>
            <pc:sldMk cId="2257754654" sldId="329"/>
            <ac:picMk id="269" creationId="{C90ADE63-B135-A1D3-EB3F-573FA57E978C}"/>
          </ac:picMkLst>
        </pc:picChg>
        <pc:picChg chg="add del mod">
          <ac:chgData name="Antonio Carlos Meira Neto" userId="59b1efde8bf749db" providerId="LiveId" clId="{80735760-7840-4A2B-9124-0DDF62D58272}" dt="2022-10-05T23:08:23.567" v="11589"/>
          <ac:picMkLst>
            <pc:docMk/>
            <pc:sldMk cId="2257754654" sldId="329"/>
            <ac:picMk id="270" creationId="{EAC63785-A7C8-D23A-7A1C-2B0D6A7EC5FF}"/>
          </ac:picMkLst>
        </pc:picChg>
        <pc:picChg chg="add del mod">
          <ac:chgData name="Antonio Carlos Meira Neto" userId="59b1efde8bf749db" providerId="LiveId" clId="{80735760-7840-4A2B-9124-0DDF62D58272}" dt="2022-10-05T23:08:23.567" v="11589"/>
          <ac:picMkLst>
            <pc:docMk/>
            <pc:sldMk cId="2257754654" sldId="329"/>
            <ac:picMk id="271" creationId="{78824B55-C507-1E9D-532A-8549BFBCA49A}"/>
          </ac:picMkLst>
        </pc:picChg>
        <pc:picChg chg="add del mod">
          <ac:chgData name="Antonio Carlos Meira Neto" userId="59b1efde8bf749db" providerId="LiveId" clId="{80735760-7840-4A2B-9124-0DDF62D58272}" dt="2022-10-05T23:08:23.567" v="11589"/>
          <ac:picMkLst>
            <pc:docMk/>
            <pc:sldMk cId="2257754654" sldId="329"/>
            <ac:picMk id="272" creationId="{8E299F77-8148-47B4-DB34-E3507C1B9E51}"/>
          </ac:picMkLst>
        </pc:picChg>
        <pc:picChg chg="add del mod">
          <ac:chgData name="Antonio Carlos Meira Neto" userId="59b1efde8bf749db" providerId="LiveId" clId="{80735760-7840-4A2B-9124-0DDF62D58272}" dt="2022-10-05T23:08:23.567" v="11589"/>
          <ac:picMkLst>
            <pc:docMk/>
            <pc:sldMk cId="2257754654" sldId="329"/>
            <ac:picMk id="273" creationId="{C74E9CFF-E15B-B141-6B77-331950EF36CD}"/>
          </ac:picMkLst>
        </pc:picChg>
        <pc:picChg chg="add del mod">
          <ac:chgData name="Antonio Carlos Meira Neto" userId="59b1efde8bf749db" providerId="LiveId" clId="{80735760-7840-4A2B-9124-0DDF62D58272}" dt="2022-09-29T23:22:33.230" v="8417" actId="478"/>
          <ac:picMkLst>
            <pc:docMk/>
            <pc:sldMk cId="2257754654" sldId="329"/>
            <ac:picMk id="274" creationId="{AB16BA57-D977-BDB9-5BBD-9688F7B5FF60}"/>
          </ac:picMkLst>
        </pc:picChg>
        <pc:picChg chg="mod">
          <ac:chgData name="Antonio Carlos Meira Neto" userId="59b1efde8bf749db" providerId="LiveId" clId="{80735760-7840-4A2B-9124-0DDF62D58272}" dt="2022-09-29T19:41:23.017" v="4256"/>
          <ac:picMkLst>
            <pc:docMk/>
            <pc:sldMk cId="2257754654" sldId="329"/>
            <ac:picMk id="276" creationId="{5FED588A-609E-9667-A02F-47C04E5034E7}"/>
          </ac:picMkLst>
        </pc:picChg>
        <pc:picChg chg="mod">
          <ac:chgData name="Antonio Carlos Meira Neto" userId="59b1efde8bf749db" providerId="LiveId" clId="{80735760-7840-4A2B-9124-0DDF62D58272}" dt="2022-09-29T19:41:23.017" v="4256"/>
          <ac:picMkLst>
            <pc:docMk/>
            <pc:sldMk cId="2257754654" sldId="329"/>
            <ac:picMk id="278" creationId="{7A21D0C9-A7F2-56E7-2C25-E6BCEAD4A25C}"/>
          </ac:picMkLst>
        </pc:picChg>
        <pc:picChg chg="mod">
          <ac:chgData name="Antonio Carlos Meira Neto" userId="59b1efde8bf749db" providerId="LiveId" clId="{80735760-7840-4A2B-9124-0DDF62D58272}" dt="2022-09-25T21:15:26.421" v="2181"/>
          <ac:picMkLst>
            <pc:docMk/>
            <pc:sldMk cId="2257754654" sldId="329"/>
            <ac:picMk id="280" creationId="{6515B6E1-367C-6D6C-9FC0-7ACF4A9976B7}"/>
          </ac:picMkLst>
        </pc:picChg>
        <pc:picChg chg="mod">
          <ac:chgData name="Antonio Carlos Meira Neto" userId="59b1efde8bf749db" providerId="LiveId" clId="{80735760-7840-4A2B-9124-0DDF62D58272}" dt="2022-09-29T19:41:23.017" v="4256"/>
          <ac:picMkLst>
            <pc:docMk/>
            <pc:sldMk cId="2257754654" sldId="329"/>
            <ac:picMk id="280" creationId="{BE51C694-490B-EDAE-5BE1-4D54E373E286}"/>
          </ac:picMkLst>
        </pc:picChg>
        <pc:picChg chg="mod">
          <ac:chgData name="Antonio Carlos Meira Neto" userId="59b1efde8bf749db" providerId="LiveId" clId="{80735760-7840-4A2B-9124-0DDF62D58272}" dt="2022-09-29T19:41:23.017" v="4256"/>
          <ac:picMkLst>
            <pc:docMk/>
            <pc:sldMk cId="2257754654" sldId="329"/>
            <ac:picMk id="282" creationId="{F2FDEDCE-9807-BC92-7A2E-F9D3CAE2CBDC}"/>
          </ac:picMkLst>
        </pc:picChg>
        <pc:picChg chg="mod">
          <ac:chgData name="Antonio Carlos Meira Neto" userId="59b1efde8bf749db" providerId="LiveId" clId="{80735760-7840-4A2B-9124-0DDF62D58272}" dt="2022-10-05T23:38:07.355" v="12387" actId="165"/>
          <ac:picMkLst>
            <pc:docMk/>
            <pc:sldMk cId="2257754654" sldId="329"/>
            <ac:picMk id="284" creationId="{2E621235-C52A-C442-603B-B4FE0E14F038}"/>
          </ac:picMkLst>
        </pc:picChg>
        <pc:picChg chg="mod">
          <ac:chgData name="Antonio Carlos Meira Neto" userId="59b1efde8bf749db" providerId="LiveId" clId="{80735760-7840-4A2B-9124-0DDF62D58272}" dt="2022-09-29T19:41:23.017" v="4256"/>
          <ac:picMkLst>
            <pc:docMk/>
            <pc:sldMk cId="2257754654" sldId="329"/>
            <ac:picMk id="284" creationId="{5F5EF557-E6BB-3653-614A-829DCE24CF15}"/>
          </ac:picMkLst>
        </pc:picChg>
        <pc:picChg chg="mod">
          <ac:chgData name="Antonio Carlos Meira Neto" userId="59b1efde8bf749db" providerId="LiveId" clId="{80735760-7840-4A2B-9124-0DDF62D58272}" dt="2022-10-05T23:38:07.355" v="12387" actId="165"/>
          <ac:picMkLst>
            <pc:docMk/>
            <pc:sldMk cId="2257754654" sldId="329"/>
            <ac:picMk id="285" creationId="{694CC917-01CC-147C-D9E5-AAA2834FCC88}"/>
          </ac:picMkLst>
        </pc:picChg>
        <pc:picChg chg="mod">
          <ac:chgData name="Antonio Carlos Meira Neto" userId="59b1efde8bf749db" providerId="LiveId" clId="{80735760-7840-4A2B-9124-0DDF62D58272}" dt="2022-10-05T23:38:07.355" v="12387" actId="165"/>
          <ac:picMkLst>
            <pc:docMk/>
            <pc:sldMk cId="2257754654" sldId="329"/>
            <ac:picMk id="286" creationId="{49327149-F78C-0BD2-3327-5A7A6E62540C}"/>
          </ac:picMkLst>
        </pc:picChg>
        <pc:picChg chg="mod">
          <ac:chgData name="Antonio Carlos Meira Neto" userId="59b1efde8bf749db" providerId="LiveId" clId="{80735760-7840-4A2B-9124-0DDF62D58272}" dt="2022-09-25T21:15:26.421" v="2181"/>
          <ac:picMkLst>
            <pc:docMk/>
            <pc:sldMk cId="2257754654" sldId="329"/>
            <ac:picMk id="286" creationId="{E5247F11-2306-AD54-82F2-996C5AB7FF7F}"/>
          </ac:picMkLst>
        </pc:picChg>
        <pc:picChg chg="mod">
          <ac:chgData name="Antonio Carlos Meira Neto" userId="59b1efde8bf749db" providerId="LiveId" clId="{80735760-7840-4A2B-9124-0DDF62D58272}" dt="2022-09-29T19:41:23.017" v="4256"/>
          <ac:picMkLst>
            <pc:docMk/>
            <pc:sldMk cId="2257754654" sldId="329"/>
            <ac:picMk id="286" creationId="{ED804992-B1E0-4B15-632C-6D928E5E22FE}"/>
          </ac:picMkLst>
        </pc:picChg>
        <pc:picChg chg="mod">
          <ac:chgData name="Antonio Carlos Meira Neto" userId="59b1efde8bf749db" providerId="LiveId" clId="{80735760-7840-4A2B-9124-0DDF62D58272}" dt="2022-10-05T23:38:07.355" v="12387" actId="165"/>
          <ac:picMkLst>
            <pc:docMk/>
            <pc:sldMk cId="2257754654" sldId="329"/>
            <ac:picMk id="287" creationId="{E6C23F8A-9C27-DD29-9A98-A0FE0609C00C}"/>
          </ac:picMkLst>
        </pc:picChg>
        <pc:picChg chg="mod">
          <ac:chgData name="Antonio Carlos Meira Neto" userId="59b1efde8bf749db" providerId="LiveId" clId="{80735760-7840-4A2B-9124-0DDF62D58272}" dt="2022-09-25T21:15:26.421" v="2181"/>
          <ac:picMkLst>
            <pc:docMk/>
            <pc:sldMk cId="2257754654" sldId="329"/>
            <ac:picMk id="288" creationId="{0FE38997-CA93-BF00-1DF3-5A0A238262D2}"/>
          </ac:picMkLst>
        </pc:picChg>
        <pc:picChg chg="add del mod">
          <ac:chgData name="Antonio Carlos Meira Neto" userId="59b1efde8bf749db" providerId="LiveId" clId="{80735760-7840-4A2B-9124-0DDF62D58272}" dt="2022-09-29T23:25:47.026" v="8449" actId="478"/>
          <ac:picMkLst>
            <pc:docMk/>
            <pc:sldMk cId="2257754654" sldId="329"/>
            <ac:picMk id="288" creationId="{212CE7F3-4780-182D-01F5-5CBA51AE04C7}"/>
          </ac:picMkLst>
        </pc:picChg>
        <pc:picChg chg="mod">
          <ac:chgData name="Antonio Carlos Meira Neto" userId="59b1efde8bf749db" providerId="LiveId" clId="{80735760-7840-4A2B-9124-0DDF62D58272}" dt="2022-09-25T21:15:26.421" v="2181"/>
          <ac:picMkLst>
            <pc:docMk/>
            <pc:sldMk cId="2257754654" sldId="329"/>
            <ac:picMk id="290" creationId="{9D84F801-23F1-F3D7-F144-56E89545160D}"/>
          </ac:picMkLst>
        </pc:picChg>
        <pc:picChg chg="mod">
          <ac:chgData name="Antonio Carlos Meira Neto" userId="59b1efde8bf749db" providerId="LiveId" clId="{80735760-7840-4A2B-9124-0DDF62D58272}" dt="2022-09-25T21:15:26.421" v="2181"/>
          <ac:picMkLst>
            <pc:docMk/>
            <pc:sldMk cId="2257754654" sldId="329"/>
            <ac:picMk id="291" creationId="{63ECEE8D-095C-293F-2C75-BCB871C1405B}"/>
          </ac:picMkLst>
        </pc:picChg>
        <pc:picChg chg="del mod topLvl">
          <ac:chgData name="Antonio Carlos Meira Neto" userId="59b1efde8bf749db" providerId="LiveId" clId="{80735760-7840-4A2B-9124-0DDF62D58272}" dt="2022-10-05T23:23:56.469" v="11965" actId="478"/>
          <ac:picMkLst>
            <pc:docMk/>
            <pc:sldMk cId="2257754654" sldId="329"/>
            <ac:picMk id="292" creationId="{6E6A8B6A-0D04-3A51-C1A7-30B7F8D001B9}"/>
          </ac:picMkLst>
        </pc:picChg>
        <pc:picChg chg="mod">
          <ac:chgData name="Antonio Carlos Meira Neto" userId="59b1efde8bf749db" providerId="LiveId" clId="{80735760-7840-4A2B-9124-0DDF62D58272}" dt="2022-09-25T21:15:26.421" v="2181"/>
          <ac:picMkLst>
            <pc:docMk/>
            <pc:sldMk cId="2257754654" sldId="329"/>
            <ac:picMk id="292" creationId="{B3269921-CA96-7E0E-9C31-C31AED98F23C}"/>
          </ac:picMkLst>
        </pc:picChg>
        <pc:picChg chg="del mod topLvl">
          <ac:chgData name="Antonio Carlos Meira Neto" userId="59b1efde8bf749db" providerId="LiveId" clId="{80735760-7840-4A2B-9124-0DDF62D58272}" dt="2022-10-05T23:23:56.469" v="11965" actId="478"/>
          <ac:picMkLst>
            <pc:docMk/>
            <pc:sldMk cId="2257754654" sldId="329"/>
            <ac:picMk id="296" creationId="{CB5A7C4B-4190-DB3B-2664-B51CB00A54CF}"/>
          </ac:picMkLst>
        </pc:picChg>
        <pc:picChg chg="mod">
          <ac:chgData name="Antonio Carlos Meira Neto" userId="59b1efde8bf749db" providerId="LiveId" clId="{80735760-7840-4A2B-9124-0DDF62D58272}" dt="2022-09-25T21:15:26.421" v="2181"/>
          <ac:picMkLst>
            <pc:docMk/>
            <pc:sldMk cId="2257754654" sldId="329"/>
            <ac:picMk id="300" creationId="{9CD21A19-7D86-EC79-2D95-5B74D12EAE6B}"/>
          </ac:picMkLst>
        </pc:picChg>
        <pc:picChg chg="del mod topLvl">
          <ac:chgData name="Antonio Carlos Meira Neto" userId="59b1efde8bf749db" providerId="LiveId" clId="{80735760-7840-4A2B-9124-0DDF62D58272}" dt="2022-10-05T23:23:56.469" v="11965" actId="478"/>
          <ac:picMkLst>
            <pc:docMk/>
            <pc:sldMk cId="2257754654" sldId="329"/>
            <ac:picMk id="301" creationId="{BCF68E4B-CC0D-7B6D-EEA2-7973E18F95A7}"/>
          </ac:picMkLst>
        </pc:picChg>
        <pc:picChg chg="mod">
          <ac:chgData name="Antonio Carlos Meira Neto" userId="59b1efde8bf749db" providerId="LiveId" clId="{80735760-7840-4A2B-9124-0DDF62D58272}" dt="2022-09-25T21:15:26.421" v="2181"/>
          <ac:picMkLst>
            <pc:docMk/>
            <pc:sldMk cId="2257754654" sldId="329"/>
            <ac:picMk id="302" creationId="{3B6C72FE-DA9D-CB96-1C73-EA48572308B1}"/>
          </ac:picMkLst>
        </pc:picChg>
        <pc:picChg chg="mod">
          <ac:chgData name="Antonio Carlos Meira Neto" userId="59b1efde8bf749db" providerId="LiveId" clId="{80735760-7840-4A2B-9124-0DDF62D58272}" dt="2022-09-25T21:15:26.421" v="2181"/>
          <ac:picMkLst>
            <pc:docMk/>
            <pc:sldMk cId="2257754654" sldId="329"/>
            <ac:picMk id="304" creationId="{66C5B74D-3376-BF93-44F2-FFDAB19220AC}"/>
          </ac:picMkLst>
        </pc:picChg>
        <pc:picChg chg="del mod topLvl">
          <ac:chgData name="Antonio Carlos Meira Neto" userId="59b1efde8bf749db" providerId="LiveId" clId="{80735760-7840-4A2B-9124-0DDF62D58272}" dt="2022-10-05T23:23:56.469" v="11965" actId="478"/>
          <ac:picMkLst>
            <pc:docMk/>
            <pc:sldMk cId="2257754654" sldId="329"/>
            <ac:picMk id="306" creationId="{90B0EDF6-83A2-58D2-D634-CE59FEF9B992}"/>
          </ac:picMkLst>
        </pc:picChg>
        <pc:picChg chg="mod">
          <ac:chgData name="Antonio Carlos Meira Neto" userId="59b1efde8bf749db" providerId="LiveId" clId="{80735760-7840-4A2B-9124-0DDF62D58272}" dt="2022-09-25T21:15:26.421" v="2181"/>
          <ac:picMkLst>
            <pc:docMk/>
            <pc:sldMk cId="2257754654" sldId="329"/>
            <ac:picMk id="306" creationId="{C75BD549-7063-AE46-C262-F0190158827D}"/>
          </ac:picMkLst>
        </pc:picChg>
        <pc:picChg chg="mod">
          <ac:chgData name="Antonio Carlos Meira Neto" userId="59b1efde8bf749db" providerId="LiveId" clId="{80735760-7840-4A2B-9124-0DDF62D58272}" dt="2022-09-25T21:15:26.421" v="2181"/>
          <ac:picMkLst>
            <pc:docMk/>
            <pc:sldMk cId="2257754654" sldId="329"/>
            <ac:picMk id="308" creationId="{5A9322A2-4EB0-BBBF-AAD8-4A18F3C3B0E7}"/>
          </ac:picMkLst>
        </pc:picChg>
        <pc:picChg chg="mod">
          <ac:chgData name="Antonio Carlos Meira Neto" userId="59b1efde8bf749db" providerId="LiveId" clId="{80735760-7840-4A2B-9124-0DDF62D58272}" dt="2022-09-25T21:15:26.421" v="2181"/>
          <ac:picMkLst>
            <pc:docMk/>
            <pc:sldMk cId="2257754654" sldId="329"/>
            <ac:picMk id="310" creationId="{126B2508-DCDE-A26B-4607-CB136BFE59A8}"/>
          </ac:picMkLst>
        </pc:picChg>
        <pc:picChg chg="del mod topLvl">
          <ac:chgData name="Antonio Carlos Meira Neto" userId="59b1efde8bf749db" providerId="LiveId" clId="{80735760-7840-4A2B-9124-0DDF62D58272}" dt="2022-10-05T23:23:56.469" v="11965" actId="478"/>
          <ac:picMkLst>
            <pc:docMk/>
            <pc:sldMk cId="2257754654" sldId="329"/>
            <ac:picMk id="312" creationId="{448FB673-A541-C8CB-8542-2C41EA3768B3}"/>
          </ac:picMkLst>
        </pc:picChg>
        <pc:picChg chg="del mod topLvl">
          <ac:chgData name="Antonio Carlos Meira Neto" userId="59b1efde8bf749db" providerId="LiveId" clId="{80735760-7840-4A2B-9124-0DDF62D58272}" dt="2022-10-05T23:23:56.469" v="11965" actId="478"/>
          <ac:picMkLst>
            <pc:docMk/>
            <pc:sldMk cId="2257754654" sldId="329"/>
            <ac:picMk id="313" creationId="{36D8C350-EED3-8160-E4C4-AA43007AFB00}"/>
          </ac:picMkLst>
        </pc:picChg>
        <pc:picChg chg="mod">
          <ac:chgData name="Antonio Carlos Meira Neto" userId="59b1efde8bf749db" providerId="LiveId" clId="{80735760-7840-4A2B-9124-0DDF62D58272}" dt="2022-09-25T21:15:26.421" v="2181"/>
          <ac:picMkLst>
            <pc:docMk/>
            <pc:sldMk cId="2257754654" sldId="329"/>
            <ac:picMk id="316" creationId="{2C3F8B68-0A6D-2E81-C421-2A32E88F3584}"/>
          </ac:picMkLst>
        </pc:picChg>
        <pc:picChg chg="mod">
          <ac:chgData name="Antonio Carlos Meira Neto" userId="59b1efde8bf749db" providerId="LiveId" clId="{80735760-7840-4A2B-9124-0DDF62D58272}" dt="2022-09-25T21:15:26.421" v="2181"/>
          <ac:picMkLst>
            <pc:docMk/>
            <pc:sldMk cId="2257754654" sldId="329"/>
            <ac:picMk id="320" creationId="{257D114A-E5EC-94B0-F9D3-07AD09922EB7}"/>
          </ac:picMkLst>
        </pc:picChg>
        <pc:picChg chg="mod">
          <ac:chgData name="Antonio Carlos Meira Neto" userId="59b1efde8bf749db" providerId="LiveId" clId="{80735760-7840-4A2B-9124-0DDF62D58272}" dt="2022-10-05T22:59:49.985" v="11435" actId="165"/>
          <ac:picMkLst>
            <pc:docMk/>
            <pc:sldMk cId="2257754654" sldId="329"/>
            <ac:picMk id="322" creationId="{5CD4469F-1AE1-A911-F1B8-D3D8AD06EA70}"/>
          </ac:picMkLst>
        </pc:picChg>
        <pc:picChg chg="mod">
          <ac:chgData name="Antonio Carlos Meira Neto" userId="59b1efde8bf749db" providerId="LiveId" clId="{80735760-7840-4A2B-9124-0DDF62D58272}" dt="2022-10-05T22:59:49.985" v="11435" actId="165"/>
          <ac:picMkLst>
            <pc:docMk/>
            <pc:sldMk cId="2257754654" sldId="329"/>
            <ac:picMk id="323" creationId="{AB7EF348-B6A9-EAF1-1372-A0BDC04DA630}"/>
          </ac:picMkLst>
        </pc:picChg>
        <pc:picChg chg="mod">
          <ac:chgData name="Antonio Carlos Meira Neto" userId="59b1efde8bf749db" providerId="LiveId" clId="{80735760-7840-4A2B-9124-0DDF62D58272}" dt="2022-10-05T22:59:49.985" v="11435" actId="165"/>
          <ac:picMkLst>
            <pc:docMk/>
            <pc:sldMk cId="2257754654" sldId="329"/>
            <ac:picMk id="324" creationId="{A293B86A-A53D-506C-D8D3-71A8B1F5847D}"/>
          </ac:picMkLst>
        </pc:picChg>
        <pc:picChg chg="mod">
          <ac:chgData name="Antonio Carlos Meira Neto" userId="59b1efde8bf749db" providerId="LiveId" clId="{80735760-7840-4A2B-9124-0DDF62D58272}" dt="2022-10-05T22:59:49.985" v="11435" actId="165"/>
          <ac:picMkLst>
            <pc:docMk/>
            <pc:sldMk cId="2257754654" sldId="329"/>
            <ac:picMk id="325" creationId="{9D91220F-665E-F8C3-F22C-502FB0B76055}"/>
          </ac:picMkLst>
        </pc:picChg>
        <pc:picChg chg="mod">
          <ac:chgData name="Antonio Carlos Meira Neto" userId="59b1efde8bf749db" providerId="LiveId" clId="{80735760-7840-4A2B-9124-0DDF62D58272}" dt="2022-10-05T22:59:49.985" v="11435" actId="165"/>
          <ac:picMkLst>
            <pc:docMk/>
            <pc:sldMk cId="2257754654" sldId="329"/>
            <ac:picMk id="326" creationId="{63B02F15-7B1F-91D4-9231-229E5CD8CBF7}"/>
          </ac:picMkLst>
        </pc:picChg>
        <pc:picChg chg="mod">
          <ac:chgData name="Antonio Carlos Meira Neto" userId="59b1efde8bf749db" providerId="LiveId" clId="{80735760-7840-4A2B-9124-0DDF62D58272}" dt="2022-10-05T22:59:49.985" v="11435" actId="165"/>
          <ac:picMkLst>
            <pc:docMk/>
            <pc:sldMk cId="2257754654" sldId="329"/>
            <ac:picMk id="327" creationId="{CBC9549C-E9E3-FC3B-4541-3A9FA944B759}"/>
          </ac:picMkLst>
        </pc:picChg>
        <pc:picChg chg="mod">
          <ac:chgData name="Antonio Carlos Meira Neto" userId="59b1efde8bf749db" providerId="LiveId" clId="{80735760-7840-4A2B-9124-0DDF62D58272}" dt="2022-09-25T21:15:26.421" v="2181"/>
          <ac:picMkLst>
            <pc:docMk/>
            <pc:sldMk cId="2257754654" sldId="329"/>
            <ac:picMk id="328" creationId="{6C8398E1-495A-8AEB-BBEC-C2CA89311136}"/>
          </ac:picMkLst>
        </pc:picChg>
        <pc:picChg chg="mod">
          <ac:chgData name="Antonio Carlos Meira Neto" userId="59b1efde8bf749db" providerId="LiveId" clId="{80735760-7840-4A2B-9124-0DDF62D58272}" dt="2022-09-25T21:15:26.421" v="2181"/>
          <ac:picMkLst>
            <pc:docMk/>
            <pc:sldMk cId="2257754654" sldId="329"/>
            <ac:picMk id="329" creationId="{91C05464-0D1B-F35B-61B5-FC9F987439B9}"/>
          </ac:picMkLst>
        </pc:picChg>
        <pc:picChg chg="mod">
          <ac:chgData name="Antonio Carlos Meira Neto" userId="59b1efde8bf749db" providerId="LiveId" clId="{80735760-7840-4A2B-9124-0DDF62D58272}" dt="2022-09-25T21:15:26.421" v="2181"/>
          <ac:picMkLst>
            <pc:docMk/>
            <pc:sldMk cId="2257754654" sldId="329"/>
            <ac:picMk id="330" creationId="{693C1B91-2012-4CD5-3163-153E51B2A3B8}"/>
          </ac:picMkLst>
        </pc:picChg>
        <pc:picChg chg="mod">
          <ac:chgData name="Antonio Carlos Meira Neto" userId="59b1efde8bf749db" providerId="LiveId" clId="{80735760-7840-4A2B-9124-0DDF62D58272}" dt="2022-09-25T21:15:26.421" v="2181"/>
          <ac:picMkLst>
            <pc:docMk/>
            <pc:sldMk cId="2257754654" sldId="329"/>
            <ac:picMk id="331" creationId="{2747BC8B-2316-9A04-EB39-5526591537AD}"/>
          </ac:picMkLst>
        </pc:picChg>
        <pc:picChg chg="add del mod">
          <ac:chgData name="Antonio Carlos Meira Neto" userId="59b1efde8bf749db" providerId="LiveId" clId="{80735760-7840-4A2B-9124-0DDF62D58272}" dt="2022-09-25T21:15:28.709" v="2182"/>
          <ac:picMkLst>
            <pc:docMk/>
            <pc:sldMk cId="2257754654" sldId="329"/>
            <ac:picMk id="333" creationId="{792A941B-7625-19F2-3BDB-B1201FBB4D7F}"/>
          </ac:picMkLst>
        </pc:picChg>
        <pc:picChg chg="mod">
          <ac:chgData name="Antonio Carlos Meira Neto" userId="59b1efde8bf749db" providerId="LiveId" clId="{80735760-7840-4A2B-9124-0DDF62D58272}" dt="2022-10-05T22:59:49.985" v="11435" actId="165"/>
          <ac:picMkLst>
            <pc:docMk/>
            <pc:sldMk cId="2257754654" sldId="329"/>
            <ac:picMk id="334" creationId="{A78CB067-03E4-1EDC-8E1A-CD2EE99DD571}"/>
          </ac:picMkLst>
        </pc:picChg>
        <pc:picChg chg="mod">
          <ac:chgData name="Antonio Carlos Meira Neto" userId="59b1efde8bf749db" providerId="LiveId" clId="{80735760-7840-4A2B-9124-0DDF62D58272}" dt="2022-10-05T22:59:49.985" v="11435" actId="165"/>
          <ac:picMkLst>
            <pc:docMk/>
            <pc:sldMk cId="2257754654" sldId="329"/>
            <ac:picMk id="335" creationId="{3C26AA9A-5CD6-D716-DF4F-08FA15076CF9}"/>
          </ac:picMkLst>
        </pc:picChg>
        <pc:picChg chg="mod">
          <ac:chgData name="Antonio Carlos Meira Neto" userId="59b1efde8bf749db" providerId="LiveId" clId="{80735760-7840-4A2B-9124-0DDF62D58272}" dt="2022-10-05T22:59:49.985" v="11435" actId="165"/>
          <ac:picMkLst>
            <pc:docMk/>
            <pc:sldMk cId="2257754654" sldId="329"/>
            <ac:picMk id="336" creationId="{4B3B784A-5238-E29E-0937-3AA2A47227C3}"/>
          </ac:picMkLst>
        </pc:picChg>
        <pc:picChg chg="mod">
          <ac:chgData name="Antonio Carlos Meira Neto" userId="59b1efde8bf749db" providerId="LiveId" clId="{80735760-7840-4A2B-9124-0DDF62D58272}" dt="2022-10-05T22:59:49.985" v="11435" actId="165"/>
          <ac:picMkLst>
            <pc:docMk/>
            <pc:sldMk cId="2257754654" sldId="329"/>
            <ac:picMk id="337" creationId="{F7F13A9B-64E1-242B-6B4E-2137DF573F8E}"/>
          </ac:picMkLst>
        </pc:picChg>
        <pc:picChg chg="mod">
          <ac:chgData name="Antonio Carlos Meira Neto" userId="59b1efde8bf749db" providerId="LiveId" clId="{80735760-7840-4A2B-9124-0DDF62D58272}" dt="2022-09-25T21:15:26.421" v="2181"/>
          <ac:picMkLst>
            <pc:docMk/>
            <pc:sldMk cId="2257754654" sldId="329"/>
            <ac:picMk id="340" creationId="{6DFDCF06-7283-42D0-7C4C-56D860CE0250}"/>
          </ac:picMkLst>
        </pc:picChg>
        <pc:picChg chg="mod">
          <ac:chgData name="Antonio Carlos Meira Neto" userId="59b1efde8bf749db" providerId="LiveId" clId="{80735760-7840-4A2B-9124-0DDF62D58272}" dt="2022-09-25T21:15:26.421" v="2181"/>
          <ac:picMkLst>
            <pc:docMk/>
            <pc:sldMk cId="2257754654" sldId="329"/>
            <ac:picMk id="341" creationId="{A5BF7581-40DB-71D5-8E7E-FCA901CD7329}"/>
          </ac:picMkLst>
        </pc:picChg>
        <pc:picChg chg="mod">
          <ac:chgData name="Antonio Carlos Meira Neto" userId="59b1efde8bf749db" providerId="LiveId" clId="{80735760-7840-4A2B-9124-0DDF62D58272}" dt="2022-09-25T21:15:26.421" v="2181"/>
          <ac:picMkLst>
            <pc:docMk/>
            <pc:sldMk cId="2257754654" sldId="329"/>
            <ac:picMk id="342" creationId="{D5C4FAE2-36DD-6A62-6664-7CA59EA5ED2F}"/>
          </ac:picMkLst>
        </pc:picChg>
        <pc:picChg chg="mod">
          <ac:chgData name="Antonio Carlos Meira Neto" userId="59b1efde8bf749db" providerId="LiveId" clId="{80735760-7840-4A2B-9124-0DDF62D58272}" dt="2022-09-25T21:15:26.421" v="2181"/>
          <ac:picMkLst>
            <pc:docMk/>
            <pc:sldMk cId="2257754654" sldId="329"/>
            <ac:picMk id="343" creationId="{13964FB3-5DEC-3239-FE7E-40EE1D9DDFFD}"/>
          </ac:picMkLst>
        </pc:picChg>
        <pc:picChg chg="mod">
          <ac:chgData name="Antonio Carlos Meira Neto" userId="59b1efde8bf749db" providerId="LiveId" clId="{80735760-7840-4A2B-9124-0DDF62D58272}" dt="2022-09-25T21:15:26.421" v="2181"/>
          <ac:picMkLst>
            <pc:docMk/>
            <pc:sldMk cId="2257754654" sldId="329"/>
            <ac:picMk id="344" creationId="{1BECFF8C-6D2F-87A0-F919-10D1DA93F0AC}"/>
          </ac:picMkLst>
        </pc:picChg>
        <pc:picChg chg="mod">
          <ac:chgData name="Antonio Carlos Meira Neto" userId="59b1efde8bf749db" providerId="LiveId" clId="{80735760-7840-4A2B-9124-0DDF62D58272}" dt="2022-09-25T21:15:26.421" v="2181"/>
          <ac:picMkLst>
            <pc:docMk/>
            <pc:sldMk cId="2257754654" sldId="329"/>
            <ac:picMk id="345" creationId="{FB19B259-B10E-E9DB-6C42-FA1941EC61B8}"/>
          </ac:picMkLst>
        </pc:picChg>
        <pc:picChg chg="mod">
          <ac:chgData name="Antonio Carlos Meira Neto" userId="59b1efde8bf749db" providerId="LiveId" clId="{80735760-7840-4A2B-9124-0DDF62D58272}" dt="2022-09-25T21:15:26.421" v="2181"/>
          <ac:picMkLst>
            <pc:docMk/>
            <pc:sldMk cId="2257754654" sldId="329"/>
            <ac:picMk id="346" creationId="{722EE8ED-1D20-805A-88DE-B47340A5500C}"/>
          </ac:picMkLst>
        </pc:picChg>
        <pc:picChg chg="mod">
          <ac:chgData name="Antonio Carlos Meira Neto" userId="59b1efde8bf749db" providerId="LiveId" clId="{80735760-7840-4A2B-9124-0DDF62D58272}" dt="2022-09-29T23:23:19.092" v="8422"/>
          <ac:picMkLst>
            <pc:docMk/>
            <pc:sldMk cId="2257754654" sldId="329"/>
            <ac:picMk id="347" creationId="{0400BA1B-C7AC-A659-3475-CDF44DDBDD20}"/>
          </ac:picMkLst>
        </pc:picChg>
        <pc:picChg chg="add del mod">
          <ac:chgData name="Antonio Carlos Meira Neto" userId="59b1efde8bf749db" providerId="LiveId" clId="{80735760-7840-4A2B-9124-0DDF62D58272}" dt="2022-09-25T21:15:28.709" v="2182"/>
          <ac:picMkLst>
            <pc:docMk/>
            <pc:sldMk cId="2257754654" sldId="329"/>
            <ac:picMk id="349" creationId="{D20C5B12-9E4C-286F-675A-6583CF060C62}"/>
          </ac:picMkLst>
        </pc:picChg>
        <pc:picChg chg="mod">
          <ac:chgData name="Antonio Carlos Meira Neto" userId="59b1efde8bf749db" providerId="LiveId" clId="{80735760-7840-4A2B-9124-0DDF62D58272}" dt="2022-09-29T23:23:19.092" v="8422"/>
          <ac:picMkLst>
            <pc:docMk/>
            <pc:sldMk cId="2257754654" sldId="329"/>
            <ac:picMk id="352" creationId="{087489B9-907F-ED30-0763-EA44F91E0531}"/>
          </ac:picMkLst>
        </pc:picChg>
        <pc:picChg chg="mod">
          <ac:chgData name="Antonio Carlos Meira Neto" userId="59b1efde8bf749db" providerId="LiveId" clId="{80735760-7840-4A2B-9124-0DDF62D58272}" dt="2022-09-29T23:23:19.092" v="8422"/>
          <ac:picMkLst>
            <pc:docMk/>
            <pc:sldMk cId="2257754654" sldId="329"/>
            <ac:picMk id="354" creationId="{FCC5E284-E5A3-4C96-A7F1-DEA71B0D765E}"/>
          </ac:picMkLst>
        </pc:picChg>
        <pc:picChg chg="add del mod">
          <ac:chgData name="Antonio Carlos Meira Neto" userId="59b1efde8bf749db" providerId="LiveId" clId="{80735760-7840-4A2B-9124-0DDF62D58272}" dt="2022-09-25T21:15:28.709" v="2182"/>
          <ac:picMkLst>
            <pc:docMk/>
            <pc:sldMk cId="2257754654" sldId="329"/>
            <ac:picMk id="355" creationId="{9834B8EE-66EA-B88E-489B-19B64AFB0EA5}"/>
          </ac:picMkLst>
        </pc:picChg>
        <pc:picChg chg="add del mod">
          <ac:chgData name="Antonio Carlos Meira Neto" userId="59b1efde8bf749db" providerId="LiveId" clId="{80735760-7840-4A2B-9124-0DDF62D58272}" dt="2022-09-25T21:15:28.709" v="2182"/>
          <ac:picMkLst>
            <pc:docMk/>
            <pc:sldMk cId="2257754654" sldId="329"/>
            <ac:picMk id="356" creationId="{03A43F9F-7CFE-4F50-4F93-1353CA88409D}"/>
          </ac:picMkLst>
        </pc:picChg>
        <pc:picChg chg="mod">
          <ac:chgData name="Antonio Carlos Meira Neto" userId="59b1efde8bf749db" providerId="LiveId" clId="{80735760-7840-4A2B-9124-0DDF62D58272}" dt="2022-09-29T23:23:19.092" v="8422"/>
          <ac:picMkLst>
            <pc:docMk/>
            <pc:sldMk cId="2257754654" sldId="329"/>
            <ac:picMk id="356" creationId="{D705A9DA-7276-EEDC-D056-6AE9CE4BCEC4}"/>
          </ac:picMkLst>
        </pc:picChg>
        <pc:picChg chg="mod">
          <ac:chgData name="Antonio Carlos Meira Neto" userId="59b1efde8bf749db" providerId="LiveId" clId="{80735760-7840-4A2B-9124-0DDF62D58272}" dt="2022-09-29T23:23:19.092" v="8422"/>
          <ac:picMkLst>
            <pc:docMk/>
            <pc:sldMk cId="2257754654" sldId="329"/>
            <ac:picMk id="357" creationId="{1B84699D-4555-EC5B-EEA1-F1C0EFEA785A}"/>
          </ac:picMkLst>
        </pc:picChg>
        <pc:picChg chg="mod">
          <ac:chgData name="Antonio Carlos Meira Neto" userId="59b1efde8bf749db" providerId="LiveId" clId="{80735760-7840-4A2B-9124-0DDF62D58272}" dt="2022-09-29T23:23:19.092" v="8422"/>
          <ac:picMkLst>
            <pc:docMk/>
            <pc:sldMk cId="2257754654" sldId="329"/>
            <ac:picMk id="358" creationId="{9AE10670-DD85-DB78-92F5-5D52BDBEA133}"/>
          </ac:picMkLst>
        </pc:picChg>
        <pc:picChg chg="add del mod">
          <ac:chgData name="Antonio Carlos Meira Neto" userId="59b1efde8bf749db" providerId="LiveId" clId="{80735760-7840-4A2B-9124-0DDF62D58272}" dt="2022-09-25T21:15:28.709" v="2182"/>
          <ac:picMkLst>
            <pc:docMk/>
            <pc:sldMk cId="2257754654" sldId="329"/>
            <ac:picMk id="361" creationId="{0D28AFD7-BED5-DB45-512A-FDF37543213A}"/>
          </ac:picMkLst>
        </pc:picChg>
        <pc:picChg chg="add del mod">
          <ac:chgData name="Antonio Carlos Meira Neto" userId="59b1efde8bf749db" providerId="LiveId" clId="{80735760-7840-4A2B-9124-0DDF62D58272}" dt="2022-09-29T19:41:19.898" v="4254" actId="478"/>
          <ac:picMkLst>
            <pc:docMk/>
            <pc:sldMk cId="2257754654" sldId="329"/>
            <ac:picMk id="362" creationId="{482F85D3-638D-7514-B499-1020640C7D57}"/>
          </ac:picMkLst>
        </pc:picChg>
        <pc:picChg chg="mod">
          <ac:chgData name="Antonio Carlos Meira Neto" userId="59b1efde8bf749db" providerId="LiveId" clId="{80735760-7840-4A2B-9124-0DDF62D58272}" dt="2022-09-29T23:23:19.092" v="8422"/>
          <ac:picMkLst>
            <pc:docMk/>
            <pc:sldMk cId="2257754654" sldId="329"/>
            <ac:picMk id="368" creationId="{9B847EA3-4752-420A-B5AB-DB52504F6B19}"/>
          </ac:picMkLst>
        </pc:picChg>
        <pc:picChg chg="mod">
          <ac:chgData name="Antonio Carlos Meira Neto" userId="59b1efde8bf749db" providerId="LiveId" clId="{80735760-7840-4A2B-9124-0DDF62D58272}" dt="2022-09-29T23:23:19.092" v="8422"/>
          <ac:picMkLst>
            <pc:docMk/>
            <pc:sldMk cId="2257754654" sldId="329"/>
            <ac:picMk id="370" creationId="{37A02D06-F0FA-0EAB-90FD-9E01108B45A3}"/>
          </ac:picMkLst>
        </pc:picChg>
        <pc:picChg chg="mod">
          <ac:chgData name="Antonio Carlos Meira Neto" userId="59b1efde8bf749db" providerId="LiveId" clId="{80735760-7840-4A2B-9124-0DDF62D58272}" dt="2022-09-29T23:23:19.092" v="8422"/>
          <ac:picMkLst>
            <pc:docMk/>
            <pc:sldMk cId="2257754654" sldId="329"/>
            <ac:picMk id="372" creationId="{62BAC12B-A9EB-4EFC-5261-4A8A5D4CF514}"/>
          </ac:picMkLst>
        </pc:picChg>
        <pc:picChg chg="mod">
          <ac:chgData name="Antonio Carlos Meira Neto" userId="59b1efde8bf749db" providerId="LiveId" clId="{80735760-7840-4A2B-9124-0DDF62D58272}" dt="2022-09-29T23:23:19.092" v="8422"/>
          <ac:picMkLst>
            <pc:docMk/>
            <pc:sldMk cId="2257754654" sldId="329"/>
            <ac:picMk id="374" creationId="{EEE09129-BDEA-F92D-8CE0-2C08DE691219}"/>
          </ac:picMkLst>
        </pc:picChg>
        <pc:picChg chg="mod">
          <ac:chgData name="Antonio Carlos Meira Neto" userId="59b1efde8bf749db" providerId="LiveId" clId="{80735760-7840-4A2B-9124-0DDF62D58272}" dt="2022-09-29T23:23:19.092" v="8422"/>
          <ac:picMkLst>
            <pc:docMk/>
            <pc:sldMk cId="2257754654" sldId="329"/>
            <ac:picMk id="376" creationId="{520CE3AC-AA14-09DA-4066-FD5A2CE87B72}"/>
          </ac:picMkLst>
        </pc:picChg>
        <pc:picChg chg="mod">
          <ac:chgData name="Antonio Carlos Meira Neto" userId="59b1efde8bf749db" providerId="LiveId" clId="{80735760-7840-4A2B-9124-0DDF62D58272}" dt="2022-09-29T23:23:19.092" v="8422"/>
          <ac:picMkLst>
            <pc:docMk/>
            <pc:sldMk cId="2257754654" sldId="329"/>
            <ac:picMk id="378" creationId="{A828936D-6588-725B-83E3-5AF9AE9AB62E}"/>
          </ac:picMkLst>
        </pc:picChg>
        <pc:picChg chg="add del mod">
          <ac:chgData name="Antonio Carlos Meira Neto" userId="59b1efde8bf749db" providerId="LiveId" clId="{80735760-7840-4A2B-9124-0DDF62D58272}" dt="2022-10-05T22:55:19.169" v="11364" actId="478"/>
          <ac:picMkLst>
            <pc:docMk/>
            <pc:sldMk cId="2257754654" sldId="329"/>
            <ac:picMk id="380" creationId="{B0D80C97-DA6C-3411-9276-C19A13297D59}"/>
          </ac:picMkLst>
        </pc:picChg>
        <pc:picChg chg="mod">
          <ac:chgData name="Antonio Carlos Meira Neto" userId="59b1efde8bf749db" providerId="LiveId" clId="{80735760-7840-4A2B-9124-0DDF62D58272}" dt="2022-10-05T23:38:07.355" v="12387" actId="165"/>
          <ac:picMkLst>
            <pc:docMk/>
            <pc:sldMk cId="2257754654" sldId="329"/>
            <ac:picMk id="385" creationId="{89D08B31-CB27-1394-B6AC-46A7D435720D}"/>
          </ac:picMkLst>
        </pc:picChg>
        <pc:picChg chg="mod">
          <ac:chgData name="Antonio Carlos Meira Neto" userId="59b1efde8bf749db" providerId="LiveId" clId="{80735760-7840-4A2B-9124-0DDF62D58272}" dt="2022-10-05T23:38:07.355" v="12387" actId="165"/>
          <ac:picMkLst>
            <pc:docMk/>
            <pc:sldMk cId="2257754654" sldId="329"/>
            <ac:picMk id="386" creationId="{D33F8B5A-41B8-1E9C-0F6D-B4F412E14F6C}"/>
          </ac:picMkLst>
        </pc:picChg>
        <pc:picChg chg="mod">
          <ac:chgData name="Antonio Carlos Meira Neto" userId="59b1efde8bf749db" providerId="LiveId" clId="{80735760-7840-4A2B-9124-0DDF62D58272}" dt="2022-10-05T23:38:07.355" v="12387" actId="165"/>
          <ac:picMkLst>
            <pc:docMk/>
            <pc:sldMk cId="2257754654" sldId="329"/>
            <ac:picMk id="387" creationId="{121F3963-C820-8835-0D79-26570BF7308B}"/>
          </ac:picMkLst>
        </pc:picChg>
        <pc:picChg chg="mod">
          <ac:chgData name="Antonio Carlos Meira Neto" userId="59b1efde8bf749db" providerId="LiveId" clId="{80735760-7840-4A2B-9124-0DDF62D58272}" dt="2022-10-05T23:38:07.355" v="12387" actId="165"/>
          <ac:picMkLst>
            <pc:docMk/>
            <pc:sldMk cId="2257754654" sldId="329"/>
            <ac:picMk id="388" creationId="{5965D424-388B-6B5E-D765-D8F8741B50E7}"/>
          </ac:picMkLst>
        </pc:picChg>
        <pc:picChg chg="mod">
          <ac:chgData name="Antonio Carlos Meira Neto" userId="59b1efde8bf749db" providerId="LiveId" clId="{80735760-7840-4A2B-9124-0DDF62D58272}" dt="2022-10-05T23:38:07.355" v="12387" actId="165"/>
          <ac:picMkLst>
            <pc:docMk/>
            <pc:sldMk cId="2257754654" sldId="329"/>
            <ac:picMk id="396" creationId="{1304AC31-6D83-662A-BC99-9A0F34994820}"/>
          </ac:picMkLst>
        </pc:picChg>
        <pc:picChg chg="mod">
          <ac:chgData name="Antonio Carlos Meira Neto" userId="59b1efde8bf749db" providerId="LiveId" clId="{80735760-7840-4A2B-9124-0DDF62D58272}" dt="2022-10-05T23:38:07.355" v="12387" actId="165"/>
          <ac:picMkLst>
            <pc:docMk/>
            <pc:sldMk cId="2257754654" sldId="329"/>
            <ac:picMk id="397" creationId="{2EE9437E-9CBA-B578-4ECD-87475954D480}"/>
          </ac:picMkLst>
        </pc:picChg>
        <pc:picChg chg="mod">
          <ac:chgData name="Antonio Carlos Meira Neto" userId="59b1efde8bf749db" providerId="LiveId" clId="{80735760-7840-4A2B-9124-0DDF62D58272}" dt="2022-10-05T23:38:07.355" v="12387" actId="165"/>
          <ac:picMkLst>
            <pc:docMk/>
            <pc:sldMk cId="2257754654" sldId="329"/>
            <ac:picMk id="398" creationId="{B63E8B0C-8020-F7E9-1DCA-515D2D331FDE}"/>
          </ac:picMkLst>
        </pc:picChg>
        <pc:picChg chg="mod">
          <ac:chgData name="Antonio Carlos Meira Neto" userId="59b1efde8bf749db" providerId="LiveId" clId="{80735760-7840-4A2B-9124-0DDF62D58272}" dt="2022-10-05T23:38:07.355" v="12387" actId="165"/>
          <ac:picMkLst>
            <pc:docMk/>
            <pc:sldMk cId="2257754654" sldId="329"/>
            <ac:picMk id="399" creationId="{191AD2AD-BA37-6690-E647-39AF94E3E565}"/>
          </ac:picMkLst>
        </pc:picChg>
        <pc:picChg chg="mod">
          <ac:chgData name="Antonio Carlos Meira Neto" userId="59b1efde8bf749db" providerId="LiveId" clId="{80735760-7840-4A2B-9124-0DDF62D58272}" dt="2022-10-05T23:38:07.355" v="12387" actId="165"/>
          <ac:picMkLst>
            <pc:docMk/>
            <pc:sldMk cId="2257754654" sldId="329"/>
            <ac:picMk id="407" creationId="{F9BA8540-B6A2-DD4C-4D9C-0561CBFC2AB0}"/>
          </ac:picMkLst>
        </pc:picChg>
        <pc:picChg chg="mod">
          <ac:chgData name="Antonio Carlos Meira Neto" userId="59b1efde8bf749db" providerId="LiveId" clId="{80735760-7840-4A2B-9124-0DDF62D58272}" dt="2022-10-05T23:38:07.355" v="12387" actId="165"/>
          <ac:picMkLst>
            <pc:docMk/>
            <pc:sldMk cId="2257754654" sldId="329"/>
            <ac:picMk id="408" creationId="{A5CDB58F-33BD-CE66-36B9-D2F151234B69}"/>
          </ac:picMkLst>
        </pc:picChg>
        <pc:picChg chg="mod">
          <ac:chgData name="Antonio Carlos Meira Neto" userId="59b1efde8bf749db" providerId="LiveId" clId="{80735760-7840-4A2B-9124-0DDF62D58272}" dt="2022-10-05T23:38:07.355" v="12387" actId="165"/>
          <ac:picMkLst>
            <pc:docMk/>
            <pc:sldMk cId="2257754654" sldId="329"/>
            <ac:picMk id="409" creationId="{3B6D2270-7861-C380-E837-8142C0D3CB49}"/>
          </ac:picMkLst>
        </pc:picChg>
        <pc:picChg chg="mod">
          <ac:chgData name="Antonio Carlos Meira Neto" userId="59b1efde8bf749db" providerId="LiveId" clId="{80735760-7840-4A2B-9124-0DDF62D58272}" dt="2022-10-05T23:38:07.355" v="12387" actId="165"/>
          <ac:picMkLst>
            <pc:docMk/>
            <pc:sldMk cId="2257754654" sldId="329"/>
            <ac:picMk id="410" creationId="{423AF2A8-A38F-2CE1-052F-BF7F3646C8AD}"/>
          </ac:picMkLst>
        </pc:picChg>
        <pc:picChg chg="mod">
          <ac:chgData name="Antonio Carlos Meira Neto" userId="59b1efde8bf749db" providerId="LiveId" clId="{80735760-7840-4A2B-9124-0DDF62D58272}" dt="2022-10-05T23:38:07.355" v="12387" actId="165"/>
          <ac:picMkLst>
            <pc:docMk/>
            <pc:sldMk cId="2257754654" sldId="329"/>
            <ac:picMk id="418" creationId="{B372FD36-54BF-D47B-554D-4CA832AC3685}"/>
          </ac:picMkLst>
        </pc:picChg>
        <pc:picChg chg="mod">
          <ac:chgData name="Antonio Carlos Meira Neto" userId="59b1efde8bf749db" providerId="LiveId" clId="{80735760-7840-4A2B-9124-0DDF62D58272}" dt="2022-10-05T23:38:07.355" v="12387" actId="165"/>
          <ac:picMkLst>
            <pc:docMk/>
            <pc:sldMk cId="2257754654" sldId="329"/>
            <ac:picMk id="419" creationId="{39F53A79-883F-7416-6588-E865BA035344}"/>
          </ac:picMkLst>
        </pc:picChg>
        <pc:picChg chg="mod">
          <ac:chgData name="Antonio Carlos Meira Neto" userId="59b1efde8bf749db" providerId="LiveId" clId="{80735760-7840-4A2B-9124-0DDF62D58272}" dt="2022-10-05T23:38:07.355" v="12387" actId="165"/>
          <ac:picMkLst>
            <pc:docMk/>
            <pc:sldMk cId="2257754654" sldId="329"/>
            <ac:picMk id="420" creationId="{D2A41F7A-BFAE-7D3D-8B83-4001CAD8A3F4}"/>
          </ac:picMkLst>
        </pc:picChg>
        <pc:picChg chg="mod">
          <ac:chgData name="Antonio Carlos Meira Neto" userId="59b1efde8bf749db" providerId="LiveId" clId="{80735760-7840-4A2B-9124-0DDF62D58272}" dt="2022-10-05T23:38:07.355" v="12387" actId="165"/>
          <ac:picMkLst>
            <pc:docMk/>
            <pc:sldMk cId="2257754654" sldId="329"/>
            <ac:picMk id="421" creationId="{424CA677-0D02-1B60-44E9-929B4188C87A}"/>
          </ac:picMkLst>
        </pc:picChg>
        <pc:picChg chg="add del mod">
          <ac:chgData name="Antonio Carlos Meira Neto" userId="59b1efde8bf749db" providerId="LiveId" clId="{80735760-7840-4A2B-9124-0DDF62D58272}" dt="2022-10-06T00:12:59.304" v="13466"/>
          <ac:picMkLst>
            <pc:docMk/>
            <pc:sldMk cId="2257754654" sldId="329"/>
            <ac:picMk id="454" creationId="{4326BAC7-8C90-F720-BCED-58599FDB017E}"/>
          </ac:picMkLst>
        </pc:picChg>
        <pc:picChg chg="add del mod">
          <ac:chgData name="Antonio Carlos Meira Neto" userId="59b1efde8bf749db" providerId="LiveId" clId="{80735760-7840-4A2B-9124-0DDF62D58272}" dt="2022-10-06T00:12:59.304" v="13466"/>
          <ac:picMkLst>
            <pc:docMk/>
            <pc:sldMk cId="2257754654" sldId="329"/>
            <ac:picMk id="457" creationId="{C84F436B-F4D9-653A-736B-A95F04C5C48D}"/>
          </ac:picMkLst>
        </pc:picChg>
        <pc:picChg chg="add del mod">
          <ac:chgData name="Antonio Carlos Meira Neto" userId="59b1efde8bf749db" providerId="LiveId" clId="{80735760-7840-4A2B-9124-0DDF62D58272}" dt="2022-10-06T00:12:59.304" v="13466"/>
          <ac:picMkLst>
            <pc:docMk/>
            <pc:sldMk cId="2257754654" sldId="329"/>
            <ac:picMk id="458" creationId="{A793541C-ADEC-B57C-3EC3-216EB1C856A5}"/>
          </ac:picMkLst>
        </pc:picChg>
        <pc:picChg chg="add del mod">
          <ac:chgData name="Antonio Carlos Meira Neto" userId="59b1efde8bf749db" providerId="LiveId" clId="{80735760-7840-4A2B-9124-0DDF62D58272}" dt="2022-10-06T00:13:02.772" v="13468"/>
          <ac:picMkLst>
            <pc:docMk/>
            <pc:sldMk cId="2257754654" sldId="329"/>
            <ac:picMk id="459" creationId="{17D633B3-FCAB-FEC5-588A-829CA1BCEEF1}"/>
          </ac:picMkLst>
        </pc:picChg>
        <pc:picChg chg="add del mod">
          <ac:chgData name="Antonio Carlos Meira Neto" userId="59b1efde8bf749db" providerId="LiveId" clId="{80735760-7840-4A2B-9124-0DDF62D58272}" dt="2022-10-06T00:13:02.772" v="13468"/>
          <ac:picMkLst>
            <pc:docMk/>
            <pc:sldMk cId="2257754654" sldId="329"/>
            <ac:picMk id="462" creationId="{8F7C843B-2AE8-86DF-4FDF-8A22EA4207D9}"/>
          </ac:picMkLst>
        </pc:picChg>
        <pc:picChg chg="add del mod">
          <ac:chgData name="Antonio Carlos Meira Neto" userId="59b1efde8bf749db" providerId="LiveId" clId="{80735760-7840-4A2B-9124-0DDF62D58272}" dt="2022-10-06T00:13:02.772" v="13468"/>
          <ac:picMkLst>
            <pc:docMk/>
            <pc:sldMk cId="2257754654" sldId="329"/>
            <ac:picMk id="463" creationId="{38E3AC00-7327-B9F8-9091-447A0866A623}"/>
          </ac:picMkLst>
        </pc:picChg>
        <pc:picChg chg="add del mod">
          <ac:chgData name="Antonio Carlos Meira Neto" userId="59b1efde8bf749db" providerId="LiveId" clId="{80735760-7840-4A2B-9124-0DDF62D58272}" dt="2022-10-06T00:13:14.089" v="13475" actId="478"/>
          <ac:picMkLst>
            <pc:docMk/>
            <pc:sldMk cId="2257754654" sldId="329"/>
            <ac:picMk id="464" creationId="{40C84DEB-85DD-862A-B916-2EAA589A220D}"/>
          </ac:picMkLst>
        </pc:picChg>
        <pc:cxnChg chg="mod topLvl">
          <ac:chgData name="Antonio Carlos Meira Neto" userId="59b1efde8bf749db" providerId="LiveId" clId="{80735760-7840-4A2B-9124-0DDF62D58272}" dt="2022-10-05T23:38:07.355" v="12387" actId="165"/>
          <ac:cxnSpMkLst>
            <pc:docMk/>
            <pc:sldMk cId="2257754654" sldId="329"/>
            <ac:cxnSpMk id="9" creationId="{6267A852-7867-9273-44C5-0D92559E0904}"/>
          </ac:cxnSpMkLst>
        </pc:cxnChg>
        <pc:cxnChg chg="mod topLvl">
          <ac:chgData name="Antonio Carlos Meira Neto" userId="59b1efde8bf749db" providerId="LiveId" clId="{80735760-7840-4A2B-9124-0DDF62D58272}" dt="2022-10-05T23:38:07.355" v="12387" actId="165"/>
          <ac:cxnSpMkLst>
            <pc:docMk/>
            <pc:sldMk cId="2257754654" sldId="329"/>
            <ac:cxnSpMk id="10" creationId="{59E21EBC-BBE4-9D49-58E7-81550623361F}"/>
          </ac:cxnSpMkLst>
        </pc:cxnChg>
        <pc:cxnChg chg="mod">
          <ac:chgData name="Antonio Carlos Meira Neto" userId="59b1efde8bf749db" providerId="LiveId" clId="{80735760-7840-4A2B-9124-0DDF62D58272}" dt="2022-09-25T03:22:43.940" v="1885"/>
          <ac:cxnSpMkLst>
            <pc:docMk/>
            <pc:sldMk cId="2257754654" sldId="329"/>
            <ac:cxnSpMk id="10" creationId="{CAB2BC4D-1D51-E22A-D677-BF3B5EC2DF9D}"/>
          </ac:cxnSpMkLst>
        </pc:cxnChg>
        <pc:cxnChg chg="mod topLvl">
          <ac:chgData name="Antonio Carlos Meira Neto" userId="59b1efde8bf749db" providerId="LiveId" clId="{80735760-7840-4A2B-9124-0DDF62D58272}" dt="2022-10-05T23:38:07.355" v="12387" actId="165"/>
          <ac:cxnSpMkLst>
            <pc:docMk/>
            <pc:sldMk cId="2257754654" sldId="329"/>
            <ac:cxnSpMk id="11" creationId="{B5EACB27-63EF-F497-6EFB-B20F4A9016AE}"/>
          </ac:cxnSpMkLst>
        </pc:cxnChg>
        <pc:cxnChg chg="del mod">
          <ac:chgData name="Antonio Carlos Meira Neto" userId="59b1efde8bf749db" providerId="LiveId" clId="{80735760-7840-4A2B-9124-0DDF62D58272}" dt="2022-10-05T23:20:47.079" v="11872" actId="478"/>
          <ac:cxnSpMkLst>
            <pc:docMk/>
            <pc:sldMk cId="2257754654" sldId="329"/>
            <ac:cxnSpMk id="20" creationId="{1A058997-3FB5-30A5-860F-C9B62900EA36}"/>
          </ac:cxnSpMkLst>
        </pc:cxnChg>
        <pc:cxnChg chg="del mod topLvl">
          <ac:chgData name="Antonio Carlos Meira Neto" userId="59b1efde8bf749db" providerId="LiveId" clId="{80735760-7840-4A2B-9124-0DDF62D58272}" dt="2022-10-05T23:20:59.962" v="11875" actId="478"/>
          <ac:cxnSpMkLst>
            <pc:docMk/>
            <pc:sldMk cId="2257754654" sldId="329"/>
            <ac:cxnSpMk id="21" creationId="{10CB97C6-90E2-76B5-E203-BE6CCADD180B}"/>
          </ac:cxnSpMkLst>
        </pc:cxnChg>
        <pc:cxnChg chg="del mod">
          <ac:chgData name="Antonio Carlos Meira Neto" userId="59b1efde8bf749db" providerId="LiveId" clId="{80735760-7840-4A2B-9124-0DDF62D58272}" dt="2022-10-05T23:00:46.818" v="11452" actId="478"/>
          <ac:cxnSpMkLst>
            <pc:docMk/>
            <pc:sldMk cId="2257754654" sldId="329"/>
            <ac:cxnSpMk id="22" creationId="{F4EAE37C-70F9-B049-CA05-47C6703726D8}"/>
          </ac:cxnSpMkLst>
        </pc:cxnChg>
        <pc:cxnChg chg="del mod">
          <ac:chgData name="Antonio Carlos Meira Neto" userId="59b1efde8bf749db" providerId="LiveId" clId="{80735760-7840-4A2B-9124-0DDF62D58272}" dt="2022-10-05T23:20:45.223" v="11871" actId="478"/>
          <ac:cxnSpMkLst>
            <pc:docMk/>
            <pc:sldMk cId="2257754654" sldId="329"/>
            <ac:cxnSpMk id="31" creationId="{AD1D185A-FD33-57E9-6580-985A8C1452D9}"/>
          </ac:cxnSpMkLst>
        </pc:cxnChg>
        <pc:cxnChg chg="del mod topLvl">
          <ac:chgData name="Antonio Carlos Meira Neto" userId="59b1efde8bf749db" providerId="LiveId" clId="{80735760-7840-4A2B-9124-0DDF62D58272}" dt="2022-10-05T23:20:59.190" v="11874" actId="478"/>
          <ac:cxnSpMkLst>
            <pc:docMk/>
            <pc:sldMk cId="2257754654" sldId="329"/>
            <ac:cxnSpMk id="32" creationId="{9AC5B66D-E0E8-58AA-8AA2-911013FB4680}"/>
          </ac:cxnSpMkLst>
        </pc:cxnChg>
        <pc:cxnChg chg="mod">
          <ac:chgData name="Antonio Carlos Meira Neto" userId="59b1efde8bf749db" providerId="LiveId" clId="{80735760-7840-4A2B-9124-0DDF62D58272}" dt="2022-09-29T19:41:23.017" v="4256"/>
          <ac:cxnSpMkLst>
            <pc:docMk/>
            <pc:sldMk cId="2257754654" sldId="329"/>
            <ac:cxnSpMk id="34" creationId="{1AC39327-50BE-0B42-A02A-A5AD0575D986}"/>
          </ac:cxnSpMkLst>
        </pc:cxnChg>
        <pc:cxnChg chg="mod">
          <ac:chgData name="Antonio Carlos Meira Neto" userId="59b1efde8bf749db" providerId="LiveId" clId="{80735760-7840-4A2B-9124-0DDF62D58272}" dt="2022-09-29T19:41:23.017" v="4256"/>
          <ac:cxnSpMkLst>
            <pc:docMk/>
            <pc:sldMk cId="2257754654" sldId="329"/>
            <ac:cxnSpMk id="35" creationId="{85B8771C-8E7D-B7D4-3A52-623784AD3279}"/>
          </ac:cxnSpMkLst>
        </pc:cxnChg>
        <pc:cxnChg chg="mod">
          <ac:chgData name="Antonio Carlos Meira Neto" userId="59b1efde8bf749db" providerId="LiveId" clId="{80735760-7840-4A2B-9124-0DDF62D58272}" dt="2022-09-29T19:41:23.017" v="4256"/>
          <ac:cxnSpMkLst>
            <pc:docMk/>
            <pc:sldMk cId="2257754654" sldId="329"/>
            <ac:cxnSpMk id="36" creationId="{3A1B80AC-0E78-19DE-99B2-126CFB230B5F}"/>
          </ac:cxnSpMkLst>
        </pc:cxnChg>
        <pc:cxnChg chg="mod">
          <ac:chgData name="Antonio Carlos Meira Neto" userId="59b1efde8bf749db" providerId="LiveId" clId="{80735760-7840-4A2B-9124-0DDF62D58272}" dt="2022-09-25T21:14:40.417" v="2173"/>
          <ac:cxnSpMkLst>
            <pc:docMk/>
            <pc:sldMk cId="2257754654" sldId="329"/>
            <ac:cxnSpMk id="40" creationId="{5853EDCA-0A56-0DFD-15BD-8073BE074308}"/>
          </ac:cxnSpMkLst>
        </pc:cxnChg>
        <pc:cxnChg chg="mod">
          <ac:chgData name="Antonio Carlos Meira Neto" userId="59b1efde8bf749db" providerId="LiveId" clId="{80735760-7840-4A2B-9124-0DDF62D58272}" dt="2022-09-29T19:41:23.017" v="4256"/>
          <ac:cxnSpMkLst>
            <pc:docMk/>
            <pc:sldMk cId="2257754654" sldId="329"/>
            <ac:cxnSpMk id="44" creationId="{DFDFA7A3-2F97-5880-2B45-C80F8B0232F3}"/>
          </ac:cxnSpMkLst>
        </pc:cxnChg>
        <pc:cxnChg chg="mod">
          <ac:chgData name="Antonio Carlos Meira Neto" userId="59b1efde8bf749db" providerId="LiveId" clId="{80735760-7840-4A2B-9124-0DDF62D58272}" dt="2022-09-29T19:41:23.017" v="4256"/>
          <ac:cxnSpMkLst>
            <pc:docMk/>
            <pc:sldMk cId="2257754654" sldId="329"/>
            <ac:cxnSpMk id="46" creationId="{E89A525C-7F10-AA52-860D-FDF9ABC9B191}"/>
          </ac:cxnSpMkLst>
        </pc:cxnChg>
        <pc:cxnChg chg="mod">
          <ac:chgData name="Antonio Carlos Meira Neto" userId="59b1efde8bf749db" providerId="LiveId" clId="{80735760-7840-4A2B-9124-0DDF62D58272}" dt="2022-09-29T19:41:23.017" v="4256"/>
          <ac:cxnSpMkLst>
            <pc:docMk/>
            <pc:sldMk cId="2257754654" sldId="329"/>
            <ac:cxnSpMk id="47" creationId="{DF5A6D3B-8B01-7237-6272-F676C08BDEF3}"/>
          </ac:cxnSpMkLst>
        </pc:cxnChg>
        <pc:cxnChg chg="add mod">
          <ac:chgData name="Antonio Carlos Meira Neto" userId="59b1efde8bf749db" providerId="LiveId" clId="{80735760-7840-4A2B-9124-0DDF62D58272}" dt="2022-10-05T23:06:33.255" v="11575" actId="164"/>
          <ac:cxnSpMkLst>
            <pc:docMk/>
            <pc:sldMk cId="2257754654" sldId="329"/>
            <ac:cxnSpMk id="48" creationId="{6D76881E-5E6C-4D89-18ED-ADB8CA7E2FA0}"/>
          </ac:cxnSpMkLst>
        </pc:cxnChg>
        <pc:cxnChg chg="mod">
          <ac:chgData name="Antonio Carlos Meira Neto" userId="59b1efde8bf749db" providerId="LiveId" clId="{80735760-7840-4A2B-9124-0DDF62D58272}" dt="2022-09-29T19:41:23.017" v="4256"/>
          <ac:cxnSpMkLst>
            <pc:docMk/>
            <pc:sldMk cId="2257754654" sldId="329"/>
            <ac:cxnSpMk id="48" creationId="{77B32AE7-39C7-D7D0-9451-5302822E650B}"/>
          </ac:cxnSpMkLst>
        </pc:cxnChg>
        <pc:cxnChg chg="add mod">
          <ac:chgData name="Antonio Carlos Meira Neto" userId="59b1efde8bf749db" providerId="LiveId" clId="{80735760-7840-4A2B-9124-0DDF62D58272}" dt="2022-10-05T23:06:33.255" v="11575" actId="164"/>
          <ac:cxnSpMkLst>
            <pc:docMk/>
            <pc:sldMk cId="2257754654" sldId="329"/>
            <ac:cxnSpMk id="49" creationId="{6DEA1AF7-E9A3-3E2C-5D73-D253B21BDECE}"/>
          </ac:cxnSpMkLst>
        </pc:cxnChg>
        <pc:cxnChg chg="add mod">
          <ac:chgData name="Antonio Carlos Meira Neto" userId="59b1efde8bf749db" providerId="LiveId" clId="{80735760-7840-4A2B-9124-0DDF62D58272}" dt="2022-10-05T23:06:33.255" v="11575" actId="164"/>
          <ac:cxnSpMkLst>
            <pc:docMk/>
            <pc:sldMk cId="2257754654" sldId="329"/>
            <ac:cxnSpMk id="50" creationId="{63D02559-39F0-E7A0-4478-853249190E06}"/>
          </ac:cxnSpMkLst>
        </pc:cxnChg>
        <pc:cxnChg chg="add mod">
          <ac:chgData name="Antonio Carlos Meira Neto" userId="59b1efde8bf749db" providerId="LiveId" clId="{80735760-7840-4A2B-9124-0DDF62D58272}" dt="2022-10-05T23:06:33.255" v="11575" actId="164"/>
          <ac:cxnSpMkLst>
            <pc:docMk/>
            <pc:sldMk cId="2257754654" sldId="329"/>
            <ac:cxnSpMk id="51" creationId="{61341A11-74FA-7E52-56E7-467A9317FAE5}"/>
          </ac:cxnSpMkLst>
        </pc:cxnChg>
        <pc:cxnChg chg="mod">
          <ac:chgData name="Antonio Carlos Meira Neto" userId="59b1efde8bf749db" providerId="LiveId" clId="{80735760-7840-4A2B-9124-0DDF62D58272}" dt="2022-09-25T03:22:43.940" v="1885"/>
          <ac:cxnSpMkLst>
            <pc:docMk/>
            <pc:sldMk cId="2257754654" sldId="329"/>
            <ac:cxnSpMk id="53" creationId="{E72A7AE2-A669-A263-8C33-36F7240C7B7B}"/>
          </ac:cxnSpMkLst>
        </pc:cxnChg>
        <pc:cxnChg chg="mod">
          <ac:chgData name="Antonio Carlos Meira Neto" userId="59b1efde8bf749db" providerId="LiveId" clId="{80735760-7840-4A2B-9124-0DDF62D58272}" dt="2022-09-25T03:22:43.940" v="1885"/>
          <ac:cxnSpMkLst>
            <pc:docMk/>
            <pc:sldMk cId="2257754654" sldId="329"/>
            <ac:cxnSpMk id="55" creationId="{BF56694D-78F5-053F-5E0E-4516AC1F550A}"/>
          </ac:cxnSpMkLst>
        </pc:cxnChg>
        <pc:cxnChg chg="mod">
          <ac:chgData name="Antonio Carlos Meira Neto" userId="59b1efde8bf749db" providerId="LiveId" clId="{80735760-7840-4A2B-9124-0DDF62D58272}" dt="2022-09-25T03:22:43.940" v="1885"/>
          <ac:cxnSpMkLst>
            <pc:docMk/>
            <pc:sldMk cId="2257754654" sldId="329"/>
            <ac:cxnSpMk id="56" creationId="{699BE4E4-1572-B92B-A4AD-AA306E6B2E45}"/>
          </ac:cxnSpMkLst>
        </pc:cxnChg>
        <pc:cxnChg chg="mod">
          <ac:chgData name="Antonio Carlos Meira Neto" userId="59b1efde8bf749db" providerId="LiveId" clId="{80735760-7840-4A2B-9124-0DDF62D58272}" dt="2022-09-25T03:22:43.940" v="1885"/>
          <ac:cxnSpMkLst>
            <pc:docMk/>
            <pc:sldMk cId="2257754654" sldId="329"/>
            <ac:cxnSpMk id="57" creationId="{71D8EC31-8338-B17B-D52A-12A630B24B13}"/>
          </ac:cxnSpMkLst>
        </pc:cxnChg>
        <pc:cxnChg chg="mod">
          <ac:chgData name="Antonio Carlos Meira Neto" userId="59b1efde8bf749db" providerId="LiveId" clId="{80735760-7840-4A2B-9124-0DDF62D58272}" dt="2022-10-05T23:06:37.633" v="11576"/>
          <ac:cxnSpMkLst>
            <pc:docMk/>
            <pc:sldMk cId="2257754654" sldId="329"/>
            <ac:cxnSpMk id="57" creationId="{A704A31D-CA77-2D90-2545-9CD2D547BD87}"/>
          </ac:cxnSpMkLst>
        </pc:cxnChg>
        <pc:cxnChg chg="mod">
          <ac:chgData name="Antonio Carlos Meira Neto" userId="59b1efde8bf749db" providerId="LiveId" clId="{80735760-7840-4A2B-9124-0DDF62D58272}" dt="2022-10-05T23:06:37.633" v="11576"/>
          <ac:cxnSpMkLst>
            <pc:docMk/>
            <pc:sldMk cId="2257754654" sldId="329"/>
            <ac:cxnSpMk id="58" creationId="{25C697B7-A21E-2A5C-68E7-B7CABF1C0525}"/>
          </ac:cxnSpMkLst>
        </pc:cxnChg>
        <pc:cxnChg chg="mod">
          <ac:chgData name="Antonio Carlos Meira Neto" userId="59b1efde8bf749db" providerId="LiveId" clId="{80735760-7840-4A2B-9124-0DDF62D58272}" dt="2022-10-05T23:06:37.633" v="11576"/>
          <ac:cxnSpMkLst>
            <pc:docMk/>
            <pc:sldMk cId="2257754654" sldId="329"/>
            <ac:cxnSpMk id="59" creationId="{64C034B0-AB21-EE2B-248F-AE4C6F650FBB}"/>
          </ac:cxnSpMkLst>
        </pc:cxnChg>
        <pc:cxnChg chg="mod">
          <ac:chgData name="Antonio Carlos Meira Neto" userId="59b1efde8bf749db" providerId="LiveId" clId="{80735760-7840-4A2B-9124-0DDF62D58272}" dt="2022-10-05T23:06:37.633" v="11576"/>
          <ac:cxnSpMkLst>
            <pc:docMk/>
            <pc:sldMk cId="2257754654" sldId="329"/>
            <ac:cxnSpMk id="60" creationId="{BB4D8FEA-75C2-CA19-57D4-555E8BDF4192}"/>
          </ac:cxnSpMkLst>
        </pc:cxnChg>
        <pc:cxnChg chg="mod">
          <ac:chgData name="Antonio Carlos Meira Neto" userId="59b1efde8bf749db" providerId="LiveId" clId="{80735760-7840-4A2B-9124-0DDF62D58272}" dt="2022-09-25T03:22:43.940" v="1885"/>
          <ac:cxnSpMkLst>
            <pc:docMk/>
            <pc:sldMk cId="2257754654" sldId="329"/>
            <ac:cxnSpMk id="67" creationId="{0B47648B-EA5F-26A2-DE88-D2D7779B640F}"/>
          </ac:cxnSpMkLst>
        </pc:cxnChg>
        <pc:cxnChg chg="mod">
          <ac:chgData name="Antonio Carlos Meira Neto" userId="59b1efde8bf749db" providerId="LiveId" clId="{80735760-7840-4A2B-9124-0DDF62D58272}" dt="2022-09-25T03:22:43.940" v="1885"/>
          <ac:cxnSpMkLst>
            <pc:docMk/>
            <pc:sldMk cId="2257754654" sldId="329"/>
            <ac:cxnSpMk id="68" creationId="{D9C93FFE-A52D-0CE9-24CD-51AA15957866}"/>
          </ac:cxnSpMkLst>
        </pc:cxnChg>
        <pc:cxnChg chg="mod">
          <ac:chgData name="Antonio Carlos Meira Neto" userId="59b1efde8bf749db" providerId="LiveId" clId="{80735760-7840-4A2B-9124-0DDF62D58272}" dt="2022-09-25T03:22:43.940" v="1885"/>
          <ac:cxnSpMkLst>
            <pc:docMk/>
            <pc:sldMk cId="2257754654" sldId="329"/>
            <ac:cxnSpMk id="69" creationId="{9EDB712D-F8AE-43E2-C392-DEC8730E91E6}"/>
          </ac:cxnSpMkLst>
        </pc:cxnChg>
        <pc:cxnChg chg="mod">
          <ac:chgData name="Antonio Carlos Meira Neto" userId="59b1efde8bf749db" providerId="LiveId" clId="{80735760-7840-4A2B-9124-0DDF62D58272}" dt="2022-09-25T21:14:40.417" v="2173"/>
          <ac:cxnSpMkLst>
            <pc:docMk/>
            <pc:sldMk cId="2257754654" sldId="329"/>
            <ac:cxnSpMk id="88" creationId="{4F204992-F073-4211-7B00-4E2435C94F85}"/>
          </ac:cxnSpMkLst>
        </pc:cxnChg>
        <pc:cxnChg chg="mod">
          <ac:chgData name="Antonio Carlos Meira Neto" userId="59b1efde8bf749db" providerId="LiveId" clId="{80735760-7840-4A2B-9124-0DDF62D58272}" dt="2022-09-25T21:14:40.417" v="2173"/>
          <ac:cxnSpMkLst>
            <pc:docMk/>
            <pc:sldMk cId="2257754654" sldId="329"/>
            <ac:cxnSpMk id="90" creationId="{CE2B5433-923E-3132-0E15-89CBE3B3A633}"/>
          </ac:cxnSpMkLst>
        </pc:cxnChg>
        <pc:cxnChg chg="mod">
          <ac:chgData name="Antonio Carlos Meira Neto" userId="59b1efde8bf749db" providerId="LiveId" clId="{80735760-7840-4A2B-9124-0DDF62D58272}" dt="2022-09-25T21:14:40.417" v="2173"/>
          <ac:cxnSpMkLst>
            <pc:docMk/>
            <pc:sldMk cId="2257754654" sldId="329"/>
            <ac:cxnSpMk id="92" creationId="{49314A1D-FD2B-EF51-F696-6A34444E7BFB}"/>
          </ac:cxnSpMkLst>
        </pc:cxnChg>
        <pc:cxnChg chg="mod">
          <ac:chgData name="Antonio Carlos Meira Neto" userId="59b1efde8bf749db" providerId="LiveId" clId="{80735760-7840-4A2B-9124-0DDF62D58272}" dt="2022-09-25T03:23:13.645" v="1892"/>
          <ac:cxnSpMkLst>
            <pc:docMk/>
            <pc:sldMk cId="2257754654" sldId="329"/>
            <ac:cxnSpMk id="99" creationId="{5AAB7FD6-148C-F38F-2AA9-90A6CFDDB5A0}"/>
          </ac:cxnSpMkLst>
        </pc:cxnChg>
        <pc:cxnChg chg="mod">
          <ac:chgData name="Antonio Carlos Meira Neto" userId="59b1efde8bf749db" providerId="LiveId" clId="{80735760-7840-4A2B-9124-0DDF62D58272}" dt="2022-09-25T03:23:13.645" v="1892"/>
          <ac:cxnSpMkLst>
            <pc:docMk/>
            <pc:sldMk cId="2257754654" sldId="329"/>
            <ac:cxnSpMk id="141" creationId="{33DB57E3-A705-F269-8AA0-FA97F23C550A}"/>
          </ac:cxnSpMkLst>
        </pc:cxnChg>
        <pc:cxnChg chg="mod">
          <ac:chgData name="Antonio Carlos Meira Neto" userId="59b1efde8bf749db" providerId="LiveId" clId="{80735760-7840-4A2B-9124-0DDF62D58272}" dt="2022-09-25T03:23:13.645" v="1892"/>
          <ac:cxnSpMkLst>
            <pc:docMk/>
            <pc:sldMk cId="2257754654" sldId="329"/>
            <ac:cxnSpMk id="143" creationId="{20B74271-CBD3-C836-5147-4EA88FB9419E}"/>
          </ac:cxnSpMkLst>
        </pc:cxnChg>
        <pc:cxnChg chg="mod">
          <ac:chgData name="Antonio Carlos Meira Neto" userId="59b1efde8bf749db" providerId="LiveId" clId="{80735760-7840-4A2B-9124-0DDF62D58272}" dt="2022-09-25T03:23:13.645" v="1892"/>
          <ac:cxnSpMkLst>
            <pc:docMk/>
            <pc:sldMk cId="2257754654" sldId="329"/>
            <ac:cxnSpMk id="144" creationId="{09141E21-63A3-C1E8-DCE0-54803BBF8277}"/>
          </ac:cxnSpMkLst>
        </pc:cxnChg>
        <pc:cxnChg chg="mod">
          <ac:chgData name="Antonio Carlos Meira Neto" userId="59b1efde8bf749db" providerId="LiveId" clId="{80735760-7840-4A2B-9124-0DDF62D58272}" dt="2022-09-25T03:23:13.645" v="1892"/>
          <ac:cxnSpMkLst>
            <pc:docMk/>
            <pc:sldMk cId="2257754654" sldId="329"/>
            <ac:cxnSpMk id="145" creationId="{4E044CB8-CCAC-2E4E-6BF2-19C003E32E34}"/>
          </ac:cxnSpMkLst>
        </pc:cxnChg>
        <pc:cxnChg chg="mod">
          <ac:chgData name="Antonio Carlos Meira Neto" userId="59b1efde8bf749db" providerId="LiveId" clId="{80735760-7840-4A2B-9124-0DDF62D58272}" dt="2022-09-25T03:23:13.645" v="1892"/>
          <ac:cxnSpMkLst>
            <pc:docMk/>
            <pc:sldMk cId="2257754654" sldId="329"/>
            <ac:cxnSpMk id="155" creationId="{CA6AE340-5E82-CCAA-3A57-D5B5E99A94A9}"/>
          </ac:cxnSpMkLst>
        </pc:cxnChg>
        <pc:cxnChg chg="mod">
          <ac:chgData name="Antonio Carlos Meira Neto" userId="59b1efde8bf749db" providerId="LiveId" clId="{80735760-7840-4A2B-9124-0DDF62D58272}" dt="2022-09-25T03:23:13.645" v="1892"/>
          <ac:cxnSpMkLst>
            <pc:docMk/>
            <pc:sldMk cId="2257754654" sldId="329"/>
            <ac:cxnSpMk id="156" creationId="{7B07AA78-7564-BC90-E3A1-13B6565150A5}"/>
          </ac:cxnSpMkLst>
        </pc:cxnChg>
        <pc:cxnChg chg="mod">
          <ac:chgData name="Antonio Carlos Meira Neto" userId="59b1efde8bf749db" providerId="LiveId" clId="{80735760-7840-4A2B-9124-0DDF62D58272}" dt="2022-09-25T03:23:13.645" v="1892"/>
          <ac:cxnSpMkLst>
            <pc:docMk/>
            <pc:sldMk cId="2257754654" sldId="329"/>
            <ac:cxnSpMk id="157" creationId="{CCD436E5-6BDF-979C-C813-03B41554F125}"/>
          </ac:cxnSpMkLst>
        </pc:cxnChg>
        <pc:cxnChg chg="add del mod">
          <ac:chgData name="Antonio Carlos Meira Neto" userId="59b1efde8bf749db" providerId="LiveId" clId="{80735760-7840-4A2B-9124-0DDF62D58272}" dt="2022-09-25T21:14:46.186" v="2174"/>
          <ac:cxnSpMkLst>
            <pc:docMk/>
            <pc:sldMk cId="2257754654" sldId="329"/>
            <ac:cxnSpMk id="180" creationId="{6CA97ADE-57CA-8BCA-A683-136CAAB65EEE}"/>
          </ac:cxnSpMkLst>
        </pc:cxnChg>
        <pc:cxnChg chg="add del mod">
          <ac:chgData name="Antonio Carlos Meira Neto" userId="59b1efde8bf749db" providerId="LiveId" clId="{80735760-7840-4A2B-9124-0DDF62D58272}" dt="2022-09-25T21:14:46.186" v="2174"/>
          <ac:cxnSpMkLst>
            <pc:docMk/>
            <pc:sldMk cId="2257754654" sldId="329"/>
            <ac:cxnSpMk id="182" creationId="{F7E7597D-B844-A900-F933-21C0B87481BF}"/>
          </ac:cxnSpMkLst>
        </pc:cxnChg>
        <pc:cxnChg chg="mod">
          <ac:chgData name="Antonio Carlos Meira Neto" userId="59b1efde8bf749db" providerId="LiveId" clId="{80735760-7840-4A2B-9124-0DDF62D58272}" dt="2022-09-25T21:14:47.838" v="2175"/>
          <ac:cxnSpMkLst>
            <pc:docMk/>
            <pc:sldMk cId="2257754654" sldId="329"/>
            <ac:cxnSpMk id="217" creationId="{A52089F5-6FAC-8077-AEEF-5BB2485FCC7B}"/>
          </ac:cxnSpMkLst>
        </pc:cxnChg>
        <pc:cxnChg chg="mod">
          <ac:chgData name="Antonio Carlos Meira Neto" userId="59b1efde8bf749db" providerId="LiveId" clId="{80735760-7840-4A2B-9124-0DDF62D58272}" dt="2022-09-29T19:41:23.017" v="4256"/>
          <ac:cxnSpMkLst>
            <pc:docMk/>
            <pc:sldMk cId="2257754654" sldId="329"/>
            <ac:cxnSpMk id="256" creationId="{6C6063D4-74EF-D41D-22CA-BE39F968084D}"/>
          </ac:cxnSpMkLst>
        </pc:cxnChg>
        <pc:cxnChg chg="mod">
          <ac:chgData name="Antonio Carlos Meira Neto" userId="59b1efde8bf749db" providerId="LiveId" clId="{80735760-7840-4A2B-9124-0DDF62D58272}" dt="2022-10-05T23:06:49.352" v="11578"/>
          <ac:cxnSpMkLst>
            <pc:docMk/>
            <pc:sldMk cId="2257754654" sldId="329"/>
            <ac:cxnSpMk id="257" creationId="{6BD0E6D8-AE56-FCF1-28A2-4DA7B0B6C798}"/>
          </ac:cxnSpMkLst>
        </pc:cxnChg>
        <pc:cxnChg chg="mod">
          <ac:chgData name="Antonio Carlos Meira Neto" userId="59b1efde8bf749db" providerId="LiveId" clId="{80735760-7840-4A2B-9124-0DDF62D58272}" dt="2022-10-05T23:06:49.352" v="11578"/>
          <ac:cxnSpMkLst>
            <pc:docMk/>
            <pc:sldMk cId="2257754654" sldId="329"/>
            <ac:cxnSpMk id="258" creationId="{6BF52BC8-EBFA-077E-EC05-B89DFEDB54E6}"/>
          </ac:cxnSpMkLst>
        </pc:cxnChg>
        <pc:cxnChg chg="mod">
          <ac:chgData name="Antonio Carlos Meira Neto" userId="59b1efde8bf749db" providerId="LiveId" clId="{80735760-7840-4A2B-9124-0DDF62D58272}" dt="2022-10-05T23:06:49.352" v="11578"/>
          <ac:cxnSpMkLst>
            <pc:docMk/>
            <pc:sldMk cId="2257754654" sldId="329"/>
            <ac:cxnSpMk id="259" creationId="{85F34FCA-8547-20A3-01F0-06661670F0B1}"/>
          </ac:cxnSpMkLst>
        </pc:cxnChg>
        <pc:cxnChg chg="mod">
          <ac:chgData name="Antonio Carlos Meira Neto" userId="59b1efde8bf749db" providerId="LiveId" clId="{80735760-7840-4A2B-9124-0DDF62D58272}" dt="2022-10-05T23:06:49.352" v="11578"/>
          <ac:cxnSpMkLst>
            <pc:docMk/>
            <pc:sldMk cId="2257754654" sldId="329"/>
            <ac:cxnSpMk id="260" creationId="{FEBA46F3-7FD7-0B1C-6FCA-AE55F9209412}"/>
          </ac:cxnSpMkLst>
        </pc:cxnChg>
        <pc:cxnChg chg="mod">
          <ac:chgData name="Antonio Carlos Meira Neto" userId="59b1efde8bf749db" providerId="LiveId" clId="{80735760-7840-4A2B-9124-0DDF62D58272}" dt="2022-09-25T21:14:47.838" v="2175"/>
          <ac:cxnSpMkLst>
            <pc:docMk/>
            <pc:sldMk cId="2257754654" sldId="329"/>
            <ac:cxnSpMk id="265" creationId="{29579192-1C29-4C6D-F608-FAB47FA2F1A6}"/>
          </ac:cxnSpMkLst>
        </pc:cxnChg>
        <pc:cxnChg chg="mod">
          <ac:chgData name="Antonio Carlos Meira Neto" userId="59b1efde8bf749db" providerId="LiveId" clId="{80735760-7840-4A2B-9124-0DDF62D58272}" dt="2022-10-05T23:06:59.656" v="11580"/>
          <ac:cxnSpMkLst>
            <pc:docMk/>
            <pc:sldMk cId="2257754654" sldId="329"/>
            <ac:cxnSpMk id="265" creationId="{A90ADF56-D9EA-5484-A8F3-095FF7FD9A86}"/>
          </ac:cxnSpMkLst>
        </pc:cxnChg>
        <pc:cxnChg chg="mod">
          <ac:chgData name="Antonio Carlos Meira Neto" userId="59b1efde8bf749db" providerId="LiveId" clId="{80735760-7840-4A2B-9124-0DDF62D58272}" dt="2022-10-05T23:06:59.656" v="11580"/>
          <ac:cxnSpMkLst>
            <pc:docMk/>
            <pc:sldMk cId="2257754654" sldId="329"/>
            <ac:cxnSpMk id="266" creationId="{1DEDA912-1E13-CC18-2760-C6E5BE75D21F}"/>
          </ac:cxnSpMkLst>
        </pc:cxnChg>
        <pc:cxnChg chg="mod">
          <ac:chgData name="Antonio Carlos Meira Neto" userId="59b1efde8bf749db" providerId="LiveId" clId="{80735760-7840-4A2B-9124-0DDF62D58272}" dt="2022-09-25T21:14:47.838" v="2175"/>
          <ac:cxnSpMkLst>
            <pc:docMk/>
            <pc:sldMk cId="2257754654" sldId="329"/>
            <ac:cxnSpMk id="267" creationId="{64055028-D561-A8B9-5D16-EF9B86533512}"/>
          </ac:cxnSpMkLst>
        </pc:cxnChg>
        <pc:cxnChg chg="mod">
          <ac:chgData name="Antonio Carlos Meira Neto" userId="59b1efde8bf749db" providerId="LiveId" clId="{80735760-7840-4A2B-9124-0DDF62D58272}" dt="2022-10-05T23:06:59.656" v="11580"/>
          <ac:cxnSpMkLst>
            <pc:docMk/>
            <pc:sldMk cId="2257754654" sldId="329"/>
            <ac:cxnSpMk id="267" creationId="{EB8E7400-DCE4-9F4D-70F5-F2FFAB6AF950}"/>
          </ac:cxnSpMkLst>
        </pc:cxnChg>
        <pc:cxnChg chg="mod">
          <ac:chgData name="Antonio Carlos Meira Neto" userId="59b1efde8bf749db" providerId="LiveId" clId="{80735760-7840-4A2B-9124-0DDF62D58272}" dt="2022-10-05T23:06:59.656" v="11580"/>
          <ac:cxnSpMkLst>
            <pc:docMk/>
            <pc:sldMk cId="2257754654" sldId="329"/>
            <ac:cxnSpMk id="268" creationId="{740E64CE-0B6E-2EA1-1D38-7306D2A8D86C}"/>
          </ac:cxnSpMkLst>
        </pc:cxnChg>
        <pc:cxnChg chg="mod">
          <ac:chgData name="Antonio Carlos Meira Neto" userId="59b1efde8bf749db" providerId="LiveId" clId="{80735760-7840-4A2B-9124-0DDF62D58272}" dt="2022-09-25T21:14:47.838" v="2175"/>
          <ac:cxnSpMkLst>
            <pc:docMk/>
            <pc:sldMk cId="2257754654" sldId="329"/>
            <ac:cxnSpMk id="269" creationId="{99851029-ED40-3BF6-0B4F-6E0A1393C006}"/>
          </ac:cxnSpMkLst>
        </pc:cxnChg>
        <pc:cxnChg chg="add del mod">
          <ac:chgData name="Antonio Carlos Meira Neto" userId="59b1efde8bf749db" providerId="LiveId" clId="{80735760-7840-4A2B-9124-0DDF62D58272}" dt="2022-09-25T21:14:53.708" v="2176"/>
          <ac:cxnSpMkLst>
            <pc:docMk/>
            <pc:sldMk cId="2257754654" sldId="329"/>
            <ac:cxnSpMk id="270" creationId="{50A5DDDF-50D2-AB25-79AD-9955CE71FDE0}"/>
          </ac:cxnSpMkLst>
        </pc:cxnChg>
        <pc:cxnChg chg="add del mod">
          <ac:chgData name="Antonio Carlos Meira Neto" userId="59b1efde8bf749db" providerId="LiveId" clId="{80735760-7840-4A2B-9124-0DDF62D58272}" dt="2022-09-25T21:14:53.708" v="2176"/>
          <ac:cxnSpMkLst>
            <pc:docMk/>
            <pc:sldMk cId="2257754654" sldId="329"/>
            <ac:cxnSpMk id="272" creationId="{0EC29E80-A1C3-3066-21C2-B57425E21858}"/>
          </ac:cxnSpMkLst>
        </pc:cxnChg>
        <pc:cxnChg chg="add del mod">
          <ac:chgData name="Antonio Carlos Meira Neto" userId="59b1efde8bf749db" providerId="LiveId" clId="{80735760-7840-4A2B-9124-0DDF62D58272}" dt="2022-10-05T23:08:23.567" v="11589"/>
          <ac:cxnSpMkLst>
            <pc:docMk/>
            <pc:sldMk cId="2257754654" sldId="329"/>
            <ac:cxnSpMk id="274" creationId="{E12CF1E9-CBDB-D485-E94E-2CC155C4A298}"/>
          </ac:cxnSpMkLst>
        </pc:cxnChg>
        <pc:cxnChg chg="add del mod">
          <ac:chgData name="Antonio Carlos Meira Neto" userId="59b1efde8bf749db" providerId="LiveId" clId="{80735760-7840-4A2B-9124-0DDF62D58272}" dt="2022-10-05T23:08:23.567" v="11589"/>
          <ac:cxnSpMkLst>
            <pc:docMk/>
            <pc:sldMk cId="2257754654" sldId="329"/>
            <ac:cxnSpMk id="275" creationId="{6C4F8DE8-6DD3-E6F6-DFDA-CE7D54F963E7}"/>
          </ac:cxnSpMkLst>
        </pc:cxnChg>
        <pc:cxnChg chg="add del mod">
          <ac:chgData name="Antonio Carlos Meira Neto" userId="59b1efde8bf749db" providerId="LiveId" clId="{80735760-7840-4A2B-9124-0DDF62D58272}" dt="2022-10-05T23:08:23.567" v="11589"/>
          <ac:cxnSpMkLst>
            <pc:docMk/>
            <pc:sldMk cId="2257754654" sldId="329"/>
            <ac:cxnSpMk id="276" creationId="{1F0E6005-7242-60F8-B383-455C87939D22}"/>
          </ac:cxnSpMkLst>
        </pc:cxnChg>
        <pc:cxnChg chg="mod">
          <ac:chgData name="Antonio Carlos Meira Neto" userId="59b1efde8bf749db" providerId="LiveId" clId="{80735760-7840-4A2B-9124-0DDF62D58272}" dt="2022-10-05T23:38:07.355" v="12387" actId="165"/>
          <ac:cxnSpMkLst>
            <pc:docMk/>
            <pc:sldMk cId="2257754654" sldId="329"/>
            <ac:cxnSpMk id="279" creationId="{83FB40C4-D4C8-16B8-3E14-62AB7548FBF8}"/>
          </ac:cxnSpMkLst>
        </pc:cxnChg>
        <pc:cxnChg chg="mod">
          <ac:chgData name="Antonio Carlos Meira Neto" userId="59b1efde8bf749db" providerId="LiveId" clId="{80735760-7840-4A2B-9124-0DDF62D58272}" dt="2022-10-05T23:38:07.355" v="12387" actId="165"/>
          <ac:cxnSpMkLst>
            <pc:docMk/>
            <pc:sldMk cId="2257754654" sldId="329"/>
            <ac:cxnSpMk id="281" creationId="{147FCA11-A14A-B3DB-3C11-E0B30011BD43}"/>
          </ac:cxnSpMkLst>
        </pc:cxnChg>
        <pc:cxnChg chg="mod">
          <ac:chgData name="Antonio Carlos Meira Neto" userId="59b1efde8bf749db" providerId="LiveId" clId="{80735760-7840-4A2B-9124-0DDF62D58272}" dt="2022-09-25T21:15:26.421" v="2181"/>
          <ac:cxnSpMkLst>
            <pc:docMk/>
            <pc:sldMk cId="2257754654" sldId="329"/>
            <ac:cxnSpMk id="281" creationId="{AA3EE3C9-7074-5BCB-CFA4-E7A5D25C1014}"/>
          </ac:cxnSpMkLst>
        </pc:cxnChg>
        <pc:cxnChg chg="mod">
          <ac:chgData name="Antonio Carlos Meira Neto" userId="59b1efde8bf749db" providerId="LiveId" clId="{80735760-7840-4A2B-9124-0DDF62D58272}" dt="2022-10-05T23:38:07.355" v="12387" actId="165"/>
          <ac:cxnSpMkLst>
            <pc:docMk/>
            <pc:sldMk cId="2257754654" sldId="329"/>
            <ac:cxnSpMk id="282" creationId="{7ABF05B4-BF8A-C3A6-321A-2643D9C225A7}"/>
          </ac:cxnSpMkLst>
        </pc:cxnChg>
        <pc:cxnChg chg="mod">
          <ac:chgData name="Antonio Carlos Meira Neto" userId="59b1efde8bf749db" providerId="LiveId" clId="{80735760-7840-4A2B-9124-0DDF62D58272}" dt="2022-10-05T23:38:07.355" v="12387" actId="165"/>
          <ac:cxnSpMkLst>
            <pc:docMk/>
            <pc:sldMk cId="2257754654" sldId="329"/>
            <ac:cxnSpMk id="283" creationId="{DFFB7F50-970B-D273-349A-1F87D19F03FA}"/>
          </ac:cxnSpMkLst>
        </pc:cxnChg>
        <pc:cxnChg chg="mod">
          <ac:chgData name="Antonio Carlos Meira Neto" userId="59b1efde8bf749db" providerId="LiveId" clId="{80735760-7840-4A2B-9124-0DDF62D58272}" dt="2022-10-05T22:59:49.985" v="11435" actId="165"/>
          <ac:cxnSpMkLst>
            <pc:docMk/>
            <pc:sldMk cId="2257754654" sldId="329"/>
            <ac:cxnSpMk id="319" creationId="{D1FA45F4-79BB-34BA-4C5B-6C65FDF082C2}"/>
          </ac:cxnSpMkLst>
        </pc:cxnChg>
        <pc:cxnChg chg="mod">
          <ac:chgData name="Antonio Carlos Meira Neto" userId="59b1efde8bf749db" providerId="LiveId" clId="{80735760-7840-4A2B-9124-0DDF62D58272}" dt="2022-10-05T22:59:49.985" v="11435" actId="165"/>
          <ac:cxnSpMkLst>
            <pc:docMk/>
            <pc:sldMk cId="2257754654" sldId="329"/>
            <ac:cxnSpMk id="320" creationId="{6250E882-B70C-CFAB-E287-58BDD2686E2B}"/>
          </ac:cxnSpMkLst>
        </pc:cxnChg>
        <pc:cxnChg chg="mod">
          <ac:chgData name="Antonio Carlos Meira Neto" userId="59b1efde8bf749db" providerId="LiveId" clId="{80735760-7840-4A2B-9124-0DDF62D58272}" dt="2022-10-05T22:59:49.985" v="11435" actId="165"/>
          <ac:cxnSpMkLst>
            <pc:docMk/>
            <pc:sldMk cId="2257754654" sldId="329"/>
            <ac:cxnSpMk id="321" creationId="{22AFCF06-BF58-55F4-CF3B-ECC1220944BA}"/>
          </ac:cxnSpMkLst>
        </pc:cxnChg>
        <pc:cxnChg chg="mod">
          <ac:chgData name="Antonio Carlos Meira Neto" userId="59b1efde8bf749db" providerId="LiveId" clId="{80735760-7840-4A2B-9124-0DDF62D58272}" dt="2022-09-25T21:15:26.421" v="2181"/>
          <ac:cxnSpMkLst>
            <pc:docMk/>
            <pc:sldMk cId="2257754654" sldId="329"/>
            <ac:cxnSpMk id="323" creationId="{3DEE2A7C-BB41-E6C7-E9ED-B2465F7A3AE3}"/>
          </ac:cxnSpMkLst>
        </pc:cxnChg>
        <pc:cxnChg chg="mod">
          <ac:chgData name="Antonio Carlos Meira Neto" userId="59b1efde8bf749db" providerId="LiveId" clId="{80735760-7840-4A2B-9124-0DDF62D58272}" dt="2022-09-25T21:15:26.421" v="2181"/>
          <ac:cxnSpMkLst>
            <pc:docMk/>
            <pc:sldMk cId="2257754654" sldId="329"/>
            <ac:cxnSpMk id="325" creationId="{A7FC76F6-C9C2-61AC-6F1D-E570440C0F03}"/>
          </ac:cxnSpMkLst>
        </pc:cxnChg>
        <pc:cxnChg chg="mod">
          <ac:chgData name="Antonio Carlos Meira Neto" userId="59b1efde8bf749db" providerId="LiveId" clId="{80735760-7840-4A2B-9124-0DDF62D58272}" dt="2022-09-25T21:15:26.421" v="2181"/>
          <ac:cxnSpMkLst>
            <pc:docMk/>
            <pc:sldMk cId="2257754654" sldId="329"/>
            <ac:cxnSpMk id="326" creationId="{4E386E22-4A14-A311-6EF8-3AC2017B219B}"/>
          </ac:cxnSpMkLst>
        </pc:cxnChg>
        <pc:cxnChg chg="mod">
          <ac:chgData name="Antonio Carlos Meira Neto" userId="59b1efde8bf749db" providerId="LiveId" clId="{80735760-7840-4A2B-9124-0DDF62D58272}" dt="2022-09-25T21:15:26.421" v="2181"/>
          <ac:cxnSpMkLst>
            <pc:docMk/>
            <pc:sldMk cId="2257754654" sldId="329"/>
            <ac:cxnSpMk id="327" creationId="{B7977777-DC03-6294-906F-07C863A1963E}"/>
          </ac:cxnSpMkLst>
        </pc:cxnChg>
        <pc:cxnChg chg="mod">
          <ac:chgData name="Antonio Carlos Meira Neto" userId="59b1efde8bf749db" providerId="LiveId" clId="{80735760-7840-4A2B-9124-0DDF62D58272}" dt="2022-10-05T22:59:49.985" v="11435" actId="165"/>
          <ac:cxnSpMkLst>
            <pc:docMk/>
            <pc:sldMk cId="2257754654" sldId="329"/>
            <ac:cxnSpMk id="329" creationId="{0D6A305B-DB90-3B4A-EF9A-5893637BF33C}"/>
          </ac:cxnSpMkLst>
        </pc:cxnChg>
        <pc:cxnChg chg="mod">
          <ac:chgData name="Antonio Carlos Meira Neto" userId="59b1efde8bf749db" providerId="LiveId" clId="{80735760-7840-4A2B-9124-0DDF62D58272}" dt="2022-10-05T22:59:49.985" v="11435" actId="165"/>
          <ac:cxnSpMkLst>
            <pc:docMk/>
            <pc:sldMk cId="2257754654" sldId="329"/>
            <ac:cxnSpMk id="331" creationId="{88F3621B-2777-99A6-D310-F86797D7DDE9}"/>
          </ac:cxnSpMkLst>
        </pc:cxnChg>
        <pc:cxnChg chg="mod">
          <ac:chgData name="Antonio Carlos Meira Neto" userId="59b1efde8bf749db" providerId="LiveId" clId="{80735760-7840-4A2B-9124-0DDF62D58272}" dt="2022-10-05T22:59:49.985" v="11435" actId="165"/>
          <ac:cxnSpMkLst>
            <pc:docMk/>
            <pc:sldMk cId="2257754654" sldId="329"/>
            <ac:cxnSpMk id="332" creationId="{891C4D26-A35C-9710-BB58-BB53AF417D0D}"/>
          </ac:cxnSpMkLst>
        </pc:cxnChg>
        <pc:cxnChg chg="mod">
          <ac:chgData name="Antonio Carlos Meira Neto" userId="59b1efde8bf749db" providerId="LiveId" clId="{80735760-7840-4A2B-9124-0DDF62D58272}" dt="2022-10-05T22:59:49.985" v="11435" actId="165"/>
          <ac:cxnSpMkLst>
            <pc:docMk/>
            <pc:sldMk cId="2257754654" sldId="329"/>
            <ac:cxnSpMk id="333" creationId="{D76199DC-9C49-B733-8D26-9FFBE840BD1A}"/>
          </ac:cxnSpMkLst>
        </pc:cxnChg>
        <pc:cxnChg chg="mod">
          <ac:chgData name="Antonio Carlos Meira Neto" userId="59b1efde8bf749db" providerId="LiveId" clId="{80735760-7840-4A2B-9124-0DDF62D58272}" dt="2022-09-25T21:15:26.421" v="2181"/>
          <ac:cxnSpMkLst>
            <pc:docMk/>
            <pc:sldMk cId="2257754654" sldId="329"/>
            <ac:cxnSpMk id="337" creationId="{4691284A-7742-9494-E8EF-BD7B12557A0D}"/>
          </ac:cxnSpMkLst>
        </pc:cxnChg>
        <pc:cxnChg chg="mod">
          <ac:chgData name="Antonio Carlos Meira Neto" userId="59b1efde8bf749db" providerId="LiveId" clId="{80735760-7840-4A2B-9124-0DDF62D58272}" dt="2022-09-25T21:15:26.421" v="2181"/>
          <ac:cxnSpMkLst>
            <pc:docMk/>
            <pc:sldMk cId="2257754654" sldId="329"/>
            <ac:cxnSpMk id="338" creationId="{579CC178-26DF-5531-253A-6DF1B0B670A5}"/>
          </ac:cxnSpMkLst>
        </pc:cxnChg>
        <pc:cxnChg chg="mod">
          <ac:chgData name="Antonio Carlos Meira Neto" userId="59b1efde8bf749db" providerId="LiveId" clId="{80735760-7840-4A2B-9124-0DDF62D58272}" dt="2022-09-25T21:15:26.421" v="2181"/>
          <ac:cxnSpMkLst>
            <pc:docMk/>
            <pc:sldMk cId="2257754654" sldId="329"/>
            <ac:cxnSpMk id="339" creationId="{154C19E4-5FD6-0D84-6003-FC4B9D7F1C57}"/>
          </ac:cxnSpMkLst>
        </pc:cxnChg>
        <pc:cxnChg chg="mod">
          <ac:chgData name="Antonio Carlos Meira Neto" userId="59b1efde8bf749db" providerId="LiveId" clId="{80735760-7840-4A2B-9124-0DDF62D58272}" dt="2022-09-29T23:23:19.092" v="8422"/>
          <ac:cxnSpMkLst>
            <pc:docMk/>
            <pc:sldMk cId="2257754654" sldId="329"/>
            <ac:cxnSpMk id="348" creationId="{D45C3E2F-4051-B573-AD66-F3B41522B653}"/>
          </ac:cxnSpMkLst>
        </pc:cxnChg>
        <pc:cxnChg chg="mod">
          <ac:chgData name="Antonio Carlos Meira Neto" userId="59b1efde8bf749db" providerId="LiveId" clId="{80735760-7840-4A2B-9124-0DDF62D58272}" dt="2022-10-05T23:38:07.355" v="12387" actId="165"/>
          <ac:cxnSpMkLst>
            <pc:docMk/>
            <pc:sldMk cId="2257754654" sldId="329"/>
            <ac:cxnSpMk id="362" creationId="{86E4F3D6-F500-F163-5F0D-01F34042C5E5}"/>
          </ac:cxnSpMkLst>
        </pc:cxnChg>
        <pc:cxnChg chg="mod">
          <ac:chgData name="Antonio Carlos Meira Neto" userId="59b1efde8bf749db" providerId="LiveId" clId="{80735760-7840-4A2B-9124-0DDF62D58272}" dt="2022-10-05T23:38:07.355" v="12387" actId="165"/>
          <ac:cxnSpMkLst>
            <pc:docMk/>
            <pc:sldMk cId="2257754654" sldId="329"/>
            <ac:cxnSpMk id="382" creationId="{6D35CF7C-DF20-0127-5657-35654F585FD5}"/>
          </ac:cxnSpMkLst>
        </pc:cxnChg>
        <pc:cxnChg chg="mod">
          <ac:chgData name="Antonio Carlos Meira Neto" userId="59b1efde8bf749db" providerId="LiveId" clId="{80735760-7840-4A2B-9124-0DDF62D58272}" dt="2022-10-05T23:38:07.355" v="12387" actId="165"/>
          <ac:cxnSpMkLst>
            <pc:docMk/>
            <pc:sldMk cId="2257754654" sldId="329"/>
            <ac:cxnSpMk id="383" creationId="{6916CC5A-F8AF-88DC-FDD3-0F50F60EA831}"/>
          </ac:cxnSpMkLst>
        </pc:cxnChg>
        <pc:cxnChg chg="mod">
          <ac:chgData name="Antonio Carlos Meira Neto" userId="59b1efde8bf749db" providerId="LiveId" clId="{80735760-7840-4A2B-9124-0DDF62D58272}" dt="2022-10-05T23:38:07.355" v="12387" actId="165"/>
          <ac:cxnSpMkLst>
            <pc:docMk/>
            <pc:sldMk cId="2257754654" sldId="329"/>
            <ac:cxnSpMk id="384" creationId="{D4DC59F3-9609-88F4-D026-3B7F62DF940B}"/>
          </ac:cxnSpMkLst>
        </pc:cxnChg>
        <pc:cxnChg chg="mod">
          <ac:chgData name="Antonio Carlos Meira Neto" userId="59b1efde8bf749db" providerId="LiveId" clId="{80735760-7840-4A2B-9124-0DDF62D58272}" dt="2022-10-05T23:38:07.355" v="12387" actId="165"/>
          <ac:cxnSpMkLst>
            <pc:docMk/>
            <pc:sldMk cId="2257754654" sldId="329"/>
            <ac:cxnSpMk id="391" creationId="{4B0E3E3E-101E-7877-5227-8B0B73DADA5C}"/>
          </ac:cxnSpMkLst>
        </pc:cxnChg>
        <pc:cxnChg chg="mod">
          <ac:chgData name="Antonio Carlos Meira Neto" userId="59b1efde8bf749db" providerId="LiveId" clId="{80735760-7840-4A2B-9124-0DDF62D58272}" dt="2022-10-05T23:38:07.355" v="12387" actId="165"/>
          <ac:cxnSpMkLst>
            <pc:docMk/>
            <pc:sldMk cId="2257754654" sldId="329"/>
            <ac:cxnSpMk id="393" creationId="{9A21C2B3-A885-E524-B899-4B2FF1BEC08B}"/>
          </ac:cxnSpMkLst>
        </pc:cxnChg>
        <pc:cxnChg chg="mod">
          <ac:chgData name="Antonio Carlos Meira Neto" userId="59b1efde8bf749db" providerId="LiveId" clId="{80735760-7840-4A2B-9124-0DDF62D58272}" dt="2022-10-05T23:38:07.355" v="12387" actId="165"/>
          <ac:cxnSpMkLst>
            <pc:docMk/>
            <pc:sldMk cId="2257754654" sldId="329"/>
            <ac:cxnSpMk id="394" creationId="{94741BBC-ABB0-84B5-BF23-D32A01E293F5}"/>
          </ac:cxnSpMkLst>
        </pc:cxnChg>
        <pc:cxnChg chg="mod">
          <ac:chgData name="Antonio Carlos Meira Neto" userId="59b1efde8bf749db" providerId="LiveId" clId="{80735760-7840-4A2B-9124-0DDF62D58272}" dt="2022-10-05T23:38:07.355" v="12387" actId="165"/>
          <ac:cxnSpMkLst>
            <pc:docMk/>
            <pc:sldMk cId="2257754654" sldId="329"/>
            <ac:cxnSpMk id="395" creationId="{C21B1F26-83D9-627F-44F9-6D3F1E007750}"/>
          </ac:cxnSpMkLst>
        </pc:cxnChg>
        <pc:cxnChg chg="mod">
          <ac:chgData name="Antonio Carlos Meira Neto" userId="59b1efde8bf749db" providerId="LiveId" clId="{80735760-7840-4A2B-9124-0DDF62D58272}" dt="2022-10-05T23:38:07.355" v="12387" actId="165"/>
          <ac:cxnSpMkLst>
            <pc:docMk/>
            <pc:sldMk cId="2257754654" sldId="329"/>
            <ac:cxnSpMk id="402" creationId="{60FAB2E8-0767-6CE3-DCFF-B135DCB86B1D}"/>
          </ac:cxnSpMkLst>
        </pc:cxnChg>
        <pc:cxnChg chg="mod">
          <ac:chgData name="Antonio Carlos Meira Neto" userId="59b1efde8bf749db" providerId="LiveId" clId="{80735760-7840-4A2B-9124-0DDF62D58272}" dt="2022-10-05T23:38:07.355" v="12387" actId="165"/>
          <ac:cxnSpMkLst>
            <pc:docMk/>
            <pc:sldMk cId="2257754654" sldId="329"/>
            <ac:cxnSpMk id="404" creationId="{E995EF83-910F-4557-B9AB-8C5EC78E7C3C}"/>
          </ac:cxnSpMkLst>
        </pc:cxnChg>
        <pc:cxnChg chg="mod">
          <ac:chgData name="Antonio Carlos Meira Neto" userId="59b1efde8bf749db" providerId="LiveId" clId="{80735760-7840-4A2B-9124-0DDF62D58272}" dt="2022-10-05T23:38:07.355" v="12387" actId="165"/>
          <ac:cxnSpMkLst>
            <pc:docMk/>
            <pc:sldMk cId="2257754654" sldId="329"/>
            <ac:cxnSpMk id="405" creationId="{ADD6D648-4E8A-7BB8-C693-AD67EA255AA0}"/>
          </ac:cxnSpMkLst>
        </pc:cxnChg>
        <pc:cxnChg chg="mod">
          <ac:chgData name="Antonio Carlos Meira Neto" userId="59b1efde8bf749db" providerId="LiveId" clId="{80735760-7840-4A2B-9124-0DDF62D58272}" dt="2022-10-05T23:38:07.355" v="12387" actId="165"/>
          <ac:cxnSpMkLst>
            <pc:docMk/>
            <pc:sldMk cId="2257754654" sldId="329"/>
            <ac:cxnSpMk id="406" creationId="{91A25B23-A49E-0B62-756A-7EE364E46CBD}"/>
          </ac:cxnSpMkLst>
        </pc:cxnChg>
        <pc:cxnChg chg="mod">
          <ac:chgData name="Antonio Carlos Meira Neto" userId="59b1efde8bf749db" providerId="LiveId" clId="{80735760-7840-4A2B-9124-0DDF62D58272}" dt="2022-10-05T23:38:07.355" v="12387" actId="165"/>
          <ac:cxnSpMkLst>
            <pc:docMk/>
            <pc:sldMk cId="2257754654" sldId="329"/>
            <ac:cxnSpMk id="413" creationId="{6AED3410-92DD-9FDB-E976-3AC4734EBB73}"/>
          </ac:cxnSpMkLst>
        </pc:cxnChg>
        <pc:cxnChg chg="mod">
          <ac:chgData name="Antonio Carlos Meira Neto" userId="59b1efde8bf749db" providerId="LiveId" clId="{80735760-7840-4A2B-9124-0DDF62D58272}" dt="2022-10-05T23:38:07.355" v="12387" actId="165"/>
          <ac:cxnSpMkLst>
            <pc:docMk/>
            <pc:sldMk cId="2257754654" sldId="329"/>
            <ac:cxnSpMk id="415" creationId="{E6030167-F6CE-4D93-D116-2006F5DD9A0F}"/>
          </ac:cxnSpMkLst>
        </pc:cxnChg>
        <pc:cxnChg chg="mod">
          <ac:chgData name="Antonio Carlos Meira Neto" userId="59b1efde8bf749db" providerId="LiveId" clId="{80735760-7840-4A2B-9124-0DDF62D58272}" dt="2022-10-05T23:38:07.355" v="12387" actId="165"/>
          <ac:cxnSpMkLst>
            <pc:docMk/>
            <pc:sldMk cId="2257754654" sldId="329"/>
            <ac:cxnSpMk id="416" creationId="{96B68E20-21AB-7B90-D63F-5E3747EB445F}"/>
          </ac:cxnSpMkLst>
        </pc:cxnChg>
        <pc:cxnChg chg="mod">
          <ac:chgData name="Antonio Carlos Meira Neto" userId="59b1efde8bf749db" providerId="LiveId" clId="{80735760-7840-4A2B-9124-0DDF62D58272}" dt="2022-10-05T23:38:07.355" v="12387" actId="165"/>
          <ac:cxnSpMkLst>
            <pc:docMk/>
            <pc:sldMk cId="2257754654" sldId="329"/>
            <ac:cxnSpMk id="417" creationId="{89611765-98B3-653C-3523-86021B49D10B}"/>
          </ac:cxnSpMkLst>
        </pc:cxnChg>
        <pc:cxnChg chg="add del mod topLvl">
          <ac:chgData name="Antonio Carlos Meira Neto" userId="59b1efde8bf749db" providerId="LiveId" clId="{80735760-7840-4A2B-9124-0DDF62D58272}" dt="2022-10-05T23:43:22.145" v="12686" actId="164"/>
          <ac:cxnSpMkLst>
            <pc:docMk/>
            <pc:sldMk cId="2257754654" sldId="329"/>
            <ac:cxnSpMk id="432" creationId="{8BB2ABD5-5385-0628-B628-97706EF52143}"/>
          </ac:cxnSpMkLst>
        </pc:cxnChg>
        <pc:cxnChg chg="add mod topLvl">
          <ac:chgData name="Antonio Carlos Meira Neto" userId="59b1efde8bf749db" providerId="LiveId" clId="{80735760-7840-4A2B-9124-0DDF62D58272}" dt="2022-10-05T23:43:22.145" v="12686" actId="164"/>
          <ac:cxnSpMkLst>
            <pc:docMk/>
            <pc:sldMk cId="2257754654" sldId="329"/>
            <ac:cxnSpMk id="433" creationId="{CB5B8139-7DAE-6439-40ED-B4A943B41C38}"/>
          </ac:cxnSpMkLst>
        </pc:cxnChg>
        <pc:cxnChg chg="add del mod ord">
          <ac:chgData name="Antonio Carlos Meira Neto" userId="59b1efde8bf749db" providerId="LiveId" clId="{80735760-7840-4A2B-9124-0DDF62D58272}" dt="2022-10-05T23:32:43.431" v="12258" actId="478"/>
          <ac:cxnSpMkLst>
            <pc:docMk/>
            <pc:sldMk cId="2257754654" sldId="329"/>
            <ac:cxnSpMk id="446" creationId="{F3ED845B-2A6C-5C7C-620F-9912C8B58FAC}"/>
          </ac:cxnSpMkLst>
        </pc:cxnChg>
        <pc:cxnChg chg="add del mod ord">
          <ac:chgData name="Antonio Carlos Meira Neto" userId="59b1efde8bf749db" providerId="LiveId" clId="{80735760-7840-4A2B-9124-0DDF62D58272}" dt="2022-10-05T23:32:31.720" v="12255" actId="478"/>
          <ac:cxnSpMkLst>
            <pc:docMk/>
            <pc:sldMk cId="2257754654" sldId="329"/>
            <ac:cxnSpMk id="448" creationId="{D3E9E640-285C-2295-F8F7-51F0A29B7B0A}"/>
          </ac:cxnSpMkLst>
        </pc:cxnChg>
        <pc:cxnChg chg="add del mod ord">
          <ac:chgData name="Antonio Carlos Meira Neto" userId="59b1efde8bf749db" providerId="LiveId" clId="{80735760-7840-4A2B-9124-0DDF62D58272}" dt="2022-10-05T23:32:52.823" v="12260" actId="478"/>
          <ac:cxnSpMkLst>
            <pc:docMk/>
            <pc:sldMk cId="2257754654" sldId="329"/>
            <ac:cxnSpMk id="449" creationId="{E24755BE-5605-2B01-0CAA-397C15F119AC}"/>
          </ac:cxnSpMkLst>
        </pc:cxnChg>
        <pc:cxnChg chg="add del mod">
          <ac:chgData name="Antonio Carlos Meira Neto" userId="59b1efde8bf749db" providerId="LiveId" clId="{80735760-7840-4A2B-9124-0DDF62D58272}" dt="2022-10-05T23:32:30.991" v="12254" actId="478"/>
          <ac:cxnSpMkLst>
            <pc:docMk/>
            <pc:sldMk cId="2257754654" sldId="329"/>
            <ac:cxnSpMk id="450" creationId="{DED572E7-AC5C-0539-550D-289A07369926}"/>
          </ac:cxnSpMkLst>
        </pc:cxnChg>
      </pc:sldChg>
      <pc:sldChg chg="addSp modSp add del replId">
        <pc:chgData name="Antonio Carlos Meira Neto" userId="59b1efde8bf749db" providerId="LiveId" clId="{80735760-7840-4A2B-9124-0DDF62D58272}" dt="2022-09-25T21:18:08.687" v="2217" actId="47"/>
        <pc:sldMkLst>
          <pc:docMk/>
          <pc:sldMk cId="2659354100" sldId="330"/>
        </pc:sldMkLst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6" creationId="{D8910019-78FE-D0B4-47EE-D919B41F6B8E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8" creationId="{2460E4E9-7209-8573-DCA6-0C7999A221B1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10" creationId="{1831875F-DF7B-BB65-4D2C-0DBEDEDC70C9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12" creationId="{2869C7FC-8458-533D-BA6C-C2191E563500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13" creationId="{225C100C-3F86-C8FB-8A3F-753B36F673CA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14" creationId="{B46ABC7F-6762-0CF4-D7D5-954EFB1F74FA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17" creationId="{4CDDB10B-BCC8-30F5-79DF-8A803A9E8C9A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20" creationId="{72D1FB10-2A7A-6673-F173-4F51BB40ADA2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21" creationId="{8E2542BB-747A-0E42-2BA5-2B80CA582D98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24" creationId="{DF2D8C78-A848-1D7F-6AB4-A1CE80A30AA1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27" creationId="{F59EF274-81F1-3320-499C-B9120DE30B29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28" creationId="{639C8B31-D0CD-723E-6CC5-D3716ACC6959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31" creationId="{5DA15CDB-34C6-3C1E-E571-77A418C1BBC2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34" creationId="{A77AAA45-4ACE-D757-562F-A0AFE3B0CF8E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35" creationId="{C426A5E4-54FD-9554-C5D1-016F30558BB4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36" creationId="{C5ABB1B7-5614-150A-5B5B-7D7FB39D9F2E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37" creationId="{46FE8378-A097-A8C9-F214-67A608D10F87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39" creationId="{6B4A17E6-99DB-3F4B-B56A-DEB6A5330658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40" creationId="{F24470BD-A774-1A3C-0EE4-2501CE362A61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41" creationId="{30F4CCA0-CB41-814F-343C-A29A839CC09E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42" creationId="{DC5195D4-E7F6-5AAB-BA0B-76C364EEBAC1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43" creationId="{485E172E-66F6-AB06-232D-98A13BB1011A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44" creationId="{DE1F1FC4-2D0E-AD8E-D8EC-28C5B61864C1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45" creationId="{BD2D0568-BE8B-A59A-F545-1A04A19DE06C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46" creationId="{9681AAB7-DC10-0F47-0B07-4CDCC4E1B6CD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47" creationId="{D44CD139-BBBC-188B-A062-9D2A2FB97EED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48" creationId="{C2795646-13DC-000E-D16A-8B78F4B51B99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49" creationId="{2CD9E55C-110A-E47D-C6AC-5C3C85C2288F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50" creationId="{3C70787D-5DA5-C1F4-56B0-48718809C9BA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51" creationId="{0954FCA3-997B-9BEE-2096-49BE251ED8CC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52" creationId="{ABEAC01F-CDE5-65F4-A55C-3C360BBAA029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53" creationId="{E2E8344C-3EE4-4998-83D4-3C9DF049247D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54" creationId="{CCD85AC7-0E08-412A-1FFF-CFB20C8FFE17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55" creationId="{60DD0492-BDD1-3DA8-E5FD-55D199661A9F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56" creationId="{5D577050-55BF-73C5-4EDB-CF3DE9F021ED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57" creationId="{828A0A22-D49B-B8FC-46A5-57F24D1ABC54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58" creationId="{38716126-A414-BF6C-CC0F-10E1CB7ACD4E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59" creationId="{3BCEF445-4FC8-F040-0421-309CE02CD3A7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60" creationId="{675FF808-4D09-8676-5260-09C895A809FD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61" creationId="{30A3CA2D-7BD4-76DC-0985-E747C11CD6D9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62" creationId="{15F3569B-D82D-A6D2-A736-F358EE858367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63" creationId="{B1F70FE3-3856-CE05-9AE3-C29422D180AA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64" creationId="{84C743C5-A9C4-C9F7-4D5C-415A09B7A833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65" creationId="{C9566DDC-C553-BB91-118F-EA2D64EA0A0A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66" creationId="{F572C79B-B0D8-F844-82E4-450AFB8F74A8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67" creationId="{39BE09EB-C980-494A-F559-28AD1B94C9E2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68" creationId="{8BAFA0D0-0234-51D9-F96C-112AA8AA9BC1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69" creationId="{0BA4BA56-A9C3-8FE5-3E9E-6E65AA3C60FF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70" creationId="{06C637D5-1AE2-6CB9-0AC5-273A5028C967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71" creationId="{5C1D723E-484C-30A6-DC28-C8F5AB402110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72" creationId="{B2D17D95-8F22-AA6D-F5D8-9E507423D359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73" creationId="{55E13519-2EC1-1706-8A54-5FD16F4F5B5E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74" creationId="{5C613AA0-5765-EDE3-C06C-1F4D27704C4F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75" creationId="{36F520FD-0D09-FD30-6898-4B703806CA99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76" creationId="{60674FBD-0F7C-E377-3A9C-75356BCF0E92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77" creationId="{B30C7649-6712-81DF-0E05-6E823AA29AFB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78" creationId="{72CF1482-2ACE-41C1-08BF-DF2ABB73BA77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82" creationId="{1FD4F23A-74A7-B3BC-9239-6645D9BB5F39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85" creationId="{C1914E6B-BAF6-5C53-42B9-F161FA1D7C43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87" creationId="{F9B0B187-A247-DE4F-EBC3-E65BFF67B21F}"/>
          </ac:spMkLst>
        </pc:spChg>
        <pc:spChg chg="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89" creationId="{D9D7E5CE-77E8-B3DD-BCEE-013518423133}"/>
          </ac:spMkLst>
        </pc:spChg>
        <pc:spChg chg="add 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92" creationId="{F4F45307-4D3E-4F9F-AC43-AD57BC7DD946}"/>
          </ac:spMkLst>
        </pc:spChg>
        <pc:spChg chg="add mod">
          <ac:chgData name="Antonio Carlos Meira Neto" userId="59b1efde8bf749db" providerId="LiveId" clId="{80735760-7840-4A2B-9124-0DDF62D58272}" dt="2022-09-25T03:24:55.305" v="1894"/>
          <ac:spMkLst>
            <pc:docMk/>
            <pc:sldMk cId="2659354100" sldId="330"/>
            <ac:spMk id="94" creationId="{9200F4B0-C7E2-C63C-2C6A-D080BFC853AC}"/>
          </ac:spMkLst>
        </pc:spChg>
        <pc:grpChg chg="add mod">
          <ac:chgData name="Antonio Carlos Meira Neto" userId="59b1efde8bf749db" providerId="LiveId" clId="{80735760-7840-4A2B-9124-0DDF62D58272}" dt="2022-09-25T03:24:55.305" v="1894"/>
          <ac:grpSpMkLst>
            <pc:docMk/>
            <pc:sldMk cId="2659354100" sldId="330"/>
            <ac:grpSpMk id="2" creationId="{C3B21F3E-DFE9-AED2-841A-91ACE514F619}"/>
          </ac:grpSpMkLst>
        </pc:grpChg>
        <pc:grpChg chg="mod">
          <ac:chgData name="Antonio Carlos Meira Neto" userId="59b1efde8bf749db" providerId="LiveId" clId="{80735760-7840-4A2B-9124-0DDF62D58272}" dt="2022-09-25T03:24:55.305" v="1894"/>
          <ac:grpSpMkLst>
            <pc:docMk/>
            <pc:sldMk cId="2659354100" sldId="330"/>
            <ac:grpSpMk id="15" creationId="{38E89EEF-EDE0-98C4-4DB1-274A98413D22}"/>
          </ac:grpSpMkLst>
        </pc:grpChg>
        <pc:grpChg chg="mod">
          <ac:chgData name="Antonio Carlos Meira Neto" userId="59b1efde8bf749db" providerId="LiveId" clId="{80735760-7840-4A2B-9124-0DDF62D58272}" dt="2022-09-25T03:24:55.305" v="1894"/>
          <ac:grpSpMkLst>
            <pc:docMk/>
            <pc:sldMk cId="2659354100" sldId="330"/>
            <ac:grpSpMk id="19" creationId="{A7F1FF93-D36E-98BF-131F-BB85B597BE98}"/>
          </ac:grpSpMkLst>
        </pc:grpChg>
        <pc:grpChg chg="mod">
          <ac:chgData name="Antonio Carlos Meira Neto" userId="59b1efde8bf749db" providerId="LiveId" clId="{80735760-7840-4A2B-9124-0DDF62D58272}" dt="2022-09-25T03:24:55.305" v="1894"/>
          <ac:grpSpMkLst>
            <pc:docMk/>
            <pc:sldMk cId="2659354100" sldId="330"/>
            <ac:grpSpMk id="22" creationId="{99D001DA-D006-340E-A4AE-AC5B2DF9A79A}"/>
          </ac:grpSpMkLst>
        </pc:grpChg>
        <pc:grpChg chg="mod">
          <ac:chgData name="Antonio Carlos Meira Neto" userId="59b1efde8bf749db" providerId="LiveId" clId="{80735760-7840-4A2B-9124-0DDF62D58272}" dt="2022-09-25T03:24:55.305" v="1894"/>
          <ac:grpSpMkLst>
            <pc:docMk/>
            <pc:sldMk cId="2659354100" sldId="330"/>
            <ac:grpSpMk id="26" creationId="{31173187-84A9-BD6B-3064-A0910AA2C84A}"/>
          </ac:grpSpMkLst>
        </pc:grpChg>
        <pc:grpChg chg="mod">
          <ac:chgData name="Antonio Carlos Meira Neto" userId="59b1efde8bf749db" providerId="LiveId" clId="{80735760-7840-4A2B-9124-0DDF62D58272}" dt="2022-09-25T03:24:55.305" v="1894"/>
          <ac:grpSpMkLst>
            <pc:docMk/>
            <pc:sldMk cId="2659354100" sldId="330"/>
            <ac:grpSpMk id="29" creationId="{18585396-0FC9-DE93-D3F8-AA1865A6732F}"/>
          </ac:grpSpMkLst>
        </pc:grpChg>
        <pc:grpChg chg="mod">
          <ac:chgData name="Antonio Carlos Meira Neto" userId="59b1efde8bf749db" providerId="LiveId" clId="{80735760-7840-4A2B-9124-0DDF62D58272}" dt="2022-09-25T03:24:55.305" v="1894"/>
          <ac:grpSpMkLst>
            <pc:docMk/>
            <pc:sldMk cId="2659354100" sldId="330"/>
            <ac:grpSpMk id="33" creationId="{E017181B-685D-97A0-A1EC-623EF8690B72}"/>
          </ac:grpSpMkLst>
        </pc:grpChg>
        <pc:grpChg chg="add mod">
          <ac:chgData name="Antonio Carlos Meira Neto" userId="59b1efde8bf749db" providerId="LiveId" clId="{80735760-7840-4A2B-9124-0DDF62D58272}" dt="2022-09-25T03:24:55.305" v="1894"/>
          <ac:grpSpMkLst>
            <pc:docMk/>
            <pc:sldMk cId="2659354100" sldId="330"/>
            <ac:grpSpMk id="80" creationId="{60261BB3-8083-2A90-48C7-644CDCA5FEB3}"/>
          </ac:grpSpMkLst>
        </pc:grpChg>
        <pc:grpChg chg="mod">
          <ac:chgData name="Antonio Carlos Meira Neto" userId="59b1efde8bf749db" providerId="LiveId" clId="{80735760-7840-4A2B-9124-0DDF62D58272}" dt="2022-09-25T03:24:55.305" v="1894"/>
          <ac:grpSpMkLst>
            <pc:docMk/>
            <pc:sldMk cId="2659354100" sldId="330"/>
            <ac:grpSpMk id="81" creationId="{DC104F50-D6A9-2233-ED2F-F33318780E40}"/>
          </ac:grpSpMkLst>
        </pc:grpChg>
        <pc:grpChg chg="mod">
          <ac:chgData name="Antonio Carlos Meira Neto" userId="59b1efde8bf749db" providerId="LiveId" clId="{80735760-7840-4A2B-9124-0DDF62D58272}" dt="2022-09-25T03:24:55.305" v="1894"/>
          <ac:grpSpMkLst>
            <pc:docMk/>
            <pc:sldMk cId="2659354100" sldId="330"/>
            <ac:grpSpMk id="84" creationId="{BD9125F1-6576-BACF-0DCE-3D74E64C8B32}"/>
          </ac:grpSpMkLst>
        </pc:grpChg>
        <pc:picChg chg="mod">
          <ac:chgData name="Antonio Carlos Meira Neto" userId="59b1efde8bf749db" providerId="LiveId" clId="{80735760-7840-4A2B-9124-0DDF62D58272}" dt="2022-09-25T03:24:55.305" v="1894"/>
          <ac:picMkLst>
            <pc:docMk/>
            <pc:sldMk cId="2659354100" sldId="330"/>
            <ac:picMk id="3" creationId="{AD94C2F5-489C-8E77-0869-6A25C09D6783}"/>
          </ac:picMkLst>
        </pc:picChg>
        <pc:picChg chg="mod">
          <ac:chgData name="Antonio Carlos Meira Neto" userId="59b1efde8bf749db" providerId="LiveId" clId="{80735760-7840-4A2B-9124-0DDF62D58272}" dt="2022-09-25T03:24:55.305" v="1894"/>
          <ac:picMkLst>
            <pc:docMk/>
            <pc:sldMk cId="2659354100" sldId="330"/>
            <ac:picMk id="5" creationId="{CCE06A3B-773F-8415-E14A-775B1E4613A5}"/>
          </ac:picMkLst>
        </pc:picChg>
        <pc:picChg chg="mod">
          <ac:chgData name="Antonio Carlos Meira Neto" userId="59b1efde8bf749db" providerId="LiveId" clId="{80735760-7840-4A2B-9124-0DDF62D58272}" dt="2022-09-25T03:24:55.305" v="1894"/>
          <ac:picMkLst>
            <pc:docMk/>
            <pc:sldMk cId="2659354100" sldId="330"/>
            <ac:picMk id="7" creationId="{22FEC93B-C977-D7BC-642D-A9463BC8E7C0}"/>
          </ac:picMkLst>
        </pc:picChg>
        <pc:picChg chg="mod">
          <ac:chgData name="Antonio Carlos Meira Neto" userId="59b1efde8bf749db" providerId="LiveId" clId="{80735760-7840-4A2B-9124-0DDF62D58272}" dt="2022-09-25T03:24:55.305" v="1894"/>
          <ac:picMkLst>
            <pc:docMk/>
            <pc:sldMk cId="2659354100" sldId="330"/>
            <ac:picMk id="16" creationId="{1BDE2CFA-AEB7-44C8-6C24-404F670904FE}"/>
          </ac:picMkLst>
        </pc:picChg>
        <pc:picChg chg="mod">
          <ac:chgData name="Antonio Carlos Meira Neto" userId="59b1efde8bf749db" providerId="LiveId" clId="{80735760-7840-4A2B-9124-0DDF62D58272}" dt="2022-09-25T03:24:55.305" v="1894"/>
          <ac:picMkLst>
            <pc:docMk/>
            <pc:sldMk cId="2659354100" sldId="330"/>
            <ac:picMk id="18" creationId="{9F942F63-224A-3593-06A7-5EA7B3E0AD45}"/>
          </ac:picMkLst>
        </pc:picChg>
        <pc:picChg chg="mod">
          <ac:chgData name="Antonio Carlos Meira Neto" userId="59b1efde8bf749db" providerId="LiveId" clId="{80735760-7840-4A2B-9124-0DDF62D58272}" dt="2022-09-25T03:24:55.305" v="1894"/>
          <ac:picMkLst>
            <pc:docMk/>
            <pc:sldMk cId="2659354100" sldId="330"/>
            <ac:picMk id="23" creationId="{41EF82CB-B27B-AEEE-B476-800988757F81}"/>
          </ac:picMkLst>
        </pc:picChg>
        <pc:picChg chg="mod">
          <ac:chgData name="Antonio Carlos Meira Neto" userId="59b1efde8bf749db" providerId="LiveId" clId="{80735760-7840-4A2B-9124-0DDF62D58272}" dt="2022-09-25T03:24:55.305" v="1894"/>
          <ac:picMkLst>
            <pc:docMk/>
            <pc:sldMk cId="2659354100" sldId="330"/>
            <ac:picMk id="25" creationId="{26FA79A4-F2BA-6007-90EA-6464FCE05B54}"/>
          </ac:picMkLst>
        </pc:picChg>
        <pc:picChg chg="mod">
          <ac:chgData name="Antonio Carlos Meira Neto" userId="59b1efde8bf749db" providerId="LiveId" clId="{80735760-7840-4A2B-9124-0DDF62D58272}" dt="2022-09-25T03:24:55.305" v="1894"/>
          <ac:picMkLst>
            <pc:docMk/>
            <pc:sldMk cId="2659354100" sldId="330"/>
            <ac:picMk id="30" creationId="{3268FB34-6133-1326-1887-7306A7E378EF}"/>
          </ac:picMkLst>
        </pc:picChg>
        <pc:picChg chg="mod">
          <ac:chgData name="Antonio Carlos Meira Neto" userId="59b1efde8bf749db" providerId="LiveId" clId="{80735760-7840-4A2B-9124-0DDF62D58272}" dt="2022-09-25T03:24:55.305" v="1894"/>
          <ac:picMkLst>
            <pc:docMk/>
            <pc:sldMk cId="2659354100" sldId="330"/>
            <ac:picMk id="32" creationId="{BD7A4B53-345C-8C33-A07F-AF351BE01426}"/>
          </ac:picMkLst>
        </pc:picChg>
        <pc:picChg chg="add mod">
          <ac:chgData name="Antonio Carlos Meira Neto" userId="59b1efde8bf749db" providerId="LiveId" clId="{80735760-7840-4A2B-9124-0DDF62D58272}" dt="2022-09-25T03:24:55.305" v="1894"/>
          <ac:picMkLst>
            <pc:docMk/>
            <pc:sldMk cId="2659354100" sldId="330"/>
            <ac:picMk id="79" creationId="{010AC874-5CB9-902C-9CAF-458A95ACCA0C}"/>
          </ac:picMkLst>
        </pc:picChg>
        <pc:picChg chg="mod">
          <ac:chgData name="Antonio Carlos Meira Neto" userId="59b1efde8bf749db" providerId="LiveId" clId="{80735760-7840-4A2B-9124-0DDF62D58272}" dt="2022-09-25T03:24:55.305" v="1894"/>
          <ac:picMkLst>
            <pc:docMk/>
            <pc:sldMk cId="2659354100" sldId="330"/>
            <ac:picMk id="83" creationId="{613DA3AF-04E6-F97C-DC85-3B9FE50D1AFE}"/>
          </ac:picMkLst>
        </pc:picChg>
        <pc:cxnChg chg="mod">
          <ac:chgData name="Antonio Carlos Meira Neto" userId="59b1efde8bf749db" providerId="LiveId" clId="{80735760-7840-4A2B-9124-0DDF62D58272}" dt="2022-09-25T03:24:55.305" v="1894"/>
          <ac:cxnSpMkLst>
            <pc:docMk/>
            <pc:sldMk cId="2659354100" sldId="330"/>
            <ac:cxnSpMk id="38" creationId="{5EF5FAAA-13E2-547D-210A-607334EB11A8}"/>
          </ac:cxnSpMkLst>
        </pc:cxnChg>
        <pc:cxnChg chg="mod">
          <ac:chgData name="Antonio Carlos Meira Neto" userId="59b1efde8bf749db" providerId="LiveId" clId="{80735760-7840-4A2B-9124-0DDF62D58272}" dt="2022-09-25T03:24:55.305" v="1894"/>
          <ac:cxnSpMkLst>
            <pc:docMk/>
            <pc:sldMk cId="2659354100" sldId="330"/>
            <ac:cxnSpMk id="86" creationId="{4A5211D9-1A73-45FE-851B-0FFEA1DB585D}"/>
          </ac:cxnSpMkLst>
        </pc:cxnChg>
        <pc:cxnChg chg="mod">
          <ac:chgData name="Antonio Carlos Meira Neto" userId="59b1efde8bf749db" providerId="LiveId" clId="{80735760-7840-4A2B-9124-0DDF62D58272}" dt="2022-09-25T03:24:55.305" v="1894"/>
          <ac:cxnSpMkLst>
            <pc:docMk/>
            <pc:sldMk cId="2659354100" sldId="330"/>
            <ac:cxnSpMk id="88" creationId="{46C89425-CA2E-9EFD-D5F5-386F808F2E50}"/>
          </ac:cxnSpMkLst>
        </pc:cxnChg>
        <pc:cxnChg chg="mod">
          <ac:chgData name="Antonio Carlos Meira Neto" userId="59b1efde8bf749db" providerId="LiveId" clId="{80735760-7840-4A2B-9124-0DDF62D58272}" dt="2022-09-25T03:24:55.305" v="1894"/>
          <ac:cxnSpMkLst>
            <pc:docMk/>
            <pc:sldMk cId="2659354100" sldId="330"/>
            <ac:cxnSpMk id="90" creationId="{7D9F00B1-BC6D-37C7-4DDF-D74CB6179427}"/>
          </ac:cxnSpMkLst>
        </pc:cxnChg>
        <pc:cxnChg chg="add mod">
          <ac:chgData name="Antonio Carlos Meira Neto" userId="59b1efde8bf749db" providerId="LiveId" clId="{80735760-7840-4A2B-9124-0DDF62D58272}" dt="2022-09-25T03:24:55.305" v="1894"/>
          <ac:cxnSpMkLst>
            <pc:docMk/>
            <pc:sldMk cId="2659354100" sldId="330"/>
            <ac:cxnSpMk id="91" creationId="{F1BBE99E-3AA8-FBAC-1DEC-05B66FC8AF9F}"/>
          </ac:cxnSpMkLst>
        </pc:cxnChg>
        <pc:cxnChg chg="add mod">
          <ac:chgData name="Antonio Carlos Meira Neto" userId="59b1efde8bf749db" providerId="LiveId" clId="{80735760-7840-4A2B-9124-0DDF62D58272}" dt="2022-09-25T03:24:55.305" v="1894"/>
          <ac:cxnSpMkLst>
            <pc:docMk/>
            <pc:sldMk cId="2659354100" sldId="330"/>
            <ac:cxnSpMk id="93" creationId="{E753FD4A-786A-8D6D-8B77-DABC574B0F6E}"/>
          </ac:cxnSpMkLst>
        </pc:cxnChg>
      </pc:sldChg>
      <pc:sldChg chg="addSp delSp modSp add mod">
        <pc:chgData name="Antonio Carlos Meira Neto" userId="59b1efde8bf749db" providerId="LiveId" clId="{80735760-7840-4A2B-9124-0DDF62D58272}" dt="2022-09-29T23:10:38.037" v="8396" actId="1076"/>
        <pc:sldMkLst>
          <pc:docMk/>
          <pc:sldMk cId="4146773971" sldId="331"/>
        </pc:sldMkLst>
        <pc:spChg chg="mod">
          <ac:chgData name="Antonio Carlos Meira Neto" userId="59b1efde8bf749db" providerId="LiveId" clId="{80735760-7840-4A2B-9124-0DDF62D58272}" dt="2022-09-29T23:10:38.037" v="8396" actId="1076"/>
          <ac:spMkLst>
            <pc:docMk/>
            <pc:sldMk cId="4146773971" sldId="331"/>
            <ac:spMk id="3" creationId="{F09A2F8D-849F-65C0-0FC0-CD78FA684CC0}"/>
          </ac:spMkLst>
        </pc:spChg>
        <pc:spChg chg="del mod topLvl">
          <ac:chgData name="Antonio Carlos Meira Neto" userId="59b1efde8bf749db" providerId="LiveId" clId="{80735760-7840-4A2B-9124-0DDF62D58272}" dt="2022-09-29T21:15:31.838" v="7618" actId="478"/>
          <ac:spMkLst>
            <pc:docMk/>
            <pc:sldMk cId="4146773971" sldId="331"/>
            <ac:spMk id="8" creationId="{783B1229-A1C1-0214-7648-0DC59FD883B4}"/>
          </ac:spMkLst>
        </pc:spChg>
        <pc:spChg chg="del mod">
          <ac:chgData name="Antonio Carlos Meira Neto" userId="59b1efde8bf749db" providerId="LiveId" clId="{80735760-7840-4A2B-9124-0DDF62D58272}" dt="2022-09-29T20:24:19.389" v="5335" actId="478"/>
          <ac:spMkLst>
            <pc:docMk/>
            <pc:sldMk cId="4146773971" sldId="331"/>
            <ac:spMk id="9" creationId="{56A0B336-9293-2080-B257-CABBE8A5EB38}"/>
          </ac:spMkLst>
        </pc:spChg>
        <pc:spChg chg="mod">
          <ac:chgData name="Antonio Carlos Meira Neto" userId="59b1efde8bf749db" providerId="LiveId" clId="{80735760-7840-4A2B-9124-0DDF62D58272}" dt="2022-09-29T23:10:38.037" v="8396" actId="1076"/>
          <ac:spMkLst>
            <pc:docMk/>
            <pc:sldMk cId="4146773971" sldId="331"/>
            <ac:spMk id="14" creationId="{98C745DA-A771-3923-ABE7-61664A120370}"/>
          </ac:spMkLst>
        </pc:spChg>
        <pc:spChg chg="mod">
          <ac:chgData name="Antonio Carlos Meira Neto" userId="59b1efde8bf749db" providerId="LiveId" clId="{80735760-7840-4A2B-9124-0DDF62D58272}" dt="2022-09-29T23:10:38.037" v="8396" actId="1076"/>
          <ac:spMkLst>
            <pc:docMk/>
            <pc:sldMk cId="4146773971" sldId="331"/>
            <ac:spMk id="17" creationId="{319087E3-A556-B3DB-F8FF-BFFAB06F17B9}"/>
          </ac:spMkLst>
        </pc:spChg>
        <pc:spChg chg="mod">
          <ac:chgData name="Antonio Carlos Meira Neto" userId="59b1efde8bf749db" providerId="LiveId" clId="{80735760-7840-4A2B-9124-0DDF62D58272}" dt="2022-09-29T23:10:38.037" v="8396" actId="1076"/>
          <ac:spMkLst>
            <pc:docMk/>
            <pc:sldMk cId="4146773971" sldId="331"/>
            <ac:spMk id="19" creationId="{B5BA6765-EA12-8FFD-B796-40C8BE662F8E}"/>
          </ac:spMkLst>
        </pc:spChg>
        <pc:spChg chg="mod">
          <ac:chgData name="Antonio Carlos Meira Neto" userId="59b1efde8bf749db" providerId="LiveId" clId="{80735760-7840-4A2B-9124-0DDF62D58272}" dt="2022-09-29T23:10:38.037" v="8396" actId="1076"/>
          <ac:spMkLst>
            <pc:docMk/>
            <pc:sldMk cId="4146773971" sldId="331"/>
            <ac:spMk id="20" creationId="{8D85E5F2-0392-1044-7951-9D64EE51F31E}"/>
          </ac:spMkLst>
        </pc:spChg>
        <pc:spChg chg="mod">
          <ac:chgData name="Antonio Carlos Meira Neto" userId="59b1efde8bf749db" providerId="LiveId" clId="{80735760-7840-4A2B-9124-0DDF62D58272}" dt="2022-09-29T23:10:38.037" v="8396" actId="1076"/>
          <ac:spMkLst>
            <pc:docMk/>
            <pc:sldMk cId="4146773971" sldId="331"/>
            <ac:spMk id="21" creationId="{DD13AB2A-E4F7-2EDC-8413-6368679650A0}"/>
          </ac:spMkLst>
        </pc:spChg>
        <pc:spChg chg="mod">
          <ac:chgData name="Antonio Carlos Meira Neto" userId="59b1efde8bf749db" providerId="LiveId" clId="{80735760-7840-4A2B-9124-0DDF62D58272}" dt="2022-09-29T23:10:38.037" v="8396" actId="1076"/>
          <ac:spMkLst>
            <pc:docMk/>
            <pc:sldMk cId="4146773971" sldId="331"/>
            <ac:spMk id="22" creationId="{AF8CD6B9-5B69-778C-2188-2502456265BE}"/>
          </ac:spMkLst>
        </pc:spChg>
        <pc:spChg chg="mod">
          <ac:chgData name="Antonio Carlos Meira Neto" userId="59b1efde8bf749db" providerId="LiveId" clId="{80735760-7840-4A2B-9124-0DDF62D58272}" dt="2022-09-29T23:10:38.037" v="8396" actId="1076"/>
          <ac:spMkLst>
            <pc:docMk/>
            <pc:sldMk cId="4146773971" sldId="331"/>
            <ac:spMk id="23" creationId="{067244C7-BCEC-8E68-B161-177ED5A57660}"/>
          </ac:spMkLst>
        </pc:spChg>
        <pc:spChg chg="mod">
          <ac:chgData name="Antonio Carlos Meira Neto" userId="59b1efde8bf749db" providerId="LiveId" clId="{80735760-7840-4A2B-9124-0DDF62D58272}" dt="2022-09-29T23:10:38.037" v="8396" actId="1076"/>
          <ac:spMkLst>
            <pc:docMk/>
            <pc:sldMk cId="4146773971" sldId="331"/>
            <ac:spMk id="24" creationId="{7818568E-6FE3-A139-B460-E0CBCAFEAE95}"/>
          </ac:spMkLst>
        </pc:spChg>
        <pc:spChg chg="mod">
          <ac:chgData name="Antonio Carlos Meira Neto" userId="59b1efde8bf749db" providerId="LiveId" clId="{80735760-7840-4A2B-9124-0DDF62D58272}" dt="2022-09-29T23:10:38.037" v="8396" actId="1076"/>
          <ac:spMkLst>
            <pc:docMk/>
            <pc:sldMk cId="4146773971" sldId="331"/>
            <ac:spMk id="25" creationId="{35B79386-4FF4-C2C3-61CF-864002974229}"/>
          </ac:spMkLst>
        </pc:spChg>
        <pc:spChg chg="mod">
          <ac:chgData name="Antonio Carlos Meira Neto" userId="59b1efde8bf749db" providerId="LiveId" clId="{80735760-7840-4A2B-9124-0DDF62D58272}" dt="2022-09-29T23:10:38.037" v="8396" actId="1076"/>
          <ac:spMkLst>
            <pc:docMk/>
            <pc:sldMk cId="4146773971" sldId="331"/>
            <ac:spMk id="26" creationId="{7D92613E-B932-FF65-8ACC-332297983EF5}"/>
          </ac:spMkLst>
        </pc:spChg>
        <pc:spChg chg="mod">
          <ac:chgData name="Antonio Carlos Meira Neto" userId="59b1efde8bf749db" providerId="LiveId" clId="{80735760-7840-4A2B-9124-0DDF62D58272}" dt="2022-09-29T23:10:38.037" v="8396" actId="1076"/>
          <ac:spMkLst>
            <pc:docMk/>
            <pc:sldMk cId="4146773971" sldId="331"/>
            <ac:spMk id="27" creationId="{A9C825EB-A8B6-B037-9889-6DFE61F5B1AC}"/>
          </ac:spMkLst>
        </pc:spChg>
        <pc:spChg chg="mod">
          <ac:chgData name="Antonio Carlos Meira Neto" userId="59b1efde8bf749db" providerId="LiveId" clId="{80735760-7840-4A2B-9124-0DDF62D58272}" dt="2022-09-29T23:10:38.037" v="8396" actId="1076"/>
          <ac:spMkLst>
            <pc:docMk/>
            <pc:sldMk cId="4146773971" sldId="331"/>
            <ac:spMk id="28" creationId="{B7F78E78-716D-4672-5BA5-80A6EEA651C0}"/>
          </ac:spMkLst>
        </pc:spChg>
        <pc:spChg chg="mod">
          <ac:chgData name="Antonio Carlos Meira Neto" userId="59b1efde8bf749db" providerId="LiveId" clId="{80735760-7840-4A2B-9124-0DDF62D58272}" dt="2022-09-29T23:10:38.037" v="8396" actId="1076"/>
          <ac:spMkLst>
            <pc:docMk/>
            <pc:sldMk cId="4146773971" sldId="331"/>
            <ac:spMk id="29" creationId="{AA9CD595-DB0B-FAC8-BF11-ECDB59B0894C}"/>
          </ac:spMkLst>
        </pc:spChg>
        <pc:spChg chg="mod">
          <ac:chgData name="Antonio Carlos Meira Neto" userId="59b1efde8bf749db" providerId="LiveId" clId="{80735760-7840-4A2B-9124-0DDF62D58272}" dt="2022-09-29T23:10:38.037" v="8396" actId="1076"/>
          <ac:spMkLst>
            <pc:docMk/>
            <pc:sldMk cId="4146773971" sldId="331"/>
            <ac:spMk id="32" creationId="{8814C6C6-3917-4832-A9F8-4B7C0B7A0556}"/>
          </ac:spMkLst>
        </pc:spChg>
        <pc:spChg chg="mod">
          <ac:chgData name="Antonio Carlos Meira Neto" userId="59b1efde8bf749db" providerId="LiveId" clId="{80735760-7840-4A2B-9124-0DDF62D58272}" dt="2022-09-29T23:10:38.037" v="8396" actId="1076"/>
          <ac:spMkLst>
            <pc:docMk/>
            <pc:sldMk cId="4146773971" sldId="331"/>
            <ac:spMk id="34" creationId="{4BC1BAA2-C636-DC22-1B9C-C72D628BE3E3}"/>
          </ac:spMkLst>
        </pc:spChg>
        <pc:spChg chg="mod">
          <ac:chgData name="Antonio Carlos Meira Neto" userId="59b1efde8bf749db" providerId="LiveId" clId="{80735760-7840-4A2B-9124-0DDF62D58272}" dt="2022-09-29T23:10:38.037" v="8396" actId="1076"/>
          <ac:spMkLst>
            <pc:docMk/>
            <pc:sldMk cId="4146773971" sldId="331"/>
            <ac:spMk id="36" creationId="{62E8AE36-9E0E-5278-9B85-A5EFC63D6D6E}"/>
          </ac:spMkLst>
        </pc:spChg>
        <pc:spChg chg="mod">
          <ac:chgData name="Antonio Carlos Meira Neto" userId="59b1efde8bf749db" providerId="LiveId" clId="{80735760-7840-4A2B-9124-0DDF62D58272}" dt="2022-09-29T23:10:38.037" v="8396" actId="1076"/>
          <ac:spMkLst>
            <pc:docMk/>
            <pc:sldMk cId="4146773971" sldId="331"/>
            <ac:spMk id="39" creationId="{2DA6B128-3757-2C9E-24F8-0BDD3D0F645B}"/>
          </ac:spMkLst>
        </pc:spChg>
        <pc:spChg chg="mod">
          <ac:chgData name="Antonio Carlos Meira Neto" userId="59b1efde8bf749db" providerId="LiveId" clId="{80735760-7840-4A2B-9124-0DDF62D58272}" dt="2022-09-29T23:10:38.037" v="8396" actId="1076"/>
          <ac:spMkLst>
            <pc:docMk/>
            <pc:sldMk cId="4146773971" sldId="331"/>
            <ac:spMk id="40" creationId="{5D0E5D5B-953B-A222-6888-7A408A2C811C}"/>
          </ac:spMkLst>
        </pc:spChg>
        <pc:spChg chg="add mod">
          <ac:chgData name="Antonio Carlos Meira Neto" userId="59b1efde8bf749db" providerId="LiveId" clId="{80735760-7840-4A2B-9124-0DDF62D58272}" dt="2022-09-29T20:24:20.724" v="5336"/>
          <ac:spMkLst>
            <pc:docMk/>
            <pc:sldMk cId="4146773971" sldId="331"/>
            <ac:spMk id="43" creationId="{1F3AE094-40D0-ED00-B7C7-2C0395533197}"/>
          </ac:spMkLst>
        </pc:spChg>
        <pc:spChg chg="add mod">
          <ac:chgData name="Antonio Carlos Meira Neto" userId="59b1efde8bf749db" providerId="LiveId" clId="{80735760-7840-4A2B-9124-0DDF62D58272}" dt="2022-09-29T23:10:38.037" v="8396" actId="1076"/>
          <ac:spMkLst>
            <pc:docMk/>
            <pc:sldMk cId="4146773971" sldId="331"/>
            <ac:spMk id="44" creationId="{1633E1B3-A70E-3FBD-4AE8-B0ACC5941772}"/>
          </ac:spMkLst>
        </pc:spChg>
        <pc:spChg chg="add mod">
          <ac:chgData name="Antonio Carlos Meira Neto" userId="59b1efde8bf749db" providerId="LiveId" clId="{80735760-7840-4A2B-9124-0DDF62D58272}" dt="2022-09-29T23:10:26.648" v="8395" actId="1076"/>
          <ac:spMkLst>
            <pc:docMk/>
            <pc:sldMk cId="4146773971" sldId="331"/>
            <ac:spMk id="47" creationId="{10DE0228-0026-8CC1-7C11-3E1F1D88DABF}"/>
          </ac:spMkLst>
        </pc:spChg>
        <pc:grpChg chg="del mod">
          <ac:chgData name="Antonio Carlos Meira Neto" userId="59b1efde8bf749db" providerId="LiveId" clId="{80735760-7840-4A2B-9124-0DDF62D58272}" dt="2022-09-29T21:15:31.838" v="7618" actId="478"/>
          <ac:grpSpMkLst>
            <pc:docMk/>
            <pc:sldMk cId="4146773971" sldId="331"/>
            <ac:grpSpMk id="7" creationId="{A196DB24-4651-9107-9250-FD895ACC8772}"/>
          </ac:grpSpMkLst>
        </pc:grpChg>
        <pc:grpChg chg="mod">
          <ac:chgData name="Antonio Carlos Meira Neto" userId="59b1efde8bf749db" providerId="LiveId" clId="{80735760-7840-4A2B-9124-0DDF62D58272}" dt="2022-09-29T23:10:38.037" v="8396" actId="1076"/>
          <ac:grpSpMkLst>
            <pc:docMk/>
            <pc:sldMk cId="4146773971" sldId="331"/>
            <ac:grpSpMk id="13" creationId="{BFE825D5-BD3C-3F2F-617F-7016A6F639E5}"/>
          </ac:grpSpMkLst>
        </pc:grpChg>
        <pc:grpChg chg="mod">
          <ac:chgData name="Antonio Carlos Meira Neto" userId="59b1efde8bf749db" providerId="LiveId" clId="{80735760-7840-4A2B-9124-0DDF62D58272}" dt="2022-09-29T23:10:38.037" v="8396" actId="1076"/>
          <ac:grpSpMkLst>
            <pc:docMk/>
            <pc:sldMk cId="4146773971" sldId="331"/>
            <ac:grpSpMk id="16" creationId="{95E2D8BB-D943-B9F7-64CD-844AD1F1A8D8}"/>
          </ac:grpSpMkLst>
        </pc:grpChg>
        <pc:grpChg chg="mod">
          <ac:chgData name="Antonio Carlos Meira Neto" userId="59b1efde8bf749db" providerId="LiveId" clId="{80735760-7840-4A2B-9124-0DDF62D58272}" dt="2022-09-29T23:10:38.037" v="8396" actId="1076"/>
          <ac:grpSpMkLst>
            <pc:docMk/>
            <pc:sldMk cId="4146773971" sldId="331"/>
            <ac:grpSpMk id="18" creationId="{84F71760-E61A-D508-BA30-3C01A0444F5C}"/>
          </ac:grpSpMkLst>
        </pc:grpChg>
        <pc:grpChg chg="add mod">
          <ac:chgData name="Antonio Carlos Meira Neto" userId="59b1efde8bf749db" providerId="LiveId" clId="{80735760-7840-4A2B-9124-0DDF62D58272}" dt="2022-09-29T23:10:38.037" v="8396" actId="1076"/>
          <ac:grpSpMkLst>
            <pc:docMk/>
            <pc:sldMk cId="4146773971" sldId="331"/>
            <ac:grpSpMk id="46" creationId="{FD816860-AE40-7871-BC97-AC16D84C0375}"/>
          </ac:grpSpMkLst>
        </pc:grpChg>
        <pc:picChg chg="mod">
          <ac:chgData name="Antonio Carlos Meira Neto" userId="59b1efde8bf749db" providerId="LiveId" clId="{80735760-7840-4A2B-9124-0DDF62D58272}" dt="2022-09-29T23:10:38.037" v="8396" actId="1076"/>
          <ac:picMkLst>
            <pc:docMk/>
            <pc:sldMk cId="4146773971" sldId="331"/>
            <ac:picMk id="2" creationId="{30368E6A-FF36-96B4-0184-36C6486F5970}"/>
          </ac:picMkLst>
        </pc:picChg>
        <pc:picChg chg="mod">
          <ac:chgData name="Antonio Carlos Meira Neto" userId="59b1efde8bf749db" providerId="LiveId" clId="{80735760-7840-4A2B-9124-0DDF62D58272}" dt="2022-09-29T23:10:38.037" v="8396" actId="1076"/>
          <ac:picMkLst>
            <pc:docMk/>
            <pc:sldMk cId="4146773971" sldId="331"/>
            <ac:picMk id="5" creationId="{0C104DD0-E477-F485-EB80-4AA9085E17DC}"/>
          </ac:picMkLst>
        </pc:picChg>
        <pc:picChg chg="mod">
          <ac:chgData name="Antonio Carlos Meira Neto" userId="59b1efde8bf749db" providerId="LiveId" clId="{80735760-7840-4A2B-9124-0DDF62D58272}" dt="2022-09-29T23:10:38.037" v="8396" actId="1076"/>
          <ac:picMkLst>
            <pc:docMk/>
            <pc:sldMk cId="4146773971" sldId="331"/>
            <ac:picMk id="6" creationId="{1E137313-FFFF-620C-C6B5-5CBB272BCCCF}"/>
          </ac:picMkLst>
        </pc:picChg>
        <pc:picChg chg="mod topLvl">
          <ac:chgData name="Antonio Carlos Meira Neto" userId="59b1efde8bf749db" providerId="LiveId" clId="{80735760-7840-4A2B-9124-0DDF62D58272}" dt="2022-09-29T23:10:38.037" v="8396" actId="1076"/>
          <ac:picMkLst>
            <pc:docMk/>
            <pc:sldMk cId="4146773971" sldId="331"/>
            <ac:picMk id="10" creationId="{A2F0916F-606B-CBE1-6F4B-893B155A1744}"/>
          </ac:picMkLst>
        </pc:picChg>
        <pc:picChg chg="mod">
          <ac:chgData name="Antonio Carlos Meira Neto" userId="59b1efde8bf749db" providerId="LiveId" clId="{80735760-7840-4A2B-9124-0DDF62D58272}" dt="2022-09-29T23:10:38.037" v="8396" actId="1076"/>
          <ac:picMkLst>
            <pc:docMk/>
            <pc:sldMk cId="4146773971" sldId="331"/>
            <ac:picMk id="12" creationId="{281ACA72-BDDF-C5FE-9B47-3219F6BB896C}"/>
          </ac:picMkLst>
        </pc:picChg>
        <pc:picChg chg="mod">
          <ac:chgData name="Antonio Carlos Meira Neto" userId="59b1efde8bf749db" providerId="LiveId" clId="{80735760-7840-4A2B-9124-0DDF62D58272}" dt="2022-09-29T23:10:38.037" v="8396" actId="1076"/>
          <ac:picMkLst>
            <pc:docMk/>
            <pc:sldMk cId="4146773971" sldId="331"/>
            <ac:picMk id="15" creationId="{A680B59E-7A43-B241-760B-1619938D322B}"/>
          </ac:picMkLst>
        </pc:picChg>
        <pc:picChg chg="mod">
          <ac:chgData name="Antonio Carlos Meira Neto" userId="59b1efde8bf749db" providerId="LiveId" clId="{80735760-7840-4A2B-9124-0DDF62D58272}" dt="2022-09-29T23:10:38.037" v="8396" actId="1076"/>
          <ac:picMkLst>
            <pc:docMk/>
            <pc:sldMk cId="4146773971" sldId="331"/>
            <ac:picMk id="30" creationId="{4A17AF01-2850-D1B1-DA52-7CA928146674}"/>
          </ac:picMkLst>
        </pc:picChg>
        <pc:picChg chg="mod">
          <ac:chgData name="Antonio Carlos Meira Neto" userId="59b1efde8bf749db" providerId="LiveId" clId="{80735760-7840-4A2B-9124-0DDF62D58272}" dt="2022-09-29T23:10:38.037" v="8396" actId="1076"/>
          <ac:picMkLst>
            <pc:docMk/>
            <pc:sldMk cId="4146773971" sldId="331"/>
            <ac:picMk id="31" creationId="{65B2FE7F-C72A-ABF4-CB27-7ADBE2940BB5}"/>
          </ac:picMkLst>
        </pc:picChg>
        <pc:cxnChg chg="mod">
          <ac:chgData name="Antonio Carlos Meira Neto" userId="59b1efde8bf749db" providerId="LiveId" clId="{80735760-7840-4A2B-9124-0DDF62D58272}" dt="2022-09-29T23:10:38.037" v="8396" actId="1076"/>
          <ac:cxnSpMkLst>
            <pc:docMk/>
            <pc:sldMk cId="4146773971" sldId="331"/>
            <ac:cxnSpMk id="33" creationId="{B1051E21-C368-2AD4-2458-C2F1C1C20B16}"/>
          </ac:cxnSpMkLst>
        </pc:cxnChg>
        <pc:cxnChg chg="mod">
          <ac:chgData name="Antonio Carlos Meira Neto" userId="59b1efde8bf749db" providerId="LiveId" clId="{80735760-7840-4A2B-9124-0DDF62D58272}" dt="2022-09-29T23:10:38.037" v="8396" actId="1076"/>
          <ac:cxnSpMkLst>
            <pc:docMk/>
            <pc:sldMk cId="4146773971" sldId="331"/>
            <ac:cxnSpMk id="35" creationId="{F1703553-B3A4-D017-5515-04684BEE9250}"/>
          </ac:cxnSpMkLst>
        </pc:cxnChg>
        <pc:cxnChg chg="mod">
          <ac:chgData name="Antonio Carlos Meira Neto" userId="59b1efde8bf749db" providerId="LiveId" clId="{80735760-7840-4A2B-9124-0DDF62D58272}" dt="2022-09-29T23:10:38.037" v="8396" actId="1076"/>
          <ac:cxnSpMkLst>
            <pc:docMk/>
            <pc:sldMk cId="4146773971" sldId="331"/>
            <ac:cxnSpMk id="37" creationId="{D365FFFE-F78C-2EC2-534C-B1B6EC25E912}"/>
          </ac:cxnSpMkLst>
        </pc:cxnChg>
        <pc:cxnChg chg="mod">
          <ac:chgData name="Antonio Carlos Meira Neto" userId="59b1efde8bf749db" providerId="LiveId" clId="{80735760-7840-4A2B-9124-0DDF62D58272}" dt="2022-09-29T23:10:38.037" v="8396" actId="1076"/>
          <ac:cxnSpMkLst>
            <pc:docMk/>
            <pc:sldMk cId="4146773971" sldId="331"/>
            <ac:cxnSpMk id="38" creationId="{513585CF-9F5F-762B-5E0C-0698FCE044F9}"/>
          </ac:cxnSpMkLst>
        </pc:cxnChg>
        <pc:cxnChg chg="mod">
          <ac:chgData name="Antonio Carlos Meira Neto" userId="59b1efde8bf749db" providerId="LiveId" clId="{80735760-7840-4A2B-9124-0DDF62D58272}" dt="2022-09-29T23:10:38.037" v="8396" actId="1076"/>
          <ac:cxnSpMkLst>
            <pc:docMk/>
            <pc:sldMk cId="4146773971" sldId="331"/>
            <ac:cxnSpMk id="41" creationId="{86F765D8-31A3-1C14-F0C8-013371B2183F}"/>
          </ac:cxnSpMkLst>
        </pc:cxnChg>
      </pc:sldChg>
      <pc:sldChg chg="addSp delSp modSp add mod ord">
        <pc:chgData name="Antonio Carlos Meira Neto" userId="59b1efde8bf749db" providerId="LiveId" clId="{80735760-7840-4A2B-9124-0DDF62D58272}" dt="2022-10-05T22:39:12.177" v="11103" actId="1076"/>
        <pc:sldMkLst>
          <pc:docMk/>
          <pc:sldMk cId="631235082" sldId="332"/>
        </pc:sldMkLst>
        <pc:spChg chg="mod">
          <ac:chgData name="Antonio Carlos Meira Neto" userId="59b1efde8bf749db" providerId="LiveId" clId="{80735760-7840-4A2B-9124-0DDF62D58272}" dt="2022-09-29T19:46:22.223" v="4318"/>
          <ac:spMkLst>
            <pc:docMk/>
            <pc:sldMk cId="631235082" sldId="332"/>
            <ac:spMk id="3" creationId="{8901FFB7-6D7F-9753-0552-8157102D77DB}"/>
          </ac:spMkLst>
        </pc:spChg>
        <pc:spChg chg="del mod">
          <ac:chgData name="Antonio Carlos Meira Neto" userId="59b1efde8bf749db" providerId="LiveId" clId="{80735760-7840-4A2B-9124-0DDF62D58272}" dt="2022-09-29T20:19:51.865" v="5196" actId="478"/>
          <ac:spMkLst>
            <pc:docMk/>
            <pc:sldMk cId="631235082" sldId="332"/>
            <ac:spMk id="5" creationId="{B0D18C63-22F6-B987-F3D6-970989BF8CA4}"/>
          </ac:spMkLst>
        </pc:spChg>
        <pc:spChg chg="mod">
          <ac:chgData name="Antonio Carlos Meira Neto" userId="59b1efde8bf749db" providerId="LiveId" clId="{80735760-7840-4A2B-9124-0DDF62D58272}" dt="2022-10-05T22:39:11.624" v="11102" actId="14100"/>
          <ac:spMkLst>
            <pc:docMk/>
            <pc:sldMk cId="631235082" sldId="332"/>
            <ac:spMk id="6" creationId="{F0CE5E3B-96C0-6B47-0C52-C70BE3C61B5E}"/>
          </ac:spMkLst>
        </pc:spChg>
        <pc:spChg chg="mod">
          <ac:chgData name="Antonio Carlos Meira Neto" userId="59b1efde8bf749db" providerId="LiveId" clId="{80735760-7840-4A2B-9124-0DDF62D58272}" dt="2022-09-25T03:47:31.637" v="1915"/>
          <ac:spMkLst>
            <pc:docMk/>
            <pc:sldMk cId="631235082" sldId="332"/>
            <ac:spMk id="15" creationId="{6F922B15-7280-A334-3D9A-5259D49B56B3}"/>
          </ac:spMkLst>
        </pc:spChg>
        <pc:spChg chg="mod">
          <ac:chgData name="Antonio Carlos Meira Neto" userId="59b1efde8bf749db" providerId="LiveId" clId="{80735760-7840-4A2B-9124-0DDF62D58272}" dt="2022-09-25T03:47:31.637" v="1915"/>
          <ac:spMkLst>
            <pc:docMk/>
            <pc:sldMk cId="631235082" sldId="332"/>
            <ac:spMk id="16" creationId="{57D86245-CF57-12C9-0057-5CC197C903FF}"/>
          </ac:spMkLst>
        </pc:spChg>
        <pc:spChg chg="mod">
          <ac:chgData name="Antonio Carlos Meira Neto" userId="59b1efde8bf749db" providerId="LiveId" clId="{80735760-7840-4A2B-9124-0DDF62D58272}" dt="2022-09-25T03:47:31.637" v="1915"/>
          <ac:spMkLst>
            <pc:docMk/>
            <pc:sldMk cId="631235082" sldId="332"/>
            <ac:spMk id="17" creationId="{21C4B507-15C1-2E30-497C-156895FED4F2}"/>
          </ac:spMkLst>
        </pc:spChg>
        <pc:spChg chg="mod">
          <ac:chgData name="Antonio Carlos Meira Neto" userId="59b1efde8bf749db" providerId="LiveId" clId="{80735760-7840-4A2B-9124-0DDF62D58272}" dt="2022-09-25T03:47:31.637" v="1915"/>
          <ac:spMkLst>
            <pc:docMk/>
            <pc:sldMk cId="631235082" sldId="332"/>
            <ac:spMk id="18" creationId="{9A6F7BD8-5D07-79C8-F1DF-1874CCD803CA}"/>
          </ac:spMkLst>
        </pc:spChg>
        <pc:spChg chg="mod">
          <ac:chgData name="Antonio Carlos Meira Neto" userId="59b1efde8bf749db" providerId="LiveId" clId="{80735760-7840-4A2B-9124-0DDF62D58272}" dt="2022-09-25T03:47:31.637" v="1915"/>
          <ac:spMkLst>
            <pc:docMk/>
            <pc:sldMk cId="631235082" sldId="332"/>
            <ac:spMk id="19" creationId="{65CA018A-0706-D3C9-BB31-BD615CD1150E}"/>
          </ac:spMkLst>
        </pc:spChg>
        <pc:spChg chg="mod">
          <ac:chgData name="Antonio Carlos Meira Neto" userId="59b1efde8bf749db" providerId="LiveId" clId="{80735760-7840-4A2B-9124-0DDF62D58272}" dt="2022-09-25T03:47:31.637" v="1915"/>
          <ac:spMkLst>
            <pc:docMk/>
            <pc:sldMk cId="631235082" sldId="332"/>
            <ac:spMk id="20" creationId="{B53C3BA9-FD5B-B7EC-6C66-6847D4CD50AC}"/>
          </ac:spMkLst>
        </pc:spChg>
        <pc:spChg chg="mod">
          <ac:chgData name="Antonio Carlos Meira Neto" userId="59b1efde8bf749db" providerId="LiveId" clId="{80735760-7840-4A2B-9124-0DDF62D58272}" dt="2022-09-25T03:49:20.057" v="1940"/>
          <ac:spMkLst>
            <pc:docMk/>
            <pc:sldMk cId="631235082" sldId="332"/>
            <ac:spMk id="22" creationId="{D410D0EE-CD63-127B-D004-7ED1A8F702A2}"/>
          </ac:spMkLst>
        </pc:spChg>
        <pc:spChg chg="mod">
          <ac:chgData name="Antonio Carlos Meira Neto" userId="59b1efde8bf749db" providerId="LiveId" clId="{80735760-7840-4A2B-9124-0DDF62D58272}" dt="2022-09-25T03:49:20.057" v="1940"/>
          <ac:spMkLst>
            <pc:docMk/>
            <pc:sldMk cId="631235082" sldId="332"/>
            <ac:spMk id="23" creationId="{A4944CE4-6DD8-2695-F8C3-0BC28071CC1D}"/>
          </ac:spMkLst>
        </pc:spChg>
        <pc:spChg chg="mod">
          <ac:chgData name="Antonio Carlos Meira Neto" userId="59b1efde8bf749db" providerId="LiveId" clId="{80735760-7840-4A2B-9124-0DDF62D58272}" dt="2022-09-25T03:49:20.057" v="1940"/>
          <ac:spMkLst>
            <pc:docMk/>
            <pc:sldMk cId="631235082" sldId="332"/>
            <ac:spMk id="24" creationId="{99D3CE94-D816-0821-0EB5-8364D0249977}"/>
          </ac:spMkLst>
        </pc:spChg>
        <pc:spChg chg="mod">
          <ac:chgData name="Antonio Carlos Meira Neto" userId="59b1efde8bf749db" providerId="LiveId" clId="{80735760-7840-4A2B-9124-0DDF62D58272}" dt="2022-09-25T03:49:20.057" v="1940"/>
          <ac:spMkLst>
            <pc:docMk/>
            <pc:sldMk cId="631235082" sldId="332"/>
            <ac:spMk id="25" creationId="{BA9F1259-2554-4BEA-CF05-117850D2F9F9}"/>
          </ac:spMkLst>
        </pc:spChg>
        <pc:spChg chg="mod">
          <ac:chgData name="Antonio Carlos Meira Neto" userId="59b1efde8bf749db" providerId="LiveId" clId="{80735760-7840-4A2B-9124-0DDF62D58272}" dt="2022-09-25T03:49:20.057" v="1940"/>
          <ac:spMkLst>
            <pc:docMk/>
            <pc:sldMk cId="631235082" sldId="332"/>
            <ac:spMk id="26" creationId="{A37C091D-8486-DFD1-66D6-DB354C141BAA}"/>
          </ac:spMkLst>
        </pc:spChg>
        <pc:spChg chg="mod">
          <ac:chgData name="Antonio Carlos Meira Neto" userId="59b1efde8bf749db" providerId="LiveId" clId="{80735760-7840-4A2B-9124-0DDF62D58272}" dt="2022-09-25T03:49:20.057" v="1940"/>
          <ac:spMkLst>
            <pc:docMk/>
            <pc:sldMk cId="631235082" sldId="332"/>
            <ac:spMk id="27" creationId="{B622F752-4FC3-9BC0-3349-4711A2119659}"/>
          </ac:spMkLst>
        </pc:spChg>
        <pc:spChg chg="mod">
          <ac:chgData name="Antonio Carlos Meira Neto" userId="59b1efde8bf749db" providerId="LiveId" clId="{80735760-7840-4A2B-9124-0DDF62D58272}" dt="2022-09-25T03:49:20.057" v="1940"/>
          <ac:spMkLst>
            <pc:docMk/>
            <pc:sldMk cId="631235082" sldId="332"/>
            <ac:spMk id="28" creationId="{2A7ABD39-3A2D-978B-BCB8-71F9E0AF1EFC}"/>
          </ac:spMkLst>
        </pc:spChg>
        <pc:spChg chg="mod">
          <ac:chgData name="Antonio Carlos Meira Neto" userId="59b1efde8bf749db" providerId="LiveId" clId="{80735760-7840-4A2B-9124-0DDF62D58272}" dt="2022-09-25T03:49:20.057" v="1940"/>
          <ac:spMkLst>
            <pc:docMk/>
            <pc:sldMk cId="631235082" sldId="332"/>
            <ac:spMk id="29" creationId="{CFE79B4E-8406-8764-08A7-654193D2C6B7}"/>
          </ac:spMkLst>
        </pc:spChg>
        <pc:spChg chg="mod">
          <ac:chgData name="Antonio Carlos Meira Neto" userId="59b1efde8bf749db" providerId="LiveId" clId="{80735760-7840-4A2B-9124-0DDF62D58272}" dt="2022-09-25T03:49:20.057" v="1940"/>
          <ac:spMkLst>
            <pc:docMk/>
            <pc:sldMk cId="631235082" sldId="332"/>
            <ac:spMk id="30" creationId="{5795C04E-0383-9338-95CA-E499B3FC99C5}"/>
          </ac:spMkLst>
        </pc:spChg>
        <pc:spChg chg="mod">
          <ac:chgData name="Antonio Carlos Meira Neto" userId="59b1efde8bf749db" providerId="LiveId" clId="{80735760-7840-4A2B-9124-0DDF62D58272}" dt="2022-09-25T03:49:20.057" v="1940"/>
          <ac:spMkLst>
            <pc:docMk/>
            <pc:sldMk cId="631235082" sldId="332"/>
            <ac:spMk id="31" creationId="{F49977F8-207F-36C9-67EE-55514CB8BB7B}"/>
          </ac:spMkLst>
        </pc:spChg>
        <pc:spChg chg="mod">
          <ac:chgData name="Antonio Carlos Meira Neto" userId="59b1efde8bf749db" providerId="LiveId" clId="{80735760-7840-4A2B-9124-0DDF62D58272}" dt="2022-09-29T19:46:22.223" v="4318"/>
          <ac:spMkLst>
            <pc:docMk/>
            <pc:sldMk cId="631235082" sldId="332"/>
            <ac:spMk id="32" creationId="{319D2E2E-3D29-D88D-7513-C06360DCE35C}"/>
          </ac:spMkLst>
        </pc:spChg>
        <pc:spChg chg="mod">
          <ac:chgData name="Antonio Carlos Meira Neto" userId="59b1efde8bf749db" providerId="LiveId" clId="{80735760-7840-4A2B-9124-0DDF62D58272}" dt="2022-09-29T19:46:22.223" v="4318"/>
          <ac:spMkLst>
            <pc:docMk/>
            <pc:sldMk cId="631235082" sldId="332"/>
            <ac:spMk id="33" creationId="{2F2C7A1F-92FD-4A6F-8717-A19D67A77BCC}"/>
          </ac:spMkLst>
        </pc:spChg>
        <pc:spChg chg="mod">
          <ac:chgData name="Antonio Carlos Meira Neto" userId="59b1efde8bf749db" providerId="LiveId" clId="{80735760-7840-4A2B-9124-0DDF62D58272}" dt="2022-09-29T19:46:22.223" v="4318"/>
          <ac:spMkLst>
            <pc:docMk/>
            <pc:sldMk cId="631235082" sldId="332"/>
            <ac:spMk id="34" creationId="{7FA086A8-509A-0D1A-A8A9-0957199F5F7C}"/>
          </ac:spMkLst>
        </pc:spChg>
        <pc:spChg chg="mod">
          <ac:chgData name="Antonio Carlos Meira Neto" userId="59b1efde8bf749db" providerId="LiveId" clId="{80735760-7840-4A2B-9124-0DDF62D58272}" dt="2022-09-29T19:46:22.223" v="4318"/>
          <ac:spMkLst>
            <pc:docMk/>
            <pc:sldMk cId="631235082" sldId="332"/>
            <ac:spMk id="35" creationId="{B3A60424-8E82-9F0C-DCA6-103CFCBC49AA}"/>
          </ac:spMkLst>
        </pc:spChg>
        <pc:spChg chg="mod">
          <ac:chgData name="Antonio Carlos Meira Neto" userId="59b1efde8bf749db" providerId="LiveId" clId="{80735760-7840-4A2B-9124-0DDF62D58272}" dt="2022-09-29T19:46:22.223" v="4318"/>
          <ac:spMkLst>
            <pc:docMk/>
            <pc:sldMk cId="631235082" sldId="332"/>
            <ac:spMk id="36" creationId="{C9E05FF6-DA24-8340-CA96-04C8DAAE955E}"/>
          </ac:spMkLst>
        </pc:spChg>
        <pc:spChg chg="mod">
          <ac:chgData name="Antonio Carlos Meira Neto" userId="59b1efde8bf749db" providerId="LiveId" clId="{80735760-7840-4A2B-9124-0DDF62D58272}" dt="2022-09-29T19:46:22.223" v="4318"/>
          <ac:spMkLst>
            <pc:docMk/>
            <pc:sldMk cId="631235082" sldId="332"/>
            <ac:spMk id="37" creationId="{60C7739A-7FE4-16DE-89A9-B9E65A198820}"/>
          </ac:spMkLst>
        </pc:spChg>
        <pc:spChg chg="mod">
          <ac:chgData name="Antonio Carlos Meira Neto" userId="59b1efde8bf749db" providerId="LiveId" clId="{80735760-7840-4A2B-9124-0DDF62D58272}" dt="2022-09-29T19:46:22.223" v="4318"/>
          <ac:spMkLst>
            <pc:docMk/>
            <pc:sldMk cId="631235082" sldId="332"/>
            <ac:spMk id="38" creationId="{841A63DA-3C54-92AC-B89B-9542BF665B90}"/>
          </ac:spMkLst>
        </pc:spChg>
        <pc:spChg chg="mod">
          <ac:chgData name="Antonio Carlos Meira Neto" userId="59b1efde8bf749db" providerId="LiveId" clId="{80735760-7840-4A2B-9124-0DDF62D58272}" dt="2022-09-29T19:46:22.223" v="4318"/>
          <ac:spMkLst>
            <pc:docMk/>
            <pc:sldMk cId="631235082" sldId="332"/>
            <ac:spMk id="39" creationId="{09849B85-A2E7-E6CA-BCAF-97769F31E7F8}"/>
          </ac:spMkLst>
        </pc:spChg>
        <pc:spChg chg="mod">
          <ac:chgData name="Antonio Carlos Meira Neto" userId="59b1efde8bf749db" providerId="LiveId" clId="{80735760-7840-4A2B-9124-0DDF62D58272}" dt="2022-09-29T19:46:22.223" v="4318"/>
          <ac:spMkLst>
            <pc:docMk/>
            <pc:sldMk cId="631235082" sldId="332"/>
            <ac:spMk id="40" creationId="{70F7B459-00AE-8F3E-65CC-7C8205C5D8AD}"/>
          </ac:spMkLst>
        </pc:spChg>
        <pc:spChg chg="add mod">
          <ac:chgData name="Antonio Carlos Meira Neto" userId="59b1efde8bf749db" providerId="LiveId" clId="{80735760-7840-4A2B-9124-0DDF62D58272}" dt="2022-09-29T20:20:33.750" v="5232" actId="20577"/>
          <ac:spMkLst>
            <pc:docMk/>
            <pc:sldMk cId="631235082" sldId="332"/>
            <ac:spMk id="43" creationId="{74EF1EE2-5964-BA12-2FD1-B8C2FB558D13}"/>
          </ac:spMkLst>
        </pc:spChg>
        <pc:grpChg chg="add del mod">
          <ac:chgData name="Antonio Carlos Meira Neto" userId="59b1efde8bf749db" providerId="LiveId" clId="{80735760-7840-4A2B-9124-0DDF62D58272}" dt="2022-09-29T19:46:24.341" v="4319"/>
          <ac:grpSpMkLst>
            <pc:docMk/>
            <pc:sldMk cId="631235082" sldId="332"/>
            <ac:grpSpMk id="2" creationId="{38547AF7-8764-A86D-0B9A-DB9AEB8369E7}"/>
          </ac:grpSpMkLst>
        </pc:grpChg>
        <pc:grpChg chg="del">
          <ac:chgData name="Antonio Carlos Meira Neto" userId="59b1efde8bf749db" providerId="LiveId" clId="{80735760-7840-4A2B-9124-0DDF62D58272}" dt="2022-09-25T03:47:30.580" v="1914" actId="478"/>
          <ac:grpSpMkLst>
            <pc:docMk/>
            <pc:sldMk cId="631235082" sldId="332"/>
            <ac:grpSpMk id="2" creationId="{BE2C9403-FF2F-C114-5544-66A363D1EBD1}"/>
          </ac:grpSpMkLst>
        </pc:grpChg>
        <pc:grpChg chg="add mod">
          <ac:chgData name="Antonio Carlos Meira Neto" userId="59b1efde8bf749db" providerId="LiveId" clId="{80735760-7840-4A2B-9124-0DDF62D58272}" dt="2022-10-05T22:38:45.178" v="11095" actId="1076"/>
          <ac:grpSpMkLst>
            <pc:docMk/>
            <pc:sldMk cId="631235082" sldId="332"/>
            <ac:grpSpMk id="7" creationId="{E15222BB-075E-2E5E-EB46-F81EC2E369BE}"/>
          </ac:grpSpMkLst>
        </pc:grpChg>
        <pc:grpChg chg="mod">
          <ac:chgData name="Antonio Carlos Meira Neto" userId="59b1efde8bf749db" providerId="LiveId" clId="{80735760-7840-4A2B-9124-0DDF62D58272}" dt="2022-09-25T03:47:31.637" v="1915"/>
          <ac:grpSpMkLst>
            <pc:docMk/>
            <pc:sldMk cId="631235082" sldId="332"/>
            <ac:grpSpMk id="12" creationId="{6876C434-A8E9-980D-36DB-FA5BD0E71F51}"/>
          </ac:grpSpMkLst>
        </pc:grpChg>
        <pc:grpChg chg="mod">
          <ac:chgData name="Antonio Carlos Meira Neto" userId="59b1efde8bf749db" providerId="LiveId" clId="{80735760-7840-4A2B-9124-0DDF62D58272}" dt="2022-09-25T03:47:31.637" v="1915"/>
          <ac:grpSpMkLst>
            <pc:docMk/>
            <pc:sldMk cId="631235082" sldId="332"/>
            <ac:grpSpMk id="13" creationId="{AC56590A-02BD-36D3-9357-1CD81F31A5D4}"/>
          </ac:grpSpMkLst>
        </pc:grpChg>
        <pc:grpChg chg="mod">
          <ac:chgData name="Antonio Carlos Meira Neto" userId="59b1efde8bf749db" providerId="LiveId" clId="{80735760-7840-4A2B-9124-0DDF62D58272}" dt="2022-09-25T03:47:31.637" v="1915"/>
          <ac:grpSpMkLst>
            <pc:docMk/>
            <pc:sldMk cId="631235082" sldId="332"/>
            <ac:grpSpMk id="14" creationId="{38E318BC-4BE9-F860-F5DB-F2FE41FAD558}"/>
          </ac:grpSpMkLst>
        </pc:grpChg>
        <pc:grpChg chg="add del mod">
          <ac:chgData name="Antonio Carlos Meira Neto" userId="59b1efde8bf749db" providerId="LiveId" clId="{80735760-7840-4A2B-9124-0DDF62D58272}" dt="2022-09-29T19:46:21.420" v="4317" actId="21"/>
          <ac:grpSpMkLst>
            <pc:docMk/>
            <pc:sldMk cId="631235082" sldId="332"/>
            <ac:grpSpMk id="21" creationId="{603C4895-D76C-D27D-B16D-C1EA4A03157C}"/>
          </ac:grpSpMkLst>
        </pc:grpChg>
        <pc:graphicFrameChg chg="mod">
          <ac:chgData name="Antonio Carlos Meira Neto" userId="59b1efde8bf749db" providerId="LiveId" clId="{80735760-7840-4A2B-9124-0DDF62D58272}" dt="2022-09-25T03:47:31.637" v="1915"/>
          <ac:graphicFrameMkLst>
            <pc:docMk/>
            <pc:sldMk cId="631235082" sldId="332"/>
            <ac:graphicFrameMk id="8" creationId="{340AB194-2051-B3CE-778C-9E9CC8580A3A}"/>
          </ac:graphicFrameMkLst>
        </pc:graphicFrameChg>
        <pc:graphicFrameChg chg="mod">
          <ac:chgData name="Antonio Carlos Meira Neto" userId="59b1efde8bf749db" providerId="LiveId" clId="{80735760-7840-4A2B-9124-0DDF62D58272}" dt="2022-09-25T03:47:31.637" v="1915"/>
          <ac:graphicFrameMkLst>
            <pc:docMk/>
            <pc:sldMk cId="631235082" sldId="332"/>
            <ac:graphicFrameMk id="9" creationId="{DE50327D-A945-CCBB-D424-D1D81FB40C9B}"/>
          </ac:graphicFrameMkLst>
        </pc:graphicFrameChg>
        <pc:graphicFrameChg chg="mod">
          <ac:chgData name="Antonio Carlos Meira Neto" userId="59b1efde8bf749db" providerId="LiveId" clId="{80735760-7840-4A2B-9124-0DDF62D58272}" dt="2022-09-25T03:47:31.637" v="1915"/>
          <ac:graphicFrameMkLst>
            <pc:docMk/>
            <pc:sldMk cId="631235082" sldId="332"/>
            <ac:graphicFrameMk id="10" creationId="{2EDB3851-BA4C-FEC9-BF46-74BC30DF51D6}"/>
          </ac:graphicFrameMkLst>
        </pc:graphicFrameChg>
        <pc:graphicFrameChg chg="mod">
          <ac:chgData name="Antonio Carlos Meira Neto" userId="59b1efde8bf749db" providerId="LiveId" clId="{80735760-7840-4A2B-9124-0DDF62D58272}" dt="2022-09-25T03:47:31.637" v="1915"/>
          <ac:graphicFrameMkLst>
            <pc:docMk/>
            <pc:sldMk cId="631235082" sldId="332"/>
            <ac:graphicFrameMk id="11" creationId="{FCBDE06E-18DB-8350-38E1-E81018823A3A}"/>
          </ac:graphicFrameMkLst>
        </pc:graphicFrameChg>
        <pc:picChg chg="add mod">
          <ac:chgData name="Antonio Carlos Meira Neto" userId="59b1efde8bf749db" providerId="LiveId" clId="{80735760-7840-4A2B-9124-0DDF62D58272}" dt="2022-10-05T22:39:12.177" v="11103" actId="1076"/>
          <ac:picMkLst>
            <pc:docMk/>
            <pc:sldMk cId="631235082" sldId="332"/>
            <ac:picMk id="41" creationId="{09AA55CF-0371-F25F-97F6-4780DCB93A9E}"/>
          </ac:picMkLst>
        </pc:picChg>
      </pc:sldChg>
      <pc:sldChg chg="addSp delSp modSp add mod modShow">
        <pc:chgData name="Antonio Carlos Meira Neto" userId="59b1efde8bf749db" providerId="LiveId" clId="{80735760-7840-4A2B-9124-0DDF62D58272}" dt="2022-09-29T23:15:46.872" v="8409"/>
        <pc:sldMkLst>
          <pc:docMk/>
          <pc:sldMk cId="3163570628" sldId="333"/>
        </pc:sldMkLst>
        <pc:spChg chg="mod">
          <ac:chgData name="Antonio Carlos Meira Neto" userId="59b1efde8bf749db" providerId="LiveId" clId="{80735760-7840-4A2B-9124-0DDF62D58272}" dt="2022-09-25T23:47:14.678" v="3496"/>
          <ac:spMkLst>
            <pc:docMk/>
            <pc:sldMk cId="3163570628" sldId="333"/>
            <ac:spMk id="2" creationId="{1C88C04B-D3A3-EE2B-2252-2A5FB90438B2}"/>
          </ac:spMkLst>
        </pc:spChg>
        <pc:spChg chg="add del mod">
          <ac:chgData name="Antonio Carlos Meira Neto" userId="59b1efde8bf749db" providerId="LiveId" clId="{80735760-7840-4A2B-9124-0DDF62D58272}" dt="2022-09-29T20:24:46.233" v="5345" actId="478"/>
          <ac:spMkLst>
            <pc:docMk/>
            <pc:sldMk cId="3163570628" sldId="333"/>
            <ac:spMk id="5" creationId="{AF51473F-6764-45BC-6CDB-27BB5063B995}"/>
          </ac:spMkLst>
        </pc:spChg>
        <pc:spChg chg="add mod">
          <ac:chgData name="Antonio Carlos Meira Neto" userId="59b1efde8bf749db" providerId="LiveId" clId="{80735760-7840-4A2B-9124-0DDF62D58272}" dt="2022-09-29T20:24:47.388" v="5346"/>
          <ac:spMkLst>
            <pc:docMk/>
            <pc:sldMk cId="3163570628" sldId="333"/>
            <ac:spMk id="8" creationId="{62D1EB65-0A61-4D3B-7EF6-71E9C5676778}"/>
          </ac:spMkLst>
        </pc:spChg>
        <pc:spChg chg="del">
          <ac:chgData name="Antonio Carlos Meira Neto" userId="59b1efde8bf749db" providerId="LiveId" clId="{80735760-7840-4A2B-9124-0DDF62D58272}" dt="2022-09-29T20:11:18.290" v="4968" actId="478"/>
          <ac:spMkLst>
            <pc:docMk/>
            <pc:sldMk cId="3163570628" sldId="333"/>
            <ac:spMk id="9" creationId="{56A0B336-9293-2080-B257-CABBE8A5EB38}"/>
          </ac:spMkLst>
        </pc:spChg>
        <pc:picChg chg="add del mod">
          <ac:chgData name="Antonio Carlos Meira Neto" userId="59b1efde8bf749db" providerId="LiveId" clId="{80735760-7840-4A2B-9124-0DDF62D58272}" dt="2022-09-25T23:32:25.852" v="3380"/>
          <ac:picMkLst>
            <pc:docMk/>
            <pc:sldMk cId="3163570628" sldId="333"/>
            <ac:picMk id="3" creationId="{9A49E9A6-293C-6369-E331-75030E793A91}"/>
          </ac:picMkLst>
        </pc:picChg>
        <pc:picChg chg="add del mod">
          <ac:chgData name="Antonio Carlos Meira Neto" userId="59b1efde8bf749db" providerId="LiveId" clId="{80735760-7840-4A2B-9124-0DDF62D58272}" dt="2022-09-25T23:32:25.852" v="3380"/>
          <ac:picMkLst>
            <pc:docMk/>
            <pc:sldMk cId="3163570628" sldId="333"/>
            <ac:picMk id="5" creationId="{140AF4A3-30B7-B583-D7D0-3E6E7CE307BB}"/>
          </ac:picMkLst>
        </pc:picChg>
        <pc:picChg chg="add del mod">
          <ac:chgData name="Antonio Carlos Meira Neto" userId="59b1efde8bf749db" providerId="LiveId" clId="{80735760-7840-4A2B-9124-0DDF62D58272}" dt="2022-09-25T23:32:25.852" v="3380"/>
          <ac:picMkLst>
            <pc:docMk/>
            <pc:sldMk cId="3163570628" sldId="333"/>
            <ac:picMk id="6" creationId="{4ADAC00E-E57C-5701-832E-0BDCF4D33B4C}"/>
          </ac:picMkLst>
        </pc:picChg>
        <pc:picChg chg="add mod">
          <ac:chgData name="Antonio Carlos Meira Neto" userId="59b1efde8bf749db" providerId="LiveId" clId="{80735760-7840-4A2B-9124-0DDF62D58272}" dt="2022-09-25T23:33:27.955" v="3404" actId="1038"/>
          <ac:picMkLst>
            <pc:docMk/>
            <pc:sldMk cId="3163570628" sldId="333"/>
            <ac:picMk id="7" creationId="{34CBA1BD-6085-7492-5E21-F14AA05E0188}"/>
          </ac:picMkLst>
        </pc:picChg>
        <pc:picChg chg="add del mod">
          <ac:chgData name="Antonio Carlos Meira Neto" userId="59b1efde8bf749db" providerId="LiveId" clId="{80735760-7840-4A2B-9124-0DDF62D58272}" dt="2022-09-29T23:15:46.572" v="8408" actId="478"/>
          <ac:picMkLst>
            <pc:docMk/>
            <pc:sldMk cId="3163570628" sldId="333"/>
            <ac:picMk id="10" creationId="{3CBDB425-A01E-1C29-123C-D635D792ABCE}"/>
          </ac:picMkLst>
        </pc:picChg>
        <pc:picChg chg="add mod">
          <ac:chgData name="Antonio Carlos Meira Neto" userId="59b1efde8bf749db" providerId="LiveId" clId="{80735760-7840-4A2B-9124-0DDF62D58272}" dt="2022-09-29T23:15:46.872" v="8409"/>
          <ac:picMkLst>
            <pc:docMk/>
            <pc:sldMk cId="3163570628" sldId="333"/>
            <ac:picMk id="11" creationId="{C528EF09-8F95-56AF-4FB2-264E3C37F60E}"/>
          </ac:picMkLst>
        </pc:picChg>
      </pc:sldChg>
      <pc:sldChg chg="addSp delSp modSp add mod ord modShow">
        <pc:chgData name="Antonio Carlos Meira Neto" userId="59b1efde8bf749db" providerId="LiveId" clId="{80735760-7840-4A2B-9124-0DDF62D58272}" dt="2022-09-29T23:15:30.722" v="8405"/>
        <pc:sldMkLst>
          <pc:docMk/>
          <pc:sldMk cId="3961238383" sldId="334"/>
        </pc:sldMkLst>
        <pc:spChg chg="mod">
          <ac:chgData name="Antonio Carlos Meira Neto" userId="59b1efde8bf749db" providerId="LiveId" clId="{80735760-7840-4A2B-9124-0DDF62D58272}" dt="2022-09-25T23:48:27.895" v="3510" actId="20577"/>
          <ac:spMkLst>
            <pc:docMk/>
            <pc:sldMk cId="3961238383" sldId="334"/>
            <ac:spMk id="2" creationId="{1C88C04B-D3A3-EE2B-2252-2A5FB90438B2}"/>
          </ac:spMkLst>
        </pc:spChg>
        <pc:spChg chg="add del mod">
          <ac:chgData name="Antonio Carlos Meira Neto" userId="59b1efde8bf749db" providerId="LiveId" clId="{80735760-7840-4A2B-9124-0DDF62D58272}" dt="2022-09-29T20:24:55.095" v="5349" actId="478"/>
          <ac:spMkLst>
            <pc:docMk/>
            <pc:sldMk cId="3961238383" sldId="334"/>
            <ac:spMk id="5" creationId="{506028DC-F3B6-E24F-E9E4-47B070BC47A4}"/>
          </ac:spMkLst>
        </pc:spChg>
        <pc:spChg chg="add mod">
          <ac:chgData name="Antonio Carlos Meira Neto" userId="59b1efde8bf749db" providerId="LiveId" clId="{80735760-7840-4A2B-9124-0DDF62D58272}" dt="2022-09-29T20:24:56.084" v="5350"/>
          <ac:spMkLst>
            <pc:docMk/>
            <pc:sldMk cId="3961238383" sldId="334"/>
            <ac:spMk id="8" creationId="{84C72B5B-039A-DE83-6CEE-57552244DFBE}"/>
          </ac:spMkLst>
        </pc:spChg>
        <pc:spChg chg="del">
          <ac:chgData name="Antonio Carlos Meira Neto" userId="59b1efde8bf749db" providerId="LiveId" clId="{80735760-7840-4A2B-9124-0DDF62D58272}" dt="2022-09-29T20:11:01.897" v="4962" actId="478"/>
          <ac:spMkLst>
            <pc:docMk/>
            <pc:sldMk cId="3961238383" sldId="334"/>
            <ac:spMk id="9" creationId="{56A0B336-9293-2080-B257-CABBE8A5EB38}"/>
          </ac:spMkLst>
        </pc:spChg>
        <pc:picChg chg="add del mod">
          <ac:chgData name="Antonio Carlos Meira Neto" userId="59b1efde8bf749db" providerId="LiveId" clId="{80735760-7840-4A2B-9124-0DDF62D58272}" dt="2022-09-25T23:32:58.357" v="3386"/>
          <ac:picMkLst>
            <pc:docMk/>
            <pc:sldMk cId="3961238383" sldId="334"/>
            <ac:picMk id="3" creationId="{22F20D30-4800-6C4F-DC45-B91EEC8D7080}"/>
          </ac:picMkLst>
        </pc:picChg>
        <pc:picChg chg="add del mod">
          <ac:chgData name="Antonio Carlos Meira Neto" userId="59b1efde8bf749db" providerId="LiveId" clId="{80735760-7840-4A2B-9124-0DDF62D58272}" dt="2022-09-25T23:32:58.357" v="3386"/>
          <ac:picMkLst>
            <pc:docMk/>
            <pc:sldMk cId="3961238383" sldId="334"/>
            <ac:picMk id="5" creationId="{12F2461E-48CC-210F-2A49-FD13EA347112}"/>
          </ac:picMkLst>
        </pc:picChg>
        <pc:picChg chg="add del mod">
          <ac:chgData name="Antonio Carlos Meira Neto" userId="59b1efde8bf749db" providerId="LiveId" clId="{80735760-7840-4A2B-9124-0DDF62D58272}" dt="2022-09-25T23:32:58.357" v="3386"/>
          <ac:picMkLst>
            <pc:docMk/>
            <pc:sldMk cId="3961238383" sldId="334"/>
            <ac:picMk id="6" creationId="{B87FA15D-B8AC-E87E-C238-F4A110908CF3}"/>
          </ac:picMkLst>
        </pc:picChg>
        <pc:picChg chg="add mod">
          <ac:chgData name="Antonio Carlos Meira Neto" userId="59b1efde8bf749db" providerId="LiveId" clId="{80735760-7840-4A2B-9124-0DDF62D58272}" dt="2022-09-25T23:33:46.841" v="3415" actId="1038"/>
          <ac:picMkLst>
            <pc:docMk/>
            <pc:sldMk cId="3961238383" sldId="334"/>
            <ac:picMk id="7" creationId="{EBED6D1D-605B-5A6B-8370-D54E64FDC032}"/>
          </ac:picMkLst>
        </pc:picChg>
        <pc:picChg chg="add del mod">
          <ac:chgData name="Antonio Carlos Meira Neto" userId="59b1efde8bf749db" providerId="LiveId" clId="{80735760-7840-4A2B-9124-0DDF62D58272}" dt="2022-09-29T23:15:30.387" v="8404" actId="478"/>
          <ac:picMkLst>
            <pc:docMk/>
            <pc:sldMk cId="3961238383" sldId="334"/>
            <ac:picMk id="10" creationId="{E6AB8095-023E-5400-7393-F91604EEDAFA}"/>
          </ac:picMkLst>
        </pc:picChg>
        <pc:picChg chg="add mod">
          <ac:chgData name="Antonio Carlos Meira Neto" userId="59b1efde8bf749db" providerId="LiveId" clId="{80735760-7840-4A2B-9124-0DDF62D58272}" dt="2022-09-29T23:15:30.722" v="8405"/>
          <ac:picMkLst>
            <pc:docMk/>
            <pc:sldMk cId="3961238383" sldId="334"/>
            <ac:picMk id="11" creationId="{97BAF2B9-E95D-9F70-992F-C6570480D4E0}"/>
          </ac:picMkLst>
        </pc:picChg>
      </pc:sldChg>
      <pc:sldChg chg="addSp delSp modSp add mod ord replId modShow">
        <pc:chgData name="Antonio Carlos Meira Neto" userId="59b1efde8bf749db" providerId="LiveId" clId="{80735760-7840-4A2B-9124-0DDF62D58272}" dt="2022-09-29T23:15:39.641" v="8407"/>
        <pc:sldMkLst>
          <pc:docMk/>
          <pc:sldMk cId="2497832874" sldId="335"/>
        </pc:sldMkLst>
        <pc:spChg chg="mod">
          <ac:chgData name="Antonio Carlos Meira Neto" userId="59b1efde8bf749db" providerId="LiveId" clId="{80735760-7840-4A2B-9124-0DDF62D58272}" dt="2022-09-25T23:47:41.955" v="3507" actId="20577"/>
          <ac:spMkLst>
            <pc:docMk/>
            <pc:sldMk cId="2497832874" sldId="335"/>
            <ac:spMk id="2" creationId="{1C88C04B-D3A3-EE2B-2252-2A5FB90438B2}"/>
          </ac:spMkLst>
        </pc:spChg>
        <pc:spChg chg="add del mod">
          <ac:chgData name="Antonio Carlos Meira Neto" userId="59b1efde8bf749db" providerId="LiveId" clId="{80735760-7840-4A2B-9124-0DDF62D58272}" dt="2022-09-29T20:24:50.513" v="5347" actId="478"/>
          <ac:spMkLst>
            <pc:docMk/>
            <pc:sldMk cId="2497832874" sldId="335"/>
            <ac:spMk id="5" creationId="{011DFD97-14E1-389D-1DDE-F46F59F7D822}"/>
          </ac:spMkLst>
        </pc:spChg>
        <pc:spChg chg="add mod">
          <ac:chgData name="Antonio Carlos Meira Neto" userId="59b1efde8bf749db" providerId="LiveId" clId="{80735760-7840-4A2B-9124-0DDF62D58272}" dt="2022-09-29T20:24:51.942" v="5348"/>
          <ac:spMkLst>
            <pc:docMk/>
            <pc:sldMk cId="2497832874" sldId="335"/>
            <ac:spMk id="8" creationId="{E333A434-6031-786B-BB6A-E501EEE7E05B}"/>
          </ac:spMkLst>
        </pc:spChg>
        <pc:spChg chg="del">
          <ac:chgData name="Antonio Carlos Meira Neto" userId="59b1efde8bf749db" providerId="LiveId" clId="{80735760-7840-4A2B-9124-0DDF62D58272}" dt="2022-09-29T20:11:06.306" v="4964" actId="478"/>
          <ac:spMkLst>
            <pc:docMk/>
            <pc:sldMk cId="2497832874" sldId="335"/>
            <ac:spMk id="9" creationId="{56A0B336-9293-2080-B257-CABBE8A5EB38}"/>
          </ac:spMkLst>
        </pc:spChg>
        <pc:picChg chg="add del mod">
          <ac:chgData name="Antonio Carlos Meira Neto" userId="59b1efde8bf749db" providerId="LiveId" clId="{80735760-7840-4A2B-9124-0DDF62D58272}" dt="2022-09-25T23:34:00.718" v="3418"/>
          <ac:picMkLst>
            <pc:docMk/>
            <pc:sldMk cId="2497832874" sldId="335"/>
            <ac:picMk id="3" creationId="{D5648064-99BE-C57B-F230-688A4EABB711}"/>
          </ac:picMkLst>
        </pc:picChg>
        <pc:picChg chg="add del mod">
          <ac:chgData name="Antonio Carlos Meira Neto" userId="59b1efde8bf749db" providerId="LiveId" clId="{80735760-7840-4A2B-9124-0DDF62D58272}" dt="2022-09-25T23:34:00.718" v="3418"/>
          <ac:picMkLst>
            <pc:docMk/>
            <pc:sldMk cId="2497832874" sldId="335"/>
            <ac:picMk id="5" creationId="{1CE0BDC4-93A7-9DB5-72AF-4B44282741CA}"/>
          </ac:picMkLst>
        </pc:picChg>
        <pc:picChg chg="add del mod">
          <ac:chgData name="Antonio Carlos Meira Neto" userId="59b1efde8bf749db" providerId="LiveId" clId="{80735760-7840-4A2B-9124-0DDF62D58272}" dt="2022-09-25T23:34:00.718" v="3418"/>
          <ac:picMkLst>
            <pc:docMk/>
            <pc:sldMk cId="2497832874" sldId="335"/>
            <ac:picMk id="6" creationId="{64BDEB3F-C6E5-C348-6135-9331B2E4CE6E}"/>
          </ac:picMkLst>
        </pc:picChg>
        <pc:picChg chg="add mod">
          <ac:chgData name="Antonio Carlos Meira Neto" userId="59b1efde8bf749db" providerId="LiveId" clId="{80735760-7840-4A2B-9124-0DDF62D58272}" dt="2022-09-25T23:34:22.582" v="3437" actId="1037"/>
          <ac:picMkLst>
            <pc:docMk/>
            <pc:sldMk cId="2497832874" sldId="335"/>
            <ac:picMk id="7" creationId="{F36CFA52-AF6F-9438-ED71-EF1DD789759F}"/>
          </ac:picMkLst>
        </pc:picChg>
        <pc:picChg chg="add del mod">
          <ac:chgData name="Antonio Carlos Meira Neto" userId="59b1efde8bf749db" providerId="LiveId" clId="{80735760-7840-4A2B-9124-0DDF62D58272}" dt="2022-09-29T23:15:39.262" v="8406" actId="478"/>
          <ac:picMkLst>
            <pc:docMk/>
            <pc:sldMk cId="2497832874" sldId="335"/>
            <ac:picMk id="10" creationId="{3BAEA84D-C4AB-8567-8FDA-FBF390E33096}"/>
          </ac:picMkLst>
        </pc:picChg>
        <pc:picChg chg="add mod">
          <ac:chgData name="Antonio Carlos Meira Neto" userId="59b1efde8bf749db" providerId="LiveId" clId="{80735760-7840-4A2B-9124-0DDF62D58272}" dt="2022-09-29T23:15:39.641" v="8407"/>
          <ac:picMkLst>
            <pc:docMk/>
            <pc:sldMk cId="2497832874" sldId="335"/>
            <ac:picMk id="11" creationId="{28AC4943-FF23-0355-5E52-86F8F494BE30}"/>
          </ac:picMkLst>
        </pc:picChg>
      </pc:sldChg>
      <pc:sldChg chg="addSp delSp modSp add mod">
        <pc:chgData name="Antonio Carlos Meira Neto" userId="59b1efde8bf749db" providerId="LiveId" clId="{80735760-7840-4A2B-9124-0DDF62D58272}" dt="2022-09-29T21:11:24.172" v="7607" actId="1076"/>
        <pc:sldMkLst>
          <pc:docMk/>
          <pc:sldMk cId="2825338839" sldId="336"/>
        </pc:sldMkLst>
        <pc:spChg chg="del">
          <ac:chgData name="Antonio Carlos Meira Neto" userId="59b1efde8bf749db" providerId="LiveId" clId="{80735760-7840-4A2B-9124-0DDF62D58272}" dt="2022-09-29T20:25:06.505" v="5353" actId="478"/>
          <ac:spMkLst>
            <pc:docMk/>
            <pc:sldMk cId="2825338839" sldId="336"/>
            <ac:spMk id="2" creationId="{BE65F496-DD7E-46D5-9E4C-F520303CBBA5}"/>
          </ac:spMkLst>
        </pc:spChg>
        <pc:spChg chg="mod">
          <ac:chgData name="Antonio Carlos Meira Neto" userId="59b1efde8bf749db" providerId="LiveId" clId="{80735760-7840-4A2B-9124-0DDF62D58272}" dt="2022-09-29T21:10:45.093" v="7588" actId="14100"/>
          <ac:spMkLst>
            <pc:docMk/>
            <pc:sldMk cId="2825338839" sldId="336"/>
            <ac:spMk id="3" creationId="{1EF3BD10-0BFD-7B8F-C1B3-703461906C58}"/>
          </ac:spMkLst>
        </pc:spChg>
        <pc:spChg chg="add mod">
          <ac:chgData name="Antonio Carlos Meira Neto" userId="59b1efde8bf749db" providerId="LiveId" clId="{80735760-7840-4A2B-9124-0DDF62D58272}" dt="2022-09-29T20:25:07.631" v="5354"/>
          <ac:spMkLst>
            <pc:docMk/>
            <pc:sldMk cId="2825338839" sldId="336"/>
            <ac:spMk id="6" creationId="{E9968760-736F-A5ED-5023-10E9BB4F4C91}"/>
          </ac:spMkLst>
        </pc:spChg>
        <pc:spChg chg="add mod">
          <ac:chgData name="Antonio Carlos Meira Neto" userId="59b1efde8bf749db" providerId="LiveId" clId="{80735760-7840-4A2B-9124-0DDF62D58272}" dt="2022-09-29T21:11:24.172" v="7607" actId="1076"/>
          <ac:spMkLst>
            <pc:docMk/>
            <pc:sldMk cId="2825338839" sldId="336"/>
            <ac:spMk id="8" creationId="{6624C3B7-5CEE-F746-A2BE-0CD3DB464120}"/>
          </ac:spMkLst>
        </pc:spChg>
        <pc:graphicFrameChg chg="add mod modGraphic">
          <ac:chgData name="Antonio Carlos Meira Neto" userId="59b1efde8bf749db" providerId="LiveId" clId="{80735760-7840-4A2B-9124-0DDF62D58272}" dt="2022-09-29T20:59:38.311" v="6733" actId="1076"/>
          <ac:graphicFrameMkLst>
            <pc:docMk/>
            <pc:sldMk cId="2825338839" sldId="336"/>
            <ac:graphicFrameMk id="7" creationId="{9F846B11-C1FF-8AF7-F921-B7FA454489AD}"/>
          </ac:graphicFrameMkLst>
        </pc:graphicFrameChg>
      </pc:sldChg>
      <pc:sldChg chg="addSp delSp modSp add mod modShow">
        <pc:chgData name="Antonio Carlos Meira Neto" userId="59b1efde8bf749db" providerId="LiveId" clId="{80735760-7840-4A2B-9124-0DDF62D58272}" dt="2022-09-29T23:15:09.882" v="8403"/>
        <pc:sldMkLst>
          <pc:docMk/>
          <pc:sldMk cId="4016710369" sldId="337"/>
        </pc:sldMkLst>
        <pc:spChg chg="mod">
          <ac:chgData name="Antonio Carlos Meira Neto" userId="59b1efde8bf749db" providerId="LiveId" clId="{80735760-7840-4A2B-9124-0DDF62D58272}" dt="2022-09-25T23:49:05.381" v="3532" actId="20577"/>
          <ac:spMkLst>
            <pc:docMk/>
            <pc:sldMk cId="4016710369" sldId="337"/>
            <ac:spMk id="2" creationId="{1C88C04B-D3A3-EE2B-2252-2A5FB90438B2}"/>
          </ac:spMkLst>
        </pc:spChg>
        <pc:spChg chg="add del mod">
          <ac:chgData name="Antonio Carlos Meira Neto" userId="59b1efde8bf749db" providerId="LiveId" clId="{80735760-7840-4A2B-9124-0DDF62D58272}" dt="2022-09-29T20:24:59.994" v="5351" actId="478"/>
          <ac:spMkLst>
            <pc:docMk/>
            <pc:sldMk cId="4016710369" sldId="337"/>
            <ac:spMk id="5" creationId="{9EE25640-E679-46DE-FA59-7ADB2BDA4413}"/>
          </ac:spMkLst>
        </pc:spChg>
        <pc:spChg chg="add mod">
          <ac:chgData name="Antonio Carlos Meira Neto" userId="59b1efde8bf749db" providerId="LiveId" clId="{80735760-7840-4A2B-9124-0DDF62D58272}" dt="2022-09-29T20:25:01.043" v="5352"/>
          <ac:spMkLst>
            <pc:docMk/>
            <pc:sldMk cId="4016710369" sldId="337"/>
            <ac:spMk id="7" creationId="{6B1278AF-015D-8930-3E1C-31F75D07830F}"/>
          </ac:spMkLst>
        </pc:spChg>
        <pc:spChg chg="del">
          <ac:chgData name="Antonio Carlos Meira Neto" userId="59b1efde8bf749db" providerId="LiveId" clId="{80735760-7840-4A2B-9124-0DDF62D58272}" dt="2022-09-29T20:10:49.003" v="4949" actId="478"/>
          <ac:spMkLst>
            <pc:docMk/>
            <pc:sldMk cId="4016710369" sldId="337"/>
            <ac:spMk id="9" creationId="{56A0B336-9293-2080-B257-CABBE8A5EB38}"/>
          </ac:spMkLst>
        </pc:spChg>
        <pc:picChg chg="add del mod">
          <ac:chgData name="Antonio Carlos Meira Neto" userId="59b1efde8bf749db" providerId="LiveId" clId="{80735760-7840-4A2B-9124-0DDF62D58272}" dt="2022-09-25T23:34:40.789" v="3439"/>
          <ac:picMkLst>
            <pc:docMk/>
            <pc:sldMk cId="4016710369" sldId="337"/>
            <ac:picMk id="3" creationId="{39526D1A-0797-26FF-3FC7-149EA0E3C621}"/>
          </ac:picMkLst>
        </pc:picChg>
        <pc:picChg chg="add del mod">
          <ac:chgData name="Antonio Carlos Meira Neto" userId="59b1efde8bf749db" providerId="LiveId" clId="{80735760-7840-4A2B-9124-0DDF62D58272}" dt="2022-09-25T23:34:40.789" v="3439"/>
          <ac:picMkLst>
            <pc:docMk/>
            <pc:sldMk cId="4016710369" sldId="337"/>
            <ac:picMk id="5" creationId="{7413126A-8719-DA87-2D77-82835AB4E523}"/>
          </ac:picMkLst>
        </pc:picChg>
        <pc:picChg chg="add del mod">
          <ac:chgData name="Antonio Carlos Meira Neto" userId="59b1efde8bf749db" providerId="LiveId" clId="{80735760-7840-4A2B-9124-0DDF62D58272}" dt="2022-09-25T23:34:40.789" v="3439"/>
          <ac:picMkLst>
            <pc:docMk/>
            <pc:sldMk cId="4016710369" sldId="337"/>
            <ac:picMk id="6" creationId="{BC1A0D06-BDD7-E967-8809-F7BADAE13B62}"/>
          </ac:picMkLst>
        </pc:picChg>
        <pc:picChg chg="add del mod">
          <ac:chgData name="Antonio Carlos Meira Neto" userId="59b1efde8bf749db" providerId="LiveId" clId="{80735760-7840-4A2B-9124-0DDF62D58272}" dt="2022-09-25T23:34:40.789" v="3439"/>
          <ac:picMkLst>
            <pc:docMk/>
            <pc:sldMk cId="4016710369" sldId="337"/>
            <ac:picMk id="7" creationId="{22175907-F3FD-1E39-32B0-CB7FE309E938}"/>
          </ac:picMkLst>
        </pc:picChg>
        <pc:picChg chg="add del mod">
          <ac:chgData name="Antonio Carlos Meira Neto" userId="59b1efde8bf749db" providerId="LiveId" clId="{80735760-7840-4A2B-9124-0DDF62D58272}" dt="2022-09-25T23:34:40.789" v="3439"/>
          <ac:picMkLst>
            <pc:docMk/>
            <pc:sldMk cId="4016710369" sldId="337"/>
            <ac:picMk id="8" creationId="{0EF3A496-CCF4-F21E-091B-E9C1B850A05B}"/>
          </ac:picMkLst>
        </pc:picChg>
        <pc:picChg chg="add del mod">
          <ac:chgData name="Antonio Carlos Meira Neto" userId="59b1efde8bf749db" providerId="LiveId" clId="{80735760-7840-4A2B-9124-0DDF62D58272}" dt="2022-09-25T23:34:40.789" v="3439"/>
          <ac:picMkLst>
            <pc:docMk/>
            <pc:sldMk cId="4016710369" sldId="337"/>
            <ac:picMk id="10" creationId="{230CD4D1-2DE1-6AED-42D0-E222A7B53EE2}"/>
          </ac:picMkLst>
        </pc:picChg>
        <pc:picChg chg="add mod">
          <ac:chgData name="Antonio Carlos Meira Neto" userId="59b1efde8bf749db" providerId="LiveId" clId="{80735760-7840-4A2B-9124-0DDF62D58272}" dt="2022-09-29T23:15:09.882" v="8403"/>
          <ac:picMkLst>
            <pc:docMk/>
            <pc:sldMk cId="4016710369" sldId="337"/>
            <ac:picMk id="10" creationId="{BC877FA1-F080-8FEA-B507-7EFCF94A7C96}"/>
          </ac:picMkLst>
        </pc:picChg>
        <pc:picChg chg="add mod">
          <ac:chgData name="Antonio Carlos Meira Neto" userId="59b1efde8bf749db" providerId="LiveId" clId="{80735760-7840-4A2B-9124-0DDF62D58272}" dt="2022-09-29T21:19:15.845" v="7659" actId="1076"/>
          <ac:picMkLst>
            <pc:docMk/>
            <pc:sldMk cId="4016710369" sldId="337"/>
            <ac:picMk id="11" creationId="{DE5D7DDA-C01E-239B-394C-211BBF6294D7}"/>
          </ac:picMkLst>
        </pc:picChg>
      </pc:sldChg>
      <pc:sldChg chg="addSp delSp modSp add mod ord modShow">
        <pc:chgData name="Antonio Carlos Meira Neto" userId="59b1efde8bf749db" providerId="LiveId" clId="{80735760-7840-4A2B-9124-0DDF62D58272}" dt="2022-09-29T21:21:21.784" v="7671"/>
        <pc:sldMkLst>
          <pc:docMk/>
          <pc:sldMk cId="3053692407" sldId="338"/>
        </pc:sldMkLst>
        <pc:spChg chg="add mod">
          <ac:chgData name="Antonio Carlos Meira Neto" userId="59b1efde8bf749db" providerId="LiveId" clId="{80735760-7840-4A2B-9124-0DDF62D58272}" dt="2022-09-29T20:10:07.900" v="4941" actId="20577"/>
          <ac:spMkLst>
            <pc:docMk/>
            <pc:sldMk cId="3053692407" sldId="338"/>
            <ac:spMk id="3" creationId="{77E7327C-BDF9-4324-8690-79D056C4C15D}"/>
          </ac:spMkLst>
        </pc:spChg>
        <pc:spChg chg="add mod">
          <ac:chgData name="Antonio Carlos Meira Neto" userId="59b1efde8bf749db" providerId="LiveId" clId="{80735760-7840-4A2B-9124-0DDF62D58272}" dt="2022-09-29T20:24:32.997" v="5340"/>
          <ac:spMkLst>
            <pc:docMk/>
            <pc:sldMk cId="3053692407" sldId="338"/>
            <ac:spMk id="6" creationId="{EEAD1E41-9389-6E7F-4904-FD3FC2B3446F}"/>
          </ac:spMkLst>
        </pc:spChg>
        <pc:spChg chg="del mod">
          <ac:chgData name="Antonio Carlos Meira Neto" userId="59b1efde8bf749db" providerId="LiveId" clId="{80735760-7840-4A2B-9124-0DDF62D58272}" dt="2022-09-29T20:24:31.785" v="5339" actId="478"/>
          <ac:spMkLst>
            <pc:docMk/>
            <pc:sldMk cId="3053692407" sldId="338"/>
            <ac:spMk id="9" creationId="{56A0B336-9293-2080-B257-CABBE8A5EB38}"/>
          </ac:spMkLst>
        </pc:spChg>
        <pc:graphicFrameChg chg="add mod modGraphic">
          <ac:chgData name="Antonio Carlos Meira Neto" userId="59b1efde8bf749db" providerId="LiveId" clId="{80735760-7840-4A2B-9124-0DDF62D58272}" dt="2022-09-29T21:16:19.753" v="7625" actId="1076"/>
          <ac:graphicFrameMkLst>
            <pc:docMk/>
            <pc:sldMk cId="3053692407" sldId="338"/>
            <ac:graphicFrameMk id="2" creationId="{5F3A0A6D-027D-1938-4EF4-4B83E37FCF8B}"/>
          </ac:graphicFrameMkLst>
        </pc:graphicFrameChg>
        <pc:graphicFrameChg chg="del">
          <ac:chgData name="Antonio Carlos Meira Neto" userId="59b1efde8bf749db" providerId="LiveId" clId="{80735760-7840-4A2B-9124-0DDF62D58272}" dt="2022-09-26T00:03:49.115" v="3534" actId="478"/>
          <ac:graphicFrameMkLst>
            <pc:docMk/>
            <pc:sldMk cId="3053692407" sldId="338"/>
            <ac:graphicFrameMk id="3" creationId="{88AC2EA7-92FF-23E5-1986-68205D23CFB2}"/>
          </ac:graphicFrameMkLst>
        </pc:graphicFrameChg>
      </pc:sldChg>
      <pc:sldChg chg="addSp delSp modSp add mod ord">
        <pc:chgData name="Antonio Carlos Meira Neto" userId="59b1efde8bf749db" providerId="LiveId" clId="{80735760-7840-4A2B-9124-0DDF62D58272}" dt="2022-10-05T22:49:36.628" v="11323" actId="20577"/>
        <pc:sldMkLst>
          <pc:docMk/>
          <pc:sldMk cId="21498734" sldId="339"/>
        </pc:sldMkLst>
        <pc:spChg chg="add mod">
          <ac:chgData name="Antonio Carlos Meira Neto" userId="59b1efde8bf749db" providerId="LiveId" clId="{80735760-7840-4A2B-9124-0DDF62D58272}" dt="2022-10-05T22:49:36.628" v="11323" actId="20577"/>
          <ac:spMkLst>
            <pc:docMk/>
            <pc:sldMk cId="21498734" sldId="339"/>
            <ac:spMk id="3" creationId="{84D0EA83-F45A-BDEA-4DE9-E16EA710E533}"/>
          </ac:spMkLst>
        </pc:spChg>
        <pc:spChg chg="add mod">
          <ac:chgData name="Antonio Carlos Meira Neto" userId="59b1efde8bf749db" providerId="LiveId" clId="{80735760-7840-4A2B-9124-0DDF62D58272}" dt="2022-10-05T22:46:34.724" v="11275" actId="20577"/>
          <ac:spMkLst>
            <pc:docMk/>
            <pc:sldMk cId="21498734" sldId="339"/>
            <ac:spMk id="5" creationId="{86802D94-23F2-9069-43D4-D0EDF234F3EB}"/>
          </ac:spMkLst>
        </pc:spChg>
        <pc:spChg chg="add mod">
          <ac:chgData name="Antonio Carlos Meira Neto" userId="59b1efde8bf749db" providerId="LiveId" clId="{80735760-7840-4A2B-9124-0DDF62D58272}" dt="2022-09-29T20:24:41.599" v="5344"/>
          <ac:spMkLst>
            <pc:docMk/>
            <pc:sldMk cId="21498734" sldId="339"/>
            <ac:spMk id="6" creationId="{571E53EF-D40B-8667-3020-890FD884952E}"/>
          </ac:spMkLst>
        </pc:spChg>
        <pc:spChg chg="del mod">
          <ac:chgData name="Antonio Carlos Meira Neto" userId="59b1efde8bf749db" providerId="LiveId" clId="{80735760-7840-4A2B-9124-0DDF62D58272}" dt="2022-09-29T20:24:40.489" v="5343" actId="478"/>
          <ac:spMkLst>
            <pc:docMk/>
            <pc:sldMk cId="21498734" sldId="339"/>
            <ac:spMk id="9" creationId="{56A0B336-9293-2080-B257-CABBE8A5EB38}"/>
          </ac:spMkLst>
        </pc:spChg>
        <pc:graphicFrameChg chg="mod modGraphic">
          <ac:chgData name="Antonio Carlos Meira Neto" userId="59b1efde8bf749db" providerId="LiveId" clId="{80735760-7840-4A2B-9124-0DDF62D58272}" dt="2022-10-05T22:42:58.146" v="11112" actId="20577"/>
          <ac:graphicFrameMkLst>
            <pc:docMk/>
            <pc:sldMk cId="21498734" sldId="339"/>
            <ac:graphicFrameMk id="2" creationId="{5F3A0A6D-027D-1938-4EF4-4B83E37FCF8B}"/>
          </ac:graphicFrameMkLst>
        </pc:graphicFrameChg>
      </pc:sldChg>
      <pc:sldChg chg="add del">
        <pc:chgData name="Antonio Carlos Meira Neto" userId="59b1efde8bf749db" providerId="LiveId" clId="{80735760-7840-4A2B-9124-0DDF62D58272}" dt="2022-09-26T00:15:51.358" v="3591" actId="47"/>
        <pc:sldMkLst>
          <pc:docMk/>
          <pc:sldMk cId="1867589296" sldId="339"/>
        </pc:sldMkLst>
      </pc:sldChg>
      <pc:sldChg chg="addSp delSp modSp add del mod ord modShow">
        <pc:chgData name="Antonio Carlos Meira Neto" userId="59b1efde8bf749db" providerId="LiveId" clId="{80735760-7840-4A2B-9124-0DDF62D58272}" dt="2022-10-06T00:38:58.920" v="13935" actId="47"/>
        <pc:sldMkLst>
          <pc:docMk/>
          <pc:sldMk cId="2500424387" sldId="340"/>
        </pc:sldMkLst>
        <pc:spChg chg="add mod">
          <ac:chgData name="Antonio Carlos Meira Neto" userId="59b1efde8bf749db" providerId="LiveId" clId="{80735760-7840-4A2B-9124-0DDF62D58272}" dt="2022-09-29T20:19:19.888" v="5183" actId="20577"/>
          <ac:spMkLst>
            <pc:docMk/>
            <pc:sldMk cId="2500424387" sldId="340"/>
            <ac:spMk id="3" creationId="{5A6E5811-6E34-B2EB-A894-2BDF3BFB0812}"/>
          </ac:spMkLst>
        </pc:spChg>
        <pc:spChg chg="del mod">
          <ac:chgData name="Antonio Carlos Meira Neto" userId="59b1efde8bf749db" providerId="LiveId" clId="{80735760-7840-4A2B-9124-0DDF62D58272}" dt="2022-09-29T20:19:16.641" v="5175" actId="478"/>
          <ac:spMkLst>
            <pc:docMk/>
            <pc:sldMk cId="2500424387" sldId="340"/>
            <ac:spMk id="5" creationId="{B0D18C63-22F6-B987-F3D6-970989BF8CA4}"/>
          </ac:spMkLst>
        </pc:spChg>
        <pc:spChg chg="del">
          <ac:chgData name="Antonio Carlos Meira Neto" userId="59b1efde8bf749db" providerId="LiveId" clId="{80735760-7840-4A2B-9124-0DDF62D58272}" dt="2022-09-29T18:49:53.857" v="3964" actId="478"/>
          <ac:spMkLst>
            <pc:docMk/>
            <pc:sldMk cId="2500424387" sldId="340"/>
            <ac:spMk id="175" creationId="{0CC58F67-5BBE-AB3A-F894-C466414DE5AC}"/>
          </ac:spMkLst>
        </pc:spChg>
        <pc:grpChg chg="del">
          <ac:chgData name="Antonio Carlos Meira Neto" userId="59b1efde8bf749db" providerId="LiveId" clId="{80735760-7840-4A2B-9124-0DDF62D58272}" dt="2022-09-29T18:49:53.857" v="3964" actId="478"/>
          <ac:grpSpMkLst>
            <pc:docMk/>
            <pc:sldMk cId="2500424387" sldId="340"/>
            <ac:grpSpMk id="7" creationId="{12006506-3B28-5A49-54E1-4DFEFB4B5052}"/>
          </ac:grpSpMkLst>
        </pc:grpChg>
        <pc:grpChg chg="del">
          <ac:chgData name="Antonio Carlos Meira Neto" userId="59b1efde8bf749db" providerId="LiveId" clId="{80735760-7840-4A2B-9124-0DDF62D58272}" dt="2022-09-29T18:49:53.857" v="3964" actId="478"/>
          <ac:grpSpMkLst>
            <pc:docMk/>
            <pc:sldMk cId="2500424387" sldId="340"/>
            <ac:grpSpMk id="27" creationId="{80080464-14F7-EFC0-6CB1-83D1EF5C6170}"/>
          </ac:grpSpMkLst>
        </pc:grpChg>
        <pc:grpChg chg="del">
          <ac:chgData name="Antonio Carlos Meira Neto" userId="59b1efde8bf749db" providerId="LiveId" clId="{80735760-7840-4A2B-9124-0DDF62D58272}" dt="2022-09-29T18:49:53.857" v="3964" actId="478"/>
          <ac:grpSpMkLst>
            <pc:docMk/>
            <pc:sldMk cId="2500424387" sldId="340"/>
            <ac:grpSpMk id="49" creationId="{E81F03AD-8BF7-3AA8-908E-91B969E2ED73}"/>
          </ac:grpSpMkLst>
        </pc:grpChg>
        <pc:grpChg chg="del">
          <ac:chgData name="Antonio Carlos Meira Neto" userId="59b1efde8bf749db" providerId="LiveId" clId="{80735760-7840-4A2B-9124-0DDF62D58272}" dt="2022-09-29T18:49:53.857" v="3964" actId="478"/>
          <ac:grpSpMkLst>
            <pc:docMk/>
            <pc:sldMk cId="2500424387" sldId="340"/>
            <ac:grpSpMk id="58" creationId="{1875DE24-6F92-0F3A-0DF5-7EC517079D28}"/>
          </ac:grpSpMkLst>
        </pc:grpChg>
        <pc:grpChg chg="del">
          <ac:chgData name="Antonio Carlos Meira Neto" userId="59b1efde8bf749db" providerId="LiveId" clId="{80735760-7840-4A2B-9124-0DDF62D58272}" dt="2022-09-29T18:49:53.857" v="3964" actId="478"/>
          <ac:grpSpMkLst>
            <pc:docMk/>
            <pc:sldMk cId="2500424387" sldId="340"/>
            <ac:grpSpMk id="109" creationId="{55B9262B-5C4B-38AA-E7F1-0E6901CB5FE8}"/>
          </ac:grpSpMkLst>
        </pc:grpChg>
        <pc:grpChg chg="del">
          <ac:chgData name="Antonio Carlos Meira Neto" userId="59b1efde8bf749db" providerId="LiveId" clId="{80735760-7840-4A2B-9124-0DDF62D58272}" dt="2022-09-29T18:49:53.857" v="3964" actId="478"/>
          <ac:grpSpMkLst>
            <pc:docMk/>
            <pc:sldMk cId="2500424387" sldId="340"/>
            <ac:grpSpMk id="143" creationId="{6A0AD27B-E04E-739F-CDBB-7EF4B2BFC0F9}"/>
          </ac:grpSpMkLst>
        </pc:grpChg>
        <pc:cxnChg chg="mod">
          <ac:chgData name="Antonio Carlos Meira Neto" userId="59b1efde8bf749db" providerId="LiveId" clId="{80735760-7840-4A2B-9124-0DDF62D58272}" dt="2022-09-29T18:49:53.857" v="3964" actId="478"/>
          <ac:cxnSpMkLst>
            <pc:docMk/>
            <pc:sldMk cId="2500424387" sldId="340"/>
            <ac:cxnSpMk id="24" creationId="{65C51399-927E-80B4-FE9F-E7B09E8D9939}"/>
          </ac:cxnSpMkLst>
        </pc:cxnChg>
        <pc:cxnChg chg="mod">
          <ac:chgData name="Antonio Carlos Meira Neto" userId="59b1efde8bf749db" providerId="LiveId" clId="{80735760-7840-4A2B-9124-0DDF62D58272}" dt="2022-09-29T18:49:53.857" v="3964" actId="478"/>
          <ac:cxnSpMkLst>
            <pc:docMk/>
            <pc:sldMk cId="2500424387" sldId="340"/>
            <ac:cxnSpMk id="44" creationId="{55102A18-7456-21A8-A097-A699E26817DF}"/>
          </ac:cxnSpMkLst>
        </pc:cxnChg>
        <pc:cxnChg chg="mod">
          <ac:chgData name="Antonio Carlos Meira Neto" userId="59b1efde8bf749db" providerId="LiveId" clId="{80735760-7840-4A2B-9124-0DDF62D58272}" dt="2022-09-29T18:49:53.857" v="3964" actId="478"/>
          <ac:cxnSpMkLst>
            <pc:docMk/>
            <pc:sldMk cId="2500424387" sldId="340"/>
            <ac:cxnSpMk id="48" creationId="{7949DF2C-9AD9-6871-286F-523610BAC29B}"/>
          </ac:cxnSpMkLst>
        </pc:cxnChg>
        <pc:cxnChg chg="mod">
          <ac:chgData name="Antonio Carlos Meira Neto" userId="59b1efde8bf749db" providerId="LiveId" clId="{80735760-7840-4A2B-9124-0DDF62D58272}" dt="2022-09-29T18:49:53.857" v="3964" actId="478"/>
          <ac:cxnSpMkLst>
            <pc:docMk/>
            <pc:sldMk cId="2500424387" sldId="340"/>
            <ac:cxnSpMk id="82" creationId="{A5CCB6EE-4FCF-96EC-81F0-E0FDB99C1397}"/>
          </ac:cxnSpMkLst>
        </pc:cxnChg>
        <pc:cxnChg chg="mod">
          <ac:chgData name="Antonio Carlos Meira Neto" userId="59b1efde8bf749db" providerId="LiveId" clId="{80735760-7840-4A2B-9124-0DDF62D58272}" dt="2022-09-29T18:49:53.857" v="3964" actId="478"/>
          <ac:cxnSpMkLst>
            <pc:docMk/>
            <pc:sldMk cId="2500424387" sldId="340"/>
            <ac:cxnSpMk id="86" creationId="{8084A059-5DDD-3848-C4D9-684A64912FE5}"/>
          </ac:cxnSpMkLst>
        </pc:cxnChg>
        <pc:cxnChg chg="del">
          <ac:chgData name="Antonio Carlos Meira Neto" userId="59b1efde8bf749db" providerId="LiveId" clId="{80735760-7840-4A2B-9124-0DDF62D58272}" dt="2022-09-29T18:49:53.857" v="3964" actId="478"/>
          <ac:cxnSpMkLst>
            <pc:docMk/>
            <pc:sldMk cId="2500424387" sldId="340"/>
            <ac:cxnSpMk id="155" creationId="{8916A7EC-CC9D-ACA2-399F-07A59C418CD0}"/>
          </ac:cxnSpMkLst>
        </pc:cxnChg>
      </pc:sldChg>
      <pc:sldChg chg="modSp add mod ord">
        <pc:chgData name="Antonio Carlos Meira Neto" userId="59b1efde8bf749db" providerId="LiveId" clId="{80735760-7840-4A2B-9124-0DDF62D58272}" dt="2022-09-29T21:17:28.325" v="7644" actId="20577"/>
        <pc:sldMkLst>
          <pc:docMk/>
          <pc:sldMk cId="206604950" sldId="341"/>
        </pc:sldMkLst>
        <pc:spChg chg="mod">
          <ac:chgData name="Antonio Carlos Meira Neto" userId="59b1efde8bf749db" providerId="LiveId" clId="{80735760-7840-4A2B-9124-0DDF62D58272}" dt="2022-09-29T21:17:28.325" v="7644" actId="20577"/>
          <ac:spMkLst>
            <pc:docMk/>
            <pc:sldMk cId="206604950" sldId="341"/>
            <ac:spMk id="3" creationId="{1EF3BD10-0BFD-7B8F-C1B3-703461906C58}"/>
          </ac:spMkLst>
        </pc:spChg>
      </pc:sldChg>
      <pc:sldChg chg="add del">
        <pc:chgData name="Antonio Carlos Meira Neto" userId="59b1efde8bf749db" providerId="LiveId" clId="{80735760-7840-4A2B-9124-0DDF62D58272}" dt="2022-09-29T23:43:00.807" v="8664" actId="47"/>
        <pc:sldMkLst>
          <pc:docMk/>
          <pc:sldMk cId="1305085427" sldId="342"/>
        </pc:sldMkLst>
      </pc:sldChg>
      <pc:sldChg chg="addSp delSp modSp add mod ord modShow">
        <pc:chgData name="Antonio Carlos Meira Neto" userId="59b1efde8bf749db" providerId="LiveId" clId="{80735760-7840-4A2B-9124-0DDF62D58272}" dt="2022-10-06T00:46:18.126" v="13985" actId="478"/>
        <pc:sldMkLst>
          <pc:docMk/>
          <pc:sldMk cId="2415969304" sldId="343"/>
        </pc:sldMkLst>
        <pc:spChg chg="add mod">
          <ac:chgData name="Antonio Carlos Meira Neto" userId="59b1efde8bf749db" providerId="LiveId" clId="{80735760-7840-4A2B-9124-0DDF62D58272}" dt="2022-10-06T00:44:09.519" v="13949" actId="1076"/>
          <ac:spMkLst>
            <pc:docMk/>
            <pc:sldMk cId="2415969304" sldId="343"/>
            <ac:spMk id="2" creationId="{194D8382-8B9C-0F20-B7A3-406A2270013C}"/>
          </ac:spMkLst>
        </pc:spChg>
        <pc:spChg chg="mod">
          <ac:chgData name="Antonio Carlos Meira Neto" userId="59b1efde8bf749db" providerId="LiveId" clId="{80735760-7840-4A2B-9124-0DDF62D58272}" dt="2022-09-30T00:57:30.293" v="9976" actId="1076"/>
          <ac:spMkLst>
            <pc:docMk/>
            <pc:sldMk cId="2415969304" sldId="343"/>
            <ac:spMk id="3" creationId="{1EF3BD10-0BFD-7B8F-C1B3-703461906C58}"/>
          </ac:spMkLst>
        </pc:spChg>
        <pc:spChg chg="mod">
          <ac:chgData name="Antonio Carlos Meira Neto" userId="59b1efde8bf749db" providerId="LiveId" clId="{80735760-7840-4A2B-9124-0DDF62D58272}" dt="2022-10-06T00:38:38.827" v="13932" actId="20577"/>
          <ac:spMkLst>
            <pc:docMk/>
            <pc:sldMk cId="2415969304" sldId="343"/>
            <ac:spMk id="6" creationId="{532DF89A-F012-FA27-9953-F825A8BD2FA5}"/>
          </ac:spMkLst>
        </pc:spChg>
        <pc:spChg chg="mod">
          <ac:chgData name="Antonio Carlos Meira Neto" userId="59b1efde8bf749db" providerId="LiveId" clId="{80735760-7840-4A2B-9124-0DDF62D58272}" dt="2022-10-06T00:44:38.263" v="13955" actId="14100"/>
          <ac:spMkLst>
            <pc:docMk/>
            <pc:sldMk cId="2415969304" sldId="343"/>
            <ac:spMk id="8" creationId="{DCADCDD9-3E05-D400-C1E1-6BA592D163CD}"/>
          </ac:spMkLst>
        </pc:spChg>
        <pc:spChg chg="mod">
          <ac:chgData name="Antonio Carlos Meira Neto" userId="59b1efde8bf749db" providerId="LiveId" clId="{80735760-7840-4A2B-9124-0DDF62D58272}" dt="2022-10-06T00:46:03.316" v="13984" actId="1076"/>
          <ac:spMkLst>
            <pc:docMk/>
            <pc:sldMk cId="2415969304" sldId="343"/>
            <ac:spMk id="11" creationId="{E2197108-39E6-B6B3-2EE1-226A6503FC76}"/>
          </ac:spMkLst>
        </pc:spChg>
        <pc:spChg chg="mod">
          <ac:chgData name="Antonio Carlos Meira Neto" userId="59b1efde8bf749db" providerId="LiveId" clId="{80735760-7840-4A2B-9124-0DDF62D58272}" dt="2022-10-06T00:44:18.844" v="13951" actId="1076"/>
          <ac:spMkLst>
            <pc:docMk/>
            <pc:sldMk cId="2415969304" sldId="343"/>
            <ac:spMk id="13" creationId="{8D349006-3479-34B7-19BE-4410C07E9DDD}"/>
          </ac:spMkLst>
        </pc:spChg>
        <pc:spChg chg="mod">
          <ac:chgData name="Antonio Carlos Meira Neto" userId="59b1efde8bf749db" providerId="LiveId" clId="{80735760-7840-4A2B-9124-0DDF62D58272}" dt="2022-10-06T00:44:18.844" v="13951" actId="1076"/>
          <ac:spMkLst>
            <pc:docMk/>
            <pc:sldMk cId="2415969304" sldId="343"/>
            <ac:spMk id="15" creationId="{E7F8274F-0D86-D6B2-96DC-6E69F81F55A5}"/>
          </ac:spMkLst>
        </pc:spChg>
        <pc:spChg chg="add mod">
          <ac:chgData name="Antonio Carlos Meira Neto" userId="59b1efde8bf749db" providerId="LiveId" clId="{80735760-7840-4A2B-9124-0DDF62D58272}" dt="2022-10-06T00:44:18.844" v="13951" actId="1076"/>
          <ac:spMkLst>
            <pc:docMk/>
            <pc:sldMk cId="2415969304" sldId="343"/>
            <ac:spMk id="18" creationId="{316E423D-19DC-C8FA-A246-D8647FDB0FCA}"/>
          </ac:spMkLst>
        </pc:spChg>
        <pc:spChg chg="add mod">
          <ac:chgData name="Antonio Carlos Meira Neto" userId="59b1efde8bf749db" providerId="LiveId" clId="{80735760-7840-4A2B-9124-0DDF62D58272}" dt="2022-10-06T00:44:18.844" v="13951" actId="1076"/>
          <ac:spMkLst>
            <pc:docMk/>
            <pc:sldMk cId="2415969304" sldId="343"/>
            <ac:spMk id="20" creationId="{1E2C7D81-76BC-3A4F-7838-E7B1498EAECC}"/>
          </ac:spMkLst>
        </pc:spChg>
        <pc:spChg chg="add mod">
          <ac:chgData name="Antonio Carlos Meira Neto" userId="59b1efde8bf749db" providerId="LiveId" clId="{80735760-7840-4A2B-9124-0DDF62D58272}" dt="2022-10-06T00:45:49.998" v="13983" actId="14100"/>
          <ac:spMkLst>
            <pc:docMk/>
            <pc:sldMk cId="2415969304" sldId="343"/>
            <ac:spMk id="24" creationId="{5EA82B89-5D8C-7046-9C54-51D742FFA91E}"/>
          </ac:spMkLst>
        </pc:spChg>
        <pc:spChg chg="add mod">
          <ac:chgData name="Antonio Carlos Meira Neto" userId="59b1efde8bf749db" providerId="LiveId" clId="{80735760-7840-4A2B-9124-0DDF62D58272}" dt="2022-10-06T00:45:42.998" v="13980" actId="14100"/>
          <ac:spMkLst>
            <pc:docMk/>
            <pc:sldMk cId="2415969304" sldId="343"/>
            <ac:spMk id="26" creationId="{437F7D5F-69E8-3C7B-3834-3DA102302D2B}"/>
          </ac:spMkLst>
        </pc:spChg>
        <pc:spChg chg="add mod">
          <ac:chgData name="Antonio Carlos Meira Neto" userId="59b1efde8bf749db" providerId="LiveId" clId="{80735760-7840-4A2B-9124-0DDF62D58272}" dt="2022-10-06T00:44:18.844" v="13951" actId="1076"/>
          <ac:spMkLst>
            <pc:docMk/>
            <pc:sldMk cId="2415969304" sldId="343"/>
            <ac:spMk id="46" creationId="{E20BBA62-431C-26AB-7D26-3D458C570E04}"/>
          </ac:spMkLst>
        </pc:spChg>
        <pc:spChg chg="del mod topLvl">
          <ac:chgData name="Antonio Carlos Meira Neto" userId="59b1efde8bf749db" providerId="LiveId" clId="{80735760-7840-4A2B-9124-0DDF62D58272}" dt="2022-10-06T00:39:46.281" v="13936" actId="478"/>
          <ac:spMkLst>
            <pc:docMk/>
            <pc:sldMk cId="2415969304" sldId="343"/>
            <ac:spMk id="94" creationId="{03D0485B-E8E3-9105-8FAC-A4F30436DB2C}"/>
          </ac:spMkLst>
        </pc:spChg>
        <pc:spChg chg="mod topLvl">
          <ac:chgData name="Antonio Carlos Meira Neto" userId="59b1efde8bf749db" providerId="LiveId" clId="{80735760-7840-4A2B-9124-0DDF62D58272}" dt="2022-10-06T00:44:09.519" v="13949" actId="1076"/>
          <ac:spMkLst>
            <pc:docMk/>
            <pc:sldMk cId="2415969304" sldId="343"/>
            <ac:spMk id="103" creationId="{008B844E-3F1C-3E53-DE4D-320EB97E63F5}"/>
          </ac:spMkLst>
        </pc:spChg>
        <pc:spChg chg="del mod">
          <ac:chgData name="Antonio Carlos Meira Neto" userId="59b1efde8bf749db" providerId="LiveId" clId="{80735760-7840-4A2B-9124-0DDF62D58272}" dt="2022-09-29T23:47:26.657" v="8672" actId="478"/>
          <ac:spMkLst>
            <pc:docMk/>
            <pc:sldMk cId="2415969304" sldId="343"/>
            <ac:spMk id="105" creationId="{5733FA8D-3796-97CA-EF39-5AE70CBE8C6F}"/>
          </ac:spMkLst>
        </pc:spChg>
        <pc:spChg chg="del mod">
          <ac:chgData name="Antonio Carlos Meira Neto" userId="59b1efde8bf749db" providerId="LiveId" clId="{80735760-7840-4A2B-9124-0DDF62D58272}" dt="2022-09-29T23:50:51.873" v="8736" actId="478"/>
          <ac:spMkLst>
            <pc:docMk/>
            <pc:sldMk cId="2415969304" sldId="343"/>
            <ac:spMk id="107" creationId="{D3A92CB1-9268-31A8-DEC4-0299D6EFE8C7}"/>
          </ac:spMkLst>
        </pc:spChg>
        <pc:spChg chg="del mod">
          <ac:chgData name="Antonio Carlos Meira Neto" userId="59b1efde8bf749db" providerId="LiveId" clId="{80735760-7840-4A2B-9124-0DDF62D58272}" dt="2022-09-29T23:50:53.537" v="8737" actId="478"/>
          <ac:spMkLst>
            <pc:docMk/>
            <pc:sldMk cId="2415969304" sldId="343"/>
            <ac:spMk id="111" creationId="{8C7C567F-7578-8AE2-D20F-F3FAA3AB141E}"/>
          </ac:spMkLst>
        </pc:spChg>
        <pc:spChg chg="del mod">
          <ac:chgData name="Antonio Carlos Meira Neto" userId="59b1efde8bf749db" providerId="LiveId" clId="{80735760-7840-4A2B-9124-0DDF62D58272}" dt="2022-09-29T23:50:55.145" v="8738" actId="478"/>
          <ac:spMkLst>
            <pc:docMk/>
            <pc:sldMk cId="2415969304" sldId="343"/>
            <ac:spMk id="112" creationId="{AE247618-852C-EE1D-2389-844DB11E43C5}"/>
          </ac:spMkLst>
        </pc:spChg>
        <pc:spChg chg="mod topLvl">
          <ac:chgData name="Antonio Carlos Meira Neto" userId="59b1efde8bf749db" providerId="LiveId" clId="{80735760-7840-4A2B-9124-0DDF62D58272}" dt="2022-10-06T00:44:09.519" v="13949" actId="1076"/>
          <ac:spMkLst>
            <pc:docMk/>
            <pc:sldMk cId="2415969304" sldId="343"/>
            <ac:spMk id="113" creationId="{79A509C2-2122-989D-3A93-1139C0BDBA2A}"/>
          </ac:spMkLst>
        </pc:spChg>
        <pc:spChg chg="mod topLvl">
          <ac:chgData name="Antonio Carlos Meira Neto" userId="59b1efde8bf749db" providerId="LiveId" clId="{80735760-7840-4A2B-9124-0DDF62D58272}" dt="2022-10-06T00:44:09.519" v="13949" actId="1076"/>
          <ac:spMkLst>
            <pc:docMk/>
            <pc:sldMk cId="2415969304" sldId="343"/>
            <ac:spMk id="114" creationId="{00539E56-5149-692F-558C-A14D63A974BB}"/>
          </ac:spMkLst>
        </pc:spChg>
        <pc:spChg chg="del mod">
          <ac:chgData name="Antonio Carlos Meira Neto" userId="59b1efde8bf749db" providerId="LiveId" clId="{80735760-7840-4A2B-9124-0DDF62D58272}" dt="2022-09-29T23:47:29.772" v="8673" actId="478"/>
          <ac:spMkLst>
            <pc:docMk/>
            <pc:sldMk cId="2415969304" sldId="343"/>
            <ac:spMk id="115" creationId="{A0D79907-904C-1D09-2613-A6296623F3E6}"/>
          </ac:spMkLst>
        </pc:spChg>
        <pc:spChg chg="del mod">
          <ac:chgData name="Antonio Carlos Meira Neto" userId="59b1efde8bf749db" providerId="LiveId" clId="{80735760-7840-4A2B-9124-0DDF62D58272}" dt="2022-09-29T23:47:25.114" v="8671" actId="478"/>
          <ac:spMkLst>
            <pc:docMk/>
            <pc:sldMk cId="2415969304" sldId="343"/>
            <ac:spMk id="116" creationId="{0681ACD2-55B5-A423-DBAB-901C23C9333B}"/>
          </ac:spMkLst>
        </pc:spChg>
        <pc:spChg chg="del mod topLvl">
          <ac:chgData name="Antonio Carlos Meira Neto" userId="59b1efde8bf749db" providerId="LiveId" clId="{80735760-7840-4A2B-9124-0DDF62D58272}" dt="2022-10-06T00:40:38.459" v="13938" actId="478"/>
          <ac:spMkLst>
            <pc:docMk/>
            <pc:sldMk cId="2415969304" sldId="343"/>
            <ac:spMk id="117" creationId="{6C3776BD-22F0-099A-9561-DB89C44EA19E}"/>
          </ac:spMkLst>
        </pc:spChg>
        <pc:spChg chg="mod topLvl">
          <ac:chgData name="Antonio Carlos Meira Neto" userId="59b1efde8bf749db" providerId="LiveId" clId="{80735760-7840-4A2B-9124-0DDF62D58272}" dt="2022-10-06T00:44:09.519" v="13949" actId="1076"/>
          <ac:spMkLst>
            <pc:docMk/>
            <pc:sldMk cId="2415969304" sldId="343"/>
            <ac:spMk id="118" creationId="{2385B91C-1F1C-9D02-6D05-E8AAA86511FE}"/>
          </ac:spMkLst>
        </pc:spChg>
        <pc:spChg chg="mod">
          <ac:chgData name="Antonio Carlos Meira Neto" userId="59b1efde8bf749db" providerId="LiveId" clId="{80735760-7840-4A2B-9124-0DDF62D58272}" dt="2022-09-30T01:05:56.385" v="10388" actId="1076"/>
          <ac:spMkLst>
            <pc:docMk/>
            <pc:sldMk cId="2415969304" sldId="343"/>
            <ac:spMk id="120" creationId="{381A217C-7FEA-AD90-0B24-FF92E63A3CAC}"/>
          </ac:spMkLst>
        </pc:spChg>
        <pc:spChg chg="mod">
          <ac:chgData name="Antonio Carlos Meira Neto" userId="59b1efde8bf749db" providerId="LiveId" clId="{80735760-7840-4A2B-9124-0DDF62D58272}" dt="2022-09-30T01:05:56.385" v="10388" actId="1076"/>
          <ac:spMkLst>
            <pc:docMk/>
            <pc:sldMk cId="2415969304" sldId="343"/>
            <ac:spMk id="122" creationId="{F9BD4F47-F216-4A98-89B2-BEF75D956AD2}"/>
          </ac:spMkLst>
        </pc:spChg>
        <pc:spChg chg="mod">
          <ac:chgData name="Antonio Carlos Meira Neto" userId="59b1efde8bf749db" providerId="LiveId" clId="{80735760-7840-4A2B-9124-0DDF62D58272}" dt="2022-09-30T01:05:56.385" v="10388" actId="1076"/>
          <ac:spMkLst>
            <pc:docMk/>
            <pc:sldMk cId="2415969304" sldId="343"/>
            <ac:spMk id="124" creationId="{431E058D-1AE2-0FB8-65BF-DD1F0CBF1540}"/>
          </ac:spMkLst>
        </pc:spChg>
        <pc:spChg chg="mod">
          <ac:chgData name="Antonio Carlos Meira Neto" userId="59b1efde8bf749db" providerId="LiveId" clId="{80735760-7840-4A2B-9124-0DDF62D58272}" dt="2022-09-30T01:05:56.385" v="10388" actId="1076"/>
          <ac:spMkLst>
            <pc:docMk/>
            <pc:sldMk cId="2415969304" sldId="343"/>
            <ac:spMk id="126" creationId="{0FEEA90E-F566-E929-AF6F-29D88BFF141C}"/>
          </ac:spMkLst>
        </pc:spChg>
        <pc:spChg chg="mod">
          <ac:chgData name="Antonio Carlos Meira Neto" userId="59b1efde8bf749db" providerId="LiveId" clId="{80735760-7840-4A2B-9124-0DDF62D58272}" dt="2022-09-30T01:05:56.385" v="10388" actId="1076"/>
          <ac:spMkLst>
            <pc:docMk/>
            <pc:sldMk cId="2415969304" sldId="343"/>
            <ac:spMk id="128" creationId="{0B32AF4D-603F-A9AD-E88E-E9224769477A}"/>
          </ac:spMkLst>
        </pc:spChg>
        <pc:spChg chg="mod">
          <ac:chgData name="Antonio Carlos Meira Neto" userId="59b1efde8bf749db" providerId="LiveId" clId="{80735760-7840-4A2B-9124-0DDF62D58272}" dt="2022-09-30T01:05:56.385" v="10388" actId="1076"/>
          <ac:spMkLst>
            <pc:docMk/>
            <pc:sldMk cId="2415969304" sldId="343"/>
            <ac:spMk id="130" creationId="{47AD8D3D-0728-661B-CAF2-8E9471D2C2C7}"/>
          </ac:spMkLst>
        </pc:spChg>
        <pc:spChg chg="add del mod">
          <ac:chgData name="Antonio Carlos Meira Neto" userId="59b1efde8bf749db" providerId="LiveId" clId="{80735760-7840-4A2B-9124-0DDF62D58272}" dt="2022-09-29T23:48:49.233" v="8707" actId="478"/>
          <ac:spMkLst>
            <pc:docMk/>
            <pc:sldMk cId="2415969304" sldId="343"/>
            <ac:spMk id="131" creationId="{E29DA3CA-D84A-C6FF-0A5C-D5D5F7FB69BF}"/>
          </ac:spMkLst>
        </pc:spChg>
        <pc:spChg chg="add del mod">
          <ac:chgData name="Antonio Carlos Meira Neto" userId="59b1efde8bf749db" providerId="LiveId" clId="{80735760-7840-4A2B-9124-0DDF62D58272}" dt="2022-09-29T23:48:49.233" v="8707" actId="478"/>
          <ac:spMkLst>
            <pc:docMk/>
            <pc:sldMk cId="2415969304" sldId="343"/>
            <ac:spMk id="132" creationId="{C13A246E-5AB1-F508-2B19-F9C0F4D43B0A}"/>
          </ac:spMkLst>
        </pc:spChg>
        <pc:spChg chg="add del mod">
          <ac:chgData name="Antonio Carlos Meira Neto" userId="59b1efde8bf749db" providerId="LiveId" clId="{80735760-7840-4A2B-9124-0DDF62D58272}" dt="2022-09-29T23:48:49.233" v="8707" actId="478"/>
          <ac:spMkLst>
            <pc:docMk/>
            <pc:sldMk cId="2415969304" sldId="343"/>
            <ac:spMk id="133" creationId="{E257B801-B8F6-B94B-794A-0C055CB244C6}"/>
          </ac:spMkLst>
        </pc:spChg>
        <pc:spChg chg="add del mod">
          <ac:chgData name="Antonio Carlos Meira Neto" userId="59b1efde8bf749db" providerId="LiveId" clId="{80735760-7840-4A2B-9124-0DDF62D58272}" dt="2022-09-29T23:48:47.646" v="8706" actId="478"/>
          <ac:spMkLst>
            <pc:docMk/>
            <pc:sldMk cId="2415969304" sldId="343"/>
            <ac:spMk id="134" creationId="{201C7BAE-D73C-9730-4C14-155AA3646309}"/>
          </ac:spMkLst>
        </pc:spChg>
        <pc:spChg chg="mod topLvl">
          <ac:chgData name="Antonio Carlos Meira Neto" userId="59b1efde8bf749db" providerId="LiveId" clId="{80735760-7840-4A2B-9124-0DDF62D58272}" dt="2022-10-06T00:44:09.519" v="13949" actId="1076"/>
          <ac:spMkLst>
            <pc:docMk/>
            <pc:sldMk cId="2415969304" sldId="343"/>
            <ac:spMk id="136" creationId="{15B36178-E087-54FE-F1CA-9EB7C209FBD5}"/>
          </ac:spMkLst>
        </pc:spChg>
        <pc:spChg chg="mod topLvl">
          <ac:chgData name="Antonio Carlos Meira Neto" userId="59b1efde8bf749db" providerId="LiveId" clId="{80735760-7840-4A2B-9124-0DDF62D58272}" dt="2022-10-06T00:44:09.519" v="13949" actId="1076"/>
          <ac:spMkLst>
            <pc:docMk/>
            <pc:sldMk cId="2415969304" sldId="343"/>
            <ac:spMk id="137" creationId="{A1477929-8731-B23A-EE9A-240EF91CB400}"/>
          </ac:spMkLst>
        </pc:spChg>
        <pc:spChg chg="mod topLvl">
          <ac:chgData name="Antonio Carlos Meira Neto" userId="59b1efde8bf749db" providerId="LiveId" clId="{80735760-7840-4A2B-9124-0DDF62D58272}" dt="2022-10-06T00:44:09.519" v="13949" actId="1076"/>
          <ac:spMkLst>
            <pc:docMk/>
            <pc:sldMk cId="2415969304" sldId="343"/>
            <ac:spMk id="138" creationId="{9A2E2B57-76D3-DD89-E803-BCB85F694ED9}"/>
          </ac:spMkLst>
        </pc:spChg>
        <pc:spChg chg="add mod">
          <ac:chgData name="Antonio Carlos Meira Neto" userId="59b1efde8bf749db" providerId="LiveId" clId="{80735760-7840-4A2B-9124-0DDF62D58272}" dt="2022-10-06T00:44:09.519" v="13949" actId="1076"/>
          <ac:spMkLst>
            <pc:docMk/>
            <pc:sldMk cId="2415969304" sldId="343"/>
            <ac:spMk id="139" creationId="{DE7940B4-63FB-6C7B-36FD-05D8E23E7605}"/>
          </ac:spMkLst>
        </pc:spChg>
        <pc:spChg chg="mod topLvl">
          <ac:chgData name="Antonio Carlos Meira Neto" userId="59b1efde8bf749db" providerId="LiveId" clId="{80735760-7840-4A2B-9124-0DDF62D58272}" dt="2022-10-06T00:44:09.519" v="13949" actId="1076"/>
          <ac:spMkLst>
            <pc:docMk/>
            <pc:sldMk cId="2415969304" sldId="343"/>
            <ac:spMk id="141" creationId="{48B9F46C-2C8D-1C98-76EE-15D6068FAE77}"/>
          </ac:spMkLst>
        </pc:spChg>
        <pc:spChg chg="mod topLvl">
          <ac:chgData name="Antonio Carlos Meira Neto" userId="59b1efde8bf749db" providerId="LiveId" clId="{80735760-7840-4A2B-9124-0DDF62D58272}" dt="2022-10-06T00:44:09.519" v="13949" actId="1076"/>
          <ac:spMkLst>
            <pc:docMk/>
            <pc:sldMk cId="2415969304" sldId="343"/>
            <ac:spMk id="142" creationId="{162EEF32-881D-377B-895D-E856176E8E0F}"/>
          </ac:spMkLst>
        </pc:spChg>
        <pc:spChg chg="mod topLvl">
          <ac:chgData name="Antonio Carlos Meira Neto" userId="59b1efde8bf749db" providerId="LiveId" clId="{80735760-7840-4A2B-9124-0DDF62D58272}" dt="2022-10-06T00:44:09.519" v="13949" actId="1076"/>
          <ac:spMkLst>
            <pc:docMk/>
            <pc:sldMk cId="2415969304" sldId="343"/>
            <ac:spMk id="143" creationId="{C31B1AA8-0412-1EE7-F1EE-C49D2740E4BF}"/>
          </ac:spMkLst>
        </pc:spChg>
        <pc:spChg chg="add mod">
          <ac:chgData name="Antonio Carlos Meira Neto" userId="59b1efde8bf749db" providerId="LiveId" clId="{80735760-7840-4A2B-9124-0DDF62D58272}" dt="2022-10-06T00:44:09.519" v="13949" actId="1076"/>
          <ac:spMkLst>
            <pc:docMk/>
            <pc:sldMk cId="2415969304" sldId="343"/>
            <ac:spMk id="144" creationId="{9E8A4315-D0D7-D827-25BE-437FF513D80C}"/>
          </ac:spMkLst>
        </pc:spChg>
        <pc:spChg chg="mod topLvl">
          <ac:chgData name="Antonio Carlos Meira Neto" userId="59b1efde8bf749db" providerId="LiveId" clId="{80735760-7840-4A2B-9124-0DDF62D58272}" dt="2022-10-06T00:44:09.519" v="13949" actId="1076"/>
          <ac:spMkLst>
            <pc:docMk/>
            <pc:sldMk cId="2415969304" sldId="343"/>
            <ac:spMk id="146" creationId="{FA24CB7A-D2EF-4E31-FBD7-7652AAC45CF3}"/>
          </ac:spMkLst>
        </pc:spChg>
        <pc:spChg chg="mod topLvl">
          <ac:chgData name="Antonio Carlos Meira Neto" userId="59b1efde8bf749db" providerId="LiveId" clId="{80735760-7840-4A2B-9124-0DDF62D58272}" dt="2022-10-06T00:44:09.519" v="13949" actId="1076"/>
          <ac:spMkLst>
            <pc:docMk/>
            <pc:sldMk cId="2415969304" sldId="343"/>
            <ac:spMk id="147" creationId="{67393BD5-819B-7593-FC02-A37B07674626}"/>
          </ac:spMkLst>
        </pc:spChg>
        <pc:spChg chg="mod topLvl">
          <ac:chgData name="Antonio Carlos Meira Neto" userId="59b1efde8bf749db" providerId="LiveId" clId="{80735760-7840-4A2B-9124-0DDF62D58272}" dt="2022-10-06T00:44:09.519" v="13949" actId="1076"/>
          <ac:spMkLst>
            <pc:docMk/>
            <pc:sldMk cId="2415969304" sldId="343"/>
            <ac:spMk id="148" creationId="{6B6C6542-B78A-8674-FDEE-4037FA6031DD}"/>
          </ac:spMkLst>
        </pc:spChg>
        <pc:spChg chg="add mod">
          <ac:chgData name="Antonio Carlos Meira Neto" userId="59b1efde8bf749db" providerId="LiveId" clId="{80735760-7840-4A2B-9124-0DDF62D58272}" dt="2022-10-06T00:44:09.519" v="13949" actId="1076"/>
          <ac:spMkLst>
            <pc:docMk/>
            <pc:sldMk cId="2415969304" sldId="343"/>
            <ac:spMk id="149" creationId="{6411B418-D5A3-EFB6-A018-CECA62EF232F}"/>
          </ac:spMkLst>
        </pc:spChg>
        <pc:spChg chg="mod">
          <ac:chgData name="Antonio Carlos Meira Neto" userId="59b1efde8bf749db" providerId="LiveId" clId="{80735760-7840-4A2B-9124-0DDF62D58272}" dt="2022-09-30T00:02:55.678" v="8780" actId="1076"/>
          <ac:spMkLst>
            <pc:docMk/>
            <pc:sldMk cId="2415969304" sldId="343"/>
            <ac:spMk id="159" creationId="{F855AEF2-FAE0-C033-D920-4B5642D5A2E6}"/>
          </ac:spMkLst>
        </pc:spChg>
        <pc:spChg chg="mod">
          <ac:chgData name="Antonio Carlos Meira Neto" userId="59b1efde8bf749db" providerId="LiveId" clId="{80735760-7840-4A2B-9124-0DDF62D58272}" dt="2022-09-30T00:02:55.678" v="8780" actId="1076"/>
          <ac:spMkLst>
            <pc:docMk/>
            <pc:sldMk cId="2415969304" sldId="343"/>
            <ac:spMk id="162" creationId="{7C800606-1830-21DA-58C7-A66E2609CAB8}"/>
          </ac:spMkLst>
        </pc:spChg>
        <pc:spChg chg="mod">
          <ac:chgData name="Antonio Carlos Meira Neto" userId="59b1efde8bf749db" providerId="LiveId" clId="{80735760-7840-4A2B-9124-0DDF62D58272}" dt="2022-09-30T00:02:55.678" v="8780" actId="1076"/>
          <ac:spMkLst>
            <pc:docMk/>
            <pc:sldMk cId="2415969304" sldId="343"/>
            <ac:spMk id="164" creationId="{5109B636-96A5-0532-46C6-220B1E82621E}"/>
          </ac:spMkLst>
        </pc:spChg>
        <pc:spChg chg="mod">
          <ac:chgData name="Antonio Carlos Meira Neto" userId="59b1efde8bf749db" providerId="LiveId" clId="{80735760-7840-4A2B-9124-0DDF62D58272}" dt="2022-09-30T00:02:55.678" v="8780" actId="1076"/>
          <ac:spMkLst>
            <pc:docMk/>
            <pc:sldMk cId="2415969304" sldId="343"/>
            <ac:spMk id="166" creationId="{14CFA93E-1F4F-4F9E-90B8-CA7AB00767A5}"/>
          </ac:spMkLst>
        </pc:spChg>
        <pc:spChg chg="mod">
          <ac:chgData name="Antonio Carlos Meira Neto" userId="59b1efde8bf749db" providerId="LiveId" clId="{80735760-7840-4A2B-9124-0DDF62D58272}" dt="2022-10-06T00:43:53.420" v="13946" actId="1076"/>
          <ac:spMkLst>
            <pc:docMk/>
            <pc:sldMk cId="2415969304" sldId="343"/>
            <ac:spMk id="172" creationId="{6EDD8582-BB00-504E-0632-0D5C1B8DB6DC}"/>
          </ac:spMkLst>
        </pc:spChg>
        <pc:spChg chg="mod">
          <ac:chgData name="Antonio Carlos Meira Neto" userId="59b1efde8bf749db" providerId="LiveId" clId="{80735760-7840-4A2B-9124-0DDF62D58272}" dt="2022-10-06T00:43:53.420" v="13946" actId="1076"/>
          <ac:spMkLst>
            <pc:docMk/>
            <pc:sldMk cId="2415969304" sldId="343"/>
            <ac:spMk id="174" creationId="{37724F54-CA24-9D62-F633-142DD4BA5B35}"/>
          </ac:spMkLst>
        </pc:spChg>
        <pc:spChg chg="mod">
          <ac:chgData name="Antonio Carlos Meira Neto" userId="59b1efde8bf749db" providerId="LiveId" clId="{80735760-7840-4A2B-9124-0DDF62D58272}" dt="2022-10-06T00:43:53.420" v="13946" actId="1076"/>
          <ac:spMkLst>
            <pc:docMk/>
            <pc:sldMk cId="2415969304" sldId="343"/>
            <ac:spMk id="176" creationId="{F3DBFBE3-FC17-A8A2-280F-AFCD21204C10}"/>
          </ac:spMkLst>
        </pc:spChg>
        <pc:spChg chg="mod">
          <ac:chgData name="Antonio Carlos Meira Neto" userId="59b1efde8bf749db" providerId="LiveId" clId="{80735760-7840-4A2B-9124-0DDF62D58272}" dt="2022-10-06T00:43:53.420" v="13946" actId="1076"/>
          <ac:spMkLst>
            <pc:docMk/>
            <pc:sldMk cId="2415969304" sldId="343"/>
            <ac:spMk id="179" creationId="{55104F61-2072-CD50-6FA7-37C6BAF0DB36}"/>
          </ac:spMkLst>
        </pc:spChg>
        <pc:spChg chg="mod">
          <ac:chgData name="Antonio Carlos Meira Neto" userId="59b1efde8bf749db" providerId="LiveId" clId="{80735760-7840-4A2B-9124-0DDF62D58272}" dt="2022-10-06T00:43:53.420" v="13946" actId="1076"/>
          <ac:spMkLst>
            <pc:docMk/>
            <pc:sldMk cId="2415969304" sldId="343"/>
            <ac:spMk id="181" creationId="{F9DA1CF8-5279-9B48-05D5-0A6C3A9DA743}"/>
          </ac:spMkLst>
        </pc:spChg>
        <pc:spChg chg="mod">
          <ac:chgData name="Antonio Carlos Meira Neto" userId="59b1efde8bf749db" providerId="LiveId" clId="{80735760-7840-4A2B-9124-0DDF62D58272}" dt="2022-10-06T00:43:53.420" v="13946" actId="1076"/>
          <ac:spMkLst>
            <pc:docMk/>
            <pc:sldMk cId="2415969304" sldId="343"/>
            <ac:spMk id="183" creationId="{8695E06D-7843-AFBB-FB8A-638853421A18}"/>
          </ac:spMkLst>
        </pc:spChg>
        <pc:spChg chg="add del mod">
          <ac:chgData name="Antonio Carlos Meira Neto" userId="59b1efde8bf749db" providerId="LiveId" clId="{80735760-7840-4A2B-9124-0DDF62D58272}" dt="2022-09-30T00:57:37.424" v="9980" actId="478"/>
          <ac:spMkLst>
            <pc:docMk/>
            <pc:sldMk cId="2415969304" sldId="343"/>
            <ac:spMk id="186" creationId="{823D21B7-C8F2-736E-E33B-816BA1C12E0B}"/>
          </ac:spMkLst>
        </pc:spChg>
        <pc:spChg chg="add del mod">
          <ac:chgData name="Antonio Carlos Meira Neto" userId="59b1efde8bf749db" providerId="LiveId" clId="{80735760-7840-4A2B-9124-0DDF62D58272}" dt="2022-09-30T00:57:19.308" v="9970" actId="767"/>
          <ac:spMkLst>
            <pc:docMk/>
            <pc:sldMk cId="2415969304" sldId="343"/>
            <ac:spMk id="187" creationId="{EB74B5E8-6A6E-AD67-50C1-0626C03A00F1}"/>
          </ac:spMkLst>
        </pc:spChg>
        <pc:spChg chg="add del mod">
          <ac:chgData name="Antonio Carlos Meira Neto" userId="59b1efde8bf749db" providerId="LiveId" clId="{80735760-7840-4A2B-9124-0DDF62D58272}" dt="2022-09-30T00:57:28.868" v="9974"/>
          <ac:spMkLst>
            <pc:docMk/>
            <pc:sldMk cId="2415969304" sldId="343"/>
            <ac:spMk id="188" creationId="{0C31B68C-5996-DC96-52D6-0009040BEF4C}"/>
          </ac:spMkLst>
        </pc:spChg>
        <pc:spChg chg="add del mod">
          <ac:chgData name="Antonio Carlos Meira Neto" userId="59b1efde8bf749db" providerId="LiveId" clId="{80735760-7840-4A2B-9124-0DDF62D58272}" dt="2022-09-30T00:58:12.758" v="9985" actId="478"/>
          <ac:spMkLst>
            <pc:docMk/>
            <pc:sldMk cId="2415969304" sldId="343"/>
            <ac:spMk id="189" creationId="{63FFCB38-B74C-8E2B-160A-C8BC402BEFB3}"/>
          </ac:spMkLst>
        </pc:spChg>
        <pc:spChg chg="add mod">
          <ac:chgData name="Antonio Carlos Meira Neto" userId="59b1efde8bf749db" providerId="LiveId" clId="{80735760-7840-4A2B-9124-0DDF62D58272}" dt="2022-10-06T00:44:50.864" v="13957" actId="1076"/>
          <ac:spMkLst>
            <pc:docMk/>
            <pc:sldMk cId="2415969304" sldId="343"/>
            <ac:spMk id="190" creationId="{A4553BC3-E9E8-23BD-E3C0-0DF6BB632D82}"/>
          </ac:spMkLst>
        </pc:spChg>
        <pc:grpChg chg="add mod">
          <ac:chgData name="Antonio Carlos Meira Neto" userId="59b1efde8bf749db" providerId="LiveId" clId="{80735760-7840-4A2B-9124-0DDF62D58272}" dt="2022-10-06T00:44:18.844" v="13951" actId="1076"/>
          <ac:grpSpMkLst>
            <pc:docMk/>
            <pc:sldMk cId="2415969304" sldId="343"/>
            <ac:grpSpMk id="5" creationId="{12E06682-93E9-932E-053B-525F2F5D2A2E}"/>
          </ac:grpSpMkLst>
        </pc:grpChg>
        <pc:grpChg chg="add del mod">
          <ac:chgData name="Antonio Carlos Meira Neto" userId="59b1efde8bf749db" providerId="LiveId" clId="{80735760-7840-4A2B-9124-0DDF62D58272}" dt="2022-09-29T23:52:46.744" v="8751" actId="165"/>
          <ac:grpSpMkLst>
            <pc:docMk/>
            <pc:sldMk cId="2415969304" sldId="343"/>
            <ac:grpSpMk id="5" creationId="{AE2D5306-F53C-41C9-B35B-E4DB57F3F3E6}"/>
          </ac:grpSpMkLst>
        </pc:grpChg>
        <pc:grpChg chg="mod">
          <ac:chgData name="Antonio Carlos Meira Neto" userId="59b1efde8bf749db" providerId="LiveId" clId="{80735760-7840-4A2B-9124-0DDF62D58272}" dt="2022-10-06T00:44:18.844" v="13951" actId="1076"/>
          <ac:grpSpMkLst>
            <pc:docMk/>
            <pc:sldMk cId="2415969304" sldId="343"/>
            <ac:grpSpMk id="7" creationId="{105A7288-A839-1DA3-81C5-D5986A4467CA}"/>
          </ac:grpSpMkLst>
        </pc:grpChg>
        <pc:grpChg chg="del mod topLvl">
          <ac:chgData name="Antonio Carlos Meira Neto" userId="59b1efde8bf749db" providerId="LiveId" clId="{80735760-7840-4A2B-9124-0DDF62D58272}" dt="2022-09-29T23:52:57.813" v="8752" actId="165"/>
          <ac:grpSpMkLst>
            <pc:docMk/>
            <pc:sldMk cId="2415969304" sldId="343"/>
            <ac:grpSpMk id="7" creationId="{1D269923-2860-50BD-5B2D-77E16F625B00}"/>
          </ac:grpSpMkLst>
        </pc:grpChg>
        <pc:grpChg chg="del mod">
          <ac:chgData name="Antonio Carlos Meira Neto" userId="59b1efde8bf749db" providerId="LiveId" clId="{80735760-7840-4A2B-9124-0DDF62D58272}" dt="2022-09-30T00:04:14.537" v="8786" actId="478"/>
          <ac:grpSpMkLst>
            <pc:docMk/>
            <pc:sldMk cId="2415969304" sldId="343"/>
            <ac:grpSpMk id="8" creationId="{717973E2-0302-77DA-690B-84E6448CDE01}"/>
          </ac:grpSpMkLst>
        </pc:grpChg>
        <pc:grpChg chg="mod">
          <ac:chgData name="Antonio Carlos Meira Neto" userId="59b1efde8bf749db" providerId="LiveId" clId="{80735760-7840-4A2B-9124-0DDF62D58272}" dt="2022-10-06T00:44:18.844" v="13951" actId="1076"/>
          <ac:grpSpMkLst>
            <pc:docMk/>
            <pc:sldMk cId="2415969304" sldId="343"/>
            <ac:grpSpMk id="10" creationId="{533BC422-BCF0-B4B4-6DEA-1D5B13799DA7}"/>
          </ac:grpSpMkLst>
        </pc:grpChg>
        <pc:grpChg chg="del">
          <ac:chgData name="Antonio Carlos Meira Neto" userId="59b1efde8bf749db" providerId="LiveId" clId="{80735760-7840-4A2B-9124-0DDF62D58272}" dt="2022-09-29T23:28:37.145" v="8472" actId="478"/>
          <ac:grpSpMkLst>
            <pc:docMk/>
            <pc:sldMk cId="2415969304" sldId="343"/>
            <ac:grpSpMk id="82" creationId="{B7E1BFFA-07EF-54E2-E7B4-A3853FAA3B60}"/>
          </ac:grpSpMkLst>
        </pc:grpChg>
        <pc:grpChg chg="mod topLvl">
          <ac:chgData name="Antonio Carlos Meira Neto" userId="59b1efde8bf749db" providerId="LiveId" clId="{80735760-7840-4A2B-9124-0DDF62D58272}" dt="2022-10-06T00:44:09.519" v="13949" actId="1076"/>
          <ac:grpSpMkLst>
            <pc:docMk/>
            <pc:sldMk cId="2415969304" sldId="343"/>
            <ac:grpSpMk id="95" creationId="{10D359CB-E815-6C66-BDC6-5C47F00966CE}"/>
          </ac:grpSpMkLst>
        </pc:grpChg>
        <pc:grpChg chg="mod topLvl">
          <ac:chgData name="Antonio Carlos Meira Neto" userId="59b1efde8bf749db" providerId="LiveId" clId="{80735760-7840-4A2B-9124-0DDF62D58272}" dt="2022-10-06T00:44:09.519" v="13949" actId="1076"/>
          <ac:grpSpMkLst>
            <pc:docMk/>
            <pc:sldMk cId="2415969304" sldId="343"/>
            <ac:grpSpMk id="96" creationId="{5EE03826-6C8C-FFB3-A383-16FF3205A090}"/>
          </ac:grpSpMkLst>
        </pc:grpChg>
        <pc:grpChg chg="mod topLvl">
          <ac:chgData name="Antonio Carlos Meira Neto" userId="59b1efde8bf749db" providerId="LiveId" clId="{80735760-7840-4A2B-9124-0DDF62D58272}" dt="2022-10-06T00:44:09.519" v="13949" actId="1076"/>
          <ac:grpSpMkLst>
            <pc:docMk/>
            <pc:sldMk cId="2415969304" sldId="343"/>
            <ac:grpSpMk id="97" creationId="{70E6F4DC-FAED-8BFD-B8C5-4E08E37D958E}"/>
          </ac:grpSpMkLst>
        </pc:grpChg>
        <pc:grpChg chg="mod topLvl">
          <ac:chgData name="Antonio Carlos Meira Neto" userId="59b1efde8bf749db" providerId="LiveId" clId="{80735760-7840-4A2B-9124-0DDF62D58272}" dt="2022-10-06T00:44:09.519" v="13949" actId="1076"/>
          <ac:grpSpMkLst>
            <pc:docMk/>
            <pc:sldMk cId="2415969304" sldId="343"/>
            <ac:grpSpMk id="98" creationId="{BA98CA41-ADF6-CAF6-08A1-492D50FD920F}"/>
          </ac:grpSpMkLst>
        </pc:grpChg>
        <pc:grpChg chg="mod topLvl">
          <ac:chgData name="Antonio Carlos Meira Neto" userId="59b1efde8bf749db" providerId="LiveId" clId="{80735760-7840-4A2B-9124-0DDF62D58272}" dt="2022-10-06T00:44:09.519" v="13949" actId="1076"/>
          <ac:grpSpMkLst>
            <pc:docMk/>
            <pc:sldMk cId="2415969304" sldId="343"/>
            <ac:grpSpMk id="101" creationId="{76B415DB-9813-F0C3-547E-A10FB1EDE196}"/>
          </ac:grpSpMkLst>
        </pc:grpChg>
        <pc:grpChg chg="mod topLvl">
          <ac:chgData name="Antonio Carlos Meira Neto" userId="59b1efde8bf749db" providerId="LiveId" clId="{80735760-7840-4A2B-9124-0DDF62D58272}" dt="2022-10-06T00:44:09.519" v="13949" actId="1076"/>
          <ac:grpSpMkLst>
            <pc:docMk/>
            <pc:sldMk cId="2415969304" sldId="343"/>
            <ac:grpSpMk id="102" creationId="{056DECEB-DE1F-AE67-825E-597EF92ABD55}"/>
          </ac:grpSpMkLst>
        </pc:grpChg>
        <pc:grpChg chg="add del mod">
          <ac:chgData name="Antonio Carlos Meira Neto" userId="59b1efde8bf749db" providerId="LiveId" clId="{80735760-7840-4A2B-9124-0DDF62D58272}" dt="2022-09-29T23:52:57.813" v="8752" actId="165"/>
          <ac:grpSpMkLst>
            <pc:docMk/>
            <pc:sldMk cId="2415969304" sldId="343"/>
            <ac:grpSpMk id="135" creationId="{0779DC0A-B420-3F02-4DDE-15D991F05970}"/>
          </ac:grpSpMkLst>
        </pc:grpChg>
        <pc:grpChg chg="add del mod">
          <ac:chgData name="Antonio Carlos Meira Neto" userId="59b1efde8bf749db" providerId="LiveId" clId="{80735760-7840-4A2B-9124-0DDF62D58272}" dt="2022-09-29T23:52:57.813" v="8752" actId="165"/>
          <ac:grpSpMkLst>
            <pc:docMk/>
            <pc:sldMk cId="2415969304" sldId="343"/>
            <ac:grpSpMk id="140" creationId="{602453E5-F690-5468-74E1-F1D34D78B667}"/>
          </ac:grpSpMkLst>
        </pc:grpChg>
        <pc:grpChg chg="add del mod">
          <ac:chgData name="Antonio Carlos Meira Neto" userId="59b1efde8bf749db" providerId="LiveId" clId="{80735760-7840-4A2B-9124-0DDF62D58272}" dt="2022-09-29T23:52:57.813" v="8752" actId="165"/>
          <ac:grpSpMkLst>
            <pc:docMk/>
            <pc:sldMk cId="2415969304" sldId="343"/>
            <ac:grpSpMk id="145" creationId="{82119ACB-C7E0-C507-8CF1-AD84128EDC2B}"/>
          </ac:grpSpMkLst>
        </pc:grpChg>
        <pc:grpChg chg="add del mod">
          <ac:chgData name="Antonio Carlos Meira Neto" userId="59b1efde8bf749db" providerId="LiveId" clId="{80735760-7840-4A2B-9124-0DDF62D58272}" dt="2022-09-30T00:04:16.993" v="8787" actId="478"/>
          <ac:grpSpMkLst>
            <pc:docMk/>
            <pc:sldMk cId="2415969304" sldId="343"/>
            <ac:grpSpMk id="157" creationId="{018F45AE-6FC5-DF64-8868-1DD96F6438A7}"/>
          </ac:grpSpMkLst>
        </pc:grpChg>
        <pc:grpChg chg="mod">
          <ac:chgData name="Antonio Carlos Meira Neto" userId="59b1efde8bf749db" providerId="LiveId" clId="{80735760-7840-4A2B-9124-0DDF62D58272}" dt="2022-09-30T00:02:55.678" v="8780" actId="1076"/>
          <ac:grpSpMkLst>
            <pc:docMk/>
            <pc:sldMk cId="2415969304" sldId="343"/>
            <ac:grpSpMk id="158" creationId="{739F2475-D242-5285-B678-9375FAC6DD8F}"/>
          </ac:grpSpMkLst>
        </pc:grpChg>
        <pc:grpChg chg="mod">
          <ac:chgData name="Antonio Carlos Meira Neto" userId="59b1efde8bf749db" providerId="LiveId" clId="{80735760-7840-4A2B-9124-0DDF62D58272}" dt="2022-09-30T00:02:55.678" v="8780" actId="1076"/>
          <ac:grpSpMkLst>
            <pc:docMk/>
            <pc:sldMk cId="2415969304" sldId="343"/>
            <ac:grpSpMk id="161" creationId="{45A604E9-5B74-DDF7-583A-E241EADB72E5}"/>
          </ac:grpSpMkLst>
        </pc:grpChg>
        <pc:grpChg chg="add del mod">
          <ac:chgData name="Antonio Carlos Meira Neto" userId="59b1efde8bf749db" providerId="LiveId" clId="{80735760-7840-4A2B-9124-0DDF62D58272}" dt="2022-10-06T00:46:18.126" v="13985" actId="478"/>
          <ac:grpSpMkLst>
            <pc:docMk/>
            <pc:sldMk cId="2415969304" sldId="343"/>
            <ac:grpSpMk id="169" creationId="{C50D45F5-37C9-AA0D-B117-D5A80603BE01}"/>
          </ac:grpSpMkLst>
        </pc:grpChg>
        <pc:grpChg chg="mod">
          <ac:chgData name="Antonio Carlos Meira Neto" userId="59b1efde8bf749db" providerId="LiveId" clId="{80735760-7840-4A2B-9124-0DDF62D58272}" dt="2022-10-06T00:43:53.420" v="13946" actId="1076"/>
          <ac:grpSpMkLst>
            <pc:docMk/>
            <pc:sldMk cId="2415969304" sldId="343"/>
            <ac:grpSpMk id="170" creationId="{071B7F75-D762-497C-246A-F6A2D312A23D}"/>
          </ac:grpSpMkLst>
        </pc:grpChg>
        <pc:grpChg chg="mod">
          <ac:chgData name="Antonio Carlos Meira Neto" userId="59b1efde8bf749db" providerId="LiveId" clId="{80735760-7840-4A2B-9124-0DDF62D58272}" dt="2022-10-06T00:43:53.420" v="13946" actId="1076"/>
          <ac:grpSpMkLst>
            <pc:docMk/>
            <pc:sldMk cId="2415969304" sldId="343"/>
            <ac:grpSpMk id="175" creationId="{6A07241A-0133-3B38-9796-CA5ED87E8B34}"/>
          </ac:grpSpMkLst>
        </pc:grpChg>
        <pc:grpChg chg="mod">
          <ac:chgData name="Antonio Carlos Meira Neto" userId="59b1efde8bf749db" providerId="LiveId" clId="{80735760-7840-4A2B-9124-0DDF62D58272}" dt="2022-10-06T00:43:53.420" v="13946" actId="1076"/>
          <ac:grpSpMkLst>
            <pc:docMk/>
            <pc:sldMk cId="2415969304" sldId="343"/>
            <ac:grpSpMk id="178" creationId="{D4E13E8E-08E5-E52A-6D6F-B675B7B50799}"/>
          </ac:grpSpMkLst>
        </pc:grpChg>
        <pc:picChg chg="mod">
          <ac:chgData name="Antonio Carlos Meira Neto" userId="59b1efde8bf749db" providerId="LiveId" clId="{80735760-7840-4A2B-9124-0DDF62D58272}" dt="2022-10-06T00:44:18.844" v="13951" actId="1076"/>
          <ac:picMkLst>
            <pc:docMk/>
            <pc:sldMk cId="2415969304" sldId="343"/>
            <ac:picMk id="9" creationId="{366B77AE-3953-A1E7-4FB4-E36A46538AA4}"/>
          </ac:picMkLst>
        </pc:picChg>
        <pc:picChg chg="del">
          <ac:chgData name="Antonio Carlos Meira Neto" userId="59b1efde8bf749db" providerId="LiveId" clId="{80735760-7840-4A2B-9124-0DDF62D58272}" dt="2022-09-29T23:28:40.123" v="8473" actId="478"/>
          <ac:picMkLst>
            <pc:docMk/>
            <pc:sldMk cId="2415969304" sldId="343"/>
            <ac:picMk id="93" creationId="{B10B974D-5639-5132-9DC6-D2D0690FC5E8}"/>
          </ac:picMkLst>
        </pc:picChg>
        <pc:picChg chg="del mod">
          <ac:chgData name="Antonio Carlos Meira Neto" userId="59b1efde8bf749db" providerId="LiveId" clId="{80735760-7840-4A2B-9124-0DDF62D58272}" dt="2022-09-29T23:47:25.114" v="8671" actId="478"/>
          <ac:picMkLst>
            <pc:docMk/>
            <pc:sldMk cId="2415969304" sldId="343"/>
            <ac:picMk id="99" creationId="{A266696D-05A3-20F5-7767-3D1605BEF91F}"/>
          </ac:picMkLst>
        </pc:picChg>
        <pc:picChg chg="del mod">
          <ac:chgData name="Antonio Carlos Meira Neto" userId="59b1efde8bf749db" providerId="LiveId" clId="{80735760-7840-4A2B-9124-0DDF62D58272}" dt="2022-09-29T23:47:25.114" v="8671" actId="478"/>
          <ac:picMkLst>
            <pc:docMk/>
            <pc:sldMk cId="2415969304" sldId="343"/>
            <ac:picMk id="104" creationId="{8E00F4D7-F607-5388-F155-5E4D9113C6BC}"/>
          </ac:picMkLst>
        </pc:picChg>
        <pc:picChg chg="del mod">
          <ac:chgData name="Antonio Carlos Meira Neto" userId="59b1efde8bf749db" providerId="LiveId" clId="{80735760-7840-4A2B-9124-0DDF62D58272}" dt="2022-09-29T23:47:31.097" v="8674" actId="478"/>
          <ac:picMkLst>
            <pc:docMk/>
            <pc:sldMk cId="2415969304" sldId="343"/>
            <ac:picMk id="106" creationId="{EBFF09C9-5826-14CD-3BE2-A5D5CDC6FC9B}"/>
          </ac:picMkLst>
        </pc:picChg>
        <pc:picChg chg="mod topLvl">
          <ac:chgData name="Antonio Carlos Meira Neto" userId="59b1efde8bf749db" providerId="LiveId" clId="{80735760-7840-4A2B-9124-0DDF62D58272}" dt="2022-10-06T00:44:09.519" v="13949" actId="1076"/>
          <ac:picMkLst>
            <pc:docMk/>
            <pc:sldMk cId="2415969304" sldId="343"/>
            <ac:picMk id="108" creationId="{298488A7-B209-7F73-E543-22AEFDCEC58A}"/>
          </ac:picMkLst>
        </pc:picChg>
        <pc:picChg chg="mod topLvl">
          <ac:chgData name="Antonio Carlos Meira Neto" userId="59b1efde8bf749db" providerId="LiveId" clId="{80735760-7840-4A2B-9124-0DDF62D58272}" dt="2022-10-06T00:44:09.519" v="13949" actId="1076"/>
          <ac:picMkLst>
            <pc:docMk/>
            <pc:sldMk cId="2415969304" sldId="343"/>
            <ac:picMk id="109" creationId="{E7C5AE85-80FA-0B59-9F52-CFE82691BD45}"/>
          </ac:picMkLst>
        </pc:picChg>
        <pc:picChg chg="mod topLvl">
          <ac:chgData name="Antonio Carlos Meira Neto" userId="59b1efde8bf749db" providerId="LiveId" clId="{80735760-7840-4A2B-9124-0DDF62D58272}" dt="2022-10-06T00:44:09.519" v="13949" actId="1076"/>
          <ac:picMkLst>
            <pc:docMk/>
            <pc:sldMk cId="2415969304" sldId="343"/>
            <ac:picMk id="110" creationId="{43FA7340-717D-6725-A6E3-ECFAD256D6F9}"/>
          </ac:picMkLst>
        </pc:picChg>
        <pc:picChg chg="mod">
          <ac:chgData name="Antonio Carlos Meira Neto" userId="59b1efde8bf749db" providerId="LiveId" clId="{80735760-7840-4A2B-9124-0DDF62D58272}" dt="2022-09-30T01:05:56.385" v="10388" actId="1076"/>
          <ac:picMkLst>
            <pc:docMk/>
            <pc:sldMk cId="2415969304" sldId="343"/>
            <ac:picMk id="119" creationId="{D3C7C74D-3855-06E0-3CC8-2CF23945D5C7}"/>
          </ac:picMkLst>
        </pc:picChg>
        <pc:picChg chg="mod">
          <ac:chgData name="Antonio Carlos Meira Neto" userId="59b1efde8bf749db" providerId="LiveId" clId="{80735760-7840-4A2B-9124-0DDF62D58272}" dt="2022-09-30T01:05:56.385" v="10388" actId="1076"/>
          <ac:picMkLst>
            <pc:docMk/>
            <pc:sldMk cId="2415969304" sldId="343"/>
            <ac:picMk id="121" creationId="{0A0CCF03-A444-9BDA-693D-D0758FE334EB}"/>
          </ac:picMkLst>
        </pc:picChg>
        <pc:picChg chg="mod">
          <ac:chgData name="Antonio Carlos Meira Neto" userId="59b1efde8bf749db" providerId="LiveId" clId="{80735760-7840-4A2B-9124-0DDF62D58272}" dt="2022-09-30T01:05:56.385" v="10388" actId="1076"/>
          <ac:picMkLst>
            <pc:docMk/>
            <pc:sldMk cId="2415969304" sldId="343"/>
            <ac:picMk id="123" creationId="{A5893CB5-3434-B563-1E36-570DDEC52DF8}"/>
          </ac:picMkLst>
        </pc:picChg>
        <pc:picChg chg="mod">
          <ac:chgData name="Antonio Carlos Meira Neto" userId="59b1efde8bf749db" providerId="LiveId" clId="{80735760-7840-4A2B-9124-0DDF62D58272}" dt="2022-09-30T01:05:56.385" v="10388" actId="1076"/>
          <ac:picMkLst>
            <pc:docMk/>
            <pc:sldMk cId="2415969304" sldId="343"/>
            <ac:picMk id="125" creationId="{98C5AA42-2A5D-4340-3972-EA2A4415C5C2}"/>
          </ac:picMkLst>
        </pc:picChg>
        <pc:picChg chg="mod">
          <ac:chgData name="Antonio Carlos Meira Neto" userId="59b1efde8bf749db" providerId="LiveId" clId="{80735760-7840-4A2B-9124-0DDF62D58272}" dt="2022-09-30T01:05:56.385" v="10388" actId="1076"/>
          <ac:picMkLst>
            <pc:docMk/>
            <pc:sldMk cId="2415969304" sldId="343"/>
            <ac:picMk id="127" creationId="{94FEBBC8-E2DD-096D-D09F-5D59BE6BE05C}"/>
          </ac:picMkLst>
        </pc:picChg>
        <pc:picChg chg="mod">
          <ac:chgData name="Antonio Carlos Meira Neto" userId="59b1efde8bf749db" providerId="LiveId" clId="{80735760-7840-4A2B-9124-0DDF62D58272}" dt="2022-09-30T01:05:56.385" v="10388" actId="1076"/>
          <ac:picMkLst>
            <pc:docMk/>
            <pc:sldMk cId="2415969304" sldId="343"/>
            <ac:picMk id="129" creationId="{BAC25D25-4DC0-B6D2-3CA8-388334E93D31}"/>
          </ac:picMkLst>
        </pc:picChg>
        <pc:picChg chg="add del mod">
          <ac:chgData name="Antonio Carlos Meira Neto" userId="59b1efde8bf749db" providerId="LiveId" clId="{80735760-7840-4A2B-9124-0DDF62D58272}" dt="2022-09-29T23:52:22.681" v="8743" actId="478"/>
          <ac:picMkLst>
            <pc:docMk/>
            <pc:sldMk cId="2415969304" sldId="343"/>
            <ac:picMk id="151" creationId="{E2CE590B-DEE8-1DF9-FF05-0017C38FEA52}"/>
          </ac:picMkLst>
        </pc:picChg>
        <pc:picChg chg="add mod">
          <ac:chgData name="Antonio Carlos Meira Neto" userId="59b1efde8bf749db" providerId="LiveId" clId="{80735760-7840-4A2B-9124-0DDF62D58272}" dt="2022-10-06T00:44:09.519" v="13949" actId="1076"/>
          <ac:picMkLst>
            <pc:docMk/>
            <pc:sldMk cId="2415969304" sldId="343"/>
            <ac:picMk id="153" creationId="{7D4612F9-47EE-F48A-A09C-A38EAE53F33B}"/>
          </ac:picMkLst>
        </pc:picChg>
        <pc:picChg chg="add mod">
          <ac:chgData name="Antonio Carlos Meira Neto" userId="59b1efde8bf749db" providerId="LiveId" clId="{80735760-7840-4A2B-9124-0DDF62D58272}" dt="2022-10-06T00:44:09.519" v="13949" actId="1076"/>
          <ac:picMkLst>
            <pc:docMk/>
            <pc:sldMk cId="2415969304" sldId="343"/>
            <ac:picMk id="154" creationId="{04F8C7B2-9337-1E27-75D1-284D629CDB39}"/>
          </ac:picMkLst>
        </pc:picChg>
        <pc:picChg chg="add mod">
          <ac:chgData name="Antonio Carlos Meira Neto" userId="59b1efde8bf749db" providerId="LiveId" clId="{80735760-7840-4A2B-9124-0DDF62D58272}" dt="2022-10-06T00:44:09.519" v="13949" actId="1076"/>
          <ac:picMkLst>
            <pc:docMk/>
            <pc:sldMk cId="2415969304" sldId="343"/>
            <ac:picMk id="155" creationId="{60499935-6BDE-0F70-9CF5-D01E272FFCB7}"/>
          </ac:picMkLst>
        </pc:picChg>
        <pc:picChg chg="add del mod">
          <ac:chgData name="Antonio Carlos Meira Neto" userId="59b1efde8bf749db" providerId="LiveId" clId="{80735760-7840-4A2B-9124-0DDF62D58272}" dt="2022-09-30T00:02:36.452" v="8777" actId="478"/>
          <ac:picMkLst>
            <pc:docMk/>
            <pc:sldMk cId="2415969304" sldId="343"/>
            <ac:picMk id="156" creationId="{C5F0E8A3-D47C-82F5-ADB4-F48B04816EEB}"/>
          </ac:picMkLst>
        </pc:picChg>
        <pc:picChg chg="mod">
          <ac:chgData name="Antonio Carlos Meira Neto" userId="59b1efde8bf749db" providerId="LiveId" clId="{80735760-7840-4A2B-9124-0DDF62D58272}" dt="2022-09-30T00:02:55.678" v="8780" actId="1076"/>
          <ac:picMkLst>
            <pc:docMk/>
            <pc:sldMk cId="2415969304" sldId="343"/>
            <ac:picMk id="160" creationId="{6CC014E6-3B72-2DAC-7362-63ED800BBAC6}"/>
          </ac:picMkLst>
        </pc:picChg>
        <pc:picChg chg="add mod">
          <ac:chgData name="Antonio Carlos Meira Neto" userId="59b1efde8bf749db" providerId="LiveId" clId="{80735760-7840-4A2B-9124-0DDF62D58272}" dt="2022-10-06T00:44:12.437" v="13950" actId="1076"/>
          <ac:picMkLst>
            <pc:docMk/>
            <pc:sldMk cId="2415969304" sldId="343"/>
            <ac:picMk id="168" creationId="{28C0C8BA-868A-346C-0AD1-21508693EF4D}"/>
          </ac:picMkLst>
        </pc:picChg>
        <pc:picChg chg="mod">
          <ac:chgData name="Antonio Carlos Meira Neto" userId="59b1efde8bf749db" providerId="LiveId" clId="{80735760-7840-4A2B-9124-0DDF62D58272}" dt="2022-10-06T00:43:53.420" v="13946" actId="1076"/>
          <ac:picMkLst>
            <pc:docMk/>
            <pc:sldMk cId="2415969304" sldId="343"/>
            <ac:picMk id="177" creationId="{C837140B-FAB7-3229-90E8-5B6F56D5D09E}"/>
          </ac:picMkLst>
        </pc:picChg>
        <pc:picChg chg="add mod">
          <ac:chgData name="Antonio Carlos Meira Neto" userId="59b1efde8bf749db" providerId="LiveId" clId="{80735760-7840-4A2B-9124-0DDF62D58272}" dt="2022-10-06T00:44:46.907" v="13956" actId="1076"/>
          <ac:picMkLst>
            <pc:docMk/>
            <pc:sldMk cId="2415969304" sldId="343"/>
            <ac:picMk id="185" creationId="{35326FCE-7187-2ADF-191C-918B1FE8B6A3}"/>
          </ac:picMkLst>
        </pc:picChg>
        <pc:cxnChg chg="mod">
          <ac:chgData name="Antonio Carlos Meira Neto" userId="59b1efde8bf749db" providerId="LiveId" clId="{80735760-7840-4A2B-9124-0DDF62D58272}" dt="2022-10-06T00:44:18.844" v="13951" actId="1076"/>
          <ac:cxnSpMkLst>
            <pc:docMk/>
            <pc:sldMk cId="2415969304" sldId="343"/>
            <ac:cxnSpMk id="12" creationId="{45042B75-930F-2EC6-781F-B1C04D4B21D4}"/>
          </ac:cxnSpMkLst>
        </pc:cxnChg>
        <pc:cxnChg chg="mod">
          <ac:chgData name="Antonio Carlos Meira Neto" userId="59b1efde8bf749db" providerId="LiveId" clId="{80735760-7840-4A2B-9124-0DDF62D58272}" dt="2022-10-06T00:44:18.844" v="13951" actId="1076"/>
          <ac:cxnSpMkLst>
            <pc:docMk/>
            <pc:sldMk cId="2415969304" sldId="343"/>
            <ac:cxnSpMk id="14" creationId="{2C5BC608-36C7-E0F3-7588-EE3430340862}"/>
          </ac:cxnSpMkLst>
        </pc:cxnChg>
        <pc:cxnChg chg="mod">
          <ac:chgData name="Antonio Carlos Meira Neto" userId="59b1efde8bf749db" providerId="LiveId" clId="{80735760-7840-4A2B-9124-0DDF62D58272}" dt="2022-10-06T00:44:18.844" v="13951" actId="1076"/>
          <ac:cxnSpMkLst>
            <pc:docMk/>
            <pc:sldMk cId="2415969304" sldId="343"/>
            <ac:cxnSpMk id="16" creationId="{EB8CF922-C7FD-1744-4B48-C46C4700DA09}"/>
          </ac:cxnSpMkLst>
        </pc:cxnChg>
        <pc:cxnChg chg="add mod">
          <ac:chgData name="Antonio Carlos Meira Neto" userId="59b1efde8bf749db" providerId="LiveId" clId="{80735760-7840-4A2B-9124-0DDF62D58272}" dt="2022-10-06T00:44:18.844" v="13951" actId="1076"/>
          <ac:cxnSpMkLst>
            <pc:docMk/>
            <pc:sldMk cId="2415969304" sldId="343"/>
            <ac:cxnSpMk id="17" creationId="{A89730A6-3D07-03B3-636A-222FB90D86D1}"/>
          </ac:cxnSpMkLst>
        </pc:cxnChg>
        <pc:cxnChg chg="add mod">
          <ac:chgData name="Antonio Carlos Meira Neto" userId="59b1efde8bf749db" providerId="LiveId" clId="{80735760-7840-4A2B-9124-0DDF62D58272}" dt="2022-10-06T00:44:18.844" v="13951" actId="1076"/>
          <ac:cxnSpMkLst>
            <pc:docMk/>
            <pc:sldMk cId="2415969304" sldId="343"/>
            <ac:cxnSpMk id="19" creationId="{A0CB71DC-A03A-99BE-7FD7-0C19AFFAF754}"/>
          </ac:cxnSpMkLst>
        </pc:cxnChg>
        <pc:cxnChg chg="add mod">
          <ac:chgData name="Antonio Carlos Meira Neto" userId="59b1efde8bf749db" providerId="LiveId" clId="{80735760-7840-4A2B-9124-0DDF62D58272}" dt="2022-10-06T00:44:18.844" v="13951" actId="1076"/>
          <ac:cxnSpMkLst>
            <pc:docMk/>
            <pc:sldMk cId="2415969304" sldId="343"/>
            <ac:cxnSpMk id="21" creationId="{EC084A3C-76CD-99EB-CAF1-A51E0A1A84EE}"/>
          </ac:cxnSpMkLst>
        </pc:cxnChg>
        <pc:cxnChg chg="add mod">
          <ac:chgData name="Antonio Carlos Meira Neto" userId="59b1efde8bf749db" providerId="LiveId" clId="{80735760-7840-4A2B-9124-0DDF62D58272}" dt="2022-10-06T00:44:18.844" v="13951" actId="1076"/>
          <ac:cxnSpMkLst>
            <pc:docMk/>
            <pc:sldMk cId="2415969304" sldId="343"/>
            <ac:cxnSpMk id="22" creationId="{48E1F605-0C46-1691-1667-17F8C622C778}"/>
          </ac:cxnSpMkLst>
        </pc:cxnChg>
        <pc:cxnChg chg="add mod">
          <ac:chgData name="Antonio Carlos Meira Neto" userId="59b1efde8bf749db" providerId="LiveId" clId="{80735760-7840-4A2B-9124-0DDF62D58272}" dt="2022-10-06T00:45:49.998" v="13983" actId="14100"/>
          <ac:cxnSpMkLst>
            <pc:docMk/>
            <pc:sldMk cId="2415969304" sldId="343"/>
            <ac:cxnSpMk id="23" creationId="{02C64257-FAED-4A17-EC97-1653419B2695}"/>
          </ac:cxnSpMkLst>
        </pc:cxnChg>
        <pc:cxnChg chg="add mod">
          <ac:chgData name="Antonio Carlos Meira Neto" userId="59b1efde8bf749db" providerId="LiveId" clId="{80735760-7840-4A2B-9124-0DDF62D58272}" dt="2022-10-06T00:45:42.998" v="13980" actId="14100"/>
          <ac:cxnSpMkLst>
            <pc:docMk/>
            <pc:sldMk cId="2415969304" sldId="343"/>
            <ac:cxnSpMk id="25" creationId="{09F7F40D-87C9-FD0E-60EA-3B540CDE9919}"/>
          </ac:cxnSpMkLst>
        </pc:cxnChg>
        <pc:cxnChg chg="add mod">
          <ac:chgData name="Antonio Carlos Meira Neto" userId="59b1efde8bf749db" providerId="LiveId" clId="{80735760-7840-4A2B-9124-0DDF62D58272}" dt="2022-10-06T00:44:18.844" v="13951" actId="1076"/>
          <ac:cxnSpMkLst>
            <pc:docMk/>
            <pc:sldMk cId="2415969304" sldId="343"/>
            <ac:cxnSpMk id="27" creationId="{CA35AA11-CD9A-527A-E7AE-CFA29CC2DCC3}"/>
          </ac:cxnSpMkLst>
        </pc:cxnChg>
        <pc:cxnChg chg="add mod">
          <ac:chgData name="Antonio Carlos Meira Neto" userId="59b1efde8bf749db" providerId="LiveId" clId="{80735760-7840-4A2B-9124-0DDF62D58272}" dt="2022-10-06T00:44:18.844" v="13951" actId="1076"/>
          <ac:cxnSpMkLst>
            <pc:docMk/>
            <pc:sldMk cId="2415969304" sldId="343"/>
            <ac:cxnSpMk id="28" creationId="{84D1C3CF-A267-8889-7D90-A085BB7E3FA7}"/>
          </ac:cxnSpMkLst>
        </pc:cxnChg>
        <pc:cxnChg chg="add mod">
          <ac:chgData name="Antonio Carlos Meira Neto" userId="59b1efde8bf749db" providerId="LiveId" clId="{80735760-7840-4A2B-9124-0DDF62D58272}" dt="2022-10-06T00:44:18.844" v="13951" actId="1076"/>
          <ac:cxnSpMkLst>
            <pc:docMk/>
            <pc:sldMk cId="2415969304" sldId="343"/>
            <ac:cxnSpMk id="29" creationId="{62838E6C-6A21-3854-8891-C814A48C4B05}"/>
          </ac:cxnSpMkLst>
        </pc:cxnChg>
        <pc:cxnChg chg="add mod">
          <ac:chgData name="Antonio Carlos Meira Neto" userId="59b1efde8bf749db" providerId="LiveId" clId="{80735760-7840-4A2B-9124-0DDF62D58272}" dt="2022-10-06T00:44:18.844" v="13951" actId="1076"/>
          <ac:cxnSpMkLst>
            <pc:docMk/>
            <pc:sldMk cId="2415969304" sldId="343"/>
            <ac:cxnSpMk id="30" creationId="{8F7E7621-9D23-C982-C189-32F44FBD25EE}"/>
          </ac:cxnSpMkLst>
        </pc:cxnChg>
        <pc:cxnChg chg="add mod">
          <ac:chgData name="Antonio Carlos Meira Neto" userId="59b1efde8bf749db" providerId="LiveId" clId="{80735760-7840-4A2B-9124-0DDF62D58272}" dt="2022-10-06T00:44:18.844" v="13951" actId="1076"/>
          <ac:cxnSpMkLst>
            <pc:docMk/>
            <pc:sldMk cId="2415969304" sldId="343"/>
            <ac:cxnSpMk id="31" creationId="{4C018DCC-218F-A05D-C089-07D16EE5F583}"/>
          </ac:cxnSpMkLst>
        </pc:cxnChg>
        <pc:cxnChg chg="add mod">
          <ac:chgData name="Antonio Carlos Meira Neto" userId="59b1efde8bf749db" providerId="LiveId" clId="{80735760-7840-4A2B-9124-0DDF62D58272}" dt="2022-10-06T00:44:18.844" v="13951" actId="1076"/>
          <ac:cxnSpMkLst>
            <pc:docMk/>
            <pc:sldMk cId="2415969304" sldId="343"/>
            <ac:cxnSpMk id="32" creationId="{08DF3D40-FA61-4A03-863F-9D44446B3AF1}"/>
          </ac:cxnSpMkLst>
        </pc:cxnChg>
        <pc:cxnChg chg="add mod">
          <ac:chgData name="Antonio Carlos Meira Neto" userId="59b1efde8bf749db" providerId="LiveId" clId="{80735760-7840-4A2B-9124-0DDF62D58272}" dt="2022-10-06T00:44:18.844" v="13951" actId="1076"/>
          <ac:cxnSpMkLst>
            <pc:docMk/>
            <pc:sldMk cId="2415969304" sldId="343"/>
            <ac:cxnSpMk id="33" creationId="{A1BB7CAF-6C0F-9646-193A-C0BF0285272D}"/>
          </ac:cxnSpMkLst>
        </pc:cxnChg>
        <pc:cxnChg chg="add mod">
          <ac:chgData name="Antonio Carlos Meira Neto" userId="59b1efde8bf749db" providerId="LiveId" clId="{80735760-7840-4A2B-9124-0DDF62D58272}" dt="2022-10-06T00:44:18.844" v="13951" actId="1076"/>
          <ac:cxnSpMkLst>
            <pc:docMk/>
            <pc:sldMk cId="2415969304" sldId="343"/>
            <ac:cxnSpMk id="34" creationId="{D53194A9-F92C-B031-00F9-7579DF1A9EE6}"/>
          </ac:cxnSpMkLst>
        </pc:cxnChg>
        <pc:cxnChg chg="add mod">
          <ac:chgData name="Antonio Carlos Meira Neto" userId="59b1efde8bf749db" providerId="LiveId" clId="{80735760-7840-4A2B-9124-0DDF62D58272}" dt="2022-10-06T00:44:18.844" v="13951" actId="1076"/>
          <ac:cxnSpMkLst>
            <pc:docMk/>
            <pc:sldMk cId="2415969304" sldId="343"/>
            <ac:cxnSpMk id="35" creationId="{21023DC7-73BA-91C2-A4B7-B5C543B8811D}"/>
          </ac:cxnSpMkLst>
        </pc:cxnChg>
        <pc:cxnChg chg="add mod">
          <ac:chgData name="Antonio Carlos Meira Neto" userId="59b1efde8bf749db" providerId="LiveId" clId="{80735760-7840-4A2B-9124-0DDF62D58272}" dt="2022-10-06T00:44:18.844" v="13951" actId="1076"/>
          <ac:cxnSpMkLst>
            <pc:docMk/>
            <pc:sldMk cId="2415969304" sldId="343"/>
            <ac:cxnSpMk id="36" creationId="{71A1EC65-371D-CC4A-EAF1-D2755371A4BF}"/>
          </ac:cxnSpMkLst>
        </pc:cxnChg>
        <pc:cxnChg chg="add mod">
          <ac:chgData name="Antonio Carlos Meira Neto" userId="59b1efde8bf749db" providerId="LiveId" clId="{80735760-7840-4A2B-9124-0DDF62D58272}" dt="2022-10-06T00:44:18.844" v="13951" actId="1076"/>
          <ac:cxnSpMkLst>
            <pc:docMk/>
            <pc:sldMk cId="2415969304" sldId="343"/>
            <ac:cxnSpMk id="37" creationId="{5B1BF1A3-70FE-4F48-6968-7A5744E699E5}"/>
          </ac:cxnSpMkLst>
        </pc:cxnChg>
        <pc:cxnChg chg="add mod">
          <ac:chgData name="Antonio Carlos Meira Neto" userId="59b1efde8bf749db" providerId="LiveId" clId="{80735760-7840-4A2B-9124-0DDF62D58272}" dt="2022-10-06T00:44:18.844" v="13951" actId="1076"/>
          <ac:cxnSpMkLst>
            <pc:docMk/>
            <pc:sldMk cId="2415969304" sldId="343"/>
            <ac:cxnSpMk id="38" creationId="{6A3BF041-4355-F302-0A8C-50296E450C58}"/>
          </ac:cxnSpMkLst>
        </pc:cxnChg>
        <pc:cxnChg chg="add mod">
          <ac:chgData name="Antonio Carlos Meira Neto" userId="59b1efde8bf749db" providerId="LiveId" clId="{80735760-7840-4A2B-9124-0DDF62D58272}" dt="2022-10-06T00:44:18.844" v="13951" actId="1076"/>
          <ac:cxnSpMkLst>
            <pc:docMk/>
            <pc:sldMk cId="2415969304" sldId="343"/>
            <ac:cxnSpMk id="39" creationId="{3E3E76E7-C9C1-D94E-E74A-8FAD5B52D2A6}"/>
          </ac:cxnSpMkLst>
        </pc:cxnChg>
        <pc:cxnChg chg="add mod">
          <ac:chgData name="Antonio Carlos Meira Neto" userId="59b1efde8bf749db" providerId="LiveId" clId="{80735760-7840-4A2B-9124-0DDF62D58272}" dt="2022-10-06T00:44:18.844" v="13951" actId="1076"/>
          <ac:cxnSpMkLst>
            <pc:docMk/>
            <pc:sldMk cId="2415969304" sldId="343"/>
            <ac:cxnSpMk id="40" creationId="{2554A4A8-A183-F37E-1BD0-D4CC0851F325}"/>
          </ac:cxnSpMkLst>
        </pc:cxnChg>
        <pc:cxnChg chg="add mod">
          <ac:chgData name="Antonio Carlos Meira Neto" userId="59b1efde8bf749db" providerId="LiveId" clId="{80735760-7840-4A2B-9124-0DDF62D58272}" dt="2022-10-06T00:44:18.844" v="13951" actId="1076"/>
          <ac:cxnSpMkLst>
            <pc:docMk/>
            <pc:sldMk cId="2415969304" sldId="343"/>
            <ac:cxnSpMk id="41" creationId="{DB8D0EDE-2096-943A-5628-75A03ACA07C4}"/>
          </ac:cxnSpMkLst>
        </pc:cxnChg>
        <pc:cxnChg chg="add mod">
          <ac:chgData name="Antonio Carlos Meira Neto" userId="59b1efde8bf749db" providerId="LiveId" clId="{80735760-7840-4A2B-9124-0DDF62D58272}" dt="2022-10-06T00:44:18.844" v="13951" actId="1076"/>
          <ac:cxnSpMkLst>
            <pc:docMk/>
            <pc:sldMk cId="2415969304" sldId="343"/>
            <ac:cxnSpMk id="42" creationId="{0EB20E20-89E1-F72C-DA56-CB6369C2FF4D}"/>
          </ac:cxnSpMkLst>
        </pc:cxnChg>
        <pc:cxnChg chg="add mod">
          <ac:chgData name="Antonio Carlos Meira Neto" userId="59b1efde8bf749db" providerId="LiveId" clId="{80735760-7840-4A2B-9124-0DDF62D58272}" dt="2022-10-06T00:44:18.844" v="13951" actId="1076"/>
          <ac:cxnSpMkLst>
            <pc:docMk/>
            <pc:sldMk cId="2415969304" sldId="343"/>
            <ac:cxnSpMk id="43" creationId="{6C4204E5-B6C1-9DD3-F837-E34EFE9B2DCE}"/>
          </ac:cxnSpMkLst>
        </pc:cxnChg>
        <pc:cxnChg chg="add mod">
          <ac:chgData name="Antonio Carlos Meira Neto" userId="59b1efde8bf749db" providerId="LiveId" clId="{80735760-7840-4A2B-9124-0DDF62D58272}" dt="2022-10-06T00:44:18.844" v="13951" actId="1076"/>
          <ac:cxnSpMkLst>
            <pc:docMk/>
            <pc:sldMk cId="2415969304" sldId="343"/>
            <ac:cxnSpMk id="44" creationId="{A7842CB7-FF82-C3F6-DDB3-26C0F5F265A3}"/>
          </ac:cxnSpMkLst>
        </pc:cxnChg>
        <pc:cxnChg chg="add mod">
          <ac:chgData name="Antonio Carlos Meira Neto" userId="59b1efde8bf749db" providerId="LiveId" clId="{80735760-7840-4A2B-9124-0DDF62D58272}" dt="2022-10-06T00:44:18.844" v="13951" actId="1076"/>
          <ac:cxnSpMkLst>
            <pc:docMk/>
            <pc:sldMk cId="2415969304" sldId="343"/>
            <ac:cxnSpMk id="45" creationId="{F0646E34-E6BA-0441-8FB5-89645EB62B6B}"/>
          </ac:cxnSpMkLst>
        </pc:cxnChg>
        <pc:cxnChg chg="mod topLvl">
          <ac:chgData name="Antonio Carlos Meira Neto" userId="59b1efde8bf749db" providerId="LiveId" clId="{80735760-7840-4A2B-9124-0DDF62D58272}" dt="2022-10-06T00:44:09.519" v="13949" actId="1076"/>
          <ac:cxnSpMkLst>
            <pc:docMk/>
            <pc:sldMk cId="2415969304" sldId="343"/>
            <ac:cxnSpMk id="100" creationId="{35122F27-61CC-786C-903D-F3B37C823589}"/>
          </ac:cxnSpMkLst>
        </pc:cxnChg>
        <pc:cxnChg chg="mod">
          <ac:chgData name="Antonio Carlos Meira Neto" userId="59b1efde8bf749db" providerId="LiveId" clId="{80735760-7840-4A2B-9124-0DDF62D58272}" dt="2022-09-30T00:02:55.678" v="8780" actId="1076"/>
          <ac:cxnSpMkLst>
            <pc:docMk/>
            <pc:sldMk cId="2415969304" sldId="343"/>
            <ac:cxnSpMk id="163" creationId="{C1C7D397-576B-63B4-6BC6-884281D118CC}"/>
          </ac:cxnSpMkLst>
        </pc:cxnChg>
        <pc:cxnChg chg="mod">
          <ac:chgData name="Antonio Carlos Meira Neto" userId="59b1efde8bf749db" providerId="LiveId" clId="{80735760-7840-4A2B-9124-0DDF62D58272}" dt="2022-09-30T00:02:55.678" v="8780" actId="1076"/>
          <ac:cxnSpMkLst>
            <pc:docMk/>
            <pc:sldMk cId="2415969304" sldId="343"/>
            <ac:cxnSpMk id="165" creationId="{DA39BE46-F85B-8000-71AB-ED58F11AD513}"/>
          </ac:cxnSpMkLst>
        </pc:cxnChg>
        <pc:cxnChg chg="mod">
          <ac:chgData name="Antonio Carlos Meira Neto" userId="59b1efde8bf749db" providerId="LiveId" clId="{80735760-7840-4A2B-9124-0DDF62D58272}" dt="2022-09-30T00:02:55.678" v="8780" actId="1076"/>
          <ac:cxnSpMkLst>
            <pc:docMk/>
            <pc:sldMk cId="2415969304" sldId="343"/>
            <ac:cxnSpMk id="167" creationId="{BD0422EC-79C7-FA67-6C1D-528AFBC89DD5}"/>
          </ac:cxnSpMkLst>
        </pc:cxnChg>
        <pc:cxnChg chg="mod">
          <ac:chgData name="Antonio Carlos Meira Neto" userId="59b1efde8bf749db" providerId="LiveId" clId="{80735760-7840-4A2B-9124-0DDF62D58272}" dt="2022-10-06T00:43:53.420" v="13946" actId="1076"/>
          <ac:cxnSpMkLst>
            <pc:docMk/>
            <pc:sldMk cId="2415969304" sldId="343"/>
            <ac:cxnSpMk id="171" creationId="{6F9A4AC4-3880-DDB0-B597-FD56F0D830E1}"/>
          </ac:cxnSpMkLst>
        </pc:cxnChg>
        <pc:cxnChg chg="mod">
          <ac:chgData name="Antonio Carlos Meira Neto" userId="59b1efde8bf749db" providerId="LiveId" clId="{80735760-7840-4A2B-9124-0DDF62D58272}" dt="2022-10-06T00:43:53.420" v="13946" actId="1076"/>
          <ac:cxnSpMkLst>
            <pc:docMk/>
            <pc:sldMk cId="2415969304" sldId="343"/>
            <ac:cxnSpMk id="173" creationId="{B21AFE19-DCBE-090E-BCD5-5F534437B4E6}"/>
          </ac:cxnSpMkLst>
        </pc:cxnChg>
        <pc:cxnChg chg="mod">
          <ac:chgData name="Antonio Carlos Meira Neto" userId="59b1efde8bf749db" providerId="LiveId" clId="{80735760-7840-4A2B-9124-0DDF62D58272}" dt="2022-10-06T00:43:53.420" v="13946" actId="1076"/>
          <ac:cxnSpMkLst>
            <pc:docMk/>
            <pc:sldMk cId="2415969304" sldId="343"/>
            <ac:cxnSpMk id="180" creationId="{B065FCE2-1889-8BBB-BAD1-CE0D4B3995C1}"/>
          </ac:cxnSpMkLst>
        </pc:cxnChg>
        <pc:cxnChg chg="mod">
          <ac:chgData name="Antonio Carlos Meira Neto" userId="59b1efde8bf749db" providerId="LiveId" clId="{80735760-7840-4A2B-9124-0DDF62D58272}" dt="2022-10-06T00:43:53.420" v="13946" actId="1076"/>
          <ac:cxnSpMkLst>
            <pc:docMk/>
            <pc:sldMk cId="2415969304" sldId="343"/>
            <ac:cxnSpMk id="182" creationId="{8D2DA9CF-F035-84E9-1F35-84126B748583}"/>
          </ac:cxnSpMkLst>
        </pc:cxnChg>
        <pc:cxnChg chg="mod">
          <ac:chgData name="Antonio Carlos Meira Neto" userId="59b1efde8bf749db" providerId="LiveId" clId="{80735760-7840-4A2B-9124-0DDF62D58272}" dt="2022-10-06T00:43:53.420" v="13946" actId="1076"/>
          <ac:cxnSpMkLst>
            <pc:docMk/>
            <pc:sldMk cId="2415969304" sldId="343"/>
            <ac:cxnSpMk id="184" creationId="{AAA6FF16-AA1A-0F87-45CA-550A6FB95A14}"/>
          </ac:cxnSpMkLst>
        </pc:cxnChg>
        <pc:cxnChg chg="add del mod">
          <ac:chgData name="Antonio Carlos Meira Neto" userId="59b1efde8bf749db" providerId="LiveId" clId="{80735760-7840-4A2B-9124-0DDF62D58272}" dt="2022-10-06T00:39:59.519" v="13937" actId="478"/>
          <ac:cxnSpMkLst>
            <pc:docMk/>
            <pc:sldMk cId="2415969304" sldId="343"/>
            <ac:cxnSpMk id="191" creationId="{AECFDC8C-3DC6-FA58-D43C-317BB6991051}"/>
          </ac:cxnSpMkLst>
        </pc:cxnChg>
      </pc:sldChg>
      <pc:sldChg chg="add del">
        <pc:chgData name="Antonio Carlos Meira Neto" userId="59b1efde8bf749db" providerId="LiveId" clId="{80735760-7840-4A2B-9124-0DDF62D58272}" dt="2022-09-29T23:42:58.897" v="8663" actId="47"/>
        <pc:sldMkLst>
          <pc:docMk/>
          <pc:sldMk cId="726880191" sldId="344"/>
        </pc:sldMkLst>
      </pc:sldChg>
      <pc:sldChg chg="addSp delSp modSp add mod ord modShow">
        <pc:chgData name="Antonio Carlos Meira Neto" userId="59b1efde8bf749db" providerId="LiveId" clId="{80735760-7840-4A2B-9124-0DDF62D58272}" dt="2022-10-06T00:38:53.508" v="13934"/>
        <pc:sldMkLst>
          <pc:docMk/>
          <pc:sldMk cId="595507740" sldId="345"/>
        </pc:sldMkLst>
        <pc:spChg chg="add mod">
          <ac:chgData name="Antonio Carlos Meira Neto" userId="59b1efde8bf749db" providerId="LiveId" clId="{80735760-7840-4A2B-9124-0DDF62D58272}" dt="2022-10-06T00:04:31.690" v="13221" actId="20577"/>
          <ac:spMkLst>
            <pc:docMk/>
            <pc:sldMk cId="595507740" sldId="345"/>
            <ac:spMk id="2" creationId="{0A1DD254-6FA8-7426-6325-43733567358C}"/>
          </ac:spMkLst>
        </pc:spChg>
        <pc:spChg chg="mod">
          <ac:chgData name="Antonio Carlos Meira Neto" userId="59b1efde8bf749db" providerId="LiveId" clId="{80735760-7840-4A2B-9124-0DDF62D58272}" dt="2022-10-06T00:04:22.394" v="13196" actId="20577"/>
          <ac:spMkLst>
            <pc:docMk/>
            <pc:sldMk cId="595507740" sldId="345"/>
            <ac:spMk id="3" creationId="{6D644363-F959-97E8-43E1-6BD658DDFCB8}"/>
          </ac:spMkLst>
        </pc:spChg>
        <pc:spChg chg="add mod">
          <ac:chgData name="Antonio Carlos Meira Neto" userId="59b1efde8bf749db" providerId="LiveId" clId="{80735760-7840-4A2B-9124-0DDF62D58272}" dt="2022-10-06T00:11:22.029" v="13457" actId="1076"/>
          <ac:spMkLst>
            <pc:docMk/>
            <pc:sldMk cId="595507740" sldId="345"/>
            <ac:spMk id="5" creationId="{9442DDF4-4A76-AD10-088D-B4E8104659C7}"/>
          </ac:spMkLst>
        </pc:spChg>
        <pc:spChg chg="add del mod">
          <ac:chgData name="Antonio Carlos Meira Neto" userId="59b1efde8bf749db" providerId="LiveId" clId="{80735760-7840-4A2B-9124-0DDF62D58272}" dt="2022-09-29T23:30:59.137" v="8561"/>
          <ac:spMkLst>
            <pc:docMk/>
            <pc:sldMk cId="595507740" sldId="345"/>
            <ac:spMk id="6" creationId="{4EEBEAAF-7DE6-69A2-0FD0-F2CA98CD90D7}"/>
          </ac:spMkLst>
        </pc:spChg>
        <pc:spChg chg="add del mod">
          <ac:chgData name="Antonio Carlos Meira Neto" userId="59b1efde8bf749db" providerId="LiveId" clId="{80735760-7840-4A2B-9124-0DDF62D58272}" dt="2022-09-29T23:30:59.137" v="8561"/>
          <ac:spMkLst>
            <pc:docMk/>
            <pc:sldMk cId="595507740" sldId="345"/>
            <ac:spMk id="7" creationId="{AFC3F3C2-0A11-0214-34C4-5FC12A47E7B7}"/>
          </ac:spMkLst>
        </pc:spChg>
        <pc:spChg chg="add del mod">
          <ac:chgData name="Antonio Carlos Meira Neto" userId="59b1efde8bf749db" providerId="LiveId" clId="{80735760-7840-4A2B-9124-0DDF62D58272}" dt="2022-09-29T23:30:59.137" v="8561"/>
          <ac:spMkLst>
            <pc:docMk/>
            <pc:sldMk cId="595507740" sldId="345"/>
            <ac:spMk id="8" creationId="{8B279100-3DA7-E3A9-4D03-9F0B2112EE09}"/>
          </ac:spMkLst>
        </pc:spChg>
        <pc:spChg chg="add del mod">
          <ac:chgData name="Antonio Carlos Meira Neto" userId="59b1efde8bf749db" providerId="LiveId" clId="{80735760-7840-4A2B-9124-0DDF62D58272}" dt="2022-09-29T23:30:59.137" v="8561"/>
          <ac:spMkLst>
            <pc:docMk/>
            <pc:sldMk cId="595507740" sldId="345"/>
            <ac:spMk id="9" creationId="{BA8C578C-BC24-E76A-C09F-712E166EA6B2}"/>
          </ac:spMkLst>
        </pc:spChg>
        <pc:spChg chg="mod">
          <ac:chgData name="Antonio Carlos Meira Neto" userId="59b1efde8bf749db" providerId="LiveId" clId="{80735760-7840-4A2B-9124-0DDF62D58272}" dt="2022-09-29T23:30:47.422" v="8560"/>
          <ac:spMkLst>
            <pc:docMk/>
            <pc:sldMk cId="595507740" sldId="345"/>
            <ac:spMk id="11" creationId="{1F42FF96-2541-76A9-10E2-9A321DC5D2AA}"/>
          </ac:spMkLst>
        </pc:spChg>
        <pc:spChg chg="mod">
          <ac:chgData name="Antonio Carlos Meira Neto" userId="59b1efde8bf749db" providerId="LiveId" clId="{80735760-7840-4A2B-9124-0DDF62D58272}" dt="2022-09-29T23:30:47.422" v="8560"/>
          <ac:spMkLst>
            <pc:docMk/>
            <pc:sldMk cId="595507740" sldId="345"/>
            <ac:spMk id="12" creationId="{BC77F500-3FF2-6355-9FC4-476F450F7F49}"/>
          </ac:spMkLst>
        </pc:spChg>
        <pc:spChg chg="mod">
          <ac:chgData name="Antonio Carlos Meira Neto" userId="59b1efde8bf749db" providerId="LiveId" clId="{80735760-7840-4A2B-9124-0DDF62D58272}" dt="2022-09-29T23:30:47.422" v="8560"/>
          <ac:spMkLst>
            <pc:docMk/>
            <pc:sldMk cId="595507740" sldId="345"/>
            <ac:spMk id="14" creationId="{87C34C63-A267-50D0-97F0-F690950D0CCC}"/>
          </ac:spMkLst>
        </pc:spChg>
        <pc:spChg chg="mod">
          <ac:chgData name="Antonio Carlos Meira Neto" userId="59b1efde8bf749db" providerId="LiveId" clId="{80735760-7840-4A2B-9124-0DDF62D58272}" dt="2022-09-29T23:30:47.422" v="8560"/>
          <ac:spMkLst>
            <pc:docMk/>
            <pc:sldMk cId="595507740" sldId="345"/>
            <ac:spMk id="16" creationId="{086A518D-633A-93AD-96C6-CACA0A660806}"/>
          </ac:spMkLst>
        </pc:spChg>
        <pc:spChg chg="mod">
          <ac:chgData name="Antonio Carlos Meira Neto" userId="59b1efde8bf749db" providerId="LiveId" clId="{80735760-7840-4A2B-9124-0DDF62D58272}" dt="2022-09-29T23:30:47.422" v="8560"/>
          <ac:spMkLst>
            <pc:docMk/>
            <pc:sldMk cId="595507740" sldId="345"/>
            <ac:spMk id="17" creationId="{40EDC770-E88B-639A-BD8D-657758C0D8C2}"/>
          </ac:spMkLst>
        </pc:spChg>
        <pc:spChg chg="mod">
          <ac:chgData name="Antonio Carlos Meira Neto" userId="59b1efde8bf749db" providerId="LiveId" clId="{80735760-7840-4A2B-9124-0DDF62D58272}" dt="2022-09-29T23:30:47.422" v="8560"/>
          <ac:spMkLst>
            <pc:docMk/>
            <pc:sldMk cId="595507740" sldId="345"/>
            <ac:spMk id="18" creationId="{43AF3420-A065-7720-6E65-4D8128429F5A}"/>
          </ac:spMkLst>
        </pc:spChg>
        <pc:spChg chg="mod">
          <ac:chgData name="Antonio Carlos Meira Neto" userId="59b1efde8bf749db" providerId="LiveId" clId="{80735760-7840-4A2B-9124-0DDF62D58272}" dt="2022-09-29T23:30:47.422" v="8560"/>
          <ac:spMkLst>
            <pc:docMk/>
            <pc:sldMk cId="595507740" sldId="345"/>
            <ac:spMk id="22" creationId="{1E30988E-1C8C-98D5-B40D-7383282C1667}"/>
          </ac:spMkLst>
        </pc:spChg>
        <pc:spChg chg="mod">
          <ac:chgData name="Antonio Carlos Meira Neto" userId="59b1efde8bf749db" providerId="LiveId" clId="{80735760-7840-4A2B-9124-0DDF62D58272}" dt="2022-09-29T23:30:47.422" v="8560"/>
          <ac:spMkLst>
            <pc:docMk/>
            <pc:sldMk cId="595507740" sldId="345"/>
            <ac:spMk id="25" creationId="{EBACBFC5-BE57-FE32-E58B-17707F026432}"/>
          </ac:spMkLst>
        </pc:spChg>
        <pc:spChg chg="mod">
          <ac:chgData name="Antonio Carlos Meira Neto" userId="59b1efde8bf749db" providerId="LiveId" clId="{80735760-7840-4A2B-9124-0DDF62D58272}" dt="2022-09-29T23:30:47.422" v="8560"/>
          <ac:spMkLst>
            <pc:docMk/>
            <pc:sldMk cId="595507740" sldId="345"/>
            <ac:spMk id="28" creationId="{4FED3908-7DF4-AC37-6FAE-485AA9DA92A6}"/>
          </ac:spMkLst>
        </pc:spChg>
        <pc:spChg chg="mod">
          <ac:chgData name="Antonio Carlos Meira Neto" userId="59b1efde8bf749db" providerId="LiveId" clId="{80735760-7840-4A2B-9124-0DDF62D58272}" dt="2022-09-29T23:30:47.422" v="8560"/>
          <ac:spMkLst>
            <pc:docMk/>
            <pc:sldMk cId="595507740" sldId="345"/>
            <ac:spMk id="29" creationId="{072C7EE9-2949-B9B0-FAD4-2C4A4315A1D3}"/>
          </ac:spMkLst>
        </pc:spChg>
        <pc:spChg chg="mod">
          <ac:chgData name="Antonio Carlos Meira Neto" userId="59b1efde8bf749db" providerId="LiveId" clId="{80735760-7840-4A2B-9124-0DDF62D58272}" dt="2022-09-29T23:30:47.422" v="8560"/>
          <ac:spMkLst>
            <pc:docMk/>
            <pc:sldMk cId="595507740" sldId="345"/>
            <ac:spMk id="30" creationId="{747F312F-E3E4-7F4E-4095-AD74F9E185D7}"/>
          </ac:spMkLst>
        </pc:spChg>
        <pc:spChg chg="mod">
          <ac:chgData name="Antonio Carlos Meira Neto" userId="59b1efde8bf749db" providerId="LiveId" clId="{80735760-7840-4A2B-9124-0DDF62D58272}" dt="2022-09-29T23:30:47.422" v="8560"/>
          <ac:spMkLst>
            <pc:docMk/>
            <pc:sldMk cId="595507740" sldId="345"/>
            <ac:spMk id="33" creationId="{9A2E5CE7-FA8A-F6DE-49D0-3BE9D39D808D}"/>
          </ac:spMkLst>
        </pc:spChg>
        <pc:spChg chg="mod">
          <ac:chgData name="Antonio Carlos Meira Neto" userId="59b1efde8bf749db" providerId="LiveId" clId="{80735760-7840-4A2B-9124-0DDF62D58272}" dt="2022-09-29T23:30:47.422" v="8560"/>
          <ac:spMkLst>
            <pc:docMk/>
            <pc:sldMk cId="595507740" sldId="345"/>
            <ac:spMk id="37" creationId="{66526D74-B5C3-CEE3-AC66-7EC9002D1CEE}"/>
          </ac:spMkLst>
        </pc:spChg>
        <pc:spChg chg="mod">
          <ac:chgData name="Antonio Carlos Meira Neto" userId="59b1efde8bf749db" providerId="LiveId" clId="{80735760-7840-4A2B-9124-0DDF62D58272}" dt="2022-09-29T23:30:47.422" v="8560"/>
          <ac:spMkLst>
            <pc:docMk/>
            <pc:sldMk cId="595507740" sldId="345"/>
            <ac:spMk id="38" creationId="{A51747EF-CCDD-4A72-3E84-661F8BD57DB1}"/>
          </ac:spMkLst>
        </pc:spChg>
        <pc:spChg chg="mod">
          <ac:chgData name="Antonio Carlos Meira Neto" userId="59b1efde8bf749db" providerId="LiveId" clId="{80735760-7840-4A2B-9124-0DDF62D58272}" dt="2022-09-29T23:30:47.422" v="8560"/>
          <ac:spMkLst>
            <pc:docMk/>
            <pc:sldMk cId="595507740" sldId="345"/>
            <ac:spMk id="39" creationId="{E9CADA19-04BB-A5FF-1D88-3668E8F84A8B}"/>
          </ac:spMkLst>
        </pc:spChg>
        <pc:spChg chg="mod">
          <ac:chgData name="Antonio Carlos Meira Neto" userId="59b1efde8bf749db" providerId="LiveId" clId="{80735760-7840-4A2B-9124-0DDF62D58272}" dt="2022-09-29T23:30:47.422" v="8560"/>
          <ac:spMkLst>
            <pc:docMk/>
            <pc:sldMk cId="595507740" sldId="345"/>
            <ac:spMk id="41" creationId="{9CF7F275-AB79-3531-000B-8C575152C571}"/>
          </ac:spMkLst>
        </pc:spChg>
        <pc:spChg chg="mod">
          <ac:chgData name="Antonio Carlos Meira Neto" userId="59b1efde8bf749db" providerId="LiveId" clId="{80735760-7840-4A2B-9124-0DDF62D58272}" dt="2022-09-29T23:30:47.422" v="8560"/>
          <ac:spMkLst>
            <pc:docMk/>
            <pc:sldMk cId="595507740" sldId="345"/>
            <ac:spMk id="42" creationId="{B9616698-D7EB-4C3A-DA1C-D7A4E833738F}"/>
          </ac:spMkLst>
        </pc:spChg>
        <pc:spChg chg="mod">
          <ac:chgData name="Antonio Carlos Meira Neto" userId="59b1efde8bf749db" providerId="LiveId" clId="{80735760-7840-4A2B-9124-0DDF62D58272}" dt="2022-09-29T23:30:47.422" v="8560"/>
          <ac:spMkLst>
            <pc:docMk/>
            <pc:sldMk cId="595507740" sldId="345"/>
            <ac:spMk id="44" creationId="{88E07A1F-B585-883B-0B36-5D9D477A27C9}"/>
          </ac:spMkLst>
        </pc:spChg>
        <pc:spChg chg="mod">
          <ac:chgData name="Antonio Carlos Meira Neto" userId="59b1efde8bf749db" providerId="LiveId" clId="{80735760-7840-4A2B-9124-0DDF62D58272}" dt="2022-09-29T23:30:47.422" v="8560"/>
          <ac:spMkLst>
            <pc:docMk/>
            <pc:sldMk cId="595507740" sldId="345"/>
            <ac:spMk id="46" creationId="{6A4BAA89-61C5-4EBF-FD5A-7FCF865CD373}"/>
          </ac:spMkLst>
        </pc:spChg>
        <pc:spChg chg="mod">
          <ac:chgData name="Antonio Carlos Meira Neto" userId="59b1efde8bf749db" providerId="LiveId" clId="{80735760-7840-4A2B-9124-0DDF62D58272}" dt="2022-09-29T23:30:47.422" v="8560"/>
          <ac:spMkLst>
            <pc:docMk/>
            <pc:sldMk cId="595507740" sldId="345"/>
            <ac:spMk id="47" creationId="{C4862B5E-F9E0-3740-9BAA-F85745F4171A}"/>
          </ac:spMkLst>
        </pc:spChg>
        <pc:spChg chg="mod">
          <ac:chgData name="Antonio Carlos Meira Neto" userId="59b1efde8bf749db" providerId="LiveId" clId="{80735760-7840-4A2B-9124-0DDF62D58272}" dt="2022-09-29T23:30:47.422" v="8560"/>
          <ac:spMkLst>
            <pc:docMk/>
            <pc:sldMk cId="595507740" sldId="345"/>
            <ac:spMk id="49" creationId="{BF19CE36-8AE9-ABBF-A53A-D814DBAD07EB}"/>
          </ac:spMkLst>
        </pc:spChg>
        <pc:spChg chg="mod">
          <ac:chgData name="Antonio Carlos Meira Neto" userId="59b1efde8bf749db" providerId="LiveId" clId="{80735760-7840-4A2B-9124-0DDF62D58272}" dt="2022-09-29T23:30:47.422" v="8560"/>
          <ac:spMkLst>
            <pc:docMk/>
            <pc:sldMk cId="595507740" sldId="345"/>
            <ac:spMk id="52" creationId="{C404184B-FC1E-42D2-0B30-DF75D59EF81C}"/>
          </ac:spMkLst>
        </pc:spChg>
        <pc:spChg chg="mod">
          <ac:chgData name="Antonio Carlos Meira Neto" userId="59b1efde8bf749db" providerId="LiveId" clId="{80735760-7840-4A2B-9124-0DDF62D58272}" dt="2022-09-29T23:30:47.422" v="8560"/>
          <ac:spMkLst>
            <pc:docMk/>
            <pc:sldMk cId="595507740" sldId="345"/>
            <ac:spMk id="53" creationId="{2D761DA2-677A-B1E3-A83A-106EAD325815}"/>
          </ac:spMkLst>
        </pc:spChg>
        <pc:spChg chg="mod">
          <ac:chgData name="Antonio Carlos Meira Neto" userId="59b1efde8bf749db" providerId="LiveId" clId="{80735760-7840-4A2B-9124-0DDF62D58272}" dt="2022-09-29T23:30:47.422" v="8560"/>
          <ac:spMkLst>
            <pc:docMk/>
            <pc:sldMk cId="595507740" sldId="345"/>
            <ac:spMk id="54" creationId="{1DF1475E-B6DE-650E-642A-E0DDC75052B1}"/>
          </ac:spMkLst>
        </pc:spChg>
        <pc:spChg chg="mod">
          <ac:chgData name="Antonio Carlos Meira Neto" userId="59b1efde8bf749db" providerId="LiveId" clId="{80735760-7840-4A2B-9124-0DDF62D58272}" dt="2022-09-29T23:30:47.422" v="8560"/>
          <ac:spMkLst>
            <pc:docMk/>
            <pc:sldMk cId="595507740" sldId="345"/>
            <ac:spMk id="57" creationId="{CE5A1E0E-782C-7E8C-CE78-57DA34CA11B4}"/>
          </ac:spMkLst>
        </pc:spChg>
        <pc:spChg chg="mod">
          <ac:chgData name="Antonio Carlos Meira Neto" userId="59b1efde8bf749db" providerId="LiveId" clId="{80735760-7840-4A2B-9124-0DDF62D58272}" dt="2022-09-29T23:30:47.422" v="8560"/>
          <ac:spMkLst>
            <pc:docMk/>
            <pc:sldMk cId="595507740" sldId="345"/>
            <ac:spMk id="61" creationId="{42528A6A-95E6-BF72-1061-68026E57197D}"/>
          </ac:spMkLst>
        </pc:spChg>
        <pc:spChg chg="mod">
          <ac:chgData name="Antonio Carlos Meira Neto" userId="59b1efde8bf749db" providerId="LiveId" clId="{80735760-7840-4A2B-9124-0DDF62D58272}" dt="2022-09-29T23:30:47.422" v="8560"/>
          <ac:spMkLst>
            <pc:docMk/>
            <pc:sldMk cId="595507740" sldId="345"/>
            <ac:spMk id="62" creationId="{F065D57F-10B2-7C7B-64D1-269EBD0D83BF}"/>
          </ac:spMkLst>
        </pc:spChg>
        <pc:spChg chg="mod">
          <ac:chgData name="Antonio Carlos Meira Neto" userId="59b1efde8bf749db" providerId="LiveId" clId="{80735760-7840-4A2B-9124-0DDF62D58272}" dt="2022-09-29T23:30:47.422" v="8560"/>
          <ac:spMkLst>
            <pc:docMk/>
            <pc:sldMk cId="595507740" sldId="345"/>
            <ac:spMk id="63" creationId="{544AC063-4CB6-8F85-1094-81FCB3BFAA96}"/>
          </ac:spMkLst>
        </pc:spChg>
        <pc:spChg chg="add del mod">
          <ac:chgData name="Antonio Carlos Meira Neto" userId="59b1efde8bf749db" providerId="LiveId" clId="{80735760-7840-4A2B-9124-0DDF62D58272}" dt="2022-09-29T23:30:59.137" v="8561"/>
          <ac:spMkLst>
            <pc:docMk/>
            <pc:sldMk cId="595507740" sldId="345"/>
            <ac:spMk id="259" creationId="{7843C62A-4C7D-03D6-F7C7-0F2E18920628}"/>
          </ac:spMkLst>
        </pc:spChg>
        <pc:spChg chg="add del mod">
          <ac:chgData name="Antonio Carlos Meira Neto" userId="59b1efde8bf749db" providerId="LiveId" clId="{80735760-7840-4A2B-9124-0DDF62D58272}" dt="2022-09-29T23:30:59.137" v="8561"/>
          <ac:spMkLst>
            <pc:docMk/>
            <pc:sldMk cId="595507740" sldId="345"/>
            <ac:spMk id="260" creationId="{C7EA64CF-18EA-38CE-D89E-CF52124EDDBE}"/>
          </ac:spMkLst>
        </pc:spChg>
        <pc:spChg chg="add del mod">
          <ac:chgData name="Antonio Carlos Meira Neto" userId="59b1efde8bf749db" providerId="LiveId" clId="{80735760-7840-4A2B-9124-0DDF62D58272}" dt="2022-09-29T23:30:59.137" v="8561"/>
          <ac:spMkLst>
            <pc:docMk/>
            <pc:sldMk cId="595507740" sldId="345"/>
            <ac:spMk id="261" creationId="{907B4EF7-36CD-A78C-2409-8C5FEB05161C}"/>
          </ac:spMkLst>
        </pc:spChg>
        <pc:spChg chg="add del mod">
          <ac:chgData name="Antonio Carlos Meira Neto" userId="59b1efde8bf749db" providerId="LiveId" clId="{80735760-7840-4A2B-9124-0DDF62D58272}" dt="2022-09-29T23:30:59.137" v="8561"/>
          <ac:spMkLst>
            <pc:docMk/>
            <pc:sldMk cId="595507740" sldId="345"/>
            <ac:spMk id="262" creationId="{21FD310B-9F40-C615-CAAA-D03CB9BB6566}"/>
          </ac:spMkLst>
        </pc:spChg>
        <pc:spChg chg="add del mod">
          <ac:chgData name="Antonio Carlos Meira Neto" userId="59b1efde8bf749db" providerId="LiveId" clId="{80735760-7840-4A2B-9124-0DDF62D58272}" dt="2022-09-29T23:30:59.137" v="8561"/>
          <ac:spMkLst>
            <pc:docMk/>
            <pc:sldMk cId="595507740" sldId="345"/>
            <ac:spMk id="263" creationId="{780FA3D6-13B2-2556-8875-51641F8DE787}"/>
          </ac:spMkLst>
        </pc:spChg>
        <pc:spChg chg="add del mod">
          <ac:chgData name="Antonio Carlos Meira Neto" userId="59b1efde8bf749db" providerId="LiveId" clId="{80735760-7840-4A2B-9124-0DDF62D58272}" dt="2022-09-29T23:30:59.137" v="8561"/>
          <ac:spMkLst>
            <pc:docMk/>
            <pc:sldMk cId="595507740" sldId="345"/>
            <ac:spMk id="264" creationId="{54A7588A-1A95-30DC-0285-3B783B87C0D4}"/>
          </ac:spMkLst>
        </pc:spChg>
        <pc:spChg chg="add del mod">
          <ac:chgData name="Antonio Carlos Meira Neto" userId="59b1efde8bf749db" providerId="LiveId" clId="{80735760-7840-4A2B-9124-0DDF62D58272}" dt="2022-09-29T23:30:59.137" v="8561"/>
          <ac:spMkLst>
            <pc:docMk/>
            <pc:sldMk cId="595507740" sldId="345"/>
            <ac:spMk id="265" creationId="{389BAF29-202E-AEC7-B853-12CE01E2BC0E}"/>
          </ac:spMkLst>
        </pc:spChg>
        <pc:spChg chg="add del mod">
          <ac:chgData name="Antonio Carlos Meira Neto" userId="59b1efde8bf749db" providerId="LiveId" clId="{80735760-7840-4A2B-9124-0DDF62D58272}" dt="2022-09-29T23:30:59.137" v="8561"/>
          <ac:spMkLst>
            <pc:docMk/>
            <pc:sldMk cId="595507740" sldId="345"/>
            <ac:spMk id="266" creationId="{DD62752A-E93C-4104-AE22-41E28A5DD872}"/>
          </ac:spMkLst>
        </pc:spChg>
        <pc:spChg chg="add del mod">
          <ac:chgData name="Antonio Carlos Meira Neto" userId="59b1efde8bf749db" providerId="LiveId" clId="{80735760-7840-4A2B-9124-0DDF62D58272}" dt="2022-09-29T23:30:59.137" v="8561"/>
          <ac:spMkLst>
            <pc:docMk/>
            <pc:sldMk cId="595507740" sldId="345"/>
            <ac:spMk id="267" creationId="{E84012F5-E025-E992-10F5-742B1489C346}"/>
          </ac:spMkLst>
        </pc:spChg>
        <pc:spChg chg="add del mod">
          <ac:chgData name="Antonio Carlos Meira Neto" userId="59b1efde8bf749db" providerId="LiveId" clId="{80735760-7840-4A2B-9124-0DDF62D58272}" dt="2022-09-29T23:30:59.137" v="8561"/>
          <ac:spMkLst>
            <pc:docMk/>
            <pc:sldMk cId="595507740" sldId="345"/>
            <ac:spMk id="270" creationId="{93A2E4F8-FE39-A5A5-FAFF-43ED678423B9}"/>
          </ac:spMkLst>
        </pc:spChg>
        <pc:spChg chg="add del mod">
          <ac:chgData name="Antonio Carlos Meira Neto" userId="59b1efde8bf749db" providerId="LiveId" clId="{80735760-7840-4A2B-9124-0DDF62D58272}" dt="2022-09-29T23:30:59.137" v="8561"/>
          <ac:spMkLst>
            <pc:docMk/>
            <pc:sldMk cId="595507740" sldId="345"/>
            <ac:spMk id="271" creationId="{1C127D05-5AD3-E994-6763-30A6D6E3DD5E}"/>
          </ac:spMkLst>
        </pc:spChg>
        <pc:spChg chg="add del mod">
          <ac:chgData name="Antonio Carlos Meira Neto" userId="59b1efde8bf749db" providerId="LiveId" clId="{80735760-7840-4A2B-9124-0DDF62D58272}" dt="2022-09-29T23:30:59.137" v="8561"/>
          <ac:spMkLst>
            <pc:docMk/>
            <pc:sldMk cId="595507740" sldId="345"/>
            <ac:spMk id="272" creationId="{5FCEDD0D-C2B0-D730-C10D-D514E30FB623}"/>
          </ac:spMkLst>
        </pc:spChg>
        <pc:spChg chg="add mod">
          <ac:chgData name="Antonio Carlos Meira Neto" userId="59b1efde8bf749db" providerId="LiveId" clId="{80735760-7840-4A2B-9124-0DDF62D58272}" dt="2022-10-06T00:11:01.046" v="13451" actId="12788"/>
          <ac:spMkLst>
            <pc:docMk/>
            <pc:sldMk cId="595507740" sldId="345"/>
            <ac:spMk id="275" creationId="{6C014258-9E01-E4AB-6620-8190F8AE062F}"/>
          </ac:spMkLst>
        </pc:spChg>
        <pc:spChg chg="add mod">
          <ac:chgData name="Antonio Carlos Meira Neto" userId="59b1efde8bf749db" providerId="LiveId" clId="{80735760-7840-4A2B-9124-0DDF62D58272}" dt="2022-10-06T00:10:52.589" v="13450" actId="12788"/>
          <ac:spMkLst>
            <pc:docMk/>
            <pc:sldMk cId="595507740" sldId="345"/>
            <ac:spMk id="276" creationId="{5D7BEBF8-33BB-AB44-F72E-BC76ED47027F}"/>
          </ac:spMkLst>
        </pc:spChg>
        <pc:spChg chg="add mod">
          <ac:chgData name="Antonio Carlos Meira Neto" userId="59b1efde8bf749db" providerId="LiveId" clId="{80735760-7840-4A2B-9124-0DDF62D58272}" dt="2022-10-06T00:11:01.046" v="13451" actId="12788"/>
          <ac:spMkLst>
            <pc:docMk/>
            <pc:sldMk cId="595507740" sldId="345"/>
            <ac:spMk id="277" creationId="{A2E4023E-2A17-3214-FEC3-6B7706C7EEF1}"/>
          </ac:spMkLst>
        </pc:spChg>
        <pc:spChg chg="add mod">
          <ac:chgData name="Antonio Carlos Meira Neto" userId="59b1efde8bf749db" providerId="LiveId" clId="{80735760-7840-4A2B-9124-0DDF62D58272}" dt="2022-10-06T00:11:36.980" v="13460" actId="1076"/>
          <ac:spMkLst>
            <pc:docMk/>
            <pc:sldMk cId="595507740" sldId="345"/>
            <ac:spMk id="278" creationId="{29168343-A11E-A4BA-484D-D7246D388C0C}"/>
          </ac:spMkLst>
        </pc:spChg>
        <pc:spChg chg="mod">
          <ac:chgData name="Antonio Carlos Meira Neto" userId="59b1efde8bf749db" providerId="LiveId" clId="{80735760-7840-4A2B-9124-0DDF62D58272}" dt="2022-09-29T23:31:28.624" v="8564"/>
          <ac:spMkLst>
            <pc:docMk/>
            <pc:sldMk cId="595507740" sldId="345"/>
            <ac:spMk id="280" creationId="{6A2579BB-DB22-F327-1BFF-5678C4B91D66}"/>
          </ac:spMkLst>
        </pc:spChg>
        <pc:spChg chg="mod">
          <ac:chgData name="Antonio Carlos Meira Neto" userId="59b1efde8bf749db" providerId="LiveId" clId="{80735760-7840-4A2B-9124-0DDF62D58272}" dt="2022-09-29T23:31:28.624" v="8564"/>
          <ac:spMkLst>
            <pc:docMk/>
            <pc:sldMk cId="595507740" sldId="345"/>
            <ac:spMk id="281" creationId="{7F818B6A-1F8D-FA87-1D6E-0A03EB9C537A}"/>
          </ac:spMkLst>
        </pc:spChg>
        <pc:spChg chg="mod">
          <ac:chgData name="Antonio Carlos Meira Neto" userId="59b1efde8bf749db" providerId="LiveId" clId="{80735760-7840-4A2B-9124-0DDF62D58272}" dt="2022-09-29T23:31:28.624" v="8564"/>
          <ac:spMkLst>
            <pc:docMk/>
            <pc:sldMk cId="595507740" sldId="345"/>
            <ac:spMk id="283" creationId="{6890A669-0267-C4A7-946E-B7ACAF2FA07B}"/>
          </ac:spMkLst>
        </pc:spChg>
        <pc:spChg chg="mod">
          <ac:chgData name="Antonio Carlos Meira Neto" userId="59b1efde8bf749db" providerId="LiveId" clId="{80735760-7840-4A2B-9124-0DDF62D58272}" dt="2022-09-29T23:31:28.624" v="8564"/>
          <ac:spMkLst>
            <pc:docMk/>
            <pc:sldMk cId="595507740" sldId="345"/>
            <ac:spMk id="285" creationId="{5EDAE0B4-B57E-50DC-FAC0-7427713525BB}"/>
          </ac:spMkLst>
        </pc:spChg>
        <pc:spChg chg="mod">
          <ac:chgData name="Antonio Carlos Meira Neto" userId="59b1efde8bf749db" providerId="LiveId" clId="{80735760-7840-4A2B-9124-0DDF62D58272}" dt="2022-09-29T23:31:28.624" v="8564"/>
          <ac:spMkLst>
            <pc:docMk/>
            <pc:sldMk cId="595507740" sldId="345"/>
            <ac:spMk id="286" creationId="{92A548B6-3E68-A000-9E8B-0ED7632DD031}"/>
          </ac:spMkLst>
        </pc:spChg>
        <pc:spChg chg="mod">
          <ac:chgData name="Antonio Carlos Meira Neto" userId="59b1efde8bf749db" providerId="LiveId" clId="{80735760-7840-4A2B-9124-0DDF62D58272}" dt="2022-09-29T23:31:28.624" v="8564"/>
          <ac:spMkLst>
            <pc:docMk/>
            <pc:sldMk cId="595507740" sldId="345"/>
            <ac:spMk id="287" creationId="{AE776390-5FC8-4506-4489-6C5C482BD3C6}"/>
          </ac:spMkLst>
        </pc:spChg>
        <pc:spChg chg="mod">
          <ac:chgData name="Antonio Carlos Meira Neto" userId="59b1efde8bf749db" providerId="LiveId" clId="{80735760-7840-4A2B-9124-0DDF62D58272}" dt="2022-09-29T23:31:28.624" v="8564"/>
          <ac:spMkLst>
            <pc:docMk/>
            <pc:sldMk cId="595507740" sldId="345"/>
            <ac:spMk id="291" creationId="{31822395-8F11-91D1-6ED1-7F3F192008AE}"/>
          </ac:spMkLst>
        </pc:spChg>
        <pc:spChg chg="mod">
          <ac:chgData name="Antonio Carlos Meira Neto" userId="59b1efde8bf749db" providerId="LiveId" clId="{80735760-7840-4A2B-9124-0DDF62D58272}" dt="2022-09-29T23:31:28.624" v="8564"/>
          <ac:spMkLst>
            <pc:docMk/>
            <pc:sldMk cId="595507740" sldId="345"/>
            <ac:spMk id="294" creationId="{9067DBE2-6372-E3ED-CE91-1AAF13192F95}"/>
          </ac:spMkLst>
        </pc:spChg>
        <pc:spChg chg="mod">
          <ac:chgData name="Antonio Carlos Meira Neto" userId="59b1efde8bf749db" providerId="LiveId" clId="{80735760-7840-4A2B-9124-0DDF62D58272}" dt="2022-09-29T23:31:28.624" v="8564"/>
          <ac:spMkLst>
            <pc:docMk/>
            <pc:sldMk cId="595507740" sldId="345"/>
            <ac:spMk id="297" creationId="{3D74B899-D0BF-3CD1-9F41-C55C3A5A6AE5}"/>
          </ac:spMkLst>
        </pc:spChg>
        <pc:spChg chg="mod">
          <ac:chgData name="Antonio Carlos Meira Neto" userId="59b1efde8bf749db" providerId="LiveId" clId="{80735760-7840-4A2B-9124-0DDF62D58272}" dt="2022-09-29T23:31:28.624" v="8564"/>
          <ac:spMkLst>
            <pc:docMk/>
            <pc:sldMk cId="595507740" sldId="345"/>
            <ac:spMk id="298" creationId="{F706CFC1-396A-570D-48D7-C73C54742B24}"/>
          </ac:spMkLst>
        </pc:spChg>
        <pc:spChg chg="mod">
          <ac:chgData name="Antonio Carlos Meira Neto" userId="59b1efde8bf749db" providerId="LiveId" clId="{80735760-7840-4A2B-9124-0DDF62D58272}" dt="2022-09-29T23:31:28.624" v="8564"/>
          <ac:spMkLst>
            <pc:docMk/>
            <pc:sldMk cId="595507740" sldId="345"/>
            <ac:spMk id="299" creationId="{2FA36F8C-ED7A-36DA-7C19-763A439899A8}"/>
          </ac:spMkLst>
        </pc:spChg>
        <pc:spChg chg="mod">
          <ac:chgData name="Antonio Carlos Meira Neto" userId="59b1efde8bf749db" providerId="LiveId" clId="{80735760-7840-4A2B-9124-0DDF62D58272}" dt="2022-09-29T23:31:28.624" v="8564"/>
          <ac:spMkLst>
            <pc:docMk/>
            <pc:sldMk cId="595507740" sldId="345"/>
            <ac:spMk id="302" creationId="{F8A0ADA5-6022-6A6E-43C6-65522BBD995A}"/>
          </ac:spMkLst>
        </pc:spChg>
        <pc:spChg chg="mod">
          <ac:chgData name="Antonio Carlos Meira Neto" userId="59b1efde8bf749db" providerId="LiveId" clId="{80735760-7840-4A2B-9124-0DDF62D58272}" dt="2022-09-29T23:31:28.624" v="8564"/>
          <ac:spMkLst>
            <pc:docMk/>
            <pc:sldMk cId="595507740" sldId="345"/>
            <ac:spMk id="306" creationId="{36C087AE-1759-FE9E-EC23-F19B508FE1D4}"/>
          </ac:spMkLst>
        </pc:spChg>
        <pc:spChg chg="mod">
          <ac:chgData name="Antonio Carlos Meira Neto" userId="59b1efde8bf749db" providerId="LiveId" clId="{80735760-7840-4A2B-9124-0DDF62D58272}" dt="2022-09-29T23:31:28.624" v="8564"/>
          <ac:spMkLst>
            <pc:docMk/>
            <pc:sldMk cId="595507740" sldId="345"/>
            <ac:spMk id="307" creationId="{84FD0979-7C64-6FFE-767A-B37FCE1E9B3C}"/>
          </ac:spMkLst>
        </pc:spChg>
        <pc:spChg chg="mod">
          <ac:chgData name="Antonio Carlos Meira Neto" userId="59b1efde8bf749db" providerId="LiveId" clId="{80735760-7840-4A2B-9124-0DDF62D58272}" dt="2022-09-29T23:31:28.624" v="8564"/>
          <ac:spMkLst>
            <pc:docMk/>
            <pc:sldMk cId="595507740" sldId="345"/>
            <ac:spMk id="308" creationId="{EF76CFEF-5570-6F8E-B86C-BC2C63AECB41}"/>
          </ac:spMkLst>
        </pc:spChg>
        <pc:spChg chg="mod">
          <ac:chgData name="Antonio Carlos Meira Neto" userId="59b1efde8bf749db" providerId="LiveId" clId="{80735760-7840-4A2B-9124-0DDF62D58272}" dt="2022-09-29T23:31:28.624" v="8564"/>
          <ac:spMkLst>
            <pc:docMk/>
            <pc:sldMk cId="595507740" sldId="345"/>
            <ac:spMk id="310" creationId="{A4B6D687-8CDD-3A5D-D4B4-30174B91677A}"/>
          </ac:spMkLst>
        </pc:spChg>
        <pc:spChg chg="mod">
          <ac:chgData name="Antonio Carlos Meira Neto" userId="59b1efde8bf749db" providerId="LiveId" clId="{80735760-7840-4A2B-9124-0DDF62D58272}" dt="2022-09-29T23:31:28.624" v="8564"/>
          <ac:spMkLst>
            <pc:docMk/>
            <pc:sldMk cId="595507740" sldId="345"/>
            <ac:spMk id="311" creationId="{8A87D19E-8B35-5307-C0DD-BBDBF2A06A79}"/>
          </ac:spMkLst>
        </pc:spChg>
        <pc:spChg chg="mod">
          <ac:chgData name="Antonio Carlos Meira Neto" userId="59b1efde8bf749db" providerId="LiveId" clId="{80735760-7840-4A2B-9124-0DDF62D58272}" dt="2022-09-29T23:31:28.624" v="8564"/>
          <ac:spMkLst>
            <pc:docMk/>
            <pc:sldMk cId="595507740" sldId="345"/>
            <ac:spMk id="314" creationId="{8976445C-3F40-0700-7CB3-50C29C76E4B5}"/>
          </ac:spMkLst>
        </pc:spChg>
        <pc:spChg chg="mod">
          <ac:chgData name="Antonio Carlos Meira Neto" userId="59b1efde8bf749db" providerId="LiveId" clId="{80735760-7840-4A2B-9124-0DDF62D58272}" dt="2022-09-29T23:31:28.624" v="8564"/>
          <ac:spMkLst>
            <pc:docMk/>
            <pc:sldMk cId="595507740" sldId="345"/>
            <ac:spMk id="316" creationId="{7970FD3C-C1C9-EFF5-7864-D1F7147B1F48}"/>
          </ac:spMkLst>
        </pc:spChg>
        <pc:spChg chg="mod">
          <ac:chgData name="Antonio Carlos Meira Neto" userId="59b1efde8bf749db" providerId="LiveId" clId="{80735760-7840-4A2B-9124-0DDF62D58272}" dt="2022-09-29T23:31:28.624" v="8564"/>
          <ac:spMkLst>
            <pc:docMk/>
            <pc:sldMk cId="595507740" sldId="345"/>
            <ac:spMk id="317" creationId="{8A4D193E-00F5-8C4A-F98D-08529D2C76C9}"/>
          </ac:spMkLst>
        </pc:spChg>
        <pc:spChg chg="mod">
          <ac:chgData name="Antonio Carlos Meira Neto" userId="59b1efde8bf749db" providerId="LiveId" clId="{80735760-7840-4A2B-9124-0DDF62D58272}" dt="2022-09-29T23:31:28.624" v="8564"/>
          <ac:spMkLst>
            <pc:docMk/>
            <pc:sldMk cId="595507740" sldId="345"/>
            <ac:spMk id="319" creationId="{9DB6ADD5-7CC6-49F3-0DF7-4B2690E04CF8}"/>
          </ac:spMkLst>
        </pc:spChg>
        <pc:spChg chg="mod">
          <ac:chgData name="Antonio Carlos Meira Neto" userId="59b1efde8bf749db" providerId="LiveId" clId="{80735760-7840-4A2B-9124-0DDF62D58272}" dt="2022-09-29T23:31:28.624" v="8564"/>
          <ac:spMkLst>
            <pc:docMk/>
            <pc:sldMk cId="595507740" sldId="345"/>
            <ac:spMk id="322" creationId="{7D081346-CBAF-D8B3-46CA-240F95820B09}"/>
          </ac:spMkLst>
        </pc:spChg>
        <pc:spChg chg="mod">
          <ac:chgData name="Antonio Carlos Meira Neto" userId="59b1efde8bf749db" providerId="LiveId" clId="{80735760-7840-4A2B-9124-0DDF62D58272}" dt="2022-09-29T23:31:28.624" v="8564"/>
          <ac:spMkLst>
            <pc:docMk/>
            <pc:sldMk cId="595507740" sldId="345"/>
            <ac:spMk id="323" creationId="{D1041949-7E51-4805-9912-BD42A07E0596}"/>
          </ac:spMkLst>
        </pc:spChg>
        <pc:spChg chg="mod">
          <ac:chgData name="Antonio Carlos Meira Neto" userId="59b1efde8bf749db" providerId="LiveId" clId="{80735760-7840-4A2B-9124-0DDF62D58272}" dt="2022-09-29T23:31:28.624" v="8564"/>
          <ac:spMkLst>
            <pc:docMk/>
            <pc:sldMk cId="595507740" sldId="345"/>
            <ac:spMk id="324" creationId="{18C4B747-7393-7581-009F-875C0BE8F9F6}"/>
          </ac:spMkLst>
        </pc:spChg>
        <pc:spChg chg="mod">
          <ac:chgData name="Antonio Carlos Meira Neto" userId="59b1efde8bf749db" providerId="LiveId" clId="{80735760-7840-4A2B-9124-0DDF62D58272}" dt="2022-09-29T23:31:28.624" v="8564"/>
          <ac:spMkLst>
            <pc:docMk/>
            <pc:sldMk cId="595507740" sldId="345"/>
            <ac:spMk id="327" creationId="{BA7DBF63-2CEC-EBD1-321A-7FED5762823B}"/>
          </ac:spMkLst>
        </pc:spChg>
        <pc:spChg chg="mod">
          <ac:chgData name="Antonio Carlos Meira Neto" userId="59b1efde8bf749db" providerId="LiveId" clId="{80735760-7840-4A2B-9124-0DDF62D58272}" dt="2022-09-29T23:31:28.624" v="8564"/>
          <ac:spMkLst>
            <pc:docMk/>
            <pc:sldMk cId="595507740" sldId="345"/>
            <ac:spMk id="331" creationId="{9EB32765-02B1-5385-B81D-43DA8766A1B6}"/>
          </ac:spMkLst>
        </pc:spChg>
        <pc:spChg chg="mod">
          <ac:chgData name="Antonio Carlos Meira Neto" userId="59b1efde8bf749db" providerId="LiveId" clId="{80735760-7840-4A2B-9124-0DDF62D58272}" dt="2022-09-29T23:31:28.624" v="8564"/>
          <ac:spMkLst>
            <pc:docMk/>
            <pc:sldMk cId="595507740" sldId="345"/>
            <ac:spMk id="332" creationId="{2814EEE1-31D2-0106-0108-7562705A70C0}"/>
          </ac:spMkLst>
        </pc:spChg>
        <pc:spChg chg="mod">
          <ac:chgData name="Antonio Carlos Meira Neto" userId="59b1efde8bf749db" providerId="LiveId" clId="{80735760-7840-4A2B-9124-0DDF62D58272}" dt="2022-09-29T23:31:28.624" v="8564"/>
          <ac:spMkLst>
            <pc:docMk/>
            <pc:sldMk cId="595507740" sldId="345"/>
            <ac:spMk id="333" creationId="{56427549-647D-922A-F681-F58F70840B44}"/>
          </ac:spMkLst>
        </pc:spChg>
        <pc:spChg chg="add del mod">
          <ac:chgData name="Antonio Carlos Meira Neto" userId="59b1efde8bf749db" providerId="LiveId" clId="{80735760-7840-4A2B-9124-0DDF62D58272}" dt="2022-09-29T23:33:19.142" v="8577" actId="478"/>
          <ac:spMkLst>
            <pc:docMk/>
            <pc:sldMk cId="595507740" sldId="345"/>
            <ac:spMk id="337" creationId="{066CDBB3-06E7-F64A-B10D-03B11AE4B672}"/>
          </ac:spMkLst>
        </pc:spChg>
        <pc:spChg chg="add del mod">
          <ac:chgData name="Antonio Carlos Meira Neto" userId="59b1efde8bf749db" providerId="LiveId" clId="{80735760-7840-4A2B-9124-0DDF62D58272}" dt="2022-09-29T23:33:19.142" v="8577" actId="478"/>
          <ac:spMkLst>
            <pc:docMk/>
            <pc:sldMk cId="595507740" sldId="345"/>
            <ac:spMk id="338" creationId="{D7301B51-AE5B-2858-FC5D-4F2446879386}"/>
          </ac:spMkLst>
        </pc:spChg>
        <pc:spChg chg="add del mod">
          <ac:chgData name="Antonio Carlos Meira Neto" userId="59b1efde8bf749db" providerId="LiveId" clId="{80735760-7840-4A2B-9124-0DDF62D58272}" dt="2022-09-29T23:33:19.142" v="8577" actId="478"/>
          <ac:spMkLst>
            <pc:docMk/>
            <pc:sldMk cId="595507740" sldId="345"/>
            <ac:spMk id="339" creationId="{28AB2F25-4B81-14EF-83F0-A9B3D5269817}"/>
          </ac:spMkLst>
        </pc:spChg>
        <pc:spChg chg="add del mod">
          <ac:chgData name="Antonio Carlos Meira Neto" userId="59b1efde8bf749db" providerId="LiveId" clId="{80735760-7840-4A2B-9124-0DDF62D58272}" dt="2022-09-29T23:33:19.142" v="8577" actId="478"/>
          <ac:spMkLst>
            <pc:docMk/>
            <pc:sldMk cId="595507740" sldId="345"/>
            <ac:spMk id="340" creationId="{2135411E-8341-B178-3AF9-EF6E6F8BABBA}"/>
          </ac:spMkLst>
        </pc:spChg>
        <pc:spChg chg="add del mod">
          <ac:chgData name="Antonio Carlos Meira Neto" userId="59b1efde8bf749db" providerId="LiveId" clId="{80735760-7840-4A2B-9124-0DDF62D58272}" dt="2022-09-29T23:33:19.142" v="8577" actId="478"/>
          <ac:spMkLst>
            <pc:docMk/>
            <pc:sldMk cId="595507740" sldId="345"/>
            <ac:spMk id="341" creationId="{20EE6B99-61C2-D932-AE90-A4DA36ED31BC}"/>
          </ac:spMkLst>
        </pc:spChg>
        <pc:spChg chg="add del mod">
          <ac:chgData name="Antonio Carlos Meira Neto" userId="59b1efde8bf749db" providerId="LiveId" clId="{80735760-7840-4A2B-9124-0DDF62D58272}" dt="2022-09-29T23:33:19.142" v="8577" actId="478"/>
          <ac:spMkLst>
            <pc:docMk/>
            <pc:sldMk cId="595507740" sldId="345"/>
            <ac:spMk id="342" creationId="{191AC7BB-C738-951B-6656-84382795C55C}"/>
          </ac:spMkLst>
        </pc:spChg>
        <pc:spChg chg="add del mod">
          <ac:chgData name="Antonio Carlos Meira Neto" userId="59b1efde8bf749db" providerId="LiveId" clId="{80735760-7840-4A2B-9124-0DDF62D58272}" dt="2022-09-29T23:33:19.142" v="8577" actId="478"/>
          <ac:spMkLst>
            <pc:docMk/>
            <pc:sldMk cId="595507740" sldId="345"/>
            <ac:spMk id="343" creationId="{0FC41BAC-1CC3-089D-06BD-45C03B4B3C20}"/>
          </ac:spMkLst>
        </pc:spChg>
        <pc:spChg chg="add del mod">
          <ac:chgData name="Antonio Carlos Meira Neto" userId="59b1efde8bf749db" providerId="LiveId" clId="{80735760-7840-4A2B-9124-0DDF62D58272}" dt="2022-09-29T23:33:19.142" v="8577" actId="478"/>
          <ac:spMkLst>
            <pc:docMk/>
            <pc:sldMk cId="595507740" sldId="345"/>
            <ac:spMk id="344" creationId="{4F6566FD-CF8D-19C4-5A0A-84B796D718E9}"/>
          </ac:spMkLst>
        </pc:spChg>
        <pc:spChg chg="add mod">
          <ac:chgData name="Antonio Carlos Meira Neto" userId="59b1efde8bf749db" providerId="LiveId" clId="{80735760-7840-4A2B-9124-0DDF62D58272}" dt="2022-10-06T00:10:52.589" v="13450" actId="12788"/>
          <ac:spMkLst>
            <pc:docMk/>
            <pc:sldMk cId="595507740" sldId="345"/>
            <ac:spMk id="345" creationId="{877B37B7-CFE1-894B-E9D5-ACC3786DCF56}"/>
          </ac:spMkLst>
        </pc:spChg>
        <pc:spChg chg="add del mod">
          <ac:chgData name="Antonio Carlos Meira Neto" userId="59b1efde8bf749db" providerId="LiveId" clId="{80735760-7840-4A2B-9124-0DDF62D58272}" dt="2022-09-29T23:33:37.409" v="8580" actId="478"/>
          <ac:spMkLst>
            <pc:docMk/>
            <pc:sldMk cId="595507740" sldId="345"/>
            <ac:spMk id="348" creationId="{3B8FCA20-F458-D4B8-1994-71919FF61B03}"/>
          </ac:spMkLst>
        </pc:spChg>
        <pc:spChg chg="add mod">
          <ac:chgData name="Antonio Carlos Meira Neto" userId="59b1efde8bf749db" providerId="LiveId" clId="{80735760-7840-4A2B-9124-0DDF62D58272}" dt="2022-10-06T00:09:25.479" v="13353" actId="1076"/>
          <ac:spMkLst>
            <pc:docMk/>
            <pc:sldMk cId="595507740" sldId="345"/>
            <ac:spMk id="349" creationId="{260F1298-C446-54E8-4D2A-2E860B4F39F9}"/>
          </ac:spMkLst>
        </pc:spChg>
        <pc:spChg chg="add mod">
          <ac:chgData name="Antonio Carlos Meira Neto" userId="59b1efde8bf749db" providerId="LiveId" clId="{80735760-7840-4A2B-9124-0DDF62D58272}" dt="2022-10-06T00:10:52.589" v="13450" actId="12788"/>
          <ac:spMkLst>
            <pc:docMk/>
            <pc:sldMk cId="595507740" sldId="345"/>
            <ac:spMk id="350" creationId="{FC9E8456-BFB1-7525-8581-05BC55D1C26A}"/>
          </ac:spMkLst>
        </pc:spChg>
        <pc:spChg chg="mod">
          <ac:chgData name="Antonio Carlos Meira Neto" userId="59b1efde8bf749db" providerId="LiveId" clId="{80735760-7840-4A2B-9124-0DDF62D58272}" dt="2022-10-06T00:05:30.281" v="13233" actId="404"/>
          <ac:spMkLst>
            <pc:docMk/>
            <pc:sldMk cId="595507740" sldId="345"/>
            <ac:spMk id="353" creationId="{70692174-B0EE-7B8E-21C5-0570436CB0E1}"/>
          </ac:spMkLst>
        </pc:spChg>
        <pc:spChg chg="mod">
          <ac:chgData name="Antonio Carlos Meira Neto" userId="59b1efde8bf749db" providerId="LiveId" clId="{80735760-7840-4A2B-9124-0DDF62D58272}" dt="2022-10-06T00:05:30.281" v="13233" actId="404"/>
          <ac:spMkLst>
            <pc:docMk/>
            <pc:sldMk cId="595507740" sldId="345"/>
            <ac:spMk id="358" creationId="{E87768BB-214D-9A19-2DCF-74CDCD8E10D8}"/>
          </ac:spMkLst>
        </pc:spChg>
        <pc:spChg chg="mod">
          <ac:chgData name="Antonio Carlos Meira Neto" userId="59b1efde8bf749db" providerId="LiveId" clId="{80735760-7840-4A2B-9124-0DDF62D58272}" dt="2022-10-06T00:05:59.846" v="13240" actId="403"/>
          <ac:spMkLst>
            <pc:docMk/>
            <pc:sldMk cId="595507740" sldId="345"/>
            <ac:spMk id="359" creationId="{B3009B49-C236-017A-77B7-890BCB1FFCFE}"/>
          </ac:spMkLst>
        </pc:spChg>
        <pc:spChg chg="mod">
          <ac:chgData name="Antonio Carlos Meira Neto" userId="59b1efde8bf749db" providerId="LiveId" clId="{80735760-7840-4A2B-9124-0DDF62D58272}" dt="2022-10-06T00:05:30.281" v="13233" actId="404"/>
          <ac:spMkLst>
            <pc:docMk/>
            <pc:sldMk cId="595507740" sldId="345"/>
            <ac:spMk id="360" creationId="{5DC4675D-EFF7-E90C-7B25-DFC5CC10B060}"/>
          </ac:spMkLst>
        </pc:spChg>
        <pc:spChg chg="mod">
          <ac:chgData name="Antonio Carlos Meira Neto" userId="59b1efde8bf749db" providerId="LiveId" clId="{80735760-7840-4A2B-9124-0DDF62D58272}" dt="2022-10-06T00:05:30.281" v="13233" actId="404"/>
          <ac:spMkLst>
            <pc:docMk/>
            <pc:sldMk cId="595507740" sldId="345"/>
            <ac:spMk id="361" creationId="{5A0FAF62-5BFD-7D27-3E32-D0FEDC620D32}"/>
          </ac:spMkLst>
        </pc:spChg>
        <pc:spChg chg="mod">
          <ac:chgData name="Antonio Carlos Meira Neto" userId="59b1efde8bf749db" providerId="LiveId" clId="{80735760-7840-4A2B-9124-0DDF62D58272}" dt="2022-10-06T00:05:30.281" v="13233" actId="404"/>
          <ac:spMkLst>
            <pc:docMk/>
            <pc:sldMk cId="595507740" sldId="345"/>
            <ac:spMk id="362" creationId="{43E19A51-4498-5094-F0C4-6BEFC53DCE65}"/>
          </ac:spMkLst>
        </pc:spChg>
        <pc:spChg chg="mod">
          <ac:chgData name="Antonio Carlos Meira Neto" userId="59b1efde8bf749db" providerId="LiveId" clId="{80735760-7840-4A2B-9124-0DDF62D58272}" dt="2022-10-06T00:05:30.281" v="13233" actId="404"/>
          <ac:spMkLst>
            <pc:docMk/>
            <pc:sldMk cId="595507740" sldId="345"/>
            <ac:spMk id="363" creationId="{F6303198-EB39-51B6-9B9B-43303FEECB44}"/>
          </ac:spMkLst>
        </pc:spChg>
        <pc:spChg chg="mod">
          <ac:chgData name="Antonio Carlos Meira Neto" userId="59b1efde8bf749db" providerId="LiveId" clId="{80735760-7840-4A2B-9124-0DDF62D58272}" dt="2022-10-06T00:05:30.281" v="13233" actId="404"/>
          <ac:spMkLst>
            <pc:docMk/>
            <pc:sldMk cId="595507740" sldId="345"/>
            <ac:spMk id="364" creationId="{52E7C75C-3A85-70A9-24D3-C30E38820194}"/>
          </ac:spMkLst>
        </pc:spChg>
        <pc:spChg chg="mod">
          <ac:chgData name="Antonio Carlos Meira Neto" userId="59b1efde8bf749db" providerId="LiveId" clId="{80735760-7840-4A2B-9124-0DDF62D58272}" dt="2022-10-06T00:05:30.281" v="13233" actId="404"/>
          <ac:spMkLst>
            <pc:docMk/>
            <pc:sldMk cId="595507740" sldId="345"/>
            <ac:spMk id="366" creationId="{86095201-DD5C-326B-D00F-DF2F46810845}"/>
          </ac:spMkLst>
        </pc:spChg>
        <pc:spChg chg="mod">
          <ac:chgData name="Antonio Carlos Meira Neto" userId="59b1efde8bf749db" providerId="LiveId" clId="{80735760-7840-4A2B-9124-0DDF62D58272}" dt="2022-10-06T00:05:30.281" v="13233" actId="404"/>
          <ac:spMkLst>
            <pc:docMk/>
            <pc:sldMk cId="595507740" sldId="345"/>
            <ac:spMk id="368" creationId="{F8F37470-BEA3-CAC6-07CA-8711F1825137}"/>
          </ac:spMkLst>
        </pc:spChg>
        <pc:spChg chg="mod">
          <ac:chgData name="Antonio Carlos Meira Neto" userId="59b1efde8bf749db" providerId="LiveId" clId="{80735760-7840-4A2B-9124-0DDF62D58272}" dt="2022-10-06T00:05:30.281" v="13233" actId="404"/>
          <ac:spMkLst>
            <pc:docMk/>
            <pc:sldMk cId="595507740" sldId="345"/>
            <ac:spMk id="369" creationId="{AFF12A26-A52F-19A5-7EE4-DA771B9F6A40}"/>
          </ac:spMkLst>
        </pc:spChg>
        <pc:spChg chg="mod">
          <ac:chgData name="Antonio Carlos Meira Neto" userId="59b1efde8bf749db" providerId="LiveId" clId="{80735760-7840-4A2B-9124-0DDF62D58272}" dt="2022-10-06T00:05:30.281" v="13233" actId="404"/>
          <ac:spMkLst>
            <pc:docMk/>
            <pc:sldMk cId="595507740" sldId="345"/>
            <ac:spMk id="371" creationId="{DCF8F13E-3B13-46D8-349B-635B332618DD}"/>
          </ac:spMkLst>
        </pc:spChg>
        <pc:spChg chg="mod">
          <ac:chgData name="Antonio Carlos Meira Neto" userId="59b1efde8bf749db" providerId="LiveId" clId="{80735760-7840-4A2B-9124-0DDF62D58272}" dt="2022-10-06T00:05:30.281" v="13233" actId="404"/>
          <ac:spMkLst>
            <pc:docMk/>
            <pc:sldMk cId="595507740" sldId="345"/>
            <ac:spMk id="374" creationId="{E125F1A4-5366-C241-60E5-50A88C03FFE9}"/>
          </ac:spMkLst>
        </pc:spChg>
        <pc:spChg chg="mod">
          <ac:chgData name="Antonio Carlos Meira Neto" userId="59b1efde8bf749db" providerId="LiveId" clId="{80735760-7840-4A2B-9124-0DDF62D58272}" dt="2022-10-06T00:05:30.281" v="13233" actId="404"/>
          <ac:spMkLst>
            <pc:docMk/>
            <pc:sldMk cId="595507740" sldId="345"/>
            <ac:spMk id="375" creationId="{09E32733-A2FA-FA50-2C87-AD2A61E296BF}"/>
          </ac:spMkLst>
        </pc:spChg>
        <pc:spChg chg="mod">
          <ac:chgData name="Antonio Carlos Meira Neto" userId="59b1efde8bf749db" providerId="LiveId" clId="{80735760-7840-4A2B-9124-0DDF62D58272}" dt="2022-10-06T00:05:30.281" v="13233" actId="404"/>
          <ac:spMkLst>
            <pc:docMk/>
            <pc:sldMk cId="595507740" sldId="345"/>
            <ac:spMk id="376" creationId="{546AE310-3F54-8698-991F-E6F06FDD0B62}"/>
          </ac:spMkLst>
        </pc:spChg>
        <pc:spChg chg="mod">
          <ac:chgData name="Antonio Carlos Meira Neto" userId="59b1efde8bf749db" providerId="LiveId" clId="{80735760-7840-4A2B-9124-0DDF62D58272}" dt="2022-10-06T00:05:30.281" v="13233" actId="404"/>
          <ac:spMkLst>
            <pc:docMk/>
            <pc:sldMk cId="595507740" sldId="345"/>
            <ac:spMk id="379" creationId="{0069228E-A02C-0052-11FF-529C7A4BB751}"/>
          </ac:spMkLst>
        </pc:spChg>
        <pc:spChg chg="mod">
          <ac:chgData name="Antonio Carlos Meira Neto" userId="59b1efde8bf749db" providerId="LiveId" clId="{80735760-7840-4A2B-9124-0DDF62D58272}" dt="2022-10-06T00:05:30.281" v="13233" actId="404"/>
          <ac:spMkLst>
            <pc:docMk/>
            <pc:sldMk cId="595507740" sldId="345"/>
            <ac:spMk id="383" creationId="{3AC221C1-7726-02F5-FE1D-CE40FD33CE8E}"/>
          </ac:spMkLst>
        </pc:spChg>
        <pc:spChg chg="mod">
          <ac:chgData name="Antonio Carlos Meira Neto" userId="59b1efde8bf749db" providerId="LiveId" clId="{80735760-7840-4A2B-9124-0DDF62D58272}" dt="2022-10-06T00:05:30.281" v="13233" actId="404"/>
          <ac:spMkLst>
            <pc:docMk/>
            <pc:sldMk cId="595507740" sldId="345"/>
            <ac:spMk id="384" creationId="{6BF06F53-F7A4-30DE-7555-E54D9ADC3027}"/>
          </ac:spMkLst>
        </pc:spChg>
        <pc:spChg chg="mod">
          <ac:chgData name="Antonio Carlos Meira Neto" userId="59b1efde8bf749db" providerId="LiveId" clId="{80735760-7840-4A2B-9124-0DDF62D58272}" dt="2022-10-06T00:05:30.281" v="13233" actId="404"/>
          <ac:spMkLst>
            <pc:docMk/>
            <pc:sldMk cId="595507740" sldId="345"/>
            <ac:spMk id="385" creationId="{402ACBFD-C4FA-68F4-6C69-510DF54B488E}"/>
          </ac:spMkLst>
        </pc:spChg>
        <pc:spChg chg="mod">
          <ac:chgData name="Antonio Carlos Meira Neto" userId="59b1efde8bf749db" providerId="LiveId" clId="{80735760-7840-4A2B-9124-0DDF62D58272}" dt="2022-10-06T00:05:30.281" v="13233" actId="404"/>
          <ac:spMkLst>
            <pc:docMk/>
            <pc:sldMk cId="595507740" sldId="345"/>
            <ac:spMk id="387" creationId="{A452025D-36CF-94D6-1866-593CA50A8877}"/>
          </ac:spMkLst>
        </pc:spChg>
        <pc:spChg chg="mod">
          <ac:chgData name="Antonio Carlos Meira Neto" userId="59b1efde8bf749db" providerId="LiveId" clId="{80735760-7840-4A2B-9124-0DDF62D58272}" dt="2022-10-06T00:05:30.281" v="13233" actId="404"/>
          <ac:spMkLst>
            <pc:docMk/>
            <pc:sldMk cId="595507740" sldId="345"/>
            <ac:spMk id="388" creationId="{4F821426-07BE-144F-42E4-0BB836B34B1F}"/>
          </ac:spMkLst>
        </pc:spChg>
        <pc:spChg chg="mod">
          <ac:chgData name="Antonio Carlos Meira Neto" userId="59b1efde8bf749db" providerId="LiveId" clId="{80735760-7840-4A2B-9124-0DDF62D58272}" dt="2022-10-06T00:05:30.281" v="13233" actId="404"/>
          <ac:spMkLst>
            <pc:docMk/>
            <pc:sldMk cId="595507740" sldId="345"/>
            <ac:spMk id="390" creationId="{EB51BBC3-F58B-7C59-5FC3-944C134DC128}"/>
          </ac:spMkLst>
        </pc:spChg>
        <pc:spChg chg="mod">
          <ac:chgData name="Antonio Carlos Meira Neto" userId="59b1efde8bf749db" providerId="LiveId" clId="{80735760-7840-4A2B-9124-0DDF62D58272}" dt="2022-10-06T00:05:30.281" v="13233" actId="404"/>
          <ac:spMkLst>
            <pc:docMk/>
            <pc:sldMk cId="595507740" sldId="345"/>
            <ac:spMk id="392" creationId="{F64D97CB-85EE-563A-E73D-EB3B442C2D77}"/>
          </ac:spMkLst>
        </pc:spChg>
        <pc:spChg chg="mod">
          <ac:chgData name="Antonio Carlos Meira Neto" userId="59b1efde8bf749db" providerId="LiveId" clId="{80735760-7840-4A2B-9124-0DDF62D58272}" dt="2022-10-06T00:05:30.281" v="13233" actId="404"/>
          <ac:spMkLst>
            <pc:docMk/>
            <pc:sldMk cId="595507740" sldId="345"/>
            <ac:spMk id="393" creationId="{F90C70FD-4FC8-D351-7F03-2A3D7E2F4C28}"/>
          </ac:spMkLst>
        </pc:spChg>
        <pc:spChg chg="mod">
          <ac:chgData name="Antonio Carlos Meira Neto" userId="59b1efde8bf749db" providerId="LiveId" clId="{80735760-7840-4A2B-9124-0DDF62D58272}" dt="2022-10-06T00:05:30.281" v="13233" actId="404"/>
          <ac:spMkLst>
            <pc:docMk/>
            <pc:sldMk cId="595507740" sldId="345"/>
            <ac:spMk id="394" creationId="{A3E4BCCB-74E4-E4B6-7B0B-10A143E116B4}"/>
          </ac:spMkLst>
        </pc:spChg>
        <pc:spChg chg="mod">
          <ac:chgData name="Antonio Carlos Meira Neto" userId="59b1efde8bf749db" providerId="LiveId" clId="{80735760-7840-4A2B-9124-0DDF62D58272}" dt="2022-10-06T00:05:30.281" v="13233" actId="404"/>
          <ac:spMkLst>
            <pc:docMk/>
            <pc:sldMk cId="595507740" sldId="345"/>
            <ac:spMk id="398" creationId="{33769995-15E0-92D1-9075-EDFD82E03254}"/>
          </ac:spMkLst>
        </pc:spChg>
        <pc:spChg chg="mod">
          <ac:chgData name="Antonio Carlos Meira Neto" userId="59b1efde8bf749db" providerId="LiveId" clId="{80735760-7840-4A2B-9124-0DDF62D58272}" dt="2022-10-06T00:05:30.281" v="13233" actId="404"/>
          <ac:spMkLst>
            <pc:docMk/>
            <pc:sldMk cId="595507740" sldId="345"/>
            <ac:spMk id="401" creationId="{55B46DA9-4514-F3E4-97A6-A130C908B077}"/>
          </ac:spMkLst>
        </pc:spChg>
        <pc:spChg chg="mod">
          <ac:chgData name="Antonio Carlos Meira Neto" userId="59b1efde8bf749db" providerId="LiveId" clId="{80735760-7840-4A2B-9124-0DDF62D58272}" dt="2022-10-06T00:05:30.281" v="13233" actId="404"/>
          <ac:spMkLst>
            <pc:docMk/>
            <pc:sldMk cId="595507740" sldId="345"/>
            <ac:spMk id="404" creationId="{AA7F108B-3257-96B8-AE37-FA01FB4CFC40}"/>
          </ac:spMkLst>
        </pc:spChg>
        <pc:spChg chg="mod">
          <ac:chgData name="Antonio Carlos Meira Neto" userId="59b1efde8bf749db" providerId="LiveId" clId="{80735760-7840-4A2B-9124-0DDF62D58272}" dt="2022-10-06T00:05:30.281" v="13233" actId="404"/>
          <ac:spMkLst>
            <pc:docMk/>
            <pc:sldMk cId="595507740" sldId="345"/>
            <ac:spMk id="405" creationId="{BABE9A9F-7567-2061-AFB6-C77E8EE25D92}"/>
          </ac:spMkLst>
        </pc:spChg>
        <pc:spChg chg="mod">
          <ac:chgData name="Antonio Carlos Meira Neto" userId="59b1efde8bf749db" providerId="LiveId" clId="{80735760-7840-4A2B-9124-0DDF62D58272}" dt="2022-10-06T00:05:30.281" v="13233" actId="404"/>
          <ac:spMkLst>
            <pc:docMk/>
            <pc:sldMk cId="595507740" sldId="345"/>
            <ac:spMk id="406" creationId="{7516449F-930B-4786-F2F0-81E5650F6373}"/>
          </ac:spMkLst>
        </pc:spChg>
        <pc:spChg chg="mod">
          <ac:chgData name="Antonio Carlos Meira Neto" userId="59b1efde8bf749db" providerId="LiveId" clId="{80735760-7840-4A2B-9124-0DDF62D58272}" dt="2022-10-06T00:05:30.281" v="13233" actId="404"/>
          <ac:spMkLst>
            <pc:docMk/>
            <pc:sldMk cId="595507740" sldId="345"/>
            <ac:spMk id="409" creationId="{C91B8BF0-DD60-6F5A-0EB3-9000DFA564A5}"/>
          </ac:spMkLst>
        </pc:spChg>
        <pc:spChg chg="mod">
          <ac:chgData name="Antonio Carlos Meira Neto" userId="59b1efde8bf749db" providerId="LiveId" clId="{80735760-7840-4A2B-9124-0DDF62D58272}" dt="2022-10-06T00:05:30.281" v="13233" actId="404"/>
          <ac:spMkLst>
            <pc:docMk/>
            <pc:sldMk cId="595507740" sldId="345"/>
            <ac:spMk id="413" creationId="{278F500A-4495-CE34-2483-3F76FC876AEF}"/>
          </ac:spMkLst>
        </pc:spChg>
        <pc:spChg chg="mod">
          <ac:chgData name="Antonio Carlos Meira Neto" userId="59b1efde8bf749db" providerId="LiveId" clId="{80735760-7840-4A2B-9124-0DDF62D58272}" dt="2022-10-06T00:05:30.281" v="13233" actId="404"/>
          <ac:spMkLst>
            <pc:docMk/>
            <pc:sldMk cId="595507740" sldId="345"/>
            <ac:spMk id="414" creationId="{6F7CC368-9D86-9D98-3042-85EA5157C14B}"/>
          </ac:spMkLst>
        </pc:spChg>
        <pc:spChg chg="mod">
          <ac:chgData name="Antonio Carlos Meira Neto" userId="59b1efde8bf749db" providerId="LiveId" clId="{80735760-7840-4A2B-9124-0DDF62D58272}" dt="2022-10-06T00:05:30.281" v="13233" actId="404"/>
          <ac:spMkLst>
            <pc:docMk/>
            <pc:sldMk cId="595507740" sldId="345"/>
            <ac:spMk id="415" creationId="{BDE9D11C-CFE4-06A6-8783-0038A0A4E490}"/>
          </ac:spMkLst>
        </pc:spChg>
        <pc:spChg chg="add mod">
          <ac:chgData name="Antonio Carlos Meira Neto" userId="59b1efde8bf749db" providerId="LiveId" clId="{80735760-7840-4A2B-9124-0DDF62D58272}" dt="2022-10-06T00:05:30.281" v="13233" actId="404"/>
          <ac:spMkLst>
            <pc:docMk/>
            <pc:sldMk cId="595507740" sldId="345"/>
            <ac:spMk id="416" creationId="{0F9564C8-A28E-0E0D-EBCB-C3DB2F58A524}"/>
          </ac:spMkLst>
        </pc:spChg>
        <pc:spChg chg="add mod">
          <ac:chgData name="Antonio Carlos Meira Neto" userId="59b1efde8bf749db" providerId="LiveId" clId="{80735760-7840-4A2B-9124-0DDF62D58272}" dt="2022-10-06T00:05:30.281" v="13233" actId="404"/>
          <ac:spMkLst>
            <pc:docMk/>
            <pc:sldMk cId="595507740" sldId="345"/>
            <ac:spMk id="417" creationId="{F2B0EE4A-EAFA-C243-3A72-A5296D959620}"/>
          </ac:spMkLst>
        </pc:spChg>
        <pc:spChg chg="add del mod">
          <ac:chgData name="Antonio Carlos Meira Neto" userId="59b1efde8bf749db" providerId="LiveId" clId="{80735760-7840-4A2B-9124-0DDF62D58272}" dt="2022-10-06T00:11:13.318" v="13455" actId="478"/>
          <ac:spMkLst>
            <pc:docMk/>
            <pc:sldMk cId="595507740" sldId="345"/>
            <ac:spMk id="419" creationId="{F7B4158B-4AA1-F949-375C-ED33C2634F97}"/>
          </ac:spMkLst>
        </pc:spChg>
        <pc:grpChg chg="add del mod">
          <ac:chgData name="Antonio Carlos Meira Neto" userId="59b1efde8bf749db" providerId="LiveId" clId="{80735760-7840-4A2B-9124-0DDF62D58272}" dt="2022-09-29T23:30:59.137" v="8561"/>
          <ac:grpSpMkLst>
            <pc:docMk/>
            <pc:sldMk cId="595507740" sldId="345"/>
            <ac:grpSpMk id="10" creationId="{83499948-8BFB-F2A2-9723-1B467709D21B}"/>
          </ac:grpSpMkLst>
        </pc:grpChg>
        <pc:grpChg chg="add del mod">
          <ac:chgData name="Antonio Carlos Meira Neto" userId="59b1efde8bf749db" providerId="LiveId" clId="{80735760-7840-4A2B-9124-0DDF62D58272}" dt="2022-09-29T23:30:59.137" v="8561"/>
          <ac:grpSpMkLst>
            <pc:docMk/>
            <pc:sldMk cId="595507740" sldId="345"/>
            <ac:grpSpMk id="40" creationId="{EF9A7E94-08ED-6FAA-C442-EC9B9466BDB1}"/>
          </ac:grpSpMkLst>
        </pc:grpChg>
        <pc:grpChg chg="add del mod">
          <ac:chgData name="Antonio Carlos Meira Neto" userId="59b1efde8bf749db" providerId="LiveId" clId="{80735760-7840-4A2B-9124-0DDF62D58272}" dt="2022-09-29T23:33:19.142" v="8577" actId="478"/>
          <ac:grpSpMkLst>
            <pc:docMk/>
            <pc:sldMk cId="595507740" sldId="345"/>
            <ac:grpSpMk id="279" creationId="{10E98D81-1231-362D-6407-C8782AB4EB4D}"/>
          </ac:grpSpMkLst>
        </pc:grpChg>
        <pc:grpChg chg="add del mod">
          <ac:chgData name="Antonio Carlos Meira Neto" userId="59b1efde8bf749db" providerId="LiveId" clId="{80735760-7840-4A2B-9124-0DDF62D58272}" dt="2022-09-29T23:33:19.142" v="8577" actId="478"/>
          <ac:grpSpMkLst>
            <pc:docMk/>
            <pc:sldMk cId="595507740" sldId="345"/>
            <ac:grpSpMk id="309" creationId="{0734832A-09B1-107A-7B9A-C8B1CC45BAED}"/>
          </ac:grpSpMkLst>
        </pc:grpChg>
        <pc:grpChg chg="add mod">
          <ac:chgData name="Antonio Carlos Meira Neto" userId="59b1efde8bf749db" providerId="LiveId" clId="{80735760-7840-4A2B-9124-0DDF62D58272}" dt="2022-09-29T23:33:28.502" v="8578" actId="164"/>
          <ac:grpSpMkLst>
            <pc:docMk/>
            <pc:sldMk cId="595507740" sldId="345"/>
            <ac:grpSpMk id="351" creationId="{BB6260F7-0F39-08BE-3126-23350E42BA24}"/>
          </ac:grpSpMkLst>
        </pc:grpChg>
        <pc:grpChg chg="mod">
          <ac:chgData name="Antonio Carlos Meira Neto" userId="59b1efde8bf749db" providerId="LiveId" clId="{80735760-7840-4A2B-9124-0DDF62D58272}" dt="2022-09-29T23:32:29.597" v="8571"/>
          <ac:grpSpMkLst>
            <pc:docMk/>
            <pc:sldMk cId="595507740" sldId="345"/>
            <ac:grpSpMk id="352" creationId="{DEBB8C2C-B608-4B07-966C-855C0D0FC573}"/>
          </ac:grpSpMkLst>
        </pc:grpChg>
        <pc:grpChg chg="mod">
          <ac:chgData name="Antonio Carlos Meira Neto" userId="59b1efde8bf749db" providerId="LiveId" clId="{80735760-7840-4A2B-9124-0DDF62D58272}" dt="2022-09-29T23:32:29.597" v="8571"/>
          <ac:grpSpMkLst>
            <pc:docMk/>
            <pc:sldMk cId="595507740" sldId="345"/>
            <ac:grpSpMk id="354" creationId="{BF2AF3D4-9577-B44F-4D1E-7D2A1F9574C6}"/>
          </ac:grpSpMkLst>
        </pc:grpChg>
        <pc:grpChg chg="mod">
          <ac:chgData name="Antonio Carlos Meira Neto" userId="59b1efde8bf749db" providerId="LiveId" clId="{80735760-7840-4A2B-9124-0DDF62D58272}" dt="2022-09-29T23:32:29.597" v="8571"/>
          <ac:grpSpMkLst>
            <pc:docMk/>
            <pc:sldMk cId="595507740" sldId="345"/>
            <ac:grpSpMk id="355" creationId="{57E81320-3453-BA09-D9AE-97AA05791824}"/>
          </ac:grpSpMkLst>
        </pc:grpChg>
        <pc:grpChg chg="add mod">
          <ac:chgData name="Antonio Carlos Meira Neto" userId="59b1efde8bf749db" providerId="LiveId" clId="{80735760-7840-4A2B-9124-0DDF62D58272}" dt="2022-10-06T00:10:20.652" v="13447" actId="1076"/>
          <ac:grpSpMkLst>
            <pc:docMk/>
            <pc:sldMk cId="595507740" sldId="345"/>
            <ac:grpSpMk id="418" creationId="{EAA18AA1-1653-2522-2E33-81555FD7F17F}"/>
          </ac:grpSpMkLst>
        </pc:grpChg>
        <pc:graphicFrameChg chg="add del mod">
          <ac:chgData name="Antonio Carlos Meira Neto" userId="59b1efde8bf749db" providerId="LiveId" clId="{80735760-7840-4A2B-9124-0DDF62D58272}" dt="2022-09-29T23:30:59.137" v="8561"/>
          <ac:graphicFrameMkLst>
            <pc:docMk/>
            <pc:sldMk cId="595507740" sldId="345"/>
            <ac:graphicFrameMk id="2" creationId="{CD533F79-A0BF-BD8A-2672-3BC803958489}"/>
          </ac:graphicFrameMkLst>
        </pc:graphicFrameChg>
        <pc:graphicFrameChg chg="add del mod">
          <ac:chgData name="Antonio Carlos Meira Neto" userId="59b1efde8bf749db" providerId="LiveId" clId="{80735760-7840-4A2B-9124-0DDF62D58272}" dt="2022-09-29T23:30:59.137" v="8561"/>
          <ac:graphicFrameMkLst>
            <pc:docMk/>
            <pc:sldMk cId="595507740" sldId="345"/>
            <ac:graphicFrameMk id="5" creationId="{C678CAD8-F2E7-C7E1-1A19-A99DA3FAE3FB}"/>
          </ac:graphicFrameMkLst>
        </pc:graphicFrameChg>
        <pc:graphicFrameChg chg="add mod modGraphic">
          <ac:chgData name="Antonio Carlos Meira Neto" userId="59b1efde8bf749db" providerId="LiveId" clId="{80735760-7840-4A2B-9124-0DDF62D58272}" dt="2022-10-06T00:11:01.046" v="13451" actId="12788"/>
          <ac:graphicFrameMkLst>
            <pc:docMk/>
            <pc:sldMk cId="595507740" sldId="345"/>
            <ac:graphicFrameMk id="273" creationId="{EA0C949D-AD3F-88EA-5E05-19A55D982A1A}"/>
          </ac:graphicFrameMkLst>
        </pc:graphicFrameChg>
        <pc:graphicFrameChg chg="add mod modGraphic">
          <ac:chgData name="Antonio Carlos Meira Neto" userId="59b1efde8bf749db" providerId="LiveId" clId="{80735760-7840-4A2B-9124-0DDF62D58272}" dt="2022-10-06T00:10:52.589" v="13450" actId="12788"/>
          <ac:graphicFrameMkLst>
            <pc:docMk/>
            <pc:sldMk cId="595507740" sldId="345"/>
            <ac:graphicFrameMk id="274" creationId="{35E5A76A-333E-2C68-4948-5D7F0848624F}"/>
          </ac:graphicFrameMkLst>
        </pc:graphicFrameChg>
        <pc:picChg chg="add del mod">
          <ac:chgData name="Antonio Carlos Meira Neto" userId="59b1efde8bf749db" providerId="LiveId" clId="{80735760-7840-4A2B-9124-0DDF62D58272}" dt="2022-09-29T23:30:59.137" v="8561"/>
          <ac:picMkLst>
            <pc:docMk/>
            <pc:sldMk cId="595507740" sldId="345"/>
            <ac:picMk id="268" creationId="{42DD9FBB-6D52-9193-6DD2-1155D3C2DBE0}"/>
          </ac:picMkLst>
        </pc:picChg>
        <pc:picChg chg="add del mod">
          <ac:chgData name="Antonio Carlos Meira Neto" userId="59b1efde8bf749db" providerId="LiveId" clId="{80735760-7840-4A2B-9124-0DDF62D58272}" dt="2022-09-29T23:30:59.137" v="8561"/>
          <ac:picMkLst>
            <pc:docMk/>
            <pc:sldMk cId="595507740" sldId="345"/>
            <ac:picMk id="269" creationId="{86417A76-CC5F-EA99-A8C3-12B73F5D03FD}"/>
          </ac:picMkLst>
        </pc:picChg>
        <pc:picChg chg="add del">
          <ac:chgData name="Antonio Carlos Meira Neto" userId="59b1efde8bf749db" providerId="LiveId" clId="{80735760-7840-4A2B-9124-0DDF62D58272}" dt="2022-09-29T23:31:27.623" v="8563" actId="478"/>
          <ac:picMkLst>
            <pc:docMk/>
            <pc:sldMk cId="595507740" sldId="345"/>
            <ac:picMk id="313" creationId="{BD731E53-3095-8A32-D480-8F84E2930570}"/>
          </ac:picMkLst>
        </pc:picChg>
        <pc:picChg chg="add del mod">
          <ac:chgData name="Antonio Carlos Meira Neto" userId="59b1efde8bf749db" providerId="LiveId" clId="{80735760-7840-4A2B-9124-0DDF62D58272}" dt="2022-09-29T23:33:19.142" v="8577" actId="478"/>
          <ac:picMkLst>
            <pc:docMk/>
            <pc:sldMk cId="595507740" sldId="345"/>
            <ac:picMk id="346" creationId="{40538619-D3B3-1A9F-1F3F-58AFC2069649}"/>
          </ac:picMkLst>
        </pc:picChg>
        <pc:picChg chg="add del mod">
          <ac:chgData name="Antonio Carlos Meira Neto" userId="59b1efde8bf749db" providerId="LiveId" clId="{80735760-7840-4A2B-9124-0DDF62D58272}" dt="2022-09-29T23:33:19.142" v="8577" actId="478"/>
          <ac:picMkLst>
            <pc:docMk/>
            <pc:sldMk cId="595507740" sldId="345"/>
            <ac:picMk id="347" creationId="{21A971DE-A051-73D4-0BCF-DE668B6889EB}"/>
          </ac:picMkLst>
        </pc:picChg>
        <pc:picChg chg="add mod">
          <ac:chgData name="Antonio Carlos Meira Neto" userId="59b1efde8bf749db" providerId="LiveId" clId="{80735760-7840-4A2B-9124-0DDF62D58272}" dt="2022-10-06T00:11:07.420" v="13454" actId="1036"/>
          <ac:picMkLst>
            <pc:docMk/>
            <pc:sldMk cId="595507740" sldId="345"/>
            <ac:picMk id="420" creationId="{665D692E-F504-441B-5840-5FB82D4B2961}"/>
          </ac:picMkLst>
        </pc:picChg>
        <pc:picChg chg="add mod">
          <ac:chgData name="Antonio Carlos Meira Neto" userId="59b1efde8bf749db" providerId="LiveId" clId="{80735760-7840-4A2B-9124-0DDF62D58272}" dt="2022-10-06T00:11:07.420" v="13454" actId="1036"/>
          <ac:picMkLst>
            <pc:docMk/>
            <pc:sldMk cId="595507740" sldId="345"/>
            <ac:picMk id="421" creationId="{7F8583C8-232D-EA74-7C04-BC58E56EB1F7}"/>
          </ac:picMkLst>
        </pc:picChg>
        <pc:cxnChg chg="mod">
          <ac:chgData name="Antonio Carlos Meira Neto" userId="59b1efde8bf749db" providerId="LiveId" clId="{80735760-7840-4A2B-9124-0DDF62D58272}" dt="2022-09-29T23:30:47.422" v="8560"/>
          <ac:cxnSpMkLst>
            <pc:docMk/>
            <pc:sldMk cId="595507740" sldId="345"/>
            <ac:cxnSpMk id="13" creationId="{DCE4C6F2-0266-2CB9-AE14-FA94443D7A79}"/>
          </ac:cxnSpMkLst>
        </pc:cxnChg>
        <pc:cxnChg chg="mod">
          <ac:chgData name="Antonio Carlos Meira Neto" userId="59b1efde8bf749db" providerId="LiveId" clId="{80735760-7840-4A2B-9124-0DDF62D58272}" dt="2022-09-29T23:30:47.422" v="8560"/>
          <ac:cxnSpMkLst>
            <pc:docMk/>
            <pc:sldMk cId="595507740" sldId="345"/>
            <ac:cxnSpMk id="15" creationId="{EF5D51E7-81E0-B7ED-5701-D508BE1A3BD7}"/>
          </ac:cxnSpMkLst>
        </pc:cxnChg>
        <pc:cxnChg chg="mod">
          <ac:chgData name="Antonio Carlos Meira Neto" userId="59b1efde8bf749db" providerId="LiveId" clId="{80735760-7840-4A2B-9124-0DDF62D58272}" dt="2022-09-29T23:30:47.422" v="8560"/>
          <ac:cxnSpMkLst>
            <pc:docMk/>
            <pc:sldMk cId="595507740" sldId="345"/>
            <ac:cxnSpMk id="19" creationId="{33BD2C62-9994-A464-15C2-E63CCFC8FC37}"/>
          </ac:cxnSpMkLst>
        </pc:cxnChg>
        <pc:cxnChg chg="mod">
          <ac:chgData name="Antonio Carlos Meira Neto" userId="59b1efde8bf749db" providerId="LiveId" clId="{80735760-7840-4A2B-9124-0DDF62D58272}" dt="2022-09-29T23:30:47.422" v="8560"/>
          <ac:cxnSpMkLst>
            <pc:docMk/>
            <pc:sldMk cId="595507740" sldId="345"/>
            <ac:cxnSpMk id="20" creationId="{176A87F9-49C8-7BEC-1C61-4A5AF9F74CAD}"/>
          </ac:cxnSpMkLst>
        </pc:cxnChg>
        <pc:cxnChg chg="mod">
          <ac:chgData name="Antonio Carlos Meira Neto" userId="59b1efde8bf749db" providerId="LiveId" clId="{80735760-7840-4A2B-9124-0DDF62D58272}" dt="2022-09-29T23:30:47.422" v="8560"/>
          <ac:cxnSpMkLst>
            <pc:docMk/>
            <pc:sldMk cId="595507740" sldId="345"/>
            <ac:cxnSpMk id="21" creationId="{81274253-458E-C4E1-B591-5E1F1CBF75A5}"/>
          </ac:cxnSpMkLst>
        </pc:cxnChg>
        <pc:cxnChg chg="mod">
          <ac:chgData name="Antonio Carlos Meira Neto" userId="59b1efde8bf749db" providerId="LiveId" clId="{80735760-7840-4A2B-9124-0DDF62D58272}" dt="2022-09-29T23:30:47.422" v="8560"/>
          <ac:cxnSpMkLst>
            <pc:docMk/>
            <pc:sldMk cId="595507740" sldId="345"/>
            <ac:cxnSpMk id="23" creationId="{7B2C17B4-4B84-DE61-606C-088D6D2261D6}"/>
          </ac:cxnSpMkLst>
        </pc:cxnChg>
        <pc:cxnChg chg="mod">
          <ac:chgData name="Antonio Carlos Meira Neto" userId="59b1efde8bf749db" providerId="LiveId" clId="{80735760-7840-4A2B-9124-0DDF62D58272}" dt="2022-09-29T23:30:47.422" v="8560"/>
          <ac:cxnSpMkLst>
            <pc:docMk/>
            <pc:sldMk cId="595507740" sldId="345"/>
            <ac:cxnSpMk id="24" creationId="{A45781B9-137F-B870-ADA3-6D9C127DF72B}"/>
          </ac:cxnSpMkLst>
        </pc:cxnChg>
        <pc:cxnChg chg="mod">
          <ac:chgData name="Antonio Carlos Meira Neto" userId="59b1efde8bf749db" providerId="LiveId" clId="{80735760-7840-4A2B-9124-0DDF62D58272}" dt="2022-09-29T23:30:47.422" v="8560"/>
          <ac:cxnSpMkLst>
            <pc:docMk/>
            <pc:sldMk cId="595507740" sldId="345"/>
            <ac:cxnSpMk id="26" creationId="{4D19BC91-31B8-F431-EF56-199C2F9B4FCA}"/>
          </ac:cxnSpMkLst>
        </pc:cxnChg>
        <pc:cxnChg chg="mod">
          <ac:chgData name="Antonio Carlos Meira Neto" userId="59b1efde8bf749db" providerId="LiveId" clId="{80735760-7840-4A2B-9124-0DDF62D58272}" dt="2022-09-29T23:30:47.422" v="8560"/>
          <ac:cxnSpMkLst>
            <pc:docMk/>
            <pc:sldMk cId="595507740" sldId="345"/>
            <ac:cxnSpMk id="27" creationId="{B5B27AB7-C02F-9F3D-A990-5D57BBB038BD}"/>
          </ac:cxnSpMkLst>
        </pc:cxnChg>
        <pc:cxnChg chg="mod">
          <ac:chgData name="Antonio Carlos Meira Neto" userId="59b1efde8bf749db" providerId="LiveId" clId="{80735760-7840-4A2B-9124-0DDF62D58272}" dt="2022-09-29T23:30:47.422" v="8560"/>
          <ac:cxnSpMkLst>
            <pc:docMk/>
            <pc:sldMk cId="595507740" sldId="345"/>
            <ac:cxnSpMk id="31" creationId="{B9BBC938-9A73-EC31-8A6E-5309093DEDB5}"/>
          </ac:cxnSpMkLst>
        </pc:cxnChg>
        <pc:cxnChg chg="mod">
          <ac:chgData name="Antonio Carlos Meira Neto" userId="59b1efde8bf749db" providerId="LiveId" clId="{80735760-7840-4A2B-9124-0DDF62D58272}" dt="2022-09-29T23:30:47.422" v="8560"/>
          <ac:cxnSpMkLst>
            <pc:docMk/>
            <pc:sldMk cId="595507740" sldId="345"/>
            <ac:cxnSpMk id="32" creationId="{336A87A8-6878-1BF3-BAF7-572759D14CFC}"/>
          </ac:cxnSpMkLst>
        </pc:cxnChg>
        <pc:cxnChg chg="mod">
          <ac:chgData name="Antonio Carlos Meira Neto" userId="59b1efde8bf749db" providerId="LiveId" clId="{80735760-7840-4A2B-9124-0DDF62D58272}" dt="2022-09-29T23:30:47.422" v="8560"/>
          <ac:cxnSpMkLst>
            <pc:docMk/>
            <pc:sldMk cId="595507740" sldId="345"/>
            <ac:cxnSpMk id="34" creationId="{61D4FC86-EBDE-CABE-7E85-4FA8C47B17EC}"/>
          </ac:cxnSpMkLst>
        </pc:cxnChg>
        <pc:cxnChg chg="mod">
          <ac:chgData name="Antonio Carlos Meira Neto" userId="59b1efde8bf749db" providerId="LiveId" clId="{80735760-7840-4A2B-9124-0DDF62D58272}" dt="2022-09-29T23:30:47.422" v="8560"/>
          <ac:cxnSpMkLst>
            <pc:docMk/>
            <pc:sldMk cId="595507740" sldId="345"/>
            <ac:cxnSpMk id="35" creationId="{3C39E77F-E54E-AA5A-819E-B3224930C758}"/>
          </ac:cxnSpMkLst>
        </pc:cxnChg>
        <pc:cxnChg chg="mod">
          <ac:chgData name="Antonio Carlos Meira Neto" userId="59b1efde8bf749db" providerId="LiveId" clId="{80735760-7840-4A2B-9124-0DDF62D58272}" dt="2022-09-29T23:30:47.422" v="8560"/>
          <ac:cxnSpMkLst>
            <pc:docMk/>
            <pc:sldMk cId="595507740" sldId="345"/>
            <ac:cxnSpMk id="36" creationId="{EDCE700F-DD1A-1B6E-04A1-D1E6E02D7A95}"/>
          </ac:cxnSpMkLst>
        </pc:cxnChg>
        <pc:cxnChg chg="mod">
          <ac:chgData name="Antonio Carlos Meira Neto" userId="59b1efde8bf749db" providerId="LiveId" clId="{80735760-7840-4A2B-9124-0DDF62D58272}" dt="2022-09-29T23:30:47.422" v="8560"/>
          <ac:cxnSpMkLst>
            <pc:docMk/>
            <pc:sldMk cId="595507740" sldId="345"/>
            <ac:cxnSpMk id="43" creationId="{A5A49CE4-0C65-0394-4A10-D7CD3720E207}"/>
          </ac:cxnSpMkLst>
        </pc:cxnChg>
        <pc:cxnChg chg="mod">
          <ac:chgData name="Antonio Carlos Meira Neto" userId="59b1efde8bf749db" providerId="LiveId" clId="{80735760-7840-4A2B-9124-0DDF62D58272}" dt="2022-09-29T23:30:47.422" v="8560"/>
          <ac:cxnSpMkLst>
            <pc:docMk/>
            <pc:sldMk cId="595507740" sldId="345"/>
            <ac:cxnSpMk id="45" creationId="{4E340A0E-6B94-AB5D-DE3D-9AAA40D44442}"/>
          </ac:cxnSpMkLst>
        </pc:cxnChg>
        <pc:cxnChg chg="mod">
          <ac:chgData name="Antonio Carlos Meira Neto" userId="59b1efde8bf749db" providerId="LiveId" clId="{80735760-7840-4A2B-9124-0DDF62D58272}" dt="2022-09-29T23:30:47.422" v="8560"/>
          <ac:cxnSpMkLst>
            <pc:docMk/>
            <pc:sldMk cId="595507740" sldId="345"/>
            <ac:cxnSpMk id="48" creationId="{BC8CFA7A-0AD5-2D01-D931-5C09FA4B375E}"/>
          </ac:cxnSpMkLst>
        </pc:cxnChg>
        <pc:cxnChg chg="mod">
          <ac:chgData name="Antonio Carlos Meira Neto" userId="59b1efde8bf749db" providerId="LiveId" clId="{80735760-7840-4A2B-9124-0DDF62D58272}" dt="2022-09-29T23:30:47.422" v="8560"/>
          <ac:cxnSpMkLst>
            <pc:docMk/>
            <pc:sldMk cId="595507740" sldId="345"/>
            <ac:cxnSpMk id="50" creationId="{63BD7146-7D2C-694A-86A7-5075ABDE611A}"/>
          </ac:cxnSpMkLst>
        </pc:cxnChg>
        <pc:cxnChg chg="mod">
          <ac:chgData name="Antonio Carlos Meira Neto" userId="59b1efde8bf749db" providerId="LiveId" clId="{80735760-7840-4A2B-9124-0DDF62D58272}" dt="2022-09-29T23:30:47.422" v="8560"/>
          <ac:cxnSpMkLst>
            <pc:docMk/>
            <pc:sldMk cId="595507740" sldId="345"/>
            <ac:cxnSpMk id="51" creationId="{C6862AF3-DDD8-F866-8DF0-3A1E304EDBA3}"/>
          </ac:cxnSpMkLst>
        </pc:cxnChg>
        <pc:cxnChg chg="mod">
          <ac:chgData name="Antonio Carlos Meira Neto" userId="59b1efde8bf749db" providerId="LiveId" clId="{80735760-7840-4A2B-9124-0DDF62D58272}" dt="2022-09-29T23:30:47.422" v="8560"/>
          <ac:cxnSpMkLst>
            <pc:docMk/>
            <pc:sldMk cId="595507740" sldId="345"/>
            <ac:cxnSpMk id="55" creationId="{3DE3812A-310A-3E15-F5F6-E720CB242015}"/>
          </ac:cxnSpMkLst>
        </pc:cxnChg>
        <pc:cxnChg chg="mod">
          <ac:chgData name="Antonio Carlos Meira Neto" userId="59b1efde8bf749db" providerId="LiveId" clId="{80735760-7840-4A2B-9124-0DDF62D58272}" dt="2022-09-29T23:30:47.422" v="8560"/>
          <ac:cxnSpMkLst>
            <pc:docMk/>
            <pc:sldMk cId="595507740" sldId="345"/>
            <ac:cxnSpMk id="56" creationId="{3AD504E4-DFF3-EFC3-3B02-E162274A2EC4}"/>
          </ac:cxnSpMkLst>
        </pc:cxnChg>
        <pc:cxnChg chg="mod">
          <ac:chgData name="Antonio Carlos Meira Neto" userId="59b1efde8bf749db" providerId="LiveId" clId="{80735760-7840-4A2B-9124-0DDF62D58272}" dt="2022-09-29T23:30:47.422" v="8560"/>
          <ac:cxnSpMkLst>
            <pc:docMk/>
            <pc:sldMk cId="595507740" sldId="345"/>
            <ac:cxnSpMk id="58" creationId="{D5F91DAD-108D-6525-B32E-74D1BF4DA38E}"/>
          </ac:cxnSpMkLst>
        </pc:cxnChg>
        <pc:cxnChg chg="mod">
          <ac:chgData name="Antonio Carlos Meira Neto" userId="59b1efde8bf749db" providerId="LiveId" clId="{80735760-7840-4A2B-9124-0DDF62D58272}" dt="2022-09-29T23:30:47.422" v="8560"/>
          <ac:cxnSpMkLst>
            <pc:docMk/>
            <pc:sldMk cId="595507740" sldId="345"/>
            <ac:cxnSpMk id="59" creationId="{AFE8BB54-FA6F-E29B-BC57-B2163BB48B6A}"/>
          </ac:cxnSpMkLst>
        </pc:cxnChg>
        <pc:cxnChg chg="mod">
          <ac:chgData name="Antonio Carlos Meira Neto" userId="59b1efde8bf749db" providerId="LiveId" clId="{80735760-7840-4A2B-9124-0DDF62D58272}" dt="2022-09-29T23:30:47.422" v="8560"/>
          <ac:cxnSpMkLst>
            <pc:docMk/>
            <pc:sldMk cId="595507740" sldId="345"/>
            <ac:cxnSpMk id="60" creationId="{34C71F60-81F9-909A-97F1-579C6971DF85}"/>
          </ac:cxnSpMkLst>
        </pc:cxnChg>
        <pc:cxnChg chg="mod">
          <ac:chgData name="Antonio Carlos Meira Neto" userId="59b1efde8bf749db" providerId="LiveId" clId="{80735760-7840-4A2B-9124-0DDF62D58272}" dt="2022-09-29T23:30:47.422" v="8560"/>
          <ac:cxnSpMkLst>
            <pc:docMk/>
            <pc:sldMk cId="595507740" sldId="345"/>
            <ac:cxnSpMk id="256" creationId="{DA92DCD6-82FD-442A-2330-42A819F7FE62}"/>
          </ac:cxnSpMkLst>
        </pc:cxnChg>
        <pc:cxnChg chg="add del mod">
          <ac:chgData name="Antonio Carlos Meira Neto" userId="59b1efde8bf749db" providerId="LiveId" clId="{80735760-7840-4A2B-9124-0DDF62D58272}" dt="2022-09-29T23:30:59.137" v="8561"/>
          <ac:cxnSpMkLst>
            <pc:docMk/>
            <pc:sldMk cId="595507740" sldId="345"/>
            <ac:cxnSpMk id="257" creationId="{4C138A2F-A8B9-5076-2C22-0DBA090B1E48}"/>
          </ac:cxnSpMkLst>
        </pc:cxnChg>
        <pc:cxnChg chg="add del mod">
          <ac:chgData name="Antonio Carlos Meira Neto" userId="59b1efde8bf749db" providerId="LiveId" clId="{80735760-7840-4A2B-9124-0DDF62D58272}" dt="2022-09-29T23:30:59.137" v="8561"/>
          <ac:cxnSpMkLst>
            <pc:docMk/>
            <pc:sldMk cId="595507740" sldId="345"/>
            <ac:cxnSpMk id="258" creationId="{440FBB08-5813-E4B3-A6BF-A1791D9332D7}"/>
          </ac:cxnSpMkLst>
        </pc:cxnChg>
        <pc:cxnChg chg="mod">
          <ac:chgData name="Antonio Carlos Meira Neto" userId="59b1efde8bf749db" providerId="LiveId" clId="{80735760-7840-4A2B-9124-0DDF62D58272}" dt="2022-09-29T23:33:19.142" v="8577" actId="478"/>
          <ac:cxnSpMkLst>
            <pc:docMk/>
            <pc:sldMk cId="595507740" sldId="345"/>
            <ac:cxnSpMk id="282" creationId="{C930A025-F63D-D822-4B3D-875237B0B6DA}"/>
          </ac:cxnSpMkLst>
        </pc:cxnChg>
        <pc:cxnChg chg="mod">
          <ac:chgData name="Antonio Carlos Meira Neto" userId="59b1efde8bf749db" providerId="LiveId" clId="{80735760-7840-4A2B-9124-0DDF62D58272}" dt="2022-09-29T23:33:19.142" v="8577" actId="478"/>
          <ac:cxnSpMkLst>
            <pc:docMk/>
            <pc:sldMk cId="595507740" sldId="345"/>
            <ac:cxnSpMk id="284" creationId="{F40CCC58-AA8D-CA5A-ED48-E07AE5C6761E}"/>
          </ac:cxnSpMkLst>
        </pc:cxnChg>
        <pc:cxnChg chg="mod">
          <ac:chgData name="Antonio Carlos Meira Neto" userId="59b1efde8bf749db" providerId="LiveId" clId="{80735760-7840-4A2B-9124-0DDF62D58272}" dt="2022-09-29T23:33:19.142" v="8577" actId="478"/>
          <ac:cxnSpMkLst>
            <pc:docMk/>
            <pc:sldMk cId="595507740" sldId="345"/>
            <ac:cxnSpMk id="288" creationId="{A166D0D6-5A21-16C0-868F-CAD3B5724130}"/>
          </ac:cxnSpMkLst>
        </pc:cxnChg>
        <pc:cxnChg chg="mod">
          <ac:chgData name="Antonio Carlos Meira Neto" userId="59b1efde8bf749db" providerId="LiveId" clId="{80735760-7840-4A2B-9124-0DDF62D58272}" dt="2022-09-29T23:33:19.142" v="8577" actId="478"/>
          <ac:cxnSpMkLst>
            <pc:docMk/>
            <pc:sldMk cId="595507740" sldId="345"/>
            <ac:cxnSpMk id="289" creationId="{397C00A2-6FE0-1C96-63F6-492A8F6BFF50}"/>
          </ac:cxnSpMkLst>
        </pc:cxnChg>
        <pc:cxnChg chg="mod">
          <ac:chgData name="Antonio Carlos Meira Neto" userId="59b1efde8bf749db" providerId="LiveId" clId="{80735760-7840-4A2B-9124-0DDF62D58272}" dt="2022-09-29T23:33:19.142" v="8577" actId="478"/>
          <ac:cxnSpMkLst>
            <pc:docMk/>
            <pc:sldMk cId="595507740" sldId="345"/>
            <ac:cxnSpMk id="290" creationId="{263A02FB-247B-0EFA-59B7-FD49EE94A214}"/>
          </ac:cxnSpMkLst>
        </pc:cxnChg>
        <pc:cxnChg chg="mod">
          <ac:chgData name="Antonio Carlos Meira Neto" userId="59b1efde8bf749db" providerId="LiveId" clId="{80735760-7840-4A2B-9124-0DDF62D58272}" dt="2022-09-29T23:33:19.142" v="8577" actId="478"/>
          <ac:cxnSpMkLst>
            <pc:docMk/>
            <pc:sldMk cId="595507740" sldId="345"/>
            <ac:cxnSpMk id="292" creationId="{82BC78D8-9F71-DE1B-C1F2-528B15963918}"/>
          </ac:cxnSpMkLst>
        </pc:cxnChg>
        <pc:cxnChg chg="mod">
          <ac:chgData name="Antonio Carlos Meira Neto" userId="59b1efde8bf749db" providerId="LiveId" clId="{80735760-7840-4A2B-9124-0DDF62D58272}" dt="2022-09-29T23:33:19.142" v="8577" actId="478"/>
          <ac:cxnSpMkLst>
            <pc:docMk/>
            <pc:sldMk cId="595507740" sldId="345"/>
            <ac:cxnSpMk id="293" creationId="{F944B4CE-DDAD-CBE8-9AE0-00E076F2C80E}"/>
          </ac:cxnSpMkLst>
        </pc:cxnChg>
        <pc:cxnChg chg="mod">
          <ac:chgData name="Antonio Carlos Meira Neto" userId="59b1efde8bf749db" providerId="LiveId" clId="{80735760-7840-4A2B-9124-0DDF62D58272}" dt="2022-09-29T23:33:19.142" v="8577" actId="478"/>
          <ac:cxnSpMkLst>
            <pc:docMk/>
            <pc:sldMk cId="595507740" sldId="345"/>
            <ac:cxnSpMk id="295" creationId="{C2DDC528-45DF-0E6D-6031-C03067D33EFD}"/>
          </ac:cxnSpMkLst>
        </pc:cxnChg>
        <pc:cxnChg chg="mod">
          <ac:chgData name="Antonio Carlos Meira Neto" userId="59b1efde8bf749db" providerId="LiveId" clId="{80735760-7840-4A2B-9124-0DDF62D58272}" dt="2022-09-29T23:33:19.142" v="8577" actId="478"/>
          <ac:cxnSpMkLst>
            <pc:docMk/>
            <pc:sldMk cId="595507740" sldId="345"/>
            <ac:cxnSpMk id="296" creationId="{06115575-898A-0EE8-BC73-ED5100DB7BC5}"/>
          </ac:cxnSpMkLst>
        </pc:cxnChg>
        <pc:cxnChg chg="mod">
          <ac:chgData name="Antonio Carlos Meira Neto" userId="59b1efde8bf749db" providerId="LiveId" clId="{80735760-7840-4A2B-9124-0DDF62D58272}" dt="2022-09-29T23:33:19.142" v="8577" actId="478"/>
          <ac:cxnSpMkLst>
            <pc:docMk/>
            <pc:sldMk cId="595507740" sldId="345"/>
            <ac:cxnSpMk id="300" creationId="{93DCADB5-B2C2-8CD5-454F-C5137457EFE0}"/>
          </ac:cxnSpMkLst>
        </pc:cxnChg>
        <pc:cxnChg chg="mod">
          <ac:chgData name="Antonio Carlos Meira Neto" userId="59b1efde8bf749db" providerId="LiveId" clId="{80735760-7840-4A2B-9124-0DDF62D58272}" dt="2022-09-29T23:33:19.142" v="8577" actId="478"/>
          <ac:cxnSpMkLst>
            <pc:docMk/>
            <pc:sldMk cId="595507740" sldId="345"/>
            <ac:cxnSpMk id="301" creationId="{4F074916-8E64-A932-1890-544838231045}"/>
          </ac:cxnSpMkLst>
        </pc:cxnChg>
        <pc:cxnChg chg="mod">
          <ac:chgData name="Antonio Carlos Meira Neto" userId="59b1efde8bf749db" providerId="LiveId" clId="{80735760-7840-4A2B-9124-0DDF62D58272}" dt="2022-09-29T23:33:19.142" v="8577" actId="478"/>
          <ac:cxnSpMkLst>
            <pc:docMk/>
            <pc:sldMk cId="595507740" sldId="345"/>
            <ac:cxnSpMk id="303" creationId="{859DD0AE-D488-B7F9-3F71-9FD8527B1813}"/>
          </ac:cxnSpMkLst>
        </pc:cxnChg>
        <pc:cxnChg chg="mod">
          <ac:chgData name="Antonio Carlos Meira Neto" userId="59b1efde8bf749db" providerId="LiveId" clId="{80735760-7840-4A2B-9124-0DDF62D58272}" dt="2022-09-29T23:33:19.142" v="8577" actId="478"/>
          <ac:cxnSpMkLst>
            <pc:docMk/>
            <pc:sldMk cId="595507740" sldId="345"/>
            <ac:cxnSpMk id="304" creationId="{4C481F16-616F-67F7-AEB1-3E602312C494}"/>
          </ac:cxnSpMkLst>
        </pc:cxnChg>
        <pc:cxnChg chg="mod">
          <ac:chgData name="Antonio Carlos Meira Neto" userId="59b1efde8bf749db" providerId="LiveId" clId="{80735760-7840-4A2B-9124-0DDF62D58272}" dt="2022-09-29T23:33:19.142" v="8577" actId="478"/>
          <ac:cxnSpMkLst>
            <pc:docMk/>
            <pc:sldMk cId="595507740" sldId="345"/>
            <ac:cxnSpMk id="305" creationId="{CC6B4FAE-A421-0180-81ED-27EFCDDD6455}"/>
          </ac:cxnSpMkLst>
        </pc:cxnChg>
        <pc:cxnChg chg="mod">
          <ac:chgData name="Antonio Carlos Meira Neto" userId="59b1efde8bf749db" providerId="LiveId" clId="{80735760-7840-4A2B-9124-0DDF62D58272}" dt="2022-09-29T23:33:19.142" v="8577" actId="478"/>
          <ac:cxnSpMkLst>
            <pc:docMk/>
            <pc:sldMk cId="595507740" sldId="345"/>
            <ac:cxnSpMk id="312" creationId="{DD55D3B3-6D7E-0F31-E4A7-A8281926BB7A}"/>
          </ac:cxnSpMkLst>
        </pc:cxnChg>
        <pc:cxnChg chg="mod">
          <ac:chgData name="Antonio Carlos Meira Neto" userId="59b1efde8bf749db" providerId="LiveId" clId="{80735760-7840-4A2B-9124-0DDF62D58272}" dt="2022-09-29T23:33:19.142" v="8577" actId="478"/>
          <ac:cxnSpMkLst>
            <pc:docMk/>
            <pc:sldMk cId="595507740" sldId="345"/>
            <ac:cxnSpMk id="315" creationId="{61823C5F-0AE5-62D1-6024-1A32BA83A86C}"/>
          </ac:cxnSpMkLst>
        </pc:cxnChg>
        <pc:cxnChg chg="mod">
          <ac:chgData name="Antonio Carlos Meira Neto" userId="59b1efde8bf749db" providerId="LiveId" clId="{80735760-7840-4A2B-9124-0DDF62D58272}" dt="2022-09-29T23:33:19.142" v="8577" actId="478"/>
          <ac:cxnSpMkLst>
            <pc:docMk/>
            <pc:sldMk cId="595507740" sldId="345"/>
            <ac:cxnSpMk id="318" creationId="{31683C11-7FF4-A7B0-C84E-C7CDDE11E1D6}"/>
          </ac:cxnSpMkLst>
        </pc:cxnChg>
        <pc:cxnChg chg="mod">
          <ac:chgData name="Antonio Carlos Meira Neto" userId="59b1efde8bf749db" providerId="LiveId" clId="{80735760-7840-4A2B-9124-0DDF62D58272}" dt="2022-09-29T23:33:19.142" v="8577" actId="478"/>
          <ac:cxnSpMkLst>
            <pc:docMk/>
            <pc:sldMk cId="595507740" sldId="345"/>
            <ac:cxnSpMk id="320" creationId="{E5E3EA03-9E5C-119D-719A-0373F2F58673}"/>
          </ac:cxnSpMkLst>
        </pc:cxnChg>
        <pc:cxnChg chg="mod">
          <ac:chgData name="Antonio Carlos Meira Neto" userId="59b1efde8bf749db" providerId="LiveId" clId="{80735760-7840-4A2B-9124-0DDF62D58272}" dt="2022-09-29T23:33:19.142" v="8577" actId="478"/>
          <ac:cxnSpMkLst>
            <pc:docMk/>
            <pc:sldMk cId="595507740" sldId="345"/>
            <ac:cxnSpMk id="321" creationId="{49F657AE-409B-4B69-43B7-C85A36C5E8DC}"/>
          </ac:cxnSpMkLst>
        </pc:cxnChg>
        <pc:cxnChg chg="mod">
          <ac:chgData name="Antonio Carlos Meira Neto" userId="59b1efde8bf749db" providerId="LiveId" clId="{80735760-7840-4A2B-9124-0DDF62D58272}" dt="2022-09-29T23:33:19.142" v="8577" actId="478"/>
          <ac:cxnSpMkLst>
            <pc:docMk/>
            <pc:sldMk cId="595507740" sldId="345"/>
            <ac:cxnSpMk id="325" creationId="{6A6E2B2A-0BD2-D2F9-36DF-CDC63851D680}"/>
          </ac:cxnSpMkLst>
        </pc:cxnChg>
        <pc:cxnChg chg="mod">
          <ac:chgData name="Antonio Carlos Meira Neto" userId="59b1efde8bf749db" providerId="LiveId" clId="{80735760-7840-4A2B-9124-0DDF62D58272}" dt="2022-09-29T23:33:19.142" v="8577" actId="478"/>
          <ac:cxnSpMkLst>
            <pc:docMk/>
            <pc:sldMk cId="595507740" sldId="345"/>
            <ac:cxnSpMk id="326" creationId="{64458B53-5F3D-094F-96B7-FA8D0F647F0D}"/>
          </ac:cxnSpMkLst>
        </pc:cxnChg>
        <pc:cxnChg chg="mod">
          <ac:chgData name="Antonio Carlos Meira Neto" userId="59b1efde8bf749db" providerId="LiveId" clId="{80735760-7840-4A2B-9124-0DDF62D58272}" dt="2022-09-29T23:33:19.142" v="8577" actId="478"/>
          <ac:cxnSpMkLst>
            <pc:docMk/>
            <pc:sldMk cId="595507740" sldId="345"/>
            <ac:cxnSpMk id="328" creationId="{1C3074F9-533B-43A9-6EF2-807C41E0EB03}"/>
          </ac:cxnSpMkLst>
        </pc:cxnChg>
        <pc:cxnChg chg="mod">
          <ac:chgData name="Antonio Carlos Meira Neto" userId="59b1efde8bf749db" providerId="LiveId" clId="{80735760-7840-4A2B-9124-0DDF62D58272}" dt="2022-09-29T23:33:19.142" v="8577" actId="478"/>
          <ac:cxnSpMkLst>
            <pc:docMk/>
            <pc:sldMk cId="595507740" sldId="345"/>
            <ac:cxnSpMk id="329" creationId="{1B413F69-6938-C951-573D-3BC35BF89600}"/>
          </ac:cxnSpMkLst>
        </pc:cxnChg>
        <pc:cxnChg chg="mod">
          <ac:chgData name="Antonio Carlos Meira Neto" userId="59b1efde8bf749db" providerId="LiveId" clId="{80735760-7840-4A2B-9124-0DDF62D58272}" dt="2022-09-29T23:33:19.142" v="8577" actId="478"/>
          <ac:cxnSpMkLst>
            <pc:docMk/>
            <pc:sldMk cId="595507740" sldId="345"/>
            <ac:cxnSpMk id="330" creationId="{0B345D54-A905-9415-708C-D646D3F39B2B}"/>
          </ac:cxnSpMkLst>
        </pc:cxnChg>
        <pc:cxnChg chg="mod">
          <ac:chgData name="Antonio Carlos Meira Neto" userId="59b1efde8bf749db" providerId="LiveId" clId="{80735760-7840-4A2B-9124-0DDF62D58272}" dt="2022-09-29T23:33:19.142" v="8577" actId="478"/>
          <ac:cxnSpMkLst>
            <pc:docMk/>
            <pc:sldMk cId="595507740" sldId="345"/>
            <ac:cxnSpMk id="334" creationId="{25B5E2AE-417E-B783-68F6-B15154AFC175}"/>
          </ac:cxnSpMkLst>
        </pc:cxnChg>
        <pc:cxnChg chg="add del mod">
          <ac:chgData name="Antonio Carlos Meira Neto" userId="59b1efde8bf749db" providerId="LiveId" clId="{80735760-7840-4A2B-9124-0DDF62D58272}" dt="2022-09-29T23:33:19.142" v="8577" actId="478"/>
          <ac:cxnSpMkLst>
            <pc:docMk/>
            <pc:sldMk cId="595507740" sldId="345"/>
            <ac:cxnSpMk id="335" creationId="{4E88B139-E775-9FFD-2291-02D09AF95C76}"/>
          </ac:cxnSpMkLst>
        </pc:cxnChg>
        <pc:cxnChg chg="add del mod">
          <ac:chgData name="Antonio Carlos Meira Neto" userId="59b1efde8bf749db" providerId="LiveId" clId="{80735760-7840-4A2B-9124-0DDF62D58272}" dt="2022-09-29T23:33:19.142" v="8577" actId="478"/>
          <ac:cxnSpMkLst>
            <pc:docMk/>
            <pc:sldMk cId="595507740" sldId="345"/>
            <ac:cxnSpMk id="336" creationId="{5D5B9D7A-F9DD-914C-374D-C19C0652B7FA}"/>
          </ac:cxnSpMkLst>
        </pc:cxnChg>
        <pc:cxnChg chg="mod">
          <ac:chgData name="Antonio Carlos Meira Neto" userId="59b1efde8bf749db" providerId="LiveId" clId="{80735760-7840-4A2B-9124-0DDF62D58272}" dt="2022-09-29T23:32:29.597" v="8571"/>
          <ac:cxnSpMkLst>
            <pc:docMk/>
            <pc:sldMk cId="595507740" sldId="345"/>
            <ac:cxnSpMk id="356" creationId="{95733411-7BD8-B663-CAB7-B59402B3475A}"/>
          </ac:cxnSpMkLst>
        </pc:cxnChg>
        <pc:cxnChg chg="mod">
          <ac:chgData name="Antonio Carlos Meira Neto" userId="59b1efde8bf749db" providerId="LiveId" clId="{80735760-7840-4A2B-9124-0DDF62D58272}" dt="2022-09-29T23:32:29.597" v="8571"/>
          <ac:cxnSpMkLst>
            <pc:docMk/>
            <pc:sldMk cId="595507740" sldId="345"/>
            <ac:cxnSpMk id="357" creationId="{E372A1AC-41C1-4BE7-2974-E90E1ED0F735}"/>
          </ac:cxnSpMkLst>
        </pc:cxnChg>
        <pc:cxnChg chg="mod">
          <ac:chgData name="Antonio Carlos Meira Neto" userId="59b1efde8bf749db" providerId="LiveId" clId="{80735760-7840-4A2B-9124-0DDF62D58272}" dt="2022-09-29T23:32:29.597" v="8571"/>
          <ac:cxnSpMkLst>
            <pc:docMk/>
            <pc:sldMk cId="595507740" sldId="345"/>
            <ac:cxnSpMk id="365" creationId="{A9F584DC-F988-9CF4-6911-8FBA3F97D9A3}"/>
          </ac:cxnSpMkLst>
        </pc:cxnChg>
        <pc:cxnChg chg="mod">
          <ac:chgData name="Antonio Carlos Meira Neto" userId="59b1efde8bf749db" providerId="LiveId" clId="{80735760-7840-4A2B-9124-0DDF62D58272}" dt="2022-09-29T23:32:29.597" v="8571"/>
          <ac:cxnSpMkLst>
            <pc:docMk/>
            <pc:sldMk cId="595507740" sldId="345"/>
            <ac:cxnSpMk id="367" creationId="{67E8D5F6-F5CE-FBB3-A410-FB0A32DA34BD}"/>
          </ac:cxnSpMkLst>
        </pc:cxnChg>
        <pc:cxnChg chg="mod">
          <ac:chgData name="Antonio Carlos Meira Neto" userId="59b1efde8bf749db" providerId="LiveId" clId="{80735760-7840-4A2B-9124-0DDF62D58272}" dt="2022-09-29T23:32:29.597" v="8571"/>
          <ac:cxnSpMkLst>
            <pc:docMk/>
            <pc:sldMk cId="595507740" sldId="345"/>
            <ac:cxnSpMk id="370" creationId="{5349E9AF-103D-6D1B-AE39-84F2BC3A0DB7}"/>
          </ac:cxnSpMkLst>
        </pc:cxnChg>
        <pc:cxnChg chg="mod">
          <ac:chgData name="Antonio Carlos Meira Neto" userId="59b1efde8bf749db" providerId="LiveId" clId="{80735760-7840-4A2B-9124-0DDF62D58272}" dt="2022-09-29T23:32:29.597" v="8571"/>
          <ac:cxnSpMkLst>
            <pc:docMk/>
            <pc:sldMk cId="595507740" sldId="345"/>
            <ac:cxnSpMk id="372" creationId="{0FDB2F2C-82B9-211D-A3C7-ECAFFA14E45F}"/>
          </ac:cxnSpMkLst>
        </pc:cxnChg>
        <pc:cxnChg chg="mod">
          <ac:chgData name="Antonio Carlos Meira Neto" userId="59b1efde8bf749db" providerId="LiveId" clId="{80735760-7840-4A2B-9124-0DDF62D58272}" dt="2022-09-29T23:32:29.597" v="8571"/>
          <ac:cxnSpMkLst>
            <pc:docMk/>
            <pc:sldMk cId="595507740" sldId="345"/>
            <ac:cxnSpMk id="373" creationId="{09CB28F3-517F-6DFF-4C71-060CDF341725}"/>
          </ac:cxnSpMkLst>
        </pc:cxnChg>
        <pc:cxnChg chg="mod">
          <ac:chgData name="Antonio Carlos Meira Neto" userId="59b1efde8bf749db" providerId="LiveId" clId="{80735760-7840-4A2B-9124-0DDF62D58272}" dt="2022-09-29T23:32:29.597" v="8571"/>
          <ac:cxnSpMkLst>
            <pc:docMk/>
            <pc:sldMk cId="595507740" sldId="345"/>
            <ac:cxnSpMk id="377" creationId="{B52BEB7A-65D8-58D6-DD7F-12A7B5FB8E9A}"/>
          </ac:cxnSpMkLst>
        </pc:cxnChg>
        <pc:cxnChg chg="mod">
          <ac:chgData name="Antonio Carlos Meira Neto" userId="59b1efde8bf749db" providerId="LiveId" clId="{80735760-7840-4A2B-9124-0DDF62D58272}" dt="2022-09-29T23:32:29.597" v="8571"/>
          <ac:cxnSpMkLst>
            <pc:docMk/>
            <pc:sldMk cId="595507740" sldId="345"/>
            <ac:cxnSpMk id="378" creationId="{48AD9C5E-33DD-CD80-A379-CF6E06B5A7F3}"/>
          </ac:cxnSpMkLst>
        </pc:cxnChg>
        <pc:cxnChg chg="mod">
          <ac:chgData name="Antonio Carlos Meira Neto" userId="59b1efde8bf749db" providerId="LiveId" clId="{80735760-7840-4A2B-9124-0DDF62D58272}" dt="2022-09-29T23:32:29.597" v="8571"/>
          <ac:cxnSpMkLst>
            <pc:docMk/>
            <pc:sldMk cId="595507740" sldId="345"/>
            <ac:cxnSpMk id="380" creationId="{099A9C04-57FE-4DB3-9C87-C5432DBF5CDA}"/>
          </ac:cxnSpMkLst>
        </pc:cxnChg>
        <pc:cxnChg chg="mod">
          <ac:chgData name="Antonio Carlos Meira Neto" userId="59b1efde8bf749db" providerId="LiveId" clId="{80735760-7840-4A2B-9124-0DDF62D58272}" dt="2022-09-29T23:32:29.597" v="8571"/>
          <ac:cxnSpMkLst>
            <pc:docMk/>
            <pc:sldMk cId="595507740" sldId="345"/>
            <ac:cxnSpMk id="381" creationId="{C79D7A6D-A948-668A-98AD-A797C2F675E1}"/>
          </ac:cxnSpMkLst>
        </pc:cxnChg>
        <pc:cxnChg chg="mod">
          <ac:chgData name="Antonio Carlos Meira Neto" userId="59b1efde8bf749db" providerId="LiveId" clId="{80735760-7840-4A2B-9124-0DDF62D58272}" dt="2022-09-29T23:32:29.597" v="8571"/>
          <ac:cxnSpMkLst>
            <pc:docMk/>
            <pc:sldMk cId="595507740" sldId="345"/>
            <ac:cxnSpMk id="382" creationId="{2B12B6C6-F720-5C41-87B8-83F9B379A850}"/>
          </ac:cxnSpMkLst>
        </pc:cxnChg>
        <pc:cxnChg chg="mod">
          <ac:chgData name="Antonio Carlos Meira Neto" userId="59b1efde8bf749db" providerId="LiveId" clId="{80735760-7840-4A2B-9124-0DDF62D58272}" dt="2022-09-29T23:32:29.597" v="8571"/>
          <ac:cxnSpMkLst>
            <pc:docMk/>
            <pc:sldMk cId="595507740" sldId="345"/>
            <ac:cxnSpMk id="386" creationId="{89CDA1F9-B726-2C6D-1FAB-16BB6597063C}"/>
          </ac:cxnSpMkLst>
        </pc:cxnChg>
        <pc:cxnChg chg="mod">
          <ac:chgData name="Antonio Carlos Meira Neto" userId="59b1efde8bf749db" providerId="LiveId" clId="{80735760-7840-4A2B-9124-0DDF62D58272}" dt="2022-09-29T23:32:29.597" v="8571"/>
          <ac:cxnSpMkLst>
            <pc:docMk/>
            <pc:sldMk cId="595507740" sldId="345"/>
            <ac:cxnSpMk id="389" creationId="{90BF5A87-53D7-80FD-6ECC-A140BC88ACE8}"/>
          </ac:cxnSpMkLst>
        </pc:cxnChg>
        <pc:cxnChg chg="mod">
          <ac:chgData name="Antonio Carlos Meira Neto" userId="59b1efde8bf749db" providerId="LiveId" clId="{80735760-7840-4A2B-9124-0DDF62D58272}" dt="2022-09-29T23:32:29.597" v="8571"/>
          <ac:cxnSpMkLst>
            <pc:docMk/>
            <pc:sldMk cId="595507740" sldId="345"/>
            <ac:cxnSpMk id="391" creationId="{3A597484-89B0-82E6-6E27-878B7E47008C}"/>
          </ac:cxnSpMkLst>
        </pc:cxnChg>
        <pc:cxnChg chg="mod">
          <ac:chgData name="Antonio Carlos Meira Neto" userId="59b1efde8bf749db" providerId="LiveId" clId="{80735760-7840-4A2B-9124-0DDF62D58272}" dt="2022-09-29T23:32:29.597" v="8571"/>
          <ac:cxnSpMkLst>
            <pc:docMk/>
            <pc:sldMk cId="595507740" sldId="345"/>
            <ac:cxnSpMk id="395" creationId="{CD1FFDDF-9E75-4767-F4AA-AC0A5C5D56D0}"/>
          </ac:cxnSpMkLst>
        </pc:cxnChg>
        <pc:cxnChg chg="mod">
          <ac:chgData name="Antonio Carlos Meira Neto" userId="59b1efde8bf749db" providerId="LiveId" clId="{80735760-7840-4A2B-9124-0DDF62D58272}" dt="2022-09-29T23:32:29.597" v="8571"/>
          <ac:cxnSpMkLst>
            <pc:docMk/>
            <pc:sldMk cId="595507740" sldId="345"/>
            <ac:cxnSpMk id="396" creationId="{AC1CF53F-F3D3-3A1F-3BFF-C9A7621A34E7}"/>
          </ac:cxnSpMkLst>
        </pc:cxnChg>
        <pc:cxnChg chg="mod">
          <ac:chgData name="Antonio Carlos Meira Neto" userId="59b1efde8bf749db" providerId="LiveId" clId="{80735760-7840-4A2B-9124-0DDF62D58272}" dt="2022-09-29T23:32:29.597" v="8571"/>
          <ac:cxnSpMkLst>
            <pc:docMk/>
            <pc:sldMk cId="595507740" sldId="345"/>
            <ac:cxnSpMk id="397" creationId="{441D5DE2-AC0C-CD9B-5690-334CCFBA04FD}"/>
          </ac:cxnSpMkLst>
        </pc:cxnChg>
        <pc:cxnChg chg="mod">
          <ac:chgData name="Antonio Carlos Meira Neto" userId="59b1efde8bf749db" providerId="LiveId" clId="{80735760-7840-4A2B-9124-0DDF62D58272}" dt="2022-09-29T23:32:29.597" v="8571"/>
          <ac:cxnSpMkLst>
            <pc:docMk/>
            <pc:sldMk cId="595507740" sldId="345"/>
            <ac:cxnSpMk id="399" creationId="{CE109A99-6A9D-A23C-AD8D-BB97A35446AE}"/>
          </ac:cxnSpMkLst>
        </pc:cxnChg>
        <pc:cxnChg chg="mod">
          <ac:chgData name="Antonio Carlos Meira Neto" userId="59b1efde8bf749db" providerId="LiveId" clId="{80735760-7840-4A2B-9124-0DDF62D58272}" dt="2022-09-29T23:32:29.597" v="8571"/>
          <ac:cxnSpMkLst>
            <pc:docMk/>
            <pc:sldMk cId="595507740" sldId="345"/>
            <ac:cxnSpMk id="400" creationId="{E3823949-028D-A731-B2DA-9040854C13FD}"/>
          </ac:cxnSpMkLst>
        </pc:cxnChg>
        <pc:cxnChg chg="mod">
          <ac:chgData name="Antonio Carlos Meira Neto" userId="59b1efde8bf749db" providerId="LiveId" clId="{80735760-7840-4A2B-9124-0DDF62D58272}" dt="2022-09-29T23:32:29.597" v="8571"/>
          <ac:cxnSpMkLst>
            <pc:docMk/>
            <pc:sldMk cId="595507740" sldId="345"/>
            <ac:cxnSpMk id="402" creationId="{AE57841B-4F26-07BB-8BAE-0EDBB5D7CEC4}"/>
          </ac:cxnSpMkLst>
        </pc:cxnChg>
        <pc:cxnChg chg="mod">
          <ac:chgData name="Antonio Carlos Meira Neto" userId="59b1efde8bf749db" providerId="LiveId" clId="{80735760-7840-4A2B-9124-0DDF62D58272}" dt="2022-09-29T23:32:29.597" v="8571"/>
          <ac:cxnSpMkLst>
            <pc:docMk/>
            <pc:sldMk cId="595507740" sldId="345"/>
            <ac:cxnSpMk id="403" creationId="{0815267B-022A-BE17-65FC-B1676CA177F7}"/>
          </ac:cxnSpMkLst>
        </pc:cxnChg>
        <pc:cxnChg chg="mod">
          <ac:chgData name="Antonio Carlos Meira Neto" userId="59b1efde8bf749db" providerId="LiveId" clId="{80735760-7840-4A2B-9124-0DDF62D58272}" dt="2022-09-29T23:32:29.597" v="8571"/>
          <ac:cxnSpMkLst>
            <pc:docMk/>
            <pc:sldMk cId="595507740" sldId="345"/>
            <ac:cxnSpMk id="407" creationId="{C3EB4812-A2B8-548F-A917-A8B84BFC83FD}"/>
          </ac:cxnSpMkLst>
        </pc:cxnChg>
        <pc:cxnChg chg="mod">
          <ac:chgData name="Antonio Carlos Meira Neto" userId="59b1efde8bf749db" providerId="LiveId" clId="{80735760-7840-4A2B-9124-0DDF62D58272}" dt="2022-09-29T23:32:29.597" v="8571"/>
          <ac:cxnSpMkLst>
            <pc:docMk/>
            <pc:sldMk cId="595507740" sldId="345"/>
            <ac:cxnSpMk id="408" creationId="{7ACE7F22-C9DE-2C2D-DAE7-CC1761C42085}"/>
          </ac:cxnSpMkLst>
        </pc:cxnChg>
        <pc:cxnChg chg="mod">
          <ac:chgData name="Antonio Carlos Meira Neto" userId="59b1efde8bf749db" providerId="LiveId" clId="{80735760-7840-4A2B-9124-0DDF62D58272}" dt="2022-09-29T23:32:29.597" v="8571"/>
          <ac:cxnSpMkLst>
            <pc:docMk/>
            <pc:sldMk cId="595507740" sldId="345"/>
            <ac:cxnSpMk id="410" creationId="{EEFD61E1-E841-7175-F698-3BEBBCB95B8B}"/>
          </ac:cxnSpMkLst>
        </pc:cxnChg>
        <pc:cxnChg chg="mod">
          <ac:chgData name="Antonio Carlos Meira Neto" userId="59b1efde8bf749db" providerId="LiveId" clId="{80735760-7840-4A2B-9124-0DDF62D58272}" dt="2022-09-29T23:32:29.597" v="8571"/>
          <ac:cxnSpMkLst>
            <pc:docMk/>
            <pc:sldMk cId="595507740" sldId="345"/>
            <ac:cxnSpMk id="411" creationId="{CFE01B96-6A0E-DC7F-54BA-87C7B79207C2}"/>
          </ac:cxnSpMkLst>
        </pc:cxnChg>
        <pc:cxnChg chg="mod">
          <ac:chgData name="Antonio Carlos Meira Neto" userId="59b1efde8bf749db" providerId="LiveId" clId="{80735760-7840-4A2B-9124-0DDF62D58272}" dt="2022-09-29T23:32:29.597" v="8571"/>
          <ac:cxnSpMkLst>
            <pc:docMk/>
            <pc:sldMk cId="595507740" sldId="345"/>
            <ac:cxnSpMk id="412" creationId="{9388DED9-7295-4304-9BEE-5E3B636455BD}"/>
          </ac:cxnSpMkLst>
        </pc:cxnChg>
      </pc:sldChg>
      <pc:sldChg chg="addSp delSp modSp add mod ord modShow">
        <pc:chgData name="Antonio Carlos Meira Neto" userId="59b1efde8bf749db" providerId="LiveId" clId="{80735760-7840-4A2B-9124-0DDF62D58272}" dt="2022-10-06T00:38:33.395" v="13930" actId="20577"/>
        <pc:sldMkLst>
          <pc:docMk/>
          <pc:sldMk cId="427787438" sldId="346"/>
        </pc:sldMkLst>
        <pc:spChg chg="mod">
          <ac:chgData name="Antonio Carlos Meira Neto" userId="59b1efde8bf749db" providerId="LiveId" clId="{80735760-7840-4A2B-9124-0DDF62D58272}" dt="2022-09-30T00:20:34.780" v="9194" actId="20577"/>
          <ac:spMkLst>
            <pc:docMk/>
            <pc:sldMk cId="427787438" sldId="346"/>
            <ac:spMk id="3" creationId="{1EF3BD10-0BFD-7B8F-C1B3-703461906C58}"/>
          </ac:spMkLst>
        </pc:spChg>
        <pc:spChg chg="mod">
          <ac:chgData name="Antonio Carlos Meira Neto" userId="59b1efde8bf749db" providerId="LiveId" clId="{80735760-7840-4A2B-9124-0DDF62D58272}" dt="2022-10-06T00:38:33.395" v="13930" actId="20577"/>
          <ac:spMkLst>
            <pc:docMk/>
            <pc:sldMk cId="427787438" sldId="346"/>
            <ac:spMk id="6" creationId="{532DF89A-F012-FA27-9953-F825A8BD2FA5}"/>
          </ac:spMkLst>
        </pc:spChg>
        <pc:spChg chg="add del mod">
          <ac:chgData name="Antonio Carlos Meira Neto" userId="59b1efde8bf749db" providerId="LiveId" clId="{80735760-7840-4A2B-9124-0DDF62D58272}" dt="2022-09-30T00:35:22.806" v="9308" actId="478"/>
          <ac:spMkLst>
            <pc:docMk/>
            <pc:sldMk cId="427787438" sldId="346"/>
            <ac:spMk id="8" creationId="{F21941BF-320D-367D-7832-37AD7C98C930}"/>
          </ac:spMkLst>
        </pc:spChg>
        <pc:spChg chg="mod">
          <ac:chgData name="Antonio Carlos Meira Neto" userId="59b1efde8bf749db" providerId="LiveId" clId="{80735760-7840-4A2B-9124-0DDF62D58272}" dt="2022-09-30T00:35:39.458" v="9311" actId="1076"/>
          <ac:spMkLst>
            <pc:docMk/>
            <pc:sldMk cId="427787438" sldId="346"/>
            <ac:spMk id="102" creationId="{A3CFCDF5-0430-3E98-16E7-4173A8AA16BD}"/>
          </ac:spMkLst>
        </pc:spChg>
        <pc:spChg chg="mod">
          <ac:chgData name="Antonio Carlos Meira Neto" userId="59b1efde8bf749db" providerId="LiveId" clId="{80735760-7840-4A2B-9124-0DDF62D58272}" dt="2022-09-30T00:35:39.458" v="9311" actId="1076"/>
          <ac:spMkLst>
            <pc:docMk/>
            <pc:sldMk cId="427787438" sldId="346"/>
            <ac:spMk id="104" creationId="{2D7AAD65-BCCD-4311-A3FE-B4516E9E4B21}"/>
          </ac:spMkLst>
        </pc:spChg>
        <pc:spChg chg="mod">
          <ac:chgData name="Antonio Carlos Meira Neto" userId="59b1efde8bf749db" providerId="LiveId" clId="{80735760-7840-4A2B-9124-0DDF62D58272}" dt="2022-09-30T00:35:39.458" v="9311" actId="1076"/>
          <ac:spMkLst>
            <pc:docMk/>
            <pc:sldMk cId="427787438" sldId="346"/>
            <ac:spMk id="106" creationId="{CD7C374C-C5E6-6284-546F-ABF20C25D951}"/>
          </ac:spMkLst>
        </pc:spChg>
        <pc:spChg chg="mod">
          <ac:chgData name="Antonio Carlos Meira Neto" userId="59b1efde8bf749db" providerId="LiveId" clId="{80735760-7840-4A2B-9124-0DDF62D58272}" dt="2022-09-30T00:35:39.458" v="9311" actId="1076"/>
          <ac:spMkLst>
            <pc:docMk/>
            <pc:sldMk cId="427787438" sldId="346"/>
            <ac:spMk id="109" creationId="{ECE4A129-D333-D6BD-0A5D-3901627583D1}"/>
          </ac:spMkLst>
        </pc:spChg>
        <pc:spChg chg="mod">
          <ac:chgData name="Antonio Carlos Meira Neto" userId="59b1efde8bf749db" providerId="LiveId" clId="{80735760-7840-4A2B-9124-0DDF62D58272}" dt="2022-09-30T00:35:39.458" v="9311" actId="1076"/>
          <ac:spMkLst>
            <pc:docMk/>
            <pc:sldMk cId="427787438" sldId="346"/>
            <ac:spMk id="111" creationId="{9D45CABE-D68E-89DE-FB90-8D7905762757}"/>
          </ac:spMkLst>
        </pc:spChg>
        <pc:spChg chg="mod">
          <ac:chgData name="Antonio Carlos Meira Neto" userId="59b1efde8bf749db" providerId="LiveId" clId="{80735760-7840-4A2B-9124-0DDF62D58272}" dt="2022-09-30T00:35:39.458" v="9311" actId="1076"/>
          <ac:spMkLst>
            <pc:docMk/>
            <pc:sldMk cId="427787438" sldId="346"/>
            <ac:spMk id="113" creationId="{8820CBEE-EA93-C014-56C0-83DDD0B7A66D}"/>
          </ac:spMkLst>
        </pc:spChg>
        <pc:spChg chg="mod">
          <ac:chgData name="Antonio Carlos Meira Neto" userId="59b1efde8bf749db" providerId="LiveId" clId="{80735760-7840-4A2B-9124-0DDF62D58272}" dt="2022-09-30T00:35:39.458" v="9311" actId="1076"/>
          <ac:spMkLst>
            <pc:docMk/>
            <pc:sldMk cId="427787438" sldId="346"/>
            <ac:spMk id="115" creationId="{9E4A82A6-06B6-8CA5-4AE2-F2A590350BFA}"/>
          </ac:spMkLst>
        </pc:spChg>
        <pc:grpChg chg="del">
          <ac:chgData name="Antonio Carlos Meira Neto" userId="59b1efde8bf749db" providerId="LiveId" clId="{80735760-7840-4A2B-9124-0DDF62D58272}" dt="2022-09-30T00:12:37.393" v="8961" actId="478"/>
          <ac:grpSpMkLst>
            <pc:docMk/>
            <pc:sldMk cId="427787438" sldId="346"/>
            <ac:grpSpMk id="96" creationId="{D85F4699-0D79-D45D-45D0-2EB4081D00E6}"/>
          </ac:grpSpMkLst>
        </pc:grpChg>
        <pc:grpChg chg="mod">
          <ac:chgData name="Antonio Carlos Meira Neto" userId="59b1efde8bf749db" providerId="LiveId" clId="{80735760-7840-4A2B-9124-0DDF62D58272}" dt="2022-09-30T00:35:39.458" v="9311" actId="1076"/>
          <ac:grpSpMkLst>
            <pc:docMk/>
            <pc:sldMk cId="427787438" sldId="346"/>
            <ac:grpSpMk id="99" creationId="{5F1A27BA-2997-0F8D-BA8F-06955AE2B359}"/>
          </ac:grpSpMkLst>
        </pc:grpChg>
        <pc:grpChg chg="mod">
          <ac:chgData name="Antonio Carlos Meira Neto" userId="59b1efde8bf749db" providerId="LiveId" clId="{80735760-7840-4A2B-9124-0DDF62D58272}" dt="2022-09-30T00:35:39.458" v="9311" actId="1076"/>
          <ac:grpSpMkLst>
            <pc:docMk/>
            <pc:sldMk cId="427787438" sldId="346"/>
            <ac:grpSpMk id="100" creationId="{AEC320B5-DAFA-A578-A6B6-50186EAE1FCB}"/>
          </ac:grpSpMkLst>
        </pc:grpChg>
        <pc:grpChg chg="mod">
          <ac:chgData name="Antonio Carlos Meira Neto" userId="59b1efde8bf749db" providerId="LiveId" clId="{80735760-7840-4A2B-9124-0DDF62D58272}" dt="2022-09-30T00:35:39.458" v="9311" actId="1076"/>
          <ac:grpSpMkLst>
            <pc:docMk/>
            <pc:sldMk cId="427787438" sldId="346"/>
            <ac:grpSpMk id="105" creationId="{591F014E-04B2-74B5-E1CD-BC2C1D55BA75}"/>
          </ac:grpSpMkLst>
        </pc:grpChg>
        <pc:grpChg chg="mod">
          <ac:chgData name="Antonio Carlos Meira Neto" userId="59b1efde8bf749db" providerId="LiveId" clId="{80735760-7840-4A2B-9124-0DDF62D58272}" dt="2022-09-30T00:35:39.458" v="9311" actId="1076"/>
          <ac:grpSpMkLst>
            <pc:docMk/>
            <pc:sldMk cId="427787438" sldId="346"/>
            <ac:grpSpMk id="108" creationId="{B0FC92A7-94A9-DC03-19AF-E60BA06BE847}"/>
          </ac:grpSpMkLst>
        </pc:grpChg>
        <pc:picChg chg="add mod">
          <ac:chgData name="Antonio Carlos Meira Neto" userId="59b1efde8bf749db" providerId="LiveId" clId="{80735760-7840-4A2B-9124-0DDF62D58272}" dt="2022-09-30T00:35:39.458" v="9311" actId="1076"/>
          <ac:picMkLst>
            <pc:docMk/>
            <pc:sldMk cId="427787438" sldId="346"/>
            <ac:picMk id="2" creationId="{D3EC9755-0F4E-A65D-336E-043C89BFDF86}"/>
          </ac:picMkLst>
        </pc:picChg>
        <pc:picChg chg="add del mod">
          <ac:chgData name="Antonio Carlos Meira Neto" userId="59b1efde8bf749db" providerId="LiveId" clId="{80735760-7840-4A2B-9124-0DDF62D58272}" dt="2022-09-30T00:14:10.927" v="8980" actId="478"/>
          <ac:picMkLst>
            <pc:docMk/>
            <pc:sldMk cId="427787438" sldId="346"/>
            <ac:picMk id="5" creationId="{FC7DF087-B7EC-1D62-9DB5-1602F676D1B0}"/>
          </ac:picMkLst>
        </pc:picChg>
        <pc:picChg chg="add del mod">
          <ac:chgData name="Antonio Carlos Meira Neto" userId="59b1efde8bf749db" providerId="LiveId" clId="{80735760-7840-4A2B-9124-0DDF62D58272}" dt="2022-09-30T00:21:54.462" v="9198" actId="478"/>
          <ac:picMkLst>
            <pc:docMk/>
            <pc:sldMk cId="427787438" sldId="346"/>
            <ac:picMk id="7" creationId="{0FED2F36-8148-8D0E-5103-138462C9DCB3}"/>
          </ac:picMkLst>
        </pc:picChg>
        <pc:picChg chg="add del mod">
          <ac:chgData name="Antonio Carlos Meira Neto" userId="59b1efde8bf749db" providerId="LiveId" clId="{80735760-7840-4A2B-9124-0DDF62D58272}" dt="2022-09-30T00:35:22.806" v="9308" actId="478"/>
          <ac:picMkLst>
            <pc:docMk/>
            <pc:sldMk cId="427787438" sldId="346"/>
            <ac:picMk id="82" creationId="{D1C8B28C-54F8-FACC-CBF1-8F6241B084B9}"/>
          </ac:picMkLst>
        </pc:picChg>
        <pc:picChg chg="del">
          <ac:chgData name="Antonio Carlos Meira Neto" userId="59b1efde8bf749db" providerId="LiveId" clId="{80735760-7840-4A2B-9124-0DDF62D58272}" dt="2022-09-30T00:12:37.393" v="8961" actId="478"/>
          <ac:picMkLst>
            <pc:docMk/>
            <pc:sldMk cId="427787438" sldId="346"/>
            <ac:picMk id="93" creationId="{B10B974D-5639-5132-9DC6-D2D0690FC5E8}"/>
          </ac:picMkLst>
        </pc:picChg>
        <pc:picChg chg="mod">
          <ac:chgData name="Antonio Carlos Meira Neto" userId="59b1efde8bf749db" providerId="LiveId" clId="{80735760-7840-4A2B-9124-0DDF62D58272}" dt="2022-09-30T00:35:39.458" v="9311" actId="1076"/>
          <ac:picMkLst>
            <pc:docMk/>
            <pc:sldMk cId="427787438" sldId="346"/>
            <ac:picMk id="107" creationId="{9996B79A-CE1D-8DB6-72E0-A4C621F94AA1}"/>
          </ac:picMkLst>
        </pc:picChg>
        <pc:picChg chg="mod">
          <ac:chgData name="Antonio Carlos Meira Neto" userId="59b1efde8bf749db" providerId="LiveId" clId="{80735760-7840-4A2B-9124-0DDF62D58272}" dt="2022-09-30T00:35:39.458" v="9311" actId="1076"/>
          <ac:picMkLst>
            <pc:docMk/>
            <pc:sldMk cId="427787438" sldId="346"/>
            <ac:picMk id="1026" creationId="{5E0FFE5E-3649-E86A-5C72-43F95BE2B3C8}"/>
          </ac:picMkLst>
        </pc:picChg>
        <pc:cxnChg chg="mod">
          <ac:chgData name="Antonio Carlos Meira Neto" userId="59b1efde8bf749db" providerId="LiveId" clId="{80735760-7840-4A2B-9124-0DDF62D58272}" dt="2022-09-30T00:35:39.458" v="9311" actId="1076"/>
          <ac:cxnSpMkLst>
            <pc:docMk/>
            <pc:sldMk cId="427787438" sldId="346"/>
            <ac:cxnSpMk id="101" creationId="{90AF440C-6939-0F80-FCBA-E2C1D52D54CD}"/>
          </ac:cxnSpMkLst>
        </pc:cxnChg>
        <pc:cxnChg chg="mod">
          <ac:chgData name="Antonio Carlos Meira Neto" userId="59b1efde8bf749db" providerId="LiveId" clId="{80735760-7840-4A2B-9124-0DDF62D58272}" dt="2022-09-30T00:35:39.458" v="9311" actId="1076"/>
          <ac:cxnSpMkLst>
            <pc:docMk/>
            <pc:sldMk cId="427787438" sldId="346"/>
            <ac:cxnSpMk id="103" creationId="{9C12D47B-F58F-8524-8CFD-8E5DD5D051B7}"/>
          </ac:cxnSpMkLst>
        </pc:cxnChg>
        <pc:cxnChg chg="mod">
          <ac:chgData name="Antonio Carlos Meira Neto" userId="59b1efde8bf749db" providerId="LiveId" clId="{80735760-7840-4A2B-9124-0DDF62D58272}" dt="2022-09-30T00:35:39.458" v="9311" actId="1076"/>
          <ac:cxnSpMkLst>
            <pc:docMk/>
            <pc:sldMk cId="427787438" sldId="346"/>
            <ac:cxnSpMk id="110" creationId="{1CA7B79A-50BD-9617-A225-F38DF413EC98}"/>
          </ac:cxnSpMkLst>
        </pc:cxnChg>
        <pc:cxnChg chg="mod">
          <ac:chgData name="Antonio Carlos Meira Neto" userId="59b1efde8bf749db" providerId="LiveId" clId="{80735760-7840-4A2B-9124-0DDF62D58272}" dt="2022-09-30T00:35:39.458" v="9311" actId="1076"/>
          <ac:cxnSpMkLst>
            <pc:docMk/>
            <pc:sldMk cId="427787438" sldId="346"/>
            <ac:cxnSpMk id="112" creationId="{E8C16983-BA8E-1B0D-6C73-2A6202F6C462}"/>
          </ac:cxnSpMkLst>
        </pc:cxnChg>
        <pc:cxnChg chg="mod">
          <ac:chgData name="Antonio Carlos Meira Neto" userId="59b1efde8bf749db" providerId="LiveId" clId="{80735760-7840-4A2B-9124-0DDF62D58272}" dt="2022-09-30T00:35:39.458" v="9311" actId="1076"/>
          <ac:cxnSpMkLst>
            <pc:docMk/>
            <pc:sldMk cId="427787438" sldId="346"/>
            <ac:cxnSpMk id="114" creationId="{487E06D3-7144-5FEB-8A43-0179561F694B}"/>
          </ac:cxnSpMkLst>
        </pc:cxnChg>
      </pc:sldChg>
      <pc:sldChg chg="delSp modSp add del mod">
        <pc:chgData name="Antonio Carlos Meira Neto" userId="59b1efde8bf749db" providerId="LiveId" clId="{80735760-7840-4A2B-9124-0DDF62D58272}" dt="2022-09-30T00:50:11.533" v="9843" actId="47"/>
        <pc:sldMkLst>
          <pc:docMk/>
          <pc:sldMk cId="2380869639" sldId="347"/>
        </pc:sldMkLst>
        <pc:spChg chg="del">
          <ac:chgData name="Antonio Carlos Meira Neto" userId="59b1efde8bf749db" providerId="LiveId" clId="{80735760-7840-4A2B-9124-0DDF62D58272}" dt="2022-09-30T00:31:02.607" v="9288" actId="478"/>
          <ac:spMkLst>
            <pc:docMk/>
            <pc:sldMk cId="2380869639" sldId="347"/>
            <ac:spMk id="2" creationId="{194D8382-8B9C-0F20-B7A3-406A2270013C}"/>
          </ac:spMkLst>
        </pc:spChg>
        <pc:spChg chg="del">
          <ac:chgData name="Antonio Carlos Meira Neto" userId="59b1efde8bf749db" providerId="LiveId" clId="{80735760-7840-4A2B-9124-0DDF62D58272}" dt="2022-09-30T00:31:02.607" v="9288" actId="478"/>
          <ac:spMkLst>
            <pc:docMk/>
            <pc:sldMk cId="2380869639" sldId="347"/>
            <ac:spMk id="94" creationId="{03D0485B-E8E3-9105-8FAC-A4F30436DB2C}"/>
          </ac:spMkLst>
        </pc:spChg>
        <pc:spChg chg="del">
          <ac:chgData name="Antonio Carlos Meira Neto" userId="59b1efde8bf749db" providerId="LiveId" clId="{80735760-7840-4A2B-9124-0DDF62D58272}" dt="2022-09-30T00:31:02.607" v="9288" actId="478"/>
          <ac:spMkLst>
            <pc:docMk/>
            <pc:sldMk cId="2380869639" sldId="347"/>
            <ac:spMk id="103" creationId="{008B844E-3F1C-3E53-DE4D-320EB97E63F5}"/>
          </ac:spMkLst>
        </pc:spChg>
        <pc:spChg chg="del">
          <ac:chgData name="Antonio Carlos Meira Neto" userId="59b1efde8bf749db" providerId="LiveId" clId="{80735760-7840-4A2B-9124-0DDF62D58272}" dt="2022-09-30T00:31:02.607" v="9288" actId="478"/>
          <ac:spMkLst>
            <pc:docMk/>
            <pc:sldMk cId="2380869639" sldId="347"/>
            <ac:spMk id="113" creationId="{79A509C2-2122-989D-3A93-1139C0BDBA2A}"/>
          </ac:spMkLst>
        </pc:spChg>
        <pc:spChg chg="del">
          <ac:chgData name="Antonio Carlos Meira Neto" userId="59b1efde8bf749db" providerId="LiveId" clId="{80735760-7840-4A2B-9124-0DDF62D58272}" dt="2022-09-30T00:31:02.607" v="9288" actId="478"/>
          <ac:spMkLst>
            <pc:docMk/>
            <pc:sldMk cId="2380869639" sldId="347"/>
            <ac:spMk id="114" creationId="{00539E56-5149-692F-558C-A14D63A974BB}"/>
          </ac:spMkLst>
        </pc:spChg>
        <pc:spChg chg="del">
          <ac:chgData name="Antonio Carlos Meira Neto" userId="59b1efde8bf749db" providerId="LiveId" clId="{80735760-7840-4A2B-9124-0DDF62D58272}" dt="2022-09-30T00:31:02.607" v="9288" actId="478"/>
          <ac:spMkLst>
            <pc:docMk/>
            <pc:sldMk cId="2380869639" sldId="347"/>
            <ac:spMk id="117" creationId="{6C3776BD-22F0-099A-9561-DB89C44EA19E}"/>
          </ac:spMkLst>
        </pc:spChg>
        <pc:spChg chg="del">
          <ac:chgData name="Antonio Carlos Meira Neto" userId="59b1efde8bf749db" providerId="LiveId" clId="{80735760-7840-4A2B-9124-0DDF62D58272}" dt="2022-09-30T00:31:02.607" v="9288" actId="478"/>
          <ac:spMkLst>
            <pc:docMk/>
            <pc:sldMk cId="2380869639" sldId="347"/>
            <ac:spMk id="118" creationId="{2385B91C-1F1C-9D02-6D05-E8AAA86511FE}"/>
          </ac:spMkLst>
        </pc:spChg>
        <pc:spChg chg="del">
          <ac:chgData name="Antonio Carlos Meira Neto" userId="59b1efde8bf749db" providerId="LiveId" clId="{80735760-7840-4A2B-9124-0DDF62D58272}" dt="2022-09-30T00:31:02.607" v="9288" actId="478"/>
          <ac:spMkLst>
            <pc:docMk/>
            <pc:sldMk cId="2380869639" sldId="347"/>
            <ac:spMk id="136" creationId="{15B36178-E087-54FE-F1CA-9EB7C209FBD5}"/>
          </ac:spMkLst>
        </pc:spChg>
        <pc:spChg chg="del">
          <ac:chgData name="Antonio Carlos Meira Neto" userId="59b1efde8bf749db" providerId="LiveId" clId="{80735760-7840-4A2B-9124-0DDF62D58272}" dt="2022-09-30T00:31:02.607" v="9288" actId="478"/>
          <ac:spMkLst>
            <pc:docMk/>
            <pc:sldMk cId="2380869639" sldId="347"/>
            <ac:spMk id="137" creationId="{A1477929-8731-B23A-EE9A-240EF91CB400}"/>
          </ac:spMkLst>
        </pc:spChg>
        <pc:spChg chg="del">
          <ac:chgData name="Antonio Carlos Meira Neto" userId="59b1efde8bf749db" providerId="LiveId" clId="{80735760-7840-4A2B-9124-0DDF62D58272}" dt="2022-09-30T00:31:02.607" v="9288" actId="478"/>
          <ac:spMkLst>
            <pc:docMk/>
            <pc:sldMk cId="2380869639" sldId="347"/>
            <ac:spMk id="138" creationId="{9A2E2B57-76D3-DD89-E803-BCB85F694ED9}"/>
          </ac:spMkLst>
        </pc:spChg>
        <pc:spChg chg="del">
          <ac:chgData name="Antonio Carlos Meira Neto" userId="59b1efde8bf749db" providerId="LiveId" clId="{80735760-7840-4A2B-9124-0DDF62D58272}" dt="2022-09-30T00:31:02.607" v="9288" actId="478"/>
          <ac:spMkLst>
            <pc:docMk/>
            <pc:sldMk cId="2380869639" sldId="347"/>
            <ac:spMk id="139" creationId="{DE7940B4-63FB-6C7B-36FD-05D8E23E7605}"/>
          </ac:spMkLst>
        </pc:spChg>
        <pc:spChg chg="del">
          <ac:chgData name="Antonio Carlos Meira Neto" userId="59b1efde8bf749db" providerId="LiveId" clId="{80735760-7840-4A2B-9124-0DDF62D58272}" dt="2022-09-30T00:31:02.607" v="9288" actId="478"/>
          <ac:spMkLst>
            <pc:docMk/>
            <pc:sldMk cId="2380869639" sldId="347"/>
            <ac:spMk id="141" creationId="{48B9F46C-2C8D-1C98-76EE-15D6068FAE77}"/>
          </ac:spMkLst>
        </pc:spChg>
        <pc:spChg chg="del">
          <ac:chgData name="Antonio Carlos Meira Neto" userId="59b1efde8bf749db" providerId="LiveId" clId="{80735760-7840-4A2B-9124-0DDF62D58272}" dt="2022-09-30T00:31:02.607" v="9288" actId="478"/>
          <ac:spMkLst>
            <pc:docMk/>
            <pc:sldMk cId="2380869639" sldId="347"/>
            <ac:spMk id="142" creationId="{162EEF32-881D-377B-895D-E856176E8E0F}"/>
          </ac:spMkLst>
        </pc:spChg>
        <pc:spChg chg="del">
          <ac:chgData name="Antonio Carlos Meira Neto" userId="59b1efde8bf749db" providerId="LiveId" clId="{80735760-7840-4A2B-9124-0DDF62D58272}" dt="2022-09-30T00:31:02.607" v="9288" actId="478"/>
          <ac:spMkLst>
            <pc:docMk/>
            <pc:sldMk cId="2380869639" sldId="347"/>
            <ac:spMk id="143" creationId="{C31B1AA8-0412-1EE7-F1EE-C49D2740E4BF}"/>
          </ac:spMkLst>
        </pc:spChg>
        <pc:spChg chg="del">
          <ac:chgData name="Antonio Carlos Meira Neto" userId="59b1efde8bf749db" providerId="LiveId" clId="{80735760-7840-4A2B-9124-0DDF62D58272}" dt="2022-09-30T00:31:02.607" v="9288" actId="478"/>
          <ac:spMkLst>
            <pc:docMk/>
            <pc:sldMk cId="2380869639" sldId="347"/>
            <ac:spMk id="144" creationId="{9E8A4315-D0D7-D827-25BE-437FF513D80C}"/>
          </ac:spMkLst>
        </pc:spChg>
        <pc:spChg chg="del">
          <ac:chgData name="Antonio Carlos Meira Neto" userId="59b1efde8bf749db" providerId="LiveId" clId="{80735760-7840-4A2B-9124-0DDF62D58272}" dt="2022-09-30T00:31:02.607" v="9288" actId="478"/>
          <ac:spMkLst>
            <pc:docMk/>
            <pc:sldMk cId="2380869639" sldId="347"/>
            <ac:spMk id="146" creationId="{FA24CB7A-D2EF-4E31-FBD7-7652AAC45CF3}"/>
          </ac:spMkLst>
        </pc:spChg>
        <pc:spChg chg="del">
          <ac:chgData name="Antonio Carlos Meira Neto" userId="59b1efde8bf749db" providerId="LiveId" clId="{80735760-7840-4A2B-9124-0DDF62D58272}" dt="2022-09-30T00:31:02.607" v="9288" actId="478"/>
          <ac:spMkLst>
            <pc:docMk/>
            <pc:sldMk cId="2380869639" sldId="347"/>
            <ac:spMk id="147" creationId="{67393BD5-819B-7593-FC02-A37B07674626}"/>
          </ac:spMkLst>
        </pc:spChg>
        <pc:spChg chg="del">
          <ac:chgData name="Antonio Carlos Meira Neto" userId="59b1efde8bf749db" providerId="LiveId" clId="{80735760-7840-4A2B-9124-0DDF62D58272}" dt="2022-09-30T00:31:02.607" v="9288" actId="478"/>
          <ac:spMkLst>
            <pc:docMk/>
            <pc:sldMk cId="2380869639" sldId="347"/>
            <ac:spMk id="148" creationId="{6B6C6542-B78A-8674-FDEE-4037FA6031DD}"/>
          </ac:spMkLst>
        </pc:spChg>
        <pc:spChg chg="del">
          <ac:chgData name="Antonio Carlos Meira Neto" userId="59b1efde8bf749db" providerId="LiveId" clId="{80735760-7840-4A2B-9124-0DDF62D58272}" dt="2022-09-30T00:31:02.607" v="9288" actId="478"/>
          <ac:spMkLst>
            <pc:docMk/>
            <pc:sldMk cId="2380869639" sldId="347"/>
            <ac:spMk id="149" creationId="{6411B418-D5A3-EFB6-A018-CECA62EF232F}"/>
          </ac:spMkLst>
        </pc:spChg>
        <pc:spChg chg="mod">
          <ac:chgData name="Antonio Carlos Meira Neto" userId="59b1efde8bf749db" providerId="LiveId" clId="{80735760-7840-4A2B-9124-0DDF62D58272}" dt="2022-09-30T00:31:19.504" v="9292" actId="1076"/>
          <ac:spMkLst>
            <pc:docMk/>
            <pc:sldMk cId="2380869639" sldId="347"/>
            <ac:spMk id="172" creationId="{6EDD8582-BB00-504E-0632-0D5C1B8DB6DC}"/>
          </ac:spMkLst>
        </pc:spChg>
        <pc:spChg chg="mod">
          <ac:chgData name="Antonio Carlos Meira Neto" userId="59b1efde8bf749db" providerId="LiveId" clId="{80735760-7840-4A2B-9124-0DDF62D58272}" dt="2022-09-30T00:31:19.504" v="9292" actId="1076"/>
          <ac:spMkLst>
            <pc:docMk/>
            <pc:sldMk cId="2380869639" sldId="347"/>
            <ac:spMk id="174" creationId="{37724F54-CA24-9D62-F633-142DD4BA5B35}"/>
          </ac:spMkLst>
        </pc:spChg>
        <pc:spChg chg="mod">
          <ac:chgData name="Antonio Carlos Meira Neto" userId="59b1efde8bf749db" providerId="LiveId" clId="{80735760-7840-4A2B-9124-0DDF62D58272}" dt="2022-09-30T00:31:19.504" v="9292" actId="1076"/>
          <ac:spMkLst>
            <pc:docMk/>
            <pc:sldMk cId="2380869639" sldId="347"/>
            <ac:spMk id="176" creationId="{F3DBFBE3-FC17-A8A2-280F-AFCD21204C10}"/>
          </ac:spMkLst>
        </pc:spChg>
        <pc:spChg chg="mod">
          <ac:chgData name="Antonio Carlos Meira Neto" userId="59b1efde8bf749db" providerId="LiveId" clId="{80735760-7840-4A2B-9124-0DDF62D58272}" dt="2022-09-30T00:31:19.504" v="9292" actId="1076"/>
          <ac:spMkLst>
            <pc:docMk/>
            <pc:sldMk cId="2380869639" sldId="347"/>
            <ac:spMk id="179" creationId="{55104F61-2072-CD50-6FA7-37C6BAF0DB36}"/>
          </ac:spMkLst>
        </pc:spChg>
        <pc:spChg chg="mod">
          <ac:chgData name="Antonio Carlos Meira Neto" userId="59b1efde8bf749db" providerId="LiveId" clId="{80735760-7840-4A2B-9124-0DDF62D58272}" dt="2022-09-30T00:31:19.504" v="9292" actId="1076"/>
          <ac:spMkLst>
            <pc:docMk/>
            <pc:sldMk cId="2380869639" sldId="347"/>
            <ac:spMk id="181" creationId="{F9DA1CF8-5279-9B48-05D5-0A6C3A9DA743}"/>
          </ac:spMkLst>
        </pc:spChg>
        <pc:spChg chg="mod">
          <ac:chgData name="Antonio Carlos Meira Neto" userId="59b1efde8bf749db" providerId="LiveId" clId="{80735760-7840-4A2B-9124-0DDF62D58272}" dt="2022-09-30T00:31:19.504" v="9292" actId="1076"/>
          <ac:spMkLst>
            <pc:docMk/>
            <pc:sldMk cId="2380869639" sldId="347"/>
            <ac:spMk id="183" creationId="{8695E06D-7843-AFBB-FB8A-638853421A18}"/>
          </ac:spMkLst>
        </pc:spChg>
        <pc:grpChg chg="del">
          <ac:chgData name="Antonio Carlos Meira Neto" userId="59b1efde8bf749db" providerId="LiveId" clId="{80735760-7840-4A2B-9124-0DDF62D58272}" dt="2022-09-30T00:31:02.607" v="9288" actId="478"/>
          <ac:grpSpMkLst>
            <pc:docMk/>
            <pc:sldMk cId="2380869639" sldId="347"/>
            <ac:grpSpMk id="95" creationId="{10D359CB-E815-6C66-BDC6-5C47F00966CE}"/>
          </ac:grpSpMkLst>
        </pc:grpChg>
        <pc:grpChg chg="del">
          <ac:chgData name="Antonio Carlos Meira Neto" userId="59b1efde8bf749db" providerId="LiveId" clId="{80735760-7840-4A2B-9124-0DDF62D58272}" dt="2022-09-30T00:31:02.607" v="9288" actId="478"/>
          <ac:grpSpMkLst>
            <pc:docMk/>
            <pc:sldMk cId="2380869639" sldId="347"/>
            <ac:grpSpMk id="96" creationId="{5EE03826-6C8C-FFB3-A383-16FF3205A090}"/>
          </ac:grpSpMkLst>
        </pc:grpChg>
        <pc:grpChg chg="del">
          <ac:chgData name="Antonio Carlos Meira Neto" userId="59b1efde8bf749db" providerId="LiveId" clId="{80735760-7840-4A2B-9124-0DDF62D58272}" dt="2022-09-30T00:31:02.607" v="9288" actId="478"/>
          <ac:grpSpMkLst>
            <pc:docMk/>
            <pc:sldMk cId="2380869639" sldId="347"/>
            <ac:grpSpMk id="97" creationId="{70E6F4DC-FAED-8BFD-B8C5-4E08E37D958E}"/>
          </ac:grpSpMkLst>
        </pc:grpChg>
        <pc:grpChg chg="del">
          <ac:chgData name="Antonio Carlos Meira Neto" userId="59b1efde8bf749db" providerId="LiveId" clId="{80735760-7840-4A2B-9124-0DDF62D58272}" dt="2022-09-30T00:31:02.607" v="9288" actId="478"/>
          <ac:grpSpMkLst>
            <pc:docMk/>
            <pc:sldMk cId="2380869639" sldId="347"/>
            <ac:grpSpMk id="98" creationId="{BA98CA41-ADF6-CAF6-08A1-492D50FD920F}"/>
          </ac:grpSpMkLst>
        </pc:grpChg>
        <pc:grpChg chg="del">
          <ac:chgData name="Antonio Carlos Meira Neto" userId="59b1efde8bf749db" providerId="LiveId" clId="{80735760-7840-4A2B-9124-0DDF62D58272}" dt="2022-09-30T00:31:02.607" v="9288" actId="478"/>
          <ac:grpSpMkLst>
            <pc:docMk/>
            <pc:sldMk cId="2380869639" sldId="347"/>
            <ac:grpSpMk id="101" creationId="{76B415DB-9813-F0C3-547E-A10FB1EDE196}"/>
          </ac:grpSpMkLst>
        </pc:grpChg>
        <pc:grpChg chg="del">
          <ac:chgData name="Antonio Carlos Meira Neto" userId="59b1efde8bf749db" providerId="LiveId" clId="{80735760-7840-4A2B-9124-0DDF62D58272}" dt="2022-09-30T00:31:02.607" v="9288" actId="478"/>
          <ac:grpSpMkLst>
            <pc:docMk/>
            <pc:sldMk cId="2380869639" sldId="347"/>
            <ac:grpSpMk id="102" creationId="{056DECEB-DE1F-AE67-825E-597EF92ABD55}"/>
          </ac:grpSpMkLst>
        </pc:grpChg>
        <pc:grpChg chg="mod">
          <ac:chgData name="Antonio Carlos Meira Neto" userId="59b1efde8bf749db" providerId="LiveId" clId="{80735760-7840-4A2B-9124-0DDF62D58272}" dt="2022-09-30T00:31:19.504" v="9292" actId="1076"/>
          <ac:grpSpMkLst>
            <pc:docMk/>
            <pc:sldMk cId="2380869639" sldId="347"/>
            <ac:grpSpMk id="169" creationId="{C50D45F5-37C9-AA0D-B117-D5A80603BE01}"/>
          </ac:grpSpMkLst>
        </pc:grpChg>
        <pc:grpChg chg="mod">
          <ac:chgData name="Antonio Carlos Meira Neto" userId="59b1efde8bf749db" providerId="LiveId" clId="{80735760-7840-4A2B-9124-0DDF62D58272}" dt="2022-09-30T00:31:19.504" v="9292" actId="1076"/>
          <ac:grpSpMkLst>
            <pc:docMk/>
            <pc:sldMk cId="2380869639" sldId="347"/>
            <ac:grpSpMk id="170" creationId="{071B7F75-D762-497C-246A-F6A2D312A23D}"/>
          </ac:grpSpMkLst>
        </pc:grpChg>
        <pc:grpChg chg="mod">
          <ac:chgData name="Antonio Carlos Meira Neto" userId="59b1efde8bf749db" providerId="LiveId" clId="{80735760-7840-4A2B-9124-0DDF62D58272}" dt="2022-09-30T00:31:19.504" v="9292" actId="1076"/>
          <ac:grpSpMkLst>
            <pc:docMk/>
            <pc:sldMk cId="2380869639" sldId="347"/>
            <ac:grpSpMk id="175" creationId="{6A07241A-0133-3B38-9796-CA5ED87E8B34}"/>
          </ac:grpSpMkLst>
        </pc:grpChg>
        <pc:grpChg chg="mod">
          <ac:chgData name="Antonio Carlos Meira Neto" userId="59b1efde8bf749db" providerId="LiveId" clId="{80735760-7840-4A2B-9124-0DDF62D58272}" dt="2022-09-30T00:31:19.504" v="9292" actId="1076"/>
          <ac:grpSpMkLst>
            <pc:docMk/>
            <pc:sldMk cId="2380869639" sldId="347"/>
            <ac:grpSpMk id="178" creationId="{D4E13E8E-08E5-E52A-6D6F-B675B7B50799}"/>
          </ac:grpSpMkLst>
        </pc:grpChg>
        <pc:picChg chg="del">
          <ac:chgData name="Antonio Carlos Meira Neto" userId="59b1efde8bf749db" providerId="LiveId" clId="{80735760-7840-4A2B-9124-0DDF62D58272}" dt="2022-09-30T00:31:02.607" v="9288" actId="478"/>
          <ac:picMkLst>
            <pc:docMk/>
            <pc:sldMk cId="2380869639" sldId="347"/>
            <ac:picMk id="108" creationId="{298488A7-B209-7F73-E543-22AEFDCEC58A}"/>
          </ac:picMkLst>
        </pc:picChg>
        <pc:picChg chg="del">
          <ac:chgData name="Antonio Carlos Meira Neto" userId="59b1efde8bf749db" providerId="LiveId" clId="{80735760-7840-4A2B-9124-0DDF62D58272}" dt="2022-09-30T00:31:02.607" v="9288" actId="478"/>
          <ac:picMkLst>
            <pc:docMk/>
            <pc:sldMk cId="2380869639" sldId="347"/>
            <ac:picMk id="109" creationId="{E7C5AE85-80FA-0B59-9F52-CFE82691BD45}"/>
          </ac:picMkLst>
        </pc:picChg>
        <pc:picChg chg="del">
          <ac:chgData name="Antonio Carlos Meira Neto" userId="59b1efde8bf749db" providerId="LiveId" clId="{80735760-7840-4A2B-9124-0DDF62D58272}" dt="2022-09-30T00:31:02.607" v="9288" actId="478"/>
          <ac:picMkLst>
            <pc:docMk/>
            <pc:sldMk cId="2380869639" sldId="347"/>
            <ac:picMk id="110" creationId="{43FA7340-717D-6725-A6E3-ECFAD256D6F9}"/>
          </ac:picMkLst>
        </pc:picChg>
        <pc:picChg chg="del">
          <ac:chgData name="Antonio Carlos Meira Neto" userId="59b1efde8bf749db" providerId="LiveId" clId="{80735760-7840-4A2B-9124-0DDF62D58272}" dt="2022-09-30T00:31:02.607" v="9288" actId="478"/>
          <ac:picMkLst>
            <pc:docMk/>
            <pc:sldMk cId="2380869639" sldId="347"/>
            <ac:picMk id="153" creationId="{7D4612F9-47EE-F48A-A09C-A38EAE53F33B}"/>
          </ac:picMkLst>
        </pc:picChg>
        <pc:picChg chg="del">
          <ac:chgData name="Antonio Carlos Meira Neto" userId="59b1efde8bf749db" providerId="LiveId" clId="{80735760-7840-4A2B-9124-0DDF62D58272}" dt="2022-09-30T00:31:02.607" v="9288" actId="478"/>
          <ac:picMkLst>
            <pc:docMk/>
            <pc:sldMk cId="2380869639" sldId="347"/>
            <ac:picMk id="154" creationId="{04F8C7B2-9337-1E27-75D1-284D629CDB39}"/>
          </ac:picMkLst>
        </pc:picChg>
        <pc:picChg chg="del">
          <ac:chgData name="Antonio Carlos Meira Neto" userId="59b1efde8bf749db" providerId="LiveId" clId="{80735760-7840-4A2B-9124-0DDF62D58272}" dt="2022-09-30T00:31:02.607" v="9288" actId="478"/>
          <ac:picMkLst>
            <pc:docMk/>
            <pc:sldMk cId="2380869639" sldId="347"/>
            <ac:picMk id="155" creationId="{60499935-6BDE-0F70-9CF5-D01E272FFCB7}"/>
          </ac:picMkLst>
        </pc:picChg>
        <pc:picChg chg="mod">
          <ac:chgData name="Antonio Carlos Meira Neto" userId="59b1efde8bf749db" providerId="LiveId" clId="{80735760-7840-4A2B-9124-0DDF62D58272}" dt="2022-09-30T00:31:19.504" v="9292" actId="1076"/>
          <ac:picMkLst>
            <pc:docMk/>
            <pc:sldMk cId="2380869639" sldId="347"/>
            <ac:picMk id="168" creationId="{28C0C8BA-868A-346C-0AD1-21508693EF4D}"/>
          </ac:picMkLst>
        </pc:picChg>
        <pc:picChg chg="mod">
          <ac:chgData name="Antonio Carlos Meira Neto" userId="59b1efde8bf749db" providerId="LiveId" clId="{80735760-7840-4A2B-9124-0DDF62D58272}" dt="2022-09-30T00:31:19.504" v="9292" actId="1076"/>
          <ac:picMkLst>
            <pc:docMk/>
            <pc:sldMk cId="2380869639" sldId="347"/>
            <ac:picMk id="177" creationId="{C837140B-FAB7-3229-90E8-5B6F56D5D09E}"/>
          </ac:picMkLst>
        </pc:picChg>
        <pc:cxnChg chg="del">
          <ac:chgData name="Antonio Carlos Meira Neto" userId="59b1efde8bf749db" providerId="LiveId" clId="{80735760-7840-4A2B-9124-0DDF62D58272}" dt="2022-09-30T00:31:02.607" v="9288" actId="478"/>
          <ac:cxnSpMkLst>
            <pc:docMk/>
            <pc:sldMk cId="2380869639" sldId="347"/>
            <ac:cxnSpMk id="100" creationId="{35122F27-61CC-786C-903D-F3B37C823589}"/>
          </ac:cxnSpMkLst>
        </pc:cxnChg>
        <pc:cxnChg chg="mod">
          <ac:chgData name="Antonio Carlos Meira Neto" userId="59b1efde8bf749db" providerId="LiveId" clId="{80735760-7840-4A2B-9124-0DDF62D58272}" dt="2022-09-30T00:31:19.504" v="9292" actId="1076"/>
          <ac:cxnSpMkLst>
            <pc:docMk/>
            <pc:sldMk cId="2380869639" sldId="347"/>
            <ac:cxnSpMk id="171" creationId="{6F9A4AC4-3880-DDB0-B597-FD56F0D830E1}"/>
          </ac:cxnSpMkLst>
        </pc:cxnChg>
        <pc:cxnChg chg="mod">
          <ac:chgData name="Antonio Carlos Meira Neto" userId="59b1efde8bf749db" providerId="LiveId" clId="{80735760-7840-4A2B-9124-0DDF62D58272}" dt="2022-09-30T00:31:19.504" v="9292" actId="1076"/>
          <ac:cxnSpMkLst>
            <pc:docMk/>
            <pc:sldMk cId="2380869639" sldId="347"/>
            <ac:cxnSpMk id="173" creationId="{B21AFE19-DCBE-090E-BCD5-5F534437B4E6}"/>
          </ac:cxnSpMkLst>
        </pc:cxnChg>
        <pc:cxnChg chg="mod">
          <ac:chgData name="Antonio Carlos Meira Neto" userId="59b1efde8bf749db" providerId="LiveId" clId="{80735760-7840-4A2B-9124-0DDF62D58272}" dt="2022-09-30T00:31:19.504" v="9292" actId="1076"/>
          <ac:cxnSpMkLst>
            <pc:docMk/>
            <pc:sldMk cId="2380869639" sldId="347"/>
            <ac:cxnSpMk id="180" creationId="{B065FCE2-1889-8BBB-BAD1-CE0D4B3995C1}"/>
          </ac:cxnSpMkLst>
        </pc:cxnChg>
        <pc:cxnChg chg="mod">
          <ac:chgData name="Antonio Carlos Meira Neto" userId="59b1efde8bf749db" providerId="LiveId" clId="{80735760-7840-4A2B-9124-0DDF62D58272}" dt="2022-09-30T00:31:19.504" v="9292" actId="1076"/>
          <ac:cxnSpMkLst>
            <pc:docMk/>
            <pc:sldMk cId="2380869639" sldId="347"/>
            <ac:cxnSpMk id="182" creationId="{8D2DA9CF-F035-84E9-1F35-84126B748583}"/>
          </ac:cxnSpMkLst>
        </pc:cxnChg>
        <pc:cxnChg chg="mod">
          <ac:chgData name="Antonio Carlos Meira Neto" userId="59b1efde8bf749db" providerId="LiveId" clId="{80735760-7840-4A2B-9124-0DDF62D58272}" dt="2022-09-30T00:31:19.504" v="9292" actId="1076"/>
          <ac:cxnSpMkLst>
            <pc:docMk/>
            <pc:sldMk cId="2380869639" sldId="347"/>
            <ac:cxnSpMk id="184" creationId="{AAA6FF16-AA1A-0F87-45CA-550A6FB95A14}"/>
          </ac:cxnSpMkLst>
        </pc:cxnChg>
      </pc:sldChg>
      <pc:sldChg chg="addSp delSp modSp add mod ord modShow">
        <pc:chgData name="Antonio Carlos Meira Neto" userId="59b1efde8bf749db" providerId="LiveId" clId="{80735760-7840-4A2B-9124-0DDF62D58272}" dt="2022-10-06T00:43:36.624" v="13945" actId="1076"/>
        <pc:sldMkLst>
          <pc:docMk/>
          <pc:sldMk cId="3159172547" sldId="348"/>
        </pc:sldMkLst>
        <pc:spChg chg="mod">
          <ac:chgData name="Antonio Carlos Meira Neto" userId="59b1efde8bf749db" providerId="LiveId" clId="{80735760-7840-4A2B-9124-0DDF62D58272}" dt="2022-09-30T00:47:18.526" v="9788" actId="20577"/>
          <ac:spMkLst>
            <pc:docMk/>
            <pc:sldMk cId="3159172547" sldId="348"/>
            <ac:spMk id="3" creationId="{1EF3BD10-0BFD-7B8F-C1B3-703461906C58}"/>
          </ac:spMkLst>
        </pc:spChg>
        <pc:spChg chg="mod">
          <ac:chgData name="Antonio Carlos Meira Neto" userId="59b1efde8bf749db" providerId="LiveId" clId="{80735760-7840-4A2B-9124-0DDF62D58272}" dt="2022-10-06T00:43:36.624" v="13945" actId="1076"/>
          <ac:spMkLst>
            <pc:docMk/>
            <pc:sldMk cId="3159172547" sldId="348"/>
            <ac:spMk id="4" creationId="{41E12770-D545-4368-BABE-5B038490D3D8}"/>
          </ac:spMkLst>
        </pc:spChg>
        <pc:spChg chg="mod">
          <ac:chgData name="Antonio Carlos Meira Neto" userId="59b1efde8bf749db" providerId="LiveId" clId="{80735760-7840-4A2B-9124-0DDF62D58272}" dt="2022-10-06T00:38:36.011" v="13931" actId="20577"/>
          <ac:spMkLst>
            <pc:docMk/>
            <pc:sldMk cId="3159172547" sldId="348"/>
            <ac:spMk id="6" creationId="{532DF89A-F012-FA27-9953-F825A8BD2FA5}"/>
          </ac:spMkLst>
        </pc:spChg>
        <pc:spChg chg="del mod">
          <ac:chgData name="Antonio Carlos Meira Neto" userId="59b1efde8bf749db" providerId="LiveId" clId="{80735760-7840-4A2B-9124-0DDF62D58272}" dt="2022-09-30T00:35:19.448" v="9307" actId="478"/>
          <ac:spMkLst>
            <pc:docMk/>
            <pc:sldMk cId="3159172547" sldId="348"/>
            <ac:spMk id="8" creationId="{F21941BF-320D-367D-7832-37AD7C98C930}"/>
          </ac:spMkLst>
        </pc:spChg>
        <pc:spChg chg="add mod">
          <ac:chgData name="Antonio Carlos Meira Neto" userId="59b1efde8bf749db" providerId="LiveId" clId="{80735760-7840-4A2B-9124-0DDF62D58272}" dt="2022-10-06T00:42:16.523" v="13943" actId="2085"/>
          <ac:spMkLst>
            <pc:docMk/>
            <pc:sldMk cId="3159172547" sldId="348"/>
            <ac:spMk id="13" creationId="{FD430881-4D10-8FB1-0D5B-9C78BC4EE098}"/>
          </ac:spMkLst>
        </pc:spChg>
        <pc:spChg chg="add mod">
          <ac:chgData name="Antonio Carlos Meira Neto" userId="59b1efde8bf749db" providerId="LiveId" clId="{80735760-7840-4A2B-9124-0DDF62D58272}" dt="2022-10-06T00:42:16.523" v="13943" actId="2085"/>
          <ac:spMkLst>
            <pc:docMk/>
            <pc:sldMk cId="3159172547" sldId="348"/>
            <ac:spMk id="20" creationId="{E9340A71-D6CE-5785-463E-760344F4E0D6}"/>
          </ac:spMkLst>
        </pc:spChg>
        <pc:spChg chg="add mod">
          <ac:chgData name="Antonio Carlos Meira Neto" userId="59b1efde8bf749db" providerId="LiveId" clId="{80735760-7840-4A2B-9124-0DDF62D58272}" dt="2022-09-30T00:46:51.705" v="9775" actId="1076"/>
          <ac:spMkLst>
            <pc:docMk/>
            <pc:sldMk cId="3159172547" sldId="348"/>
            <ac:spMk id="41" creationId="{10A21DCD-0E19-396C-7E83-8841DC90EB95}"/>
          </ac:spMkLst>
        </pc:spChg>
        <pc:spChg chg="mod topLvl">
          <ac:chgData name="Antonio Carlos Meira Neto" userId="59b1efde8bf749db" providerId="LiveId" clId="{80735760-7840-4A2B-9124-0DDF62D58272}" dt="2022-09-30T00:36:15.595" v="9315" actId="165"/>
          <ac:spMkLst>
            <pc:docMk/>
            <pc:sldMk cId="3159172547" sldId="348"/>
            <ac:spMk id="102" creationId="{A3CFCDF5-0430-3E98-16E7-4173A8AA16BD}"/>
          </ac:spMkLst>
        </pc:spChg>
        <pc:spChg chg="mod topLvl">
          <ac:chgData name="Antonio Carlos Meira Neto" userId="59b1efde8bf749db" providerId="LiveId" clId="{80735760-7840-4A2B-9124-0DDF62D58272}" dt="2022-09-30T00:36:15.595" v="9315" actId="165"/>
          <ac:spMkLst>
            <pc:docMk/>
            <pc:sldMk cId="3159172547" sldId="348"/>
            <ac:spMk id="104" creationId="{2D7AAD65-BCCD-4311-A3FE-B4516E9E4B21}"/>
          </ac:spMkLst>
        </pc:spChg>
        <pc:spChg chg="mod topLvl">
          <ac:chgData name="Antonio Carlos Meira Neto" userId="59b1efde8bf749db" providerId="LiveId" clId="{80735760-7840-4A2B-9124-0DDF62D58272}" dt="2022-09-30T00:36:47.175" v="9329" actId="1076"/>
          <ac:spMkLst>
            <pc:docMk/>
            <pc:sldMk cId="3159172547" sldId="348"/>
            <ac:spMk id="106" creationId="{CD7C374C-C5E6-6284-546F-ABF20C25D951}"/>
          </ac:spMkLst>
        </pc:spChg>
        <pc:spChg chg="mod">
          <ac:chgData name="Antonio Carlos Meira Neto" userId="59b1efde8bf749db" providerId="LiveId" clId="{80735760-7840-4A2B-9124-0DDF62D58272}" dt="2022-09-30T00:36:47.175" v="9329" actId="1076"/>
          <ac:spMkLst>
            <pc:docMk/>
            <pc:sldMk cId="3159172547" sldId="348"/>
            <ac:spMk id="109" creationId="{ECE4A129-D333-D6BD-0A5D-3901627583D1}"/>
          </ac:spMkLst>
        </pc:spChg>
        <pc:spChg chg="mod">
          <ac:chgData name="Antonio Carlos Meira Neto" userId="59b1efde8bf749db" providerId="LiveId" clId="{80735760-7840-4A2B-9124-0DDF62D58272}" dt="2022-09-30T00:36:47.175" v="9329" actId="1076"/>
          <ac:spMkLst>
            <pc:docMk/>
            <pc:sldMk cId="3159172547" sldId="348"/>
            <ac:spMk id="111" creationId="{9D45CABE-D68E-89DE-FB90-8D7905762757}"/>
          </ac:spMkLst>
        </pc:spChg>
        <pc:spChg chg="mod">
          <ac:chgData name="Antonio Carlos Meira Neto" userId="59b1efde8bf749db" providerId="LiveId" clId="{80735760-7840-4A2B-9124-0DDF62D58272}" dt="2022-09-30T00:36:47.175" v="9329" actId="1076"/>
          <ac:spMkLst>
            <pc:docMk/>
            <pc:sldMk cId="3159172547" sldId="348"/>
            <ac:spMk id="113" creationId="{8820CBEE-EA93-C014-56C0-83DDD0B7A66D}"/>
          </ac:spMkLst>
        </pc:spChg>
        <pc:spChg chg="del">
          <ac:chgData name="Antonio Carlos Meira Neto" userId="59b1efde8bf749db" providerId="LiveId" clId="{80735760-7840-4A2B-9124-0DDF62D58272}" dt="2022-09-30T00:34:58.911" v="9302" actId="478"/>
          <ac:spMkLst>
            <pc:docMk/>
            <pc:sldMk cId="3159172547" sldId="348"/>
            <ac:spMk id="115" creationId="{9E4A82A6-06B6-8CA5-4AE2-F2A590350BFA}"/>
          </ac:spMkLst>
        </pc:spChg>
        <pc:grpChg chg="del mod">
          <ac:chgData name="Antonio Carlos Meira Neto" userId="59b1efde8bf749db" providerId="LiveId" clId="{80735760-7840-4A2B-9124-0DDF62D58272}" dt="2022-09-30T00:36:15.595" v="9315" actId="165"/>
          <ac:grpSpMkLst>
            <pc:docMk/>
            <pc:sldMk cId="3159172547" sldId="348"/>
            <ac:grpSpMk id="99" creationId="{5F1A27BA-2997-0F8D-BA8F-06955AE2B359}"/>
          </ac:grpSpMkLst>
        </pc:grpChg>
        <pc:grpChg chg="add del mod topLvl">
          <ac:chgData name="Antonio Carlos Meira Neto" userId="59b1efde8bf749db" providerId="LiveId" clId="{80735760-7840-4A2B-9124-0DDF62D58272}" dt="2022-09-30T00:36:47.175" v="9329" actId="1076"/>
          <ac:grpSpMkLst>
            <pc:docMk/>
            <pc:sldMk cId="3159172547" sldId="348"/>
            <ac:grpSpMk id="100" creationId="{AEC320B5-DAFA-A578-A6B6-50186EAE1FCB}"/>
          </ac:grpSpMkLst>
        </pc:grpChg>
        <pc:grpChg chg="add del mod topLvl">
          <ac:chgData name="Antonio Carlos Meira Neto" userId="59b1efde8bf749db" providerId="LiveId" clId="{80735760-7840-4A2B-9124-0DDF62D58272}" dt="2022-09-30T00:36:47.175" v="9329" actId="1076"/>
          <ac:grpSpMkLst>
            <pc:docMk/>
            <pc:sldMk cId="3159172547" sldId="348"/>
            <ac:grpSpMk id="105" creationId="{591F014E-04B2-74B5-E1CD-BC2C1D55BA75}"/>
          </ac:grpSpMkLst>
        </pc:grpChg>
        <pc:grpChg chg="mod topLvl">
          <ac:chgData name="Antonio Carlos Meira Neto" userId="59b1efde8bf749db" providerId="LiveId" clId="{80735760-7840-4A2B-9124-0DDF62D58272}" dt="2022-09-30T00:36:47.175" v="9329" actId="1076"/>
          <ac:grpSpMkLst>
            <pc:docMk/>
            <pc:sldMk cId="3159172547" sldId="348"/>
            <ac:grpSpMk id="108" creationId="{B0FC92A7-94A9-DC03-19AF-E60BA06BE847}"/>
          </ac:grpSpMkLst>
        </pc:grpChg>
        <pc:picChg chg="del mod">
          <ac:chgData name="Antonio Carlos Meira Neto" userId="59b1efde8bf749db" providerId="LiveId" clId="{80735760-7840-4A2B-9124-0DDF62D58272}" dt="2022-09-30T00:35:42.208" v="9312" actId="478"/>
          <ac:picMkLst>
            <pc:docMk/>
            <pc:sldMk cId="3159172547" sldId="348"/>
            <ac:picMk id="2" creationId="{D3EC9755-0F4E-A65D-336E-043C89BFDF86}"/>
          </ac:picMkLst>
        </pc:picChg>
        <pc:picChg chg="add del mod">
          <ac:chgData name="Antonio Carlos Meira Neto" userId="59b1efde8bf749db" providerId="LiveId" clId="{80735760-7840-4A2B-9124-0DDF62D58272}" dt="2022-09-30T00:37:22.170" v="9332" actId="478"/>
          <ac:picMkLst>
            <pc:docMk/>
            <pc:sldMk cId="3159172547" sldId="348"/>
            <ac:picMk id="9" creationId="{99A82855-C6E6-21F4-DE6F-2E47DA1F9811}"/>
          </ac:picMkLst>
        </pc:picChg>
        <pc:picChg chg="del">
          <ac:chgData name="Antonio Carlos Meira Neto" userId="59b1efde8bf749db" providerId="LiveId" clId="{80735760-7840-4A2B-9124-0DDF62D58272}" dt="2022-09-30T00:35:01.557" v="9303" actId="478"/>
          <ac:picMkLst>
            <pc:docMk/>
            <pc:sldMk cId="3159172547" sldId="348"/>
            <ac:picMk id="82" creationId="{D1C8B28C-54F8-FACC-CBF1-8F6241B084B9}"/>
          </ac:picMkLst>
        </pc:picChg>
        <pc:picChg chg="mod topLvl">
          <ac:chgData name="Antonio Carlos Meira Neto" userId="59b1efde8bf749db" providerId="LiveId" clId="{80735760-7840-4A2B-9124-0DDF62D58272}" dt="2022-09-30T00:36:47.175" v="9329" actId="1076"/>
          <ac:picMkLst>
            <pc:docMk/>
            <pc:sldMk cId="3159172547" sldId="348"/>
            <ac:picMk id="107" creationId="{9996B79A-CE1D-8DB6-72E0-A4C621F94AA1}"/>
          </ac:picMkLst>
        </pc:picChg>
        <pc:picChg chg="del">
          <ac:chgData name="Antonio Carlos Meira Neto" userId="59b1efde8bf749db" providerId="LiveId" clId="{80735760-7840-4A2B-9124-0DDF62D58272}" dt="2022-09-30T00:34:58.911" v="9302" actId="478"/>
          <ac:picMkLst>
            <pc:docMk/>
            <pc:sldMk cId="3159172547" sldId="348"/>
            <ac:picMk id="1026" creationId="{5E0FFE5E-3649-E86A-5C72-43F95BE2B3C8}"/>
          </ac:picMkLst>
        </pc:picChg>
        <pc:cxnChg chg="add mod">
          <ac:chgData name="Antonio Carlos Meira Neto" userId="59b1efde8bf749db" providerId="LiveId" clId="{80735760-7840-4A2B-9124-0DDF62D58272}" dt="2022-10-06T00:41:17.885" v="13940" actId="208"/>
          <ac:cxnSpMkLst>
            <pc:docMk/>
            <pc:sldMk cId="3159172547" sldId="348"/>
            <ac:cxnSpMk id="7" creationId="{4D58018D-4FFD-861C-888E-3EF6887CDE4F}"/>
          </ac:cxnSpMkLst>
        </pc:cxnChg>
        <pc:cxnChg chg="add mod">
          <ac:chgData name="Antonio Carlos Meira Neto" userId="59b1efde8bf749db" providerId="LiveId" clId="{80735760-7840-4A2B-9124-0DDF62D58272}" dt="2022-10-06T00:41:17.885" v="13940" actId="208"/>
          <ac:cxnSpMkLst>
            <pc:docMk/>
            <pc:sldMk cId="3159172547" sldId="348"/>
            <ac:cxnSpMk id="10" creationId="{065B421D-6EA6-D7C7-6443-7937CA286609}"/>
          </ac:cxnSpMkLst>
        </pc:cxnChg>
        <pc:cxnChg chg="add del mod">
          <ac:chgData name="Antonio Carlos Meira Neto" userId="59b1efde8bf749db" providerId="LiveId" clId="{80735760-7840-4A2B-9124-0DDF62D58272}" dt="2022-09-30T00:39:09.880" v="9519" actId="478"/>
          <ac:cxnSpMkLst>
            <pc:docMk/>
            <pc:sldMk cId="3159172547" sldId="348"/>
            <ac:cxnSpMk id="11" creationId="{17ACBEF6-9610-6E33-DB28-56C0E726A692}"/>
          </ac:cxnSpMkLst>
        </pc:cxnChg>
        <pc:cxnChg chg="add mod">
          <ac:chgData name="Antonio Carlos Meira Neto" userId="59b1efde8bf749db" providerId="LiveId" clId="{80735760-7840-4A2B-9124-0DDF62D58272}" dt="2022-10-06T00:41:23.214" v="13941" actId="208"/>
          <ac:cxnSpMkLst>
            <pc:docMk/>
            <pc:sldMk cId="3159172547" sldId="348"/>
            <ac:cxnSpMk id="12" creationId="{4F20DA19-5FCC-BDB6-506D-727C4B0D75D7}"/>
          </ac:cxnSpMkLst>
        </pc:cxnChg>
        <pc:cxnChg chg="add mod">
          <ac:chgData name="Antonio Carlos Meira Neto" userId="59b1efde8bf749db" providerId="LiveId" clId="{80735760-7840-4A2B-9124-0DDF62D58272}" dt="2022-10-06T00:41:23.214" v="13941" actId="208"/>
          <ac:cxnSpMkLst>
            <pc:docMk/>
            <pc:sldMk cId="3159172547" sldId="348"/>
            <ac:cxnSpMk id="19" creationId="{FBEC5B2F-4EBF-2B91-A78C-C1443D8D83FB}"/>
          </ac:cxnSpMkLst>
        </pc:cxnChg>
        <pc:cxnChg chg="add mod">
          <ac:chgData name="Antonio Carlos Meira Neto" userId="59b1efde8bf749db" providerId="LiveId" clId="{80735760-7840-4A2B-9124-0DDF62D58272}" dt="2022-09-30T00:44:15.928" v="9629" actId="554"/>
          <ac:cxnSpMkLst>
            <pc:docMk/>
            <pc:sldMk cId="3159172547" sldId="348"/>
            <ac:cxnSpMk id="21" creationId="{B6C61440-0BF0-EA85-044A-37FF900BDBF3}"/>
          </ac:cxnSpMkLst>
        </pc:cxnChg>
        <pc:cxnChg chg="add mod">
          <ac:chgData name="Antonio Carlos Meira Neto" userId="59b1efde8bf749db" providerId="LiveId" clId="{80735760-7840-4A2B-9124-0DDF62D58272}" dt="2022-09-30T00:44:15.928" v="9629" actId="554"/>
          <ac:cxnSpMkLst>
            <pc:docMk/>
            <pc:sldMk cId="3159172547" sldId="348"/>
            <ac:cxnSpMk id="23" creationId="{1E051F5E-0EFE-C974-1DDB-12E8E31197CF}"/>
          </ac:cxnSpMkLst>
        </pc:cxnChg>
        <pc:cxnChg chg="add mod">
          <ac:chgData name="Antonio Carlos Meira Neto" userId="59b1efde8bf749db" providerId="LiveId" clId="{80735760-7840-4A2B-9124-0DDF62D58272}" dt="2022-09-30T00:44:15.928" v="9629" actId="554"/>
          <ac:cxnSpMkLst>
            <pc:docMk/>
            <pc:sldMk cId="3159172547" sldId="348"/>
            <ac:cxnSpMk id="24" creationId="{7257BBDD-9244-F536-9102-D77A372DEDFD}"/>
          </ac:cxnSpMkLst>
        </pc:cxnChg>
        <pc:cxnChg chg="add mod">
          <ac:chgData name="Antonio Carlos Meira Neto" userId="59b1efde8bf749db" providerId="LiveId" clId="{80735760-7840-4A2B-9124-0DDF62D58272}" dt="2022-09-30T00:44:15.928" v="9629" actId="554"/>
          <ac:cxnSpMkLst>
            <pc:docMk/>
            <pc:sldMk cId="3159172547" sldId="348"/>
            <ac:cxnSpMk id="25" creationId="{87A18BFB-1015-DA29-EC47-931E56CF33AD}"/>
          </ac:cxnSpMkLst>
        </pc:cxnChg>
        <pc:cxnChg chg="add mod">
          <ac:chgData name="Antonio Carlos Meira Neto" userId="59b1efde8bf749db" providerId="LiveId" clId="{80735760-7840-4A2B-9124-0DDF62D58272}" dt="2022-09-30T00:44:15.928" v="9629" actId="554"/>
          <ac:cxnSpMkLst>
            <pc:docMk/>
            <pc:sldMk cId="3159172547" sldId="348"/>
            <ac:cxnSpMk id="26" creationId="{2078FDF6-9B58-4070-0BA0-93C9AE1A1FCF}"/>
          </ac:cxnSpMkLst>
        </pc:cxnChg>
        <pc:cxnChg chg="add mod">
          <ac:chgData name="Antonio Carlos Meira Neto" userId="59b1efde8bf749db" providerId="LiveId" clId="{80735760-7840-4A2B-9124-0DDF62D58272}" dt="2022-09-30T00:44:15.928" v="9629" actId="554"/>
          <ac:cxnSpMkLst>
            <pc:docMk/>
            <pc:sldMk cId="3159172547" sldId="348"/>
            <ac:cxnSpMk id="27" creationId="{2B8B3250-CE39-3E11-D126-4AB7469A0D40}"/>
          </ac:cxnSpMkLst>
        </pc:cxnChg>
        <pc:cxnChg chg="add mod">
          <ac:chgData name="Antonio Carlos Meira Neto" userId="59b1efde8bf749db" providerId="LiveId" clId="{80735760-7840-4A2B-9124-0DDF62D58272}" dt="2022-09-30T00:44:15.928" v="9629" actId="554"/>
          <ac:cxnSpMkLst>
            <pc:docMk/>
            <pc:sldMk cId="3159172547" sldId="348"/>
            <ac:cxnSpMk id="28" creationId="{2DA18EBA-5837-C1AE-5BAE-C30B7C0FA85E}"/>
          </ac:cxnSpMkLst>
        </pc:cxnChg>
        <pc:cxnChg chg="add mod">
          <ac:chgData name="Antonio Carlos Meira Neto" userId="59b1efde8bf749db" providerId="LiveId" clId="{80735760-7840-4A2B-9124-0DDF62D58272}" dt="2022-09-30T00:44:15.928" v="9629" actId="554"/>
          <ac:cxnSpMkLst>
            <pc:docMk/>
            <pc:sldMk cId="3159172547" sldId="348"/>
            <ac:cxnSpMk id="29" creationId="{E9A12924-0F49-47A9-A8FF-704A4C536E0C}"/>
          </ac:cxnSpMkLst>
        </pc:cxnChg>
        <pc:cxnChg chg="add mod">
          <ac:chgData name="Antonio Carlos Meira Neto" userId="59b1efde8bf749db" providerId="LiveId" clId="{80735760-7840-4A2B-9124-0DDF62D58272}" dt="2022-09-30T00:44:15.928" v="9629" actId="554"/>
          <ac:cxnSpMkLst>
            <pc:docMk/>
            <pc:sldMk cId="3159172547" sldId="348"/>
            <ac:cxnSpMk id="30" creationId="{B626F9A7-74DF-2E0E-6793-3C8B97EB689A}"/>
          </ac:cxnSpMkLst>
        </pc:cxnChg>
        <pc:cxnChg chg="add mod">
          <ac:chgData name="Antonio Carlos Meira Neto" userId="59b1efde8bf749db" providerId="LiveId" clId="{80735760-7840-4A2B-9124-0DDF62D58272}" dt="2022-09-30T00:44:36.923" v="9638" actId="1037"/>
          <ac:cxnSpMkLst>
            <pc:docMk/>
            <pc:sldMk cId="3159172547" sldId="348"/>
            <ac:cxnSpMk id="31" creationId="{9DA3CBDB-308C-1E48-1FF0-701159008145}"/>
          </ac:cxnSpMkLst>
        </pc:cxnChg>
        <pc:cxnChg chg="add mod">
          <ac:chgData name="Antonio Carlos Meira Neto" userId="59b1efde8bf749db" providerId="LiveId" clId="{80735760-7840-4A2B-9124-0DDF62D58272}" dt="2022-09-30T00:44:44.198" v="9662" actId="1038"/>
          <ac:cxnSpMkLst>
            <pc:docMk/>
            <pc:sldMk cId="3159172547" sldId="348"/>
            <ac:cxnSpMk id="32" creationId="{9691BE4C-F449-F94D-DF62-87D33FDBFC67}"/>
          </ac:cxnSpMkLst>
        </pc:cxnChg>
        <pc:cxnChg chg="add mod">
          <ac:chgData name="Antonio Carlos Meira Neto" userId="59b1efde8bf749db" providerId="LiveId" clId="{80735760-7840-4A2B-9124-0DDF62D58272}" dt="2022-09-30T00:44:46.325" v="9665" actId="1038"/>
          <ac:cxnSpMkLst>
            <pc:docMk/>
            <pc:sldMk cId="3159172547" sldId="348"/>
            <ac:cxnSpMk id="33" creationId="{C5C24755-4B7A-FC4B-B8B8-F41AA559AD67}"/>
          </ac:cxnSpMkLst>
        </pc:cxnChg>
        <pc:cxnChg chg="add mod">
          <ac:chgData name="Antonio Carlos Meira Neto" userId="59b1efde8bf749db" providerId="LiveId" clId="{80735760-7840-4A2B-9124-0DDF62D58272}" dt="2022-09-30T00:44:51.682" v="9684" actId="1038"/>
          <ac:cxnSpMkLst>
            <pc:docMk/>
            <pc:sldMk cId="3159172547" sldId="348"/>
            <ac:cxnSpMk id="34" creationId="{4579047F-4BE1-94B5-D604-A87856423E54}"/>
          </ac:cxnSpMkLst>
        </pc:cxnChg>
        <pc:cxnChg chg="add mod">
          <ac:chgData name="Antonio Carlos Meira Neto" userId="59b1efde8bf749db" providerId="LiveId" clId="{80735760-7840-4A2B-9124-0DDF62D58272}" dt="2022-09-30T00:44:36.923" v="9638" actId="1037"/>
          <ac:cxnSpMkLst>
            <pc:docMk/>
            <pc:sldMk cId="3159172547" sldId="348"/>
            <ac:cxnSpMk id="35" creationId="{C9BB4DF6-8181-7B2A-520F-0586BBF2AF7D}"/>
          </ac:cxnSpMkLst>
        </pc:cxnChg>
        <pc:cxnChg chg="add mod">
          <ac:chgData name="Antonio Carlos Meira Neto" userId="59b1efde8bf749db" providerId="LiveId" clId="{80735760-7840-4A2B-9124-0DDF62D58272}" dt="2022-09-30T00:44:58.558" v="9702" actId="1037"/>
          <ac:cxnSpMkLst>
            <pc:docMk/>
            <pc:sldMk cId="3159172547" sldId="348"/>
            <ac:cxnSpMk id="36" creationId="{DE586EF5-4DB8-33C7-9989-6997ADB0F5F9}"/>
          </ac:cxnSpMkLst>
        </pc:cxnChg>
        <pc:cxnChg chg="add mod">
          <ac:chgData name="Antonio Carlos Meira Neto" userId="59b1efde8bf749db" providerId="LiveId" clId="{80735760-7840-4A2B-9124-0DDF62D58272}" dt="2022-09-30T00:45:02.046" v="9708" actId="1037"/>
          <ac:cxnSpMkLst>
            <pc:docMk/>
            <pc:sldMk cId="3159172547" sldId="348"/>
            <ac:cxnSpMk id="37" creationId="{88443F0D-7FE5-5015-F782-A4F35C1DD7B6}"/>
          </ac:cxnSpMkLst>
        </pc:cxnChg>
        <pc:cxnChg chg="add mod">
          <ac:chgData name="Antonio Carlos Meira Neto" userId="59b1efde8bf749db" providerId="LiveId" clId="{80735760-7840-4A2B-9124-0DDF62D58272}" dt="2022-09-30T00:45:07.342" v="9738" actId="1037"/>
          <ac:cxnSpMkLst>
            <pc:docMk/>
            <pc:sldMk cId="3159172547" sldId="348"/>
            <ac:cxnSpMk id="38" creationId="{CE5E00A1-BCA9-9810-7A73-8E12903C28C2}"/>
          </ac:cxnSpMkLst>
        </pc:cxnChg>
        <pc:cxnChg chg="add mod">
          <ac:chgData name="Antonio Carlos Meira Neto" userId="59b1efde8bf749db" providerId="LiveId" clId="{80735760-7840-4A2B-9124-0DDF62D58272}" dt="2022-09-30T00:45:09.740" v="9745" actId="1037"/>
          <ac:cxnSpMkLst>
            <pc:docMk/>
            <pc:sldMk cId="3159172547" sldId="348"/>
            <ac:cxnSpMk id="39" creationId="{E573B7E7-E75F-F85B-3F1E-C82C9EF9CBA4}"/>
          </ac:cxnSpMkLst>
        </pc:cxnChg>
        <pc:cxnChg chg="add mod">
          <ac:chgData name="Antonio Carlos Meira Neto" userId="59b1efde8bf749db" providerId="LiveId" clId="{80735760-7840-4A2B-9124-0DDF62D58272}" dt="2022-09-30T00:46:54.569" v="9776" actId="14100"/>
          <ac:cxnSpMkLst>
            <pc:docMk/>
            <pc:sldMk cId="3159172547" sldId="348"/>
            <ac:cxnSpMk id="40" creationId="{BA491BA8-9214-B381-9AE5-3BF6F4E620E2}"/>
          </ac:cxnSpMkLst>
        </pc:cxnChg>
        <pc:cxnChg chg="mod topLvl">
          <ac:chgData name="Antonio Carlos Meira Neto" userId="59b1efde8bf749db" providerId="LiveId" clId="{80735760-7840-4A2B-9124-0DDF62D58272}" dt="2022-09-30T00:36:15.595" v="9315" actId="165"/>
          <ac:cxnSpMkLst>
            <pc:docMk/>
            <pc:sldMk cId="3159172547" sldId="348"/>
            <ac:cxnSpMk id="101" creationId="{90AF440C-6939-0F80-FCBA-E2C1D52D54CD}"/>
          </ac:cxnSpMkLst>
        </pc:cxnChg>
        <pc:cxnChg chg="mod topLvl">
          <ac:chgData name="Antonio Carlos Meira Neto" userId="59b1efde8bf749db" providerId="LiveId" clId="{80735760-7840-4A2B-9124-0DDF62D58272}" dt="2022-09-30T00:36:15.595" v="9315" actId="165"/>
          <ac:cxnSpMkLst>
            <pc:docMk/>
            <pc:sldMk cId="3159172547" sldId="348"/>
            <ac:cxnSpMk id="103" creationId="{9C12D47B-F58F-8524-8CFD-8E5DD5D051B7}"/>
          </ac:cxnSpMkLst>
        </pc:cxnChg>
        <pc:cxnChg chg="mod">
          <ac:chgData name="Antonio Carlos Meira Neto" userId="59b1efde8bf749db" providerId="LiveId" clId="{80735760-7840-4A2B-9124-0DDF62D58272}" dt="2022-09-30T00:36:47.175" v="9329" actId="1076"/>
          <ac:cxnSpMkLst>
            <pc:docMk/>
            <pc:sldMk cId="3159172547" sldId="348"/>
            <ac:cxnSpMk id="110" creationId="{1CA7B79A-50BD-9617-A225-F38DF413EC98}"/>
          </ac:cxnSpMkLst>
        </pc:cxnChg>
        <pc:cxnChg chg="mod">
          <ac:chgData name="Antonio Carlos Meira Neto" userId="59b1efde8bf749db" providerId="LiveId" clId="{80735760-7840-4A2B-9124-0DDF62D58272}" dt="2022-09-30T00:36:47.175" v="9329" actId="1076"/>
          <ac:cxnSpMkLst>
            <pc:docMk/>
            <pc:sldMk cId="3159172547" sldId="348"/>
            <ac:cxnSpMk id="112" creationId="{E8C16983-BA8E-1B0D-6C73-2A6202F6C462}"/>
          </ac:cxnSpMkLst>
        </pc:cxnChg>
        <pc:cxnChg chg="mod">
          <ac:chgData name="Antonio Carlos Meira Neto" userId="59b1efde8bf749db" providerId="LiveId" clId="{80735760-7840-4A2B-9124-0DDF62D58272}" dt="2022-09-30T00:36:47.175" v="9329" actId="1076"/>
          <ac:cxnSpMkLst>
            <pc:docMk/>
            <pc:sldMk cId="3159172547" sldId="348"/>
            <ac:cxnSpMk id="114" creationId="{487E06D3-7144-5FEB-8A43-0179561F694B}"/>
          </ac:cxnSpMkLst>
        </pc:cxnChg>
      </pc:sldChg>
      <pc:sldChg chg="addSp delSp modSp add mod">
        <pc:chgData name="Antonio Carlos Meira Neto" userId="59b1efde8bf749db" providerId="LiveId" clId="{80735760-7840-4A2B-9124-0DDF62D58272}" dt="2022-10-05T20:43:58.966" v="11081"/>
        <pc:sldMkLst>
          <pc:docMk/>
          <pc:sldMk cId="3855168681" sldId="349"/>
        </pc:sldMkLst>
        <pc:spChg chg="mod">
          <ac:chgData name="Antonio Carlos Meira Neto" userId="59b1efde8bf749db" providerId="LiveId" clId="{80735760-7840-4A2B-9124-0DDF62D58272}" dt="2022-10-05T20:42:44.142" v="11077" actId="20577"/>
          <ac:spMkLst>
            <pc:docMk/>
            <pc:sldMk cId="3855168681" sldId="349"/>
            <ac:spMk id="3" creationId="{43E739D5-30E3-E708-000D-E31C6D060EE5}"/>
          </ac:spMkLst>
        </pc:spChg>
        <pc:grpChg chg="del">
          <ac:chgData name="Antonio Carlos Meira Neto" userId="59b1efde8bf749db" providerId="LiveId" clId="{80735760-7840-4A2B-9124-0DDF62D58272}" dt="2022-10-05T20:40:59.946" v="11067" actId="478"/>
          <ac:grpSpMkLst>
            <pc:docMk/>
            <pc:sldMk cId="3855168681" sldId="349"/>
            <ac:grpSpMk id="248" creationId="{69C78259-EF23-4844-AE27-8A0930751100}"/>
          </ac:grpSpMkLst>
        </pc:grpChg>
        <pc:grpChg chg="mod">
          <ac:chgData name="Antonio Carlos Meira Neto" userId="59b1efde8bf749db" providerId="LiveId" clId="{80735760-7840-4A2B-9124-0DDF62D58272}" dt="2022-10-05T20:41:13.467" v="11069" actId="1076"/>
          <ac:grpSpMkLst>
            <pc:docMk/>
            <pc:sldMk cId="3855168681" sldId="349"/>
            <ac:grpSpMk id="362" creationId="{F101F1EC-8998-4312-844A-B7549391F4FF}"/>
          </ac:grpSpMkLst>
        </pc:grpChg>
        <pc:graphicFrameChg chg="del">
          <ac:chgData name="Antonio Carlos Meira Neto" userId="59b1efde8bf749db" providerId="LiveId" clId="{80735760-7840-4A2B-9124-0DDF62D58272}" dt="2022-10-05T20:40:59.946" v="11067" actId="478"/>
          <ac:graphicFrameMkLst>
            <pc:docMk/>
            <pc:sldMk cId="3855168681" sldId="349"/>
            <ac:graphicFrameMk id="7" creationId="{E6E78F33-C3D5-4D69-9CAD-ECAEC5755B69}"/>
          </ac:graphicFrameMkLst>
        </pc:graphicFrameChg>
        <pc:graphicFrameChg chg="mod">
          <ac:chgData name="Antonio Carlos Meira Neto" userId="59b1efde8bf749db" providerId="LiveId" clId="{80735760-7840-4A2B-9124-0DDF62D58272}" dt="2022-10-05T20:41:07.705" v="11068" actId="1076"/>
          <ac:graphicFrameMkLst>
            <pc:docMk/>
            <pc:sldMk cId="3855168681" sldId="349"/>
            <ac:graphicFrameMk id="9" creationId="{72736C4F-A374-4E5A-9105-EC4D0CEFB925}"/>
          </ac:graphicFrameMkLst>
        </pc:graphicFrameChg>
        <pc:picChg chg="add mod">
          <ac:chgData name="Antonio Carlos Meira Neto" userId="59b1efde8bf749db" providerId="LiveId" clId="{80735760-7840-4A2B-9124-0DDF62D58272}" dt="2022-10-05T20:43:58.966" v="11081"/>
          <ac:picMkLst>
            <pc:docMk/>
            <pc:sldMk cId="3855168681" sldId="349"/>
            <ac:picMk id="2" creationId="{B3D2243D-3033-02F2-0F64-EA73D081CB6E}"/>
          </ac:picMkLst>
        </pc:picChg>
      </pc:sldChg>
      <pc:sldChg chg="addSp delSp modSp add mod ord modShow">
        <pc:chgData name="Antonio Carlos Meira Neto" userId="59b1efde8bf749db" providerId="LiveId" clId="{80735760-7840-4A2B-9124-0DDF62D58272}" dt="2022-10-05T23:59:28.474" v="13067" actId="20577"/>
        <pc:sldMkLst>
          <pc:docMk/>
          <pc:sldMk cId="223879277" sldId="350"/>
        </pc:sldMkLst>
        <pc:spChg chg="add mod">
          <ac:chgData name="Antonio Carlos Meira Neto" userId="59b1efde8bf749db" providerId="LiveId" clId="{80735760-7840-4A2B-9124-0DDF62D58272}" dt="2022-10-05T23:55:04.394" v="13040" actId="20577"/>
          <ac:spMkLst>
            <pc:docMk/>
            <pc:sldMk cId="223879277" sldId="350"/>
            <ac:spMk id="2" creationId="{F4BDAEAF-5630-3824-029D-E42D318E3E4A}"/>
          </ac:spMkLst>
        </pc:spChg>
        <pc:spChg chg="add del mod">
          <ac:chgData name="Antonio Carlos Meira Neto" userId="59b1efde8bf749db" providerId="LiveId" clId="{80735760-7840-4A2B-9124-0DDF62D58272}" dt="2022-10-05T23:28:13.433" v="12028" actId="21"/>
          <ac:spMkLst>
            <pc:docMk/>
            <pc:sldMk cId="223879277" sldId="350"/>
            <ac:spMk id="3" creationId="{1010A368-8809-3C96-5FC5-38F38D15E740}"/>
          </ac:spMkLst>
        </pc:spChg>
        <pc:spChg chg="add del mod">
          <ac:chgData name="Antonio Carlos Meira Neto" userId="59b1efde8bf749db" providerId="LiveId" clId="{80735760-7840-4A2B-9124-0DDF62D58272}" dt="2022-10-05T23:28:13.433" v="12028" actId="21"/>
          <ac:spMkLst>
            <pc:docMk/>
            <pc:sldMk cId="223879277" sldId="350"/>
            <ac:spMk id="5" creationId="{3A09EADB-9906-96B6-6E24-6EA1A1450405}"/>
          </ac:spMkLst>
        </pc:spChg>
        <pc:spChg chg="mod">
          <ac:chgData name="Antonio Carlos Meira Neto" userId="59b1efde8bf749db" providerId="LiveId" clId="{80735760-7840-4A2B-9124-0DDF62D58272}" dt="2022-10-05T23:37:28.980" v="12382" actId="20577"/>
          <ac:spMkLst>
            <pc:docMk/>
            <pc:sldMk cId="223879277" sldId="350"/>
            <ac:spMk id="13" creationId="{E201E1A9-F593-D80C-2243-D0EA3651B7C2}"/>
          </ac:spMkLst>
        </pc:spChg>
        <pc:spChg chg="mod">
          <ac:chgData name="Antonio Carlos Meira Neto" userId="59b1efde8bf749db" providerId="LiveId" clId="{80735760-7840-4A2B-9124-0DDF62D58272}" dt="2022-10-05T23:36:50.260" v="12327"/>
          <ac:spMkLst>
            <pc:docMk/>
            <pc:sldMk cId="223879277" sldId="350"/>
            <ac:spMk id="14" creationId="{998038AA-ADA1-E931-EB29-45DEFBAC10B3}"/>
          </ac:spMkLst>
        </pc:spChg>
        <pc:spChg chg="mod">
          <ac:chgData name="Antonio Carlos Meira Neto" userId="59b1efde8bf749db" providerId="LiveId" clId="{80735760-7840-4A2B-9124-0DDF62D58272}" dt="2022-10-05T23:36:50.260" v="12327"/>
          <ac:spMkLst>
            <pc:docMk/>
            <pc:sldMk cId="223879277" sldId="350"/>
            <ac:spMk id="15" creationId="{B70BFFD4-D8EB-F673-C8C2-04C32CCC5D88}"/>
          </ac:spMkLst>
        </pc:spChg>
        <pc:spChg chg="mod">
          <ac:chgData name="Antonio Carlos Meira Neto" userId="59b1efde8bf749db" providerId="LiveId" clId="{80735760-7840-4A2B-9124-0DDF62D58272}" dt="2022-10-05T23:36:50.260" v="12327"/>
          <ac:spMkLst>
            <pc:docMk/>
            <pc:sldMk cId="223879277" sldId="350"/>
            <ac:spMk id="16" creationId="{FB4453C9-80D1-0D94-5A6F-B20077569DE6}"/>
          </ac:spMkLst>
        </pc:spChg>
        <pc:spChg chg="mod">
          <ac:chgData name="Antonio Carlos Meira Neto" userId="59b1efde8bf749db" providerId="LiveId" clId="{80735760-7840-4A2B-9124-0DDF62D58272}" dt="2022-10-05T23:36:50.260" v="12327"/>
          <ac:spMkLst>
            <pc:docMk/>
            <pc:sldMk cId="223879277" sldId="350"/>
            <ac:spMk id="17" creationId="{804BBBBF-9951-79B4-0C54-DE3B56923468}"/>
          </ac:spMkLst>
        </pc:spChg>
        <pc:spChg chg="mod">
          <ac:chgData name="Antonio Carlos Meira Neto" userId="59b1efde8bf749db" providerId="LiveId" clId="{80735760-7840-4A2B-9124-0DDF62D58272}" dt="2022-10-05T23:36:50.260" v="12327"/>
          <ac:spMkLst>
            <pc:docMk/>
            <pc:sldMk cId="223879277" sldId="350"/>
            <ac:spMk id="18" creationId="{5D4D59EE-6D4C-AEFA-B437-1D9889046D13}"/>
          </ac:spMkLst>
        </pc:spChg>
        <pc:spChg chg="mod">
          <ac:chgData name="Antonio Carlos Meira Neto" userId="59b1efde8bf749db" providerId="LiveId" clId="{80735760-7840-4A2B-9124-0DDF62D58272}" dt="2022-10-05T23:36:50.260" v="12327"/>
          <ac:spMkLst>
            <pc:docMk/>
            <pc:sldMk cId="223879277" sldId="350"/>
            <ac:spMk id="19" creationId="{EA8D5280-6882-93BF-BB67-58A4AFF696FC}"/>
          </ac:spMkLst>
        </pc:spChg>
        <pc:spChg chg="add mod">
          <ac:chgData name="Antonio Carlos Meira Neto" userId="59b1efde8bf749db" providerId="LiveId" clId="{80735760-7840-4A2B-9124-0DDF62D58272}" dt="2022-10-05T23:57:55.360" v="13062" actId="1076"/>
          <ac:spMkLst>
            <pc:docMk/>
            <pc:sldMk cId="223879277" sldId="350"/>
            <ac:spMk id="288" creationId="{2D151C5B-298F-C72C-B676-570BD2A44322}"/>
          </ac:spMkLst>
        </pc:spChg>
        <pc:spChg chg="mod">
          <ac:chgData name="Antonio Carlos Meira Neto" userId="59b1efde8bf749db" providerId="LiveId" clId="{80735760-7840-4A2B-9124-0DDF62D58272}" dt="2022-10-05T23:59:28.474" v="13067" actId="20577"/>
          <ac:spMkLst>
            <pc:docMk/>
            <pc:sldMk cId="223879277" sldId="350"/>
            <ac:spMk id="290" creationId="{D9058B55-AABC-B43D-9552-B1AC9CE2F01A}"/>
          </ac:spMkLst>
        </pc:spChg>
        <pc:spChg chg="mod">
          <ac:chgData name="Antonio Carlos Meira Neto" userId="59b1efde8bf749db" providerId="LiveId" clId="{80735760-7840-4A2B-9124-0DDF62D58272}" dt="2022-10-05T23:26:53.239" v="12025" actId="20577"/>
          <ac:spMkLst>
            <pc:docMk/>
            <pc:sldMk cId="223879277" sldId="350"/>
            <ac:spMk id="300" creationId="{E44E910B-E13A-F63C-46FB-B67AB828C61B}"/>
          </ac:spMkLst>
        </pc:spChg>
        <pc:spChg chg="mod">
          <ac:chgData name="Antonio Carlos Meira Neto" userId="59b1efde8bf749db" providerId="LiveId" clId="{80735760-7840-4A2B-9124-0DDF62D58272}" dt="2022-10-05T23:26:42.104" v="12014" actId="20577"/>
          <ac:spMkLst>
            <pc:docMk/>
            <pc:sldMk cId="223879277" sldId="350"/>
            <ac:spMk id="317" creationId="{3151FD32-0027-00FE-1CF2-ABBE60798F13}"/>
          </ac:spMkLst>
        </pc:spChg>
        <pc:spChg chg="del">
          <ac:chgData name="Antonio Carlos Meira Neto" userId="59b1efde8bf749db" providerId="LiveId" clId="{80735760-7840-4A2B-9124-0DDF62D58272}" dt="2022-10-05T23:36:32.846" v="12324" actId="21"/>
          <ac:spMkLst>
            <pc:docMk/>
            <pc:sldMk cId="223879277" sldId="350"/>
            <ac:spMk id="338" creationId="{CA94DB9E-37C2-2054-2FE7-63909FBC6B6E}"/>
          </ac:spMkLst>
        </pc:spChg>
        <pc:spChg chg="del">
          <ac:chgData name="Antonio Carlos Meira Neto" userId="59b1efde8bf749db" providerId="LiveId" clId="{80735760-7840-4A2B-9124-0DDF62D58272}" dt="2022-10-05T23:27:54.783" v="12026" actId="478"/>
          <ac:spMkLst>
            <pc:docMk/>
            <pc:sldMk cId="223879277" sldId="350"/>
            <ac:spMk id="339" creationId="{7A5BF739-5A6F-BEA6-6D2D-724D7C1E0EA4}"/>
          </ac:spMkLst>
        </pc:spChg>
        <pc:spChg chg="mod">
          <ac:chgData name="Antonio Carlos Meira Neto" userId="59b1efde8bf749db" providerId="LiveId" clId="{80735760-7840-4A2B-9124-0DDF62D58272}" dt="2022-10-05T23:44:07.135" v="12703" actId="20577"/>
          <ac:spMkLst>
            <pc:docMk/>
            <pc:sldMk cId="223879277" sldId="350"/>
            <ac:spMk id="387" creationId="{ECCC7262-0221-3D98-E08E-73EA70CF146B}"/>
          </ac:spMkLst>
        </pc:spChg>
        <pc:spChg chg="mod">
          <ac:chgData name="Antonio Carlos Meira Neto" userId="59b1efde8bf749db" providerId="LiveId" clId="{80735760-7840-4A2B-9124-0DDF62D58272}" dt="2022-10-05T23:43:41.579" v="12690"/>
          <ac:spMkLst>
            <pc:docMk/>
            <pc:sldMk cId="223879277" sldId="350"/>
            <ac:spMk id="388" creationId="{BE6C4284-62EF-B0DF-0DB3-7C233FABA567}"/>
          </ac:spMkLst>
        </pc:spChg>
        <pc:spChg chg="mod">
          <ac:chgData name="Antonio Carlos Meira Neto" userId="59b1efde8bf749db" providerId="LiveId" clId="{80735760-7840-4A2B-9124-0DDF62D58272}" dt="2022-10-05T23:43:41.579" v="12690"/>
          <ac:spMkLst>
            <pc:docMk/>
            <pc:sldMk cId="223879277" sldId="350"/>
            <ac:spMk id="389" creationId="{97BA687A-E203-4140-1A55-ABCCCDC7415D}"/>
          </ac:spMkLst>
        </pc:spChg>
        <pc:spChg chg="mod">
          <ac:chgData name="Antonio Carlos Meira Neto" userId="59b1efde8bf749db" providerId="LiveId" clId="{80735760-7840-4A2B-9124-0DDF62D58272}" dt="2022-10-05T23:43:41.579" v="12690"/>
          <ac:spMkLst>
            <pc:docMk/>
            <pc:sldMk cId="223879277" sldId="350"/>
            <ac:spMk id="390" creationId="{1C21926B-609C-7267-511D-EA45B86FF837}"/>
          </ac:spMkLst>
        </pc:spChg>
        <pc:spChg chg="mod">
          <ac:chgData name="Antonio Carlos Meira Neto" userId="59b1efde8bf749db" providerId="LiveId" clId="{80735760-7840-4A2B-9124-0DDF62D58272}" dt="2022-10-05T23:43:41.579" v="12690"/>
          <ac:spMkLst>
            <pc:docMk/>
            <pc:sldMk cId="223879277" sldId="350"/>
            <ac:spMk id="391" creationId="{FBD99AFF-236B-17F5-606B-444DEA63480E}"/>
          </ac:spMkLst>
        </pc:spChg>
        <pc:spChg chg="mod">
          <ac:chgData name="Antonio Carlos Meira Neto" userId="59b1efde8bf749db" providerId="LiveId" clId="{80735760-7840-4A2B-9124-0DDF62D58272}" dt="2022-10-05T23:43:41.579" v="12690"/>
          <ac:spMkLst>
            <pc:docMk/>
            <pc:sldMk cId="223879277" sldId="350"/>
            <ac:spMk id="392" creationId="{FA3CF739-DC01-799D-9F67-B0BA03DA120A}"/>
          </ac:spMkLst>
        </pc:spChg>
        <pc:spChg chg="mod">
          <ac:chgData name="Antonio Carlos Meira Neto" userId="59b1efde8bf749db" providerId="LiveId" clId="{80735760-7840-4A2B-9124-0DDF62D58272}" dt="2022-10-05T23:43:41.579" v="12690"/>
          <ac:spMkLst>
            <pc:docMk/>
            <pc:sldMk cId="223879277" sldId="350"/>
            <ac:spMk id="393" creationId="{D74E965F-6432-F59E-29EF-17785F3105AD}"/>
          </ac:spMkLst>
        </pc:spChg>
        <pc:spChg chg="mod topLvl">
          <ac:chgData name="Antonio Carlos Meira Neto" userId="59b1efde8bf749db" providerId="LiveId" clId="{80735760-7840-4A2B-9124-0DDF62D58272}" dt="2022-10-05T23:45:04.743" v="12708" actId="165"/>
          <ac:spMkLst>
            <pc:docMk/>
            <pc:sldMk cId="223879277" sldId="350"/>
            <ac:spMk id="472" creationId="{A1AB027D-7472-550A-0B0A-9B8651B9C297}"/>
          </ac:spMkLst>
        </pc:spChg>
        <pc:spChg chg="mod topLvl">
          <ac:chgData name="Antonio Carlos Meira Neto" userId="59b1efde8bf749db" providerId="LiveId" clId="{80735760-7840-4A2B-9124-0DDF62D58272}" dt="2022-10-05T23:45:04.743" v="12708" actId="165"/>
          <ac:spMkLst>
            <pc:docMk/>
            <pc:sldMk cId="223879277" sldId="350"/>
            <ac:spMk id="473" creationId="{C4D01F41-6C0D-1349-3E52-17FBBBD499A1}"/>
          </ac:spMkLst>
        </pc:spChg>
        <pc:spChg chg="mod topLvl">
          <ac:chgData name="Antonio Carlos Meira Neto" userId="59b1efde8bf749db" providerId="LiveId" clId="{80735760-7840-4A2B-9124-0DDF62D58272}" dt="2022-10-05T23:45:04.743" v="12708" actId="165"/>
          <ac:spMkLst>
            <pc:docMk/>
            <pc:sldMk cId="223879277" sldId="350"/>
            <ac:spMk id="476" creationId="{854DEC37-BE64-9F6E-E455-456D085A2701}"/>
          </ac:spMkLst>
        </pc:spChg>
        <pc:spChg chg="mod topLvl">
          <ac:chgData name="Antonio Carlos Meira Neto" userId="59b1efde8bf749db" providerId="LiveId" clId="{80735760-7840-4A2B-9124-0DDF62D58272}" dt="2022-10-05T23:45:04.743" v="12708" actId="165"/>
          <ac:spMkLst>
            <pc:docMk/>
            <pc:sldMk cId="223879277" sldId="350"/>
            <ac:spMk id="477" creationId="{CE68A6AD-6A6D-1078-1018-88B88710D650}"/>
          </ac:spMkLst>
        </pc:spChg>
        <pc:spChg chg="mod topLvl">
          <ac:chgData name="Antonio Carlos Meira Neto" userId="59b1efde8bf749db" providerId="LiveId" clId="{80735760-7840-4A2B-9124-0DDF62D58272}" dt="2022-10-05T23:45:04.743" v="12708" actId="165"/>
          <ac:spMkLst>
            <pc:docMk/>
            <pc:sldMk cId="223879277" sldId="350"/>
            <ac:spMk id="478" creationId="{EC1C5ED8-FAC9-86C4-F34A-35FBE4C578A8}"/>
          </ac:spMkLst>
        </pc:spChg>
        <pc:spChg chg="mod topLvl">
          <ac:chgData name="Antonio Carlos Meira Neto" userId="59b1efde8bf749db" providerId="LiveId" clId="{80735760-7840-4A2B-9124-0DDF62D58272}" dt="2022-10-05T23:45:04.743" v="12708" actId="165"/>
          <ac:spMkLst>
            <pc:docMk/>
            <pc:sldMk cId="223879277" sldId="350"/>
            <ac:spMk id="479" creationId="{856A00EA-40EA-5BAE-4382-39EE67ADFD96}"/>
          </ac:spMkLst>
        </pc:spChg>
        <pc:spChg chg="mod topLvl">
          <ac:chgData name="Antonio Carlos Meira Neto" userId="59b1efde8bf749db" providerId="LiveId" clId="{80735760-7840-4A2B-9124-0DDF62D58272}" dt="2022-10-05T23:45:04.743" v="12708" actId="165"/>
          <ac:spMkLst>
            <pc:docMk/>
            <pc:sldMk cId="223879277" sldId="350"/>
            <ac:spMk id="481" creationId="{60C916AB-DB48-5B2E-DD3A-C6EA8A999DCF}"/>
          </ac:spMkLst>
        </pc:spChg>
        <pc:spChg chg="mod topLvl">
          <ac:chgData name="Antonio Carlos Meira Neto" userId="59b1efde8bf749db" providerId="LiveId" clId="{80735760-7840-4A2B-9124-0DDF62D58272}" dt="2022-10-05T23:45:04.743" v="12708" actId="165"/>
          <ac:spMkLst>
            <pc:docMk/>
            <pc:sldMk cId="223879277" sldId="350"/>
            <ac:spMk id="483" creationId="{D3C6014F-3A6E-5E7E-0C85-E5B7D0584625}"/>
          </ac:spMkLst>
        </pc:spChg>
        <pc:spChg chg="mod topLvl">
          <ac:chgData name="Antonio Carlos Meira Neto" userId="59b1efde8bf749db" providerId="LiveId" clId="{80735760-7840-4A2B-9124-0DDF62D58272}" dt="2022-10-05T23:45:04.743" v="12708" actId="165"/>
          <ac:spMkLst>
            <pc:docMk/>
            <pc:sldMk cId="223879277" sldId="350"/>
            <ac:spMk id="484" creationId="{46366965-1C58-87C2-FDBA-F5C4720587A1}"/>
          </ac:spMkLst>
        </pc:spChg>
        <pc:spChg chg="mod topLvl">
          <ac:chgData name="Antonio Carlos Meira Neto" userId="59b1efde8bf749db" providerId="LiveId" clId="{80735760-7840-4A2B-9124-0DDF62D58272}" dt="2022-10-05T23:45:04.743" v="12708" actId="165"/>
          <ac:spMkLst>
            <pc:docMk/>
            <pc:sldMk cId="223879277" sldId="350"/>
            <ac:spMk id="486" creationId="{09AF0DC0-2BF6-25D8-1F02-48BFFCEC3DF5}"/>
          </ac:spMkLst>
        </pc:spChg>
        <pc:spChg chg="mod topLvl">
          <ac:chgData name="Antonio Carlos Meira Neto" userId="59b1efde8bf749db" providerId="LiveId" clId="{80735760-7840-4A2B-9124-0DDF62D58272}" dt="2022-10-05T23:45:04.743" v="12708" actId="165"/>
          <ac:spMkLst>
            <pc:docMk/>
            <pc:sldMk cId="223879277" sldId="350"/>
            <ac:spMk id="487" creationId="{3CE54CA0-481D-8C0A-57CE-69E38E1CE184}"/>
          </ac:spMkLst>
        </pc:spChg>
        <pc:spChg chg="mod topLvl">
          <ac:chgData name="Antonio Carlos Meira Neto" userId="59b1efde8bf749db" providerId="LiveId" clId="{80735760-7840-4A2B-9124-0DDF62D58272}" dt="2022-10-05T23:45:04.743" v="12708" actId="165"/>
          <ac:spMkLst>
            <pc:docMk/>
            <pc:sldMk cId="223879277" sldId="350"/>
            <ac:spMk id="488" creationId="{C10D6F02-F4D9-E9E2-2FD5-92E9E05A59CA}"/>
          </ac:spMkLst>
        </pc:spChg>
        <pc:spChg chg="mod topLvl">
          <ac:chgData name="Antonio Carlos Meira Neto" userId="59b1efde8bf749db" providerId="LiveId" clId="{80735760-7840-4A2B-9124-0DDF62D58272}" dt="2022-10-05T23:45:04.743" v="12708" actId="165"/>
          <ac:spMkLst>
            <pc:docMk/>
            <pc:sldMk cId="223879277" sldId="350"/>
            <ac:spMk id="489" creationId="{14E9DC3E-792E-ED0F-C9EC-D8D976973231}"/>
          </ac:spMkLst>
        </pc:spChg>
        <pc:spChg chg="mod topLvl">
          <ac:chgData name="Antonio Carlos Meira Neto" userId="59b1efde8bf749db" providerId="LiveId" clId="{80735760-7840-4A2B-9124-0DDF62D58272}" dt="2022-10-05T23:45:04.743" v="12708" actId="165"/>
          <ac:spMkLst>
            <pc:docMk/>
            <pc:sldMk cId="223879277" sldId="350"/>
            <ac:spMk id="490" creationId="{E48DE8D2-DCDD-611E-4A3B-9BC3104EBE57}"/>
          </ac:spMkLst>
        </pc:spChg>
        <pc:spChg chg="mod topLvl">
          <ac:chgData name="Antonio Carlos Meira Neto" userId="59b1efde8bf749db" providerId="LiveId" clId="{80735760-7840-4A2B-9124-0DDF62D58272}" dt="2022-10-05T23:45:04.743" v="12708" actId="165"/>
          <ac:spMkLst>
            <pc:docMk/>
            <pc:sldMk cId="223879277" sldId="350"/>
            <ac:spMk id="493" creationId="{7CF24974-0AAD-694F-F4BB-2AF09CA7455E}"/>
          </ac:spMkLst>
        </pc:spChg>
        <pc:spChg chg="mod topLvl">
          <ac:chgData name="Antonio Carlos Meira Neto" userId="59b1efde8bf749db" providerId="LiveId" clId="{80735760-7840-4A2B-9124-0DDF62D58272}" dt="2022-10-05T23:45:04.743" v="12708" actId="165"/>
          <ac:spMkLst>
            <pc:docMk/>
            <pc:sldMk cId="223879277" sldId="350"/>
            <ac:spMk id="494" creationId="{7FB442C3-B42D-EC8B-95C3-873572125424}"/>
          </ac:spMkLst>
        </pc:spChg>
        <pc:spChg chg="mod topLvl">
          <ac:chgData name="Antonio Carlos Meira Neto" userId="59b1efde8bf749db" providerId="LiveId" clId="{80735760-7840-4A2B-9124-0DDF62D58272}" dt="2022-10-05T23:45:04.743" v="12708" actId="165"/>
          <ac:spMkLst>
            <pc:docMk/>
            <pc:sldMk cId="223879277" sldId="350"/>
            <ac:spMk id="495" creationId="{01B561E3-0FAE-EDBE-7C64-AD2A7A8A7B72}"/>
          </ac:spMkLst>
        </pc:spChg>
        <pc:spChg chg="mod topLvl">
          <ac:chgData name="Antonio Carlos Meira Neto" userId="59b1efde8bf749db" providerId="LiveId" clId="{80735760-7840-4A2B-9124-0DDF62D58272}" dt="2022-10-05T23:45:04.743" v="12708" actId="165"/>
          <ac:spMkLst>
            <pc:docMk/>
            <pc:sldMk cId="223879277" sldId="350"/>
            <ac:spMk id="496" creationId="{5AFB7FBF-3137-18C0-D559-B44FF1ADC7D2}"/>
          </ac:spMkLst>
        </pc:spChg>
        <pc:spChg chg="add del mod">
          <ac:chgData name="Antonio Carlos Meira Neto" userId="59b1efde8bf749db" providerId="LiveId" clId="{80735760-7840-4A2B-9124-0DDF62D58272}" dt="2022-10-05T23:47:53.695" v="12744" actId="478"/>
          <ac:spMkLst>
            <pc:docMk/>
            <pc:sldMk cId="223879277" sldId="350"/>
            <ac:spMk id="518" creationId="{9EAABBFA-F4C2-BC3E-080F-23AC482A8E99}"/>
          </ac:spMkLst>
        </pc:spChg>
        <pc:spChg chg="add del mod">
          <ac:chgData name="Antonio Carlos Meira Neto" userId="59b1efde8bf749db" providerId="LiveId" clId="{80735760-7840-4A2B-9124-0DDF62D58272}" dt="2022-10-05T23:48:24.895" v="12778" actId="478"/>
          <ac:spMkLst>
            <pc:docMk/>
            <pc:sldMk cId="223879277" sldId="350"/>
            <ac:spMk id="519" creationId="{4D778F5E-C3AE-B902-5E3D-6A5637B6998D}"/>
          </ac:spMkLst>
        </pc:spChg>
        <pc:spChg chg="add del mod">
          <ac:chgData name="Antonio Carlos Meira Neto" userId="59b1efde8bf749db" providerId="LiveId" clId="{80735760-7840-4A2B-9124-0DDF62D58272}" dt="2022-10-05T23:47:13.383" v="12732" actId="478"/>
          <ac:spMkLst>
            <pc:docMk/>
            <pc:sldMk cId="223879277" sldId="350"/>
            <ac:spMk id="522" creationId="{124E4AC3-2708-4CFE-6EAB-CEBD619092FC}"/>
          </ac:spMkLst>
        </pc:spChg>
        <pc:spChg chg="add del mod">
          <ac:chgData name="Antonio Carlos Meira Neto" userId="59b1efde8bf749db" providerId="LiveId" clId="{80735760-7840-4A2B-9124-0DDF62D58272}" dt="2022-10-05T23:47:18.246" v="12735" actId="478"/>
          <ac:spMkLst>
            <pc:docMk/>
            <pc:sldMk cId="223879277" sldId="350"/>
            <ac:spMk id="523" creationId="{58B66097-365E-9058-7ABF-E794FCA48441}"/>
          </ac:spMkLst>
        </pc:spChg>
        <pc:spChg chg="add del mod">
          <ac:chgData name="Antonio Carlos Meira Neto" userId="59b1efde8bf749db" providerId="LiveId" clId="{80735760-7840-4A2B-9124-0DDF62D58272}" dt="2022-10-05T23:47:17.632" v="12734" actId="478"/>
          <ac:spMkLst>
            <pc:docMk/>
            <pc:sldMk cId="223879277" sldId="350"/>
            <ac:spMk id="524" creationId="{A0352284-08A8-7D81-A21C-554E6D9B8B00}"/>
          </ac:spMkLst>
        </pc:spChg>
        <pc:spChg chg="add del mod">
          <ac:chgData name="Antonio Carlos Meira Neto" userId="59b1efde8bf749db" providerId="LiveId" clId="{80735760-7840-4A2B-9124-0DDF62D58272}" dt="2022-10-05T23:48:45.336" v="12780" actId="478"/>
          <ac:spMkLst>
            <pc:docMk/>
            <pc:sldMk cId="223879277" sldId="350"/>
            <ac:spMk id="527" creationId="{B8242892-A65A-F39C-DCE6-CC01A4F2A666}"/>
          </ac:spMkLst>
        </pc:spChg>
        <pc:spChg chg="add del mod">
          <ac:chgData name="Antonio Carlos Meira Neto" userId="59b1efde8bf749db" providerId="LiveId" clId="{80735760-7840-4A2B-9124-0DDF62D58272}" dt="2022-10-05T23:48:46.487" v="12781" actId="478"/>
          <ac:spMkLst>
            <pc:docMk/>
            <pc:sldMk cId="223879277" sldId="350"/>
            <ac:spMk id="530" creationId="{77EF10A3-FECD-9CD7-BAA7-F155FE216DFE}"/>
          </ac:spMkLst>
        </pc:spChg>
        <pc:spChg chg="add del mod">
          <ac:chgData name="Antonio Carlos Meira Neto" userId="59b1efde8bf749db" providerId="LiveId" clId="{80735760-7840-4A2B-9124-0DDF62D58272}" dt="2022-10-05T23:48:47.511" v="12782" actId="478"/>
          <ac:spMkLst>
            <pc:docMk/>
            <pc:sldMk cId="223879277" sldId="350"/>
            <ac:spMk id="533" creationId="{778606CE-CD16-D606-A931-94600763407C}"/>
          </ac:spMkLst>
        </pc:spChg>
        <pc:spChg chg="add del mod">
          <ac:chgData name="Antonio Carlos Meira Neto" userId="59b1efde8bf749db" providerId="LiveId" clId="{80735760-7840-4A2B-9124-0DDF62D58272}" dt="2022-10-05T23:48:49.280" v="12783" actId="478"/>
          <ac:spMkLst>
            <pc:docMk/>
            <pc:sldMk cId="223879277" sldId="350"/>
            <ac:spMk id="536" creationId="{79CD1D92-2014-5CB5-32CC-9C2E482C06D4}"/>
          </ac:spMkLst>
        </pc:spChg>
        <pc:spChg chg="add mod">
          <ac:chgData name="Antonio Carlos Meira Neto" userId="59b1efde8bf749db" providerId="LiveId" clId="{80735760-7840-4A2B-9124-0DDF62D58272}" dt="2022-10-05T23:52:11.355" v="12916" actId="164"/>
          <ac:spMkLst>
            <pc:docMk/>
            <pc:sldMk cId="223879277" sldId="350"/>
            <ac:spMk id="537" creationId="{5237C6F7-76CD-5F60-7313-B569CD9F72E7}"/>
          </ac:spMkLst>
        </pc:spChg>
        <pc:spChg chg="add mod">
          <ac:chgData name="Antonio Carlos Meira Neto" userId="59b1efde8bf749db" providerId="LiveId" clId="{80735760-7840-4A2B-9124-0DDF62D58272}" dt="2022-10-05T23:52:21.658" v="12917" actId="164"/>
          <ac:spMkLst>
            <pc:docMk/>
            <pc:sldMk cId="223879277" sldId="350"/>
            <ac:spMk id="538" creationId="{9D24766A-29F7-ACD3-9C53-F241D9C38D05}"/>
          </ac:spMkLst>
        </pc:spChg>
        <pc:spChg chg="add mod">
          <ac:chgData name="Antonio Carlos Meira Neto" userId="59b1efde8bf749db" providerId="LiveId" clId="{80735760-7840-4A2B-9124-0DDF62D58272}" dt="2022-10-05T23:52:28.168" v="12918" actId="164"/>
          <ac:spMkLst>
            <pc:docMk/>
            <pc:sldMk cId="223879277" sldId="350"/>
            <ac:spMk id="539" creationId="{23D69132-9FF6-E651-1656-CB5F092A7148}"/>
          </ac:spMkLst>
        </pc:spChg>
        <pc:spChg chg="add mod">
          <ac:chgData name="Antonio Carlos Meira Neto" userId="59b1efde8bf749db" providerId="LiveId" clId="{80735760-7840-4A2B-9124-0DDF62D58272}" dt="2022-10-05T23:52:33.040" v="12919" actId="164"/>
          <ac:spMkLst>
            <pc:docMk/>
            <pc:sldMk cId="223879277" sldId="350"/>
            <ac:spMk id="540" creationId="{A0BB92DF-967D-B222-B8DE-62FF8327CD85}"/>
          </ac:spMkLst>
        </pc:spChg>
        <pc:spChg chg="add mod">
          <ac:chgData name="Antonio Carlos Meira Neto" userId="59b1efde8bf749db" providerId="LiveId" clId="{80735760-7840-4A2B-9124-0DDF62D58272}" dt="2022-10-05T23:52:37.771" v="12920" actId="164"/>
          <ac:spMkLst>
            <pc:docMk/>
            <pc:sldMk cId="223879277" sldId="350"/>
            <ac:spMk id="541" creationId="{60132077-4966-0B99-90D6-D0FD16233AD1}"/>
          </ac:spMkLst>
        </pc:spChg>
        <pc:spChg chg="add del mod">
          <ac:chgData name="Antonio Carlos Meira Neto" userId="59b1efde8bf749db" providerId="LiveId" clId="{80735760-7840-4A2B-9124-0DDF62D58272}" dt="2022-10-05T23:53:31.442" v="12928" actId="478"/>
          <ac:spMkLst>
            <pc:docMk/>
            <pc:sldMk cId="223879277" sldId="350"/>
            <ac:spMk id="547" creationId="{BE92B1BC-DA27-1725-499C-B27F16E1E41F}"/>
          </ac:spMkLst>
        </pc:spChg>
        <pc:spChg chg="add mod">
          <ac:chgData name="Antonio Carlos Meira Neto" userId="59b1efde8bf749db" providerId="LiveId" clId="{80735760-7840-4A2B-9124-0DDF62D58272}" dt="2022-10-05T23:57:55.360" v="13062" actId="1076"/>
          <ac:spMkLst>
            <pc:docMk/>
            <pc:sldMk cId="223879277" sldId="350"/>
            <ac:spMk id="548" creationId="{C2600B42-9015-A240-2B2B-672190405DE4}"/>
          </ac:spMkLst>
        </pc:spChg>
        <pc:grpChg chg="add del mod">
          <ac:chgData name="Antonio Carlos Meira Neto" userId="59b1efde8bf749db" providerId="LiveId" clId="{80735760-7840-4A2B-9124-0DDF62D58272}" dt="2022-10-05T23:37:58.841" v="12386" actId="478"/>
          <ac:grpSpMkLst>
            <pc:docMk/>
            <pc:sldMk cId="223879277" sldId="350"/>
            <ac:grpSpMk id="6" creationId="{80CB3927-AA7D-19C7-46CC-95D4D3E00825}"/>
          </ac:grpSpMkLst>
        </pc:grpChg>
        <pc:grpChg chg="mod">
          <ac:chgData name="Antonio Carlos Meira Neto" userId="59b1efde8bf749db" providerId="LiveId" clId="{80735760-7840-4A2B-9124-0DDF62D58272}" dt="2022-10-05T23:36:50.260" v="12327"/>
          <ac:grpSpMkLst>
            <pc:docMk/>
            <pc:sldMk cId="223879277" sldId="350"/>
            <ac:grpSpMk id="7" creationId="{FE3EEDB2-2979-F208-5AFF-85977BB2E2E3}"/>
          </ac:grpSpMkLst>
        </pc:grpChg>
        <pc:grpChg chg="mod">
          <ac:chgData name="Antonio Carlos Meira Neto" userId="59b1efde8bf749db" providerId="LiveId" clId="{80735760-7840-4A2B-9124-0DDF62D58272}" dt="2022-10-05T23:36:50.260" v="12327"/>
          <ac:grpSpMkLst>
            <pc:docMk/>
            <pc:sldMk cId="223879277" sldId="350"/>
            <ac:grpSpMk id="8" creationId="{541A5D3B-5DD0-6137-3864-C3C5CA537229}"/>
          </ac:grpSpMkLst>
        </pc:grpChg>
        <pc:grpChg chg="mod">
          <ac:chgData name="Antonio Carlos Meira Neto" userId="59b1efde8bf749db" providerId="LiveId" clId="{80735760-7840-4A2B-9124-0DDF62D58272}" dt="2022-10-05T23:36:50.260" v="12327"/>
          <ac:grpSpMkLst>
            <pc:docMk/>
            <pc:sldMk cId="223879277" sldId="350"/>
            <ac:grpSpMk id="9" creationId="{2EEB5EDE-2706-894A-0522-22FB31640CD0}"/>
          </ac:grpSpMkLst>
        </pc:grpChg>
        <pc:grpChg chg="mod">
          <ac:chgData name="Antonio Carlos Meira Neto" userId="59b1efde8bf749db" providerId="LiveId" clId="{80735760-7840-4A2B-9124-0DDF62D58272}" dt="2022-10-05T23:36:50.260" v="12327"/>
          <ac:grpSpMkLst>
            <pc:docMk/>
            <pc:sldMk cId="223879277" sldId="350"/>
            <ac:grpSpMk id="10" creationId="{C69302ED-644F-F3AD-6E63-F2C6A2E11E3A}"/>
          </ac:grpSpMkLst>
        </pc:grpChg>
        <pc:grpChg chg="mod">
          <ac:chgData name="Antonio Carlos Meira Neto" userId="59b1efde8bf749db" providerId="LiveId" clId="{80735760-7840-4A2B-9124-0DDF62D58272}" dt="2022-10-05T23:36:50.260" v="12327"/>
          <ac:grpSpMkLst>
            <pc:docMk/>
            <pc:sldMk cId="223879277" sldId="350"/>
            <ac:grpSpMk id="11" creationId="{A19465F7-8BCF-934D-E125-2B071AF03B2C}"/>
          </ac:grpSpMkLst>
        </pc:grpChg>
        <pc:grpChg chg="mod">
          <ac:chgData name="Antonio Carlos Meira Neto" userId="59b1efde8bf749db" providerId="LiveId" clId="{80735760-7840-4A2B-9124-0DDF62D58272}" dt="2022-10-05T23:36:50.260" v="12327"/>
          <ac:grpSpMkLst>
            <pc:docMk/>
            <pc:sldMk cId="223879277" sldId="350"/>
            <ac:grpSpMk id="12" creationId="{DC36F256-DA45-94E9-CF62-7E7B9CAE7368}"/>
          </ac:grpSpMkLst>
        </pc:grpChg>
        <pc:grpChg chg="mod">
          <ac:chgData name="Antonio Carlos Meira Neto" userId="59b1efde8bf749db" providerId="LiveId" clId="{80735760-7840-4A2B-9124-0DDF62D58272}" dt="2022-10-05T23:36:50.260" v="12327"/>
          <ac:grpSpMkLst>
            <pc:docMk/>
            <pc:sldMk cId="223879277" sldId="350"/>
            <ac:grpSpMk id="22" creationId="{593207FF-659C-C07F-0A53-F44479B8D06F}"/>
          </ac:grpSpMkLst>
        </pc:grpChg>
        <pc:grpChg chg="mod">
          <ac:chgData name="Antonio Carlos Meira Neto" userId="59b1efde8bf749db" providerId="LiveId" clId="{80735760-7840-4A2B-9124-0DDF62D58272}" dt="2022-10-05T23:36:50.260" v="12327"/>
          <ac:grpSpMkLst>
            <pc:docMk/>
            <pc:sldMk cId="223879277" sldId="350"/>
            <ac:grpSpMk id="24" creationId="{80C2D9CE-3ED3-9F96-5ABB-AA20580507F2}"/>
          </ac:grpSpMkLst>
        </pc:grpChg>
        <pc:grpChg chg="mod">
          <ac:chgData name="Antonio Carlos Meira Neto" userId="59b1efde8bf749db" providerId="LiveId" clId="{80735760-7840-4A2B-9124-0DDF62D58272}" dt="2022-10-05T23:36:50.260" v="12327"/>
          <ac:grpSpMkLst>
            <pc:docMk/>
            <pc:sldMk cId="223879277" sldId="350"/>
            <ac:grpSpMk id="32" creationId="{E1ED9B8B-A0E4-E24C-CC27-D1907DB41523}"/>
          </ac:grpSpMkLst>
        </pc:grpChg>
        <pc:grpChg chg="mod">
          <ac:chgData name="Antonio Carlos Meira Neto" userId="59b1efde8bf749db" providerId="LiveId" clId="{80735760-7840-4A2B-9124-0DDF62D58272}" dt="2022-10-05T23:36:50.260" v="12327"/>
          <ac:grpSpMkLst>
            <pc:docMk/>
            <pc:sldMk cId="223879277" sldId="350"/>
            <ac:grpSpMk id="34" creationId="{7A8CEBF2-794D-28DF-DB85-C65EDAF32681}"/>
          </ac:grpSpMkLst>
        </pc:grpChg>
        <pc:grpChg chg="mod">
          <ac:chgData name="Antonio Carlos Meira Neto" userId="59b1efde8bf749db" providerId="LiveId" clId="{80735760-7840-4A2B-9124-0DDF62D58272}" dt="2022-10-05T23:36:50.260" v="12327"/>
          <ac:grpSpMkLst>
            <pc:docMk/>
            <pc:sldMk cId="223879277" sldId="350"/>
            <ac:grpSpMk id="42" creationId="{316F50E3-4C17-E14D-808B-6E08C8BEF48B}"/>
          </ac:grpSpMkLst>
        </pc:grpChg>
        <pc:grpChg chg="mod">
          <ac:chgData name="Antonio Carlos Meira Neto" userId="59b1efde8bf749db" providerId="LiveId" clId="{80735760-7840-4A2B-9124-0DDF62D58272}" dt="2022-10-05T23:36:50.260" v="12327"/>
          <ac:grpSpMkLst>
            <pc:docMk/>
            <pc:sldMk cId="223879277" sldId="350"/>
            <ac:grpSpMk id="44" creationId="{84E52FBC-480E-E3B6-C086-85CA9362D083}"/>
          </ac:grpSpMkLst>
        </pc:grpChg>
        <pc:grpChg chg="mod">
          <ac:chgData name="Antonio Carlos Meira Neto" userId="59b1efde8bf749db" providerId="LiveId" clId="{80735760-7840-4A2B-9124-0DDF62D58272}" dt="2022-10-05T23:36:50.260" v="12327"/>
          <ac:grpSpMkLst>
            <pc:docMk/>
            <pc:sldMk cId="223879277" sldId="350"/>
            <ac:grpSpMk id="52" creationId="{9D37ED54-09CC-8613-9EB1-2368386F4FEC}"/>
          </ac:grpSpMkLst>
        </pc:grpChg>
        <pc:grpChg chg="mod">
          <ac:chgData name="Antonio Carlos Meira Neto" userId="59b1efde8bf749db" providerId="LiveId" clId="{80735760-7840-4A2B-9124-0DDF62D58272}" dt="2022-10-05T23:36:50.260" v="12327"/>
          <ac:grpSpMkLst>
            <pc:docMk/>
            <pc:sldMk cId="223879277" sldId="350"/>
            <ac:grpSpMk id="54" creationId="{96349AB1-7EE0-BD2F-0F87-23A1277F03CC}"/>
          </ac:grpSpMkLst>
        </pc:grpChg>
        <pc:grpChg chg="mod">
          <ac:chgData name="Antonio Carlos Meira Neto" userId="59b1efde8bf749db" providerId="LiveId" clId="{80735760-7840-4A2B-9124-0DDF62D58272}" dt="2022-10-05T23:36:50.260" v="12327"/>
          <ac:grpSpMkLst>
            <pc:docMk/>
            <pc:sldMk cId="223879277" sldId="350"/>
            <ac:grpSpMk id="62" creationId="{EFB7837B-7832-ED5A-AE48-43D70FCDA2C1}"/>
          </ac:grpSpMkLst>
        </pc:grpChg>
        <pc:grpChg chg="mod">
          <ac:chgData name="Antonio Carlos Meira Neto" userId="59b1efde8bf749db" providerId="LiveId" clId="{80735760-7840-4A2B-9124-0DDF62D58272}" dt="2022-10-05T23:36:50.260" v="12327"/>
          <ac:grpSpMkLst>
            <pc:docMk/>
            <pc:sldMk cId="223879277" sldId="350"/>
            <ac:grpSpMk id="258" creationId="{92B3FA65-1E63-ABB0-D578-B8AEF83798E0}"/>
          </ac:grpSpMkLst>
        </pc:grpChg>
        <pc:grpChg chg="mod">
          <ac:chgData name="Antonio Carlos Meira Neto" userId="59b1efde8bf749db" providerId="LiveId" clId="{80735760-7840-4A2B-9124-0DDF62D58272}" dt="2022-10-05T23:36:50.260" v="12327"/>
          <ac:grpSpMkLst>
            <pc:docMk/>
            <pc:sldMk cId="223879277" sldId="350"/>
            <ac:grpSpMk id="259" creationId="{A99CDC90-7D9D-A471-8D45-D31DAFA68821}"/>
          </ac:grpSpMkLst>
        </pc:grpChg>
        <pc:grpChg chg="mod">
          <ac:chgData name="Antonio Carlos Meira Neto" userId="59b1efde8bf749db" providerId="LiveId" clId="{80735760-7840-4A2B-9124-0DDF62D58272}" dt="2022-10-05T23:36:50.260" v="12327"/>
          <ac:grpSpMkLst>
            <pc:docMk/>
            <pc:sldMk cId="223879277" sldId="350"/>
            <ac:grpSpMk id="278" creationId="{837CC137-225E-8302-EFAE-E8458E30DBD1}"/>
          </ac:grpSpMkLst>
        </pc:grpChg>
        <pc:grpChg chg="mod">
          <ac:chgData name="Antonio Carlos Meira Neto" userId="59b1efde8bf749db" providerId="LiveId" clId="{80735760-7840-4A2B-9124-0DDF62D58272}" dt="2022-10-05T23:36:50.260" v="12327"/>
          <ac:grpSpMkLst>
            <pc:docMk/>
            <pc:sldMk cId="223879277" sldId="350"/>
            <ac:grpSpMk id="280" creationId="{CE61A3D3-1A8F-935F-53C2-5FFB2F7F28C4}"/>
          </ac:grpSpMkLst>
        </pc:grpChg>
        <pc:grpChg chg="del">
          <ac:chgData name="Antonio Carlos Meira Neto" userId="59b1efde8bf749db" providerId="LiveId" clId="{80735760-7840-4A2B-9124-0DDF62D58272}" dt="2022-10-05T23:36:32.846" v="12324" actId="21"/>
          <ac:grpSpMkLst>
            <pc:docMk/>
            <pc:sldMk cId="223879277" sldId="350"/>
            <ac:grpSpMk id="291" creationId="{5DBC0D74-818A-EC2B-87CA-1A5A162D92C4}"/>
          </ac:grpSpMkLst>
        </pc:grpChg>
        <pc:grpChg chg="del">
          <ac:chgData name="Antonio Carlos Meira Neto" userId="59b1efde8bf749db" providerId="LiveId" clId="{80735760-7840-4A2B-9124-0DDF62D58272}" dt="2022-10-05T23:27:54.783" v="12026" actId="478"/>
          <ac:grpSpMkLst>
            <pc:docMk/>
            <pc:sldMk cId="223879277" sldId="350"/>
            <ac:grpSpMk id="340" creationId="{ECD00A62-CE67-40B9-CA0D-75172D9758A5}"/>
          </ac:grpSpMkLst>
        </pc:grpChg>
        <pc:grpChg chg="add mod">
          <ac:chgData name="Antonio Carlos Meira Neto" userId="59b1efde8bf749db" providerId="LiveId" clId="{80735760-7840-4A2B-9124-0DDF62D58272}" dt="2022-10-05T23:57:55.360" v="13062" actId="1076"/>
          <ac:grpSpMkLst>
            <pc:docMk/>
            <pc:sldMk cId="223879277" sldId="350"/>
            <ac:grpSpMk id="362" creationId="{70B3789E-A4DE-B7BB-C068-E79934F5CA74}"/>
          </ac:grpSpMkLst>
        </pc:grpChg>
        <pc:grpChg chg="mod">
          <ac:chgData name="Antonio Carlos Meira Neto" userId="59b1efde8bf749db" providerId="LiveId" clId="{80735760-7840-4A2B-9124-0DDF62D58272}" dt="2022-10-05T23:43:41.579" v="12690"/>
          <ac:grpSpMkLst>
            <pc:docMk/>
            <pc:sldMk cId="223879277" sldId="350"/>
            <ac:grpSpMk id="381" creationId="{C9D8AE59-B153-131B-09BB-B20845BFF192}"/>
          </ac:grpSpMkLst>
        </pc:grpChg>
        <pc:grpChg chg="mod">
          <ac:chgData name="Antonio Carlos Meira Neto" userId="59b1efde8bf749db" providerId="LiveId" clId="{80735760-7840-4A2B-9124-0DDF62D58272}" dt="2022-10-05T23:43:41.579" v="12690"/>
          <ac:grpSpMkLst>
            <pc:docMk/>
            <pc:sldMk cId="223879277" sldId="350"/>
            <ac:grpSpMk id="382" creationId="{E44BD310-92F8-9E96-8C9A-10845A690661}"/>
          </ac:grpSpMkLst>
        </pc:grpChg>
        <pc:grpChg chg="mod">
          <ac:chgData name="Antonio Carlos Meira Neto" userId="59b1efde8bf749db" providerId="LiveId" clId="{80735760-7840-4A2B-9124-0DDF62D58272}" dt="2022-10-05T23:43:41.579" v="12690"/>
          <ac:grpSpMkLst>
            <pc:docMk/>
            <pc:sldMk cId="223879277" sldId="350"/>
            <ac:grpSpMk id="383" creationId="{019952C5-200D-7520-C253-82D3CB4EE1CD}"/>
          </ac:grpSpMkLst>
        </pc:grpChg>
        <pc:grpChg chg="mod">
          <ac:chgData name="Antonio Carlos Meira Neto" userId="59b1efde8bf749db" providerId="LiveId" clId="{80735760-7840-4A2B-9124-0DDF62D58272}" dt="2022-10-05T23:43:41.579" v="12690"/>
          <ac:grpSpMkLst>
            <pc:docMk/>
            <pc:sldMk cId="223879277" sldId="350"/>
            <ac:grpSpMk id="384" creationId="{E7A80EA6-8FF4-6BCB-5ADA-45C39A756A8D}"/>
          </ac:grpSpMkLst>
        </pc:grpChg>
        <pc:grpChg chg="mod">
          <ac:chgData name="Antonio Carlos Meira Neto" userId="59b1efde8bf749db" providerId="LiveId" clId="{80735760-7840-4A2B-9124-0DDF62D58272}" dt="2022-10-05T23:43:41.579" v="12690"/>
          <ac:grpSpMkLst>
            <pc:docMk/>
            <pc:sldMk cId="223879277" sldId="350"/>
            <ac:grpSpMk id="385" creationId="{87096D47-47BE-7846-3CBD-B1418BA24364}"/>
          </ac:grpSpMkLst>
        </pc:grpChg>
        <pc:grpChg chg="mod">
          <ac:chgData name="Antonio Carlos Meira Neto" userId="59b1efde8bf749db" providerId="LiveId" clId="{80735760-7840-4A2B-9124-0DDF62D58272}" dt="2022-10-05T23:43:41.579" v="12690"/>
          <ac:grpSpMkLst>
            <pc:docMk/>
            <pc:sldMk cId="223879277" sldId="350"/>
            <ac:grpSpMk id="386" creationId="{5FD7F0A5-F651-080B-0602-301F223E9041}"/>
          </ac:grpSpMkLst>
        </pc:grpChg>
        <pc:grpChg chg="mod">
          <ac:chgData name="Antonio Carlos Meira Neto" userId="59b1efde8bf749db" providerId="LiveId" clId="{80735760-7840-4A2B-9124-0DDF62D58272}" dt="2022-10-05T23:43:41.579" v="12690"/>
          <ac:grpSpMkLst>
            <pc:docMk/>
            <pc:sldMk cId="223879277" sldId="350"/>
            <ac:grpSpMk id="396" creationId="{D658D507-AADD-2815-7B95-E1E7269034FE}"/>
          </ac:grpSpMkLst>
        </pc:grpChg>
        <pc:grpChg chg="mod">
          <ac:chgData name="Antonio Carlos Meira Neto" userId="59b1efde8bf749db" providerId="LiveId" clId="{80735760-7840-4A2B-9124-0DDF62D58272}" dt="2022-10-05T23:43:41.579" v="12690"/>
          <ac:grpSpMkLst>
            <pc:docMk/>
            <pc:sldMk cId="223879277" sldId="350"/>
            <ac:grpSpMk id="398" creationId="{FD433C85-5F11-FEEA-69E3-BCE040A1D2A6}"/>
          </ac:grpSpMkLst>
        </pc:grpChg>
        <pc:grpChg chg="mod">
          <ac:chgData name="Antonio Carlos Meira Neto" userId="59b1efde8bf749db" providerId="LiveId" clId="{80735760-7840-4A2B-9124-0DDF62D58272}" dt="2022-10-05T23:43:41.579" v="12690"/>
          <ac:grpSpMkLst>
            <pc:docMk/>
            <pc:sldMk cId="223879277" sldId="350"/>
            <ac:grpSpMk id="406" creationId="{F3671A70-7796-86DC-D39F-5D61923249B4}"/>
          </ac:grpSpMkLst>
        </pc:grpChg>
        <pc:grpChg chg="mod">
          <ac:chgData name="Antonio Carlos Meira Neto" userId="59b1efde8bf749db" providerId="LiveId" clId="{80735760-7840-4A2B-9124-0DDF62D58272}" dt="2022-10-05T23:43:41.579" v="12690"/>
          <ac:grpSpMkLst>
            <pc:docMk/>
            <pc:sldMk cId="223879277" sldId="350"/>
            <ac:grpSpMk id="408" creationId="{A0A67B15-7A8C-47F1-FF29-11FAB51BD2A5}"/>
          </ac:grpSpMkLst>
        </pc:grpChg>
        <pc:grpChg chg="mod">
          <ac:chgData name="Antonio Carlos Meira Neto" userId="59b1efde8bf749db" providerId="LiveId" clId="{80735760-7840-4A2B-9124-0DDF62D58272}" dt="2022-10-05T23:43:41.579" v="12690"/>
          <ac:grpSpMkLst>
            <pc:docMk/>
            <pc:sldMk cId="223879277" sldId="350"/>
            <ac:grpSpMk id="416" creationId="{8BC2918C-7D58-E5EF-0A23-D9FF54BDB664}"/>
          </ac:grpSpMkLst>
        </pc:grpChg>
        <pc:grpChg chg="mod">
          <ac:chgData name="Antonio Carlos Meira Neto" userId="59b1efde8bf749db" providerId="LiveId" clId="{80735760-7840-4A2B-9124-0DDF62D58272}" dt="2022-10-05T23:43:41.579" v="12690"/>
          <ac:grpSpMkLst>
            <pc:docMk/>
            <pc:sldMk cId="223879277" sldId="350"/>
            <ac:grpSpMk id="418" creationId="{DD25206F-0333-3E03-4DEA-101B12FAB4BA}"/>
          </ac:grpSpMkLst>
        </pc:grpChg>
        <pc:grpChg chg="mod">
          <ac:chgData name="Antonio Carlos Meira Neto" userId="59b1efde8bf749db" providerId="LiveId" clId="{80735760-7840-4A2B-9124-0DDF62D58272}" dt="2022-10-05T23:43:41.579" v="12690"/>
          <ac:grpSpMkLst>
            <pc:docMk/>
            <pc:sldMk cId="223879277" sldId="350"/>
            <ac:grpSpMk id="426" creationId="{75061A49-E5FD-ED7E-96CE-9873BFFD1953}"/>
          </ac:grpSpMkLst>
        </pc:grpChg>
        <pc:grpChg chg="mod">
          <ac:chgData name="Antonio Carlos Meira Neto" userId="59b1efde8bf749db" providerId="LiveId" clId="{80735760-7840-4A2B-9124-0DDF62D58272}" dt="2022-10-05T23:43:41.579" v="12690"/>
          <ac:grpSpMkLst>
            <pc:docMk/>
            <pc:sldMk cId="223879277" sldId="350"/>
            <ac:grpSpMk id="428" creationId="{6DF78B22-DC69-BAEB-67F7-984629F85B8C}"/>
          </ac:grpSpMkLst>
        </pc:grpChg>
        <pc:grpChg chg="mod">
          <ac:chgData name="Antonio Carlos Meira Neto" userId="59b1efde8bf749db" providerId="LiveId" clId="{80735760-7840-4A2B-9124-0DDF62D58272}" dt="2022-10-05T23:43:41.579" v="12690"/>
          <ac:grpSpMkLst>
            <pc:docMk/>
            <pc:sldMk cId="223879277" sldId="350"/>
            <ac:grpSpMk id="436" creationId="{3B03ED8C-DDA7-BDBD-0243-BECB339FA129}"/>
          </ac:grpSpMkLst>
        </pc:grpChg>
        <pc:grpChg chg="mod">
          <ac:chgData name="Antonio Carlos Meira Neto" userId="59b1efde8bf749db" providerId="LiveId" clId="{80735760-7840-4A2B-9124-0DDF62D58272}" dt="2022-10-05T23:43:41.579" v="12690"/>
          <ac:grpSpMkLst>
            <pc:docMk/>
            <pc:sldMk cId="223879277" sldId="350"/>
            <ac:grpSpMk id="440" creationId="{66B823FF-E3C9-A024-14D7-EC85A772DC63}"/>
          </ac:grpSpMkLst>
        </pc:grpChg>
        <pc:grpChg chg="mod">
          <ac:chgData name="Antonio Carlos Meira Neto" userId="59b1efde8bf749db" providerId="LiveId" clId="{80735760-7840-4A2B-9124-0DDF62D58272}" dt="2022-10-05T23:43:41.579" v="12690"/>
          <ac:grpSpMkLst>
            <pc:docMk/>
            <pc:sldMk cId="223879277" sldId="350"/>
            <ac:grpSpMk id="441" creationId="{D5C7307C-D2F1-188F-44F2-635B9406A425}"/>
          </ac:grpSpMkLst>
        </pc:grpChg>
        <pc:grpChg chg="mod">
          <ac:chgData name="Antonio Carlos Meira Neto" userId="59b1efde8bf749db" providerId="LiveId" clId="{80735760-7840-4A2B-9124-0DDF62D58272}" dt="2022-10-05T23:43:41.579" v="12690"/>
          <ac:grpSpMkLst>
            <pc:docMk/>
            <pc:sldMk cId="223879277" sldId="350"/>
            <ac:grpSpMk id="460" creationId="{21097B12-E244-F839-7C5A-19D1A7E94A0E}"/>
          </ac:grpSpMkLst>
        </pc:grpChg>
        <pc:grpChg chg="mod">
          <ac:chgData name="Antonio Carlos Meira Neto" userId="59b1efde8bf749db" providerId="LiveId" clId="{80735760-7840-4A2B-9124-0DDF62D58272}" dt="2022-10-05T23:43:41.579" v="12690"/>
          <ac:grpSpMkLst>
            <pc:docMk/>
            <pc:sldMk cId="223879277" sldId="350"/>
            <ac:grpSpMk id="462" creationId="{B21920B6-A40D-A44D-D4EC-AEEA025130B9}"/>
          </ac:grpSpMkLst>
        </pc:grpChg>
        <pc:grpChg chg="add del mod">
          <ac:chgData name="Antonio Carlos Meira Neto" userId="59b1efde8bf749db" providerId="LiveId" clId="{80735760-7840-4A2B-9124-0DDF62D58272}" dt="2022-10-05T23:45:30.432" v="12713" actId="478"/>
          <ac:grpSpMkLst>
            <pc:docMk/>
            <pc:sldMk cId="223879277" sldId="350"/>
            <ac:grpSpMk id="470" creationId="{AA2A81D9-8A92-6E59-FE7F-F50F1F72A0EA}"/>
          </ac:grpSpMkLst>
        </pc:grpChg>
        <pc:grpChg chg="mod topLvl">
          <ac:chgData name="Antonio Carlos Meira Neto" userId="59b1efde8bf749db" providerId="LiveId" clId="{80735760-7840-4A2B-9124-0DDF62D58272}" dt="2022-10-05T23:45:04.743" v="12708" actId="165"/>
          <ac:grpSpMkLst>
            <pc:docMk/>
            <pc:sldMk cId="223879277" sldId="350"/>
            <ac:grpSpMk id="474" creationId="{432FCE99-3BA2-02BE-4A7E-DDCA86517CC8}"/>
          </ac:grpSpMkLst>
        </pc:grpChg>
        <pc:grpChg chg="mod topLvl">
          <ac:chgData name="Antonio Carlos Meira Neto" userId="59b1efde8bf749db" providerId="LiveId" clId="{80735760-7840-4A2B-9124-0DDF62D58272}" dt="2022-10-05T23:45:04.743" v="12708" actId="165"/>
          <ac:grpSpMkLst>
            <pc:docMk/>
            <pc:sldMk cId="223879277" sldId="350"/>
            <ac:grpSpMk id="482" creationId="{16AD4199-6374-9607-F3CC-A1B06C9CED9E}"/>
          </ac:grpSpMkLst>
        </pc:grpChg>
        <pc:grpChg chg="mod">
          <ac:chgData name="Antonio Carlos Meira Neto" userId="59b1efde8bf749db" providerId="LiveId" clId="{80735760-7840-4A2B-9124-0DDF62D58272}" dt="2022-10-05T23:45:04.743" v="12708" actId="165"/>
          <ac:grpSpMkLst>
            <pc:docMk/>
            <pc:sldMk cId="223879277" sldId="350"/>
            <ac:grpSpMk id="497" creationId="{6644CA74-FCBC-084C-ED5D-A64E4DF7400D}"/>
          </ac:grpSpMkLst>
        </pc:grpChg>
        <pc:grpChg chg="mod">
          <ac:chgData name="Antonio Carlos Meira Neto" userId="59b1efde8bf749db" providerId="LiveId" clId="{80735760-7840-4A2B-9124-0DDF62D58272}" dt="2022-10-05T23:45:04.743" v="12708" actId="165"/>
          <ac:grpSpMkLst>
            <pc:docMk/>
            <pc:sldMk cId="223879277" sldId="350"/>
            <ac:grpSpMk id="507" creationId="{EAAC16BE-8758-2A26-80F0-F9E4DE36A4E0}"/>
          </ac:grpSpMkLst>
        </pc:grpChg>
        <pc:grpChg chg="mod">
          <ac:chgData name="Antonio Carlos Meira Neto" userId="59b1efde8bf749db" providerId="LiveId" clId="{80735760-7840-4A2B-9124-0DDF62D58272}" dt="2022-10-05T23:45:04.743" v="12708" actId="165"/>
          <ac:grpSpMkLst>
            <pc:docMk/>
            <pc:sldMk cId="223879277" sldId="350"/>
            <ac:grpSpMk id="509" creationId="{C4B43940-972C-B32A-B02F-4B9BE75BF127}"/>
          </ac:grpSpMkLst>
        </pc:grpChg>
        <pc:grpChg chg="add mod">
          <ac:chgData name="Antonio Carlos Meira Neto" userId="59b1efde8bf749db" providerId="LiveId" clId="{80735760-7840-4A2B-9124-0DDF62D58272}" dt="2022-10-05T23:57:55.360" v="13062" actId="1076"/>
          <ac:grpSpMkLst>
            <pc:docMk/>
            <pc:sldMk cId="223879277" sldId="350"/>
            <ac:grpSpMk id="542" creationId="{EF153B77-037C-44AF-C965-7FF84EBC251C}"/>
          </ac:grpSpMkLst>
        </pc:grpChg>
        <pc:grpChg chg="add mod">
          <ac:chgData name="Antonio Carlos Meira Neto" userId="59b1efde8bf749db" providerId="LiveId" clId="{80735760-7840-4A2B-9124-0DDF62D58272}" dt="2022-10-05T23:57:55.360" v="13062" actId="1076"/>
          <ac:grpSpMkLst>
            <pc:docMk/>
            <pc:sldMk cId="223879277" sldId="350"/>
            <ac:grpSpMk id="543" creationId="{05BA0572-8790-07ED-C445-53EFCD066DEB}"/>
          </ac:grpSpMkLst>
        </pc:grpChg>
        <pc:grpChg chg="add mod">
          <ac:chgData name="Antonio Carlos Meira Neto" userId="59b1efde8bf749db" providerId="LiveId" clId="{80735760-7840-4A2B-9124-0DDF62D58272}" dt="2022-10-05T23:57:55.360" v="13062" actId="1076"/>
          <ac:grpSpMkLst>
            <pc:docMk/>
            <pc:sldMk cId="223879277" sldId="350"/>
            <ac:grpSpMk id="544" creationId="{E12B96FC-0DEC-85DB-B3C8-7864E38CB866}"/>
          </ac:grpSpMkLst>
        </pc:grpChg>
        <pc:grpChg chg="add mod">
          <ac:chgData name="Antonio Carlos Meira Neto" userId="59b1efde8bf749db" providerId="LiveId" clId="{80735760-7840-4A2B-9124-0DDF62D58272}" dt="2022-10-05T23:57:55.360" v="13062" actId="1076"/>
          <ac:grpSpMkLst>
            <pc:docMk/>
            <pc:sldMk cId="223879277" sldId="350"/>
            <ac:grpSpMk id="545" creationId="{1C955650-832A-F487-5457-641D66A16989}"/>
          </ac:grpSpMkLst>
        </pc:grpChg>
        <pc:grpChg chg="add mod">
          <ac:chgData name="Antonio Carlos Meira Neto" userId="59b1efde8bf749db" providerId="LiveId" clId="{80735760-7840-4A2B-9124-0DDF62D58272}" dt="2022-10-05T23:57:55.360" v="13062" actId="1076"/>
          <ac:grpSpMkLst>
            <pc:docMk/>
            <pc:sldMk cId="223879277" sldId="350"/>
            <ac:grpSpMk id="546" creationId="{778659AF-7CB7-2C07-E5C2-ED7C89F4F11D}"/>
          </ac:grpSpMkLst>
        </pc:grpChg>
        <pc:picChg chg="mod">
          <ac:chgData name="Antonio Carlos Meira Neto" userId="59b1efde8bf749db" providerId="LiveId" clId="{80735760-7840-4A2B-9124-0DDF62D58272}" dt="2022-10-05T23:36:50.260" v="12327"/>
          <ac:picMkLst>
            <pc:docMk/>
            <pc:sldMk cId="223879277" sldId="350"/>
            <ac:picMk id="28" creationId="{25CD3824-1980-CBC3-397D-31EA94C0704F}"/>
          </ac:picMkLst>
        </pc:picChg>
        <pc:picChg chg="mod">
          <ac:chgData name="Antonio Carlos Meira Neto" userId="59b1efde8bf749db" providerId="LiveId" clId="{80735760-7840-4A2B-9124-0DDF62D58272}" dt="2022-10-05T23:36:50.260" v="12327"/>
          <ac:picMkLst>
            <pc:docMk/>
            <pc:sldMk cId="223879277" sldId="350"/>
            <ac:picMk id="29" creationId="{23E2A5FA-0356-0259-8EDE-1100A40AA333}"/>
          </ac:picMkLst>
        </pc:picChg>
        <pc:picChg chg="mod">
          <ac:chgData name="Antonio Carlos Meira Neto" userId="59b1efde8bf749db" providerId="LiveId" clId="{80735760-7840-4A2B-9124-0DDF62D58272}" dt="2022-10-05T23:36:50.260" v="12327"/>
          <ac:picMkLst>
            <pc:docMk/>
            <pc:sldMk cId="223879277" sldId="350"/>
            <ac:picMk id="30" creationId="{0095DEF0-9B6E-15CD-8128-9C0C894148B9}"/>
          </ac:picMkLst>
        </pc:picChg>
        <pc:picChg chg="mod">
          <ac:chgData name="Antonio Carlos Meira Neto" userId="59b1efde8bf749db" providerId="LiveId" clId="{80735760-7840-4A2B-9124-0DDF62D58272}" dt="2022-10-05T23:36:50.260" v="12327"/>
          <ac:picMkLst>
            <pc:docMk/>
            <pc:sldMk cId="223879277" sldId="350"/>
            <ac:picMk id="31" creationId="{4016BCF2-C763-2A60-2A24-552D924EB4FC}"/>
          </ac:picMkLst>
        </pc:picChg>
        <pc:picChg chg="mod">
          <ac:chgData name="Antonio Carlos Meira Neto" userId="59b1efde8bf749db" providerId="LiveId" clId="{80735760-7840-4A2B-9124-0DDF62D58272}" dt="2022-10-05T23:36:50.260" v="12327"/>
          <ac:picMkLst>
            <pc:docMk/>
            <pc:sldMk cId="223879277" sldId="350"/>
            <ac:picMk id="38" creationId="{5B9D211E-788F-0520-EBD2-A79DF6D027FE}"/>
          </ac:picMkLst>
        </pc:picChg>
        <pc:picChg chg="mod">
          <ac:chgData name="Antonio Carlos Meira Neto" userId="59b1efde8bf749db" providerId="LiveId" clId="{80735760-7840-4A2B-9124-0DDF62D58272}" dt="2022-10-05T23:36:50.260" v="12327"/>
          <ac:picMkLst>
            <pc:docMk/>
            <pc:sldMk cId="223879277" sldId="350"/>
            <ac:picMk id="39" creationId="{A90913F6-ADF6-D8C5-106C-6530988C7D7C}"/>
          </ac:picMkLst>
        </pc:picChg>
        <pc:picChg chg="mod">
          <ac:chgData name="Antonio Carlos Meira Neto" userId="59b1efde8bf749db" providerId="LiveId" clId="{80735760-7840-4A2B-9124-0DDF62D58272}" dt="2022-10-05T23:36:50.260" v="12327"/>
          <ac:picMkLst>
            <pc:docMk/>
            <pc:sldMk cId="223879277" sldId="350"/>
            <ac:picMk id="40" creationId="{BE026272-5EFF-69BA-74A2-102E8289D655}"/>
          </ac:picMkLst>
        </pc:picChg>
        <pc:picChg chg="mod">
          <ac:chgData name="Antonio Carlos Meira Neto" userId="59b1efde8bf749db" providerId="LiveId" clId="{80735760-7840-4A2B-9124-0DDF62D58272}" dt="2022-10-05T23:36:50.260" v="12327"/>
          <ac:picMkLst>
            <pc:docMk/>
            <pc:sldMk cId="223879277" sldId="350"/>
            <ac:picMk id="41" creationId="{1F5A806D-7B61-88D2-6B4A-980BA0F1885D}"/>
          </ac:picMkLst>
        </pc:picChg>
        <pc:picChg chg="mod">
          <ac:chgData name="Antonio Carlos Meira Neto" userId="59b1efde8bf749db" providerId="LiveId" clId="{80735760-7840-4A2B-9124-0DDF62D58272}" dt="2022-10-05T23:36:50.260" v="12327"/>
          <ac:picMkLst>
            <pc:docMk/>
            <pc:sldMk cId="223879277" sldId="350"/>
            <ac:picMk id="48" creationId="{9E4BD1A5-5CFF-8527-C45D-9F320566A523}"/>
          </ac:picMkLst>
        </pc:picChg>
        <pc:picChg chg="mod">
          <ac:chgData name="Antonio Carlos Meira Neto" userId="59b1efde8bf749db" providerId="LiveId" clId="{80735760-7840-4A2B-9124-0DDF62D58272}" dt="2022-10-05T23:36:50.260" v="12327"/>
          <ac:picMkLst>
            <pc:docMk/>
            <pc:sldMk cId="223879277" sldId="350"/>
            <ac:picMk id="49" creationId="{9D5E3F30-1E7C-B229-D043-11BC57C28C89}"/>
          </ac:picMkLst>
        </pc:picChg>
        <pc:picChg chg="mod">
          <ac:chgData name="Antonio Carlos Meira Neto" userId="59b1efde8bf749db" providerId="LiveId" clId="{80735760-7840-4A2B-9124-0DDF62D58272}" dt="2022-10-05T23:36:50.260" v="12327"/>
          <ac:picMkLst>
            <pc:docMk/>
            <pc:sldMk cId="223879277" sldId="350"/>
            <ac:picMk id="50" creationId="{69F25815-BE71-550F-A180-57C046C13573}"/>
          </ac:picMkLst>
        </pc:picChg>
        <pc:picChg chg="mod">
          <ac:chgData name="Antonio Carlos Meira Neto" userId="59b1efde8bf749db" providerId="LiveId" clId="{80735760-7840-4A2B-9124-0DDF62D58272}" dt="2022-10-05T23:36:50.260" v="12327"/>
          <ac:picMkLst>
            <pc:docMk/>
            <pc:sldMk cId="223879277" sldId="350"/>
            <ac:picMk id="51" creationId="{D0E91E6D-BF46-A8E2-4D4F-12E321D52620}"/>
          </ac:picMkLst>
        </pc:picChg>
        <pc:picChg chg="mod">
          <ac:chgData name="Antonio Carlos Meira Neto" userId="59b1efde8bf749db" providerId="LiveId" clId="{80735760-7840-4A2B-9124-0DDF62D58272}" dt="2022-10-05T23:36:50.260" v="12327"/>
          <ac:picMkLst>
            <pc:docMk/>
            <pc:sldMk cId="223879277" sldId="350"/>
            <ac:picMk id="58" creationId="{892083F3-B647-A4AB-8E23-45AD3D592B62}"/>
          </ac:picMkLst>
        </pc:picChg>
        <pc:picChg chg="mod">
          <ac:chgData name="Antonio Carlos Meira Neto" userId="59b1efde8bf749db" providerId="LiveId" clId="{80735760-7840-4A2B-9124-0DDF62D58272}" dt="2022-10-05T23:36:50.260" v="12327"/>
          <ac:picMkLst>
            <pc:docMk/>
            <pc:sldMk cId="223879277" sldId="350"/>
            <ac:picMk id="59" creationId="{6726D265-FCC0-BE4F-9E15-40A82061DD5F}"/>
          </ac:picMkLst>
        </pc:picChg>
        <pc:picChg chg="mod">
          <ac:chgData name="Antonio Carlos Meira Neto" userId="59b1efde8bf749db" providerId="LiveId" clId="{80735760-7840-4A2B-9124-0DDF62D58272}" dt="2022-10-05T23:36:50.260" v="12327"/>
          <ac:picMkLst>
            <pc:docMk/>
            <pc:sldMk cId="223879277" sldId="350"/>
            <ac:picMk id="60" creationId="{C1061220-7F4D-FC27-D32B-55289E5CF4E9}"/>
          </ac:picMkLst>
        </pc:picChg>
        <pc:picChg chg="mod">
          <ac:chgData name="Antonio Carlos Meira Neto" userId="59b1efde8bf749db" providerId="LiveId" clId="{80735760-7840-4A2B-9124-0DDF62D58272}" dt="2022-10-05T23:36:50.260" v="12327"/>
          <ac:picMkLst>
            <pc:docMk/>
            <pc:sldMk cId="223879277" sldId="350"/>
            <ac:picMk id="61" creationId="{D3E4BDBB-DE89-9BB2-C0DE-E442D986805C}"/>
          </ac:picMkLst>
        </pc:picChg>
        <pc:picChg chg="mod">
          <ac:chgData name="Antonio Carlos Meira Neto" userId="59b1efde8bf749db" providerId="LiveId" clId="{80735760-7840-4A2B-9124-0DDF62D58272}" dt="2022-10-05T23:36:50.260" v="12327"/>
          <ac:picMkLst>
            <pc:docMk/>
            <pc:sldMk cId="223879277" sldId="350"/>
            <ac:picMk id="260" creationId="{A7B5FFC4-6A06-BE07-8E94-6BF4567AE077}"/>
          </ac:picMkLst>
        </pc:picChg>
        <pc:picChg chg="mod">
          <ac:chgData name="Antonio Carlos Meira Neto" userId="59b1efde8bf749db" providerId="LiveId" clId="{80735760-7840-4A2B-9124-0DDF62D58272}" dt="2022-10-05T23:36:50.260" v="12327"/>
          <ac:picMkLst>
            <pc:docMk/>
            <pc:sldMk cId="223879277" sldId="350"/>
            <ac:picMk id="261" creationId="{92918C66-AC93-DAA2-73B5-A7D3F1FAB7C2}"/>
          </ac:picMkLst>
        </pc:picChg>
        <pc:picChg chg="mod">
          <ac:chgData name="Antonio Carlos Meira Neto" userId="59b1efde8bf749db" providerId="LiveId" clId="{80735760-7840-4A2B-9124-0DDF62D58272}" dt="2022-10-05T23:36:50.260" v="12327"/>
          <ac:picMkLst>
            <pc:docMk/>
            <pc:sldMk cId="223879277" sldId="350"/>
            <ac:picMk id="262" creationId="{899B37F9-D68A-ABA6-BF0B-4D84BC43A770}"/>
          </ac:picMkLst>
        </pc:picChg>
        <pc:picChg chg="mod">
          <ac:chgData name="Antonio Carlos Meira Neto" userId="59b1efde8bf749db" providerId="LiveId" clId="{80735760-7840-4A2B-9124-0DDF62D58272}" dt="2022-10-05T23:36:50.260" v="12327"/>
          <ac:picMkLst>
            <pc:docMk/>
            <pc:sldMk cId="223879277" sldId="350"/>
            <ac:picMk id="263" creationId="{953B44CE-33C6-D3F3-AA24-90AF1913A215}"/>
          </ac:picMkLst>
        </pc:picChg>
        <pc:picChg chg="mod">
          <ac:chgData name="Antonio Carlos Meira Neto" userId="59b1efde8bf749db" providerId="LiveId" clId="{80735760-7840-4A2B-9124-0DDF62D58272}" dt="2022-10-05T23:36:50.260" v="12327"/>
          <ac:picMkLst>
            <pc:docMk/>
            <pc:sldMk cId="223879277" sldId="350"/>
            <ac:picMk id="264" creationId="{A42F6446-B6F5-BC62-8319-D163C05CC7B4}"/>
          </ac:picMkLst>
        </pc:picChg>
        <pc:picChg chg="mod">
          <ac:chgData name="Antonio Carlos Meira Neto" userId="59b1efde8bf749db" providerId="LiveId" clId="{80735760-7840-4A2B-9124-0DDF62D58272}" dt="2022-10-05T23:36:50.260" v="12327"/>
          <ac:picMkLst>
            <pc:docMk/>
            <pc:sldMk cId="223879277" sldId="350"/>
            <ac:picMk id="265" creationId="{51C40CAC-7F72-EE9A-281B-9E5E632EA886}"/>
          </ac:picMkLst>
        </pc:picChg>
        <pc:picChg chg="mod">
          <ac:chgData name="Antonio Carlos Meira Neto" userId="59b1efde8bf749db" providerId="LiveId" clId="{80735760-7840-4A2B-9124-0DDF62D58272}" dt="2022-10-05T23:36:50.260" v="12327"/>
          <ac:picMkLst>
            <pc:docMk/>
            <pc:sldMk cId="223879277" sldId="350"/>
            <ac:picMk id="266" creationId="{40C081D1-B2B4-13A3-E80E-9A3BEF9D8B2E}"/>
          </ac:picMkLst>
        </pc:picChg>
        <pc:picChg chg="mod">
          <ac:chgData name="Antonio Carlos Meira Neto" userId="59b1efde8bf749db" providerId="LiveId" clId="{80735760-7840-4A2B-9124-0DDF62D58272}" dt="2022-10-05T23:36:50.260" v="12327"/>
          <ac:picMkLst>
            <pc:docMk/>
            <pc:sldMk cId="223879277" sldId="350"/>
            <ac:picMk id="267" creationId="{1DC9BF59-35C1-2F59-BC7E-099449C68018}"/>
          </ac:picMkLst>
        </pc:picChg>
        <pc:picChg chg="mod">
          <ac:chgData name="Antonio Carlos Meira Neto" userId="59b1efde8bf749db" providerId="LiveId" clId="{80735760-7840-4A2B-9124-0DDF62D58272}" dt="2022-10-05T23:36:50.260" v="12327"/>
          <ac:picMkLst>
            <pc:docMk/>
            <pc:sldMk cId="223879277" sldId="350"/>
            <ac:picMk id="268" creationId="{915173CA-067A-7CC0-4485-A37CD8276B8C}"/>
          </ac:picMkLst>
        </pc:picChg>
        <pc:picChg chg="mod">
          <ac:chgData name="Antonio Carlos Meira Neto" userId="59b1efde8bf749db" providerId="LiveId" clId="{80735760-7840-4A2B-9124-0DDF62D58272}" dt="2022-10-05T23:36:50.260" v="12327"/>
          <ac:picMkLst>
            <pc:docMk/>
            <pc:sldMk cId="223879277" sldId="350"/>
            <ac:picMk id="269" creationId="{5EAF21D0-4657-D309-FEDF-1CFAD5439093}"/>
          </ac:picMkLst>
        </pc:picChg>
        <pc:picChg chg="mod">
          <ac:chgData name="Antonio Carlos Meira Neto" userId="59b1efde8bf749db" providerId="LiveId" clId="{80735760-7840-4A2B-9124-0DDF62D58272}" dt="2022-10-05T23:36:50.260" v="12327"/>
          <ac:picMkLst>
            <pc:docMk/>
            <pc:sldMk cId="223879277" sldId="350"/>
            <ac:picMk id="270" creationId="{9CFA7CF0-E30C-E49C-13A5-F8B87E68BF1D}"/>
          </ac:picMkLst>
        </pc:picChg>
        <pc:picChg chg="mod">
          <ac:chgData name="Antonio Carlos Meira Neto" userId="59b1efde8bf749db" providerId="LiveId" clId="{80735760-7840-4A2B-9124-0DDF62D58272}" dt="2022-10-05T23:36:50.260" v="12327"/>
          <ac:picMkLst>
            <pc:docMk/>
            <pc:sldMk cId="223879277" sldId="350"/>
            <ac:picMk id="271" creationId="{A73E6EDC-DF62-EFC0-E91F-4015B83117CD}"/>
          </ac:picMkLst>
        </pc:picChg>
        <pc:picChg chg="mod">
          <ac:chgData name="Antonio Carlos Meira Neto" userId="59b1efde8bf749db" providerId="LiveId" clId="{80735760-7840-4A2B-9124-0DDF62D58272}" dt="2022-10-05T23:36:50.260" v="12327"/>
          <ac:picMkLst>
            <pc:docMk/>
            <pc:sldMk cId="223879277" sldId="350"/>
            <ac:picMk id="272" creationId="{1F0C9469-8DE1-1F67-37BB-8BBD40387BE5}"/>
          </ac:picMkLst>
        </pc:picChg>
        <pc:picChg chg="del mod">
          <ac:chgData name="Antonio Carlos Meira Neto" userId="59b1efde8bf749db" providerId="LiveId" clId="{80735760-7840-4A2B-9124-0DDF62D58272}" dt="2022-10-05T23:37:56.387" v="12385" actId="478"/>
          <ac:picMkLst>
            <pc:docMk/>
            <pc:sldMk cId="223879277" sldId="350"/>
            <ac:picMk id="273" creationId="{C872C182-F486-50F6-B7B9-C5702CC477C7}"/>
          </ac:picMkLst>
        </pc:picChg>
        <pc:picChg chg="mod">
          <ac:chgData name="Antonio Carlos Meira Neto" userId="59b1efde8bf749db" providerId="LiveId" clId="{80735760-7840-4A2B-9124-0DDF62D58272}" dt="2022-10-05T23:36:50.260" v="12327"/>
          <ac:picMkLst>
            <pc:docMk/>
            <pc:sldMk cId="223879277" sldId="350"/>
            <ac:picMk id="274" creationId="{942E9636-3ED7-8E0A-4123-B629825272FE}"/>
          </ac:picMkLst>
        </pc:picChg>
        <pc:picChg chg="mod">
          <ac:chgData name="Antonio Carlos Meira Neto" userId="59b1efde8bf749db" providerId="LiveId" clId="{80735760-7840-4A2B-9124-0DDF62D58272}" dt="2022-10-05T23:36:50.260" v="12327"/>
          <ac:picMkLst>
            <pc:docMk/>
            <pc:sldMk cId="223879277" sldId="350"/>
            <ac:picMk id="275" creationId="{90B9C82C-2EFD-634B-C2C9-35625A0AF9E1}"/>
          </ac:picMkLst>
        </pc:picChg>
        <pc:picChg chg="mod">
          <ac:chgData name="Antonio Carlos Meira Neto" userId="59b1efde8bf749db" providerId="LiveId" clId="{80735760-7840-4A2B-9124-0DDF62D58272}" dt="2022-10-05T23:36:50.260" v="12327"/>
          <ac:picMkLst>
            <pc:docMk/>
            <pc:sldMk cId="223879277" sldId="350"/>
            <ac:picMk id="276" creationId="{3545D0D8-0879-7ED2-7F55-A0BE027592CE}"/>
          </ac:picMkLst>
        </pc:picChg>
        <pc:picChg chg="mod">
          <ac:chgData name="Antonio Carlos Meira Neto" userId="59b1efde8bf749db" providerId="LiveId" clId="{80735760-7840-4A2B-9124-0DDF62D58272}" dt="2022-10-05T23:36:50.260" v="12327"/>
          <ac:picMkLst>
            <pc:docMk/>
            <pc:sldMk cId="223879277" sldId="350"/>
            <ac:picMk id="277" creationId="{4C460EC3-B329-0500-735D-1A7BF746A399}"/>
          </ac:picMkLst>
        </pc:picChg>
        <pc:picChg chg="mod">
          <ac:chgData name="Antonio Carlos Meira Neto" userId="59b1efde8bf749db" providerId="LiveId" clId="{80735760-7840-4A2B-9124-0DDF62D58272}" dt="2022-10-05T23:36:50.260" v="12327"/>
          <ac:picMkLst>
            <pc:docMk/>
            <pc:sldMk cId="223879277" sldId="350"/>
            <ac:picMk id="284" creationId="{664E6908-473F-1325-60AA-4CB3DEE635D0}"/>
          </ac:picMkLst>
        </pc:picChg>
        <pc:picChg chg="mod">
          <ac:chgData name="Antonio Carlos Meira Neto" userId="59b1efde8bf749db" providerId="LiveId" clId="{80735760-7840-4A2B-9124-0DDF62D58272}" dt="2022-10-05T23:36:50.260" v="12327"/>
          <ac:picMkLst>
            <pc:docMk/>
            <pc:sldMk cId="223879277" sldId="350"/>
            <ac:picMk id="285" creationId="{193D5BA8-BCAE-9B4D-8162-4B8C37622AC1}"/>
          </ac:picMkLst>
        </pc:picChg>
        <pc:picChg chg="mod">
          <ac:chgData name="Antonio Carlos Meira Neto" userId="59b1efde8bf749db" providerId="LiveId" clId="{80735760-7840-4A2B-9124-0DDF62D58272}" dt="2022-10-05T23:36:50.260" v="12327"/>
          <ac:picMkLst>
            <pc:docMk/>
            <pc:sldMk cId="223879277" sldId="350"/>
            <ac:picMk id="286" creationId="{910A3129-44C7-C212-983D-066FAE65920C}"/>
          </ac:picMkLst>
        </pc:picChg>
        <pc:picChg chg="mod">
          <ac:chgData name="Antonio Carlos Meira Neto" userId="59b1efde8bf749db" providerId="LiveId" clId="{80735760-7840-4A2B-9124-0DDF62D58272}" dt="2022-10-05T23:36:50.260" v="12327"/>
          <ac:picMkLst>
            <pc:docMk/>
            <pc:sldMk cId="223879277" sldId="350"/>
            <ac:picMk id="287" creationId="{B714D7F9-663E-EA34-806A-9C21DD0C05B2}"/>
          </ac:picMkLst>
        </pc:picChg>
        <pc:picChg chg="add mod">
          <ac:chgData name="Antonio Carlos Meira Neto" userId="59b1efde8bf749db" providerId="LiveId" clId="{80735760-7840-4A2B-9124-0DDF62D58272}" dt="2022-10-05T23:52:11.355" v="12916" actId="164"/>
          <ac:picMkLst>
            <pc:docMk/>
            <pc:sldMk cId="223879277" sldId="350"/>
            <ac:picMk id="289" creationId="{40849012-D5BE-6B15-6B9E-10A32CFE059A}"/>
          </ac:picMkLst>
        </pc:picChg>
        <pc:picChg chg="del">
          <ac:chgData name="Antonio Carlos Meira Neto" userId="59b1efde8bf749db" providerId="LiveId" clId="{80735760-7840-4A2B-9124-0DDF62D58272}" dt="2022-10-05T23:36:32.846" v="12324" actId="21"/>
          <ac:picMkLst>
            <pc:docMk/>
            <pc:sldMk cId="223879277" sldId="350"/>
            <ac:picMk id="380" creationId="{B0D80C97-DA6C-3411-9276-C19A13297D59}"/>
          </ac:picMkLst>
        </pc:picChg>
        <pc:picChg chg="mod">
          <ac:chgData name="Antonio Carlos Meira Neto" userId="59b1efde8bf749db" providerId="LiveId" clId="{80735760-7840-4A2B-9124-0DDF62D58272}" dt="2022-10-05T23:43:41.579" v="12690"/>
          <ac:picMkLst>
            <pc:docMk/>
            <pc:sldMk cId="223879277" sldId="350"/>
            <ac:picMk id="402" creationId="{F0C6471F-CF23-7422-05E9-C9A71A0FCE95}"/>
          </ac:picMkLst>
        </pc:picChg>
        <pc:picChg chg="mod">
          <ac:chgData name="Antonio Carlos Meira Neto" userId="59b1efde8bf749db" providerId="LiveId" clId="{80735760-7840-4A2B-9124-0DDF62D58272}" dt="2022-10-05T23:43:41.579" v="12690"/>
          <ac:picMkLst>
            <pc:docMk/>
            <pc:sldMk cId="223879277" sldId="350"/>
            <ac:picMk id="403" creationId="{F86D217B-32DB-E9D8-22FB-019D1C075E82}"/>
          </ac:picMkLst>
        </pc:picChg>
        <pc:picChg chg="mod">
          <ac:chgData name="Antonio Carlos Meira Neto" userId="59b1efde8bf749db" providerId="LiveId" clId="{80735760-7840-4A2B-9124-0DDF62D58272}" dt="2022-10-05T23:43:41.579" v="12690"/>
          <ac:picMkLst>
            <pc:docMk/>
            <pc:sldMk cId="223879277" sldId="350"/>
            <ac:picMk id="404" creationId="{22F5F8AA-E185-5730-8247-374813FBFBC7}"/>
          </ac:picMkLst>
        </pc:picChg>
        <pc:picChg chg="mod">
          <ac:chgData name="Antonio Carlos Meira Neto" userId="59b1efde8bf749db" providerId="LiveId" clId="{80735760-7840-4A2B-9124-0DDF62D58272}" dt="2022-10-05T23:43:41.579" v="12690"/>
          <ac:picMkLst>
            <pc:docMk/>
            <pc:sldMk cId="223879277" sldId="350"/>
            <ac:picMk id="405" creationId="{4028B2E9-C32F-F230-182B-A144E9F794B6}"/>
          </ac:picMkLst>
        </pc:picChg>
        <pc:picChg chg="mod">
          <ac:chgData name="Antonio Carlos Meira Neto" userId="59b1efde8bf749db" providerId="LiveId" clId="{80735760-7840-4A2B-9124-0DDF62D58272}" dt="2022-10-05T23:43:41.579" v="12690"/>
          <ac:picMkLst>
            <pc:docMk/>
            <pc:sldMk cId="223879277" sldId="350"/>
            <ac:picMk id="412" creationId="{BA0E4FEA-6CF0-7A25-4531-730323838239}"/>
          </ac:picMkLst>
        </pc:picChg>
        <pc:picChg chg="mod">
          <ac:chgData name="Antonio Carlos Meira Neto" userId="59b1efde8bf749db" providerId="LiveId" clId="{80735760-7840-4A2B-9124-0DDF62D58272}" dt="2022-10-05T23:43:41.579" v="12690"/>
          <ac:picMkLst>
            <pc:docMk/>
            <pc:sldMk cId="223879277" sldId="350"/>
            <ac:picMk id="413" creationId="{F9CE6B17-47DB-C3DC-F042-6D0C2C287ECE}"/>
          </ac:picMkLst>
        </pc:picChg>
        <pc:picChg chg="mod">
          <ac:chgData name="Antonio Carlos Meira Neto" userId="59b1efde8bf749db" providerId="LiveId" clId="{80735760-7840-4A2B-9124-0DDF62D58272}" dt="2022-10-05T23:43:41.579" v="12690"/>
          <ac:picMkLst>
            <pc:docMk/>
            <pc:sldMk cId="223879277" sldId="350"/>
            <ac:picMk id="414" creationId="{7611B966-EDD6-092E-0E75-51FE8AEC2535}"/>
          </ac:picMkLst>
        </pc:picChg>
        <pc:picChg chg="mod">
          <ac:chgData name="Antonio Carlos Meira Neto" userId="59b1efde8bf749db" providerId="LiveId" clId="{80735760-7840-4A2B-9124-0DDF62D58272}" dt="2022-10-05T23:43:41.579" v="12690"/>
          <ac:picMkLst>
            <pc:docMk/>
            <pc:sldMk cId="223879277" sldId="350"/>
            <ac:picMk id="415" creationId="{9316AD98-9F7A-A1F1-8953-3A27754EDFC0}"/>
          </ac:picMkLst>
        </pc:picChg>
        <pc:picChg chg="mod">
          <ac:chgData name="Antonio Carlos Meira Neto" userId="59b1efde8bf749db" providerId="LiveId" clId="{80735760-7840-4A2B-9124-0DDF62D58272}" dt="2022-10-05T23:43:41.579" v="12690"/>
          <ac:picMkLst>
            <pc:docMk/>
            <pc:sldMk cId="223879277" sldId="350"/>
            <ac:picMk id="422" creationId="{910049ED-A8DD-C833-4AAF-6E744A9EEC20}"/>
          </ac:picMkLst>
        </pc:picChg>
        <pc:picChg chg="mod">
          <ac:chgData name="Antonio Carlos Meira Neto" userId="59b1efde8bf749db" providerId="LiveId" clId="{80735760-7840-4A2B-9124-0DDF62D58272}" dt="2022-10-05T23:43:41.579" v="12690"/>
          <ac:picMkLst>
            <pc:docMk/>
            <pc:sldMk cId="223879277" sldId="350"/>
            <ac:picMk id="423" creationId="{0AEE246C-A2BA-677F-BE9B-40E81A368ADB}"/>
          </ac:picMkLst>
        </pc:picChg>
        <pc:picChg chg="mod">
          <ac:chgData name="Antonio Carlos Meira Neto" userId="59b1efde8bf749db" providerId="LiveId" clId="{80735760-7840-4A2B-9124-0DDF62D58272}" dt="2022-10-05T23:43:41.579" v="12690"/>
          <ac:picMkLst>
            <pc:docMk/>
            <pc:sldMk cId="223879277" sldId="350"/>
            <ac:picMk id="424" creationId="{16472B5C-F902-66D7-A9F3-D68F3AD16F27}"/>
          </ac:picMkLst>
        </pc:picChg>
        <pc:picChg chg="mod">
          <ac:chgData name="Antonio Carlos Meira Neto" userId="59b1efde8bf749db" providerId="LiveId" clId="{80735760-7840-4A2B-9124-0DDF62D58272}" dt="2022-10-05T23:43:41.579" v="12690"/>
          <ac:picMkLst>
            <pc:docMk/>
            <pc:sldMk cId="223879277" sldId="350"/>
            <ac:picMk id="425" creationId="{F06E6719-A9DE-12E5-0D8D-BD213D36F5D3}"/>
          </ac:picMkLst>
        </pc:picChg>
        <pc:picChg chg="mod">
          <ac:chgData name="Antonio Carlos Meira Neto" userId="59b1efde8bf749db" providerId="LiveId" clId="{80735760-7840-4A2B-9124-0DDF62D58272}" dt="2022-10-05T23:43:41.579" v="12690"/>
          <ac:picMkLst>
            <pc:docMk/>
            <pc:sldMk cId="223879277" sldId="350"/>
            <ac:picMk id="432" creationId="{E161E7A3-348B-51A9-F61C-2B05635EAAD1}"/>
          </ac:picMkLst>
        </pc:picChg>
        <pc:picChg chg="mod">
          <ac:chgData name="Antonio Carlos Meira Neto" userId="59b1efde8bf749db" providerId="LiveId" clId="{80735760-7840-4A2B-9124-0DDF62D58272}" dt="2022-10-05T23:43:41.579" v="12690"/>
          <ac:picMkLst>
            <pc:docMk/>
            <pc:sldMk cId="223879277" sldId="350"/>
            <ac:picMk id="433" creationId="{E45AC8A6-78A5-1625-6B25-3E1D7E64A8C4}"/>
          </ac:picMkLst>
        </pc:picChg>
        <pc:picChg chg="mod">
          <ac:chgData name="Antonio Carlos Meira Neto" userId="59b1efde8bf749db" providerId="LiveId" clId="{80735760-7840-4A2B-9124-0DDF62D58272}" dt="2022-10-05T23:43:41.579" v="12690"/>
          <ac:picMkLst>
            <pc:docMk/>
            <pc:sldMk cId="223879277" sldId="350"/>
            <ac:picMk id="434" creationId="{1C7B6DB6-434A-3E56-413C-E2709475A736}"/>
          </ac:picMkLst>
        </pc:picChg>
        <pc:picChg chg="mod">
          <ac:chgData name="Antonio Carlos Meira Neto" userId="59b1efde8bf749db" providerId="LiveId" clId="{80735760-7840-4A2B-9124-0DDF62D58272}" dt="2022-10-05T23:43:41.579" v="12690"/>
          <ac:picMkLst>
            <pc:docMk/>
            <pc:sldMk cId="223879277" sldId="350"/>
            <ac:picMk id="435" creationId="{614C61A7-0263-6309-9F79-F81544CE24F4}"/>
          </ac:picMkLst>
        </pc:picChg>
        <pc:picChg chg="mod">
          <ac:chgData name="Antonio Carlos Meira Neto" userId="59b1efde8bf749db" providerId="LiveId" clId="{80735760-7840-4A2B-9124-0DDF62D58272}" dt="2022-10-05T23:43:41.579" v="12690"/>
          <ac:picMkLst>
            <pc:docMk/>
            <pc:sldMk cId="223879277" sldId="350"/>
            <ac:picMk id="442" creationId="{B9D3823C-6110-9811-A7B8-AC975ADC5964}"/>
          </ac:picMkLst>
        </pc:picChg>
        <pc:picChg chg="mod">
          <ac:chgData name="Antonio Carlos Meira Neto" userId="59b1efde8bf749db" providerId="LiveId" clId="{80735760-7840-4A2B-9124-0DDF62D58272}" dt="2022-10-05T23:43:41.579" v="12690"/>
          <ac:picMkLst>
            <pc:docMk/>
            <pc:sldMk cId="223879277" sldId="350"/>
            <ac:picMk id="443" creationId="{FCF6D2B2-287A-32B1-A3F6-51097666055C}"/>
          </ac:picMkLst>
        </pc:picChg>
        <pc:picChg chg="mod">
          <ac:chgData name="Antonio Carlos Meira Neto" userId="59b1efde8bf749db" providerId="LiveId" clId="{80735760-7840-4A2B-9124-0DDF62D58272}" dt="2022-10-05T23:43:41.579" v="12690"/>
          <ac:picMkLst>
            <pc:docMk/>
            <pc:sldMk cId="223879277" sldId="350"/>
            <ac:picMk id="444" creationId="{9F30357D-1D61-743D-4FC1-B2550C58B790}"/>
          </ac:picMkLst>
        </pc:picChg>
        <pc:picChg chg="mod">
          <ac:chgData name="Antonio Carlos Meira Neto" userId="59b1efde8bf749db" providerId="LiveId" clId="{80735760-7840-4A2B-9124-0DDF62D58272}" dt="2022-10-05T23:43:41.579" v="12690"/>
          <ac:picMkLst>
            <pc:docMk/>
            <pc:sldMk cId="223879277" sldId="350"/>
            <ac:picMk id="445" creationId="{A4DFD404-C93A-8EA6-6461-2A47280EBBAF}"/>
          </ac:picMkLst>
        </pc:picChg>
        <pc:picChg chg="mod">
          <ac:chgData name="Antonio Carlos Meira Neto" userId="59b1efde8bf749db" providerId="LiveId" clId="{80735760-7840-4A2B-9124-0DDF62D58272}" dt="2022-10-05T23:43:41.579" v="12690"/>
          <ac:picMkLst>
            <pc:docMk/>
            <pc:sldMk cId="223879277" sldId="350"/>
            <ac:picMk id="446" creationId="{DCC9783A-9468-0922-29DA-5CAF9E4361E3}"/>
          </ac:picMkLst>
        </pc:picChg>
        <pc:picChg chg="mod">
          <ac:chgData name="Antonio Carlos Meira Neto" userId="59b1efde8bf749db" providerId="LiveId" clId="{80735760-7840-4A2B-9124-0DDF62D58272}" dt="2022-10-05T23:43:41.579" v="12690"/>
          <ac:picMkLst>
            <pc:docMk/>
            <pc:sldMk cId="223879277" sldId="350"/>
            <ac:picMk id="447" creationId="{8F298845-72A7-C4B6-0E94-71C7626E669A}"/>
          </ac:picMkLst>
        </pc:picChg>
        <pc:picChg chg="mod">
          <ac:chgData name="Antonio Carlos Meira Neto" userId="59b1efde8bf749db" providerId="LiveId" clId="{80735760-7840-4A2B-9124-0DDF62D58272}" dt="2022-10-05T23:43:41.579" v="12690"/>
          <ac:picMkLst>
            <pc:docMk/>
            <pc:sldMk cId="223879277" sldId="350"/>
            <ac:picMk id="448" creationId="{9EA49768-1F20-48F9-7010-B11521E073E0}"/>
          </ac:picMkLst>
        </pc:picChg>
        <pc:picChg chg="mod">
          <ac:chgData name="Antonio Carlos Meira Neto" userId="59b1efde8bf749db" providerId="LiveId" clId="{80735760-7840-4A2B-9124-0DDF62D58272}" dt="2022-10-05T23:43:41.579" v="12690"/>
          <ac:picMkLst>
            <pc:docMk/>
            <pc:sldMk cId="223879277" sldId="350"/>
            <ac:picMk id="449" creationId="{97175B33-0DBF-2D49-6A63-60914E6FA49D}"/>
          </ac:picMkLst>
        </pc:picChg>
        <pc:picChg chg="mod">
          <ac:chgData name="Antonio Carlos Meira Neto" userId="59b1efde8bf749db" providerId="LiveId" clId="{80735760-7840-4A2B-9124-0DDF62D58272}" dt="2022-10-05T23:43:41.579" v="12690"/>
          <ac:picMkLst>
            <pc:docMk/>
            <pc:sldMk cId="223879277" sldId="350"/>
            <ac:picMk id="450" creationId="{FF4B8EE6-4935-CB81-06A8-FACC3B1494A5}"/>
          </ac:picMkLst>
        </pc:picChg>
        <pc:picChg chg="mod">
          <ac:chgData name="Antonio Carlos Meira Neto" userId="59b1efde8bf749db" providerId="LiveId" clId="{80735760-7840-4A2B-9124-0DDF62D58272}" dt="2022-10-05T23:43:41.579" v="12690"/>
          <ac:picMkLst>
            <pc:docMk/>
            <pc:sldMk cId="223879277" sldId="350"/>
            <ac:picMk id="451" creationId="{5AAA7618-D21E-35EE-30C1-740EEE7ABE23}"/>
          </ac:picMkLst>
        </pc:picChg>
        <pc:picChg chg="mod">
          <ac:chgData name="Antonio Carlos Meira Neto" userId="59b1efde8bf749db" providerId="LiveId" clId="{80735760-7840-4A2B-9124-0DDF62D58272}" dt="2022-10-05T23:43:41.579" v="12690"/>
          <ac:picMkLst>
            <pc:docMk/>
            <pc:sldMk cId="223879277" sldId="350"/>
            <ac:picMk id="452" creationId="{1AF6770B-00E2-4640-9D5A-E89463D4D30C}"/>
          </ac:picMkLst>
        </pc:picChg>
        <pc:picChg chg="mod">
          <ac:chgData name="Antonio Carlos Meira Neto" userId="59b1efde8bf749db" providerId="LiveId" clId="{80735760-7840-4A2B-9124-0DDF62D58272}" dt="2022-10-05T23:43:41.579" v="12690"/>
          <ac:picMkLst>
            <pc:docMk/>
            <pc:sldMk cId="223879277" sldId="350"/>
            <ac:picMk id="453" creationId="{61D8C4FD-C158-23DF-F23F-F35FC2C50E8B}"/>
          </ac:picMkLst>
        </pc:picChg>
        <pc:picChg chg="mod">
          <ac:chgData name="Antonio Carlos Meira Neto" userId="59b1efde8bf749db" providerId="LiveId" clId="{80735760-7840-4A2B-9124-0DDF62D58272}" dt="2022-10-05T23:43:41.579" v="12690"/>
          <ac:picMkLst>
            <pc:docMk/>
            <pc:sldMk cId="223879277" sldId="350"/>
            <ac:picMk id="454" creationId="{0A206F1F-692F-F582-ED14-2855D9A7F1CF}"/>
          </ac:picMkLst>
        </pc:picChg>
        <pc:picChg chg="mod">
          <ac:chgData name="Antonio Carlos Meira Neto" userId="59b1efde8bf749db" providerId="LiveId" clId="{80735760-7840-4A2B-9124-0DDF62D58272}" dt="2022-10-05T23:43:41.579" v="12690"/>
          <ac:picMkLst>
            <pc:docMk/>
            <pc:sldMk cId="223879277" sldId="350"/>
            <ac:picMk id="455" creationId="{5B00C5E3-51BE-529B-F5F7-2822D8754CCB}"/>
          </ac:picMkLst>
        </pc:picChg>
        <pc:picChg chg="mod">
          <ac:chgData name="Antonio Carlos Meira Neto" userId="59b1efde8bf749db" providerId="LiveId" clId="{80735760-7840-4A2B-9124-0DDF62D58272}" dt="2022-10-05T23:43:41.579" v="12690"/>
          <ac:picMkLst>
            <pc:docMk/>
            <pc:sldMk cId="223879277" sldId="350"/>
            <ac:picMk id="456" creationId="{7DF83D01-DCE9-D29A-FD2E-D6A381145BEC}"/>
          </ac:picMkLst>
        </pc:picChg>
        <pc:picChg chg="mod">
          <ac:chgData name="Antonio Carlos Meira Neto" userId="59b1efde8bf749db" providerId="LiveId" clId="{80735760-7840-4A2B-9124-0DDF62D58272}" dt="2022-10-05T23:43:41.579" v="12690"/>
          <ac:picMkLst>
            <pc:docMk/>
            <pc:sldMk cId="223879277" sldId="350"/>
            <ac:picMk id="457" creationId="{55C9B179-4C81-BFE6-1F26-6F477771D2A4}"/>
          </ac:picMkLst>
        </pc:picChg>
        <pc:picChg chg="mod">
          <ac:chgData name="Antonio Carlos Meira Neto" userId="59b1efde8bf749db" providerId="LiveId" clId="{80735760-7840-4A2B-9124-0DDF62D58272}" dt="2022-10-05T23:43:41.579" v="12690"/>
          <ac:picMkLst>
            <pc:docMk/>
            <pc:sldMk cId="223879277" sldId="350"/>
            <ac:picMk id="458" creationId="{AA328A8B-D763-D8E5-6DC0-7B051DD01F0D}"/>
          </ac:picMkLst>
        </pc:picChg>
        <pc:picChg chg="mod">
          <ac:chgData name="Antonio Carlos Meira Neto" userId="59b1efde8bf749db" providerId="LiveId" clId="{80735760-7840-4A2B-9124-0DDF62D58272}" dt="2022-10-05T23:43:41.579" v="12690"/>
          <ac:picMkLst>
            <pc:docMk/>
            <pc:sldMk cId="223879277" sldId="350"/>
            <ac:picMk id="459" creationId="{9D2C6590-480D-35DD-5136-BF6187DD023F}"/>
          </ac:picMkLst>
        </pc:picChg>
        <pc:picChg chg="mod">
          <ac:chgData name="Antonio Carlos Meira Neto" userId="59b1efde8bf749db" providerId="LiveId" clId="{80735760-7840-4A2B-9124-0DDF62D58272}" dt="2022-10-05T23:43:41.579" v="12690"/>
          <ac:picMkLst>
            <pc:docMk/>
            <pc:sldMk cId="223879277" sldId="350"/>
            <ac:picMk id="466" creationId="{BF552AE9-8116-157D-F1C9-430BD8C75DB8}"/>
          </ac:picMkLst>
        </pc:picChg>
        <pc:picChg chg="mod">
          <ac:chgData name="Antonio Carlos Meira Neto" userId="59b1efde8bf749db" providerId="LiveId" clId="{80735760-7840-4A2B-9124-0DDF62D58272}" dt="2022-10-05T23:43:41.579" v="12690"/>
          <ac:picMkLst>
            <pc:docMk/>
            <pc:sldMk cId="223879277" sldId="350"/>
            <ac:picMk id="467" creationId="{0B29BB82-975F-0643-CB37-75E8312D57EF}"/>
          </ac:picMkLst>
        </pc:picChg>
        <pc:picChg chg="mod">
          <ac:chgData name="Antonio Carlos Meira Neto" userId="59b1efde8bf749db" providerId="LiveId" clId="{80735760-7840-4A2B-9124-0DDF62D58272}" dt="2022-10-05T23:43:41.579" v="12690"/>
          <ac:picMkLst>
            <pc:docMk/>
            <pc:sldMk cId="223879277" sldId="350"/>
            <ac:picMk id="468" creationId="{AD1EC2C9-4061-95C9-765E-0AB4587CFE3C}"/>
          </ac:picMkLst>
        </pc:picChg>
        <pc:picChg chg="mod">
          <ac:chgData name="Antonio Carlos Meira Neto" userId="59b1efde8bf749db" providerId="LiveId" clId="{80735760-7840-4A2B-9124-0DDF62D58272}" dt="2022-10-05T23:43:41.579" v="12690"/>
          <ac:picMkLst>
            <pc:docMk/>
            <pc:sldMk cId="223879277" sldId="350"/>
            <ac:picMk id="469" creationId="{80329F75-86C1-3ABE-B329-A8DDA15AB3A6}"/>
          </ac:picMkLst>
        </pc:picChg>
        <pc:picChg chg="mod topLvl">
          <ac:chgData name="Antonio Carlos Meira Neto" userId="59b1efde8bf749db" providerId="LiveId" clId="{80735760-7840-4A2B-9124-0DDF62D58272}" dt="2022-10-05T23:45:04.743" v="12708" actId="165"/>
          <ac:picMkLst>
            <pc:docMk/>
            <pc:sldMk cId="223879277" sldId="350"/>
            <ac:picMk id="471" creationId="{3FC025ED-E4F9-FC02-A709-BCC7CFBDA657}"/>
          </ac:picMkLst>
        </pc:picChg>
        <pc:picChg chg="mod topLvl">
          <ac:chgData name="Antonio Carlos Meira Neto" userId="59b1efde8bf749db" providerId="LiveId" clId="{80735760-7840-4A2B-9124-0DDF62D58272}" dt="2022-10-05T23:45:04.743" v="12708" actId="165"/>
          <ac:picMkLst>
            <pc:docMk/>
            <pc:sldMk cId="223879277" sldId="350"/>
            <ac:picMk id="475" creationId="{8F1A30F3-E4DA-8884-C84C-4397D81AABC4}"/>
          </ac:picMkLst>
        </pc:picChg>
        <pc:picChg chg="mod topLvl">
          <ac:chgData name="Antonio Carlos Meira Neto" userId="59b1efde8bf749db" providerId="LiveId" clId="{80735760-7840-4A2B-9124-0DDF62D58272}" dt="2022-10-05T23:45:04.743" v="12708" actId="165"/>
          <ac:picMkLst>
            <pc:docMk/>
            <pc:sldMk cId="223879277" sldId="350"/>
            <ac:picMk id="480" creationId="{07A85776-3C78-9011-6379-E68BD406793B}"/>
          </ac:picMkLst>
        </pc:picChg>
        <pc:picChg chg="mod topLvl">
          <ac:chgData name="Antonio Carlos Meira Neto" userId="59b1efde8bf749db" providerId="LiveId" clId="{80735760-7840-4A2B-9124-0DDF62D58272}" dt="2022-10-05T23:45:04.743" v="12708" actId="165"/>
          <ac:picMkLst>
            <pc:docMk/>
            <pc:sldMk cId="223879277" sldId="350"/>
            <ac:picMk id="485" creationId="{729EC030-A603-EDB9-E286-B1E0C6A8610A}"/>
          </ac:picMkLst>
        </pc:picChg>
        <pc:picChg chg="mod topLvl">
          <ac:chgData name="Antonio Carlos Meira Neto" userId="59b1efde8bf749db" providerId="LiveId" clId="{80735760-7840-4A2B-9124-0DDF62D58272}" dt="2022-10-05T23:45:04.743" v="12708" actId="165"/>
          <ac:picMkLst>
            <pc:docMk/>
            <pc:sldMk cId="223879277" sldId="350"/>
            <ac:picMk id="491" creationId="{20F9A719-602B-5F98-E75A-59F4645C78BB}"/>
          </ac:picMkLst>
        </pc:picChg>
        <pc:picChg chg="mod topLvl">
          <ac:chgData name="Antonio Carlos Meira Neto" userId="59b1efde8bf749db" providerId="LiveId" clId="{80735760-7840-4A2B-9124-0DDF62D58272}" dt="2022-10-05T23:45:04.743" v="12708" actId="165"/>
          <ac:picMkLst>
            <pc:docMk/>
            <pc:sldMk cId="223879277" sldId="350"/>
            <ac:picMk id="492" creationId="{FCCF7EA3-9736-B86B-9612-D39B3C32B4BE}"/>
          </ac:picMkLst>
        </pc:picChg>
        <pc:picChg chg="mod">
          <ac:chgData name="Antonio Carlos Meira Neto" userId="59b1efde8bf749db" providerId="LiveId" clId="{80735760-7840-4A2B-9124-0DDF62D58272}" dt="2022-10-05T23:45:04.743" v="12708" actId="165"/>
          <ac:picMkLst>
            <pc:docMk/>
            <pc:sldMk cId="223879277" sldId="350"/>
            <ac:picMk id="501" creationId="{14407BBA-0002-A914-155A-DD8C82E5F72B}"/>
          </ac:picMkLst>
        </pc:picChg>
        <pc:picChg chg="mod">
          <ac:chgData name="Antonio Carlos Meira Neto" userId="59b1efde8bf749db" providerId="LiveId" clId="{80735760-7840-4A2B-9124-0DDF62D58272}" dt="2022-10-05T23:45:04.743" v="12708" actId="165"/>
          <ac:picMkLst>
            <pc:docMk/>
            <pc:sldMk cId="223879277" sldId="350"/>
            <ac:picMk id="502" creationId="{14776DF1-2471-29E5-86F7-D8316B4CBCE2}"/>
          </ac:picMkLst>
        </pc:picChg>
        <pc:picChg chg="mod">
          <ac:chgData name="Antonio Carlos Meira Neto" userId="59b1efde8bf749db" providerId="LiveId" clId="{80735760-7840-4A2B-9124-0DDF62D58272}" dt="2022-10-05T23:45:04.743" v="12708" actId="165"/>
          <ac:picMkLst>
            <pc:docMk/>
            <pc:sldMk cId="223879277" sldId="350"/>
            <ac:picMk id="503" creationId="{CF41ECB9-A843-C547-BB2E-18BA779D6DD3}"/>
          </ac:picMkLst>
        </pc:picChg>
        <pc:picChg chg="mod">
          <ac:chgData name="Antonio Carlos Meira Neto" userId="59b1efde8bf749db" providerId="LiveId" clId="{80735760-7840-4A2B-9124-0DDF62D58272}" dt="2022-10-05T23:45:04.743" v="12708" actId="165"/>
          <ac:picMkLst>
            <pc:docMk/>
            <pc:sldMk cId="223879277" sldId="350"/>
            <ac:picMk id="504" creationId="{A8A9EE7D-D4A6-2F1F-C272-488A5DC1D674}"/>
          </ac:picMkLst>
        </pc:picChg>
        <pc:picChg chg="mod">
          <ac:chgData name="Antonio Carlos Meira Neto" userId="59b1efde8bf749db" providerId="LiveId" clId="{80735760-7840-4A2B-9124-0DDF62D58272}" dt="2022-10-05T23:45:04.743" v="12708" actId="165"/>
          <ac:picMkLst>
            <pc:docMk/>
            <pc:sldMk cId="223879277" sldId="350"/>
            <ac:picMk id="505" creationId="{6380F966-48AB-D9A1-3C49-FCDDAC86718C}"/>
          </ac:picMkLst>
        </pc:picChg>
        <pc:picChg chg="mod">
          <ac:chgData name="Antonio Carlos Meira Neto" userId="59b1efde8bf749db" providerId="LiveId" clId="{80735760-7840-4A2B-9124-0DDF62D58272}" dt="2022-10-05T23:45:04.743" v="12708" actId="165"/>
          <ac:picMkLst>
            <pc:docMk/>
            <pc:sldMk cId="223879277" sldId="350"/>
            <ac:picMk id="506" creationId="{5CCC0BC5-425C-CE8A-2F21-AEB5439392B4}"/>
          </ac:picMkLst>
        </pc:picChg>
        <pc:picChg chg="mod">
          <ac:chgData name="Antonio Carlos Meira Neto" userId="59b1efde8bf749db" providerId="LiveId" clId="{80735760-7840-4A2B-9124-0DDF62D58272}" dt="2022-10-05T23:45:04.743" v="12708" actId="165"/>
          <ac:picMkLst>
            <pc:docMk/>
            <pc:sldMk cId="223879277" sldId="350"/>
            <ac:picMk id="513" creationId="{1650F155-D0C5-6B7A-568B-1EF8F2A41ABA}"/>
          </ac:picMkLst>
        </pc:picChg>
        <pc:picChg chg="mod">
          <ac:chgData name="Antonio Carlos Meira Neto" userId="59b1efde8bf749db" providerId="LiveId" clId="{80735760-7840-4A2B-9124-0DDF62D58272}" dt="2022-10-05T23:45:04.743" v="12708" actId="165"/>
          <ac:picMkLst>
            <pc:docMk/>
            <pc:sldMk cId="223879277" sldId="350"/>
            <ac:picMk id="514" creationId="{7CF7BC39-BC7D-89E9-89E3-2BCAE8D22BF6}"/>
          </ac:picMkLst>
        </pc:picChg>
        <pc:picChg chg="mod">
          <ac:chgData name="Antonio Carlos Meira Neto" userId="59b1efde8bf749db" providerId="LiveId" clId="{80735760-7840-4A2B-9124-0DDF62D58272}" dt="2022-10-05T23:45:04.743" v="12708" actId="165"/>
          <ac:picMkLst>
            <pc:docMk/>
            <pc:sldMk cId="223879277" sldId="350"/>
            <ac:picMk id="515" creationId="{8A1E914E-EFAF-3D15-ABF9-10A069272ECA}"/>
          </ac:picMkLst>
        </pc:picChg>
        <pc:picChg chg="mod">
          <ac:chgData name="Antonio Carlos Meira Neto" userId="59b1efde8bf749db" providerId="LiveId" clId="{80735760-7840-4A2B-9124-0DDF62D58272}" dt="2022-10-05T23:45:04.743" v="12708" actId="165"/>
          <ac:picMkLst>
            <pc:docMk/>
            <pc:sldMk cId="223879277" sldId="350"/>
            <ac:picMk id="516" creationId="{0CA7C540-5F09-3061-A011-CD258B0A3634}"/>
          </ac:picMkLst>
        </pc:picChg>
        <pc:picChg chg="add mod">
          <ac:chgData name="Antonio Carlos Meira Neto" userId="59b1efde8bf749db" providerId="LiveId" clId="{80735760-7840-4A2B-9124-0DDF62D58272}" dt="2022-10-05T23:52:11.355" v="12916" actId="164"/>
          <ac:picMkLst>
            <pc:docMk/>
            <pc:sldMk cId="223879277" sldId="350"/>
            <ac:picMk id="517" creationId="{78445126-B83B-1497-BDA3-59EE25F93A75}"/>
          </ac:picMkLst>
        </pc:picChg>
        <pc:picChg chg="add del mod">
          <ac:chgData name="Antonio Carlos Meira Neto" userId="59b1efde8bf749db" providerId="LiveId" clId="{80735760-7840-4A2B-9124-0DDF62D58272}" dt="2022-10-05T23:46:36.632" v="12723" actId="478"/>
          <ac:picMkLst>
            <pc:docMk/>
            <pc:sldMk cId="223879277" sldId="350"/>
            <ac:picMk id="520" creationId="{51F460C9-E559-7D2C-4D2B-6D5B7086503B}"/>
          </ac:picMkLst>
        </pc:picChg>
        <pc:picChg chg="add del mod">
          <ac:chgData name="Antonio Carlos Meira Neto" userId="59b1efde8bf749db" providerId="LiveId" clId="{80735760-7840-4A2B-9124-0DDF62D58272}" dt="2022-10-05T23:47:16.289" v="12733" actId="478"/>
          <ac:picMkLst>
            <pc:docMk/>
            <pc:sldMk cId="223879277" sldId="350"/>
            <ac:picMk id="521" creationId="{A3431563-C31D-E79E-3C59-C1DFDB45CBF9}"/>
          </ac:picMkLst>
        </pc:picChg>
        <pc:picChg chg="add mod">
          <ac:chgData name="Antonio Carlos Meira Neto" userId="59b1efde8bf749db" providerId="LiveId" clId="{80735760-7840-4A2B-9124-0DDF62D58272}" dt="2022-10-05T23:52:21.658" v="12917" actId="164"/>
          <ac:picMkLst>
            <pc:docMk/>
            <pc:sldMk cId="223879277" sldId="350"/>
            <ac:picMk id="525" creationId="{0CAE9F41-073F-05BC-AD82-460A071B05F7}"/>
          </ac:picMkLst>
        </pc:picChg>
        <pc:picChg chg="add mod">
          <ac:chgData name="Antonio Carlos Meira Neto" userId="59b1efde8bf749db" providerId="LiveId" clId="{80735760-7840-4A2B-9124-0DDF62D58272}" dt="2022-10-05T23:52:21.658" v="12917" actId="164"/>
          <ac:picMkLst>
            <pc:docMk/>
            <pc:sldMk cId="223879277" sldId="350"/>
            <ac:picMk id="526" creationId="{1DA6011F-CCDD-C3EF-88BD-FD9CC04F2100}"/>
          </ac:picMkLst>
        </pc:picChg>
        <pc:picChg chg="add mod">
          <ac:chgData name="Antonio Carlos Meira Neto" userId="59b1efde8bf749db" providerId="LiveId" clId="{80735760-7840-4A2B-9124-0DDF62D58272}" dt="2022-10-05T23:52:28.168" v="12918" actId="164"/>
          <ac:picMkLst>
            <pc:docMk/>
            <pc:sldMk cId="223879277" sldId="350"/>
            <ac:picMk id="528" creationId="{13B1619C-808F-5F7A-91D6-6A20039560F4}"/>
          </ac:picMkLst>
        </pc:picChg>
        <pc:picChg chg="add mod">
          <ac:chgData name="Antonio Carlos Meira Neto" userId="59b1efde8bf749db" providerId="LiveId" clId="{80735760-7840-4A2B-9124-0DDF62D58272}" dt="2022-10-05T23:52:28.168" v="12918" actId="164"/>
          <ac:picMkLst>
            <pc:docMk/>
            <pc:sldMk cId="223879277" sldId="350"/>
            <ac:picMk id="529" creationId="{CF0A5A55-23B7-BD68-ACA4-EF758242EB47}"/>
          </ac:picMkLst>
        </pc:picChg>
        <pc:picChg chg="add mod">
          <ac:chgData name="Antonio Carlos Meira Neto" userId="59b1efde8bf749db" providerId="LiveId" clId="{80735760-7840-4A2B-9124-0DDF62D58272}" dt="2022-10-05T23:52:33.040" v="12919" actId="164"/>
          <ac:picMkLst>
            <pc:docMk/>
            <pc:sldMk cId="223879277" sldId="350"/>
            <ac:picMk id="531" creationId="{DAAA305E-4D88-5C33-CC7E-A8224D04082E}"/>
          </ac:picMkLst>
        </pc:picChg>
        <pc:picChg chg="add mod">
          <ac:chgData name="Antonio Carlos Meira Neto" userId="59b1efde8bf749db" providerId="LiveId" clId="{80735760-7840-4A2B-9124-0DDF62D58272}" dt="2022-10-05T23:52:33.040" v="12919" actId="164"/>
          <ac:picMkLst>
            <pc:docMk/>
            <pc:sldMk cId="223879277" sldId="350"/>
            <ac:picMk id="532" creationId="{26BC788D-DD48-615B-D48A-81182341A628}"/>
          </ac:picMkLst>
        </pc:picChg>
        <pc:picChg chg="add mod">
          <ac:chgData name="Antonio Carlos Meira Neto" userId="59b1efde8bf749db" providerId="LiveId" clId="{80735760-7840-4A2B-9124-0DDF62D58272}" dt="2022-10-05T23:52:37.771" v="12920" actId="164"/>
          <ac:picMkLst>
            <pc:docMk/>
            <pc:sldMk cId="223879277" sldId="350"/>
            <ac:picMk id="534" creationId="{7F9812EF-221F-F4C9-C809-2FB9CD9242AB}"/>
          </ac:picMkLst>
        </pc:picChg>
        <pc:picChg chg="add mod">
          <ac:chgData name="Antonio Carlos Meira Neto" userId="59b1efde8bf749db" providerId="LiveId" clId="{80735760-7840-4A2B-9124-0DDF62D58272}" dt="2022-10-05T23:52:37.771" v="12920" actId="164"/>
          <ac:picMkLst>
            <pc:docMk/>
            <pc:sldMk cId="223879277" sldId="350"/>
            <ac:picMk id="535" creationId="{C874DCB7-1D39-A2A9-0B2F-1B8D5A6E41E7}"/>
          </ac:picMkLst>
        </pc:picChg>
        <pc:cxnChg chg="mod">
          <ac:chgData name="Antonio Carlos Meira Neto" userId="59b1efde8bf749db" providerId="LiveId" clId="{80735760-7840-4A2B-9124-0DDF62D58272}" dt="2022-10-05T23:36:50.260" v="12327"/>
          <ac:cxnSpMkLst>
            <pc:docMk/>
            <pc:sldMk cId="223879277" sldId="350"/>
            <ac:cxnSpMk id="20" creationId="{923AFE01-5BDB-FA37-A9C1-B462C89CEC5D}"/>
          </ac:cxnSpMkLst>
        </pc:cxnChg>
        <pc:cxnChg chg="mod">
          <ac:chgData name="Antonio Carlos Meira Neto" userId="59b1efde8bf749db" providerId="LiveId" clId="{80735760-7840-4A2B-9124-0DDF62D58272}" dt="2022-10-05T23:36:50.260" v="12327"/>
          <ac:cxnSpMkLst>
            <pc:docMk/>
            <pc:sldMk cId="223879277" sldId="350"/>
            <ac:cxnSpMk id="21" creationId="{9B4BB89E-9470-FD3A-66FE-580980F78AA5}"/>
          </ac:cxnSpMkLst>
        </pc:cxnChg>
        <pc:cxnChg chg="mod">
          <ac:chgData name="Antonio Carlos Meira Neto" userId="59b1efde8bf749db" providerId="LiveId" clId="{80735760-7840-4A2B-9124-0DDF62D58272}" dt="2022-10-05T23:36:50.260" v="12327"/>
          <ac:cxnSpMkLst>
            <pc:docMk/>
            <pc:sldMk cId="223879277" sldId="350"/>
            <ac:cxnSpMk id="23" creationId="{F1BF1A08-0B69-C06E-35AE-A28478F5DEAE}"/>
          </ac:cxnSpMkLst>
        </pc:cxnChg>
        <pc:cxnChg chg="mod">
          <ac:chgData name="Antonio Carlos Meira Neto" userId="59b1efde8bf749db" providerId="LiveId" clId="{80735760-7840-4A2B-9124-0DDF62D58272}" dt="2022-10-05T23:36:50.260" v="12327"/>
          <ac:cxnSpMkLst>
            <pc:docMk/>
            <pc:sldMk cId="223879277" sldId="350"/>
            <ac:cxnSpMk id="25" creationId="{5DEF45FE-878C-BDC7-C375-5FCAA34D8E24}"/>
          </ac:cxnSpMkLst>
        </pc:cxnChg>
        <pc:cxnChg chg="mod">
          <ac:chgData name="Antonio Carlos Meira Neto" userId="59b1efde8bf749db" providerId="LiveId" clId="{80735760-7840-4A2B-9124-0DDF62D58272}" dt="2022-10-05T23:36:50.260" v="12327"/>
          <ac:cxnSpMkLst>
            <pc:docMk/>
            <pc:sldMk cId="223879277" sldId="350"/>
            <ac:cxnSpMk id="26" creationId="{5406D6DC-93D9-A5BF-0EF9-42CF1B392452}"/>
          </ac:cxnSpMkLst>
        </pc:cxnChg>
        <pc:cxnChg chg="mod">
          <ac:chgData name="Antonio Carlos Meira Neto" userId="59b1efde8bf749db" providerId="LiveId" clId="{80735760-7840-4A2B-9124-0DDF62D58272}" dt="2022-10-05T23:36:50.260" v="12327"/>
          <ac:cxnSpMkLst>
            <pc:docMk/>
            <pc:sldMk cId="223879277" sldId="350"/>
            <ac:cxnSpMk id="27" creationId="{ECC2B4B1-27C6-5A59-3CFE-88A79D53C5C1}"/>
          </ac:cxnSpMkLst>
        </pc:cxnChg>
        <pc:cxnChg chg="mod">
          <ac:chgData name="Antonio Carlos Meira Neto" userId="59b1efde8bf749db" providerId="LiveId" clId="{80735760-7840-4A2B-9124-0DDF62D58272}" dt="2022-10-05T23:36:50.260" v="12327"/>
          <ac:cxnSpMkLst>
            <pc:docMk/>
            <pc:sldMk cId="223879277" sldId="350"/>
            <ac:cxnSpMk id="33" creationId="{392EAC24-C90D-D796-DF3C-2F1533AC9463}"/>
          </ac:cxnSpMkLst>
        </pc:cxnChg>
        <pc:cxnChg chg="mod">
          <ac:chgData name="Antonio Carlos Meira Neto" userId="59b1efde8bf749db" providerId="LiveId" clId="{80735760-7840-4A2B-9124-0DDF62D58272}" dt="2022-10-05T23:36:50.260" v="12327"/>
          <ac:cxnSpMkLst>
            <pc:docMk/>
            <pc:sldMk cId="223879277" sldId="350"/>
            <ac:cxnSpMk id="35" creationId="{A925AFF7-A188-262A-BF18-376CEFB6200C}"/>
          </ac:cxnSpMkLst>
        </pc:cxnChg>
        <pc:cxnChg chg="mod">
          <ac:chgData name="Antonio Carlos Meira Neto" userId="59b1efde8bf749db" providerId="LiveId" clId="{80735760-7840-4A2B-9124-0DDF62D58272}" dt="2022-10-05T23:36:50.260" v="12327"/>
          <ac:cxnSpMkLst>
            <pc:docMk/>
            <pc:sldMk cId="223879277" sldId="350"/>
            <ac:cxnSpMk id="36" creationId="{E7857542-5E8D-D294-5EE3-A1344008AF3B}"/>
          </ac:cxnSpMkLst>
        </pc:cxnChg>
        <pc:cxnChg chg="mod">
          <ac:chgData name="Antonio Carlos Meira Neto" userId="59b1efde8bf749db" providerId="LiveId" clId="{80735760-7840-4A2B-9124-0DDF62D58272}" dt="2022-10-05T23:36:50.260" v="12327"/>
          <ac:cxnSpMkLst>
            <pc:docMk/>
            <pc:sldMk cId="223879277" sldId="350"/>
            <ac:cxnSpMk id="37" creationId="{30033E32-712D-AAF9-FA0E-42B92550EABE}"/>
          </ac:cxnSpMkLst>
        </pc:cxnChg>
        <pc:cxnChg chg="mod">
          <ac:chgData name="Antonio Carlos Meira Neto" userId="59b1efde8bf749db" providerId="LiveId" clId="{80735760-7840-4A2B-9124-0DDF62D58272}" dt="2022-10-05T23:36:50.260" v="12327"/>
          <ac:cxnSpMkLst>
            <pc:docMk/>
            <pc:sldMk cId="223879277" sldId="350"/>
            <ac:cxnSpMk id="43" creationId="{E9CF807A-75AF-7925-2477-917DB667B7B5}"/>
          </ac:cxnSpMkLst>
        </pc:cxnChg>
        <pc:cxnChg chg="mod">
          <ac:chgData name="Antonio Carlos Meira Neto" userId="59b1efde8bf749db" providerId="LiveId" clId="{80735760-7840-4A2B-9124-0DDF62D58272}" dt="2022-10-05T23:36:50.260" v="12327"/>
          <ac:cxnSpMkLst>
            <pc:docMk/>
            <pc:sldMk cId="223879277" sldId="350"/>
            <ac:cxnSpMk id="45" creationId="{2A5DAF15-4B5B-5BB9-D955-CD476A18DAF1}"/>
          </ac:cxnSpMkLst>
        </pc:cxnChg>
        <pc:cxnChg chg="mod">
          <ac:chgData name="Antonio Carlos Meira Neto" userId="59b1efde8bf749db" providerId="LiveId" clId="{80735760-7840-4A2B-9124-0DDF62D58272}" dt="2022-10-05T23:36:50.260" v="12327"/>
          <ac:cxnSpMkLst>
            <pc:docMk/>
            <pc:sldMk cId="223879277" sldId="350"/>
            <ac:cxnSpMk id="46" creationId="{A90E84F6-F14B-66CC-4851-48C2613C848D}"/>
          </ac:cxnSpMkLst>
        </pc:cxnChg>
        <pc:cxnChg chg="mod">
          <ac:chgData name="Antonio Carlos Meira Neto" userId="59b1efde8bf749db" providerId="LiveId" clId="{80735760-7840-4A2B-9124-0DDF62D58272}" dt="2022-10-05T23:36:50.260" v="12327"/>
          <ac:cxnSpMkLst>
            <pc:docMk/>
            <pc:sldMk cId="223879277" sldId="350"/>
            <ac:cxnSpMk id="47" creationId="{EC170D2F-75EC-72B3-C4E6-991DC9CCB2FD}"/>
          </ac:cxnSpMkLst>
        </pc:cxnChg>
        <pc:cxnChg chg="mod">
          <ac:chgData name="Antonio Carlos Meira Neto" userId="59b1efde8bf749db" providerId="LiveId" clId="{80735760-7840-4A2B-9124-0DDF62D58272}" dt="2022-10-05T23:36:50.260" v="12327"/>
          <ac:cxnSpMkLst>
            <pc:docMk/>
            <pc:sldMk cId="223879277" sldId="350"/>
            <ac:cxnSpMk id="53" creationId="{7D59B0D5-8E43-0F51-67EB-E24BDBFFFB24}"/>
          </ac:cxnSpMkLst>
        </pc:cxnChg>
        <pc:cxnChg chg="mod">
          <ac:chgData name="Antonio Carlos Meira Neto" userId="59b1efde8bf749db" providerId="LiveId" clId="{80735760-7840-4A2B-9124-0DDF62D58272}" dt="2022-10-05T23:36:50.260" v="12327"/>
          <ac:cxnSpMkLst>
            <pc:docMk/>
            <pc:sldMk cId="223879277" sldId="350"/>
            <ac:cxnSpMk id="55" creationId="{74DEC527-9707-3EA3-41C8-A1B6DB79AF68}"/>
          </ac:cxnSpMkLst>
        </pc:cxnChg>
        <pc:cxnChg chg="mod">
          <ac:chgData name="Antonio Carlos Meira Neto" userId="59b1efde8bf749db" providerId="LiveId" clId="{80735760-7840-4A2B-9124-0DDF62D58272}" dt="2022-10-05T23:36:50.260" v="12327"/>
          <ac:cxnSpMkLst>
            <pc:docMk/>
            <pc:sldMk cId="223879277" sldId="350"/>
            <ac:cxnSpMk id="56" creationId="{47FA4543-C8DB-FEBF-C041-D091E83B1A25}"/>
          </ac:cxnSpMkLst>
        </pc:cxnChg>
        <pc:cxnChg chg="mod">
          <ac:chgData name="Antonio Carlos Meira Neto" userId="59b1efde8bf749db" providerId="LiveId" clId="{80735760-7840-4A2B-9124-0DDF62D58272}" dt="2022-10-05T23:36:50.260" v="12327"/>
          <ac:cxnSpMkLst>
            <pc:docMk/>
            <pc:sldMk cId="223879277" sldId="350"/>
            <ac:cxnSpMk id="57" creationId="{72C7E7DB-0BD4-CB3C-2A99-415ACF7E8ED3}"/>
          </ac:cxnSpMkLst>
        </pc:cxnChg>
        <pc:cxnChg chg="mod">
          <ac:chgData name="Antonio Carlos Meira Neto" userId="59b1efde8bf749db" providerId="LiveId" clId="{80735760-7840-4A2B-9124-0DDF62D58272}" dt="2022-10-05T23:36:50.260" v="12327"/>
          <ac:cxnSpMkLst>
            <pc:docMk/>
            <pc:sldMk cId="223879277" sldId="350"/>
            <ac:cxnSpMk id="63" creationId="{345B1955-05B5-9544-589D-315ACB0C744F}"/>
          </ac:cxnSpMkLst>
        </pc:cxnChg>
        <pc:cxnChg chg="mod">
          <ac:chgData name="Antonio Carlos Meira Neto" userId="59b1efde8bf749db" providerId="LiveId" clId="{80735760-7840-4A2B-9124-0DDF62D58272}" dt="2022-10-05T23:36:50.260" v="12327"/>
          <ac:cxnSpMkLst>
            <pc:docMk/>
            <pc:sldMk cId="223879277" sldId="350"/>
            <ac:cxnSpMk id="256" creationId="{D4E3FBB8-06A2-AC5E-B6A7-E3424FFB6FBD}"/>
          </ac:cxnSpMkLst>
        </pc:cxnChg>
        <pc:cxnChg chg="mod">
          <ac:chgData name="Antonio Carlos Meira Neto" userId="59b1efde8bf749db" providerId="LiveId" clId="{80735760-7840-4A2B-9124-0DDF62D58272}" dt="2022-10-05T23:36:50.260" v="12327"/>
          <ac:cxnSpMkLst>
            <pc:docMk/>
            <pc:sldMk cId="223879277" sldId="350"/>
            <ac:cxnSpMk id="257" creationId="{E9413602-120C-D278-3D76-ECAEF4F33E59}"/>
          </ac:cxnSpMkLst>
        </pc:cxnChg>
        <pc:cxnChg chg="mod">
          <ac:chgData name="Antonio Carlos Meira Neto" userId="59b1efde8bf749db" providerId="LiveId" clId="{80735760-7840-4A2B-9124-0DDF62D58272}" dt="2022-10-05T23:36:50.260" v="12327"/>
          <ac:cxnSpMkLst>
            <pc:docMk/>
            <pc:sldMk cId="223879277" sldId="350"/>
            <ac:cxnSpMk id="279" creationId="{F1A43800-AF81-D2A7-728C-7F2E8071C3E7}"/>
          </ac:cxnSpMkLst>
        </pc:cxnChg>
        <pc:cxnChg chg="mod">
          <ac:chgData name="Antonio Carlos Meira Neto" userId="59b1efde8bf749db" providerId="LiveId" clId="{80735760-7840-4A2B-9124-0DDF62D58272}" dt="2022-10-05T23:36:50.260" v="12327"/>
          <ac:cxnSpMkLst>
            <pc:docMk/>
            <pc:sldMk cId="223879277" sldId="350"/>
            <ac:cxnSpMk id="281" creationId="{3803AD43-8CF8-ABA4-E013-43715CF1213E}"/>
          </ac:cxnSpMkLst>
        </pc:cxnChg>
        <pc:cxnChg chg="mod">
          <ac:chgData name="Antonio Carlos Meira Neto" userId="59b1efde8bf749db" providerId="LiveId" clId="{80735760-7840-4A2B-9124-0DDF62D58272}" dt="2022-10-05T23:36:50.260" v="12327"/>
          <ac:cxnSpMkLst>
            <pc:docMk/>
            <pc:sldMk cId="223879277" sldId="350"/>
            <ac:cxnSpMk id="282" creationId="{5484C1FA-69A2-F2CD-7893-A18CD1F6CE30}"/>
          </ac:cxnSpMkLst>
        </pc:cxnChg>
        <pc:cxnChg chg="mod">
          <ac:chgData name="Antonio Carlos Meira Neto" userId="59b1efde8bf749db" providerId="LiveId" clId="{80735760-7840-4A2B-9124-0DDF62D58272}" dt="2022-10-05T23:36:50.260" v="12327"/>
          <ac:cxnSpMkLst>
            <pc:docMk/>
            <pc:sldMk cId="223879277" sldId="350"/>
            <ac:cxnSpMk id="283" creationId="{7DB2788F-C0D9-0A98-6486-4461425E9AA8}"/>
          </ac:cxnSpMkLst>
        </pc:cxnChg>
        <pc:cxnChg chg="mod">
          <ac:chgData name="Antonio Carlos Meira Neto" userId="59b1efde8bf749db" providerId="LiveId" clId="{80735760-7840-4A2B-9124-0DDF62D58272}" dt="2022-10-05T23:43:41.579" v="12690"/>
          <ac:cxnSpMkLst>
            <pc:docMk/>
            <pc:sldMk cId="223879277" sldId="350"/>
            <ac:cxnSpMk id="394" creationId="{4918E03E-6F63-BDC9-0F1C-298C791D7863}"/>
          </ac:cxnSpMkLst>
        </pc:cxnChg>
        <pc:cxnChg chg="mod">
          <ac:chgData name="Antonio Carlos Meira Neto" userId="59b1efde8bf749db" providerId="LiveId" clId="{80735760-7840-4A2B-9124-0DDF62D58272}" dt="2022-10-05T23:43:41.579" v="12690"/>
          <ac:cxnSpMkLst>
            <pc:docMk/>
            <pc:sldMk cId="223879277" sldId="350"/>
            <ac:cxnSpMk id="395" creationId="{2708CCF1-08A9-15ED-B69D-537D5C338F71}"/>
          </ac:cxnSpMkLst>
        </pc:cxnChg>
        <pc:cxnChg chg="mod">
          <ac:chgData name="Antonio Carlos Meira Neto" userId="59b1efde8bf749db" providerId="LiveId" clId="{80735760-7840-4A2B-9124-0DDF62D58272}" dt="2022-10-05T23:43:41.579" v="12690"/>
          <ac:cxnSpMkLst>
            <pc:docMk/>
            <pc:sldMk cId="223879277" sldId="350"/>
            <ac:cxnSpMk id="397" creationId="{F106461B-9E46-356F-0818-EF95961701CA}"/>
          </ac:cxnSpMkLst>
        </pc:cxnChg>
        <pc:cxnChg chg="mod">
          <ac:chgData name="Antonio Carlos Meira Neto" userId="59b1efde8bf749db" providerId="LiveId" clId="{80735760-7840-4A2B-9124-0DDF62D58272}" dt="2022-10-05T23:43:41.579" v="12690"/>
          <ac:cxnSpMkLst>
            <pc:docMk/>
            <pc:sldMk cId="223879277" sldId="350"/>
            <ac:cxnSpMk id="399" creationId="{4C09A4EA-C67C-9FC4-D101-A7D93A37B896}"/>
          </ac:cxnSpMkLst>
        </pc:cxnChg>
        <pc:cxnChg chg="mod">
          <ac:chgData name="Antonio Carlos Meira Neto" userId="59b1efde8bf749db" providerId="LiveId" clId="{80735760-7840-4A2B-9124-0DDF62D58272}" dt="2022-10-05T23:43:41.579" v="12690"/>
          <ac:cxnSpMkLst>
            <pc:docMk/>
            <pc:sldMk cId="223879277" sldId="350"/>
            <ac:cxnSpMk id="400" creationId="{0346B5AA-C061-4CA8-78C0-62B57626134D}"/>
          </ac:cxnSpMkLst>
        </pc:cxnChg>
        <pc:cxnChg chg="mod">
          <ac:chgData name="Antonio Carlos Meira Neto" userId="59b1efde8bf749db" providerId="LiveId" clId="{80735760-7840-4A2B-9124-0DDF62D58272}" dt="2022-10-05T23:43:41.579" v="12690"/>
          <ac:cxnSpMkLst>
            <pc:docMk/>
            <pc:sldMk cId="223879277" sldId="350"/>
            <ac:cxnSpMk id="401" creationId="{D62C9C94-A98F-5C65-086E-B1EE2D3C4986}"/>
          </ac:cxnSpMkLst>
        </pc:cxnChg>
        <pc:cxnChg chg="mod">
          <ac:chgData name="Antonio Carlos Meira Neto" userId="59b1efde8bf749db" providerId="LiveId" clId="{80735760-7840-4A2B-9124-0DDF62D58272}" dt="2022-10-05T23:43:41.579" v="12690"/>
          <ac:cxnSpMkLst>
            <pc:docMk/>
            <pc:sldMk cId="223879277" sldId="350"/>
            <ac:cxnSpMk id="407" creationId="{96390705-0F1F-313F-A9CE-5A0A5825D4D2}"/>
          </ac:cxnSpMkLst>
        </pc:cxnChg>
        <pc:cxnChg chg="mod">
          <ac:chgData name="Antonio Carlos Meira Neto" userId="59b1efde8bf749db" providerId="LiveId" clId="{80735760-7840-4A2B-9124-0DDF62D58272}" dt="2022-10-05T23:43:41.579" v="12690"/>
          <ac:cxnSpMkLst>
            <pc:docMk/>
            <pc:sldMk cId="223879277" sldId="350"/>
            <ac:cxnSpMk id="409" creationId="{3CEB35D4-82BB-1F6E-525F-D88A34E9EB45}"/>
          </ac:cxnSpMkLst>
        </pc:cxnChg>
        <pc:cxnChg chg="mod">
          <ac:chgData name="Antonio Carlos Meira Neto" userId="59b1efde8bf749db" providerId="LiveId" clId="{80735760-7840-4A2B-9124-0DDF62D58272}" dt="2022-10-05T23:43:41.579" v="12690"/>
          <ac:cxnSpMkLst>
            <pc:docMk/>
            <pc:sldMk cId="223879277" sldId="350"/>
            <ac:cxnSpMk id="410" creationId="{6F5FA1A4-49FF-CD46-BD3C-F14AEAEA5695}"/>
          </ac:cxnSpMkLst>
        </pc:cxnChg>
        <pc:cxnChg chg="mod">
          <ac:chgData name="Antonio Carlos Meira Neto" userId="59b1efde8bf749db" providerId="LiveId" clId="{80735760-7840-4A2B-9124-0DDF62D58272}" dt="2022-10-05T23:43:41.579" v="12690"/>
          <ac:cxnSpMkLst>
            <pc:docMk/>
            <pc:sldMk cId="223879277" sldId="350"/>
            <ac:cxnSpMk id="411" creationId="{D8B57C1B-90D0-7A90-34AE-AA084C5208FC}"/>
          </ac:cxnSpMkLst>
        </pc:cxnChg>
        <pc:cxnChg chg="mod">
          <ac:chgData name="Antonio Carlos Meira Neto" userId="59b1efde8bf749db" providerId="LiveId" clId="{80735760-7840-4A2B-9124-0DDF62D58272}" dt="2022-10-05T23:43:41.579" v="12690"/>
          <ac:cxnSpMkLst>
            <pc:docMk/>
            <pc:sldMk cId="223879277" sldId="350"/>
            <ac:cxnSpMk id="417" creationId="{A380DF95-7792-E2C4-88AA-019554F94E96}"/>
          </ac:cxnSpMkLst>
        </pc:cxnChg>
        <pc:cxnChg chg="mod">
          <ac:chgData name="Antonio Carlos Meira Neto" userId="59b1efde8bf749db" providerId="LiveId" clId="{80735760-7840-4A2B-9124-0DDF62D58272}" dt="2022-10-05T23:43:41.579" v="12690"/>
          <ac:cxnSpMkLst>
            <pc:docMk/>
            <pc:sldMk cId="223879277" sldId="350"/>
            <ac:cxnSpMk id="419" creationId="{43B23827-3E9D-41AE-9AF0-9042A3474AE6}"/>
          </ac:cxnSpMkLst>
        </pc:cxnChg>
        <pc:cxnChg chg="mod">
          <ac:chgData name="Antonio Carlos Meira Neto" userId="59b1efde8bf749db" providerId="LiveId" clId="{80735760-7840-4A2B-9124-0DDF62D58272}" dt="2022-10-05T23:43:41.579" v="12690"/>
          <ac:cxnSpMkLst>
            <pc:docMk/>
            <pc:sldMk cId="223879277" sldId="350"/>
            <ac:cxnSpMk id="420" creationId="{128C2565-8E67-342A-4967-BECE00981CB6}"/>
          </ac:cxnSpMkLst>
        </pc:cxnChg>
        <pc:cxnChg chg="mod">
          <ac:chgData name="Antonio Carlos Meira Neto" userId="59b1efde8bf749db" providerId="LiveId" clId="{80735760-7840-4A2B-9124-0DDF62D58272}" dt="2022-10-05T23:43:41.579" v="12690"/>
          <ac:cxnSpMkLst>
            <pc:docMk/>
            <pc:sldMk cId="223879277" sldId="350"/>
            <ac:cxnSpMk id="421" creationId="{633CBA41-D979-2D59-92C2-D61631086B77}"/>
          </ac:cxnSpMkLst>
        </pc:cxnChg>
        <pc:cxnChg chg="mod">
          <ac:chgData name="Antonio Carlos Meira Neto" userId="59b1efde8bf749db" providerId="LiveId" clId="{80735760-7840-4A2B-9124-0DDF62D58272}" dt="2022-10-05T23:43:41.579" v="12690"/>
          <ac:cxnSpMkLst>
            <pc:docMk/>
            <pc:sldMk cId="223879277" sldId="350"/>
            <ac:cxnSpMk id="427" creationId="{D1E439D8-7E7F-8DD3-A218-474380A421A9}"/>
          </ac:cxnSpMkLst>
        </pc:cxnChg>
        <pc:cxnChg chg="mod">
          <ac:chgData name="Antonio Carlos Meira Neto" userId="59b1efde8bf749db" providerId="LiveId" clId="{80735760-7840-4A2B-9124-0DDF62D58272}" dt="2022-10-05T23:43:41.579" v="12690"/>
          <ac:cxnSpMkLst>
            <pc:docMk/>
            <pc:sldMk cId="223879277" sldId="350"/>
            <ac:cxnSpMk id="429" creationId="{010EF08E-C515-A299-9012-DEBC42FD9AA0}"/>
          </ac:cxnSpMkLst>
        </pc:cxnChg>
        <pc:cxnChg chg="mod">
          <ac:chgData name="Antonio Carlos Meira Neto" userId="59b1efde8bf749db" providerId="LiveId" clId="{80735760-7840-4A2B-9124-0DDF62D58272}" dt="2022-10-05T23:43:41.579" v="12690"/>
          <ac:cxnSpMkLst>
            <pc:docMk/>
            <pc:sldMk cId="223879277" sldId="350"/>
            <ac:cxnSpMk id="430" creationId="{7BBB1077-9E2F-C720-584A-DE1F741F2E1C}"/>
          </ac:cxnSpMkLst>
        </pc:cxnChg>
        <pc:cxnChg chg="mod">
          <ac:chgData name="Antonio Carlos Meira Neto" userId="59b1efde8bf749db" providerId="LiveId" clId="{80735760-7840-4A2B-9124-0DDF62D58272}" dt="2022-10-05T23:43:41.579" v="12690"/>
          <ac:cxnSpMkLst>
            <pc:docMk/>
            <pc:sldMk cId="223879277" sldId="350"/>
            <ac:cxnSpMk id="431" creationId="{1CAA73A6-0B26-E63F-3E8D-D798F7C3414C}"/>
          </ac:cxnSpMkLst>
        </pc:cxnChg>
        <pc:cxnChg chg="mod">
          <ac:chgData name="Antonio Carlos Meira Neto" userId="59b1efde8bf749db" providerId="LiveId" clId="{80735760-7840-4A2B-9124-0DDF62D58272}" dt="2022-10-05T23:43:41.579" v="12690"/>
          <ac:cxnSpMkLst>
            <pc:docMk/>
            <pc:sldMk cId="223879277" sldId="350"/>
            <ac:cxnSpMk id="437" creationId="{65A5EB18-1AF3-43C3-8E99-D7516B109177}"/>
          </ac:cxnSpMkLst>
        </pc:cxnChg>
        <pc:cxnChg chg="mod">
          <ac:chgData name="Antonio Carlos Meira Neto" userId="59b1efde8bf749db" providerId="LiveId" clId="{80735760-7840-4A2B-9124-0DDF62D58272}" dt="2022-10-05T23:43:41.579" v="12690"/>
          <ac:cxnSpMkLst>
            <pc:docMk/>
            <pc:sldMk cId="223879277" sldId="350"/>
            <ac:cxnSpMk id="438" creationId="{7CD1C20B-9F08-94BE-393A-09A72BC1662E}"/>
          </ac:cxnSpMkLst>
        </pc:cxnChg>
        <pc:cxnChg chg="mod">
          <ac:chgData name="Antonio Carlos Meira Neto" userId="59b1efde8bf749db" providerId="LiveId" clId="{80735760-7840-4A2B-9124-0DDF62D58272}" dt="2022-10-05T23:43:41.579" v="12690"/>
          <ac:cxnSpMkLst>
            <pc:docMk/>
            <pc:sldMk cId="223879277" sldId="350"/>
            <ac:cxnSpMk id="439" creationId="{41475387-2F42-AFE1-CE28-2CD9807779B4}"/>
          </ac:cxnSpMkLst>
        </pc:cxnChg>
        <pc:cxnChg chg="mod">
          <ac:chgData name="Antonio Carlos Meira Neto" userId="59b1efde8bf749db" providerId="LiveId" clId="{80735760-7840-4A2B-9124-0DDF62D58272}" dt="2022-10-05T23:43:41.579" v="12690"/>
          <ac:cxnSpMkLst>
            <pc:docMk/>
            <pc:sldMk cId="223879277" sldId="350"/>
            <ac:cxnSpMk id="461" creationId="{60A8D5E3-5EE2-4939-68FA-178BBA861718}"/>
          </ac:cxnSpMkLst>
        </pc:cxnChg>
        <pc:cxnChg chg="mod">
          <ac:chgData name="Antonio Carlos Meira Neto" userId="59b1efde8bf749db" providerId="LiveId" clId="{80735760-7840-4A2B-9124-0DDF62D58272}" dt="2022-10-05T23:43:41.579" v="12690"/>
          <ac:cxnSpMkLst>
            <pc:docMk/>
            <pc:sldMk cId="223879277" sldId="350"/>
            <ac:cxnSpMk id="463" creationId="{056B77F7-D4B9-1CE6-AE1A-10937C9A125D}"/>
          </ac:cxnSpMkLst>
        </pc:cxnChg>
        <pc:cxnChg chg="mod">
          <ac:chgData name="Antonio Carlos Meira Neto" userId="59b1efde8bf749db" providerId="LiveId" clId="{80735760-7840-4A2B-9124-0DDF62D58272}" dt="2022-10-05T23:43:41.579" v="12690"/>
          <ac:cxnSpMkLst>
            <pc:docMk/>
            <pc:sldMk cId="223879277" sldId="350"/>
            <ac:cxnSpMk id="464" creationId="{24C1B00D-3846-4566-B6F8-CCD0D67E8D95}"/>
          </ac:cxnSpMkLst>
        </pc:cxnChg>
        <pc:cxnChg chg="mod">
          <ac:chgData name="Antonio Carlos Meira Neto" userId="59b1efde8bf749db" providerId="LiveId" clId="{80735760-7840-4A2B-9124-0DDF62D58272}" dt="2022-10-05T23:43:41.579" v="12690"/>
          <ac:cxnSpMkLst>
            <pc:docMk/>
            <pc:sldMk cId="223879277" sldId="350"/>
            <ac:cxnSpMk id="465" creationId="{95FE60FE-0816-3410-1D87-CC0CC059509F}"/>
          </ac:cxnSpMkLst>
        </pc:cxnChg>
        <pc:cxnChg chg="mod">
          <ac:chgData name="Antonio Carlos Meira Neto" userId="59b1efde8bf749db" providerId="LiveId" clId="{80735760-7840-4A2B-9124-0DDF62D58272}" dt="2022-10-05T23:45:04.743" v="12708" actId="165"/>
          <ac:cxnSpMkLst>
            <pc:docMk/>
            <pc:sldMk cId="223879277" sldId="350"/>
            <ac:cxnSpMk id="498" creationId="{8F34E915-E408-CF24-3F61-9D817535F6AA}"/>
          </ac:cxnSpMkLst>
        </pc:cxnChg>
        <pc:cxnChg chg="mod">
          <ac:chgData name="Antonio Carlos Meira Neto" userId="59b1efde8bf749db" providerId="LiveId" clId="{80735760-7840-4A2B-9124-0DDF62D58272}" dt="2022-10-05T23:45:04.743" v="12708" actId="165"/>
          <ac:cxnSpMkLst>
            <pc:docMk/>
            <pc:sldMk cId="223879277" sldId="350"/>
            <ac:cxnSpMk id="499" creationId="{0A0379F4-C022-56E9-A4D7-B4915E08BEDC}"/>
          </ac:cxnSpMkLst>
        </pc:cxnChg>
        <pc:cxnChg chg="mod">
          <ac:chgData name="Antonio Carlos Meira Neto" userId="59b1efde8bf749db" providerId="LiveId" clId="{80735760-7840-4A2B-9124-0DDF62D58272}" dt="2022-10-05T23:45:04.743" v="12708" actId="165"/>
          <ac:cxnSpMkLst>
            <pc:docMk/>
            <pc:sldMk cId="223879277" sldId="350"/>
            <ac:cxnSpMk id="500" creationId="{FA0E5F83-2808-C292-E21D-ACEEFEC8DB49}"/>
          </ac:cxnSpMkLst>
        </pc:cxnChg>
        <pc:cxnChg chg="mod">
          <ac:chgData name="Antonio Carlos Meira Neto" userId="59b1efde8bf749db" providerId="LiveId" clId="{80735760-7840-4A2B-9124-0DDF62D58272}" dt="2022-10-05T23:45:04.743" v="12708" actId="165"/>
          <ac:cxnSpMkLst>
            <pc:docMk/>
            <pc:sldMk cId="223879277" sldId="350"/>
            <ac:cxnSpMk id="508" creationId="{F12FF40C-BA24-6084-2FFA-F1BA1EC70665}"/>
          </ac:cxnSpMkLst>
        </pc:cxnChg>
        <pc:cxnChg chg="mod">
          <ac:chgData name="Antonio Carlos Meira Neto" userId="59b1efde8bf749db" providerId="LiveId" clId="{80735760-7840-4A2B-9124-0DDF62D58272}" dt="2022-10-05T23:45:04.743" v="12708" actId="165"/>
          <ac:cxnSpMkLst>
            <pc:docMk/>
            <pc:sldMk cId="223879277" sldId="350"/>
            <ac:cxnSpMk id="510" creationId="{7D59FD65-B652-5F5C-E761-F17133E48AC1}"/>
          </ac:cxnSpMkLst>
        </pc:cxnChg>
        <pc:cxnChg chg="mod">
          <ac:chgData name="Antonio Carlos Meira Neto" userId="59b1efde8bf749db" providerId="LiveId" clId="{80735760-7840-4A2B-9124-0DDF62D58272}" dt="2022-10-05T23:45:04.743" v="12708" actId="165"/>
          <ac:cxnSpMkLst>
            <pc:docMk/>
            <pc:sldMk cId="223879277" sldId="350"/>
            <ac:cxnSpMk id="511" creationId="{0343D148-9417-DDFC-6206-C6288909929C}"/>
          </ac:cxnSpMkLst>
        </pc:cxnChg>
        <pc:cxnChg chg="mod">
          <ac:chgData name="Antonio Carlos Meira Neto" userId="59b1efde8bf749db" providerId="LiveId" clId="{80735760-7840-4A2B-9124-0DDF62D58272}" dt="2022-10-05T23:45:04.743" v="12708" actId="165"/>
          <ac:cxnSpMkLst>
            <pc:docMk/>
            <pc:sldMk cId="223879277" sldId="350"/>
            <ac:cxnSpMk id="512" creationId="{CAD850F6-1C23-B03D-E7DB-CDD7E6125189}"/>
          </ac:cxnSpMkLst>
        </pc:cxnChg>
      </pc:sldChg>
      <pc:sldChg chg="addSp delSp modSp add mod ord">
        <pc:chgData name="Antonio Carlos Meira Neto" userId="59b1efde8bf749db" providerId="LiveId" clId="{80735760-7840-4A2B-9124-0DDF62D58272}" dt="2022-10-06T00:25:44.040" v="13577" actId="478"/>
        <pc:sldMkLst>
          <pc:docMk/>
          <pc:sldMk cId="4215425618" sldId="351"/>
        </pc:sldMkLst>
        <pc:spChg chg="mod">
          <ac:chgData name="Antonio Carlos Meira Neto" userId="59b1efde8bf749db" providerId="LiveId" clId="{80735760-7840-4A2B-9124-0DDF62D58272}" dt="2022-10-06T00:03:55.492" v="13194"/>
          <ac:spMkLst>
            <pc:docMk/>
            <pc:sldMk cId="4215425618" sldId="351"/>
            <ac:spMk id="2" creationId="{93947AC3-CE8B-9041-CD0C-F6B1FA9FE1ED}"/>
          </ac:spMkLst>
        </pc:spChg>
        <pc:spChg chg="mod">
          <ac:chgData name="Antonio Carlos Meira Neto" userId="59b1efde8bf749db" providerId="LiveId" clId="{80735760-7840-4A2B-9124-0DDF62D58272}" dt="2022-10-05T23:36:34.956" v="12325"/>
          <ac:spMkLst>
            <pc:docMk/>
            <pc:sldMk cId="4215425618" sldId="351"/>
            <ac:spMk id="6" creationId="{A3576685-0F27-A977-936F-346E5398B7C8}"/>
          </ac:spMkLst>
        </pc:spChg>
        <pc:spChg chg="mod">
          <ac:chgData name="Antonio Carlos Meira Neto" userId="59b1efde8bf749db" providerId="LiveId" clId="{80735760-7840-4A2B-9124-0DDF62D58272}" dt="2022-10-05T23:36:34.956" v="12325"/>
          <ac:spMkLst>
            <pc:docMk/>
            <pc:sldMk cId="4215425618" sldId="351"/>
            <ac:spMk id="7" creationId="{02256FF6-6D33-9CB5-FDB6-009931CE4F8B}"/>
          </ac:spMkLst>
        </pc:spChg>
        <pc:spChg chg="mod">
          <ac:chgData name="Antonio Carlos Meira Neto" userId="59b1efde8bf749db" providerId="LiveId" clId="{80735760-7840-4A2B-9124-0DDF62D58272}" dt="2022-10-05T23:36:34.956" v="12325"/>
          <ac:spMkLst>
            <pc:docMk/>
            <pc:sldMk cId="4215425618" sldId="351"/>
            <ac:spMk id="10" creationId="{AE4CF0D4-E6BC-EA9B-C9FD-26BDE89E4540}"/>
          </ac:spMkLst>
        </pc:spChg>
        <pc:spChg chg="mod">
          <ac:chgData name="Antonio Carlos Meira Neto" userId="59b1efde8bf749db" providerId="LiveId" clId="{80735760-7840-4A2B-9124-0DDF62D58272}" dt="2022-10-05T23:36:34.956" v="12325"/>
          <ac:spMkLst>
            <pc:docMk/>
            <pc:sldMk cId="4215425618" sldId="351"/>
            <ac:spMk id="11" creationId="{38E14D17-7500-367E-0575-DD3F4A552C46}"/>
          </ac:spMkLst>
        </pc:spChg>
        <pc:spChg chg="mod">
          <ac:chgData name="Antonio Carlos Meira Neto" userId="59b1efde8bf749db" providerId="LiveId" clId="{80735760-7840-4A2B-9124-0DDF62D58272}" dt="2022-10-05T23:36:34.956" v="12325"/>
          <ac:spMkLst>
            <pc:docMk/>
            <pc:sldMk cId="4215425618" sldId="351"/>
            <ac:spMk id="12" creationId="{5FF4E561-CFA4-8585-56BC-1775F20801A7}"/>
          </ac:spMkLst>
        </pc:spChg>
        <pc:spChg chg="mod">
          <ac:chgData name="Antonio Carlos Meira Neto" userId="59b1efde8bf749db" providerId="LiveId" clId="{80735760-7840-4A2B-9124-0DDF62D58272}" dt="2022-10-05T23:36:34.956" v="12325"/>
          <ac:spMkLst>
            <pc:docMk/>
            <pc:sldMk cId="4215425618" sldId="351"/>
            <ac:spMk id="13" creationId="{B446B7FB-B9BF-80FD-1D28-A3B4784E9FC0}"/>
          </ac:spMkLst>
        </pc:spChg>
        <pc:spChg chg="mod">
          <ac:chgData name="Antonio Carlos Meira Neto" userId="59b1efde8bf749db" providerId="LiveId" clId="{80735760-7840-4A2B-9124-0DDF62D58272}" dt="2022-10-05T23:36:34.956" v="12325"/>
          <ac:spMkLst>
            <pc:docMk/>
            <pc:sldMk cId="4215425618" sldId="351"/>
            <ac:spMk id="15" creationId="{952EEE54-38D8-5419-15EB-C93BD672D466}"/>
          </ac:spMkLst>
        </pc:spChg>
        <pc:spChg chg="mod">
          <ac:chgData name="Antonio Carlos Meira Neto" userId="59b1efde8bf749db" providerId="LiveId" clId="{80735760-7840-4A2B-9124-0DDF62D58272}" dt="2022-10-05T23:36:34.956" v="12325"/>
          <ac:spMkLst>
            <pc:docMk/>
            <pc:sldMk cId="4215425618" sldId="351"/>
            <ac:spMk id="17" creationId="{980E5F7A-8D5B-843B-5498-E76D3A9E7AF2}"/>
          </ac:spMkLst>
        </pc:spChg>
        <pc:spChg chg="mod">
          <ac:chgData name="Antonio Carlos Meira Neto" userId="59b1efde8bf749db" providerId="LiveId" clId="{80735760-7840-4A2B-9124-0DDF62D58272}" dt="2022-10-05T23:36:34.956" v="12325"/>
          <ac:spMkLst>
            <pc:docMk/>
            <pc:sldMk cId="4215425618" sldId="351"/>
            <ac:spMk id="18" creationId="{EEA5E6F5-1B08-4B31-67B5-B3C1B33A590B}"/>
          </ac:spMkLst>
        </pc:spChg>
        <pc:spChg chg="mod">
          <ac:chgData name="Antonio Carlos Meira Neto" userId="59b1efde8bf749db" providerId="LiveId" clId="{80735760-7840-4A2B-9124-0DDF62D58272}" dt="2022-10-05T23:36:34.956" v="12325"/>
          <ac:spMkLst>
            <pc:docMk/>
            <pc:sldMk cId="4215425618" sldId="351"/>
            <ac:spMk id="20" creationId="{706ADDAB-A39F-DE72-414A-F352227E267C}"/>
          </ac:spMkLst>
        </pc:spChg>
        <pc:spChg chg="mod">
          <ac:chgData name="Antonio Carlos Meira Neto" userId="59b1efde8bf749db" providerId="LiveId" clId="{80735760-7840-4A2B-9124-0DDF62D58272}" dt="2022-10-05T23:36:34.956" v="12325"/>
          <ac:spMkLst>
            <pc:docMk/>
            <pc:sldMk cId="4215425618" sldId="351"/>
            <ac:spMk id="21" creationId="{63612B8D-C477-0549-B8B2-E060A531F58B}"/>
          </ac:spMkLst>
        </pc:spChg>
        <pc:spChg chg="mod">
          <ac:chgData name="Antonio Carlos Meira Neto" userId="59b1efde8bf749db" providerId="LiveId" clId="{80735760-7840-4A2B-9124-0DDF62D58272}" dt="2022-10-05T23:36:34.956" v="12325"/>
          <ac:spMkLst>
            <pc:docMk/>
            <pc:sldMk cId="4215425618" sldId="351"/>
            <ac:spMk id="22" creationId="{E5AB6397-5E7F-E4DF-4812-6F16656C0128}"/>
          </ac:spMkLst>
        </pc:spChg>
        <pc:spChg chg="mod">
          <ac:chgData name="Antonio Carlos Meira Neto" userId="59b1efde8bf749db" providerId="LiveId" clId="{80735760-7840-4A2B-9124-0DDF62D58272}" dt="2022-10-05T23:36:34.956" v="12325"/>
          <ac:spMkLst>
            <pc:docMk/>
            <pc:sldMk cId="4215425618" sldId="351"/>
            <ac:spMk id="23" creationId="{4C4F3DDF-6C5B-367D-69DE-138799316C7A}"/>
          </ac:spMkLst>
        </pc:spChg>
        <pc:spChg chg="mod">
          <ac:chgData name="Antonio Carlos Meira Neto" userId="59b1efde8bf749db" providerId="LiveId" clId="{80735760-7840-4A2B-9124-0DDF62D58272}" dt="2022-10-05T23:36:34.956" v="12325"/>
          <ac:spMkLst>
            <pc:docMk/>
            <pc:sldMk cId="4215425618" sldId="351"/>
            <ac:spMk id="24" creationId="{2A3A51A2-4DAF-64D2-8AB5-028BD115F925}"/>
          </ac:spMkLst>
        </pc:spChg>
        <pc:spChg chg="mod">
          <ac:chgData name="Antonio Carlos Meira Neto" userId="59b1efde8bf749db" providerId="LiveId" clId="{80735760-7840-4A2B-9124-0DDF62D58272}" dt="2022-10-05T23:36:34.956" v="12325"/>
          <ac:spMkLst>
            <pc:docMk/>
            <pc:sldMk cId="4215425618" sldId="351"/>
            <ac:spMk id="27" creationId="{5FD56497-EC07-7952-E058-925469C66B5D}"/>
          </ac:spMkLst>
        </pc:spChg>
        <pc:spChg chg="mod">
          <ac:chgData name="Antonio Carlos Meira Neto" userId="59b1efde8bf749db" providerId="LiveId" clId="{80735760-7840-4A2B-9124-0DDF62D58272}" dt="2022-10-05T23:36:34.956" v="12325"/>
          <ac:spMkLst>
            <pc:docMk/>
            <pc:sldMk cId="4215425618" sldId="351"/>
            <ac:spMk id="28" creationId="{C2F7016B-260C-BEAB-A7EA-D180F4A65490}"/>
          </ac:spMkLst>
        </pc:spChg>
        <pc:spChg chg="mod">
          <ac:chgData name="Antonio Carlos Meira Neto" userId="59b1efde8bf749db" providerId="LiveId" clId="{80735760-7840-4A2B-9124-0DDF62D58272}" dt="2022-10-05T23:36:34.956" v="12325"/>
          <ac:spMkLst>
            <pc:docMk/>
            <pc:sldMk cId="4215425618" sldId="351"/>
            <ac:spMk id="29" creationId="{EDCFCC0A-179D-7553-344D-B07B05B09FB0}"/>
          </ac:spMkLst>
        </pc:spChg>
        <pc:spChg chg="mod">
          <ac:chgData name="Antonio Carlos Meira Neto" userId="59b1efde8bf749db" providerId="LiveId" clId="{80735760-7840-4A2B-9124-0DDF62D58272}" dt="2022-10-05T23:36:34.956" v="12325"/>
          <ac:spMkLst>
            <pc:docMk/>
            <pc:sldMk cId="4215425618" sldId="351"/>
            <ac:spMk id="30" creationId="{BE7B4207-3889-A990-2676-C22C46F00BA1}"/>
          </ac:spMkLst>
        </pc:spChg>
        <pc:spChg chg="add del mod">
          <ac:chgData name="Antonio Carlos Meira Neto" userId="59b1efde8bf749db" providerId="LiveId" clId="{80735760-7840-4A2B-9124-0DDF62D58272}" dt="2022-10-06T00:02:59.952" v="13185" actId="478"/>
          <ac:spMkLst>
            <pc:docMk/>
            <pc:sldMk cId="4215425618" sldId="351"/>
            <ac:spMk id="51" creationId="{DA46B4FF-9A81-08CB-5350-13EEB0B34957}"/>
          </ac:spMkLst>
        </pc:spChg>
        <pc:spChg chg="add mod">
          <ac:chgData name="Antonio Carlos Meira Neto" userId="59b1efde8bf749db" providerId="LiveId" clId="{80735760-7840-4A2B-9124-0DDF62D58272}" dt="2022-10-06T00:25:06.598" v="13563" actId="1076"/>
          <ac:spMkLst>
            <pc:docMk/>
            <pc:sldMk cId="4215425618" sldId="351"/>
            <ac:spMk id="55" creationId="{CA081CBF-2EB3-F0AC-0AAD-D94A935B5009}"/>
          </ac:spMkLst>
        </pc:spChg>
        <pc:spChg chg="add mod">
          <ac:chgData name="Antonio Carlos Meira Neto" userId="59b1efde8bf749db" providerId="LiveId" clId="{80735760-7840-4A2B-9124-0DDF62D58272}" dt="2022-10-06T00:25:06.598" v="13563" actId="1076"/>
          <ac:spMkLst>
            <pc:docMk/>
            <pc:sldMk cId="4215425618" sldId="351"/>
            <ac:spMk id="56" creationId="{D9DFFF41-0569-F907-E22E-705952D78CAD}"/>
          </ac:spMkLst>
        </pc:spChg>
        <pc:spChg chg="add mod">
          <ac:chgData name="Antonio Carlos Meira Neto" userId="59b1efde8bf749db" providerId="LiveId" clId="{80735760-7840-4A2B-9124-0DDF62D58272}" dt="2022-10-06T00:25:06.598" v="13563" actId="1076"/>
          <ac:spMkLst>
            <pc:docMk/>
            <pc:sldMk cId="4215425618" sldId="351"/>
            <ac:spMk id="57" creationId="{D5216928-C2BB-37D5-AF59-E491C5BA82C7}"/>
          </ac:spMkLst>
        </pc:spChg>
        <pc:spChg chg="add mod">
          <ac:chgData name="Antonio Carlos Meira Neto" userId="59b1efde8bf749db" providerId="LiveId" clId="{80735760-7840-4A2B-9124-0DDF62D58272}" dt="2022-10-06T00:25:06.598" v="13563" actId="1076"/>
          <ac:spMkLst>
            <pc:docMk/>
            <pc:sldMk cId="4215425618" sldId="351"/>
            <ac:spMk id="58" creationId="{1783034F-EF29-D021-A7E4-234AB58343B3}"/>
          </ac:spMkLst>
        </pc:spChg>
        <pc:spChg chg="add mod">
          <ac:chgData name="Antonio Carlos Meira Neto" userId="59b1efde8bf749db" providerId="LiveId" clId="{80735760-7840-4A2B-9124-0DDF62D58272}" dt="2022-10-06T00:25:06.598" v="13563" actId="1076"/>
          <ac:spMkLst>
            <pc:docMk/>
            <pc:sldMk cId="4215425618" sldId="351"/>
            <ac:spMk id="59" creationId="{3C3786CF-63D5-62FB-A082-BA33C1434366}"/>
          </ac:spMkLst>
        </pc:spChg>
        <pc:spChg chg="add mod">
          <ac:chgData name="Antonio Carlos Meira Neto" userId="59b1efde8bf749db" providerId="LiveId" clId="{80735760-7840-4A2B-9124-0DDF62D58272}" dt="2022-10-06T00:25:06.598" v="13563" actId="1076"/>
          <ac:spMkLst>
            <pc:docMk/>
            <pc:sldMk cId="4215425618" sldId="351"/>
            <ac:spMk id="60" creationId="{3CA43B24-3DD3-D8D3-570D-A668CBC0DA59}"/>
          </ac:spMkLst>
        </pc:spChg>
        <pc:spChg chg="add mod">
          <ac:chgData name="Antonio Carlos Meira Neto" userId="59b1efde8bf749db" providerId="LiveId" clId="{80735760-7840-4A2B-9124-0DDF62D58272}" dt="2022-10-06T00:25:06.598" v="13563" actId="1076"/>
          <ac:spMkLst>
            <pc:docMk/>
            <pc:sldMk cId="4215425618" sldId="351"/>
            <ac:spMk id="61" creationId="{D31351D3-32C5-B292-5F2B-303D86388194}"/>
          </ac:spMkLst>
        </pc:spChg>
        <pc:spChg chg="mod">
          <ac:chgData name="Antonio Carlos Meira Neto" userId="59b1efde8bf749db" providerId="LiveId" clId="{80735760-7840-4A2B-9124-0DDF62D58272}" dt="2022-10-06T00:21:41.841" v="13543" actId="404"/>
          <ac:spMkLst>
            <pc:docMk/>
            <pc:sldMk cId="4215425618" sldId="351"/>
            <ac:spMk id="256" creationId="{F8B937A6-B07D-BF2D-B55A-3A04770A3BCC}"/>
          </ac:spMkLst>
        </pc:spChg>
        <pc:spChg chg="mod">
          <ac:chgData name="Antonio Carlos Meira Neto" userId="59b1efde8bf749db" providerId="LiveId" clId="{80735760-7840-4A2B-9124-0DDF62D58272}" dt="2022-10-06T00:21:41.841" v="13543" actId="404"/>
          <ac:spMkLst>
            <pc:docMk/>
            <pc:sldMk cId="4215425618" sldId="351"/>
            <ac:spMk id="257" creationId="{1259B549-378B-3D21-2F59-F0F870B7EAB1}"/>
          </ac:spMkLst>
        </pc:spChg>
        <pc:spChg chg="mod">
          <ac:chgData name="Antonio Carlos Meira Neto" userId="59b1efde8bf749db" providerId="LiveId" clId="{80735760-7840-4A2B-9124-0DDF62D58272}" dt="2022-10-06T00:21:41.841" v="13543" actId="404"/>
          <ac:spMkLst>
            <pc:docMk/>
            <pc:sldMk cId="4215425618" sldId="351"/>
            <ac:spMk id="259" creationId="{5CCD6126-A74F-DB18-FA42-95845414071B}"/>
          </ac:spMkLst>
        </pc:spChg>
        <pc:spChg chg="mod">
          <ac:chgData name="Antonio Carlos Meira Neto" userId="59b1efde8bf749db" providerId="LiveId" clId="{80735760-7840-4A2B-9124-0DDF62D58272}" dt="2022-10-06T00:21:41.841" v="13543" actId="404"/>
          <ac:spMkLst>
            <pc:docMk/>
            <pc:sldMk cId="4215425618" sldId="351"/>
            <ac:spMk id="264" creationId="{6D82A8F6-1207-5C4C-5213-6063188ABDDA}"/>
          </ac:spMkLst>
        </pc:spChg>
        <pc:spChg chg="mod">
          <ac:chgData name="Antonio Carlos Meira Neto" userId="59b1efde8bf749db" providerId="LiveId" clId="{80735760-7840-4A2B-9124-0DDF62D58272}" dt="2022-10-06T00:22:16.861" v="13549" actId="1076"/>
          <ac:spMkLst>
            <pc:docMk/>
            <pc:sldMk cId="4215425618" sldId="351"/>
            <ac:spMk id="265" creationId="{6FEB7E76-2E09-65A9-7813-3F4E2EDA9153}"/>
          </ac:spMkLst>
        </pc:spChg>
        <pc:spChg chg="mod">
          <ac:chgData name="Antonio Carlos Meira Neto" userId="59b1efde8bf749db" providerId="LiveId" clId="{80735760-7840-4A2B-9124-0DDF62D58272}" dt="2022-10-06T00:21:41.841" v="13543" actId="404"/>
          <ac:spMkLst>
            <pc:docMk/>
            <pc:sldMk cId="4215425618" sldId="351"/>
            <ac:spMk id="266" creationId="{98CDBACE-AFC9-5BC4-B2DA-9E68730FE5E2}"/>
          </ac:spMkLst>
        </pc:spChg>
        <pc:spChg chg="mod">
          <ac:chgData name="Antonio Carlos Meira Neto" userId="59b1efde8bf749db" providerId="LiveId" clId="{80735760-7840-4A2B-9124-0DDF62D58272}" dt="2022-10-06T00:22:36.932" v="13550" actId="14100"/>
          <ac:spMkLst>
            <pc:docMk/>
            <pc:sldMk cId="4215425618" sldId="351"/>
            <ac:spMk id="267" creationId="{06434337-609E-8D44-025E-1E2591FB4FE4}"/>
          </ac:spMkLst>
        </pc:spChg>
        <pc:spChg chg="mod">
          <ac:chgData name="Antonio Carlos Meira Neto" userId="59b1efde8bf749db" providerId="LiveId" clId="{80735760-7840-4A2B-9124-0DDF62D58272}" dt="2022-10-06T00:21:41.841" v="13543" actId="404"/>
          <ac:spMkLst>
            <pc:docMk/>
            <pc:sldMk cId="4215425618" sldId="351"/>
            <ac:spMk id="268" creationId="{2EA80063-9FE8-2F49-01D2-EBB3ABE6D7AA}"/>
          </ac:spMkLst>
        </pc:spChg>
        <pc:spChg chg="mod">
          <ac:chgData name="Antonio Carlos Meira Neto" userId="59b1efde8bf749db" providerId="LiveId" clId="{80735760-7840-4A2B-9124-0DDF62D58272}" dt="2022-10-06T00:21:41.841" v="13543" actId="404"/>
          <ac:spMkLst>
            <pc:docMk/>
            <pc:sldMk cId="4215425618" sldId="351"/>
            <ac:spMk id="269" creationId="{19AD8281-0D0B-2447-DA70-A56BBA6FE49F}"/>
          </ac:spMkLst>
        </pc:spChg>
        <pc:spChg chg="mod">
          <ac:chgData name="Antonio Carlos Meira Neto" userId="59b1efde8bf749db" providerId="LiveId" clId="{80735760-7840-4A2B-9124-0DDF62D58272}" dt="2022-10-06T00:21:41.841" v="13543" actId="404"/>
          <ac:spMkLst>
            <pc:docMk/>
            <pc:sldMk cId="4215425618" sldId="351"/>
            <ac:spMk id="270" creationId="{78FE9B10-BDAC-69C1-029F-AAFF97C6F99D}"/>
          </ac:spMkLst>
        </pc:spChg>
        <pc:spChg chg="mod">
          <ac:chgData name="Antonio Carlos Meira Neto" userId="59b1efde8bf749db" providerId="LiveId" clId="{80735760-7840-4A2B-9124-0DDF62D58272}" dt="2022-10-06T00:21:41.841" v="13543" actId="404"/>
          <ac:spMkLst>
            <pc:docMk/>
            <pc:sldMk cId="4215425618" sldId="351"/>
            <ac:spMk id="272" creationId="{7E3DCEF1-BEAE-DA80-DD32-9893F93C89FA}"/>
          </ac:spMkLst>
        </pc:spChg>
        <pc:spChg chg="mod">
          <ac:chgData name="Antonio Carlos Meira Neto" userId="59b1efde8bf749db" providerId="LiveId" clId="{80735760-7840-4A2B-9124-0DDF62D58272}" dt="2022-10-06T00:21:41.841" v="13543" actId="404"/>
          <ac:spMkLst>
            <pc:docMk/>
            <pc:sldMk cId="4215425618" sldId="351"/>
            <ac:spMk id="274" creationId="{096FE601-6BF9-21BD-8421-6D256F31BD6A}"/>
          </ac:spMkLst>
        </pc:spChg>
        <pc:spChg chg="mod">
          <ac:chgData name="Antonio Carlos Meira Neto" userId="59b1efde8bf749db" providerId="LiveId" clId="{80735760-7840-4A2B-9124-0DDF62D58272}" dt="2022-10-06T00:21:41.841" v="13543" actId="404"/>
          <ac:spMkLst>
            <pc:docMk/>
            <pc:sldMk cId="4215425618" sldId="351"/>
            <ac:spMk id="275" creationId="{04FFBBD5-8B9D-172B-6445-8AD3B123F251}"/>
          </ac:spMkLst>
        </pc:spChg>
        <pc:spChg chg="mod">
          <ac:chgData name="Antonio Carlos Meira Neto" userId="59b1efde8bf749db" providerId="LiveId" clId="{80735760-7840-4A2B-9124-0DDF62D58272}" dt="2022-10-06T00:21:41.841" v="13543" actId="404"/>
          <ac:spMkLst>
            <pc:docMk/>
            <pc:sldMk cId="4215425618" sldId="351"/>
            <ac:spMk id="277" creationId="{FC1F4771-741F-5B34-C49E-DA1F31A8EF07}"/>
          </ac:spMkLst>
        </pc:spChg>
        <pc:spChg chg="mod">
          <ac:chgData name="Antonio Carlos Meira Neto" userId="59b1efde8bf749db" providerId="LiveId" clId="{80735760-7840-4A2B-9124-0DDF62D58272}" dt="2022-10-06T00:21:41.841" v="13543" actId="404"/>
          <ac:spMkLst>
            <pc:docMk/>
            <pc:sldMk cId="4215425618" sldId="351"/>
            <ac:spMk id="280" creationId="{89D54364-123B-B0AF-A784-D3E8EA0CF088}"/>
          </ac:spMkLst>
        </pc:spChg>
        <pc:spChg chg="mod">
          <ac:chgData name="Antonio Carlos Meira Neto" userId="59b1efde8bf749db" providerId="LiveId" clId="{80735760-7840-4A2B-9124-0DDF62D58272}" dt="2022-10-06T00:21:41.841" v="13543" actId="404"/>
          <ac:spMkLst>
            <pc:docMk/>
            <pc:sldMk cId="4215425618" sldId="351"/>
            <ac:spMk id="281" creationId="{02D8294A-4B6B-A62F-933A-96C0A3F0F081}"/>
          </ac:spMkLst>
        </pc:spChg>
        <pc:spChg chg="mod">
          <ac:chgData name="Antonio Carlos Meira Neto" userId="59b1efde8bf749db" providerId="LiveId" clId="{80735760-7840-4A2B-9124-0DDF62D58272}" dt="2022-10-06T00:24:08.496" v="13557" actId="255"/>
          <ac:spMkLst>
            <pc:docMk/>
            <pc:sldMk cId="4215425618" sldId="351"/>
            <ac:spMk id="282" creationId="{21ED945E-1C31-1BD0-E1EF-3B8E83B4090C}"/>
          </ac:spMkLst>
        </pc:spChg>
        <pc:spChg chg="mod">
          <ac:chgData name="Antonio Carlos Meira Neto" userId="59b1efde8bf749db" providerId="LiveId" clId="{80735760-7840-4A2B-9124-0DDF62D58272}" dt="2022-10-06T00:24:08.496" v="13557" actId="255"/>
          <ac:spMkLst>
            <pc:docMk/>
            <pc:sldMk cId="4215425618" sldId="351"/>
            <ac:spMk id="285" creationId="{896FE2C0-E45F-3B6C-785B-727CB6935C4D}"/>
          </ac:spMkLst>
        </pc:spChg>
        <pc:spChg chg="mod">
          <ac:chgData name="Antonio Carlos Meira Neto" userId="59b1efde8bf749db" providerId="LiveId" clId="{80735760-7840-4A2B-9124-0DDF62D58272}" dt="2022-10-06T00:23:13.329" v="13552" actId="1582"/>
          <ac:spMkLst>
            <pc:docMk/>
            <pc:sldMk cId="4215425618" sldId="351"/>
            <ac:spMk id="289" creationId="{8EB2BB51-212A-FB3E-4032-A16CF7653641}"/>
          </ac:spMkLst>
        </pc:spChg>
        <pc:spChg chg="mod">
          <ac:chgData name="Antonio Carlos Meira Neto" userId="59b1efde8bf749db" providerId="LiveId" clId="{80735760-7840-4A2B-9124-0DDF62D58272}" dt="2022-10-06T00:03:38.165" v="13190" actId="20577"/>
          <ac:spMkLst>
            <pc:docMk/>
            <pc:sldMk cId="4215425618" sldId="351"/>
            <ac:spMk id="290" creationId="{D9058B55-AABC-B43D-9552-B1AC9CE2F01A}"/>
          </ac:spMkLst>
        </pc:spChg>
        <pc:spChg chg="del">
          <ac:chgData name="Antonio Carlos Meira Neto" userId="59b1efde8bf749db" providerId="LiveId" clId="{80735760-7840-4A2B-9124-0DDF62D58272}" dt="2022-10-05T22:55:56.672" v="11366" actId="478"/>
          <ac:spMkLst>
            <pc:docMk/>
            <pc:sldMk cId="4215425618" sldId="351"/>
            <ac:spMk id="338" creationId="{CA94DB9E-37C2-2054-2FE7-63909FBC6B6E}"/>
          </ac:spMkLst>
        </pc:spChg>
        <pc:spChg chg="mod">
          <ac:chgData name="Antonio Carlos Meira Neto" userId="59b1efde8bf749db" providerId="LiveId" clId="{80735760-7840-4A2B-9124-0DDF62D58272}" dt="2022-10-06T00:25:42.411" v="13576" actId="1076"/>
          <ac:spMkLst>
            <pc:docMk/>
            <pc:sldMk cId="4215425618" sldId="351"/>
            <ac:spMk id="339" creationId="{7A5BF739-5A6F-BEA6-6D2D-724D7C1E0EA4}"/>
          </ac:spMkLst>
        </pc:spChg>
        <pc:spChg chg="del topLvl">
          <ac:chgData name="Antonio Carlos Meira Neto" userId="59b1efde8bf749db" providerId="LiveId" clId="{80735760-7840-4A2B-9124-0DDF62D58272}" dt="2022-10-06T00:03:05.386" v="13186" actId="478"/>
          <ac:spMkLst>
            <pc:docMk/>
            <pc:sldMk cId="4215425618" sldId="351"/>
            <ac:spMk id="342" creationId="{3BC55F52-0E3D-84FD-EE0E-1102B4FBD1FC}"/>
          </ac:spMkLst>
        </pc:spChg>
        <pc:spChg chg="mod">
          <ac:chgData name="Antonio Carlos Meira Neto" userId="59b1efde8bf749db" providerId="LiveId" clId="{80735760-7840-4A2B-9124-0DDF62D58272}" dt="2022-10-06T00:22:05.303" v="13547" actId="1076"/>
          <ac:spMkLst>
            <pc:docMk/>
            <pc:sldMk cId="4215425618" sldId="351"/>
            <ac:spMk id="362" creationId="{E651BBA9-2282-AF16-EABA-225D1911622D}"/>
          </ac:spMkLst>
        </pc:spChg>
        <pc:spChg chg="del">
          <ac:chgData name="Antonio Carlos Meira Neto" userId="59b1efde8bf749db" providerId="LiveId" clId="{80735760-7840-4A2B-9124-0DDF62D58272}" dt="2022-10-06T00:03:11.551" v="13187" actId="478"/>
          <ac:spMkLst>
            <pc:docMk/>
            <pc:sldMk cId="4215425618" sldId="351"/>
            <ac:spMk id="366" creationId="{4740ADA8-8CF1-417E-A989-BD475668048E}"/>
          </ac:spMkLst>
        </pc:spChg>
        <pc:spChg chg="mod">
          <ac:chgData name="Antonio Carlos Meira Neto" userId="59b1efde8bf749db" providerId="LiveId" clId="{80735760-7840-4A2B-9124-0DDF62D58272}" dt="2022-10-06T00:21:41.841" v="13543" actId="404"/>
          <ac:spMkLst>
            <pc:docMk/>
            <pc:sldMk cId="4215425618" sldId="351"/>
            <ac:spMk id="381" creationId="{73AF11DF-C566-BD99-D99A-2F5BEF94E02D}"/>
          </ac:spMkLst>
        </pc:spChg>
        <pc:spChg chg="mod">
          <ac:chgData name="Antonio Carlos Meira Neto" userId="59b1efde8bf749db" providerId="LiveId" clId="{80735760-7840-4A2B-9124-0DDF62D58272}" dt="2022-10-06T00:21:41.841" v="13543" actId="404"/>
          <ac:spMkLst>
            <pc:docMk/>
            <pc:sldMk cId="4215425618" sldId="351"/>
            <ac:spMk id="383" creationId="{367F23CD-996F-6187-4565-06F781574C44}"/>
          </ac:spMkLst>
        </pc:spChg>
        <pc:spChg chg="mod">
          <ac:chgData name="Antonio Carlos Meira Neto" userId="59b1efde8bf749db" providerId="LiveId" clId="{80735760-7840-4A2B-9124-0DDF62D58272}" dt="2022-10-06T00:21:41.841" v="13543" actId="404"/>
          <ac:spMkLst>
            <pc:docMk/>
            <pc:sldMk cId="4215425618" sldId="351"/>
            <ac:spMk id="384" creationId="{CE151EB5-B876-3964-FD5A-F307C6C976A0}"/>
          </ac:spMkLst>
        </pc:spChg>
        <pc:spChg chg="mod">
          <ac:chgData name="Antonio Carlos Meira Neto" userId="59b1efde8bf749db" providerId="LiveId" clId="{80735760-7840-4A2B-9124-0DDF62D58272}" dt="2022-10-06T00:21:41.841" v="13543" actId="404"/>
          <ac:spMkLst>
            <pc:docMk/>
            <pc:sldMk cId="4215425618" sldId="351"/>
            <ac:spMk id="386" creationId="{E58E9F60-5447-0698-B001-B46EFE4ABB99}"/>
          </ac:spMkLst>
        </pc:spChg>
        <pc:spChg chg="mod">
          <ac:chgData name="Antonio Carlos Meira Neto" userId="59b1efde8bf749db" providerId="LiveId" clId="{80735760-7840-4A2B-9124-0DDF62D58272}" dt="2022-10-06T00:21:41.841" v="13543" actId="404"/>
          <ac:spMkLst>
            <pc:docMk/>
            <pc:sldMk cId="4215425618" sldId="351"/>
            <ac:spMk id="388" creationId="{63AF4332-C0FD-672B-153D-4835F1D49F3A}"/>
          </ac:spMkLst>
        </pc:spChg>
        <pc:spChg chg="mod">
          <ac:chgData name="Antonio Carlos Meira Neto" userId="59b1efde8bf749db" providerId="LiveId" clId="{80735760-7840-4A2B-9124-0DDF62D58272}" dt="2022-10-06T00:21:41.841" v="13543" actId="404"/>
          <ac:spMkLst>
            <pc:docMk/>
            <pc:sldMk cId="4215425618" sldId="351"/>
            <ac:spMk id="389" creationId="{BBBC37C2-48FA-B74B-5EBC-A3327A796926}"/>
          </ac:spMkLst>
        </pc:spChg>
        <pc:spChg chg="mod">
          <ac:chgData name="Antonio Carlos Meira Neto" userId="59b1efde8bf749db" providerId="LiveId" clId="{80735760-7840-4A2B-9124-0DDF62D58272}" dt="2022-10-06T00:24:47.209" v="13562" actId="403"/>
          <ac:spMkLst>
            <pc:docMk/>
            <pc:sldMk cId="4215425618" sldId="351"/>
            <ac:spMk id="390" creationId="{4830C1EA-E508-28AF-BD2B-7E34D19A81CF}"/>
          </ac:spMkLst>
        </pc:spChg>
        <pc:spChg chg="mod">
          <ac:chgData name="Antonio Carlos Meira Neto" userId="59b1efde8bf749db" providerId="LiveId" clId="{80735760-7840-4A2B-9124-0DDF62D58272}" dt="2022-10-06T00:24:47.209" v="13562" actId="403"/>
          <ac:spMkLst>
            <pc:docMk/>
            <pc:sldMk cId="4215425618" sldId="351"/>
            <ac:spMk id="394" creationId="{DE9C8B59-719E-7C35-35A9-EBEC9F66FD6C}"/>
          </ac:spMkLst>
        </pc:spChg>
        <pc:spChg chg="mod">
          <ac:chgData name="Antonio Carlos Meira Neto" userId="59b1efde8bf749db" providerId="LiveId" clId="{80735760-7840-4A2B-9124-0DDF62D58272}" dt="2022-10-06T00:21:41.841" v="13543" actId="404"/>
          <ac:spMkLst>
            <pc:docMk/>
            <pc:sldMk cId="4215425618" sldId="351"/>
            <ac:spMk id="397" creationId="{EDC67931-8BA0-6F36-163A-1663C50FF62F}"/>
          </ac:spMkLst>
        </pc:spChg>
        <pc:spChg chg="mod">
          <ac:chgData name="Antonio Carlos Meira Neto" userId="59b1efde8bf749db" providerId="LiveId" clId="{80735760-7840-4A2B-9124-0DDF62D58272}" dt="2022-10-06T00:21:41.841" v="13543" actId="404"/>
          <ac:spMkLst>
            <pc:docMk/>
            <pc:sldMk cId="4215425618" sldId="351"/>
            <ac:spMk id="400" creationId="{2DC08BFE-7FE9-4342-6D15-D64671CA4650}"/>
          </ac:spMkLst>
        </pc:spChg>
        <pc:spChg chg="mod">
          <ac:chgData name="Antonio Carlos Meira Neto" userId="59b1efde8bf749db" providerId="LiveId" clId="{80735760-7840-4A2B-9124-0DDF62D58272}" dt="2022-10-06T00:21:41.841" v="13543" actId="404"/>
          <ac:spMkLst>
            <pc:docMk/>
            <pc:sldMk cId="4215425618" sldId="351"/>
            <ac:spMk id="401" creationId="{7E313C90-9250-F541-9780-7375726610A3}"/>
          </ac:spMkLst>
        </pc:spChg>
        <pc:spChg chg="mod">
          <ac:chgData name="Antonio Carlos Meira Neto" userId="59b1efde8bf749db" providerId="LiveId" clId="{80735760-7840-4A2B-9124-0DDF62D58272}" dt="2022-10-06T00:24:08.496" v="13557" actId="255"/>
          <ac:spMkLst>
            <pc:docMk/>
            <pc:sldMk cId="4215425618" sldId="351"/>
            <ac:spMk id="402" creationId="{9CE72D3B-3C9D-03D5-F8C9-E3561A6C5AC4}"/>
          </ac:spMkLst>
        </pc:spChg>
        <pc:spChg chg="mod">
          <ac:chgData name="Antonio Carlos Meira Neto" userId="59b1efde8bf749db" providerId="LiveId" clId="{80735760-7840-4A2B-9124-0DDF62D58272}" dt="2022-10-06T00:24:08.496" v="13557" actId="255"/>
          <ac:spMkLst>
            <pc:docMk/>
            <pc:sldMk cId="4215425618" sldId="351"/>
            <ac:spMk id="405" creationId="{920BA18B-DA17-1077-1656-E60146E777FF}"/>
          </ac:spMkLst>
        </pc:spChg>
        <pc:spChg chg="mod">
          <ac:chgData name="Antonio Carlos Meira Neto" userId="59b1efde8bf749db" providerId="LiveId" clId="{80735760-7840-4A2B-9124-0DDF62D58272}" dt="2022-10-06T00:23:13.329" v="13552" actId="1582"/>
          <ac:spMkLst>
            <pc:docMk/>
            <pc:sldMk cId="4215425618" sldId="351"/>
            <ac:spMk id="409" creationId="{81A8D613-1E7D-4B23-B3E7-5939A0807B4C}"/>
          </ac:spMkLst>
        </pc:spChg>
        <pc:spChg chg="mod">
          <ac:chgData name="Antonio Carlos Meira Neto" userId="59b1efde8bf749db" providerId="LiveId" clId="{80735760-7840-4A2B-9124-0DDF62D58272}" dt="2022-10-06T00:21:57.828" v="13546" actId="14100"/>
          <ac:spMkLst>
            <pc:docMk/>
            <pc:sldMk cId="4215425618" sldId="351"/>
            <ac:spMk id="410" creationId="{E96986F7-26FD-5808-8F4C-5A30D5E658D1}"/>
          </ac:spMkLst>
        </pc:spChg>
        <pc:spChg chg="mod">
          <ac:chgData name="Antonio Carlos Meira Neto" userId="59b1efde8bf749db" providerId="LiveId" clId="{80735760-7840-4A2B-9124-0DDF62D58272}" dt="2022-10-06T00:21:41.841" v="13543" actId="404"/>
          <ac:spMkLst>
            <pc:docMk/>
            <pc:sldMk cId="4215425618" sldId="351"/>
            <ac:spMk id="411" creationId="{21DE6B74-382C-9DF8-CA08-61CB6032D6A9}"/>
          </ac:spMkLst>
        </pc:spChg>
        <pc:spChg chg="add mod">
          <ac:chgData name="Antonio Carlos Meira Neto" userId="59b1efde8bf749db" providerId="LiveId" clId="{80735760-7840-4A2B-9124-0DDF62D58272}" dt="2022-10-06T00:25:06.598" v="13563" actId="1076"/>
          <ac:spMkLst>
            <pc:docMk/>
            <pc:sldMk cId="4215425618" sldId="351"/>
            <ac:spMk id="414" creationId="{84D5A4F3-CEE6-3110-9BDA-2E6DD8201E41}"/>
          </ac:spMkLst>
        </pc:spChg>
        <pc:grpChg chg="add del mod">
          <ac:chgData name="Antonio Carlos Meira Neto" userId="59b1efde8bf749db" providerId="LiveId" clId="{80735760-7840-4A2B-9124-0DDF62D58272}" dt="2022-10-06T00:02:59.952" v="13185" actId="478"/>
          <ac:grpSpMkLst>
            <pc:docMk/>
            <pc:sldMk cId="4215425618" sldId="351"/>
            <ac:grpSpMk id="3" creationId="{123810C8-AD82-65CB-5599-392F69EDA57D}"/>
          </ac:grpSpMkLst>
        </pc:grpChg>
        <pc:grpChg chg="mod">
          <ac:chgData name="Antonio Carlos Meira Neto" userId="59b1efde8bf749db" providerId="LiveId" clId="{80735760-7840-4A2B-9124-0DDF62D58272}" dt="2022-10-05T23:36:34.956" v="12325"/>
          <ac:grpSpMkLst>
            <pc:docMk/>
            <pc:sldMk cId="4215425618" sldId="351"/>
            <ac:grpSpMk id="8" creationId="{8BDBA5E4-2734-3147-DD67-E59437B0A51A}"/>
          </ac:grpSpMkLst>
        </pc:grpChg>
        <pc:grpChg chg="mod">
          <ac:chgData name="Antonio Carlos Meira Neto" userId="59b1efde8bf749db" providerId="LiveId" clId="{80735760-7840-4A2B-9124-0DDF62D58272}" dt="2022-10-05T23:36:34.956" v="12325"/>
          <ac:grpSpMkLst>
            <pc:docMk/>
            <pc:sldMk cId="4215425618" sldId="351"/>
            <ac:grpSpMk id="16" creationId="{01F24C21-CCEC-FB9C-C70C-4C81A8681524}"/>
          </ac:grpSpMkLst>
        </pc:grpChg>
        <pc:grpChg chg="mod">
          <ac:chgData name="Antonio Carlos Meira Neto" userId="59b1efde8bf749db" providerId="LiveId" clId="{80735760-7840-4A2B-9124-0DDF62D58272}" dt="2022-10-05T23:36:34.956" v="12325"/>
          <ac:grpSpMkLst>
            <pc:docMk/>
            <pc:sldMk cId="4215425618" sldId="351"/>
            <ac:grpSpMk id="31" creationId="{9C6A12D1-5A27-5376-D4A1-F05DAFC3B28E}"/>
          </ac:grpSpMkLst>
        </pc:grpChg>
        <pc:grpChg chg="mod">
          <ac:chgData name="Antonio Carlos Meira Neto" userId="59b1efde8bf749db" providerId="LiveId" clId="{80735760-7840-4A2B-9124-0DDF62D58272}" dt="2022-10-05T23:36:34.956" v="12325"/>
          <ac:grpSpMkLst>
            <pc:docMk/>
            <pc:sldMk cId="4215425618" sldId="351"/>
            <ac:grpSpMk id="41" creationId="{4A32A3FE-0077-7D05-DC25-582B1BEB3965}"/>
          </ac:grpSpMkLst>
        </pc:grpChg>
        <pc:grpChg chg="mod">
          <ac:chgData name="Antonio Carlos Meira Neto" userId="59b1efde8bf749db" providerId="LiveId" clId="{80735760-7840-4A2B-9124-0DDF62D58272}" dt="2022-10-05T23:36:34.956" v="12325"/>
          <ac:grpSpMkLst>
            <pc:docMk/>
            <pc:sldMk cId="4215425618" sldId="351"/>
            <ac:grpSpMk id="43" creationId="{61B042C5-76F4-6306-840A-C6364960A6CB}"/>
          </ac:grpSpMkLst>
        </pc:grpChg>
        <pc:grpChg chg="add mod">
          <ac:chgData name="Antonio Carlos Meira Neto" userId="59b1efde8bf749db" providerId="LiveId" clId="{80735760-7840-4A2B-9124-0DDF62D58272}" dt="2022-10-06T00:25:06.598" v="13563" actId="1076"/>
          <ac:grpSpMkLst>
            <pc:docMk/>
            <pc:sldMk cId="4215425618" sldId="351"/>
            <ac:grpSpMk id="62" creationId="{9F300560-1BE9-01F0-F5E0-5CA4DB25B447}"/>
          </ac:grpSpMkLst>
        </pc:grpChg>
        <pc:grpChg chg="mod">
          <ac:chgData name="Antonio Carlos Meira Neto" userId="59b1efde8bf749db" providerId="LiveId" clId="{80735760-7840-4A2B-9124-0DDF62D58272}" dt="2022-10-06T00:15:01.774" v="13479"/>
          <ac:grpSpMkLst>
            <pc:docMk/>
            <pc:sldMk cId="4215425618" sldId="351"/>
            <ac:grpSpMk id="63" creationId="{EC9AF966-64F0-FF81-A4D1-B0DDA630666D}"/>
          </ac:grpSpMkLst>
        </pc:grpChg>
        <pc:grpChg chg="mod">
          <ac:chgData name="Antonio Carlos Meira Neto" userId="59b1efde8bf749db" providerId="LiveId" clId="{80735760-7840-4A2B-9124-0DDF62D58272}" dt="2022-10-06T00:15:01.774" v="13479"/>
          <ac:grpSpMkLst>
            <pc:docMk/>
            <pc:sldMk cId="4215425618" sldId="351"/>
            <ac:grpSpMk id="258" creationId="{2F031490-EDF4-54FF-FE0A-ED35A75EE007}"/>
          </ac:grpSpMkLst>
        </pc:grpChg>
        <pc:grpChg chg="mod">
          <ac:chgData name="Antonio Carlos Meira Neto" userId="59b1efde8bf749db" providerId="LiveId" clId="{80735760-7840-4A2B-9124-0DDF62D58272}" dt="2022-10-06T00:15:01.774" v="13479"/>
          <ac:grpSpMkLst>
            <pc:docMk/>
            <pc:sldMk cId="4215425618" sldId="351"/>
            <ac:grpSpMk id="260" creationId="{66000690-E771-48E6-3AFC-E1A8FC1D410F}"/>
          </ac:grpSpMkLst>
        </pc:grpChg>
        <pc:grpChg chg="mod">
          <ac:chgData name="Antonio Carlos Meira Neto" userId="59b1efde8bf749db" providerId="LiveId" clId="{80735760-7840-4A2B-9124-0DDF62D58272}" dt="2022-10-06T00:15:01.774" v="13479"/>
          <ac:grpSpMkLst>
            <pc:docMk/>
            <pc:sldMk cId="4215425618" sldId="351"/>
            <ac:grpSpMk id="261" creationId="{42C1E31C-4B19-4BF9-D226-0F3C289F8330}"/>
          </ac:grpSpMkLst>
        </pc:grpChg>
        <pc:grpChg chg="del">
          <ac:chgData name="Antonio Carlos Meira Neto" userId="59b1efde8bf749db" providerId="LiveId" clId="{80735760-7840-4A2B-9124-0DDF62D58272}" dt="2022-10-05T22:55:56.672" v="11366" actId="478"/>
          <ac:grpSpMkLst>
            <pc:docMk/>
            <pc:sldMk cId="4215425618" sldId="351"/>
            <ac:grpSpMk id="291" creationId="{5DBC0D74-818A-EC2B-87CA-1A5A162D92C4}"/>
          </ac:grpSpMkLst>
        </pc:grpChg>
        <pc:grpChg chg="del mod">
          <ac:chgData name="Antonio Carlos Meira Neto" userId="59b1efde8bf749db" providerId="LiveId" clId="{80735760-7840-4A2B-9124-0DDF62D58272}" dt="2022-10-06T00:03:05.386" v="13186" actId="478"/>
          <ac:grpSpMkLst>
            <pc:docMk/>
            <pc:sldMk cId="4215425618" sldId="351"/>
            <ac:grpSpMk id="340" creationId="{ECD00A62-CE67-40B9-CA0D-75172D9758A5}"/>
          </ac:grpSpMkLst>
        </pc:grpChg>
        <pc:grpChg chg="mod topLvl">
          <ac:chgData name="Antonio Carlos Meira Neto" userId="59b1efde8bf749db" providerId="LiveId" clId="{80735760-7840-4A2B-9124-0DDF62D58272}" dt="2022-10-06T00:25:42.411" v="13576" actId="1076"/>
          <ac:grpSpMkLst>
            <pc:docMk/>
            <pc:sldMk cId="4215425618" sldId="351"/>
            <ac:grpSpMk id="341" creationId="{C04A888C-F70E-AD38-33A7-455424725949}"/>
          </ac:grpSpMkLst>
        </pc:grpChg>
        <pc:graphicFrameChg chg="add mod modGraphic">
          <ac:chgData name="Antonio Carlos Meira Neto" userId="59b1efde8bf749db" providerId="LiveId" clId="{80735760-7840-4A2B-9124-0DDF62D58272}" dt="2022-10-06T00:25:06.598" v="13563" actId="1076"/>
          <ac:graphicFrameMkLst>
            <pc:docMk/>
            <pc:sldMk cId="4215425618" sldId="351"/>
            <ac:graphicFrameMk id="53" creationId="{A1D1E7E6-5BA8-84E8-D13D-45D96E8D3BC0}"/>
          </ac:graphicFrameMkLst>
        </pc:graphicFrameChg>
        <pc:graphicFrameChg chg="add mod modGraphic">
          <ac:chgData name="Antonio Carlos Meira Neto" userId="59b1efde8bf749db" providerId="LiveId" clId="{80735760-7840-4A2B-9124-0DDF62D58272}" dt="2022-10-06T00:25:06.598" v="13563" actId="1076"/>
          <ac:graphicFrameMkLst>
            <pc:docMk/>
            <pc:sldMk cId="4215425618" sldId="351"/>
            <ac:graphicFrameMk id="54" creationId="{97D0655C-BA86-9D41-9F83-9869AEB0C8DA}"/>
          </ac:graphicFrameMkLst>
        </pc:graphicFrameChg>
        <pc:picChg chg="mod">
          <ac:chgData name="Antonio Carlos Meira Neto" userId="59b1efde8bf749db" providerId="LiveId" clId="{80735760-7840-4A2B-9124-0DDF62D58272}" dt="2022-10-05T23:36:34.956" v="12325"/>
          <ac:picMkLst>
            <pc:docMk/>
            <pc:sldMk cId="4215425618" sldId="351"/>
            <ac:picMk id="5" creationId="{81994DFA-92EE-6B1C-F705-EC4FAFE2C081}"/>
          </ac:picMkLst>
        </pc:picChg>
        <pc:picChg chg="mod">
          <ac:chgData name="Antonio Carlos Meira Neto" userId="59b1efde8bf749db" providerId="LiveId" clId="{80735760-7840-4A2B-9124-0DDF62D58272}" dt="2022-10-05T23:36:34.956" v="12325"/>
          <ac:picMkLst>
            <pc:docMk/>
            <pc:sldMk cId="4215425618" sldId="351"/>
            <ac:picMk id="9" creationId="{D713BFEE-4396-A933-397D-D24B3381CE9C}"/>
          </ac:picMkLst>
        </pc:picChg>
        <pc:picChg chg="mod">
          <ac:chgData name="Antonio Carlos Meira Neto" userId="59b1efde8bf749db" providerId="LiveId" clId="{80735760-7840-4A2B-9124-0DDF62D58272}" dt="2022-10-05T23:36:34.956" v="12325"/>
          <ac:picMkLst>
            <pc:docMk/>
            <pc:sldMk cId="4215425618" sldId="351"/>
            <ac:picMk id="14" creationId="{FF5A3FE2-2FB2-C572-1F4E-C3A147AA4780}"/>
          </ac:picMkLst>
        </pc:picChg>
        <pc:picChg chg="mod">
          <ac:chgData name="Antonio Carlos Meira Neto" userId="59b1efde8bf749db" providerId="LiveId" clId="{80735760-7840-4A2B-9124-0DDF62D58272}" dt="2022-10-05T23:36:34.956" v="12325"/>
          <ac:picMkLst>
            <pc:docMk/>
            <pc:sldMk cId="4215425618" sldId="351"/>
            <ac:picMk id="19" creationId="{D905E028-099B-8A85-BD65-1AEA45527990}"/>
          </ac:picMkLst>
        </pc:picChg>
        <pc:picChg chg="mod">
          <ac:chgData name="Antonio Carlos Meira Neto" userId="59b1efde8bf749db" providerId="LiveId" clId="{80735760-7840-4A2B-9124-0DDF62D58272}" dt="2022-10-05T23:36:34.956" v="12325"/>
          <ac:picMkLst>
            <pc:docMk/>
            <pc:sldMk cId="4215425618" sldId="351"/>
            <ac:picMk id="25" creationId="{ED43B394-2DF7-D781-CF34-DB9867E7F516}"/>
          </ac:picMkLst>
        </pc:picChg>
        <pc:picChg chg="mod">
          <ac:chgData name="Antonio Carlos Meira Neto" userId="59b1efde8bf749db" providerId="LiveId" clId="{80735760-7840-4A2B-9124-0DDF62D58272}" dt="2022-10-05T23:36:34.956" v="12325"/>
          <ac:picMkLst>
            <pc:docMk/>
            <pc:sldMk cId="4215425618" sldId="351"/>
            <ac:picMk id="26" creationId="{8AE004DE-532E-DC3B-97E6-8D6446F2CA4D}"/>
          </ac:picMkLst>
        </pc:picChg>
        <pc:picChg chg="mod">
          <ac:chgData name="Antonio Carlos Meira Neto" userId="59b1efde8bf749db" providerId="LiveId" clId="{80735760-7840-4A2B-9124-0DDF62D58272}" dt="2022-10-05T23:36:34.956" v="12325"/>
          <ac:picMkLst>
            <pc:docMk/>
            <pc:sldMk cId="4215425618" sldId="351"/>
            <ac:picMk id="35" creationId="{0279F944-9468-6EDB-E91C-43D66BDE9EAD}"/>
          </ac:picMkLst>
        </pc:picChg>
        <pc:picChg chg="mod">
          <ac:chgData name="Antonio Carlos Meira Neto" userId="59b1efde8bf749db" providerId="LiveId" clId="{80735760-7840-4A2B-9124-0DDF62D58272}" dt="2022-10-05T23:36:34.956" v="12325"/>
          <ac:picMkLst>
            <pc:docMk/>
            <pc:sldMk cId="4215425618" sldId="351"/>
            <ac:picMk id="36" creationId="{D984FCB2-A37E-3D16-DFB2-25CBB3C6E33C}"/>
          </ac:picMkLst>
        </pc:picChg>
        <pc:picChg chg="mod">
          <ac:chgData name="Antonio Carlos Meira Neto" userId="59b1efde8bf749db" providerId="LiveId" clId="{80735760-7840-4A2B-9124-0DDF62D58272}" dt="2022-10-05T23:36:34.956" v="12325"/>
          <ac:picMkLst>
            <pc:docMk/>
            <pc:sldMk cId="4215425618" sldId="351"/>
            <ac:picMk id="37" creationId="{F116EF84-CC3E-26A0-D159-5CEE9A684573}"/>
          </ac:picMkLst>
        </pc:picChg>
        <pc:picChg chg="mod">
          <ac:chgData name="Antonio Carlos Meira Neto" userId="59b1efde8bf749db" providerId="LiveId" clId="{80735760-7840-4A2B-9124-0DDF62D58272}" dt="2022-10-05T23:36:34.956" v="12325"/>
          <ac:picMkLst>
            <pc:docMk/>
            <pc:sldMk cId="4215425618" sldId="351"/>
            <ac:picMk id="38" creationId="{AEB8F771-28A1-3ED3-E8B1-DD1946C55F0E}"/>
          </ac:picMkLst>
        </pc:picChg>
        <pc:picChg chg="mod">
          <ac:chgData name="Antonio Carlos Meira Neto" userId="59b1efde8bf749db" providerId="LiveId" clId="{80735760-7840-4A2B-9124-0DDF62D58272}" dt="2022-10-05T23:36:34.956" v="12325"/>
          <ac:picMkLst>
            <pc:docMk/>
            <pc:sldMk cId="4215425618" sldId="351"/>
            <ac:picMk id="39" creationId="{386E7432-A08C-D656-7C50-F7C30F46B17B}"/>
          </ac:picMkLst>
        </pc:picChg>
        <pc:picChg chg="mod">
          <ac:chgData name="Antonio Carlos Meira Neto" userId="59b1efde8bf749db" providerId="LiveId" clId="{80735760-7840-4A2B-9124-0DDF62D58272}" dt="2022-10-05T23:36:34.956" v="12325"/>
          <ac:picMkLst>
            <pc:docMk/>
            <pc:sldMk cId="4215425618" sldId="351"/>
            <ac:picMk id="40" creationId="{72C09012-4408-1722-A10B-AC14152FA927}"/>
          </ac:picMkLst>
        </pc:picChg>
        <pc:picChg chg="mod">
          <ac:chgData name="Antonio Carlos Meira Neto" userId="59b1efde8bf749db" providerId="LiveId" clId="{80735760-7840-4A2B-9124-0DDF62D58272}" dt="2022-10-05T23:36:34.956" v="12325"/>
          <ac:picMkLst>
            <pc:docMk/>
            <pc:sldMk cId="4215425618" sldId="351"/>
            <ac:picMk id="47" creationId="{D8913D8C-C7A6-B78C-A114-EA173367441B}"/>
          </ac:picMkLst>
        </pc:picChg>
        <pc:picChg chg="mod">
          <ac:chgData name="Antonio Carlos Meira Neto" userId="59b1efde8bf749db" providerId="LiveId" clId="{80735760-7840-4A2B-9124-0DDF62D58272}" dt="2022-10-05T23:36:34.956" v="12325"/>
          <ac:picMkLst>
            <pc:docMk/>
            <pc:sldMk cId="4215425618" sldId="351"/>
            <ac:picMk id="48" creationId="{F5E19EB9-8E94-582B-F4BA-240DA277322E}"/>
          </ac:picMkLst>
        </pc:picChg>
        <pc:picChg chg="mod">
          <ac:chgData name="Antonio Carlos Meira Neto" userId="59b1efde8bf749db" providerId="LiveId" clId="{80735760-7840-4A2B-9124-0DDF62D58272}" dt="2022-10-05T23:36:34.956" v="12325"/>
          <ac:picMkLst>
            <pc:docMk/>
            <pc:sldMk cId="4215425618" sldId="351"/>
            <ac:picMk id="49" creationId="{D982B10C-11D6-12D7-1CF9-E782E9ACCB75}"/>
          </ac:picMkLst>
        </pc:picChg>
        <pc:picChg chg="mod">
          <ac:chgData name="Antonio Carlos Meira Neto" userId="59b1efde8bf749db" providerId="LiveId" clId="{80735760-7840-4A2B-9124-0DDF62D58272}" dt="2022-10-05T23:36:34.956" v="12325"/>
          <ac:picMkLst>
            <pc:docMk/>
            <pc:sldMk cId="4215425618" sldId="351"/>
            <ac:picMk id="50" creationId="{EC7C06B8-1CDF-298A-9D0D-C96B398C234F}"/>
          </ac:picMkLst>
        </pc:picChg>
        <pc:picChg chg="add del mod">
          <ac:chgData name="Antonio Carlos Meira Neto" userId="59b1efde8bf749db" providerId="LiveId" clId="{80735760-7840-4A2B-9124-0DDF62D58272}" dt="2022-10-06T00:25:44.040" v="13577" actId="478"/>
          <ac:picMkLst>
            <pc:docMk/>
            <pc:sldMk cId="4215425618" sldId="351"/>
            <ac:picMk id="52" creationId="{25CBB9AA-6A28-922F-9834-23DEDD810371}"/>
          </ac:picMkLst>
        </pc:picChg>
        <pc:picChg chg="del">
          <ac:chgData name="Antonio Carlos Meira Neto" userId="59b1efde8bf749db" providerId="LiveId" clId="{80735760-7840-4A2B-9124-0DDF62D58272}" dt="2022-10-05T22:55:58.783" v="11367" actId="478"/>
          <ac:picMkLst>
            <pc:docMk/>
            <pc:sldMk cId="4215425618" sldId="351"/>
            <ac:picMk id="380" creationId="{B0D80C97-DA6C-3411-9276-C19A13297D59}"/>
          </ac:picMkLst>
        </pc:picChg>
        <pc:picChg chg="add mod">
          <ac:chgData name="Antonio Carlos Meira Neto" userId="59b1efde8bf749db" providerId="LiveId" clId="{80735760-7840-4A2B-9124-0DDF62D58272}" dt="2022-10-06T00:25:06.598" v="13563" actId="1076"/>
          <ac:picMkLst>
            <pc:docMk/>
            <pc:sldMk cId="4215425618" sldId="351"/>
            <ac:picMk id="412" creationId="{3462A128-CFD9-5707-BC99-F5B90CD050F6}"/>
          </ac:picMkLst>
        </pc:picChg>
        <pc:picChg chg="add mod">
          <ac:chgData name="Antonio Carlos Meira Neto" userId="59b1efde8bf749db" providerId="LiveId" clId="{80735760-7840-4A2B-9124-0DDF62D58272}" dt="2022-10-06T00:25:06.598" v="13563" actId="1076"/>
          <ac:picMkLst>
            <pc:docMk/>
            <pc:sldMk cId="4215425618" sldId="351"/>
            <ac:picMk id="413" creationId="{EB26F0EB-CADC-E9FF-DBA4-B972738DF109}"/>
          </ac:picMkLst>
        </pc:picChg>
        <pc:picChg chg="add mod">
          <ac:chgData name="Antonio Carlos Meira Neto" userId="59b1efde8bf749db" providerId="LiveId" clId="{80735760-7840-4A2B-9124-0DDF62D58272}" dt="2022-10-06T00:25:34.805" v="13575" actId="1076"/>
          <ac:picMkLst>
            <pc:docMk/>
            <pc:sldMk cId="4215425618" sldId="351"/>
            <ac:picMk id="415" creationId="{AC0D1243-0EB0-0626-A6FD-032079607F60}"/>
          </ac:picMkLst>
        </pc:picChg>
        <pc:cxnChg chg="mod">
          <ac:chgData name="Antonio Carlos Meira Neto" userId="59b1efde8bf749db" providerId="LiveId" clId="{80735760-7840-4A2B-9124-0DDF62D58272}" dt="2022-10-05T23:36:34.956" v="12325"/>
          <ac:cxnSpMkLst>
            <pc:docMk/>
            <pc:sldMk cId="4215425618" sldId="351"/>
            <ac:cxnSpMk id="32" creationId="{35E246FC-D3F3-CC44-C3A7-564497CFDD92}"/>
          </ac:cxnSpMkLst>
        </pc:cxnChg>
        <pc:cxnChg chg="mod">
          <ac:chgData name="Antonio Carlos Meira Neto" userId="59b1efde8bf749db" providerId="LiveId" clId="{80735760-7840-4A2B-9124-0DDF62D58272}" dt="2022-10-05T23:36:34.956" v="12325"/>
          <ac:cxnSpMkLst>
            <pc:docMk/>
            <pc:sldMk cId="4215425618" sldId="351"/>
            <ac:cxnSpMk id="33" creationId="{F183BAB7-9387-CFA4-FFFF-1F0473F26061}"/>
          </ac:cxnSpMkLst>
        </pc:cxnChg>
        <pc:cxnChg chg="mod">
          <ac:chgData name="Antonio Carlos Meira Neto" userId="59b1efde8bf749db" providerId="LiveId" clId="{80735760-7840-4A2B-9124-0DDF62D58272}" dt="2022-10-05T23:36:34.956" v="12325"/>
          <ac:cxnSpMkLst>
            <pc:docMk/>
            <pc:sldMk cId="4215425618" sldId="351"/>
            <ac:cxnSpMk id="34" creationId="{19FB665D-8EEC-02B6-04C5-4E915FE35BE5}"/>
          </ac:cxnSpMkLst>
        </pc:cxnChg>
        <pc:cxnChg chg="mod">
          <ac:chgData name="Antonio Carlos Meira Neto" userId="59b1efde8bf749db" providerId="LiveId" clId="{80735760-7840-4A2B-9124-0DDF62D58272}" dt="2022-10-05T23:36:34.956" v="12325"/>
          <ac:cxnSpMkLst>
            <pc:docMk/>
            <pc:sldMk cId="4215425618" sldId="351"/>
            <ac:cxnSpMk id="42" creationId="{7C9FDBFE-A656-89B0-9102-E1714ADF0A1D}"/>
          </ac:cxnSpMkLst>
        </pc:cxnChg>
        <pc:cxnChg chg="mod">
          <ac:chgData name="Antonio Carlos Meira Neto" userId="59b1efde8bf749db" providerId="LiveId" clId="{80735760-7840-4A2B-9124-0DDF62D58272}" dt="2022-10-05T23:36:34.956" v="12325"/>
          <ac:cxnSpMkLst>
            <pc:docMk/>
            <pc:sldMk cId="4215425618" sldId="351"/>
            <ac:cxnSpMk id="44" creationId="{D89340C7-457E-9D9B-A18A-27D4D77E1A06}"/>
          </ac:cxnSpMkLst>
        </pc:cxnChg>
        <pc:cxnChg chg="mod">
          <ac:chgData name="Antonio Carlos Meira Neto" userId="59b1efde8bf749db" providerId="LiveId" clId="{80735760-7840-4A2B-9124-0DDF62D58272}" dt="2022-10-05T23:36:34.956" v="12325"/>
          <ac:cxnSpMkLst>
            <pc:docMk/>
            <pc:sldMk cId="4215425618" sldId="351"/>
            <ac:cxnSpMk id="45" creationId="{5317E355-81F1-48B6-37B4-65A7A484BC24}"/>
          </ac:cxnSpMkLst>
        </pc:cxnChg>
        <pc:cxnChg chg="mod">
          <ac:chgData name="Antonio Carlos Meira Neto" userId="59b1efde8bf749db" providerId="LiveId" clId="{80735760-7840-4A2B-9124-0DDF62D58272}" dt="2022-10-05T23:36:34.956" v="12325"/>
          <ac:cxnSpMkLst>
            <pc:docMk/>
            <pc:sldMk cId="4215425618" sldId="351"/>
            <ac:cxnSpMk id="46" creationId="{DEFD0C59-761D-23F5-B03C-EE3F2C7F846B}"/>
          </ac:cxnSpMkLst>
        </pc:cxnChg>
        <pc:cxnChg chg="mod">
          <ac:chgData name="Antonio Carlos Meira Neto" userId="59b1efde8bf749db" providerId="LiveId" clId="{80735760-7840-4A2B-9124-0DDF62D58272}" dt="2022-10-06T00:23:00.817" v="13551" actId="1582"/>
          <ac:cxnSpMkLst>
            <pc:docMk/>
            <pc:sldMk cId="4215425618" sldId="351"/>
            <ac:cxnSpMk id="262" creationId="{F96DB964-78A1-E53E-9DA1-A056A11C8ACB}"/>
          </ac:cxnSpMkLst>
        </pc:cxnChg>
        <pc:cxnChg chg="mod">
          <ac:chgData name="Antonio Carlos Meira Neto" userId="59b1efde8bf749db" providerId="LiveId" clId="{80735760-7840-4A2B-9124-0DDF62D58272}" dt="2022-10-06T00:23:00.817" v="13551" actId="1582"/>
          <ac:cxnSpMkLst>
            <pc:docMk/>
            <pc:sldMk cId="4215425618" sldId="351"/>
            <ac:cxnSpMk id="263" creationId="{00E9D029-6C7B-EDD1-8678-DFC9AA0B0B2D}"/>
          </ac:cxnSpMkLst>
        </pc:cxnChg>
        <pc:cxnChg chg="mod">
          <ac:chgData name="Antonio Carlos Meira Neto" userId="59b1efde8bf749db" providerId="LiveId" clId="{80735760-7840-4A2B-9124-0DDF62D58272}" dt="2022-10-06T00:15:01.774" v="13479"/>
          <ac:cxnSpMkLst>
            <pc:docMk/>
            <pc:sldMk cId="4215425618" sldId="351"/>
            <ac:cxnSpMk id="271" creationId="{CE433BA1-CBB0-A574-2831-BC84757E4F05}"/>
          </ac:cxnSpMkLst>
        </pc:cxnChg>
        <pc:cxnChg chg="mod">
          <ac:chgData name="Antonio Carlos Meira Neto" userId="59b1efde8bf749db" providerId="LiveId" clId="{80735760-7840-4A2B-9124-0DDF62D58272}" dt="2022-10-06T00:15:01.774" v="13479"/>
          <ac:cxnSpMkLst>
            <pc:docMk/>
            <pc:sldMk cId="4215425618" sldId="351"/>
            <ac:cxnSpMk id="273" creationId="{B869A9E0-F7A1-4FA2-0AA1-8B87E32442AC}"/>
          </ac:cxnSpMkLst>
        </pc:cxnChg>
        <pc:cxnChg chg="mod">
          <ac:chgData name="Antonio Carlos Meira Neto" userId="59b1efde8bf749db" providerId="LiveId" clId="{80735760-7840-4A2B-9124-0DDF62D58272}" dt="2022-10-06T00:15:01.774" v="13479"/>
          <ac:cxnSpMkLst>
            <pc:docMk/>
            <pc:sldMk cId="4215425618" sldId="351"/>
            <ac:cxnSpMk id="276" creationId="{E212A163-E588-5BD1-C0C7-D4DDE7CC8FDF}"/>
          </ac:cxnSpMkLst>
        </pc:cxnChg>
        <pc:cxnChg chg="mod">
          <ac:chgData name="Antonio Carlos Meira Neto" userId="59b1efde8bf749db" providerId="LiveId" clId="{80735760-7840-4A2B-9124-0DDF62D58272}" dt="2022-10-06T00:15:01.774" v="13479"/>
          <ac:cxnSpMkLst>
            <pc:docMk/>
            <pc:sldMk cId="4215425618" sldId="351"/>
            <ac:cxnSpMk id="278" creationId="{760FF9C7-3C6D-042B-2C26-E4CE8FFE058B}"/>
          </ac:cxnSpMkLst>
        </pc:cxnChg>
        <pc:cxnChg chg="mod">
          <ac:chgData name="Antonio Carlos Meira Neto" userId="59b1efde8bf749db" providerId="LiveId" clId="{80735760-7840-4A2B-9124-0DDF62D58272}" dt="2022-10-06T00:15:01.774" v="13479"/>
          <ac:cxnSpMkLst>
            <pc:docMk/>
            <pc:sldMk cId="4215425618" sldId="351"/>
            <ac:cxnSpMk id="279" creationId="{1C662A0E-EF23-F065-CDC9-86F05B60E076}"/>
          </ac:cxnSpMkLst>
        </pc:cxnChg>
        <pc:cxnChg chg="mod">
          <ac:chgData name="Antonio Carlos Meira Neto" userId="59b1efde8bf749db" providerId="LiveId" clId="{80735760-7840-4A2B-9124-0DDF62D58272}" dt="2022-10-06T00:15:01.774" v="13479"/>
          <ac:cxnSpMkLst>
            <pc:docMk/>
            <pc:sldMk cId="4215425618" sldId="351"/>
            <ac:cxnSpMk id="283" creationId="{E9D40F4D-1D3C-C4D6-7318-BA2F10C92F6E}"/>
          </ac:cxnSpMkLst>
        </pc:cxnChg>
        <pc:cxnChg chg="mod">
          <ac:chgData name="Antonio Carlos Meira Neto" userId="59b1efde8bf749db" providerId="LiveId" clId="{80735760-7840-4A2B-9124-0DDF62D58272}" dt="2022-10-06T00:15:01.774" v="13479"/>
          <ac:cxnSpMkLst>
            <pc:docMk/>
            <pc:sldMk cId="4215425618" sldId="351"/>
            <ac:cxnSpMk id="284" creationId="{7070430B-69A4-9180-387B-84463208FED5}"/>
          </ac:cxnSpMkLst>
        </pc:cxnChg>
        <pc:cxnChg chg="mod">
          <ac:chgData name="Antonio Carlos Meira Neto" userId="59b1efde8bf749db" providerId="LiveId" clId="{80735760-7840-4A2B-9124-0DDF62D58272}" dt="2022-10-06T00:15:01.774" v="13479"/>
          <ac:cxnSpMkLst>
            <pc:docMk/>
            <pc:sldMk cId="4215425618" sldId="351"/>
            <ac:cxnSpMk id="286" creationId="{510A5FF4-CB2F-498A-D409-8E79496EF363}"/>
          </ac:cxnSpMkLst>
        </pc:cxnChg>
        <pc:cxnChg chg="mod">
          <ac:chgData name="Antonio Carlos Meira Neto" userId="59b1efde8bf749db" providerId="LiveId" clId="{80735760-7840-4A2B-9124-0DDF62D58272}" dt="2022-10-06T00:15:01.774" v="13479"/>
          <ac:cxnSpMkLst>
            <pc:docMk/>
            <pc:sldMk cId="4215425618" sldId="351"/>
            <ac:cxnSpMk id="287" creationId="{5B0243AA-0489-5511-C79C-8A72A3561DA6}"/>
          </ac:cxnSpMkLst>
        </pc:cxnChg>
        <pc:cxnChg chg="mod">
          <ac:chgData name="Antonio Carlos Meira Neto" userId="59b1efde8bf749db" providerId="LiveId" clId="{80735760-7840-4A2B-9124-0DDF62D58272}" dt="2022-10-06T00:15:01.774" v="13479"/>
          <ac:cxnSpMkLst>
            <pc:docMk/>
            <pc:sldMk cId="4215425618" sldId="351"/>
            <ac:cxnSpMk id="288" creationId="{3AD1C4C1-660D-239A-2753-0DEF4C410B73}"/>
          </ac:cxnSpMkLst>
        </pc:cxnChg>
        <pc:cxnChg chg="mod">
          <ac:chgData name="Antonio Carlos Meira Neto" userId="59b1efde8bf749db" providerId="LiveId" clId="{80735760-7840-4A2B-9124-0DDF62D58272}" dt="2022-10-06T00:15:01.774" v="13479"/>
          <ac:cxnSpMkLst>
            <pc:docMk/>
            <pc:sldMk cId="4215425618" sldId="351"/>
            <ac:cxnSpMk id="382" creationId="{0BE0AA8A-421D-333D-8C5C-35F66534B7F8}"/>
          </ac:cxnSpMkLst>
        </pc:cxnChg>
        <pc:cxnChg chg="mod">
          <ac:chgData name="Antonio Carlos Meira Neto" userId="59b1efde8bf749db" providerId="LiveId" clId="{80735760-7840-4A2B-9124-0DDF62D58272}" dt="2022-10-06T00:15:01.774" v="13479"/>
          <ac:cxnSpMkLst>
            <pc:docMk/>
            <pc:sldMk cId="4215425618" sldId="351"/>
            <ac:cxnSpMk id="385" creationId="{921C0CD9-326E-C7F3-F579-CA7BE6B7A048}"/>
          </ac:cxnSpMkLst>
        </pc:cxnChg>
        <pc:cxnChg chg="mod">
          <ac:chgData name="Antonio Carlos Meira Neto" userId="59b1efde8bf749db" providerId="LiveId" clId="{80735760-7840-4A2B-9124-0DDF62D58272}" dt="2022-10-06T00:15:01.774" v="13479"/>
          <ac:cxnSpMkLst>
            <pc:docMk/>
            <pc:sldMk cId="4215425618" sldId="351"/>
            <ac:cxnSpMk id="387" creationId="{76F43577-D89B-9296-CB6F-F86072C59DBD}"/>
          </ac:cxnSpMkLst>
        </pc:cxnChg>
        <pc:cxnChg chg="mod">
          <ac:chgData name="Antonio Carlos Meira Neto" userId="59b1efde8bf749db" providerId="LiveId" clId="{80735760-7840-4A2B-9124-0DDF62D58272}" dt="2022-10-06T00:15:01.774" v="13479"/>
          <ac:cxnSpMkLst>
            <pc:docMk/>
            <pc:sldMk cId="4215425618" sldId="351"/>
            <ac:cxnSpMk id="391" creationId="{A14056BC-6378-C06C-CCEC-0844BF259A69}"/>
          </ac:cxnSpMkLst>
        </pc:cxnChg>
        <pc:cxnChg chg="mod">
          <ac:chgData name="Antonio Carlos Meira Neto" userId="59b1efde8bf749db" providerId="LiveId" clId="{80735760-7840-4A2B-9124-0DDF62D58272}" dt="2022-10-06T00:15:01.774" v="13479"/>
          <ac:cxnSpMkLst>
            <pc:docMk/>
            <pc:sldMk cId="4215425618" sldId="351"/>
            <ac:cxnSpMk id="392" creationId="{2E7D08D8-6E5D-518D-C7AD-6E2337BBC4F0}"/>
          </ac:cxnSpMkLst>
        </pc:cxnChg>
        <pc:cxnChg chg="mod">
          <ac:chgData name="Antonio Carlos Meira Neto" userId="59b1efde8bf749db" providerId="LiveId" clId="{80735760-7840-4A2B-9124-0DDF62D58272}" dt="2022-10-06T00:15:01.774" v="13479"/>
          <ac:cxnSpMkLst>
            <pc:docMk/>
            <pc:sldMk cId="4215425618" sldId="351"/>
            <ac:cxnSpMk id="393" creationId="{CFFD934C-4991-F4D1-0ED0-4D21EB8E9FDF}"/>
          </ac:cxnSpMkLst>
        </pc:cxnChg>
        <pc:cxnChg chg="mod">
          <ac:chgData name="Antonio Carlos Meira Neto" userId="59b1efde8bf749db" providerId="LiveId" clId="{80735760-7840-4A2B-9124-0DDF62D58272}" dt="2022-10-06T00:15:01.774" v="13479"/>
          <ac:cxnSpMkLst>
            <pc:docMk/>
            <pc:sldMk cId="4215425618" sldId="351"/>
            <ac:cxnSpMk id="395" creationId="{2BAA510F-44E6-0498-9922-1EDBDFEC04EC}"/>
          </ac:cxnSpMkLst>
        </pc:cxnChg>
        <pc:cxnChg chg="mod">
          <ac:chgData name="Antonio Carlos Meira Neto" userId="59b1efde8bf749db" providerId="LiveId" clId="{80735760-7840-4A2B-9124-0DDF62D58272}" dt="2022-10-06T00:15:01.774" v="13479"/>
          <ac:cxnSpMkLst>
            <pc:docMk/>
            <pc:sldMk cId="4215425618" sldId="351"/>
            <ac:cxnSpMk id="396" creationId="{5ABBB711-3B71-CC3D-37B2-A1526366A548}"/>
          </ac:cxnSpMkLst>
        </pc:cxnChg>
        <pc:cxnChg chg="mod">
          <ac:chgData name="Antonio Carlos Meira Neto" userId="59b1efde8bf749db" providerId="LiveId" clId="{80735760-7840-4A2B-9124-0DDF62D58272}" dt="2022-10-06T00:15:01.774" v="13479"/>
          <ac:cxnSpMkLst>
            <pc:docMk/>
            <pc:sldMk cId="4215425618" sldId="351"/>
            <ac:cxnSpMk id="398" creationId="{77BD4D1A-5DD6-F005-396D-BABC4FDC1C92}"/>
          </ac:cxnSpMkLst>
        </pc:cxnChg>
        <pc:cxnChg chg="mod">
          <ac:chgData name="Antonio Carlos Meira Neto" userId="59b1efde8bf749db" providerId="LiveId" clId="{80735760-7840-4A2B-9124-0DDF62D58272}" dt="2022-10-06T00:15:01.774" v="13479"/>
          <ac:cxnSpMkLst>
            <pc:docMk/>
            <pc:sldMk cId="4215425618" sldId="351"/>
            <ac:cxnSpMk id="399" creationId="{40181080-435A-DA4A-4906-68C906751C22}"/>
          </ac:cxnSpMkLst>
        </pc:cxnChg>
        <pc:cxnChg chg="mod">
          <ac:chgData name="Antonio Carlos Meira Neto" userId="59b1efde8bf749db" providerId="LiveId" clId="{80735760-7840-4A2B-9124-0DDF62D58272}" dt="2022-10-06T00:15:01.774" v="13479"/>
          <ac:cxnSpMkLst>
            <pc:docMk/>
            <pc:sldMk cId="4215425618" sldId="351"/>
            <ac:cxnSpMk id="403" creationId="{99BC9CCA-A80C-18F7-D04F-9374B2CA7F3A}"/>
          </ac:cxnSpMkLst>
        </pc:cxnChg>
        <pc:cxnChg chg="mod">
          <ac:chgData name="Antonio Carlos Meira Neto" userId="59b1efde8bf749db" providerId="LiveId" clId="{80735760-7840-4A2B-9124-0DDF62D58272}" dt="2022-10-06T00:15:01.774" v="13479"/>
          <ac:cxnSpMkLst>
            <pc:docMk/>
            <pc:sldMk cId="4215425618" sldId="351"/>
            <ac:cxnSpMk id="404" creationId="{D635E952-C9BD-7142-EEB1-C4665D469396}"/>
          </ac:cxnSpMkLst>
        </pc:cxnChg>
        <pc:cxnChg chg="mod">
          <ac:chgData name="Antonio Carlos Meira Neto" userId="59b1efde8bf749db" providerId="LiveId" clId="{80735760-7840-4A2B-9124-0DDF62D58272}" dt="2022-10-06T00:15:01.774" v="13479"/>
          <ac:cxnSpMkLst>
            <pc:docMk/>
            <pc:sldMk cId="4215425618" sldId="351"/>
            <ac:cxnSpMk id="406" creationId="{7C49FC48-C244-03BD-138C-259E92D1F42C}"/>
          </ac:cxnSpMkLst>
        </pc:cxnChg>
        <pc:cxnChg chg="mod">
          <ac:chgData name="Antonio Carlos Meira Neto" userId="59b1efde8bf749db" providerId="LiveId" clId="{80735760-7840-4A2B-9124-0DDF62D58272}" dt="2022-10-06T00:15:01.774" v="13479"/>
          <ac:cxnSpMkLst>
            <pc:docMk/>
            <pc:sldMk cId="4215425618" sldId="351"/>
            <ac:cxnSpMk id="407" creationId="{37EA491C-C851-9806-65F2-B96F47FC3997}"/>
          </ac:cxnSpMkLst>
        </pc:cxnChg>
        <pc:cxnChg chg="mod">
          <ac:chgData name="Antonio Carlos Meira Neto" userId="59b1efde8bf749db" providerId="LiveId" clId="{80735760-7840-4A2B-9124-0DDF62D58272}" dt="2022-10-06T00:15:01.774" v="13479"/>
          <ac:cxnSpMkLst>
            <pc:docMk/>
            <pc:sldMk cId="4215425618" sldId="351"/>
            <ac:cxnSpMk id="408" creationId="{83D91F8C-F540-20C4-8D06-649E22DAC67B}"/>
          </ac:cxnSpMkLst>
        </pc:cxnChg>
      </pc:sldChg>
      <pc:sldChg chg="add ord">
        <pc:chgData name="Antonio Carlos Meira Neto" userId="59b1efde8bf749db" providerId="LiveId" clId="{80735760-7840-4A2B-9124-0DDF62D58272}" dt="2022-10-06T00:38:53.508" v="13934"/>
        <pc:sldMkLst>
          <pc:docMk/>
          <pc:sldMk cId="2757290332" sldId="352"/>
        </pc:sldMkLst>
      </pc:sldChg>
      <pc:sldChg chg="addSp delSp modSp add mod ord">
        <pc:chgData name="Antonio Carlos Meira Neto" userId="59b1efde8bf749db" providerId="LiveId" clId="{80735760-7840-4A2B-9124-0DDF62D58272}" dt="2022-10-06T00:36:53.459" v="13917" actId="20577"/>
        <pc:sldMkLst>
          <pc:docMk/>
          <pc:sldMk cId="232246813" sldId="353"/>
        </pc:sldMkLst>
        <pc:spChg chg="del">
          <ac:chgData name="Antonio Carlos Meira Neto" userId="59b1efde8bf749db" providerId="LiveId" clId="{80735760-7840-4A2B-9124-0DDF62D58272}" dt="2022-10-06T00:31:46.912" v="13597" actId="478"/>
          <ac:spMkLst>
            <pc:docMk/>
            <pc:sldMk cId="232246813" sldId="353"/>
            <ac:spMk id="2" creationId="{2C37DD13-8F5F-358A-5985-DF170C7B1EFF}"/>
          </ac:spMkLst>
        </pc:spChg>
        <pc:spChg chg="add del mod">
          <ac:chgData name="Antonio Carlos Meira Neto" userId="59b1efde8bf749db" providerId="LiveId" clId="{80735760-7840-4A2B-9124-0DDF62D58272}" dt="2022-10-06T00:36:25.411" v="13862" actId="478"/>
          <ac:spMkLst>
            <pc:docMk/>
            <pc:sldMk cId="232246813" sldId="353"/>
            <ac:spMk id="3" creationId="{AFDD6812-A4B5-0844-4816-B57417681F3D}"/>
          </ac:spMkLst>
        </pc:spChg>
        <pc:spChg chg="add mod">
          <ac:chgData name="Antonio Carlos Meira Neto" userId="59b1efde8bf749db" providerId="LiveId" clId="{80735760-7840-4A2B-9124-0DDF62D58272}" dt="2022-10-06T00:36:32.373" v="13914" actId="14100"/>
          <ac:spMkLst>
            <pc:docMk/>
            <pc:sldMk cId="232246813" sldId="353"/>
            <ac:spMk id="6" creationId="{9DD06E7E-933D-541C-10F9-3B68F370AC19}"/>
          </ac:spMkLst>
        </pc:spChg>
        <pc:spChg chg="mod">
          <ac:chgData name="Antonio Carlos Meira Neto" userId="59b1efde8bf749db" providerId="LiveId" clId="{80735760-7840-4A2B-9124-0DDF62D58272}" dt="2022-10-06T00:36:53.459" v="13917" actId="20577"/>
          <ac:spMkLst>
            <pc:docMk/>
            <pc:sldMk cId="232246813" sldId="353"/>
            <ac:spMk id="13" creationId="{C502CC28-A403-4728-8003-106650759033}"/>
          </ac:spMkLst>
        </pc:spChg>
        <pc:grpChg chg="del">
          <ac:chgData name="Antonio Carlos Meira Neto" userId="59b1efde8bf749db" providerId="LiveId" clId="{80735760-7840-4A2B-9124-0DDF62D58272}" dt="2022-10-06T00:31:46.912" v="13597" actId="478"/>
          <ac:grpSpMkLst>
            <pc:docMk/>
            <pc:sldMk cId="232246813" sldId="353"/>
            <ac:grpSpMk id="18" creationId="{F8F7B63A-56A9-3B38-85AE-B2217712C68E}"/>
          </ac:grpSpMkLst>
        </pc:grpChg>
        <pc:grpChg chg="del">
          <ac:chgData name="Antonio Carlos Meira Neto" userId="59b1efde8bf749db" providerId="LiveId" clId="{80735760-7840-4A2B-9124-0DDF62D58272}" dt="2022-10-06T00:31:46.912" v="13597" actId="478"/>
          <ac:grpSpMkLst>
            <pc:docMk/>
            <pc:sldMk cId="232246813" sldId="353"/>
            <ac:grpSpMk id="25" creationId="{2E6E8826-92CE-9F2D-0CE1-A16363F3D3A9}"/>
          </ac:grpSpMkLst>
        </pc:grpChg>
        <pc:grpChg chg="del">
          <ac:chgData name="Antonio Carlos Meira Neto" userId="59b1efde8bf749db" providerId="LiveId" clId="{80735760-7840-4A2B-9124-0DDF62D58272}" dt="2022-10-06T00:31:46.912" v="13597" actId="478"/>
          <ac:grpSpMkLst>
            <pc:docMk/>
            <pc:sldMk cId="232246813" sldId="353"/>
            <ac:grpSpMk id="26" creationId="{254CE13E-9654-22BB-4DEB-DFFAA82B9EA2}"/>
          </ac:grpSpMkLst>
        </pc:grpChg>
        <pc:grpChg chg="del">
          <ac:chgData name="Antonio Carlos Meira Neto" userId="59b1efde8bf749db" providerId="LiveId" clId="{80735760-7840-4A2B-9124-0DDF62D58272}" dt="2022-10-06T00:31:46.912" v="13597" actId="478"/>
          <ac:grpSpMkLst>
            <pc:docMk/>
            <pc:sldMk cId="232246813" sldId="353"/>
            <ac:grpSpMk id="27" creationId="{629FF4E4-F9FB-1965-E576-621E064C9274}"/>
          </ac:grpSpMkLst>
        </pc:grpChg>
        <pc:grpChg chg="del">
          <ac:chgData name="Antonio Carlos Meira Neto" userId="59b1efde8bf749db" providerId="LiveId" clId="{80735760-7840-4A2B-9124-0DDF62D58272}" dt="2022-10-06T00:31:46.912" v="13597" actId="478"/>
          <ac:grpSpMkLst>
            <pc:docMk/>
            <pc:sldMk cId="232246813" sldId="353"/>
            <ac:grpSpMk id="29" creationId="{FB8C1ADB-8B99-CC94-B9FE-7035A690FF6F}"/>
          </ac:grpSpMkLst>
        </pc:grpChg>
        <pc:picChg chg="add del mod">
          <ac:chgData name="Antonio Carlos Meira Neto" userId="59b1efde8bf749db" providerId="LiveId" clId="{80735760-7840-4A2B-9124-0DDF62D58272}" dt="2022-10-06T00:31:36.248" v="13594" actId="478"/>
          <ac:picMkLst>
            <pc:docMk/>
            <pc:sldMk cId="232246813" sldId="353"/>
            <ac:picMk id="5" creationId="{C4217411-3075-DB9F-D9EF-3AAEB3FC60E8}"/>
          </ac:picMkLst>
        </pc:picChg>
        <pc:picChg chg="del">
          <ac:chgData name="Antonio Carlos Meira Neto" userId="59b1efde8bf749db" providerId="LiveId" clId="{80735760-7840-4A2B-9124-0DDF62D58272}" dt="2022-10-06T00:31:48.137" v="13598" actId="478"/>
          <ac:picMkLst>
            <pc:docMk/>
            <pc:sldMk cId="232246813" sldId="353"/>
            <ac:picMk id="10" creationId="{BCE4823D-EED1-C6D9-E3C0-36F55D7AAC3D}"/>
          </ac:picMkLst>
        </pc:picChg>
        <pc:picChg chg="del">
          <ac:chgData name="Antonio Carlos Meira Neto" userId="59b1efde8bf749db" providerId="LiveId" clId="{80735760-7840-4A2B-9124-0DDF62D58272}" dt="2022-10-06T00:31:46.912" v="13597" actId="478"/>
          <ac:picMkLst>
            <pc:docMk/>
            <pc:sldMk cId="232246813" sldId="353"/>
            <ac:picMk id="12" creationId="{A01F7935-A980-85A1-379C-F727ED4B2647}"/>
          </ac:picMkLst>
        </pc:picChg>
        <pc:picChg chg="del">
          <ac:chgData name="Antonio Carlos Meira Neto" userId="59b1efde8bf749db" providerId="LiveId" clId="{80735760-7840-4A2B-9124-0DDF62D58272}" dt="2022-10-06T00:31:46.912" v="13597" actId="478"/>
          <ac:picMkLst>
            <pc:docMk/>
            <pc:sldMk cId="232246813" sldId="353"/>
            <ac:picMk id="16" creationId="{357F1C12-7F5E-6FAB-BE1A-14DE26559553}"/>
          </ac:picMkLst>
        </pc:picChg>
        <pc:picChg chg="del">
          <ac:chgData name="Antonio Carlos Meira Neto" userId="59b1efde8bf749db" providerId="LiveId" clId="{80735760-7840-4A2B-9124-0DDF62D58272}" dt="2022-10-06T00:31:46.912" v="13597" actId="478"/>
          <ac:picMkLst>
            <pc:docMk/>
            <pc:sldMk cId="232246813" sldId="353"/>
            <ac:picMk id="19" creationId="{8D151376-03E9-F358-018A-DA0CCBA57CAE}"/>
          </ac:picMkLst>
        </pc:picChg>
        <pc:picChg chg="del">
          <ac:chgData name="Antonio Carlos Meira Neto" userId="59b1efde8bf749db" providerId="LiveId" clId="{80735760-7840-4A2B-9124-0DDF62D58272}" dt="2022-10-06T00:31:46.912" v="13597" actId="478"/>
          <ac:picMkLst>
            <pc:docMk/>
            <pc:sldMk cId="232246813" sldId="353"/>
            <ac:picMk id="20" creationId="{4C374841-85C0-D277-D23C-FE22D6D23E65}"/>
          </ac:picMkLst>
        </pc:picChg>
        <pc:picChg chg="del">
          <ac:chgData name="Antonio Carlos Meira Neto" userId="59b1efde8bf749db" providerId="LiveId" clId="{80735760-7840-4A2B-9124-0DDF62D58272}" dt="2022-10-06T00:31:46.912" v="13597" actId="478"/>
          <ac:picMkLst>
            <pc:docMk/>
            <pc:sldMk cId="232246813" sldId="353"/>
            <ac:picMk id="24" creationId="{F4EB38EF-E667-5CDB-20B8-C6B5D52B444F}"/>
          </ac:picMkLst>
        </pc:picChg>
        <pc:picChg chg="del">
          <ac:chgData name="Antonio Carlos Meira Neto" userId="59b1efde8bf749db" providerId="LiveId" clId="{80735760-7840-4A2B-9124-0DDF62D58272}" dt="2022-10-06T00:31:46.912" v="13597" actId="478"/>
          <ac:picMkLst>
            <pc:docMk/>
            <pc:sldMk cId="232246813" sldId="353"/>
            <ac:picMk id="59" creationId="{7F7D7DB4-9CF9-9855-57D5-E9900BC411DD}"/>
          </ac:picMkLst>
        </pc:picChg>
      </pc:sldChg>
      <pc:sldChg chg="addSp delSp modSp add mod ord">
        <pc:chgData name="Antonio Carlos Meira Neto" userId="59b1efde8bf749db" providerId="LiveId" clId="{80735760-7840-4A2B-9124-0DDF62D58272}" dt="2022-10-06T00:36:59.035" v="13918" actId="20577"/>
        <pc:sldMkLst>
          <pc:docMk/>
          <pc:sldMk cId="367261961" sldId="354"/>
        </pc:sldMkLst>
        <pc:spChg chg="del">
          <ac:chgData name="Antonio Carlos Meira Neto" userId="59b1efde8bf749db" providerId="LiveId" clId="{80735760-7840-4A2B-9124-0DDF62D58272}" dt="2022-10-06T00:32:21.582" v="13611" actId="478"/>
          <ac:spMkLst>
            <pc:docMk/>
            <pc:sldMk cId="367261961" sldId="354"/>
            <ac:spMk id="2" creationId="{2C37DD13-8F5F-358A-5985-DF170C7B1EFF}"/>
          </ac:spMkLst>
        </pc:spChg>
        <pc:spChg chg="add del mod">
          <ac:chgData name="Antonio Carlos Meira Neto" userId="59b1efde8bf749db" providerId="LiveId" clId="{80735760-7840-4A2B-9124-0DDF62D58272}" dt="2022-10-06T00:36:14.351" v="13817" actId="478"/>
          <ac:spMkLst>
            <pc:docMk/>
            <pc:sldMk cId="367261961" sldId="354"/>
            <ac:spMk id="3" creationId="{D3836306-6E69-720E-0AA5-1473D1936DC2}"/>
          </ac:spMkLst>
        </pc:spChg>
        <pc:spChg chg="add mod">
          <ac:chgData name="Antonio Carlos Meira Neto" userId="59b1efde8bf749db" providerId="LiveId" clId="{80735760-7840-4A2B-9124-0DDF62D58272}" dt="2022-10-06T00:36:21.846" v="13861" actId="14100"/>
          <ac:spMkLst>
            <pc:docMk/>
            <pc:sldMk cId="367261961" sldId="354"/>
            <ac:spMk id="5" creationId="{A59A3BF6-D4C2-83B8-4CCF-9C791D2A6BC5}"/>
          </ac:spMkLst>
        </pc:spChg>
        <pc:spChg chg="mod">
          <ac:chgData name="Antonio Carlos Meira Neto" userId="59b1efde8bf749db" providerId="LiveId" clId="{80735760-7840-4A2B-9124-0DDF62D58272}" dt="2022-10-06T00:36:59.035" v="13918" actId="20577"/>
          <ac:spMkLst>
            <pc:docMk/>
            <pc:sldMk cId="367261961" sldId="354"/>
            <ac:spMk id="13" creationId="{C502CC28-A403-4728-8003-106650759033}"/>
          </ac:spMkLst>
        </pc:spChg>
        <pc:grpChg chg="del">
          <ac:chgData name="Antonio Carlos Meira Neto" userId="59b1efde8bf749db" providerId="LiveId" clId="{80735760-7840-4A2B-9124-0DDF62D58272}" dt="2022-10-06T00:32:21.582" v="13611" actId="478"/>
          <ac:grpSpMkLst>
            <pc:docMk/>
            <pc:sldMk cId="367261961" sldId="354"/>
            <ac:grpSpMk id="18" creationId="{F8F7B63A-56A9-3B38-85AE-B2217712C68E}"/>
          </ac:grpSpMkLst>
        </pc:grpChg>
        <pc:grpChg chg="del">
          <ac:chgData name="Antonio Carlos Meira Neto" userId="59b1efde8bf749db" providerId="LiveId" clId="{80735760-7840-4A2B-9124-0DDF62D58272}" dt="2022-10-06T00:32:21.582" v="13611" actId="478"/>
          <ac:grpSpMkLst>
            <pc:docMk/>
            <pc:sldMk cId="367261961" sldId="354"/>
            <ac:grpSpMk id="25" creationId="{2E6E8826-92CE-9F2D-0CE1-A16363F3D3A9}"/>
          </ac:grpSpMkLst>
        </pc:grpChg>
        <pc:grpChg chg="del">
          <ac:chgData name="Antonio Carlos Meira Neto" userId="59b1efde8bf749db" providerId="LiveId" clId="{80735760-7840-4A2B-9124-0DDF62D58272}" dt="2022-10-06T00:32:21.582" v="13611" actId="478"/>
          <ac:grpSpMkLst>
            <pc:docMk/>
            <pc:sldMk cId="367261961" sldId="354"/>
            <ac:grpSpMk id="26" creationId="{254CE13E-9654-22BB-4DEB-DFFAA82B9EA2}"/>
          </ac:grpSpMkLst>
        </pc:grpChg>
        <pc:grpChg chg="del">
          <ac:chgData name="Antonio Carlos Meira Neto" userId="59b1efde8bf749db" providerId="LiveId" clId="{80735760-7840-4A2B-9124-0DDF62D58272}" dt="2022-10-06T00:32:21.582" v="13611" actId="478"/>
          <ac:grpSpMkLst>
            <pc:docMk/>
            <pc:sldMk cId="367261961" sldId="354"/>
            <ac:grpSpMk id="29" creationId="{FB8C1ADB-8B99-CC94-B9FE-7035A690FF6F}"/>
          </ac:grpSpMkLst>
        </pc:grpChg>
        <pc:picChg chg="del">
          <ac:chgData name="Antonio Carlos Meira Neto" userId="59b1efde8bf749db" providerId="LiveId" clId="{80735760-7840-4A2B-9124-0DDF62D58272}" dt="2022-10-06T00:32:22.921" v="13612" actId="478"/>
          <ac:picMkLst>
            <pc:docMk/>
            <pc:sldMk cId="367261961" sldId="354"/>
            <ac:picMk id="12" creationId="{A01F7935-A980-85A1-379C-F727ED4B2647}"/>
          </ac:picMkLst>
        </pc:picChg>
        <pc:picChg chg="del">
          <ac:chgData name="Antonio Carlos Meira Neto" userId="59b1efde8bf749db" providerId="LiveId" clId="{80735760-7840-4A2B-9124-0DDF62D58272}" dt="2022-10-06T00:32:21.582" v="13611" actId="478"/>
          <ac:picMkLst>
            <pc:docMk/>
            <pc:sldMk cId="367261961" sldId="354"/>
            <ac:picMk id="16" creationId="{357F1C12-7F5E-6FAB-BE1A-14DE26559553}"/>
          </ac:picMkLst>
        </pc:picChg>
        <pc:picChg chg="del">
          <ac:chgData name="Antonio Carlos Meira Neto" userId="59b1efde8bf749db" providerId="LiveId" clId="{80735760-7840-4A2B-9124-0DDF62D58272}" dt="2022-10-06T00:32:21.582" v="13611" actId="478"/>
          <ac:picMkLst>
            <pc:docMk/>
            <pc:sldMk cId="367261961" sldId="354"/>
            <ac:picMk id="19" creationId="{8D151376-03E9-F358-018A-DA0CCBA57CAE}"/>
          </ac:picMkLst>
        </pc:picChg>
        <pc:picChg chg="del">
          <ac:chgData name="Antonio Carlos Meira Neto" userId="59b1efde8bf749db" providerId="LiveId" clId="{80735760-7840-4A2B-9124-0DDF62D58272}" dt="2022-10-06T00:32:21.582" v="13611" actId="478"/>
          <ac:picMkLst>
            <pc:docMk/>
            <pc:sldMk cId="367261961" sldId="354"/>
            <ac:picMk id="20" creationId="{4C374841-85C0-D277-D23C-FE22D6D23E65}"/>
          </ac:picMkLst>
        </pc:picChg>
        <pc:picChg chg="del">
          <ac:chgData name="Antonio Carlos Meira Neto" userId="59b1efde8bf749db" providerId="LiveId" clId="{80735760-7840-4A2B-9124-0DDF62D58272}" dt="2022-10-06T00:32:21.582" v="13611" actId="478"/>
          <ac:picMkLst>
            <pc:docMk/>
            <pc:sldMk cId="367261961" sldId="354"/>
            <ac:picMk id="24" creationId="{F4EB38EF-E667-5CDB-20B8-C6B5D52B444F}"/>
          </ac:picMkLst>
        </pc:picChg>
        <pc:picChg chg="del">
          <ac:chgData name="Antonio Carlos Meira Neto" userId="59b1efde8bf749db" providerId="LiveId" clId="{80735760-7840-4A2B-9124-0DDF62D58272}" dt="2022-10-06T00:32:21.582" v="13611" actId="478"/>
          <ac:picMkLst>
            <pc:docMk/>
            <pc:sldMk cId="367261961" sldId="354"/>
            <ac:picMk id="59" creationId="{7F7D7DB4-9CF9-9855-57D5-E9900BC411DD}"/>
          </ac:picMkLst>
        </pc:picChg>
      </pc:sldChg>
      <pc:sldChg chg="addSp delSp modSp add del mod ord">
        <pc:chgData name="Antonio Carlos Meira Neto" userId="59b1efde8bf749db" providerId="LiveId" clId="{80735760-7840-4A2B-9124-0DDF62D58272}" dt="2022-10-06T00:34:20.255" v="13676" actId="47"/>
        <pc:sldMkLst>
          <pc:docMk/>
          <pc:sldMk cId="1095501651" sldId="355"/>
        </pc:sldMkLst>
        <pc:spChg chg="del">
          <ac:chgData name="Antonio Carlos Meira Neto" userId="59b1efde8bf749db" providerId="LiveId" clId="{80735760-7840-4A2B-9124-0DDF62D58272}" dt="2022-10-06T00:33:10.256" v="13669" actId="478"/>
          <ac:spMkLst>
            <pc:docMk/>
            <pc:sldMk cId="1095501651" sldId="355"/>
            <ac:spMk id="2" creationId="{2C37DD13-8F5F-358A-5985-DF170C7B1EFF}"/>
          </ac:spMkLst>
        </pc:spChg>
        <pc:spChg chg="add mod">
          <ac:chgData name="Antonio Carlos Meira Neto" userId="59b1efde8bf749db" providerId="LiveId" clId="{80735760-7840-4A2B-9124-0DDF62D58272}" dt="2022-10-06T00:33:22.654" v="13673" actId="14100"/>
          <ac:spMkLst>
            <pc:docMk/>
            <pc:sldMk cId="1095501651" sldId="355"/>
            <ac:spMk id="3" creationId="{CEEC9E37-B863-80C0-EFA4-6621811D7788}"/>
          </ac:spMkLst>
        </pc:spChg>
        <pc:grpChg chg="del">
          <ac:chgData name="Antonio Carlos Meira Neto" userId="59b1efde8bf749db" providerId="LiveId" clId="{80735760-7840-4A2B-9124-0DDF62D58272}" dt="2022-10-06T00:33:10.256" v="13669" actId="478"/>
          <ac:grpSpMkLst>
            <pc:docMk/>
            <pc:sldMk cId="1095501651" sldId="355"/>
            <ac:grpSpMk id="18" creationId="{F8F7B63A-56A9-3B38-85AE-B2217712C68E}"/>
          </ac:grpSpMkLst>
        </pc:grpChg>
        <pc:grpChg chg="del">
          <ac:chgData name="Antonio Carlos Meira Neto" userId="59b1efde8bf749db" providerId="LiveId" clId="{80735760-7840-4A2B-9124-0DDF62D58272}" dt="2022-10-06T00:33:10.256" v="13669" actId="478"/>
          <ac:grpSpMkLst>
            <pc:docMk/>
            <pc:sldMk cId="1095501651" sldId="355"/>
            <ac:grpSpMk id="25" creationId="{2E6E8826-92CE-9F2D-0CE1-A16363F3D3A9}"/>
          </ac:grpSpMkLst>
        </pc:grpChg>
        <pc:grpChg chg="del">
          <ac:chgData name="Antonio Carlos Meira Neto" userId="59b1efde8bf749db" providerId="LiveId" clId="{80735760-7840-4A2B-9124-0DDF62D58272}" dt="2022-10-06T00:33:10.256" v="13669" actId="478"/>
          <ac:grpSpMkLst>
            <pc:docMk/>
            <pc:sldMk cId="1095501651" sldId="355"/>
            <ac:grpSpMk id="26" creationId="{254CE13E-9654-22BB-4DEB-DFFAA82B9EA2}"/>
          </ac:grpSpMkLst>
        </pc:grpChg>
        <pc:grpChg chg="del">
          <ac:chgData name="Antonio Carlos Meira Neto" userId="59b1efde8bf749db" providerId="LiveId" clId="{80735760-7840-4A2B-9124-0DDF62D58272}" dt="2022-10-06T00:33:10.256" v="13669" actId="478"/>
          <ac:grpSpMkLst>
            <pc:docMk/>
            <pc:sldMk cId="1095501651" sldId="355"/>
            <ac:grpSpMk id="29" creationId="{FB8C1ADB-8B99-CC94-B9FE-7035A690FF6F}"/>
          </ac:grpSpMkLst>
        </pc:grpChg>
        <pc:picChg chg="del">
          <ac:chgData name="Antonio Carlos Meira Neto" userId="59b1efde8bf749db" providerId="LiveId" clId="{80735760-7840-4A2B-9124-0DDF62D58272}" dt="2022-10-06T00:33:11.192" v="13670" actId="478"/>
          <ac:picMkLst>
            <pc:docMk/>
            <pc:sldMk cId="1095501651" sldId="355"/>
            <ac:picMk id="12" creationId="{A01F7935-A980-85A1-379C-F727ED4B2647}"/>
          </ac:picMkLst>
        </pc:picChg>
        <pc:picChg chg="del">
          <ac:chgData name="Antonio Carlos Meira Neto" userId="59b1efde8bf749db" providerId="LiveId" clId="{80735760-7840-4A2B-9124-0DDF62D58272}" dt="2022-10-06T00:33:10.256" v="13669" actId="478"/>
          <ac:picMkLst>
            <pc:docMk/>
            <pc:sldMk cId="1095501651" sldId="355"/>
            <ac:picMk id="16" creationId="{357F1C12-7F5E-6FAB-BE1A-14DE26559553}"/>
          </ac:picMkLst>
        </pc:picChg>
        <pc:picChg chg="del">
          <ac:chgData name="Antonio Carlos Meira Neto" userId="59b1efde8bf749db" providerId="LiveId" clId="{80735760-7840-4A2B-9124-0DDF62D58272}" dt="2022-10-06T00:33:10.256" v="13669" actId="478"/>
          <ac:picMkLst>
            <pc:docMk/>
            <pc:sldMk cId="1095501651" sldId="355"/>
            <ac:picMk id="19" creationId="{8D151376-03E9-F358-018A-DA0CCBA57CAE}"/>
          </ac:picMkLst>
        </pc:picChg>
        <pc:picChg chg="del">
          <ac:chgData name="Antonio Carlos Meira Neto" userId="59b1efde8bf749db" providerId="LiveId" clId="{80735760-7840-4A2B-9124-0DDF62D58272}" dt="2022-10-06T00:33:10.256" v="13669" actId="478"/>
          <ac:picMkLst>
            <pc:docMk/>
            <pc:sldMk cId="1095501651" sldId="355"/>
            <ac:picMk id="20" creationId="{4C374841-85C0-D277-D23C-FE22D6D23E65}"/>
          </ac:picMkLst>
        </pc:picChg>
        <pc:picChg chg="del">
          <ac:chgData name="Antonio Carlos Meira Neto" userId="59b1efde8bf749db" providerId="LiveId" clId="{80735760-7840-4A2B-9124-0DDF62D58272}" dt="2022-10-06T00:33:10.256" v="13669" actId="478"/>
          <ac:picMkLst>
            <pc:docMk/>
            <pc:sldMk cId="1095501651" sldId="355"/>
            <ac:picMk id="24" creationId="{F4EB38EF-E667-5CDB-20B8-C6B5D52B444F}"/>
          </ac:picMkLst>
        </pc:picChg>
        <pc:picChg chg="del">
          <ac:chgData name="Antonio Carlos Meira Neto" userId="59b1efde8bf749db" providerId="LiveId" clId="{80735760-7840-4A2B-9124-0DDF62D58272}" dt="2022-10-06T00:33:10.256" v="13669" actId="478"/>
          <ac:picMkLst>
            <pc:docMk/>
            <pc:sldMk cId="1095501651" sldId="355"/>
            <ac:picMk id="59" creationId="{7F7D7DB4-9CF9-9855-57D5-E9900BC411DD}"/>
          </ac:picMkLst>
        </pc:picChg>
      </pc:sldChg>
      <pc:sldChg chg="addSp delSp modSp add mod ord">
        <pc:chgData name="Antonio Carlos Meira Neto" userId="59b1efde8bf749db" providerId="LiveId" clId="{80735760-7840-4A2B-9124-0DDF62D58272}" dt="2022-10-06T00:37:02.621" v="13919" actId="20577"/>
        <pc:sldMkLst>
          <pc:docMk/>
          <pc:sldMk cId="436864200" sldId="356"/>
        </pc:sldMkLst>
        <pc:spChg chg="add del mod">
          <ac:chgData name="Antonio Carlos Meira Neto" userId="59b1efde8bf749db" providerId="LiveId" clId="{80735760-7840-4A2B-9124-0DDF62D58272}" dt="2022-10-06T00:36:01.671" v="13768" actId="478"/>
          <ac:spMkLst>
            <pc:docMk/>
            <pc:sldMk cId="436864200" sldId="356"/>
            <ac:spMk id="3" creationId="{787EB409-5137-6194-6106-F310E6D8D1E6}"/>
          </ac:spMkLst>
        </pc:spChg>
        <pc:spChg chg="add mod">
          <ac:chgData name="Antonio Carlos Meira Neto" userId="59b1efde8bf749db" providerId="LiveId" clId="{80735760-7840-4A2B-9124-0DDF62D58272}" dt="2022-10-06T00:36:07.849" v="13816" actId="1038"/>
          <ac:spMkLst>
            <pc:docMk/>
            <pc:sldMk cId="436864200" sldId="356"/>
            <ac:spMk id="5" creationId="{BF823847-84DB-5822-0F59-372EF30B2851}"/>
          </ac:spMkLst>
        </pc:spChg>
        <pc:spChg chg="mod">
          <ac:chgData name="Antonio Carlos Meira Neto" userId="59b1efde8bf749db" providerId="LiveId" clId="{80735760-7840-4A2B-9124-0DDF62D58272}" dt="2022-10-06T00:37:02.621" v="13919" actId="20577"/>
          <ac:spMkLst>
            <pc:docMk/>
            <pc:sldMk cId="436864200" sldId="356"/>
            <ac:spMk id="13" creationId="{C502CC28-A403-4728-8003-106650759033}"/>
          </ac:spMkLst>
        </pc:spChg>
        <pc:grpChg chg="del">
          <ac:chgData name="Antonio Carlos Meira Neto" userId="59b1efde8bf749db" providerId="LiveId" clId="{80735760-7840-4A2B-9124-0DDF62D58272}" dt="2022-10-06T00:34:25.279" v="13677" actId="478"/>
          <ac:grpSpMkLst>
            <pc:docMk/>
            <pc:sldMk cId="436864200" sldId="356"/>
            <ac:grpSpMk id="18" creationId="{F8F7B63A-56A9-3B38-85AE-B2217712C68E}"/>
          </ac:grpSpMkLst>
        </pc:grpChg>
        <pc:grpChg chg="del">
          <ac:chgData name="Antonio Carlos Meira Neto" userId="59b1efde8bf749db" providerId="LiveId" clId="{80735760-7840-4A2B-9124-0DDF62D58272}" dt="2022-10-06T00:34:25.279" v="13677" actId="478"/>
          <ac:grpSpMkLst>
            <pc:docMk/>
            <pc:sldMk cId="436864200" sldId="356"/>
            <ac:grpSpMk id="25" creationId="{2E6E8826-92CE-9F2D-0CE1-A16363F3D3A9}"/>
          </ac:grpSpMkLst>
        </pc:grpChg>
        <pc:grpChg chg="del">
          <ac:chgData name="Antonio Carlos Meira Neto" userId="59b1efde8bf749db" providerId="LiveId" clId="{80735760-7840-4A2B-9124-0DDF62D58272}" dt="2022-10-06T00:34:25.279" v="13677" actId="478"/>
          <ac:grpSpMkLst>
            <pc:docMk/>
            <pc:sldMk cId="436864200" sldId="356"/>
            <ac:grpSpMk id="26" creationId="{254CE13E-9654-22BB-4DEB-DFFAA82B9EA2}"/>
          </ac:grpSpMkLst>
        </pc:grpChg>
        <pc:grpChg chg="del">
          <ac:chgData name="Antonio Carlos Meira Neto" userId="59b1efde8bf749db" providerId="LiveId" clId="{80735760-7840-4A2B-9124-0DDF62D58272}" dt="2022-10-06T00:34:25.279" v="13677" actId="478"/>
          <ac:grpSpMkLst>
            <pc:docMk/>
            <pc:sldMk cId="436864200" sldId="356"/>
            <ac:grpSpMk id="29" creationId="{FB8C1ADB-8B99-CC94-B9FE-7035A690FF6F}"/>
          </ac:grpSpMkLst>
        </pc:grpChg>
        <pc:picChg chg="del">
          <ac:chgData name="Antonio Carlos Meira Neto" userId="59b1efde8bf749db" providerId="LiveId" clId="{80735760-7840-4A2B-9124-0DDF62D58272}" dt="2022-10-06T00:34:26.735" v="13678" actId="478"/>
          <ac:picMkLst>
            <pc:docMk/>
            <pc:sldMk cId="436864200" sldId="356"/>
            <ac:picMk id="16" creationId="{357F1C12-7F5E-6FAB-BE1A-14DE26559553}"/>
          </ac:picMkLst>
        </pc:picChg>
        <pc:picChg chg="del">
          <ac:chgData name="Antonio Carlos Meira Neto" userId="59b1efde8bf749db" providerId="LiveId" clId="{80735760-7840-4A2B-9124-0DDF62D58272}" dt="2022-10-06T00:34:25.279" v="13677" actId="478"/>
          <ac:picMkLst>
            <pc:docMk/>
            <pc:sldMk cId="436864200" sldId="356"/>
            <ac:picMk id="19" creationId="{8D151376-03E9-F358-018A-DA0CCBA57CAE}"/>
          </ac:picMkLst>
        </pc:picChg>
        <pc:picChg chg="del">
          <ac:chgData name="Antonio Carlos Meira Neto" userId="59b1efde8bf749db" providerId="LiveId" clId="{80735760-7840-4A2B-9124-0DDF62D58272}" dt="2022-10-06T00:34:25.279" v="13677" actId="478"/>
          <ac:picMkLst>
            <pc:docMk/>
            <pc:sldMk cId="436864200" sldId="356"/>
            <ac:picMk id="20" creationId="{4C374841-85C0-D277-D23C-FE22D6D23E65}"/>
          </ac:picMkLst>
        </pc:picChg>
        <pc:picChg chg="del">
          <ac:chgData name="Antonio Carlos Meira Neto" userId="59b1efde8bf749db" providerId="LiveId" clId="{80735760-7840-4A2B-9124-0DDF62D58272}" dt="2022-10-06T00:34:25.279" v="13677" actId="478"/>
          <ac:picMkLst>
            <pc:docMk/>
            <pc:sldMk cId="436864200" sldId="356"/>
            <ac:picMk id="24" creationId="{F4EB38EF-E667-5CDB-20B8-C6B5D52B444F}"/>
          </ac:picMkLst>
        </pc:picChg>
      </pc:sldChg>
      <pc:sldChg chg="addSp delSp modSp add mod ord">
        <pc:chgData name="Antonio Carlos Meira Neto" userId="59b1efde8bf749db" providerId="LiveId" clId="{80735760-7840-4A2B-9124-0DDF62D58272}" dt="2022-10-06T00:37:06.716" v="13920" actId="20577"/>
        <pc:sldMkLst>
          <pc:docMk/>
          <pc:sldMk cId="4190112777" sldId="357"/>
        </pc:sldMkLst>
        <pc:spChg chg="add mod">
          <ac:chgData name="Antonio Carlos Meira Neto" userId="59b1efde8bf749db" providerId="LiveId" clId="{80735760-7840-4A2B-9124-0DDF62D58272}" dt="2022-10-06T00:35:56.438" v="13767" actId="1076"/>
          <ac:spMkLst>
            <pc:docMk/>
            <pc:sldMk cId="4190112777" sldId="357"/>
            <ac:spMk id="3" creationId="{CCC60271-51ED-2A6D-B0FE-6D0882908B60}"/>
          </ac:spMkLst>
        </pc:spChg>
        <pc:spChg chg="mod">
          <ac:chgData name="Antonio Carlos Meira Neto" userId="59b1efde8bf749db" providerId="LiveId" clId="{80735760-7840-4A2B-9124-0DDF62D58272}" dt="2022-10-06T00:37:06.716" v="13920" actId="20577"/>
          <ac:spMkLst>
            <pc:docMk/>
            <pc:sldMk cId="4190112777" sldId="357"/>
            <ac:spMk id="13" creationId="{C502CC28-A403-4728-8003-106650759033}"/>
          </ac:spMkLst>
        </pc:spChg>
        <pc:grpChg chg="del">
          <ac:chgData name="Antonio Carlos Meira Neto" userId="59b1efde8bf749db" providerId="LiveId" clId="{80735760-7840-4A2B-9124-0DDF62D58272}" dt="2022-10-06T00:35:02.663" v="13721" actId="478"/>
          <ac:grpSpMkLst>
            <pc:docMk/>
            <pc:sldMk cId="4190112777" sldId="357"/>
            <ac:grpSpMk id="25" creationId="{2E6E8826-92CE-9F2D-0CE1-A16363F3D3A9}"/>
          </ac:grpSpMkLst>
        </pc:grpChg>
        <pc:grpChg chg="del">
          <ac:chgData name="Antonio Carlos Meira Neto" userId="59b1efde8bf749db" providerId="LiveId" clId="{80735760-7840-4A2B-9124-0DDF62D58272}" dt="2022-10-06T00:35:02.663" v="13721" actId="478"/>
          <ac:grpSpMkLst>
            <pc:docMk/>
            <pc:sldMk cId="4190112777" sldId="357"/>
            <ac:grpSpMk id="26" creationId="{254CE13E-9654-22BB-4DEB-DFFAA82B9EA2}"/>
          </ac:grpSpMkLst>
        </pc:grpChg>
        <pc:grpChg chg="del">
          <ac:chgData name="Antonio Carlos Meira Neto" userId="59b1efde8bf749db" providerId="LiveId" clId="{80735760-7840-4A2B-9124-0DDF62D58272}" dt="2022-10-06T00:35:02.663" v="13721" actId="478"/>
          <ac:grpSpMkLst>
            <pc:docMk/>
            <pc:sldMk cId="4190112777" sldId="357"/>
            <ac:grpSpMk id="29" creationId="{FB8C1ADB-8B99-CC94-B9FE-7035A690FF6F}"/>
          </ac:grpSpMkLst>
        </pc:grpChg>
        <pc:picChg chg="del">
          <ac:chgData name="Antonio Carlos Meira Neto" userId="59b1efde8bf749db" providerId="LiveId" clId="{80735760-7840-4A2B-9124-0DDF62D58272}" dt="2022-10-06T00:35:02.663" v="13721" actId="478"/>
          <ac:picMkLst>
            <pc:docMk/>
            <pc:sldMk cId="4190112777" sldId="357"/>
            <ac:picMk id="19" creationId="{8D151376-03E9-F358-018A-DA0CCBA57CAE}"/>
          </ac:picMkLst>
        </pc:picChg>
        <pc:picChg chg="del">
          <ac:chgData name="Antonio Carlos Meira Neto" userId="59b1efde8bf749db" providerId="LiveId" clId="{80735760-7840-4A2B-9124-0DDF62D58272}" dt="2022-10-06T00:35:02.663" v="13721" actId="478"/>
          <ac:picMkLst>
            <pc:docMk/>
            <pc:sldMk cId="4190112777" sldId="357"/>
            <ac:picMk id="20" creationId="{4C374841-85C0-D277-D23C-FE22D6D23E65}"/>
          </ac:picMkLst>
        </pc:picChg>
        <pc:picChg chg="del">
          <ac:chgData name="Antonio Carlos Meira Neto" userId="59b1efde8bf749db" providerId="LiveId" clId="{80735760-7840-4A2B-9124-0DDF62D58272}" dt="2022-10-06T00:35:02.663" v="13721" actId="478"/>
          <ac:picMkLst>
            <pc:docMk/>
            <pc:sldMk cId="4190112777" sldId="357"/>
            <ac:picMk id="24" creationId="{F4EB38EF-E667-5CDB-20B8-C6B5D52B444F}"/>
          </ac:picMkLst>
        </pc:picChg>
      </pc:sldChg>
      <pc:sldMasterChg chg="addSp delSp modSp mod modSldLayout sldLayoutOrd">
        <pc:chgData name="Antonio Carlos Meira Neto" userId="59b1efde8bf749db" providerId="LiveId" clId="{80735760-7840-4A2B-9124-0DDF62D58272}" dt="2022-09-29T21:14:10.804" v="7613" actId="478"/>
        <pc:sldMasterMkLst>
          <pc:docMk/>
          <pc:sldMasterMk cId="4218188109" sldId="2147483648"/>
        </pc:sldMasterMkLst>
        <pc:spChg chg="mod ord">
          <ac:chgData name="Antonio Carlos Meira Neto" userId="59b1efde8bf749db" providerId="LiveId" clId="{80735760-7840-4A2B-9124-0DDF62D58272}" dt="2022-09-29T20:26:22.068" v="5364" actId="14100"/>
          <ac:spMkLst>
            <pc:docMk/>
            <pc:sldMasterMk cId="4218188109" sldId="2147483648"/>
            <ac:spMk id="2" creationId="{00000000-0000-0000-0000-000000000000}"/>
          </ac:spMkLst>
        </pc:spChg>
        <pc:picChg chg="mod ord">
          <ac:chgData name="Antonio Carlos Meira Neto" userId="59b1efde8bf749db" providerId="LiveId" clId="{80735760-7840-4A2B-9124-0DDF62D58272}" dt="2022-09-29T20:30:59.403" v="5437" actId="1076"/>
          <ac:picMkLst>
            <pc:docMk/>
            <pc:sldMasterMk cId="4218188109" sldId="2147483648"/>
            <ac:picMk id="4" creationId="{00000000-0000-0000-0000-000000000000}"/>
          </ac:picMkLst>
        </pc:picChg>
        <pc:picChg chg="add del mod ord modCrop">
          <ac:chgData name="Antonio Carlos Meira Neto" userId="59b1efde8bf749db" providerId="LiveId" clId="{80735760-7840-4A2B-9124-0DDF62D58272}" dt="2022-09-29T20:16:12.289" v="5147" actId="478"/>
          <ac:picMkLst>
            <pc:docMk/>
            <pc:sldMasterMk cId="4218188109" sldId="2147483648"/>
            <ac:picMk id="7" creationId="{7F133622-B1B7-9573-9C9A-574DA3216E73}"/>
          </ac:picMkLst>
        </pc:picChg>
        <pc:sldLayoutChg chg="addSp delSp modSp mod">
          <pc:chgData name="Antonio Carlos Meira Neto" userId="59b1efde8bf749db" providerId="LiveId" clId="{80735760-7840-4A2B-9124-0DDF62D58272}" dt="2022-09-29T21:14:10.804" v="7613" actId="478"/>
          <pc:sldLayoutMkLst>
            <pc:docMk/>
            <pc:sldMasterMk cId="4218188109" sldId="2147483648"/>
            <pc:sldLayoutMk cId="1688116157" sldId="2147483650"/>
          </pc:sldLayoutMkLst>
          <pc:spChg chg="del mod">
            <ac:chgData name="Antonio Carlos Meira Neto" userId="59b1efde8bf749db" providerId="LiveId" clId="{80735760-7840-4A2B-9124-0DDF62D58272}" dt="2022-09-29T20:12:24.836" v="4987" actId="478"/>
            <ac:spMkLst>
              <pc:docMk/>
              <pc:sldMasterMk cId="4218188109" sldId="2147483648"/>
              <pc:sldLayoutMk cId="1688116157" sldId="2147483650"/>
              <ac:spMk id="2" creationId="{00000000-0000-0000-0000-000000000000}"/>
            </ac:spMkLst>
          </pc:spChg>
          <pc:spChg chg="add del mod">
            <ac:chgData name="Antonio Carlos Meira Neto" userId="59b1efde8bf749db" providerId="LiveId" clId="{80735760-7840-4A2B-9124-0DDF62D58272}" dt="2022-09-29T20:18:06.079" v="5161"/>
            <ac:spMkLst>
              <pc:docMk/>
              <pc:sldMasterMk cId="4218188109" sldId="2147483648"/>
              <pc:sldLayoutMk cId="1688116157" sldId="2147483650"/>
              <ac:spMk id="4" creationId="{1F169BED-E5D9-EF6A-85FD-CD9B0A3851CF}"/>
            </ac:spMkLst>
          </pc:spChg>
          <pc:spChg chg="add mod">
            <ac:chgData name="Antonio Carlos Meira Neto" userId="59b1efde8bf749db" providerId="LiveId" clId="{80735760-7840-4A2B-9124-0DDF62D58272}" dt="2022-09-29T20:26:03.604" v="5360" actId="14100"/>
            <ac:spMkLst>
              <pc:docMk/>
              <pc:sldMasterMk cId="4218188109" sldId="2147483648"/>
              <pc:sldLayoutMk cId="1688116157" sldId="2147483650"/>
              <ac:spMk id="7" creationId="{8A55E19F-EDFE-3C4E-0762-F545A642ADAD}"/>
            </ac:spMkLst>
          </pc:spChg>
          <pc:picChg chg="add del">
            <ac:chgData name="Antonio Carlos Meira Neto" userId="59b1efde8bf749db" providerId="LiveId" clId="{80735760-7840-4A2B-9124-0DDF62D58272}" dt="2022-09-29T21:14:10.804" v="7613" actId="478"/>
            <ac:picMkLst>
              <pc:docMk/>
              <pc:sldMasterMk cId="4218188109" sldId="2147483648"/>
              <pc:sldLayoutMk cId="1688116157" sldId="2147483650"/>
              <ac:picMk id="8" creationId="{D7518B25-F778-440D-964F-B2F163432AC7}"/>
            </ac:picMkLst>
          </pc:picChg>
        </pc:sldLayoutChg>
        <pc:sldLayoutChg chg="addSp delSp modSp ord">
          <pc:chgData name="Antonio Carlos Meira Neto" userId="59b1efde8bf749db" providerId="LiveId" clId="{80735760-7840-4A2B-9124-0DDF62D58272}" dt="2022-09-29T20:17:56.330" v="5160" actId="20578"/>
          <pc:sldLayoutMkLst>
            <pc:docMk/>
            <pc:sldMasterMk cId="4218188109" sldId="2147483648"/>
            <pc:sldLayoutMk cId="1569852080" sldId="2147483651"/>
          </pc:sldLayoutMkLst>
          <pc:spChg chg="add del">
            <ac:chgData name="Antonio Carlos Meira Neto" userId="59b1efde8bf749db" providerId="LiveId" clId="{80735760-7840-4A2B-9124-0DDF62D58272}" dt="2022-09-29T20:17:43.993" v="5159"/>
            <ac:spMkLst>
              <pc:docMk/>
              <pc:sldMasterMk cId="4218188109" sldId="2147483648"/>
              <pc:sldLayoutMk cId="1569852080" sldId="2147483651"/>
              <ac:spMk id="2" creationId="{00000000-0000-0000-0000-000000000000}"/>
            </ac:spMkLst>
          </pc:spChg>
          <pc:spChg chg="add del mod">
            <ac:chgData name="Antonio Carlos Meira Neto" userId="59b1efde8bf749db" providerId="LiveId" clId="{80735760-7840-4A2B-9124-0DDF62D58272}" dt="2022-09-29T20:17:43.680" v="5158"/>
            <ac:spMkLst>
              <pc:docMk/>
              <pc:sldMasterMk cId="4218188109" sldId="2147483648"/>
              <pc:sldLayoutMk cId="1569852080" sldId="2147483651"/>
              <ac:spMk id="4" creationId="{4E4D8385-1133-8BBF-96CB-831C4AC05FE1}"/>
            </ac:spMkLst>
          </pc:spChg>
        </pc:sldLayoutChg>
        <pc:sldLayoutChg chg="delSp modSp mod">
          <pc:chgData name="Antonio Carlos Meira Neto" userId="59b1efde8bf749db" providerId="LiveId" clId="{80735760-7840-4A2B-9124-0DDF62D58272}" dt="2022-09-29T20:12:34.907" v="4988" actId="478"/>
          <pc:sldLayoutMkLst>
            <pc:docMk/>
            <pc:sldMasterMk cId="4218188109" sldId="2147483648"/>
            <pc:sldLayoutMk cId="3043876500" sldId="2147483652"/>
          </pc:sldLayoutMkLst>
          <pc:spChg chg="del mod">
            <ac:chgData name="Antonio Carlos Meira Neto" userId="59b1efde8bf749db" providerId="LiveId" clId="{80735760-7840-4A2B-9124-0DDF62D58272}" dt="2022-09-29T20:12:34.907" v="4988" actId="478"/>
            <ac:spMkLst>
              <pc:docMk/>
              <pc:sldMasterMk cId="4218188109" sldId="2147483648"/>
              <pc:sldLayoutMk cId="3043876500" sldId="2147483652"/>
              <ac:spMk id="2" creationId="{00000000-0000-0000-0000-000000000000}"/>
            </ac:spMkLst>
          </pc:spChg>
        </pc:sldLayoutChg>
        <pc:sldLayoutChg chg="delSp modSp mod">
          <pc:chgData name="Antonio Carlos Meira Neto" userId="59b1efde8bf749db" providerId="LiveId" clId="{80735760-7840-4A2B-9124-0DDF62D58272}" dt="2022-09-29T20:12:39.201" v="4989" actId="478"/>
          <pc:sldLayoutMkLst>
            <pc:docMk/>
            <pc:sldMasterMk cId="4218188109" sldId="2147483648"/>
            <pc:sldLayoutMk cId="170357276" sldId="2147483653"/>
          </pc:sldLayoutMkLst>
          <pc:spChg chg="del mod">
            <ac:chgData name="Antonio Carlos Meira Neto" userId="59b1efde8bf749db" providerId="LiveId" clId="{80735760-7840-4A2B-9124-0DDF62D58272}" dt="2022-09-29T20:12:39.201" v="4989" actId="478"/>
            <ac:spMkLst>
              <pc:docMk/>
              <pc:sldMasterMk cId="4218188109" sldId="2147483648"/>
              <pc:sldLayoutMk cId="170357276" sldId="2147483653"/>
              <ac:spMk id="2" creationId="{00000000-0000-0000-0000-000000000000}"/>
            </ac:spMkLst>
          </pc:spChg>
        </pc:sldLayoutChg>
        <pc:sldLayoutChg chg="addSp delSp modSp mod">
          <pc:chgData name="Antonio Carlos Meira Neto" userId="59b1efde8bf749db" providerId="LiveId" clId="{80735760-7840-4A2B-9124-0DDF62D58272}" dt="2022-09-29T20:18:09.323" v="5163"/>
          <pc:sldLayoutMkLst>
            <pc:docMk/>
            <pc:sldMasterMk cId="4218188109" sldId="2147483648"/>
            <pc:sldLayoutMk cId="2620608036" sldId="2147483654"/>
          </pc:sldLayoutMkLst>
          <pc:spChg chg="del mod">
            <ac:chgData name="Antonio Carlos Meira Neto" userId="59b1efde8bf749db" providerId="LiveId" clId="{80735760-7840-4A2B-9124-0DDF62D58272}" dt="2022-09-29T20:12:43.319" v="4990" actId="478"/>
            <ac:spMkLst>
              <pc:docMk/>
              <pc:sldMasterMk cId="4218188109" sldId="2147483648"/>
              <pc:sldLayoutMk cId="2620608036" sldId="2147483654"/>
              <ac:spMk id="2" creationId="{00000000-0000-0000-0000-000000000000}"/>
            </ac:spMkLst>
          </pc:spChg>
          <pc:spChg chg="add mod">
            <ac:chgData name="Antonio Carlos Meira Neto" userId="59b1efde8bf749db" providerId="LiveId" clId="{80735760-7840-4A2B-9124-0DDF62D58272}" dt="2022-09-29T20:18:09.323" v="5163"/>
            <ac:spMkLst>
              <pc:docMk/>
              <pc:sldMasterMk cId="4218188109" sldId="2147483648"/>
              <pc:sldLayoutMk cId="2620608036" sldId="2147483654"/>
              <ac:spMk id="3" creationId="{CE7B05C4-3488-1339-D988-770BA8858510}"/>
            </ac:spMkLst>
          </pc:spChg>
        </pc:sldLayoutChg>
        <pc:sldLayoutChg chg="addSp modSp">
          <pc:chgData name="Antonio Carlos Meira Neto" userId="59b1efde8bf749db" providerId="LiveId" clId="{80735760-7840-4A2B-9124-0DDF62D58272}" dt="2022-09-29T20:18:11.911" v="5164"/>
          <pc:sldLayoutMkLst>
            <pc:docMk/>
            <pc:sldMasterMk cId="4218188109" sldId="2147483648"/>
            <pc:sldLayoutMk cId="1237272408" sldId="2147483655"/>
          </pc:sldLayoutMkLst>
          <pc:spChg chg="add mod">
            <ac:chgData name="Antonio Carlos Meira Neto" userId="59b1efde8bf749db" providerId="LiveId" clId="{80735760-7840-4A2B-9124-0DDF62D58272}" dt="2022-09-29T20:18:11.911" v="5164"/>
            <ac:spMkLst>
              <pc:docMk/>
              <pc:sldMasterMk cId="4218188109" sldId="2147483648"/>
              <pc:sldLayoutMk cId="1237272408" sldId="2147483655"/>
              <ac:spMk id="2" creationId="{F2DC2D57-B633-76F7-B765-C8F48D8AF3DE}"/>
            </ac:spMkLst>
          </pc:spChg>
        </pc:sldLayoutChg>
        <pc:sldLayoutChg chg="addSp delSp modSp mod">
          <pc:chgData name="Antonio Carlos Meira Neto" userId="59b1efde8bf749db" providerId="LiveId" clId="{80735760-7840-4A2B-9124-0DDF62D58272}" dt="2022-09-29T20:18:15.895" v="5165"/>
          <pc:sldLayoutMkLst>
            <pc:docMk/>
            <pc:sldMasterMk cId="4218188109" sldId="2147483648"/>
            <pc:sldLayoutMk cId="1357763241" sldId="2147483656"/>
          </pc:sldLayoutMkLst>
          <pc:spChg chg="del mod">
            <ac:chgData name="Antonio Carlos Meira Neto" userId="59b1efde8bf749db" providerId="LiveId" clId="{80735760-7840-4A2B-9124-0DDF62D58272}" dt="2022-09-29T20:12:47.056" v="4991" actId="478"/>
            <ac:spMkLst>
              <pc:docMk/>
              <pc:sldMasterMk cId="4218188109" sldId="2147483648"/>
              <pc:sldLayoutMk cId="1357763241" sldId="2147483656"/>
              <ac:spMk id="2" creationId="{00000000-0000-0000-0000-000000000000}"/>
            </ac:spMkLst>
          </pc:spChg>
          <pc:spChg chg="add mod">
            <ac:chgData name="Antonio Carlos Meira Neto" userId="59b1efde8bf749db" providerId="LiveId" clId="{80735760-7840-4A2B-9124-0DDF62D58272}" dt="2022-09-29T20:18:15.895" v="5165"/>
            <ac:spMkLst>
              <pc:docMk/>
              <pc:sldMasterMk cId="4218188109" sldId="2147483648"/>
              <pc:sldLayoutMk cId="1357763241" sldId="2147483656"/>
              <ac:spMk id="5" creationId="{02C931F3-5B81-3971-8282-5D19A98DF39A}"/>
            </ac:spMkLst>
          </pc:spChg>
        </pc:sldLayoutChg>
        <pc:sldLayoutChg chg="addSp delSp modSp mod">
          <pc:chgData name="Antonio Carlos Meira Neto" userId="59b1efde8bf749db" providerId="LiveId" clId="{80735760-7840-4A2B-9124-0DDF62D58272}" dt="2022-09-29T20:18:18.183" v="5166"/>
          <pc:sldLayoutMkLst>
            <pc:docMk/>
            <pc:sldMasterMk cId="4218188109" sldId="2147483648"/>
            <pc:sldLayoutMk cId="3128998522" sldId="2147483657"/>
          </pc:sldLayoutMkLst>
          <pc:spChg chg="del mod">
            <ac:chgData name="Antonio Carlos Meira Neto" userId="59b1efde8bf749db" providerId="LiveId" clId="{80735760-7840-4A2B-9124-0DDF62D58272}" dt="2022-09-29T20:12:49.346" v="4992" actId="478"/>
            <ac:spMkLst>
              <pc:docMk/>
              <pc:sldMasterMk cId="4218188109" sldId="2147483648"/>
              <pc:sldLayoutMk cId="3128998522" sldId="2147483657"/>
              <ac:spMk id="2" creationId="{00000000-0000-0000-0000-000000000000}"/>
            </ac:spMkLst>
          </pc:spChg>
          <pc:spChg chg="add mod">
            <ac:chgData name="Antonio Carlos Meira Neto" userId="59b1efde8bf749db" providerId="LiveId" clId="{80735760-7840-4A2B-9124-0DDF62D58272}" dt="2022-09-29T20:18:18.183" v="5166"/>
            <ac:spMkLst>
              <pc:docMk/>
              <pc:sldMasterMk cId="4218188109" sldId="2147483648"/>
              <pc:sldLayoutMk cId="3128998522" sldId="2147483657"/>
              <ac:spMk id="5" creationId="{87FFC0FA-0FA2-062D-B9F9-0225E38005FF}"/>
            </ac:spMkLst>
          </pc:spChg>
        </pc:sldLayoutChg>
        <pc:sldLayoutChg chg="modSp mod">
          <pc:chgData name="Antonio Carlos Meira Neto" userId="59b1efde8bf749db" providerId="LiveId" clId="{80735760-7840-4A2B-9124-0DDF62D58272}" dt="2022-09-24T22:59:21.917" v="39" actId="1036"/>
          <pc:sldLayoutMkLst>
            <pc:docMk/>
            <pc:sldMasterMk cId="4218188109" sldId="2147483648"/>
            <pc:sldLayoutMk cId="1887658166" sldId="2147483666"/>
          </pc:sldLayoutMkLst>
          <pc:spChg chg="mod">
            <ac:chgData name="Antonio Carlos Meira Neto" userId="59b1efde8bf749db" providerId="LiveId" clId="{80735760-7840-4A2B-9124-0DDF62D58272}" dt="2022-09-24T22:59:21.917" v="39" actId="1036"/>
            <ac:spMkLst>
              <pc:docMk/>
              <pc:sldMasterMk cId="4218188109" sldId="2147483648"/>
              <pc:sldLayoutMk cId="1887658166" sldId="2147483666"/>
              <ac:spMk id="10" creationId="{00000000-0000-0000-0000-000000000000}"/>
            </ac:spMkLst>
          </pc:spChg>
          <pc:picChg chg="mod">
            <ac:chgData name="Antonio Carlos Meira Neto" userId="59b1efde8bf749db" providerId="LiveId" clId="{80735760-7840-4A2B-9124-0DDF62D58272}" dt="2022-09-24T22:59:12.574" v="22" actId="1035"/>
            <ac:picMkLst>
              <pc:docMk/>
              <pc:sldMasterMk cId="4218188109" sldId="2147483648"/>
              <pc:sldLayoutMk cId="1887658166" sldId="2147483666"/>
              <ac:picMk id="12" creationId="{00000000-0000-0000-0000-000000000000}"/>
            </ac:picMkLst>
          </pc:picChg>
        </pc:sldLayoutChg>
      </pc:sldMasterChg>
      <pc:sldMasterChg chg="modSp mod">
        <pc:chgData name="Antonio Carlos Meira Neto" userId="59b1efde8bf749db" providerId="LiveId" clId="{80735760-7840-4A2B-9124-0DDF62D58272}" dt="2022-09-24T22:58:59.627" v="8" actId="14100"/>
        <pc:sldMasterMkLst>
          <pc:docMk/>
          <pc:sldMasterMk cId="2822711247" sldId="2147483658"/>
        </pc:sldMasterMkLst>
        <pc:spChg chg="mod">
          <ac:chgData name="Antonio Carlos Meira Neto" userId="59b1efde8bf749db" providerId="LiveId" clId="{80735760-7840-4A2B-9124-0DDF62D58272}" dt="2022-09-24T22:58:59.627" v="8" actId="14100"/>
          <ac:spMkLst>
            <pc:docMk/>
            <pc:sldMasterMk cId="2822711247" sldId="2147483658"/>
            <ac:spMk id="2" creationId="{00000000-0000-0000-0000-000000000000}"/>
          </ac:spMkLst>
        </pc:spChg>
      </pc:sldMasterChg>
    </pc:docChg>
  </pc:docChgLst>
  <pc:docChgLst>
    <pc:chgData name="Antonio Carlos Meira Neto" userId="59b1efde8bf749db" providerId="LiveId" clId="{F18974C9-D74E-4C15-8A4A-1D877A58F9F0}"/>
    <pc:docChg chg="undo custSel addSld delSld modSld sldOrd">
      <pc:chgData name="Antonio Carlos Meira Neto" userId="59b1efde8bf749db" providerId="LiveId" clId="{F18974C9-D74E-4C15-8A4A-1D877A58F9F0}" dt="2022-10-06T01:46:32.906" v="434" actId="47"/>
      <pc:docMkLst>
        <pc:docMk/>
      </pc:docMkLst>
      <pc:sldChg chg="del">
        <pc:chgData name="Antonio Carlos Meira Neto" userId="59b1efde8bf749db" providerId="LiveId" clId="{F18974C9-D74E-4C15-8A4A-1D877A58F9F0}" dt="2022-10-06T00:52:29.213" v="0" actId="47"/>
        <pc:sldMkLst>
          <pc:docMk/>
          <pc:sldMk cId="321072620" sldId="257"/>
        </pc:sldMkLst>
      </pc:sldChg>
      <pc:sldChg chg="del">
        <pc:chgData name="Antonio Carlos Meira Neto" userId="59b1efde8bf749db" providerId="LiveId" clId="{F18974C9-D74E-4C15-8A4A-1D877A58F9F0}" dt="2022-10-06T00:52:29.213" v="0" actId="47"/>
        <pc:sldMkLst>
          <pc:docMk/>
          <pc:sldMk cId="4178732795" sldId="258"/>
        </pc:sldMkLst>
      </pc:sldChg>
      <pc:sldChg chg="del">
        <pc:chgData name="Antonio Carlos Meira Neto" userId="59b1efde8bf749db" providerId="LiveId" clId="{F18974C9-D74E-4C15-8A4A-1D877A58F9F0}" dt="2022-10-06T00:52:29.213" v="0" actId="47"/>
        <pc:sldMkLst>
          <pc:docMk/>
          <pc:sldMk cId="1029900987" sldId="259"/>
        </pc:sldMkLst>
      </pc:sldChg>
      <pc:sldChg chg="del">
        <pc:chgData name="Antonio Carlos Meira Neto" userId="59b1efde8bf749db" providerId="LiveId" clId="{F18974C9-D74E-4C15-8A4A-1D877A58F9F0}" dt="2022-10-06T00:52:29.213" v="0" actId="47"/>
        <pc:sldMkLst>
          <pc:docMk/>
          <pc:sldMk cId="267110488" sldId="260"/>
        </pc:sldMkLst>
      </pc:sldChg>
      <pc:sldChg chg="del">
        <pc:chgData name="Antonio Carlos Meira Neto" userId="59b1efde8bf749db" providerId="LiveId" clId="{F18974C9-D74E-4C15-8A4A-1D877A58F9F0}" dt="2022-10-06T00:52:29.213" v="0" actId="47"/>
        <pc:sldMkLst>
          <pc:docMk/>
          <pc:sldMk cId="1203578010" sldId="266"/>
        </pc:sldMkLst>
      </pc:sldChg>
      <pc:sldChg chg="del">
        <pc:chgData name="Antonio Carlos Meira Neto" userId="59b1efde8bf749db" providerId="LiveId" clId="{F18974C9-D74E-4C15-8A4A-1D877A58F9F0}" dt="2022-10-06T00:52:29.213" v="0" actId="47"/>
        <pc:sldMkLst>
          <pc:docMk/>
          <pc:sldMk cId="4254750150" sldId="267"/>
        </pc:sldMkLst>
      </pc:sldChg>
      <pc:sldChg chg="del">
        <pc:chgData name="Antonio Carlos Meira Neto" userId="59b1efde8bf749db" providerId="LiveId" clId="{F18974C9-D74E-4C15-8A4A-1D877A58F9F0}" dt="2022-10-06T00:52:29.213" v="0" actId="47"/>
        <pc:sldMkLst>
          <pc:docMk/>
          <pc:sldMk cId="1141408738" sldId="268"/>
        </pc:sldMkLst>
      </pc:sldChg>
      <pc:sldChg chg="del">
        <pc:chgData name="Antonio Carlos Meira Neto" userId="59b1efde8bf749db" providerId="LiveId" clId="{F18974C9-D74E-4C15-8A4A-1D877A58F9F0}" dt="2022-10-06T00:52:29.213" v="0" actId="47"/>
        <pc:sldMkLst>
          <pc:docMk/>
          <pc:sldMk cId="4179761006" sldId="269"/>
        </pc:sldMkLst>
      </pc:sldChg>
      <pc:sldChg chg="addSp delSp modSp mod">
        <pc:chgData name="Antonio Carlos Meira Neto" userId="59b1efde8bf749db" providerId="LiveId" clId="{F18974C9-D74E-4C15-8A4A-1D877A58F9F0}" dt="2022-10-06T01:34:12.569" v="390" actId="20577"/>
        <pc:sldMkLst>
          <pc:docMk/>
          <pc:sldMk cId="3224393557" sldId="270"/>
        </pc:sldMkLst>
        <pc:spChg chg="add mod">
          <ac:chgData name="Antonio Carlos Meira Neto" userId="59b1efde8bf749db" providerId="LiveId" clId="{F18974C9-D74E-4C15-8A4A-1D877A58F9F0}" dt="2022-10-06T01:34:12.569" v="390" actId="20577"/>
          <ac:spMkLst>
            <pc:docMk/>
            <pc:sldMk cId="3224393557" sldId="270"/>
            <ac:spMk id="2" creationId="{6B81283B-0DAA-1F02-10A3-2C549857416E}"/>
          </ac:spMkLst>
        </pc:spChg>
        <pc:spChg chg="del">
          <ac:chgData name="Antonio Carlos Meira Neto" userId="59b1efde8bf749db" providerId="LiveId" clId="{F18974C9-D74E-4C15-8A4A-1D877A58F9F0}" dt="2022-10-06T01:34:02.156" v="372" actId="478"/>
          <ac:spMkLst>
            <pc:docMk/>
            <pc:sldMk cId="3224393557" sldId="270"/>
            <ac:spMk id="3" creationId="{1EF3BD10-0BFD-7B8F-C1B3-703461906C58}"/>
          </ac:spMkLst>
        </pc:spChg>
      </pc:sldChg>
      <pc:sldChg chg="del">
        <pc:chgData name="Antonio Carlos Meira Neto" userId="59b1efde8bf749db" providerId="LiveId" clId="{F18974C9-D74E-4C15-8A4A-1D877A58F9F0}" dt="2022-10-06T00:52:29.213" v="0" actId="47"/>
        <pc:sldMkLst>
          <pc:docMk/>
          <pc:sldMk cId="2596464374" sldId="274"/>
        </pc:sldMkLst>
      </pc:sldChg>
      <pc:sldChg chg="del">
        <pc:chgData name="Antonio Carlos Meira Neto" userId="59b1efde8bf749db" providerId="LiveId" clId="{F18974C9-D74E-4C15-8A4A-1D877A58F9F0}" dt="2022-10-06T01:46:32.906" v="434" actId="47"/>
        <pc:sldMkLst>
          <pc:docMk/>
          <pc:sldMk cId="2965070269" sldId="279"/>
        </pc:sldMkLst>
      </pc:sldChg>
      <pc:sldChg chg="del">
        <pc:chgData name="Antonio Carlos Meira Neto" userId="59b1efde8bf749db" providerId="LiveId" clId="{F18974C9-D74E-4C15-8A4A-1D877A58F9F0}" dt="2022-10-06T00:52:29.213" v="0" actId="47"/>
        <pc:sldMkLst>
          <pc:docMk/>
          <pc:sldMk cId="1967265182" sldId="281"/>
        </pc:sldMkLst>
      </pc:sldChg>
      <pc:sldChg chg="del">
        <pc:chgData name="Antonio Carlos Meira Neto" userId="59b1efde8bf749db" providerId="LiveId" clId="{F18974C9-D74E-4C15-8A4A-1D877A58F9F0}" dt="2022-10-06T00:52:29.213" v="0" actId="47"/>
        <pc:sldMkLst>
          <pc:docMk/>
          <pc:sldMk cId="3349094762" sldId="286"/>
        </pc:sldMkLst>
      </pc:sldChg>
      <pc:sldChg chg="del">
        <pc:chgData name="Antonio Carlos Meira Neto" userId="59b1efde8bf749db" providerId="LiveId" clId="{F18974C9-D74E-4C15-8A4A-1D877A58F9F0}" dt="2022-10-06T00:52:29.213" v="0" actId="47"/>
        <pc:sldMkLst>
          <pc:docMk/>
          <pc:sldMk cId="61562744" sldId="289"/>
        </pc:sldMkLst>
      </pc:sldChg>
      <pc:sldChg chg="del">
        <pc:chgData name="Antonio Carlos Meira Neto" userId="59b1efde8bf749db" providerId="LiveId" clId="{F18974C9-D74E-4C15-8A4A-1D877A58F9F0}" dt="2022-10-06T00:52:29.213" v="0" actId="47"/>
        <pc:sldMkLst>
          <pc:docMk/>
          <pc:sldMk cId="1574679444" sldId="290"/>
        </pc:sldMkLst>
      </pc:sldChg>
      <pc:sldChg chg="del">
        <pc:chgData name="Antonio Carlos Meira Neto" userId="59b1efde8bf749db" providerId="LiveId" clId="{F18974C9-D74E-4C15-8A4A-1D877A58F9F0}" dt="2022-10-06T00:52:29.213" v="0" actId="47"/>
        <pc:sldMkLst>
          <pc:docMk/>
          <pc:sldMk cId="2519288714" sldId="291"/>
        </pc:sldMkLst>
      </pc:sldChg>
      <pc:sldChg chg="del">
        <pc:chgData name="Antonio Carlos Meira Neto" userId="59b1efde8bf749db" providerId="LiveId" clId="{F18974C9-D74E-4C15-8A4A-1D877A58F9F0}" dt="2022-10-06T00:52:29.213" v="0" actId="47"/>
        <pc:sldMkLst>
          <pc:docMk/>
          <pc:sldMk cId="686726555" sldId="292"/>
        </pc:sldMkLst>
      </pc:sldChg>
      <pc:sldChg chg="del">
        <pc:chgData name="Antonio Carlos Meira Neto" userId="59b1efde8bf749db" providerId="LiveId" clId="{F18974C9-D74E-4C15-8A4A-1D877A58F9F0}" dt="2022-10-06T00:52:29.213" v="0" actId="47"/>
        <pc:sldMkLst>
          <pc:docMk/>
          <pc:sldMk cId="2476669411" sldId="293"/>
        </pc:sldMkLst>
      </pc:sldChg>
      <pc:sldChg chg="del">
        <pc:chgData name="Antonio Carlos Meira Neto" userId="59b1efde8bf749db" providerId="LiveId" clId="{F18974C9-D74E-4C15-8A4A-1D877A58F9F0}" dt="2022-10-06T00:52:29.213" v="0" actId="47"/>
        <pc:sldMkLst>
          <pc:docMk/>
          <pc:sldMk cId="1813488907" sldId="294"/>
        </pc:sldMkLst>
      </pc:sldChg>
      <pc:sldChg chg="del">
        <pc:chgData name="Antonio Carlos Meira Neto" userId="59b1efde8bf749db" providerId="LiveId" clId="{F18974C9-D74E-4C15-8A4A-1D877A58F9F0}" dt="2022-10-06T00:52:29.213" v="0" actId="47"/>
        <pc:sldMkLst>
          <pc:docMk/>
          <pc:sldMk cId="1037880202" sldId="295"/>
        </pc:sldMkLst>
      </pc:sldChg>
      <pc:sldChg chg="del">
        <pc:chgData name="Antonio Carlos Meira Neto" userId="59b1efde8bf749db" providerId="LiveId" clId="{F18974C9-D74E-4C15-8A4A-1D877A58F9F0}" dt="2022-10-06T00:52:29.213" v="0" actId="47"/>
        <pc:sldMkLst>
          <pc:docMk/>
          <pc:sldMk cId="793609208" sldId="296"/>
        </pc:sldMkLst>
      </pc:sldChg>
      <pc:sldChg chg="del">
        <pc:chgData name="Antonio Carlos Meira Neto" userId="59b1efde8bf749db" providerId="LiveId" clId="{F18974C9-D74E-4C15-8A4A-1D877A58F9F0}" dt="2022-10-06T00:52:29.213" v="0" actId="47"/>
        <pc:sldMkLst>
          <pc:docMk/>
          <pc:sldMk cId="3191700185" sldId="297"/>
        </pc:sldMkLst>
      </pc:sldChg>
      <pc:sldChg chg="del">
        <pc:chgData name="Antonio Carlos Meira Neto" userId="59b1efde8bf749db" providerId="LiveId" clId="{F18974C9-D74E-4C15-8A4A-1D877A58F9F0}" dt="2022-10-06T00:52:29.213" v="0" actId="47"/>
        <pc:sldMkLst>
          <pc:docMk/>
          <pc:sldMk cId="466063587" sldId="298"/>
        </pc:sldMkLst>
      </pc:sldChg>
      <pc:sldChg chg="del">
        <pc:chgData name="Antonio Carlos Meira Neto" userId="59b1efde8bf749db" providerId="LiveId" clId="{F18974C9-D74E-4C15-8A4A-1D877A58F9F0}" dt="2022-10-06T00:52:29.213" v="0" actId="47"/>
        <pc:sldMkLst>
          <pc:docMk/>
          <pc:sldMk cId="3140389810" sldId="299"/>
        </pc:sldMkLst>
      </pc:sldChg>
      <pc:sldChg chg="del">
        <pc:chgData name="Antonio Carlos Meira Neto" userId="59b1efde8bf749db" providerId="LiveId" clId="{F18974C9-D74E-4C15-8A4A-1D877A58F9F0}" dt="2022-10-06T01:46:32.906" v="434" actId="47"/>
        <pc:sldMkLst>
          <pc:docMk/>
          <pc:sldMk cId="1013826085" sldId="301"/>
        </pc:sldMkLst>
      </pc:sldChg>
      <pc:sldChg chg="del">
        <pc:chgData name="Antonio Carlos Meira Neto" userId="59b1efde8bf749db" providerId="LiveId" clId="{F18974C9-D74E-4C15-8A4A-1D877A58F9F0}" dt="2022-10-06T00:52:29.213" v="0" actId="47"/>
        <pc:sldMkLst>
          <pc:docMk/>
          <pc:sldMk cId="541252574" sldId="302"/>
        </pc:sldMkLst>
      </pc:sldChg>
      <pc:sldChg chg="del">
        <pc:chgData name="Antonio Carlos Meira Neto" userId="59b1efde8bf749db" providerId="LiveId" clId="{F18974C9-D74E-4C15-8A4A-1D877A58F9F0}" dt="2022-10-06T00:52:29.213" v="0" actId="47"/>
        <pc:sldMkLst>
          <pc:docMk/>
          <pc:sldMk cId="3589893780" sldId="303"/>
        </pc:sldMkLst>
      </pc:sldChg>
      <pc:sldChg chg="del">
        <pc:chgData name="Antonio Carlos Meira Neto" userId="59b1efde8bf749db" providerId="LiveId" clId="{F18974C9-D74E-4C15-8A4A-1D877A58F9F0}" dt="2022-10-06T00:52:29.213" v="0" actId="47"/>
        <pc:sldMkLst>
          <pc:docMk/>
          <pc:sldMk cId="3057378502" sldId="304"/>
        </pc:sldMkLst>
      </pc:sldChg>
      <pc:sldChg chg="del">
        <pc:chgData name="Antonio Carlos Meira Neto" userId="59b1efde8bf749db" providerId="LiveId" clId="{F18974C9-D74E-4C15-8A4A-1D877A58F9F0}" dt="2022-10-06T00:52:29.213" v="0" actId="47"/>
        <pc:sldMkLst>
          <pc:docMk/>
          <pc:sldMk cId="1419815470" sldId="305"/>
        </pc:sldMkLst>
      </pc:sldChg>
      <pc:sldChg chg="del">
        <pc:chgData name="Antonio Carlos Meira Neto" userId="59b1efde8bf749db" providerId="LiveId" clId="{F18974C9-D74E-4C15-8A4A-1D877A58F9F0}" dt="2022-10-06T00:52:29.213" v="0" actId="47"/>
        <pc:sldMkLst>
          <pc:docMk/>
          <pc:sldMk cId="2006652048" sldId="307"/>
        </pc:sldMkLst>
      </pc:sldChg>
      <pc:sldChg chg="del">
        <pc:chgData name="Antonio Carlos Meira Neto" userId="59b1efde8bf749db" providerId="LiveId" clId="{F18974C9-D74E-4C15-8A4A-1D877A58F9F0}" dt="2022-10-06T00:52:29.213" v="0" actId="47"/>
        <pc:sldMkLst>
          <pc:docMk/>
          <pc:sldMk cId="3071201997" sldId="311"/>
        </pc:sldMkLst>
      </pc:sldChg>
      <pc:sldChg chg="del">
        <pc:chgData name="Antonio Carlos Meira Neto" userId="59b1efde8bf749db" providerId="LiveId" clId="{F18974C9-D74E-4C15-8A4A-1D877A58F9F0}" dt="2022-10-06T00:52:29.213" v="0" actId="47"/>
        <pc:sldMkLst>
          <pc:docMk/>
          <pc:sldMk cId="2930364752" sldId="312"/>
        </pc:sldMkLst>
      </pc:sldChg>
      <pc:sldChg chg="del">
        <pc:chgData name="Antonio Carlos Meira Neto" userId="59b1efde8bf749db" providerId="LiveId" clId="{F18974C9-D74E-4C15-8A4A-1D877A58F9F0}" dt="2022-10-06T00:52:29.213" v="0" actId="47"/>
        <pc:sldMkLst>
          <pc:docMk/>
          <pc:sldMk cId="1496085107" sldId="313"/>
        </pc:sldMkLst>
      </pc:sldChg>
      <pc:sldChg chg="del">
        <pc:chgData name="Antonio Carlos Meira Neto" userId="59b1efde8bf749db" providerId="LiveId" clId="{F18974C9-D74E-4C15-8A4A-1D877A58F9F0}" dt="2022-10-06T00:52:29.213" v="0" actId="47"/>
        <pc:sldMkLst>
          <pc:docMk/>
          <pc:sldMk cId="215745197" sldId="314"/>
        </pc:sldMkLst>
      </pc:sldChg>
      <pc:sldChg chg="del">
        <pc:chgData name="Antonio Carlos Meira Neto" userId="59b1efde8bf749db" providerId="LiveId" clId="{F18974C9-D74E-4C15-8A4A-1D877A58F9F0}" dt="2022-10-06T00:52:29.213" v="0" actId="47"/>
        <pc:sldMkLst>
          <pc:docMk/>
          <pc:sldMk cId="4108541990" sldId="315"/>
        </pc:sldMkLst>
      </pc:sldChg>
      <pc:sldChg chg="del">
        <pc:chgData name="Antonio Carlos Meira Neto" userId="59b1efde8bf749db" providerId="LiveId" clId="{F18974C9-D74E-4C15-8A4A-1D877A58F9F0}" dt="2022-10-06T00:52:29.213" v="0" actId="47"/>
        <pc:sldMkLst>
          <pc:docMk/>
          <pc:sldMk cId="444893131" sldId="317"/>
        </pc:sldMkLst>
      </pc:sldChg>
      <pc:sldChg chg="del">
        <pc:chgData name="Antonio Carlos Meira Neto" userId="59b1efde8bf749db" providerId="LiveId" clId="{F18974C9-D74E-4C15-8A4A-1D877A58F9F0}" dt="2022-10-06T00:52:29.213" v="0" actId="47"/>
        <pc:sldMkLst>
          <pc:docMk/>
          <pc:sldMk cId="1668265192" sldId="319"/>
        </pc:sldMkLst>
      </pc:sldChg>
      <pc:sldChg chg="del">
        <pc:chgData name="Antonio Carlos Meira Neto" userId="59b1efde8bf749db" providerId="LiveId" clId="{F18974C9-D74E-4C15-8A4A-1D877A58F9F0}" dt="2022-10-06T00:52:29.213" v="0" actId="47"/>
        <pc:sldMkLst>
          <pc:docMk/>
          <pc:sldMk cId="3053692407" sldId="338"/>
        </pc:sldMkLst>
      </pc:sldChg>
      <pc:sldChg chg="addSp delSp modSp mod">
        <pc:chgData name="Antonio Carlos Meira Neto" userId="59b1efde8bf749db" providerId="LiveId" clId="{F18974C9-D74E-4C15-8A4A-1D877A58F9F0}" dt="2022-10-06T01:34:49.320" v="433" actId="20577"/>
        <pc:sldMkLst>
          <pc:docMk/>
          <pc:sldMk cId="2415969304" sldId="343"/>
        </pc:sldMkLst>
        <pc:spChg chg="mod">
          <ac:chgData name="Antonio Carlos Meira Neto" userId="59b1efde8bf749db" providerId="LiveId" clId="{F18974C9-D74E-4C15-8A4A-1D877A58F9F0}" dt="2022-10-06T01:28:12.270" v="339" actId="1076"/>
          <ac:spMkLst>
            <pc:docMk/>
            <pc:sldMk cId="2415969304" sldId="343"/>
            <ac:spMk id="2" creationId="{194D8382-8B9C-0F20-B7A3-406A2270013C}"/>
          </ac:spMkLst>
        </pc:spChg>
        <pc:spChg chg="del">
          <ac:chgData name="Antonio Carlos Meira Neto" userId="59b1efde8bf749db" providerId="LiveId" clId="{F18974C9-D74E-4C15-8A4A-1D877A58F9F0}" dt="2022-10-06T01:34:36.964" v="413" actId="478"/>
          <ac:spMkLst>
            <pc:docMk/>
            <pc:sldMk cId="2415969304" sldId="343"/>
            <ac:spMk id="3" creationId="{1EF3BD10-0BFD-7B8F-C1B3-703461906C58}"/>
          </ac:spMkLst>
        </pc:spChg>
        <pc:spChg chg="mod">
          <ac:chgData name="Antonio Carlos Meira Neto" userId="59b1efde8bf749db" providerId="LiveId" clId="{F18974C9-D74E-4C15-8A4A-1D877A58F9F0}" dt="2022-10-06T01:29:12.574" v="349" actId="1076"/>
          <ac:spMkLst>
            <pc:docMk/>
            <pc:sldMk cId="2415969304" sldId="343"/>
            <ac:spMk id="8" creationId="{DCADCDD9-3E05-D400-C1E1-6BA592D163CD}"/>
          </ac:spMkLst>
        </pc:spChg>
        <pc:spChg chg="mod">
          <ac:chgData name="Antonio Carlos Meira Neto" userId="59b1efde8bf749db" providerId="LiveId" clId="{F18974C9-D74E-4C15-8A4A-1D877A58F9F0}" dt="2022-10-06T01:29:12.574" v="349" actId="1076"/>
          <ac:spMkLst>
            <pc:docMk/>
            <pc:sldMk cId="2415969304" sldId="343"/>
            <ac:spMk id="11" creationId="{E2197108-39E6-B6B3-2EE1-226A6503FC76}"/>
          </ac:spMkLst>
        </pc:spChg>
        <pc:spChg chg="mod">
          <ac:chgData name="Antonio Carlos Meira Neto" userId="59b1efde8bf749db" providerId="LiveId" clId="{F18974C9-D74E-4C15-8A4A-1D877A58F9F0}" dt="2022-10-06T01:29:12.574" v="349" actId="1076"/>
          <ac:spMkLst>
            <pc:docMk/>
            <pc:sldMk cId="2415969304" sldId="343"/>
            <ac:spMk id="13" creationId="{8D349006-3479-34B7-19BE-4410C07E9DDD}"/>
          </ac:spMkLst>
        </pc:spChg>
        <pc:spChg chg="mod">
          <ac:chgData name="Antonio Carlos Meira Neto" userId="59b1efde8bf749db" providerId="LiveId" clId="{F18974C9-D74E-4C15-8A4A-1D877A58F9F0}" dt="2022-10-06T01:29:12.574" v="349" actId="1076"/>
          <ac:spMkLst>
            <pc:docMk/>
            <pc:sldMk cId="2415969304" sldId="343"/>
            <ac:spMk id="15" creationId="{E7F8274F-0D86-D6B2-96DC-6E69F81F55A5}"/>
          </ac:spMkLst>
        </pc:spChg>
        <pc:spChg chg="mod">
          <ac:chgData name="Antonio Carlos Meira Neto" userId="59b1efde8bf749db" providerId="LiveId" clId="{F18974C9-D74E-4C15-8A4A-1D877A58F9F0}" dt="2022-10-06T01:29:12.574" v="349" actId="1076"/>
          <ac:spMkLst>
            <pc:docMk/>
            <pc:sldMk cId="2415969304" sldId="343"/>
            <ac:spMk id="18" creationId="{316E423D-19DC-C8FA-A246-D8647FDB0FCA}"/>
          </ac:spMkLst>
        </pc:spChg>
        <pc:spChg chg="mod">
          <ac:chgData name="Antonio Carlos Meira Neto" userId="59b1efde8bf749db" providerId="LiveId" clId="{F18974C9-D74E-4C15-8A4A-1D877A58F9F0}" dt="2022-10-06T01:29:12.574" v="349" actId="1076"/>
          <ac:spMkLst>
            <pc:docMk/>
            <pc:sldMk cId="2415969304" sldId="343"/>
            <ac:spMk id="20" creationId="{1E2C7D81-76BC-3A4F-7838-E7B1498EAECC}"/>
          </ac:spMkLst>
        </pc:spChg>
        <pc:spChg chg="mod">
          <ac:chgData name="Antonio Carlos Meira Neto" userId="59b1efde8bf749db" providerId="LiveId" clId="{F18974C9-D74E-4C15-8A4A-1D877A58F9F0}" dt="2022-10-06T01:29:12.574" v="349" actId="1076"/>
          <ac:spMkLst>
            <pc:docMk/>
            <pc:sldMk cId="2415969304" sldId="343"/>
            <ac:spMk id="24" creationId="{5EA82B89-5D8C-7046-9C54-51D742FFA91E}"/>
          </ac:spMkLst>
        </pc:spChg>
        <pc:spChg chg="mod">
          <ac:chgData name="Antonio Carlos Meira Neto" userId="59b1efde8bf749db" providerId="LiveId" clId="{F18974C9-D74E-4C15-8A4A-1D877A58F9F0}" dt="2022-10-06T01:29:12.574" v="349" actId="1076"/>
          <ac:spMkLst>
            <pc:docMk/>
            <pc:sldMk cId="2415969304" sldId="343"/>
            <ac:spMk id="26" creationId="{437F7D5F-69E8-3C7B-3834-3DA102302D2B}"/>
          </ac:spMkLst>
        </pc:spChg>
        <pc:spChg chg="mod">
          <ac:chgData name="Antonio Carlos Meira Neto" userId="59b1efde8bf749db" providerId="LiveId" clId="{F18974C9-D74E-4C15-8A4A-1D877A58F9F0}" dt="2022-10-06T01:29:12.574" v="349" actId="1076"/>
          <ac:spMkLst>
            <pc:docMk/>
            <pc:sldMk cId="2415969304" sldId="343"/>
            <ac:spMk id="46" creationId="{E20BBA62-431C-26AB-7D26-3D458C570E04}"/>
          </ac:spMkLst>
        </pc:spChg>
        <pc:spChg chg="mod">
          <ac:chgData name="Antonio Carlos Meira Neto" userId="59b1efde8bf749db" providerId="LiveId" clId="{F18974C9-D74E-4C15-8A4A-1D877A58F9F0}" dt="2022-10-06T01:28:25.286" v="342" actId="1076"/>
          <ac:spMkLst>
            <pc:docMk/>
            <pc:sldMk cId="2415969304" sldId="343"/>
            <ac:spMk id="49" creationId="{B0743EAC-1126-C303-EA27-669D02A424DC}"/>
          </ac:spMkLst>
        </pc:spChg>
        <pc:spChg chg="mod">
          <ac:chgData name="Antonio Carlos Meira Neto" userId="59b1efde8bf749db" providerId="LiveId" clId="{F18974C9-D74E-4C15-8A4A-1D877A58F9F0}" dt="2022-10-06T01:28:25.286" v="342" actId="1076"/>
          <ac:spMkLst>
            <pc:docMk/>
            <pc:sldMk cId="2415969304" sldId="343"/>
            <ac:spMk id="50" creationId="{4166143B-A06B-B37D-E407-395B8951278D}"/>
          </ac:spMkLst>
        </pc:spChg>
        <pc:spChg chg="add mod">
          <ac:chgData name="Antonio Carlos Meira Neto" userId="59b1efde8bf749db" providerId="LiveId" clId="{F18974C9-D74E-4C15-8A4A-1D877A58F9F0}" dt="2022-10-06T01:28:25.286" v="342" actId="1076"/>
          <ac:spMkLst>
            <pc:docMk/>
            <pc:sldMk cId="2415969304" sldId="343"/>
            <ac:spMk id="55" creationId="{BDACD48C-03BD-D98C-2051-6693D4DCF7BD}"/>
          </ac:spMkLst>
        </pc:spChg>
        <pc:spChg chg="add mod">
          <ac:chgData name="Antonio Carlos Meira Neto" userId="59b1efde8bf749db" providerId="LiveId" clId="{F18974C9-D74E-4C15-8A4A-1D877A58F9F0}" dt="2022-10-06T01:34:49.320" v="433" actId="20577"/>
          <ac:spMkLst>
            <pc:docMk/>
            <pc:sldMk cId="2415969304" sldId="343"/>
            <ac:spMk id="57" creationId="{722C840A-03D5-B04C-B976-23D7F346947F}"/>
          </ac:spMkLst>
        </pc:spChg>
        <pc:spChg chg="mod">
          <ac:chgData name="Antonio Carlos Meira Neto" userId="59b1efde8bf749db" providerId="LiveId" clId="{F18974C9-D74E-4C15-8A4A-1D877A58F9F0}" dt="2022-10-06T01:25:03.108" v="279" actId="1076"/>
          <ac:spMkLst>
            <pc:docMk/>
            <pc:sldMk cId="2415969304" sldId="343"/>
            <ac:spMk id="103" creationId="{008B844E-3F1C-3E53-DE4D-320EB97E63F5}"/>
          </ac:spMkLst>
        </pc:spChg>
        <pc:spChg chg="mod">
          <ac:chgData name="Antonio Carlos Meira Neto" userId="59b1efde8bf749db" providerId="LiveId" clId="{F18974C9-D74E-4C15-8A4A-1D877A58F9F0}" dt="2022-10-06T01:25:03.108" v="279" actId="1076"/>
          <ac:spMkLst>
            <pc:docMk/>
            <pc:sldMk cId="2415969304" sldId="343"/>
            <ac:spMk id="113" creationId="{79A509C2-2122-989D-3A93-1139C0BDBA2A}"/>
          </ac:spMkLst>
        </pc:spChg>
        <pc:spChg chg="mod">
          <ac:chgData name="Antonio Carlos Meira Neto" userId="59b1efde8bf749db" providerId="LiveId" clId="{F18974C9-D74E-4C15-8A4A-1D877A58F9F0}" dt="2022-10-06T01:25:03.108" v="279" actId="1076"/>
          <ac:spMkLst>
            <pc:docMk/>
            <pc:sldMk cId="2415969304" sldId="343"/>
            <ac:spMk id="114" creationId="{00539E56-5149-692F-558C-A14D63A974BB}"/>
          </ac:spMkLst>
        </pc:spChg>
        <pc:spChg chg="mod">
          <ac:chgData name="Antonio Carlos Meira Neto" userId="59b1efde8bf749db" providerId="LiveId" clId="{F18974C9-D74E-4C15-8A4A-1D877A58F9F0}" dt="2022-10-06T01:25:03.108" v="279" actId="1076"/>
          <ac:spMkLst>
            <pc:docMk/>
            <pc:sldMk cId="2415969304" sldId="343"/>
            <ac:spMk id="118" creationId="{2385B91C-1F1C-9D02-6D05-E8AAA86511FE}"/>
          </ac:spMkLst>
        </pc:spChg>
        <pc:spChg chg="mod">
          <ac:chgData name="Antonio Carlos Meira Neto" userId="59b1efde8bf749db" providerId="LiveId" clId="{F18974C9-D74E-4C15-8A4A-1D877A58F9F0}" dt="2022-10-06T01:25:03.108" v="279" actId="1076"/>
          <ac:spMkLst>
            <pc:docMk/>
            <pc:sldMk cId="2415969304" sldId="343"/>
            <ac:spMk id="120" creationId="{381A217C-7FEA-AD90-0B24-FF92E63A3CAC}"/>
          </ac:spMkLst>
        </pc:spChg>
        <pc:spChg chg="mod">
          <ac:chgData name="Antonio Carlos Meira Neto" userId="59b1efde8bf749db" providerId="LiveId" clId="{F18974C9-D74E-4C15-8A4A-1D877A58F9F0}" dt="2022-10-06T01:25:03.108" v="279" actId="1076"/>
          <ac:spMkLst>
            <pc:docMk/>
            <pc:sldMk cId="2415969304" sldId="343"/>
            <ac:spMk id="122" creationId="{F9BD4F47-F216-4A98-89B2-BEF75D956AD2}"/>
          </ac:spMkLst>
        </pc:spChg>
        <pc:spChg chg="mod">
          <ac:chgData name="Antonio Carlos Meira Neto" userId="59b1efde8bf749db" providerId="LiveId" clId="{F18974C9-D74E-4C15-8A4A-1D877A58F9F0}" dt="2022-10-06T01:25:03.108" v="279" actId="1076"/>
          <ac:spMkLst>
            <pc:docMk/>
            <pc:sldMk cId="2415969304" sldId="343"/>
            <ac:spMk id="124" creationId="{431E058D-1AE2-0FB8-65BF-DD1F0CBF1540}"/>
          </ac:spMkLst>
        </pc:spChg>
        <pc:spChg chg="mod">
          <ac:chgData name="Antonio Carlos Meira Neto" userId="59b1efde8bf749db" providerId="LiveId" clId="{F18974C9-D74E-4C15-8A4A-1D877A58F9F0}" dt="2022-10-06T01:25:03.108" v="279" actId="1076"/>
          <ac:spMkLst>
            <pc:docMk/>
            <pc:sldMk cId="2415969304" sldId="343"/>
            <ac:spMk id="126" creationId="{0FEEA90E-F566-E929-AF6F-29D88BFF141C}"/>
          </ac:spMkLst>
        </pc:spChg>
        <pc:spChg chg="mod">
          <ac:chgData name="Antonio Carlos Meira Neto" userId="59b1efde8bf749db" providerId="LiveId" clId="{F18974C9-D74E-4C15-8A4A-1D877A58F9F0}" dt="2022-10-06T01:25:03.108" v="279" actId="1076"/>
          <ac:spMkLst>
            <pc:docMk/>
            <pc:sldMk cId="2415969304" sldId="343"/>
            <ac:spMk id="128" creationId="{0B32AF4D-603F-A9AD-E88E-E9224769477A}"/>
          </ac:spMkLst>
        </pc:spChg>
        <pc:spChg chg="mod">
          <ac:chgData name="Antonio Carlos Meira Neto" userId="59b1efde8bf749db" providerId="LiveId" clId="{F18974C9-D74E-4C15-8A4A-1D877A58F9F0}" dt="2022-10-06T01:25:03.108" v="279" actId="1076"/>
          <ac:spMkLst>
            <pc:docMk/>
            <pc:sldMk cId="2415969304" sldId="343"/>
            <ac:spMk id="130" creationId="{47AD8D3D-0728-661B-CAF2-8E9471D2C2C7}"/>
          </ac:spMkLst>
        </pc:spChg>
        <pc:spChg chg="mod">
          <ac:chgData name="Antonio Carlos Meira Neto" userId="59b1efde8bf749db" providerId="LiveId" clId="{F18974C9-D74E-4C15-8A4A-1D877A58F9F0}" dt="2022-10-06T01:25:03.108" v="279" actId="1076"/>
          <ac:spMkLst>
            <pc:docMk/>
            <pc:sldMk cId="2415969304" sldId="343"/>
            <ac:spMk id="136" creationId="{15B36178-E087-54FE-F1CA-9EB7C209FBD5}"/>
          </ac:spMkLst>
        </pc:spChg>
        <pc:spChg chg="mod">
          <ac:chgData name="Antonio Carlos Meira Neto" userId="59b1efde8bf749db" providerId="LiveId" clId="{F18974C9-D74E-4C15-8A4A-1D877A58F9F0}" dt="2022-10-06T01:25:03.108" v="279" actId="1076"/>
          <ac:spMkLst>
            <pc:docMk/>
            <pc:sldMk cId="2415969304" sldId="343"/>
            <ac:spMk id="137" creationId="{A1477929-8731-B23A-EE9A-240EF91CB400}"/>
          </ac:spMkLst>
        </pc:spChg>
        <pc:spChg chg="mod">
          <ac:chgData name="Antonio Carlos Meira Neto" userId="59b1efde8bf749db" providerId="LiveId" clId="{F18974C9-D74E-4C15-8A4A-1D877A58F9F0}" dt="2022-10-06T01:25:03.108" v="279" actId="1076"/>
          <ac:spMkLst>
            <pc:docMk/>
            <pc:sldMk cId="2415969304" sldId="343"/>
            <ac:spMk id="138" creationId="{9A2E2B57-76D3-DD89-E803-BCB85F694ED9}"/>
          </ac:spMkLst>
        </pc:spChg>
        <pc:spChg chg="mod">
          <ac:chgData name="Antonio Carlos Meira Neto" userId="59b1efde8bf749db" providerId="LiveId" clId="{F18974C9-D74E-4C15-8A4A-1D877A58F9F0}" dt="2022-10-06T01:25:03.108" v="279" actId="1076"/>
          <ac:spMkLst>
            <pc:docMk/>
            <pc:sldMk cId="2415969304" sldId="343"/>
            <ac:spMk id="139" creationId="{DE7940B4-63FB-6C7B-36FD-05D8E23E7605}"/>
          </ac:spMkLst>
        </pc:spChg>
        <pc:spChg chg="mod">
          <ac:chgData name="Antonio Carlos Meira Neto" userId="59b1efde8bf749db" providerId="LiveId" clId="{F18974C9-D74E-4C15-8A4A-1D877A58F9F0}" dt="2022-10-06T01:25:03.108" v="279" actId="1076"/>
          <ac:spMkLst>
            <pc:docMk/>
            <pc:sldMk cId="2415969304" sldId="343"/>
            <ac:spMk id="141" creationId="{48B9F46C-2C8D-1C98-76EE-15D6068FAE77}"/>
          </ac:spMkLst>
        </pc:spChg>
        <pc:spChg chg="mod">
          <ac:chgData name="Antonio Carlos Meira Neto" userId="59b1efde8bf749db" providerId="LiveId" clId="{F18974C9-D74E-4C15-8A4A-1D877A58F9F0}" dt="2022-10-06T01:25:03.108" v="279" actId="1076"/>
          <ac:spMkLst>
            <pc:docMk/>
            <pc:sldMk cId="2415969304" sldId="343"/>
            <ac:spMk id="142" creationId="{162EEF32-881D-377B-895D-E856176E8E0F}"/>
          </ac:spMkLst>
        </pc:spChg>
        <pc:spChg chg="mod">
          <ac:chgData name="Antonio Carlos Meira Neto" userId="59b1efde8bf749db" providerId="LiveId" clId="{F18974C9-D74E-4C15-8A4A-1D877A58F9F0}" dt="2022-10-06T01:25:03.108" v="279" actId="1076"/>
          <ac:spMkLst>
            <pc:docMk/>
            <pc:sldMk cId="2415969304" sldId="343"/>
            <ac:spMk id="143" creationId="{C31B1AA8-0412-1EE7-F1EE-C49D2740E4BF}"/>
          </ac:spMkLst>
        </pc:spChg>
        <pc:spChg chg="mod">
          <ac:chgData name="Antonio Carlos Meira Neto" userId="59b1efde8bf749db" providerId="LiveId" clId="{F18974C9-D74E-4C15-8A4A-1D877A58F9F0}" dt="2022-10-06T01:25:03.108" v="279" actId="1076"/>
          <ac:spMkLst>
            <pc:docMk/>
            <pc:sldMk cId="2415969304" sldId="343"/>
            <ac:spMk id="144" creationId="{9E8A4315-D0D7-D827-25BE-437FF513D80C}"/>
          </ac:spMkLst>
        </pc:spChg>
        <pc:spChg chg="mod">
          <ac:chgData name="Antonio Carlos Meira Neto" userId="59b1efde8bf749db" providerId="LiveId" clId="{F18974C9-D74E-4C15-8A4A-1D877A58F9F0}" dt="2022-10-06T01:25:03.108" v="279" actId="1076"/>
          <ac:spMkLst>
            <pc:docMk/>
            <pc:sldMk cId="2415969304" sldId="343"/>
            <ac:spMk id="146" creationId="{FA24CB7A-D2EF-4E31-FBD7-7652AAC45CF3}"/>
          </ac:spMkLst>
        </pc:spChg>
        <pc:spChg chg="mod">
          <ac:chgData name="Antonio Carlos Meira Neto" userId="59b1efde8bf749db" providerId="LiveId" clId="{F18974C9-D74E-4C15-8A4A-1D877A58F9F0}" dt="2022-10-06T01:25:03.108" v="279" actId="1076"/>
          <ac:spMkLst>
            <pc:docMk/>
            <pc:sldMk cId="2415969304" sldId="343"/>
            <ac:spMk id="147" creationId="{67393BD5-819B-7593-FC02-A37B07674626}"/>
          </ac:spMkLst>
        </pc:spChg>
        <pc:spChg chg="mod">
          <ac:chgData name="Antonio Carlos Meira Neto" userId="59b1efde8bf749db" providerId="LiveId" clId="{F18974C9-D74E-4C15-8A4A-1D877A58F9F0}" dt="2022-10-06T01:25:03.108" v="279" actId="1076"/>
          <ac:spMkLst>
            <pc:docMk/>
            <pc:sldMk cId="2415969304" sldId="343"/>
            <ac:spMk id="148" creationId="{6B6C6542-B78A-8674-FDEE-4037FA6031DD}"/>
          </ac:spMkLst>
        </pc:spChg>
        <pc:spChg chg="mod">
          <ac:chgData name="Antonio Carlos Meira Neto" userId="59b1efde8bf749db" providerId="LiveId" clId="{F18974C9-D74E-4C15-8A4A-1D877A58F9F0}" dt="2022-10-06T01:25:03.108" v="279" actId="1076"/>
          <ac:spMkLst>
            <pc:docMk/>
            <pc:sldMk cId="2415969304" sldId="343"/>
            <ac:spMk id="149" creationId="{6411B418-D5A3-EFB6-A018-CECA62EF232F}"/>
          </ac:spMkLst>
        </pc:spChg>
        <pc:spChg chg="mod">
          <ac:chgData name="Antonio Carlos Meira Neto" userId="59b1efde8bf749db" providerId="LiveId" clId="{F18974C9-D74E-4C15-8A4A-1D877A58F9F0}" dt="2022-10-06T01:28:28.028" v="343" actId="1076"/>
          <ac:spMkLst>
            <pc:docMk/>
            <pc:sldMk cId="2415969304" sldId="343"/>
            <ac:spMk id="190" creationId="{A4553BC3-E9E8-23BD-E3C0-0DF6BB632D82}"/>
          </ac:spMkLst>
        </pc:spChg>
        <pc:grpChg chg="mod">
          <ac:chgData name="Antonio Carlos Meira Neto" userId="59b1efde8bf749db" providerId="LiveId" clId="{F18974C9-D74E-4C15-8A4A-1D877A58F9F0}" dt="2022-10-06T01:29:12.574" v="349" actId="1076"/>
          <ac:grpSpMkLst>
            <pc:docMk/>
            <pc:sldMk cId="2415969304" sldId="343"/>
            <ac:grpSpMk id="5" creationId="{12E06682-93E9-932E-053B-525F2F5D2A2E}"/>
          </ac:grpSpMkLst>
        </pc:grpChg>
        <pc:grpChg chg="mod">
          <ac:chgData name="Antonio Carlos Meira Neto" userId="59b1efde8bf749db" providerId="LiveId" clId="{F18974C9-D74E-4C15-8A4A-1D877A58F9F0}" dt="2022-10-06T01:29:12.574" v="349" actId="1076"/>
          <ac:grpSpMkLst>
            <pc:docMk/>
            <pc:sldMk cId="2415969304" sldId="343"/>
            <ac:grpSpMk id="7" creationId="{105A7288-A839-1DA3-81C5-D5986A4467CA}"/>
          </ac:grpSpMkLst>
        </pc:grpChg>
        <pc:grpChg chg="mod">
          <ac:chgData name="Antonio Carlos Meira Neto" userId="59b1efde8bf749db" providerId="LiveId" clId="{F18974C9-D74E-4C15-8A4A-1D877A58F9F0}" dt="2022-10-06T01:29:12.574" v="349" actId="1076"/>
          <ac:grpSpMkLst>
            <pc:docMk/>
            <pc:sldMk cId="2415969304" sldId="343"/>
            <ac:grpSpMk id="10" creationId="{533BC422-BCF0-B4B4-6DEA-1D5B13799DA7}"/>
          </ac:grpSpMkLst>
        </pc:grpChg>
        <pc:grpChg chg="add mod">
          <ac:chgData name="Antonio Carlos Meira Neto" userId="59b1efde8bf749db" providerId="LiveId" clId="{F18974C9-D74E-4C15-8A4A-1D877A58F9F0}" dt="2022-10-06T01:28:25.286" v="342" actId="1076"/>
          <ac:grpSpMkLst>
            <pc:docMk/>
            <pc:sldMk cId="2415969304" sldId="343"/>
            <ac:grpSpMk id="47" creationId="{7992D197-D981-6DD0-2076-BE5E5DF3AB7C}"/>
          </ac:grpSpMkLst>
        </pc:grpChg>
        <pc:grpChg chg="add mod">
          <ac:chgData name="Antonio Carlos Meira Neto" userId="59b1efde8bf749db" providerId="LiveId" clId="{F18974C9-D74E-4C15-8A4A-1D877A58F9F0}" dt="2022-10-06T01:28:12.270" v="339" actId="1076"/>
          <ac:grpSpMkLst>
            <pc:docMk/>
            <pc:sldMk cId="2415969304" sldId="343"/>
            <ac:grpSpMk id="51" creationId="{BB579840-423F-EC43-ABFC-73B838172AE9}"/>
          </ac:grpSpMkLst>
        </pc:grpChg>
        <pc:grpChg chg="add mod">
          <ac:chgData name="Antonio Carlos Meira Neto" userId="59b1efde8bf749db" providerId="LiveId" clId="{F18974C9-D74E-4C15-8A4A-1D877A58F9F0}" dt="2022-10-06T01:29:12.574" v="349" actId="1076"/>
          <ac:grpSpMkLst>
            <pc:docMk/>
            <pc:sldMk cId="2415969304" sldId="343"/>
            <ac:grpSpMk id="52" creationId="{1C3F3EE2-6D79-EC20-94E6-580C67696AA0}"/>
          </ac:grpSpMkLst>
        </pc:grpChg>
        <pc:grpChg chg="mod">
          <ac:chgData name="Antonio Carlos Meira Neto" userId="59b1efde8bf749db" providerId="LiveId" clId="{F18974C9-D74E-4C15-8A4A-1D877A58F9F0}" dt="2022-10-06T01:25:03.108" v="279" actId="1076"/>
          <ac:grpSpMkLst>
            <pc:docMk/>
            <pc:sldMk cId="2415969304" sldId="343"/>
            <ac:grpSpMk id="95" creationId="{10D359CB-E815-6C66-BDC6-5C47F00966CE}"/>
          </ac:grpSpMkLst>
        </pc:grpChg>
        <pc:grpChg chg="mod">
          <ac:chgData name="Antonio Carlos Meira Neto" userId="59b1efde8bf749db" providerId="LiveId" clId="{F18974C9-D74E-4C15-8A4A-1D877A58F9F0}" dt="2022-10-06T01:25:03.108" v="279" actId="1076"/>
          <ac:grpSpMkLst>
            <pc:docMk/>
            <pc:sldMk cId="2415969304" sldId="343"/>
            <ac:grpSpMk id="96" creationId="{5EE03826-6C8C-FFB3-A383-16FF3205A090}"/>
          </ac:grpSpMkLst>
        </pc:grpChg>
        <pc:grpChg chg="mod">
          <ac:chgData name="Antonio Carlos Meira Neto" userId="59b1efde8bf749db" providerId="LiveId" clId="{F18974C9-D74E-4C15-8A4A-1D877A58F9F0}" dt="2022-10-06T01:25:03.108" v="279" actId="1076"/>
          <ac:grpSpMkLst>
            <pc:docMk/>
            <pc:sldMk cId="2415969304" sldId="343"/>
            <ac:grpSpMk id="97" creationId="{70E6F4DC-FAED-8BFD-B8C5-4E08E37D958E}"/>
          </ac:grpSpMkLst>
        </pc:grpChg>
        <pc:grpChg chg="mod">
          <ac:chgData name="Antonio Carlos Meira Neto" userId="59b1efde8bf749db" providerId="LiveId" clId="{F18974C9-D74E-4C15-8A4A-1D877A58F9F0}" dt="2022-10-06T01:25:03.108" v="279" actId="1076"/>
          <ac:grpSpMkLst>
            <pc:docMk/>
            <pc:sldMk cId="2415969304" sldId="343"/>
            <ac:grpSpMk id="98" creationId="{BA98CA41-ADF6-CAF6-08A1-492D50FD920F}"/>
          </ac:grpSpMkLst>
        </pc:grpChg>
        <pc:grpChg chg="mod">
          <ac:chgData name="Antonio Carlos Meira Neto" userId="59b1efde8bf749db" providerId="LiveId" clId="{F18974C9-D74E-4C15-8A4A-1D877A58F9F0}" dt="2022-10-06T01:25:03.108" v="279" actId="1076"/>
          <ac:grpSpMkLst>
            <pc:docMk/>
            <pc:sldMk cId="2415969304" sldId="343"/>
            <ac:grpSpMk id="101" creationId="{76B415DB-9813-F0C3-547E-A10FB1EDE196}"/>
          </ac:grpSpMkLst>
        </pc:grpChg>
        <pc:grpChg chg="mod">
          <ac:chgData name="Antonio Carlos Meira Neto" userId="59b1efde8bf749db" providerId="LiveId" clId="{F18974C9-D74E-4C15-8A4A-1D877A58F9F0}" dt="2022-10-06T01:25:03.108" v="279" actId="1076"/>
          <ac:grpSpMkLst>
            <pc:docMk/>
            <pc:sldMk cId="2415969304" sldId="343"/>
            <ac:grpSpMk id="102" creationId="{056DECEB-DE1F-AE67-825E-597EF92ABD55}"/>
          </ac:grpSpMkLst>
        </pc:grpChg>
        <pc:picChg chg="mod">
          <ac:chgData name="Antonio Carlos Meira Neto" userId="59b1efde8bf749db" providerId="LiveId" clId="{F18974C9-D74E-4C15-8A4A-1D877A58F9F0}" dt="2022-10-06T01:29:12.574" v="349" actId="1076"/>
          <ac:picMkLst>
            <pc:docMk/>
            <pc:sldMk cId="2415969304" sldId="343"/>
            <ac:picMk id="9" creationId="{366B77AE-3953-A1E7-4FB4-E36A46538AA4}"/>
          </ac:picMkLst>
        </pc:picChg>
        <pc:picChg chg="mod">
          <ac:chgData name="Antonio Carlos Meira Neto" userId="59b1efde8bf749db" providerId="LiveId" clId="{F18974C9-D74E-4C15-8A4A-1D877A58F9F0}" dt="2022-10-06T01:28:25.286" v="342" actId="1076"/>
          <ac:picMkLst>
            <pc:docMk/>
            <pc:sldMk cId="2415969304" sldId="343"/>
            <ac:picMk id="48" creationId="{4A741F1C-9129-2D80-B8B0-76578FA0DEAB}"/>
          </ac:picMkLst>
        </pc:picChg>
        <pc:picChg chg="add del mod">
          <ac:chgData name="Antonio Carlos Meira Neto" userId="59b1efde8bf749db" providerId="LiveId" clId="{F18974C9-D74E-4C15-8A4A-1D877A58F9F0}" dt="2022-10-06T01:27:18.400" v="299" actId="478"/>
          <ac:picMkLst>
            <pc:docMk/>
            <pc:sldMk cId="2415969304" sldId="343"/>
            <ac:picMk id="53" creationId="{C2D7C9D3-B356-C24F-D4CD-40A1CDA2C6EF}"/>
          </ac:picMkLst>
        </pc:picChg>
        <pc:picChg chg="add mod">
          <ac:chgData name="Antonio Carlos Meira Neto" userId="59b1efde8bf749db" providerId="LiveId" clId="{F18974C9-D74E-4C15-8A4A-1D877A58F9F0}" dt="2022-10-06T01:28:15.148" v="340" actId="1076"/>
          <ac:picMkLst>
            <pc:docMk/>
            <pc:sldMk cId="2415969304" sldId="343"/>
            <ac:picMk id="54" creationId="{F788853C-C450-2CFD-5D7D-3BC5B38C204E}"/>
          </ac:picMkLst>
        </pc:picChg>
        <pc:picChg chg="add mod">
          <ac:chgData name="Antonio Carlos Meira Neto" userId="59b1efde8bf749db" providerId="LiveId" clId="{F18974C9-D74E-4C15-8A4A-1D877A58F9F0}" dt="2022-10-06T01:28:35.446" v="347" actId="1076"/>
          <ac:picMkLst>
            <pc:docMk/>
            <pc:sldMk cId="2415969304" sldId="343"/>
            <ac:picMk id="56" creationId="{A6590F2D-8FB9-F12D-41C8-8838EBFD5633}"/>
          </ac:picMkLst>
        </pc:picChg>
        <pc:picChg chg="mod">
          <ac:chgData name="Antonio Carlos Meira Neto" userId="59b1efde8bf749db" providerId="LiveId" clId="{F18974C9-D74E-4C15-8A4A-1D877A58F9F0}" dt="2022-10-06T01:25:03.108" v="279" actId="1076"/>
          <ac:picMkLst>
            <pc:docMk/>
            <pc:sldMk cId="2415969304" sldId="343"/>
            <ac:picMk id="108" creationId="{298488A7-B209-7F73-E543-22AEFDCEC58A}"/>
          </ac:picMkLst>
        </pc:picChg>
        <pc:picChg chg="mod">
          <ac:chgData name="Antonio Carlos Meira Neto" userId="59b1efde8bf749db" providerId="LiveId" clId="{F18974C9-D74E-4C15-8A4A-1D877A58F9F0}" dt="2022-10-06T01:25:03.108" v="279" actId="1076"/>
          <ac:picMkLst>
            <pc:docMk/>
            <pc:sldMk cId="2415969304" sldId="343"/>
            <ac:picMk id="109" creationId="{E7C5AE85-80FA-0B59-9F52-CFE82691BD45}"/>
          </ac:picMkLst>
        </pc:picChg>
        <pc:picChg chg="mod">
          <ac:chgData name="Antonio Carlos Meira Neto" userId="59b1efde8bf749db" providerId="LiveId" clId="{F18974C9-D74E-4C15-8A4A-1D877A58F9F0}" dt="2022-10-06T01:25:03.108" v="279" actId="1076"/>
          <ac:picMkLst>
            <pc:docMk/>
            <pc:sldMk cId="2415969304" sldId="343"/>
            <ac:picMk id="110" creationId="{43FA7340-717D-6725-A6E3-ECFAD256D6F9}"/>
          </ac:picMkLst>
        </pc:picChg>
        <pc:picChg chg="mod">
          <ac:chgData name="Antonio Carlos Meira Neto" userId="59b1efde8bf749db" providerId="LiveId" clId="{F18974C9-D74E-4C15-8A4A-1D877A58F9F0}" dt="2022-10-06T01:25:03.108" v="279" actId="1076"/>
          <ac:picMkLst>
            <pc:docMk/>
            <pc:sldMk cId="2415969304" sldId="343"/>
            <ac:picMk id="119" creationId="{D3C7C74D-3855-06E0-3CC8-2CF23945D5C7}"/>
          </ac:picMkLst>
        </pc:picChg>
        <pc:picChg chg="mod">
          <ac:chgData name="Antonio Carlos Meira Neto" userId="59b1efde8bf749db" providerId="LiveId" clId="{F18974C9-D74E-4C15-8A4A-1D877A58F9F0}" dt="2022-10-06T01:25:03.108" v="279" actId="1076"/>
          <ac:picMkLst>
            <pc:docMk/>
            <pc:sldMk cId="2415969304" sldId="343"/>
            <ac:picMk id="121" creationId="{0A0CCF03-A444-9BDA-693D-D0758FE334EB}"/>
          </ac:picMkLst>
        </pc:picChg>
        <pc:picChg chg="mod">
          <ac:chgData name="Antonio Carlos Meira Neto" userId="59b1efde8bf749db" providerId="LiveId" clId="{F18974C9-D74E-4C15-8A4A-1D877A58F9F0}" dt="2022-10-06T01:25:03.108" v="279" actId="1076"/>
          <ac:picMkLst>
            <pc:docMk/>
            <pc:sldMk cId="2415969304" sldId="343"/>
            <ac:picMk id="123" creationId="{A5893CB5-3434-B563-1E36-570DDEC52DF8}"/>
          </ac:picMkLst>
        </pc:picChg>
        <pc:picChg chg="mod">
          <ac:chgData name="Antonio Carlos Meira Neto" userId="59b1efde8bf749db" providerId="LiveId" clId="{F18974C9-D74E-4C15-8A4A-1D877A58F9F0}" dt="2022-10-06T01:25:03.108" v="279" actId="1076"/>
          <ac:picMkLst>
            <pc:docMk/>
            <pc:sldMk cId="2415969304" sldId="343"/>
            <ac:picMk id="125" creationId="{98C5AA42-2A5D-4340-3972-EA2A4415C5C2}"/>
          </ac:picMkLst>
        </pc:picChg>
        <pc:picChg chg="mod">
          <ac:chgData name="Antonio Carlos Meira Neto" userId="59b1efde8bf749db" providerId="LiveId" clId="{F18974C9-D74E-4C15-8A4A-1D877A58F9F0}" dt="2022-10-06T01:25:03.108" v="279" actId="1076"/>
          <ac:picMkLst>
            <pc:docMk/>
            <pc:sldMk cId="2415969304" sldId="343"/>
            <ac:picMk id="127" creationId="{94FEBBC8-E2DD-096D-D09F-5D59BE6BE05C}"/>
          </ac:picMkLst>
        </pc:picChg>
        <pc:picChg chg="mod">
          <ac:chgData name="Antonio Carlos Meira Neto" userId="59b1efde8bf749db" providerId="LiveId" clId="{F18974C9-D74E-4C15-8A4A-1D877A58F9F0}" dt="2022-10-06T01:25:03.108" v="279" actId="1076"/>
          <ac:picMkLst>
            <pc:docMk/>
            <pc:sldMk cId="2415969304" sldId="343"/>
            <ac:picMk id="129" creationId="{BAC25D25-4DC0-B6D2-3CA8-388334E93D31}"/>
          </ac:picMkLst>
        </pc:picChg>
        <pc:picChg chg="mod">
          <ac:chgData name="Antonio Carlos Meira Neto" userId="59b1efde8bf749db" providerId="LiveId" clId="{F18974C9-D74E-4C15-8A4A-1D877A58F9F0}" dt="2022-10-06T01:25:03.108" v="279" actId="1076"/>
          <ac:picMkLst>
            <pc:docMk/>
            <pc:sldMk cId="2415969304" sldId="343"/>
            <ac:picMk id="153" creationId="{7D4612F9-47EE-F48A-A09C-A38EAE53F33B}"/>
          </ac:picMkLst>
        </pc:picChg>
        <pc:picChg chg="mod">
          <ac:chgData name="Antonio Carlos Meira Neto" userId="59b1efde8bf749db" providerId="LiveId" clId="{F18974C9-D74E-4C15-8A4A-1D877A58F9F0}" dt="2022-10-06T01:25:03.108" v="279" actId="1076"/>
          <ac:picMkLst>
            <pc:docMk/>
            <pc:sldMk cId="2415969304" sldId="343"/>
            <ac:picMk id="154" creationId="{04F8C7B2-9337-1E27-75D1-284D629CDB39}"/>
          </ac:picMkLst>
        </pc:picChg>
        <pc:picChg chg="mod">
          <ac:chgData name="Antonio Carlos Meira Neto" userId="59b1efde8bf749db" providerId="LiveId" clId="{F18974C9-D74E-4C15-8A4A-1D877A58F9F0}" dt="2022-10-06T01:25:03.108" v="279" actId="1076"/>
          <ac:picMkLst>
            <pc:docMk/>
            <pc:sldMk cId="2415969304" sldId="343"/>
            <ac:picMk id="155" creationId="{60499935-6BDE-0F70-9CF5-D01E272FFCB7}"/>
          </ac:picMkLst>
        </pc:picChg>
        <pc:picChg chg="mod">
          <ac:chgData name="Antonio Carlos Meira Neto" userId="59b1efde8bf749db" providerId="LiveId" clId="{F18974C9-D74E-4C15-8A4A-1D877A58F9F0}" dt="2022-10-06T01:29:07.053" v="348" actId="1076"/>
          <ac:picMkLst>
            <pc:docMk/>
            <pc:sldMk cId="2415969304" sldId="343"/>
            <ac:picMk id="168" creationId="{28C0C8BA-868A-346C-0AD1-21508693EF4D}"/>
          </ac:picMkLst>
        </pc:picChg>
        <pc:picChg chg="del mod">
          <ac:chgData name="Antonio Carlos Meira Neto" userId="59b1efde8bf749db" providerId="LiveId" clId="{F18974C9-D74E-4C15-8A4A-1D877A58F9F0}" dt="2022-10-06T01:24:29.976" v="271" actId="478"/>
          <ac:picMkLst>
            <pc:docMk/>
            <pc:sldMk cId="2415969304" sldId="343"/>
            <ac:picMk id="185" creationId="{35326FCE-7187-2ADF-191C-918B1FE8B6A3}"/>
          </ac:picMkLst>
        </pc:picChg>
        <pc:cxnChg chg="mod">
          <ac:chgData name="Antonio Carlos Meira Neto" userId="59b1efde8bf749db" providerId="LiveId" clId="{F18974C9-D74E-4C15-8A4A-1D877A58F9F0}" dt="2022-10-06T01:29:12.574" v="349" actId="1076"/>
          <ac:cxnSpMkLst>
            <pc:docMk/>
            <pc:sldMk cId="2415969304" sldId="343"/>
            <ac:cxnSpMk id="12" creationId="{45042B75-930F-2EC6-781F-B1C04D4B21D4}"/>
          </ac:cxnSpMkLst>
        </pc:cxnChg>
        <pc:cxnChg chg="mod">
          <ac:chgData name="Antonio Carlos Meira Neto" userId="59b1efde8bf749db" providerId="LiveId" clId="{F18974C9-D74E-4C15-8A4A-1D877A58F9F0}" dt="2022-10-06T01:29:12.574" v="349" actId="1076"/>
          <ac:cxnSpMkLst>
            <pc:docMk/>
            <pc:sldMk cId="2415969304" sldId="343"/>
            <ac:cxnSpMk id="14" creationId="{2C5BC608-36C7-E0F3-7588-EE3430340862}"/>
          </ac:cxnSpMkLst>
        </pc:cxnChg>
        <pc:cxnChg chg="mod">
          <ac:chgData name="Antonio Carlos Meira Neto" userId="59b1efde8bf749db" providerId="LiveId" clId="{F18974C9-D74E-4C15-8A4A-1D877A58F9F0}" dt="2022-10-06T01:29:12.574" v="349" actId="1076"/>
          <ac:cxnSpMkLst>
            <pc:docMk/>
            <pc:sldMk cId="2415969304" sldId="343"/>
            <ac:cxnSpMk id="16" creationId="{EB8CF922-C7FD-1744-4B48-C46C4700DA09}"/>
          </ac:cxnSpMkLst>
        </pc:cxnChg>
        <pc:cxnChg chg="mod">
          <ac:chgData name="Antonio Carlos Meira Neto" userId="59b1efde8bf749db" providerId="LiveId" clId="{F18974C9-D74E-4C15-8A4A-1D877A58F9F0}" dt="2022-10-06T01:29:12.574" v="349" actId="1076"/>
          <ac:cxnSpMkLst>
            <pc:docMk/>
            <pc:sldMk cId="2415969304" sldId="343"/>
            <ac:cxnSpMk id="17" creationId="{A89730A6-3D07-03B3-636A-222FB90D86D1}"/>
          </ac:cxnSpMkLst>
        </pc:cxnChg>
        <pc:cxnChg chg="mod">
          <ac:chgData name="Antonio Carlos Meira Neto" userId="59b1efde8bf749db" providerId="LiveId" clId="{F18974C9-D74E-4C15-8A4A-1D877A58F9F0}" dt="2022-10-06T01:29:12.574" v="349" actId="1076"/>
          <ac:cxnSpMkLst>
            <pc:docMk/>
            <pc:sldMk cId="2415969304" sldId="343"/>
            <ac:cxnSpMk id="19" creationId="{A0CB71DC-A03A-99BE-7FD7-0C19AFFAF754}"/>
          </ac:cxnSpMkLst>
        </pc:cxnChg>
        <pc:cxnChg chg="mod">
          <ac:chgData name="Antonio Carlos Meira Neto" userId="59b1efde8bf749db" providerId="LiveId" clId="{F18974C9-D74E-4C15-8A4A-1D877A58F9F0}" dt="2022-10-06T01:29:12.574" v="349" actId="1076"/>
          <ac:cxnSpMkLst>
            <pc:docMk/>
            <pc:sldMk cId="2415969304" sldId="343"/>
            <ac:cxnSpMk id="21" creationId="{EC084A3C-76CD-99EB-CAF1-A51E0A1A84EE}"/>
          </ac:cxnSpMkLst>
        </pc:cxnChg>
        <pc:cxnChg chg="mod">
          <ac:chgData name="Antonio Carlos Meira Neto" userId="59b1efde8bf749db" providerId="LiveId" clId="{F18974C9-D74E-4C15-8A4A-1D877A58F9F0}" dt="2022-10-06T01:29:12.574" v="349" actId="1076"/>
          <ac:cxnSpMkLst>
            <pc:docMk/>
            <pc:sldMk cId="2415969304" sldId="343"/>
            <ac:cxnSpMk id="22" creationId="{48E1F605-0C46-1691-1667-17F8C622C778}"/>
          </ac:cxnSpMkLst>
        </pc:cxnChg>
        <pc:cxnChg chg="mod">
          <ac:chgData name="Antonio Carlos Meira Neto" userId="59b1efde8bf749db" providerId="LiveId" clId="{F18974C9-D74E-4C15-8A4A-1D877A58F9F0}" dt="2022-10-06T01:29:12.574" v="349" actId="1076"/>
          <ac:cxnSpMkLst>
            <pc:docMk/>
            <pc:sldMk cId="2415969304" sldId="343"/>
            <ac:cxnSpMk id="23" creationId="{02C64257-FAED-4A17-EC97-1653419B2695}"/>
          </ac:cxnSpMkLst>
        </pc:cxnChg>
        <pc:cxnChg chg="mod">
          <ac:chgData name="Antonio Carlos Meira Neto" userId="59b1efde8bf749db" providerId="LiveId" clId="{F18974C9-D74E-4C15-8A4A-1D877A58F9F0}" dt="2022-10-06T01:29:12.574" v="349" actId="1076"/>
          <ac:cxnSpMkLst>
            <pc:docMk/>
            <pc:sldMk cId="2415969304" sldId="343"/>
            <ac:cxnSpMk id="25" creationId="{09F7F40D-87C9-FD0E-60EA-3B540CDE9919}"/>
          </ac:cxnSpMkLst>
        </pc:cxnChg>
        <pc:cxnChg chg="mod">
          <ac:chgData name="Antonio Carlos Meira Neto" userId="59b1efde8bf749db" providerId="LiveId" clId="{F18974C9-D74E-4C15-8A4A-1D877A58F9F0}" dt="2022-10-06T01:29:12.574" v="349" actId="1076"/>
          <ac:cxnSpMkLst>
            <pc:docMk/>
            <pc:sldMk cId="2415969304" sldId="343"/>
            <ac:cxnSpMk id="27" creationId="{CA35AA11-CD9A-527A-E7AE-CFA29CC2DCC3}"/>
          </ac:cxnSpMkLst>
        </pc:cxnChg>
        <pc:cxnChg chg="mod">
          <ac:chgData name="Antonio Carlos Meira Neto" userId="59b1efde8bf749db" providerId="LiveId" clId="{F18974C9-D74E-4C15-8A4A-1D877A58F9F0}" dt="2022-10-06T01:29:12.574" v="349" actId="1076"/>
          <ac:cxnSpMkLst>
            <pc:docMk/>
            <pc:sldMk cId="2415969304" sldId="343"/>
            <ac:cxnSpMk id="28" creationId="{84D1C3CF-A267-8889-7D90-A085BB7E3FA7}"/>
          </ac:cxnSpMkLst>
        </pc:cxnChg>
        <pc:cxnChg chg="mod">
          <ac:chgData name="Antonio Carlos Meira Neto" userId="59b1efde8bf749db" providerId="LiveId" clId="{F18974C9-D74E-4C15-8A4A-1D877A58F9F0}" dt="2022-10-06T01:29:12.574" v="349" actId="1076"/>
          <ac:cxnSpMkLst>
            <pc:docMk/>
            <pc:sldMk cId="2415969304" sldId="343"/>
            <ac:cxnSpMk id="29" creationId="{62838E6C-6A21-3854-8891-C814A48C4B05}"/>
          </ac:cxnSpMkLst>
        </pc:cxnChg>
        <pc:cxnChg chg="mod">
          <ac:chgData name="Antonio Carlos Meira Neto" userId="59b1efde8bf749db" providerId="LiveId" clId="{F18974C9-D74E-4C15-8A4A-1D877A58F9F0}" dt="2022-10-06T01:29:12.574" v="349" actId="1076"/>
          <ac:cxnSpMkLst>
            <pc:docMk/>
            <pc:sldMk cId="2415969304" sldId="343"/>
            <ac:cxnSpMk id="30" creationId="{8F7E7621-9D23-C982-C189-32F44FBD25EE}"/>
          </ac:cxnSpMkLst>
        </pc:cxnChg>
        <pc:cxnChg chg="mod">
          <ac:chgData name="Antonio Carlos Meira Neto" userId="59b1efde8bf749db" providerId="LiveId" clId="{F18974C9-D74E-4C15-8A4A-1D877A58F9F0}" dt="2022-10-06T01:29:12.574" v="349" actId="1076"/>
          <ac:cxnSpMkLst>
            <pc:docMk/>
            <pc:sldMk cId="2415969304" sldId="343"/>
            <ac:cxnSpMk id="31" creationId="{4C018DCC-218F-A05D-C089-07D16EE5F583}"/>
          </ac:cxnSpMkLst>
        </pc:cxnChg>
        <pc:cxnChg chg="mod">
          <ac:chgData name="Antonio Carlos Meira Neto" userId="59b1efde8bf749db" providerId="LiveId" clId="{F18974C9-D74E-4C15-8A4A-1D877A58F9F0}" dt="2022-10-06T01:29:12.574" v="349" actId="1076"/>
          <ac:cxnSpMkLst>
            <pc:docMk/>
            <pc:sldMk cId="2415969304" sldId="343"/>
            <ac:cxnSpMk id="32" creationId="{08DF3D40-FA61-4A03-863F-9D44446B3AF1}"/>
          </ac:cxnSpMkLst>
        </pc:cxnChg>
        <pc:cxnChg chg="mod">
          <ac:chgData name="Antonio Carlos Meira Neto" userId="59b1efde8bf749db" providerId="LiveId" clId="{F18974C9-D74E-4C15-8A4A-1D877A58F9F0}" dt="2022-10-06T01:29:12.574" v="349" actId="1076"/>
          <ac:cxnSpMkLst>
            <pc:docMk/>
            <pc:sldMk cId="2415969304" sldId="343"/>
            <ac:cxnSpMk id="33" creationId="{A1BB7CAF-6C0F-9646-193A-C0BF0285272D}"/>
          </ac:cxnSpMkLst>
        </pc:cxnChg>
        <pc:cxnChg chg="mod">
          <ac:chgData name="Antonio Carlos Meira Neto" userId="59b1efde8bf749db" providerId="LiveId" clId="{F18974C9-D74E-4C15-8A4A-1D877A58F9F0}" dt="2022-10-06T01:29:12.574" v="349" actId="1076"/>
          <ac:cxnSpMkLst>
            <pc:docMk/>
            <pc:sldMk cId="2415969304" sldId="343"/>
            <ac:cxnSpMk id="34" creationId="{D53194A9-F92C-B031-00F9-7579DF1A9EE6}"/>
          </ac:cxnSpMkLst>
        </pc:cxnChg>
        <pc:cxnChg chg="mod">
          <ac:chgData name="Antonio Carlos Meira Neto" userId="59b1efde8bf749db" providerId="LiveId" clId="{F18974C9-D74E-4C15-8A4A-1D877A58F9F0}" dt="2022-10-06T01:29:12.574" v="349" actId="1076"/>
          <ac:cxnSpMkLst>
            <pc:docMk/>
            <pc:sldMk cId="2415969304" sldId="343"/>
            <ac:cxnSpMk id="35" creationId="{21023DC7-73BA-91C2-A4B7-B5C543B8811D}"/>
          </ac:cxnSpMkLst>
        </pc:cxnChg>
        <pc:cxnChg chg="mod">
          <ac:chgData name="Antonio Carlos Meira Neto" userId="59b1efde8bf749db" providerId="LiveId" clId="{F18974C9-D74E-4C15-8A4A-1D877A58F9F0}" dt="2022-10-06T01:29:12.574" v="349" actId="1076"/>
          <ac:cxnSpMkLst>
            <pc:docMk/>
            <pc:sldMk cId="2415969304" sldId="343"/>
            <ac:cxnSpMk id="36" creationId="{71A1EC65-371D-CC4A-EAF1-D2755371A4BF}"/>
          </ac:cxnSpMkLst>
        </pc:cxnChg>
        <pc:cxnChg chg="mod">
          <ac:chgData name="Antonio Carlos Meira Neto" userId="59b1efde8bf749db" providerId="LiveId" clId="{F18974C9-D74E-4C15-8A4A-1D877A58F9F0}" dt="2022-10-06T01:29:12.574" v="349" actId="1076"/>
          <ac:cxnSpMkLst>
            <pc:docMk/>
            <pc:sldMk cId="2415969304" sldId="343"/>
            <ac:cxnSpMk id="37" creationId="{5B1BF1A3-70FE-4F48-6968-7A5744E699E5}"/>
          </ac:cxnSpMkLst>
        </pc:cxnChg>
        <pc:cxnChg chg="mod">
          <ac:chgData name="Antonio Carlos Meira Neto" userId="59b1efde8bf749db" providerId="LiveId" clId="{F18974C9-D74E-4C15-8A4A-1D877A58F9F0}" dt="2022-10-06T01:29:12.574" v="349" actId="1076"/>
          <ac:cxnSpMkLst>
            <pc:docMk/>
            <pc:sldMk cId="2415969304" sldId="343"/>
            <ac:cxnSpMk id="38" creationId="{6A3BF041-4355-F302-0A8C-50296E450C58}"/>
          </ac:cxnSpMkLst>
        </pc:cxnChg>
        <pc:cxnChg chg="mod">
          <ac:chgData name="Antonio Carlos Meira Neto" userId="59b1efde8bf749db" providerId="LiveId" clId="{F18974C9-D74E-4C15-8A4A-1D877A58F9F0}" dt="2022-10-06T01:29:12.574" v="349" actId="1076"/>
          <ac:cxnSpMkLst>
            <pc:docMk/>
            <pc:sldMk cId="2415969304" sldId="343"/>
            <ac:cxnSpMk id="39" creationId="{3E3E76E7-C9C1-D94E-E74A-8FAD5B52D2A6}"/>
          </ac:cxnSpMkLst>
        </pc:cxnChg>
        <pc:cxnChg chg="mod">
          <ac:chgData name="Antonio Carlos Meira Neto" userId="59b1efde8bf749db" providerId="LiveId" clId="{F18974C9-D74E-4C15-8A4A-1D877A58F9F0}" dt="2022-10-06T01:29:12.574" v="349" actId="1076"/>
          <ac:cxnSpMkLst>
            <pc:docMk/>
            <pc:sldMk cId="2415969304" sldId="343"/>
            <ac:cxnSpMk id="40" creationId="{2554A4A8-A183-F37E-1BD0-D4CC0851F325}"/>
          </ac:cxnSpMkLst>
        </pc:cxnChg>
        <pc:cxnChg chg="mod">
          <ac:chgData name="Antonio Carlos Meira Neto" userId="59b1efde8bf749db" providerId="LiveId" clId="{F18974C9-D74E-4C15-8A4A-1D877A58F9F0}" dt="2022-10-06T01:29:12.574" v="349" actId="1076"/>
          <ac:cxnSpMkLst>
            <pc:docMk/>
            <pc:sldMk cId="2415969304" sldId="343"/>
            <ac:cxnSpMk id="41" creationId="{DB8D0EDE-2096-943A-5628-75A03ACA07C4}"/>
          </ac:cxnSpMkLst>
        </pc:cxnChg>
        <pc:cxnChg chg="mod">
          <ac:chgData name="Antonio Carlos Meira Neto" userId="59b1efde8bf749db" providerId="LiveId" clId="{F18974C9-D74E-4C15-8A4A-1D877A58F9F0}" dt="2022-10-06T01:29:12.574" v="349" actId="1076"/>
          <ac:cxnSpMkLst>
            <pc:docMk/>
            <pc:sldMk cId="2415969304" sldId="343"/>
            <ac:cxnSpMk id="42" creationId="{0EB20E20-89E1-F72C-DA56-CB6369C2FF4D}"/>
          </ac:cxnSpMkLst>
        </pc:cxnChg>
        <pc:cxnChg chg="mod">
          <ac:chgData name="Antonio Carlos Meira Neto" userId="59b1efde8bf749db" providerId="LiveId" clId="{F18974C9-D74E-4C15-8A4A-1D877A58F9F0}" dt="2022-10-06T01:29:12.574" v="349" actId="1076"/>
          <ac:cxnSpMkLst>
            <pc:docMk/>
            <pc:sldMk cId="2415969304" sldId="343"/>
            <ac:cxnSpMk id="43" creationId="{6C4204E5-B6C1-9DD3-F837-E34EFE9B2DCE}"/>
          </ac:cxnSpMkLst>
        </pc:cxnChg>
        <pc:cxnChg chg="mod">
          <ac:chgData name="Antonio Carlos Meira Neto" userId="59b1efde8bf749db" providerId="LiveId" clId="{F18974C9-D74E-4C15-8A4A-1D877A58F9F0}" dt="2022-10-06T01:29:12.574" v="349" actId="1076"/>
          <ac:cxnSpMkLst>
            <pc:docMk/>
            <pc:sldMk cId="2415969304" sldId="343"/>
            <ac:cxnSpMk id="44" creationId="{A7842CB7-FF82-C3F6-DDB3-26C0F5F265A3}"/>
          </ac:cxnSpMkLst>
        </pc:cxnChg>
        <pc:cxnChg chg="mod">
          <ac:chgData name="Antonio Carlos Meira Neto" userId="59b1efde8bf749db" providerId="LiveId" clId="{F18974C9-D74E-4C15-8A4A-1D877A58F9F0}" dt="2022-10-06T01:29:12.574" v="349" actId="1076"/>
          <ac:cxnSpMkLst>
            <pc:docMk/>
            <pc:sldMk cId="2415969304" sldId="343"/>
            <ac:cxnSpMk id="45" creationId="{F0646E34-E6BA-0441-8FB5-89645EB62B6B}"/>
          </ac:cxnSpMkLst>
        </pc:cxnChg>
        <pc:cxnChg chg="mod">
          <ac:chgData name="Antonio Carlos Meira Neto" userId="59b1efde8bf749db" providerId="LiveId" clId="{F18974C9-D74E-4C15-8A4A-1D877A58F9F0}" dt="2022-10-06T01:25:03.108" v="279" actId="1076"/>
          <ac:cxnSpMkLst>
            <pc:docMk/>
            <pc:sldMk cId="2415969304" sldId="343"/>
            <ac:cxnSpMk id="100" creationId="{35122F27-61CC-786C-903D-F3B37C823589}"/>
          </ac:cxnSpMkLst>
        </pc:cxnChg>
      </pc:sldChg>
      <pc:sldChg chg="del">
        <pc:chgData name="Antonio Carlos Meira Neto" userId="59b1efde8bf749db" providerId="LiveId" clId="{F18974C9-D74E-4C15-8A4A-1D877A58F9F0}" dt="2022-10-06T00:52:29.213" v="0" actId="47"/>
        <pc:sldMkLst>
          <pc:docMk/>
          <pc:sldMk cId="595507740" sldId="345"/>
        </pc:sldMkLst>
      </pc:sldChg>
      <pc:sldChg chg="addSp delSp modSp mod">
        <pc:chgData name="Antonio Carlos Meira Neto" userId="59b1efde8bf749db" providerId="LiveId" clId="{F18974C9-D74E-4C15-8A4A-1D877A58F9F0}" dt="2022-10-06T01:34:20.401" v="392"/>
        <pc:sldMkLst>
          <pc:docMk/>
          <pc:sldMk cId="427787438" sldId="346"/>
        </pc:sldMkLst>
        <pc:spChg chg="del">
          <ac:chgData name="Antonio Carlos Meira Neto" userId="59b1efde8bf749db" providerId="LiveId" clId="{F18974C9-D74E-4C15-8A4A-1D877A58F9F0}" dt="2022-10-06T01:34:20.124" v="391" actId="478"/>
          <ac:spMkLst>
            <pc:docMk/>
            <pc:sldMk cId="427787438" sldId="346"/>
            <ac:spMk id="3" creationId="{1EF3BD10-0BFD-7B8F-C1B3-703461906C58}"/>
          </ac:spMkLst>
        </pc:spChg>
        <pc:spChg chg="add mod">
          <ac:chgData name="Antonio Carlos Meira Neto" userId="59b1efde8bf749db" providerId="LiveId" clId="{F18974C9-D74E-4C15-8A4A-1D877A58F9F0}" dt="2022-10-06T01:34:20.401" v="392"/>
          <ac:spMkLst>
            <pc:docMk/>
            <pc:sldMk cId="427787438" sldId="346"/>
            <ac:spMk id="5" creationId="{EB03A93F-E0F9-D0AC-B719-8F66D0E8D5FE}"/>
          </ac:spMkLst>
        </pc:spChg>
        <pc:spChg chg="mod">
          <ac:chgData name="Antonio Carlos Meira Neto" userId="59b1efde8bf749db" providerId="LiveId" clId="{F18974C9-D74E-4C15-8A4A-1D877A58F9F0}" dt="2022-10-06T01:30:07.247" v="355" actId="1076"/>
          <ac:spMkLst>
            <pc:docMk/>
            <pc:sldMk cId="427787438" sldId="346"/>
            <ac:spMk id="115" creationId="{9E4A82A6-06B6-8CA5-4AE2-F2A590350BFA}"/>
          </ac:spMkLst>
        </pc:spChg>
        <pc:picChg chg="del">
          <ac:chgData name="Antonio Carlos Meira Neto" userId="59b1efde8bf749db" providerId="LiveId" clId="{F18974C9-D74E-4C15-8A4A-1D877A58F9F0}" dt="2022-10-06T01:13:01.058" v="183" actId="478"/>
          <ac:picMkLst>
            <pc:docMk/>
            <pc:sldMk cId="427787438" sldId="346"/>
            <ac:picMk id="1026" creationId="{5E0FFE5E-3649-E86A-5C72-43F95BE2B3C8}"/>
          </ac:picMkLst>
        </pc:picChg>
        <pc:picChg chg="add del mod">
          <ac:chgData name="Antonio Carlos Meira Neto" userId="59b1efde8bf749db" providerId="LiveId" clId="{F18974C9-D74E-4C15-8A4A-1D877A58F9F0}" dt="2022-10-06T01:15:26.978" v="188" actId="478"/>
          <ac:picMkLst>
            <pc:docMk/>
            <pc:sldMk cId="427787438" sldId="346"/>
            <ac:picMk id="2050" creationId="{045907A1-9748-714B-A6D9-A18EFB1BB2EC}"/>
          </ac:picMkLst>
        </pc:picChg>
        <pc:picChg chg="add mod">
          <ac:chgData name="Antonio Carlos Meira Neto" userId="59b1efde8bf749db" providerId="LiveId" clId="{F18974C9-D74E-4C15-8A4A-1D877A58F9F0}" dt="2022-10-06T01:30:00.439" v="354" actId="1076"/>
          <ac:picMkLst>
            <pc:docMk/>
            <pc:sldMk cId="427787438" sldId="346"/>
            <ac:picMk id="2052" creationId="{EA8A1EB1-31C3-D0CC-45E9-CA24BCB4C256}"/>
          </ac:picMkLst>
        </pc:picChg>
      </pc:sldChg>
      <pc:sldChg chg="addSp delSp modSp mod">
        <pc:chgData name="Antonio Carlos Meira Neto" userId="59b1efde8bf749db" providerId="LiveId" clId="{F18974C9-D74E-4C15-8A4A-1D877A58F9F0}" dt="2022-10-06T01:34:31.455" v="412" actId="20577"/>
        <pc:sldMkLst>
          <pc:docMk/>
          <pc:sldMk cId="3159172547" sldId="348"/>
        </pc:sldMkLst>
        <pc:spChg chg="add mod">
          <ac:chgData name="Antonio Carlos Meira Neto" userId="59b1efde8bf749db" providerId="LiveId" clId="{F18974C9-D74E-4C15-8A4A-1D877A58F9F0}" dt="2022-10-06T01:34:31.455" v="412" actId="20577"/>
          <ac:spMkLst>
            <pc:docMk/>
            <pc:sldMk cId="3159172547" sldId="348"/>
            <ac:spMk id="2" creationId="{4701B0D9-E473-B9A5-1B5F-F5BF758AB73E}"/>
          </ac:spMkLst>
        </pc:spChg>
        <pc:spChg chg="del">
          <ac:chgData name="Antonio Carlos Meira Neto" userId="59b1efde8bf749db" providerId="LiveId" clId="{F18974C9-D74E-4C15-8A4A-1D877A58F9F0}" dt="2022-10-06T01:34:23.847" v="393" actId="478"/>
          <ac:spMkLst>
            <pc:docMk/>
            <pc:sldMk cId="3159172547" sldId="348"/>
            <ac:spMk id="3" creationId="{1EF3BD10-0BFD-7B8F-C1B3-703461906C58}"/>
          </ac:spMkLst>
        </pc:spChg>
      </pc:sldChg>
      <pc:sldChg chg="del">
        <pc:chgData name="Antonio Carlos Meira Neto" userId="59b1efde8bf749db" providerId="LiveId" clId="{F18974C9-D74E-4C15-8A4A-1D877A58F9F0}" dt="2022-10-06T00:52:29.213" v="0" actId="47"/>
        <pc:sldMkLst>
          <pc:docMk/>
          <pc:sldMk cId="2757290332" sldId="352"/>
        </pc:sldMkLst>
      </pc:sldChg>
      <pc:sldChg chg="modSp add mod">
        <pc:chgData name="Antonio Carlos Meira Neto" userId="59b1efde8bf749db" providerId="LiveId" clId="{F18974C9-D74E-4C15-8A4A-1D877A58F9F0}" dt="2022-10-06T00:53:05.943" v="2" actId="207"/>
        <pc:sldMkLst>
          <pc:docMk/>
          <pc:sldMk cId="65622034" sldId="358"/>
        </pc:sldMkLst>
        <pc:graphicFrameChg chg="modGraphic">
          <ac:chgData name="Antonio Carlos Meira Neto" userId="59b1efde8bf749db" providerId="LiveId" clId="{F18974C9-D74E-4C15-8A4A-1D877A58F9F0}" dt="2022-10-06T00:53:05.943" v="2" actId="207"/>
          <ac:graphicFrameMkLst>
            <pc:docMk/>
            <pc:sldMk cId="65622034" sldId="358"/>
            <ac:graphicFrameMk id="8" creationId="{03FB626D-7784-BB37-AA4C-90B848644D55}"/>
          </ac:graphicFrameMkLst>
        </pc:graphicFrameChg>
      </pc:sldChg>
      <pc:sldChg chg="modSp add mod ord">
        <pc:chgData name="Antonio Carlos Meira Neto" userId="59b1efde8bf749db" providerId="LiveId" clId="{F18974C9-D74E-4C15-8A4A-1D877A58F9F0}" dt="2022-10-06T00:53:56.371" v="9" actId="207"/>
        <pc:sldMkLst>
          <pc:docMk/>
          <pc:sldMk cId="4115453567" sldId="359"/>
        </pc:sldMkLst>
        <pc:graphicFrameChg chg="modGraphic">
          <ac:chgData name="Antonio Carlos Meira Neto" userId="59b1efde8bf749db" providerId="LiveId" clId="{F18974C9-D74E-4C15-8A4A-1D877A58F9F0}" dt="2022-10-06T00:53:56.371" v="9" actId="207"/>
          <ac:graphicFrameMkLst>
            <pc:docMk/>
            <pc:sldMk cId="4115453567" sldId="359"/>
            <ac:graphicFrameMk id="8" creationId="{03FB626D-7784-BB37-AA4C-90B848644D55}"/>
          </ac:graphicFrameMkLst>
        </pc:graphicFrameChg>
      </pc:sldChg>
      <pc:sldChg chg="modSp add mod">
        <pc:chgData name="Antonio Carlos Meira Neto" userId="59b1efde8bf749db" providerId="LiveId" clId="{F18974C9-D74E-4C15-8A4A-1D877A58F9F0}" dt="2022-10-06T00:55:57.844" v="19" actId="207"/>
        <pc:sldMkLst>
          <pc:docMk/>
          <pc:sldMk cId="1281163469" sldId="360"/>
        </pc:sldMkLst>
        <pc:graphicFrameChg chg="modGraphic">
          <ac:chgData name="Antonio Carlos Meira Neto" userId="59b1efde8bf749db" providerId="LiveId" clId="{F18974C9-D74E-4C15-8A4A-1D877A58F9F0}" dt="2022-10-06T00:55:57.844" v="19" actId="207"/>
          <ac:graphicFrameMkLst>
            <pc:docMk/>
            <pc:sldMk cId="1281163469" sldId="360"/>
            <ac:graphicFrameMk id="8" creationId="{03FB626D-7784-BB37-AA4C-90B848644D55}"/>
          </ac:graphicFrameMkLst>
        </pc:graphicFrameChg>
      </pc:sldChg>
      <pc:sldChg chg="modSp add mod">
        <pc:chgData name="Antonio Carlos Meira Neto" userId="59b1efde8bf749db" providerId="LiveId" clId="{F18974C9-D74E-4C15-8A4A-1D877A58F9F0}" dt="2022-10-06T00:55:47.729" v="18" actId="207"/>
        <pc:sldMkLst>
          <pc:docMk/>
          <pc:sldMk cId="3985856756" sldId="361"/>
        </pc:sldMkLst>
        <pc:graphicFrameChg chg="modGraphic">
          <ac:chgData name="Antonio Carlos Meira Neto" userId="59b1efde8bf749db" providerId="LiveId" clId="{F18974C9-D74E-4C15-8A4A-1D877A58F9F0}" dt="2022-10-06T00:55:47.729" v="18" actId="207"/>
          <ac:graphicFrameMkLst>
            <pc:docMk/>
            <pc:sldMk cId="3985856756" sldId="361"/>
            <ac:graphicFrameMk id="8" creationId="{03FB626D-7784-BB37-AA4C-90B848644D55}"/>
          </ac:graphicFrameMkLst>
        </pc:graphicFrameChg>
      </pc:sldChg>
      <pc:sldChg chg="modSp add mod">
        <pc:chgData name="Antonio Carlos Meira Neto" userId="59b1efde8bf749db" providerId="LiveId" clId="{F18974C9-D74E-4C15-8A4A-1D877A58F9F0}" dt="2022-10-06T00:55:26.533" v="17" actId="207"/>
        <pc:sldMkLst>
          <pc:docMk/>
          <pc:sldMk cId="1846438662" sldId="362"/>
        </pc:sldMkLst>
        <pc:graphicFrameChg chg="modGraphic">
          <ac:chgData name="Antonio Carlos Meira Neto" userId="59b1efde8bf749db" providerId="LiveId" clId="{F18974C9-D74E-4C15-8A4A-1D877A58F9F0}" dt="2022-10-06T00:55:26.533" v="17" actId="207"/>
          <ac:graphicFrameMkLst>
            <pc:docMk/>
            <pc:sldMk cId="1846438662" sldId="362"/>
            <ac:graphicFrameMk id="8" creationId="{03FB626D-7784-BB37-AA4C-90B848644D55}"/>
          </ac:graphicFrameMkLst>
        </pc:graphicFrameChg>
      </pc:sldChg>
      <pc:sldChg chg="modSp add mod">
        <pc:chgData name="Antonio Carlos Meira Neto" userId="59b1efde8bf749db" providerId="LiveId" clId="{F18974C9-D74E-4C15-8A4A-1D877A58F9F0}" dt="2022-10-06T00:55:06.642" v="16" actId="207"/>
        <pc:sldMkLst>
          <pc:docMk/>
          <pc:sldMk cId="619357480" sldId="363"/>
        </pc:sldMkLst>
        <pc:graphicFrameChg chg="modGraphic">
          <ac:chgData name="Antonio Carlos Meira Neto" userId="59b1efde8bf749db" providerId="LiveId" clId="{F18974C9-D74E-4C15-8A4A-1D877A58F9F0}" dt="2022-10-06T00:55:06.642" v="16" actId="207"/>
          <ac:graphicFrameMkLst>
            <pc:docMk/>
            <pc:sldMk cId="619357480" sldId="363"/>
            <ac:graphicFrameMk id="8" creationId="{03FB626D-7784-BB37-AA4C-90B848644D55}"/>
          </ac:graphicFrameMkLst>
        </pc:graphicFrameChg>
      </pc:sldChg>
      <pc:sldChg chg="modSp add mod">
        <pc:chgData name="Antonio Carlos Meira Neto" userId="59b1efde8bf749db" providerId="LiveId" clId="{F18974C9-D74E-4C15-8A4A-1D877A58F9F0}" dt="2022-10-06T00:54:51.186" v="15" actId="207"/>
        <pc:sldMkLst>
          <pc:docMk/>
          <pc:sldMk cId="4275985982" sldId="364"/>
        </pc:sldMkLst>
        <pc:graphicFrameChg chg="modGraphic">
          <ac:chgData name="Antonio Carlos Meira Neto" userId="59b1efde8bf749db" providerId="LiveId" clId="{F18974C9-D74E-4C15-8A4A-1D877A58F9F0}" dt="2022-10-06T00:54:51.186" v="15" actId="207"/>
          <ac:graphicFrameMkLst>
            <pc:docMk/>
            <pc:sldMk cId="4275985982" sldId="364"/>
            <ac:graphicFrameMk id="8" creationId="{03FB626D-7784-BB37-AA4C-90B848644D55}"/>
          </ac:graphicFrameMkLst>
        </pc:graphicFrameChg>
      </pc:sldChg>
      <pc:sldChg chg="addSp delSp modSp add mod">
        <pc:chgData name="Antonio Carlos Meira Neto" userId="59b1efde8bf749db" providerId="LiveId" clId="{F18974C9-D74E-4C15-8A4A-1D877A58F9F0}" dt="2022-10-06T01:33:07.529" v="371" actId="12789"/>
        <pc:sldMkLst>
          <pc:docMk/>
          <pc:sldMk cId="2091097541" sldId="365"/>
        </pc:sldMkLst>
        <pc:spChg chg="del">
          <ac:chgData name="Antonio Carlos Meira Neto" userId="59b1efde8bf749db" providerId="LiveId" clId="{F18974C9-D74E-4C15-8A4A-1D877A58F9F0}" dt="2022-10-06T00:58:08.128" v="50" actId="478"/>
          <ac:spMkLst>
            <pc:docMk/>
            <pc:sldMk cId="2091097541" sldId="365"/>
            <ac:spMk id="2" creationId="{2C37DD13-8F5F-358A-5985-DF170C7B1EFF}"/>
          </ac:spMkLst>
        </pc:spChg>
        <pc:spChg chg="del">
          <ac:chgData name="Antonio Carlos Meira Neto" userId="59b1efde8bf749db" providerId="LiveId" clId="{F18974C9-D74E-4C15-8A4A-1D877A58F9F0}" dt="2022-10-06T00:58:08.128" v="50" actId="478"/>
          <ac:spMkLst>
            <pc:docMk/>
            <pc:sldMk cId="2091097541" sldId="365"/>
            <ac:spMk id="3" creationId="{CCC60271-51ED-2A6D-B0FE-6D0882908B60}"/>
          </ac:spMkLst>
        </pc:spChg>
        <pc:spChg chg="add mod">
          <ac:chgData name="Antonio Carlos Meira Neto" userId="59b1efde8bf749db" providerId="LiveId" clId="{F18974C9-D74E-4C15-8A4A-1D877A58F9F0}" dt="2022-10-06T00:59:34.327" v="153" actId="1037"/>
          <ac:spMkLst>
            <pc:docMk/>
            <pc:sldMk cId="2091097541" sldId="365"/>
            <ac:spMk id="5" creationId="{9258D923-471F-F9A8-FF4A-A27EA4890566}"/>
          </ac:spMkLst>
        </pc:spChg>
        <pc:spChg chg="add mod">
          <ac:chgData name="Antonio Carlos Meira Neto" userId="59b1efde8bf749db" providerId="LiveId" clId="{F18974C9-D74E-4C15-8A4A-1D877A58F9F0}" dt="2022-10-06T00:59:43.540" v="173" actId="408"/>
          <ac:spMkLst>
            <pc:docMk/>
            <pc:sldMk cId="2091097541" sldId="365"/>
            <ac:spMk id="6" creationId="{3EBE3200-FF7E-0E04-5A18-2C36556AA6B4}"/>
          </ac:spMkLst>
        </pc:spChg>
        <pc:spChg chg="del">
          <ac:chgData name="Antonio Carlos Meira Neto" userId="59b1efde8bf749db" providerId="LiveId" clId="{F18974C9-D74E-4C15-8A4A-1D877A58F9F0}" dt="2022-10-06T00:58:08.128" v="50" actId="478"/>
          <ac:spMkLst>
            <pc:docMk/>
            <pc:sldMk cId="2091097541" sldId="365"/>
            <ac:spMk id="8" creationId="{0BE5F6A9-4213-53DB-3057-547A8D1AC797}"/>
          </ac:spMkLst>
        </pc:spChg>
        <pc:spChg chg="add mod">
          <ac:chgData name="Antonio Carlos Meira Neto" userId="59b1efde8bf749db" providerId="LiveId" clId="{F18974C9-D74E-4C15-8A4A-1D877A58F9F0}" dt="2022-10-06T00:59:37.590" v="172" actId="1037"/>
          <ac:spMkLst>
            <pc:docMk/>
            <pc:sldMk cId="2091097541" sldId="365"/>
            <ac:spMk id="9" creationId="{9C70C172-B6A2-C899-1CCE-7C93C95A3772}"/>
          </ac:spMkLst>
        </pc:spChg>
        <pc:spChg chg="mod">
          <ac:chgData name="Antonio Carlos Meira Neto" userId="59b1efde8bf749db" providerId="LiveId" clId="{F18974C9-D74E-4C15-8A4A-1D877A58F9F0}" dt="2022-10-06T00:58:03.435" v="49" actId="20577"/>
          <ac:spMkLst>
            <pc:docMk/>
            <pc:sldMk cId="2091097541" sldId="365"/>
            <ac:spMk id="11" creationId="{52B4CE2B-3A7C-AD1F-BB8E-10CE0E68C57C}"/>
          </ac:spMkLst>
        </pc:spChg>
        <pc:spChg chg="add mod">
          <ac:chgData name="Antonio Carlos Meira Neto" userId="59b1efde8bf749db" providerId="LiveId" clId="{F18974C9-D74E-4C15-8A4A-1D877A58F9F0}" dt="2022-10-06T01:33:07.529" v="371" actId="12789"/>
          <ac:spMkLst>
            <pc:docMk/>
            <pc:sldMk cId="2091097541" sldId="365"/>
            <ac:spMk id="15" creationId="{D82CF34A-DFF1-ACC0-8B64-ABA431C3AAD3}"/>
          </ac:spMkLst>
        </pc:spChg>
        <pc:spChg chg="add mod">
          <ac:chgData name="Antonio Carlos Meira Neto" userId="59b1efde8bf749db" providerId="LiveId" clId="{F18974C9-D74E-4C15-8A4A-1D877A58F9F0}" dt="2022-10-06T01:33:07.529" v="371" actId="12789"/>
          <ac:spMkLst>
            <pc:docMk/>
            <pc:sldMk cId="2091097541" sldId="365"/>
            <ac:spMk id="17" creationId="{17DC8C2E-9A2F-A45A-FE45-9DD3F25732B9}"/>
          </ac:spMkLst>
        </pc:spChg>
        <pc:spChg chg="del">
          <ac:chgData name="Antonio Carlos Meira Neto" userId="59b1efde8bf749db" providerId="LiveId" clId="{F18974C9-D74E-4C15-8A4A-1D877A58F9F0}" dt="2022-10-06T00:58:08.128" v="50" actId="478"/>
          <ac:spMkLst>
            <pc:docMk/>
            <pc:sldMk cId="2091097541" sldId="365"/>
            <ac:spMk id="28" creationId="{B3BDD949-3AA4-B67C-78E4-713E4062F7A2}"/>
          </ac:spMkLst>
        </pc:spChg>
        <pc:grpChg chg="del">
          <ac:chgData name="Antonio Carlos Meira Neto" userId="59b1efde8bf749db" providerId="LiveId" clId="{F18974C9-D74E-4C15-8A4A-1D877A58F9F0}" dt="2022-10-06T00:58:08.128" v="50" actId="478"/>
          <ac:grpSpMkLst>
            <pc:docMk/>
            <pc:sldMk cId="2091097541" sldId="365"/>
            <ac:grpSpMk id="18" creationId="{F8F7B63A-56A9-3B38-85AE-B2217712C68E}"/>
          </ac:grpSpMkLst>
        </pc:grpChg>
        <pc:grpChg chg="add mod">
          <ac:chgData name="Antonio Carlos Meira Neto" userId="59b1efde8bf749db" providerId="LiveId" clId="{F18974C9-D74E-4C15-8A4A-1D877A58F9F0}" dt="2022-10-06T01:33:07.529" v="371" actId="12789"/>
          <ac:grpSpMkLst>
            <pc:docMk/>
            <pc:sldMk cId="2091097541" sldId="365"/>
            <ac:grpSpMk id="19" creationId="{3142EE75-9611-C0F1-0F82-7934DC12EB3F}"/>
          </ac:grpSpMkLst>
        </pc:grpChg>
        <pc:grpChg chg="del">
          <ac:chgData name="Antonio Carlos Meira Neto" userId="59b1efde8bf749db" providerId="LiveId" clId="{F18974C9-D74E-4C15-8A4A-1D877A58F9F0}" dt="2022-10-06T00:58:08.128" v="50" actId="478"/>
          <ac:grpSpMkLst>
            <pc:docMk/>
            <pc:sldMk cId="2091097541" sldId="365"/>
            <ac:grpSpMk id="27" creationId="{629FF4E4-F9FB-1965-E576-621E064C9274}"/>
          </ac:grpSpMkLst>
        </pc:grpChg>
        <pc:picChg chg="del">
          <ac:chgData name="Antonio Carlos Meira Neto" userId="59b1efde8bf749db" providerId="LiveId" clId="{F18974C9-D74E-4C15-8A4A-1D877A58F9F0}" dt="2022-10-06T00:58:08.128" v="50" actId="478"/>
          <ac:picMkLst>
            <pc:docMk/>
            <pc:sldMk cId="2091097541" sldId="365"/>
            <ac:picMk id="7" creationId="{CA3C16C4-9B00-00D1-802A-C29EC0377599}"/>
          </ac:picMkLst>
        </pc:picChg>
        <pc:picChg chg="del">
          <ac:chgData name="Antonio Carlos Meira Neto" userId="59b1efde8bf749db" providerId="LiveId" clId="{F18974C9-D74E-4C15-8A4A-1D877A58F9F0}" dt="2022-10-06T00:58:08.128" v="50" actId="478"/>
          <ac:picMkLst>
            <pc:docMk/>
            <pc:sldMk cId="2091097541" sldId="365"/>
            <ac:picMk id="10" creationId="{BCE4823D-EED1-C6D9-E3C0-36F55D7AAC3D}"/>
          </ac:picMkLst>
        </pc:picChg>
        <pc:picChg chg="del">
          <ac:chgData name="Antonio Carlos Meira Neto" userId="59b1efde8bf749db" providerId="LiveId" clId="{F18974C9-D74E-4C15-8A4A-1D877A58F9F0}" dt="2022-10-06T00:58:08.128" v="50" actId="478"/>
          <ac:picMkLst>
            <pc:docMk/>
            <pc:sldMk cId="2091097541" sldId="365"/>
            <ac:picMk id="12" creationId="{A01F7935-A980-85A1-379C-F727ED4B2647}"/>
          </ac:picMkLst>
        </pc:picChg>
        <pc:picChg chg="add del mod">
          <ac:chgData name="Antonio Carlos Meira Neto" userId="59b1efde8bf749db" providerId="LiveId" clId="{F18974C9-D74E-4C15-8A4A-1D877A58F9F0}" dt="2022-10-06T01:12:47.785" v="181" actId="478"/>
          <ac:picMkLst>
            <pc:docMk/>
            <pc:sldMk cId="2091097541" sldId="365"/>
            <ac:picMk id="14" creationId="{85CEBD2E-76D0-38E9-AF07-AAF87764A6D9}"/>
          </ac:picMkLst>
        </pc:picChg>
        <pc:picChg chg="del">
          <ac:chgData name="Antonio Carlos Meira Neto" userId="59b1efde8bf749db" providerId="LiveId" clId="{F18974C9-D74E-4C15-8A4A-1D877A58F9F0}" dt="2022-10-06T00:58:08.128" v="50" actId="478"/>
          <ac:picMkLst>
            <pc:docMk/>
            <pc:sldMk cId="2091097541" sldId="365"/>
            <ac:picMk id="16" creationId="{357F1C12-7F5E-6FAB-BE1A-14DE26559553}"/>
          </ac:picMkLst>
        </pc:picChg>
        <pc:picChg chg="del">
          <ac:chgData name="Antonio Carlos Meira Neto" userId="59b1efde8bf749db" providerId="LiveId" clId="{F18974C9-D74E-4C15-8A4A-1D877A58F9F0}" dt="2022-10-06T00:58:08.128" v="50" actId="478"/>
          <ac:picMkLst>
            <pc:docMk/>
            <pc:sldMk cId="2091097541" sldId="365"/>
            <ac:picMk id="30" creationId="{F562825B-CB15-B99A-B09C-1D71FA0B8056}"/>
          </ac:picMkLst>
        </pc:picChg>
        <pc:picChg chg="del">
          <ac:chgData name="Antonio Carlos Meira Neto" userId="59b1efde8bf749db" providerId="LiveId" clId="{F18974C9-D74E-4C15-8A4A-1D877A58F9F0}" dt="2022-10-06T00:58:08.128" v="50" actId="478"/>
          <ac:picMkLst>
            <pc:docMk/>
            <pc:sldMk cId="2091097541" sldId="365"/>
            <ac:picMk id="32" creationId="{18717E0C-69FB-F0C2-C1FB-9C76F31C3F8F}"/>
          </ac:picMkLst>
        </pc:picChg>
        <pc:picChg chg="del">
          <ac:chgData name="Antonio Carlos Meira Neto" userId="59b1efde8bf749db" providerId="LiveId" clId="{F18974C9-D74E-4C15-8A4A-1D877A58F9F0}" dt="2022-10-06T00:58:08.128" v="50" actId="478"/>
          <ac:picMkLst>
            <pc:docMk/>
            <pc:sldMk cId="2091097541" sldId="365"/>
            <ac:picMk id="59" creationId="{7F7D7DB4-9CF9-9855-57D5-E9900BC411DD}"/>
          </ac:picMkLst>
        </pc:picChg>
        <pc:picChg chg="add mod">
          <ac:chgData name="Antonio Carlos Meira Neto" userId="59b1efde8bf749db" providerId="LiveId" clId="{F18974C9-D74E-4C15-8A4A-1D877A58F9F0}" dt="2022-10-06T01:33:07.529" v="371" actId="12789"/>
          <ac:picMkLst>
            <pc:docMk/>
            <pc:sldMk cId="2091097541" sldId="365"/>
            <ac:picMk id="1026" creationId="{6DADBBB5-6CEA-64D9-DC02-4F9A8BDB9FCE}"/>
          </ac:picMkLst>
        </pc:picChg>
        <pc:picChg chg="add mod">
          <ac:chgData name="Antonio Carlos Meira Neto" userId="59b1efde8bf749db" providerId="LiveId" clId="{F18974C9-D74E-4C15-8A4A-1D877A58F9F0}" dt="2022-10-06T01:33:07.529" v="371" actId="12789"/>
          <ac:picMkLst>
            <pc:docMk/>
            <pc:sldMk cId="2091097541" sldId="365"/>
            <ac:picMk id="1028" creationId="{642738DF-90C0-C755-6DBC-D463FB1B18CD}"/>
          </ac:picMkLst>
        </pc:picChg>
        <pc:picChg chg="add mod">
          <ac:chgData name="Antonio Carlos Meira Neto" userId="59b1efde8bf749db" providerId="LiveId" clId="{F18974C9-D74E-4C15-8A4A-1D877A58F9F0}" dt="2022-10-06T01:33:07.529" v="371" actId="12789"/>
          <ac:picMkLst>
            <pc:docMk/>
            <pc:sldMk cId="2091097541" sldId="365"/>
            <ac:picMk id="1030" creationId="{7D5956D6-541B-A3E4-CE10-FCE82EB4E869}"/>
          </ac:picMkLst>
        </pc:picChg>
      </pc:sldChg>
    </pc:docChg>
  </pc:docChgLst>
  <pc:docChgLst>
    <pc:chgData name="Antonio Carlos Meira Neto" userId="59b1efde8bf749db" providerId="LiveId" clId="{A4B80FF9-53FA-433F-AE53-46DF638C0A43}"/>
    <pc:docChg chg="undo redo custSel addSld delSld modSld sldOrd modMainMaster">
      <pc:chgData name="Antonio Carlos Meira Neto" userId="59b1efde8bf749db" providerId="LiveId" clId="{A4B80FF9-53FA-433F-AE53-46DF638C0A43}" dt="2022-09-07T03:59:42.653" v="3671" actId="20577"/>
      <pc:docMkLst>
        <pc:docMk/>
      </pc:docMkLst>
      <pc:sldChg chg="addSp delSp modSp mod ord modShow">
        <pc:chgData name="Antonio Carlos Meira Neto" userId="59b1efde8bf749db" providerId="LiveId" clId="{A4B80FF9-53FA-433F-AE53-46DF638C0A43}" dt="2022-05-01T21:22:45.929" v="3078" actId="1076"/>
        <pc:sldMkLst>
          <pc:docMk/>
          <pc:sldMk cId="2596464374" sldId="274"/>
        </pc:sldMkLst>
        <pc:spChg chg="mod">
          <ac:chgData name="Antonio Carlos Meira Neto" userId="59b1efde8bf749db" providerId="LiveId" clId="{A4B80FF9-53FA-433F-AE53-46DF638C0A43}" dt="2022-05-01T21:13:13.457" v="2935" actId="20577"/>
          <ac:spMkLst>
            <pc:docMk/>
            <pc:sldMk cId="2596464374" sldId="274"/>
            <ac:spMk id="2" creationId="{BE65F496-DD7E-46D5-9E4C-F520303CBBA5}"/>
          </ac:spMkLst>
        </pc:spChg>
        <pc:spChg chg="mod">
          <ac:chgData name="Antonio Carlos Meira Neto" userId="59b1efde8bf749db" providerId="LiveId" clId="{A4B80FF9-53FA-433F-AE53-46DF638C0A43}" dt="2022-04-27T21:24:39.093" v="2889" actId="20577"/>
          <ac:spMkLst>
            <pc:docMk/>
            <pc:sldMk cId="2596464374" sldId="274"/>
            <ac:spMk id="36" creationId="{A5524AC6-D467-4D59-BD2E-625C7707689F}"/>
          </ac:spMkLst>
        </pc:spChg>
        <pc:spChg chg="del">
          <ac:chgData name="Antonio Carlos Meira Neto" userId="59b1efde8bf749db" providerId="LiveId" clId="{A4B80FF9-53FA-433F-AE53-46DF638C0A43}" dt="2022-05-01T21:22:36.806" v="3075" actId="478"/>
          <ac:spMkLst>
            <pc:docMk/>
            <pc:sldMk cId="2596464374" sldId="274"/>
            <ac:spMk id="40" creationId="{8781CDB6-8512-4352-8FFD-3A4183F0A162}"/>
          </ac:spMkLst>
        </pc:spChg>
        <pc:spChg chg="add mod">
          <ac:chgData name="Antonio Carlos Meira Neto" userId="59b1efde8bf749db" providerId="LiveId" clId="{A4B80FF9-53FA-433F-AE53-46DF638C0A43}" dt="2022-05-01T21:22:45.929" v="3078" actId="1076"/>
          <ac:spMkLst>
            <pc:docMk/>
            <pc:sldMk cId="2596464374" sldId="274"/>
            <ac:spMk id="43" creationId="{AAB9BD75-53EE-423F-630F-7EA8B6BDF760}"/>
          </ac:spMkLst>
        </pc:spChg>
        <pc:spChg chg="mod">
          <ac:chgData name="Antonio Carlos Meira Neto" userId="59b1efde8bf749db" providerId="LiveId" clId="{A4B80FF9-53FA-433F-AE53-46DF638C0A43}" dt="2022-05-01T21:22:40.233" v="3077"/>
          <ac:spMkLst>
            <pc:docMk/>
            <pc:sldMk cId="2596464374" sldId="274"/>
            <ac:spMk id="48" creationId="{8C835817-F800-80D6-589C-91BC38097B61}"/>
          </ac:spMkLst>
        </pc:spChg>
        <pc:spChg chg="mod">
          <ac:chgData name="Antonio Carlos Meira Neto" userId="59b1efde8bf749db" providerId="LiveId" clId="{A4B80FF9-53FA-433F-AE53-46DF638C0A43}" dt="2022-05-01T21:22:40.233" v="3077"/>
          <ac:spMkLst>
            <pc:docMk/>
            <pc:sldMk cId="2596464374" sldId="274"/>
            <ac:spMk id="49" creationId="{53AC799C-04D1-29F5-1F9A-07261C3BEEFE}"/>
          </ac:spMkLst>
        </pc:spChg>
        <pc:spChg chg="mod">
          <ac:chgData name="Antonio Carlos Meira Neto" userId="59b1efde8bf749db" providerId="LiveId" clId="{A4B80FF9-53FA-433F-AE53-46DF638C0A43}" dt="2022-05-01T21:22:40.233" v="3077"/>
          <ac:spMkLst>
            <pc:docMk/>
            <pc:sldMk cId="2596464374" sldId="274"/>
            <ac:spMk id="51" creationId="{438F7967-A45E-8945-2A2F-8A14C13914A7}"/>
          </ac:spMkLst>
        </pc:spChg>
        <pc:spChg chg="mod">
          <ac:chgData name="Antonio Carlos Meira Neto" userId="59b1efde8bf749db" providerId="LiveId" clId="{A4B80FF9-53FA-433F-AE53-46DF638C0A43}" dt="2022-05-01T21:22:40.233" v="3077"/>
          <ac:spMkLst>
            <pc:docMk/>
            <pc:sldMk cId="2596464374" sldId="274"/>
            <ac:spMk id="53" creationId="{0E9213A1-18DC-11D8-37AE-E521DB3B5562}"/>
          </ac:spMkLst>
        </pc:spChg>
        <pc:spChg chg="mod">
          <ac:chgData name="Antonio Carlos Meira Neto" userId="59b1efde8bf749db" providerId="LiveId" clId="{A4B80FF9-53FA-433F-AE53-46DF638C0A43}" dt="2022-05-01T21:22:40.233" v="3077"/>
          <ac:spMkLst>
            <pc:docMk/>
            <pc:sldMk cId="2596464374" sldId="274"/>
            <ac:spMk id="54" creationId="{B70EB6F1-C963-0381-9904-4FA0EF014ED5}"/>
          </ac:spMkLst>
        </pc:spChg>
        <pc:spChg chg="mod">
          <ac:chgData name="Antonio Carlos Meira Neto" userId="59b1efde8bf749db" providerId="LiveId" clId="{A4B80FF9-53FA-433F-AE53-46DF638C0A43}" dt="2022-05-01T21:22:40.233" v="3077"/>
          <ac:spMkLst>
            <pc:docMk/>
            <pc:sldMk cId="2596464374" sldId="274"/>
            <ac:spMk id="55" creationId="{DFC27E31-592C-0781-1D9F-DB17802165E3}"/>
          </ac:spMkLst>
        </pc:spChg>
        <pc:spChg chg="mod">
          <ac:chgData name="Antonio Carlos Meira Neto" userId="59b1efde8bf749db" providerId="LiveId" clId="{A4B80FF9-53FA-433F-AE53-46DF638C0A43}" dt="2022-05-01T21:22:40.233" v="3077"/>
          <ac:spMkLst>
            <pc:docMk/>
            <pc:sldMk cId="2596464374" sldId="274"/>
            <ac:spMk id="59" creationId="{DAC2D868-C974-C2E4-3800-74A5FBBBD3DE}"/>
          </ac:spMkLst>
        </pc:spChg>
        <pc:spChg chg="mod">
          <ac:chgData name="Antonio Carlos Meira Neto" userId="59b1efde8bf749db" providerId="LiveId" clId="{A4B80FF9-53FA-433F-AE53-46DF638C0A43}" dt="2022-05-01T21:22:40.233" v="3077"/>
          <ac:spMkLst>
            <pc:docMk/>
            <pc:sldMk cId="2596464374" sldId="274"/>
            <ac:spMk id="62" creationId="{072783DC-556D-2E7F-DAFF-EAA7C30A838F}"/>
          </ac:spMkLst>
        </pc:spChg>
        <pc:spChg chg="mod">
          <ac:chgData name="Antonio Carlos Meira Neto" userId="59b1efde8bf749db" providerId="LiveId" clId="{A4B80FF9-53FA-433F-AE53-46DF638C0A43}" dt="2022-05-01T21:22:40.233" v="3077"/>
          <ac:spMkLst>
            <pc:docMk/>
            <pc:sldMk cId="2596464374" sldId="274"/>
            <ac:spMk id="65" creationId="{41D19C1A-047E-BCE6-02CB-3B4451FCCEB0}"/>
          </ac:spMkLst>
        </pc:spChg>
        <pc:spChg chg="mod">
          <ac:chgData name="Antonio Carlos Meira Neto" userId="59b1efde8bf749db" providerId="LiveId" clId="{A4B80FF9-53FA-433F-AE53-46DF638C0A43}" dt="2022-05-01T21:22:40.233" v="3077"/>
          <ac:spMkLst>
            <pc:docMk/>
            <pc:sldMk cId="2596464374" sldId="274"/>
            <ac:spMk id="66" creationId="{16B360A7-6F55-788C-2A13-A7CDDBE624CE}"/>
          </ac:spMkLst>
        </pc:spChg>
        <pc:spChg chg="mod">
          <ac:chgData name="Antonio Carlos Meira Neto" userId="59b1efde8bf749db" providerId="LiveId" clId="{A4B80FF9-53FA-433F-AE53-46DF638C0A43}" dt="2022-05-01T21:22:40.233" v="3077"/>
          <ac:spMkLst>
            <pc:docMk/>
            <pc:sldMk cId="2596464374" sldId="274"/>
            <ac:spMk id="67" creationId="{B68C9E23-85A2-D77D-2265-84CF14287974}"/>
          </ac:spMkLst>
        </pc:spChg>
        <pc:spChg chg="mod">
          <ac:chgData name="Antonio Carlos Meira Neto" userId="59b1efde8bf749db" providerId="LiveId" clId="{A4B80FF9-53FA-433F-AE53-46DF638C0A43}" dt="2022-05-01T21:22:40.233" v="3077"/>
          <ac:spMkLst>
            <pc:docMk/>
            <pc:sldMk cId="2596464374" sldId="274"/>
            <ac:spMk id="70" creationId="{CDA0A940-6002-646D-96DE-D70C6CEB9469}"/>
          </ac:spMkLst>
        </pc:spChg>
        <pc:spChg chg="mod">
          <ac:chgData name="Antonio Carlos Meira Neto" userId="59b1efde8bf749db" providerId="LiveId" clId="{A4B80FF9-53FA-433F-AE53-46DF638C0A43}" dt="2022-05-01T21:22:40.233" v="3077"/>
          <ac:spMkLst>
            <pc:docMk/>
            <pc:sldMk cId="2596464374" sldId="274"/>
            <ac:spMk id="74" creationId="{0F3E3FB2-2DA8-FF9E-7DF4-9AC0E6E4B572}"/>
          </ac:spMkLst>
        </pc:spChg>
        <pc:spChg chg="mod">
          <ac:chgData name="Antonio Carlos Meira Neto" userId="59b1efde8bf749db" providerId="LiveId" clId="{A4B80FF9-53FA-433F-AE53-46DF638C0A43}" dt="2022-05-01T21:22:40.233" v="3077"/>
          <ac:spMkLst>
            <pc:docMk/>
            <pc:sldMk cId="2596464374" sldId="274"/>
            <ac:spMk id="75" creationId="{1EB58E38-EE91-CF73-715F-FE321A9E8476}"/>
          </ac:spMkLst>
        </pc:spChg>
        <pc:spChg chg="mod">
          <ac:chgData name="Antonio Carlos Meira Neto" userId="59b1efde8bf749db" providerId="LiveId" clId="{A4B80FF9-53FA-433F-AE53-46DF638C0A43}" dt="2022-05-01T21:22:40.233" v="3077"/>
          <ac:spMkLst>
            <pc:docMk/>
            <pc:sldMk cId="2596464374" sldId="274"/>
            <ac:spMk id="76" creationId="{1E57352E-762D-4317-5DBB-645DC5B36101}"/>
          </ac:spMkLst>
        </pc:spChg>
        <pc:grpChg chg="del">
          <ac:chgData name="Antonio Carlos Meira Neto" userId="59b1efde8bf749db" providerId="LiveId" clId="{A4B80FF9-53FA-433F-AE53-46DF638C0A43}" dt="2022-05-01T21:22:39.316" v="3076" actId="478"/>
          <ac:grpSpMkLst>
            <pc:docMk/>
            <pc:sldMk cId="2596464374" sldId="274"/>
            <ac:grpSpMk id="6" creationId="{8AD2A43F-6E33-48E4-BEC6-515C6E2761D3}"/>
          </ac:grpSpMkLst>
        </pc:grpChg>
        <pc:grpChg chg="add mod">
          <ac:chgData name="Antonio Carlos Meira Neto" userId="59b1efde8bf749db" providerId="LiveId" clId="{A4B80FF9-53FA-433F-AE53-46DF638C0A43}" dt="2022-05-01T21:22:45.929" v="3078" actId="1076"/>
          <ac:grpSpMkLst>
            <pc:docMk/>
            <pc:sldMk cId="2596464374" sldId="274"/>
            <ac:grpSpMk id="44" creationId="{655B336B-DD5A-0B8C-8385-FAEA7492DB97}"/>
          </ac:grpSpMkLst>
        </pc:grpChg>
        <pc:cxnChg chg="mod">
          <ac:chgData name="Antonio Carlos Meira Neto" userId="59b1efde8bf749db" providerId="LiveId" clId="{A4B80FF9-53FA-433F-AE53-46DF638C0A43}" dt="2022-05-01T21:22:39.316" v="3076" actId="478"/>
          <ac:cxnSpMkLst>
            <pc:docMk/>
            <pc:sldMk cId="2596464374" sldId="274"/>
            <ac:cxnSpMk id="10" creationId="{424D0390-C2D9-4915-9330-410B22FC7D3F}"/>
          </ac:cxnSpMkLst>
        </pc:cxnChg>
        <pc:cxnChg chg="mod">
          <ac:chgData name="Antonio Carlos Meira Neto" userId="59b1efde8bf749db" providerId="LiveId" clId="{A4B80FF9-53FA-433F-AE53-46DF638C0A43}" dt="2022-05-01T21:22:39.316" v="3076" actId="478"/>
          <ac:cxnSpMkLst>
            <pc:docMk/>
            <pc:sldMk cId="2596464374" sldId="274"/>
            <ac:cxnSpMk id="13" creationId="{CC097759-1BC8-4F7E-B7A5-B4FF2525E7E5}"/>
          </ac:cxnSpMkLst>
        </pc:cxnChg>
        <pc:cxnChg chg="mod">
          <ac:chgData name="Antonio Carlos Meira Neto" userId="59b1efde8bf749db" providerId="LiveId" clId="{A4B80FF9-53FA-433F-AE53-46DF638C0A43}" dt="2022-05-01T21:22:39.316" v="3076" actId="478"/>
          <ac:cxnSpMkLst>
            <pc:docMk/>
            <pc:sldMk cId="2596464374" sldId="274"/>
            <ac:cxnSpMk id="17" creationId="{F64FB3CC-001F-4445-9569-75E74E0BB1E5}"/>
          </ac:cxnSpMkLst>
        </pc:cxnChg>
        <pc:cxnChg chg="mod">
          <ac:chgData name="Antonio Carlos Meira Neto" userId="59b1efde8bf749db" providerId="LiveId" clId="{A4B80FF9-53FA-433F-AE53-46DF638C0A43}" dt="2022-05-01T21:22:39.316" v="3076" actId="478"/>
          <ac:cxnSpMkLst>
            <pc:docMk/>
            <pc:sldMk cId="2596464374" sldId="274"/>
            <ac:cxnSpMk id="18" creationId="{64C7C534-C947-4551-912D-7ABEEB854CB5}"/>
          </ac:cxnSpMkLst>
        </pc:cxnChg>
        <pc:cxnChg chg="mod">
          <ac:chgData name="Antonio Carlos Meira Neto" userId="59b1efde8bf749db" providerId="LiveId" clId="{A4B80FF9-53FA-433F-AE53-46DF638C0A43}" dt="2022-05-01T21:22:39.316" v="3076" actId="478"/>
          <ac:cxnSpMkLst>
            <pc:docMk/>
            <pc:sldMk cId="2596464374" sldId="274"/>
            <ac:cxnSpMk id="19" creationId="{359A0B92-BABA-4F81-970F-7DEDE04D55B9}"/>
          </ac:cxnSpMkLst>
        </pc:cxnChg>
        <pc:cxnChg chg="mod">
          <ac:chgData name="Antonio Carlos Meira Neto" userId="59b1efde8bf749db" providerId="LiveId" clId="{A4B80FF9-53FA-433F-AE53-46DF638C0A43}" dt="2022-05-01T21:22:39.316" v="3076" actId="478"/>
          <ac:cxnSpMkLst>
            <pc:docMk/>
            <pc:sldMk cId="2596464374" sldId="274"/>
            <ac:cxnSpMk id="21" creationId="{D7BCF302-5143-4D2D-A893-A6446C1198B5}"/>
          </ac:cxnSpMkLst>
        </pc:cxnChg>
        <pc:cxnChg chg="mod">
          <ac:chgData name="Antonio Carlos Meira Neto" userId="59b1efde8bf749db" providerId="LiveId" clId="{A4B80FF9-53FA-433F-AE53-46DF638C0A43}" dt="2022-05-01T21:22:39.316" v="3076" actId="478"/>
          <ac:cxnSpMkLst>
            <pc:docMk/>
            <pc:sldMk cId="2596464374" sldId="274"/>
            <ac:cxnSpMk id="22" creationId="{64656B24-C15D-430A-BE2D-C9E3A9A922BD}"/>
          </ac:cxnSpMkLst>
        </pc:cxnChg>
        <pc:cxnChg chg="mod">
          <ac:chgData name="Antonio Carlos Meira Neto" userId="59b1efde8bf749db" providerId="LiveId" clId="{A4B80FF9-53FA-433F-AE53-46DF638C0A43}" dt="2022-05-01T21:22:39.316" v="3076" actId="478"/>
          <ac:cxnSpMkLst>
            <pc:docMk/>
            <pc:sldMk cId="2596464374" sldId="274"/>
            <ac:cxnSpMk id="24" creationId="{4ABE0B6E-6CB2-47E9-8E2C-0B759BF07A42}"/>
          </ac:cxnSpMkLst>
        </pc:cxnChg>
        <pc:cxnChg chg="mod">
          <ac:chgData name="Antonio Carlos Meira Neto" userId="59b1efde8bf749db" providerId="LiveId" clId="{A4B80FF9-53FA-433F-AE53-46DF638C0A43}" dt="2022-05-01T21:22:39.316" v="3076" actId="478"/>
          <ac:cxnSpMkLst>
            <pc:docMk/>
            <pc:sldMk cId="2596464374" sldId="274"/>
            <ac:cxnSpMk id="25" creationId="{0A3C822B-66D7-4EDF-9225-56DE4BBEC3EF}"/>
          </ac:cxnSpMkLst>
        </pc:cxnChg>
        <pc:cxnChg chg="mod">
          <ac:chgData name="Antonio Carlos Meira Neto" userId="59b1efde8bf749db" providerId="LiveId" clId="{A4B80FF9-53FA-433F-AE53-46DF638C0A43}" dt="2022-05-01T21:22:39.316" v="3076" actId="478"/>
          <ac:cxnSpMkLst>
            <pc:docMk/>
            <pc:sldMk cId="2596464374" sldId="274"/>
            <ac:cxnSpMk id="29" creationId="{75483060-437B-4349-AE2A-1614CA131019}"/>
          </ac:cxnSpMkLst>
        </pc:cxnChg>
        <pc:cxnChg chg="mod">
          <ac:chgData name="Antonio Carlos Meira Neto" userId="59b1efde8bf749db" providerId="LiveId" clId="{A4B80FF9-53FA-433F-AE53-46DF638C0A43}" dt="2022-05-01T21:22:39.316" v="3076" actId="478"/>
          <ac:cxnSpMkLst>
            <pc:docMk/>
            <pc:sldMk cId="2596464374" sldId="274"/>
            <ac:cxnSpMk id="30" creationId="{1238F222-3413-4E03-8AA9-2A9DDE5A8551}"/>
          </ac:cxnSpMkLst>
        </pc:cxnChg>
        <pc:cxnChg chg="mod">
          <ac:chgData name="Antonio Carlos Meira Neto" userId="59b1efde8bf749db" providerId="LiveId" clId="{A4B80FF9-53FA-433F-AE53-46DF638C0A43}" dt="2022-05-01T21:22:39.316" v="3076" actId="478"/>
          <ac:cxnSpMkLst>
            <pc:docMk/>
            <pc:sldMk cId="2596464374" sldId="274"/>
            <ac:cxnSpMk id="32" creationId="{61DE06BF-2063-45E8-AFF2-96F7B3FCABF0}"/>
          </ac:cxnSpMkLst>
        </pc:cxnChg>
        <pc:cxnChg chg="mod">
          <ac:chgData name="Antonio Carlos Meira Neto" userId="59b1efde8bf749db" providerId="LiveId" clId="{A4B80FF9-53FA-433F-AE53-46DF638C0A43}" dt="2022-05-01T21:22:39.316" v="3076" actId="478"/>
          <ac:cxnSpMkLst>
            <pc:docMk/>
            <pc:sldMk cId="2596464374" sldId="274"/>
            <ac:cxnSpMk id="33" creationId="{88D4CCCE-6C9E-4A39-89B7-B1AC84CD19A0}"/>
          </ac:cxnSpMkLst>
        </pc:cxnChg>
        <pc:cxnChg chg="mod">
          <ac:chgData name="Antonio Carlos Meira Neto" userId="59b1efde8bf749db" providerId="LiveId" clId="{A4B80FF9-53FA-433F-AE53-46DF638C0A43}" dt="2022-05-01T21:22:39.316" v="3076" actId="478"/>
          <ac:cxnSpMkLst>
            <pc:docMk/>
            <pc:sldMk cId="2596464374" sldId="274"/>
            <ac:cxnSpMk id="34" creationId="{88EF9483-6DC7-45E2-963C-ACB571D0F7DC}"/>
          </ac:cxnSpMkLst>
        </pc:cxnChg>
        <pc:cxnChg chg="mod">
          <ac:chgData name="Antonio Carlos Meira Neto" userId="59b1efde8bf749db" providerId="LiveId" clId="{A4B80FF9-53FA-433F-AE53-46DF638C0A43}" dt="2022-05-01T21:22:40.233" v="3077"/>
          <ac:cxnSpMkLst>
            <pc:docMk/>
            <pc:sldMk cId="2596464374" sldId="274"/>
            <ac:cxnSpMk id="50" creationId="{83E2497A-3F27-4F4B-817E-BCA5E7F05E6B}"/>
          </ac:cxnSpMkLst>
        </pc:cxnChg>
        <pc:cxnChg chg="mod">
          <ac:chgData name="Antonio Carlos Meira Neto" userId="59b1efde8bf749db" providerId="LiveId" clId="{A4B80FF9-53FA-433F-AE53-46DF638C0A43}" dt="2022-05-01T21:22:40.233" v="3077"/>
          <ac:cxnSpMkLst>
            <pc:docMk/>
            <pc:sldMk cId="2596464374" sldId="274"/>
            <ac:cxnSpMk id="52" creationId="{83659A63-1E34-1A51-B392-9DE316D138A6}"/>
          </ac:cxnSpMkLst>
        </pc:cxnChg>
        <pc:cxnChg chg="mod">
          <ac:chgData name="Antonio Carlos Meira Neto" userId="59b1efde8bf749db" providerId="LiveId" clId="{A4B80FF9-53FA-433F-AE53-46DF638C0A43}" dt="2022-05-01T21:22:40.233" v="3077"/>
          <ac:cxnSpMkLst>
            <pc:docMk/>
            <pc:sldMk cId="2596464374" sldId="274"/>
            <ac:cxnSpMk id="56" creationId="{FBB62CB1-7800-1A1F-E420-59DBBE34D060}"/>
          </ac:cxnSpMkLst>
        </pc:cxnChg>
        <pc:cxnChg chg="mod">
          <ac:chgData name="Antonio Carlos Meira Neto" userId="59b1efde8bf749db" providerId="LiveId" clId="{A4B80FF9-53FA-433F-AE53-46DF638C0A43}" dt="2022-05-01T21:22:40.233" v="3077"/>
          <ac:cxnSpMkLst>
            <pc:docMk/>
            <pc:sldMk cId="2596464374" sldId="274"/>
            <ac:cxnSpMk id="57" creationId="{0BA1E913-EA2E-004C-F4DB-F7B47DF6E27F}"/>
          </ac:cxnSpMkLst>
        </pc:cxnChg>
        <pc:cxnChg chg="mod">
          <ac:chgData name="Antonio Carlos Meira Neto" userId="59b1efde8bf749db" providerId="LiveId" clId="{A4B80FF9-53FA-433F-AE53-46DF638C0A43}" dt="2022-05-01T21:22:40.233" v="3077"/>
          <ac:cxnSpMkLst>
            <pc:docMk/>
            <pc:sldMk cId="2596464374" sldId="274"/>
            <ac:cxnSpMk id="58" creationId="{65BA33B7-F284-610A-4501-E4B85613334C}"/>
          </ac:cxnSpMkLst>
        </pc:cxnChg>
        <pc:cxnChg chg="mod">
          <ac:chgData name="Antonio Carlos Meira Neto" userId="59b1efde8bf749db" providerId="LiveId" clId="{A4B80FF9-53FA-433F-AE53-46DF638C0A43}" dt="2022-05-01T21:22:40.233" v="3077"/>
          <ac:cxnSpMkLst>
            <pc:docMk/>
            <pc:sldMk cId="2596464374" sldId="274"/>
            <ac:cxnSpMk id="60" creationId="{CE6F5863-A9E4-3A1A-6233-9779B8FCFFA5}"/>
          </ac:cxnSpMkLst>
        </pc:cxnChg>
        <pc:cxnChg chg="mod">
          <ac:chgData name="Antonio Carlos Meira Neto" userId="59b1efde8bf749db" providerId="LiveId" clId="{A4B80FF9-53FA-433F-AE53-46DF638C0A43}" dt="2022-05-01T21:22:40.233" v="3077"/>
          <ac:cxnSpMkLst>
            <pc:docMk/>
            <pc:sldMk cId="2596464374" sldId="274"/>
            <ac:cxnSpMk id="61" creationId="{990002BB-7766-A746-376A-720F9B374D1B}"/>
          </ac:cxnSpMkLst>
        </pc:cxnChg>
        <pc:cxnChg chg="mod">
          <ac:chgData name="Antonio Carlos Meira Neto" userId="59b1efde8bf749db" providerId="LiveId" clId="{A4B80FF9-53FA-433F-AE53-46DF638C0A43}" dt="2022-05-01T21:22:40.233" v="3077"/>
          <ac:cxnSpMkLst>
            <pc:docMk/>
            <pc:sldMk cId="2596464374" sldId="274"/>
            <ac:cxnSpMk id="63" creationId="{95C5B5A9-7B53-756E-A485-5080C54DCD2E}"/>
          </ac:cxnSpMkLst>
        </pc:cxnChg>
        <pc:cxnChg chg="mod">
          <ac:chgData name="Antonio Carlos Meira Neto" userId="59b1efde8bf749db" providerId="LiveId" clId="{A4B80FF9-53FA-433F-AE53-46DF638C0A43}" dt="2022-05-01T21:22:40.233" v="3077"/>
          <ac:cxnSpMkLst>
            <pc:docMk/>
            <pc:sldMk cId="2596464374" sldId="274"/>
            <ac:cxnSpMk id="64" creationId="{04391AA3-690B-1D0D-C5A7-CF479F631808}"/>
          </ac:cxnSpMkLst>
        </pc:cxnChg>
        <pc:cxnChg chg="mod">
          <ac:chgData name="Antonio Carlos Meira Neto" userId="59b1efde8bf749db" providerId="LiveId" clId="{A4B80FF9-53FA-433F-AE53-46DF638C0A43}" dt="2022-05-01T21:22:40.233" v="3077"/>
          <ac:cxnSpMkLst>
            <pc:docMk/>
            <pc:sldMk cId="2596464374" sldId="274"/>
            <ac:cxnSpMk id="68" creationId="{28536128-675B-4EBD-0D32-C844DD3B5D11}"/>
          </ac:cxnSpMkLst>
        </pc:cxnChg>
        <pc:cxnChg chg="mod">
          <ac:chgData name="Antonio Carlos Meira Neto" userId="59b1efde8bf749db" providerId="LiveId" clId="{A4B80FF9-53FA-433F-AE53-46DF638C0A43}" dt="2022-05-01T21:22:40.233" v="3077"/>
          <ac:cxnSpMkLst>
            <pc:docMk/>
            <pc:sldMk cId="2596464374" sldId="274"/>
            <ac:cxnSpMk id="69" creationId="{4C909D28-19AF-3055-F06A-2789F9B38B0C}"/>
          </ac:cxnSpMkLst>
        </pc:cxnChg>
        <pc:cxnChg chg="mod">
          <ac:chgData name="Antonio Carlos Meira Neto" userId="59b1efde8bf749db" providerId="LiveId" clId="{A4B80FF9-53FA-433F-AE53-46DF638C0A43}" dt="2022-05-01T21:22:40.233" v="3077"/>
          <ac:cxnSpMkLst>
            <pc:docMk/>
            <pc:sldMk cId="2596464374" sldId="274"/>
            <ac:cxnSpMk id="71" creationId="{1472F505-8590-3716-920B-97ADA0FA7036}"/>
          </ac:cxnSpMkLst>
        </pc:cxnChg>
        <pc:cxnChg chg="mod">
          <ac:chgData name="Antonio Carlos Meira Neto" userId="59b1efde8bf749db" providerId="LiveId" clId="{A4B80FF9-53FA-433F-AE53-46DF638C0A43}" dt="2022-05-01T21:22:40.233" v="3077"/>
          <ac:cxnSpMkLst>
            <pc:docMk/>
            <pc:sldMk cId="2596464374" sldId="274"/>
            <ac:cxnSpMk id="72" creationId="{7B9A9D76-1D9C-0525-3887-29E5F6E58928}"/>
          </ac:cxnSpMkLst>
        </pc:cxnChg>
        <pc:cxnChg chg="mod">
          <ac:chgData name="Antonio Carlos Meira Neto" userId="59b1efde8bf749db" providerId="LiveId" clId="{A4B80FF9-53FA-433F-AE53-46DF638C0A43}" dt="2022-05-01T21:22:40.233" v="3077"/>
          <ac:cxnSpMkLst>
            <pc:docMk/>
            <pc:sldMk cId="2596464374" sldId="274"/>
            <ac:cxnSpMk id="73" creationId="{D4CEFF73-B34F-32A8-99DF-B3E693047E2F}"/>
          </ac:cxnSpMkLst>
        </pc:cxnChg>
        <pc:cxnChg chg="mod">
          <ac:chgData name="Antonio Carlos Meira Neto" userId="59b1efde8bf749db" providerId="LiveId" clId="{A4B80FF9-53FA-433F-AE53-46DF638C0A43}" dt="2022-05-01T21:22:40.233" v="3077"/>
          <ac:cxnSpMkLst>
            <pc:docMk/>
            <pc:sldMk cId="2596464374" sldId="274"/>
            <ac:cxnSpMk id="77" creationId="{B7849B7C-4BAB-1015-FF33-BFD4872A7216}"/>
          </ac:cxnSpMkLst>
        </pc:cxnChg>
        <pc:cxnChg chg="mod">
          <ac:chgData name="Antonio Carlos Meira Neto" userId="59b1efde8bf749db" providerId="LiveId" clId="{A4B80FF9-53FA-433F-AE53-46DF638C0A43}" dt="2022-05-01T21:22:40.233" v="3077"/>
          <ac:cxnSpMkLst>
            <pc:docMk/>
            <pc:sldMk cId="2596464374" sldId="274"/>
            <ac:cxnSpMk id="78" creationId="{C633786B-C69F-5A0D-5AEB-666FB827C977}"/>
          </ac:cxnSpMkLst>
        </pc:cxnChg>
        <pc:cxnChg chg="mod">
          <ac:chgData name="Antonio Carlos Meira Neto" userId="59b1efde8bf749db" providerId="LiveId" clId="{A4B80FF9-53FA-433F-AE53-46DF638C0A43}" dt="2022-05-01T21:22:40.233" v="3077"/>
          <ac:cxnSpMkLst>
            <pc:docMk/>
            <pc:sldMk cId="2596464374" sldId="274"/>
            <ac:cxnSpMk id="79" creationId="{1504855B-51AD-F56D-53D8-7680046BE953}"/>
          </ac:cxnSpMkLst>
        </pc:cxnChg>
      </pc:sldChg>
      <pc:sldChg chg="modSp">
        <pc:chgData name="Antonio Carlos Meira Neto" userId="59b1efde8bf749db" providerId="LiveId" clId="{A4B80FF9-53FA-433F-AE53-46DF638C0A43}" dt="2022-09-07T03:57:06.374" v="3611" actId="20577"/>
        <pc:sldMkLst>
          <pc:docMk/>
          <pc:sldMk cId="2496420764" sldId="277"/>
        </pc:sldMkLst>
        <pc:graphicFrameChg chg="mod">
          <ac:chgData name="Antonio Carlos Meira Neto" userId="59b1efde8bf749db" providerId="LiveId" clId="{A4B80FF9-53FA-433F-AE53-46DF638C0A43}" dt="2022-09-07T03:57:06.374" v="3611" actId="20577"/>
          <ac:graphicFrameMkLst>
            <pc:docMk/>
            <pc:sldMk cId="2496420764" sldId="277"/>
            <ac:graphicFrameMk id="7" creationId="{3624EBFF-79C0-4FF0-A78C-6E0E61EB8DC5}"/>
          </ac:graphicFrameMkLst>
        </pc:graphicFrameChg>
      </pc:sldChg>
      <pc:sldChg chg="modSp mod">
        <pc:chgData name="Antonio Carlos Meira Neto" userId="59b1efde8bf749db" providerId="LiveId" clId="{A4B80FF9-53FA-433F-AE53-46DF638C0A43}" dt="2022-04-27T21:18:51.703" v="2866" actId="20577"/>
        <pc:sldMkLst>
          <pc:docMk/>
          <pc:sldMk cId="2965070269" sldId="279"/>
        </pc:sldMkLst>
        <pc:spChg chg="mod">
          <ac:chgData name="Antonio Carlos Meira Neto" userId="59b1efde8bf749db" providerId="LiveId" clId="{A4B80FF9-53FA-433F-AE53-46DF638C0A43}" dt="2022-04-27T21:18:51.703" v="2866" actId="20577"/>
          <ac:spMkLst>
            <pc:docMk/>
            <pc:sldMk cId="2965070269" sldId="279"/>
            <ac:spMk id="42" creationId="{5AADDC23-3271-4183-A7E8-56189A2DFAA7}"/>
          </ac:spMkLst>
        </pc:spChg>
      </pc:sldChg>
      <pc:sldChg chg="addSp delSp modSp mod chgLayout">
        <pc:chgData name="Antonio Carlos Meira Neto" userId="59b1efde8bf749db" providerId="LiveId" clId="{A4B80FF9-53FA-433F-AE53-46DF638C0A43}" dt="2022-09-07T03:56:51.558" v="3587" actId="20577"/>
        <pc:sldMkLst>
          <pc:docMk/>
          <pc:sldMk cId="1967265182" sldId="281"/>
        </pc:sldMkLst>
        <pc:spChg chg="add del mod ord">
          <ac:chgData name="Antonio Carlos Meira Neto" userId="59b1efde8bf749db" providerId="LiveId" clId="{A4B80FF9-53FA-433F-AE53-46DF638C0A43}" dt="2022-04-20T03:05:17.742" v="455" actId="478"/>
          <ac:spMkLst>
            <pc:docMk/>
            <pc:sldMk cId="1967265182" sldId="281"/>
            <ac:spMk id="2" creationId="{A621F258-D8F4-4D54-9602-6A0B5B39BA64}"/>
          </ac:spMkLst>
        </pc:spChg>
        <pc:spChg chg="mod ord">
          <ac:chgData name="Antonio Carlos Meira Neto" userId="59b1efde8bf749db" providerId="LiveId" clId="{A4B80FF9-53FA-433F-AE53-46DF638C0A43}" dt="2022-04-20T03:05:12.363" v="454" actId="700"/>
          <ac:spMkLst>
            <pc:docMk/>
            <pc:sldMk cId="1967265182" sldId="281"/>
            <ac:spMk id="73" creationId="{DEC2DCA0-0858-4FDB-8776-D86AFED0183A}"/>
          </ac:spMkLst>
        </pc:spChg>
        <pc:spChg chg="mod ord">
          <ac:chgData name="Antonio Carlos Meira Neto" userId="59b1efde8bf749db" providerId="LiveId" clId="{A4B80FF9-53FA-433F-AE53-46DF638C0A43}" dt="2022-04-20T03:05:12.363" v="454" actId="700"/>
          <ac:spMkLst>
            <pc:docMk/>
            <pc:sldMk cId="1967265182" sldId="281"/>
            <ac:spMk id="82" creationId="{9129489C-0130-45E5-9DAE-C5B36C7E5D7E}"/>
          </ac:spMkLst>
        </pc:spChg>
        <pc:graphicFrameChg chg="mod">
          <ac:chgData name="Antonio Carlos Meira Neto" userId="59b1efde8bf749db" providerId="LiveId" clId="{A4B80FF9-53FA-433F-AE53-46DF638C0A43}" dt="2022-09-07T03:56:51.558" v="3587" actId="20577"/>
          <ac:graphicFrameMkLst>
            <pc:docMk/>
            <pc:sldMk cId="1967265182" sldId="281"/>
            <ac:graphicFrameMk id="7" creationId="{E080F802-4FE6-4FEA-810B-955B4ADCA95C}"/>
          </ac:graphicFrameMkLst>
        </pc:graphicFrameChg>
      </pc:sldChg>
      <pc:sldChg chg="modSp add del mod">
        <pc:chgData name="Antonio Carlos Meira Neto" userId="59b1efde8bf749db" providerId="LiveId" clId="{A4B80FF9-53FA-433F-AE53-46DF638C0A43}" dt="2022-04-27T21:19:53.181" v="2876" actId="20577"/>
        <pc:sldMkLst>
          <pc:docMk/>
          <pc:sldMk cId="1709215102" sldId="283"/>
        </pc:sldMkLst>
        <pc:spChg chg="mod">
          <ac:chgData name="Antonio Carlos Meira Neto" userId="59b1efde8bf749db" providerId="LiveId" clId="{A4B80FF9-53FA-433F-AE53-46DF638C0A43}" dt="2022-04-27T21:19:53.181" v="2876" actId="20577"/>
          <ac:spMkLst>
            <pc:docMk/>
            <pc:sldMk cId="1709215102" sldId="283"/>
            <ac:spMk id="39" creationId="{B03A1C45-B721-4284-80AB-1530EDF0F871}"/>
          </ac:spMkLst>
        </pc:spChg>
        <pc:spChg chg="mod">
          <ac:chgData name="Antonio Carlos Meira Neto" userId="59b1efde8bf749db" providerId="LiveId" clId="{A4B80FF9-53FA-433F-AE53-46DF638C0A43}" dt="2022-04-27T21:19:49.629" v="2874" actId="20577"/>
          <ac:spMkLst>
            <pc:docMk/>
            <pc:sldMk cId="1709215102" sldId="283"/>
            <ac:spMk id="69" creationId="{40D86F53-89B1-4D4B-B7A0-4497047A6120}"/>
          </ac:spMkLst>
        </pc:spChg>
      </pc:sldChg>
      <pc:sldChg chg="modSp mod">
        <pc:chgData name="Antonio Carlos Meira Neto" userId="59b1efde8bf749db" providerId="LiveId" clId="{A4B80FF9-53FA-433F-AE53-46DF638C0A43}" dt="2022-04-11T00:49:41.070" v="38" actId="1037"/>
        <pc:sldMkLst>
          <pc:docMk/>
          <pc:sldMk cId="2599301344" sldId="284"/>
        </pc:sldMkLst>
        <pc:spChg chg="mod">
          <ac:chgData name="Antonio Carlos Meira Neto" userId="59b1efde8bf749db" providerId="LiveId" clId="{A4B80FF9-53FA-433F-AE53-46DF638C0A43}" dt="2022-04-11T00:49:41.070" v="38" actId="1037"/>
          <ac:spMkLst>
            <pc:docMk/>
            <pc:sldMk cId="2599301344" sldId="284"/>
            <ac:spMk id="282" creationId="{1C6CC471-762F-44A7-8AF6-D8CD6EF18C7E}"/>
          </ac:spMkLst>
        </pc:spChg>
        <pc:spChg chg="mod">
          <ac:chgData name="Antonio Carlos Meira Neto" userId="59b1efde8bf749db" providerId="LiveId" clId="{A4B80FF9-53FA-433F-AE53-46DF638C0A43}" dt="2022-04-11T00:47:49.835" v="36" actId="1038"/>
          <ac:spMkLst>
            <pc:docMk/>
            <pc:sldMk cId="2599301344" sldId="284"/>
            <ac:spMk id="357" creationId="{C539F7DA-20D7-4A8C-8035-21A811A2263F}"/>
          </ac:spMkLst>
        </pc:spChg>
        <pc:grpChg chg="mod">
          <ac:chgData name="Antonio Carlos Meira Neto" userId="59b1efde8bf749db" providerId="LiveId" clId="{A4B80FF9-53FA-433F-AE53-46DF638C0A43}" dt="2022-04-11T00:48:52.363" v="37" actId="5736"/>
          <ac:grpSpMkLst>
            <pc:docMk/>
            <pc:sldMk cId="2599301344" sldId="284"/>
            <ac:grpSpMk id="248" creationId="{69C78259-EF23-4844-AE27-8A0930751100}"/>
          </ac:grpSpMkLst>
        </pc:grpChg>
        <pc:graphicFrameChg chg="mod">
          <ac:chgData name="Antonio Carlos Meira Neto" userId="59b1efde8bf749db" providerId="LiveId" clId="{A4B80FF9-53FA-433F-AE53-46DF638C0A43}" dt="2022-04-11T00:48:52.363" v="37" actId="5736"/>
          <ac:graphicFrameMkLst>
            <pc:docMk/>
            <pc:sldMk cId="2599301344" sldId="284"/>
            <ac:graphicFrameMk id="7" creationId="{E6E78F33-C3D5-4D69-9CAD-ECAEC5755B69}"/>
          </ac:graphicFrameMkLst>
        </pc:graphicFrameChg>
      </pc:sldChg>
      <pc:sldChg chg="modSp mod">
        <pc:chgData name="Antonio Carlos Meira Neto" userId="59b1efde8bf749db" providerId="LiveId" clId="{A4B80FF9-53FA-433F-AE53-46DF638C0A43}" dt="2022-04-27T21:24:34.278" v="2885" actId="20577"/>
        <pc:sldMkLst>
          <pc:docMk/>
          <pc:sldMk cId="3349094762" sldId="286"/>
        </pc:sldMkLst>
        <pc:spChg chg="mod">
          <ac:chgData name="Antonio Carlos Meira Neto" userId="59b1efde8bf749db" providerId="LiveId" clId="{A4B80FF9-53FA-433F-AE53-46DF638C0A43}" dt="2022-04-27T21:24:34.278" v="2885" actId="20577"/>
          <ac:spMkLst>
            <pc:docMk/>
            <pc:sldMk cId="3349094762" sldId="286"/>
            <ac:spMk id="64" creationId="{2A4B00FC-B588-4328-A047-59ABB68D3EAB}"/>
          </ac:spMkLst>
        </pc:spChg>
      </pc:sldChg>
      <pc:sldChg chg="addSp modSp mod chgLayout">
        <pc:chgData name="Antonio Carlos Meira Neto" userId="59b1efde8bf749db" providerId="LiveId" clId="{A4B80FF9-53FA-433F-AE53-46DF638C0A43}" dt="2022-04-27T21:20:02.160" v="2878" actId="20577"/>
        <pc:sldMkLst>
          <pc:docMk/>
          <pc:sldMk cId="2179232161" sldId="287"/>
        </pc:sldMkLst>
        <pc:spChg chg="add mod">
          <ac:chgData name="Antonio Carlos Meira Neto" userId="59b1efde8bf749db" providerId="LiveId" clId="{A4B80FF9-53FA-433F-AE53-46DF638C0A43}" dt="2022-04-20T03:07:05.014" v="470"/>
          <ac:spMkLst>
            <pc:docMk/>
            <pc:sldMk cId="2179232161" sldId="287"/>
            <ac:spMk id="62" creationId="{1B23824E-3E4E-4D2E-94A8-953F5646C23A}"/>
          </ac:spMkLst>
        </pc:spChg>
        <pc:spChg chg="mod ord">
          <ac:chgData name="Antonio Carlos Meira Neto" userId="59b1efde8bf749db" providerId="LiveId" clId="{A4B80FF9-53FA-433F-AE53-46DF638C0A43}" dt="2022-04-20T03:06:54.507" v="469" actId="700"/>
          <ac:spMkLst>
            <pc:docMk/>
            <pc:sldMk cId="2179232161" sldId="287"/>
            <ac:spMk id="64" creationId="{216F431A-C7DF-4131-B456-52B843D5CFBF}"/>
          </ac:spMkLst>
        </pc:spChg>
        <pc:spChg chg="mod">
          <ac:chgData name="Antonio Carlos Meira Neto" userId="59b1efde8bf749db" providerId="LiveId" clId="{A4B80FF9-53FA-433F-AE53-46DF638C0A43}" dt="2022-04-27T21:20:02.160" v="2878" actId="20577"/>
          <ac:spMkLst>
            <pc:docMk/>
            <pc:sldMk cId="2179232161" sldId="287"/>
            <ac:spMk id="103" creationId="{7C70D0CE-F179-44B3-8E2F-55F8AB1A3350}"/>
          </ac:spMkLst>
        </pc:spChg>
        <pc:spChg chg="mod">
          <ac:chgData name="Antonio Carlos Meira Neto" userId="59b1efde8bf749db" providerId="LiveId" clId="{A4B80FF9-53FA-433F-AE53-46DF638C0A43}" dt="2022-04-11T01:03:42.854" v="39" actId="5736"/>
          <ac:spMkLst>
            <pc:docMk/>
            <pc:sldMk cId="2179232161" sldId="287"/>
            <ac:spMk id="146" creationId="{CECF617B-8D77-48FE-A1BB-7E0998D83C5A}"/>
          </ac:spMkLst>
        </pc:spChg>
        <pc:spChg chg="mod">
          <ac:chgData name="Antonio Carlos Meira Neto" userId="59b1efde8bf749db" providerId="LiveId" clId="{A4B80FF9-53FA-433F-AE53-46DF638C0A43}" dt="2022-04-11T01:03:42.854" v="39" actId="5736"/>
          <ac:spMkLst>
            <pc:docMk/>
            <pc:sldMk cId="2179232161" sldId="287"/>
            <ac:spMk id="147" creationId="{8DA7D754-F820-4B78-85C0-A6C008AC750C}"/>
          </ac:spMkLst>
        </pc:spChg>
        <pc:spChg chg="mod">
          <ac:chgData name="Antonio Carlos Meira Neto" userId="59b1efde8bf749db" providerId="LiveId" clId="{A4B80FF9-53FA-433F-AE53-46DF638C0A43}" dt="2022-04-11T01:03:42.854" v="39" actId="5736"/>
          <ac:spMkLst>
            <pc:docMk/>
            <pc:sldMk cId="2179232161" sldId="287"/>
            <ac:spMk id="148" creationId="{52CA36A5-8110-445B-8E23-04A9541089A8}"/>
          </ac:spMkLst>
        </pc:spChg>
        <pc:spChg chg="mod">
          <ac:chgData name="Antonio Carlos Meira Neto" userId="59b1efde8bf749db" providerId="LiveId" clId="{A4B80FF9-53FA-433F-AE53-46DF638C0A43}" dt="2022-04-11T01:03:42.854" v="39" actId="5736"/>
          <ac:spMkLst>
            <pc:docMk/>
            <pc:sldMk cId="2179232161" sldId="287"/>
            <ac:spMk id="149" creationId="{2C6C341A-F46E-4A4D-8D1F-9B349CBDD266}"/>
          </ac:spMkLst>
        </pc:spChg>
        <pc:grpChg chg="add mod">
          <ac:chgData name="Antonio Carlos Meira Neto" userId="59b1efde8bf749db" providerId="LiveId" clId="{A4B80FF9-53FA-433F-AE53-46DF638C0A43}" dt="2022-04-11T01:16:55.601" v="41" actId="164"/>
          <ac:grpSpMkLst>
            <pc:docMk/>
            <pc:sldMk cId="2179232161" sldId="287"/>
            <ac:grpSpMk id="2" creationId="{AB7B1E2F-B37B-41BA-AD32-BDA6D0F3A9C4}"/>
          </ac:grpSpMkLst>
        </pc:grpChg>
        <pc:grpChg chg="mod">
          <ac:chgData name="Antonio Carlos Meira Neto" userId="59b1efde8bf749db" providerId="LiveId" clId="{A4B80FF9-53FA-433F-AE53-46DF638C0A43}" dt="2022-04-11T01:16:55.601" v="41" actId="164"/>
          <ac:grpSpMkLst>
            <pc:docMk/>
            <pc:sldMk cId="2179232161" sldId="287"/>
            <ac:grpSpMk id="43" creationId="{9A63CFA5-30C7-4E2F-91AE-6AB53E5453DD}"/>
          </ac:grpSpMkLst>
        </pc:grpChg>
        <pc:graphicFrameChg chg="mod ord modGraphic">
          <ac:chgData name="Antonio Carlos Meira Neto" userId="59b1efde8bf749db" providerId="LiveId" clId="{A4B80FF9-53FA-433F-AE53-46DF638C0A43}" dt="2022-04-20T03:06:54.507" v="469" actId="700"/>
          <ac:graphicFrameMkLst>
            <pc:docMk/>
            <pc:sldMk cId="2179232161" sldId="287"/>
            <ac:graphicFrameMk id="5" creationId="{A4165607-11B9-4DB0-8A30-DEF2CD2B5D90}"/>
          </ac:graphicFrameMkLst>
        </pc:graphicFrameChg>
        <pc:picChg chg="mod">
          <ac:chgData name="Antonio Carlos Meira Neto" userId="59b1efde8bf749db" providerId="LiveId" clId="{A4B80FF9-53FA-433F-AE53-46DF638C0A43}" dt="2022-04-11T01:16:55.601" v="41" actId="164"/>
          <ac:picMkLst>
            <pc:docMk/>
            <pc:sldMk cId="2179232161" sldId="287"/>
            <ac:picMk id="150" creationId="{FBBCA2BF-CF6D-46D6-A594-B02F67BAA7F1}"/>
          </ac:picMkLst>
        </pc:picChg>
        <pc:picChg chg="mod">
          <ac:chgData name="Antonio Carlos Meira Neto" userId="59b1efde8bf749db" providerId="LiveId" clId="{A4B80FF9-53FA-433F-AE53-46DF638C0A43}" dt="2022-04-11T01:16:55.601" v="41" actId="164"/>
          <ac:picMkLst>
            <pc:docMk/>
            <pc:sldMk cId="2179232161" sldId="287"/>
            <ac:picMk id="152" creationId="{5DD66F69-E051-4999-91AB-B9CBF4AC95A9}"/>
          </ac:picMkLst>
        </pc:picChg>
        <pc:picChg chg="mod">
          <ac:chgData name="Antonio Carlos Meira Neto" userId="59b1efde8bf749db" providerId="LiveId" clId="{A4B80FF9-53FA-433F-AE53-46DF638C0A43}" dt="2022-04-11T01:16:55.601" v="41" actId="164"/>
          <ac:picMkLst>
            <pc:docMk/>
            <pc:sldMk cId="2179232161" sldId="287"/>
            <ac:picMk id="153" creationId="{927C50A9-CAF8-4B9B-961C-E83CC5D1EB4A}"/>
          </ac:picMkLst>
        </pc:picChg>
        <pc:picChg chg="mod">
          <ac:chgData name="Antonio Carlos Meira Neto" userId="59b1efde8bf749db" providerId="LiveId" clId="{A4B80FF9-53FA-433F-AE53-46DF638C0A43}" dt="2022-04-11T01:16:55.601" v="41" actId="164"/>
          <ac:picMkLst>
            <pc:docMk/>
            <pc:sldMk cId="2179232161" sldId="287"/>
            <ac:picMk id="154" creationId="{4B41E6AD-D40B-4E3F-9590-68D62B4738B9}"/>
          </ac:picMkLst>
        </pc:picChg>
        <pc:picChg chg="mod">
          <ac:chgData name="Antonio Carlos Meira Neto" userId="59b1efde8bf749db" providerId="LiveId" clId="{A4B80FF9-53FA-433F-AE53-46DF638C0A43}" dt="2022-04-11T01:16:55.601" v="41" actId="164"/>
          <ac:picMkLst>
            <pc:docMk/>
            <pc:sldMk cId="2179232161" sldId="287"/>
            <ac:picMk id="155" creationId="{9372E35C-0CD6-42FD-8EA7-6A535DFC1425}"/>
          </ac:picMkLst>
        </pc:picChg>
        <pc:picChg chg="mod">
          <ac:chgData name="Antonio Carlos Meira Neto" userId="59b1efde8bf749db" providerId="LiveId" clId="{A4B80FF9-53FA-433F-AE53-46DF638C0A43}" dt="2022-04-11T01:16:55.601" v="41" actId="164"/>
          <ac:picMkLst>
            <pc:docMk/>
            <pc:sldMk cId="2179232161" sldId="287"/>
            <ac:picMk id="156" creationId="{8D41B0E3-CA25-4F7F-8B42-CC9A659F3C68}"/>
          </ac:picMkLst>
        </pc:picChg>
        <pc:picChg chg="mod">
          <ac:chgData name="Antonio Carlos Meira Neto" userId="59b1efde8bf749db" providerId="LiveId" clId="{A4B80FF9-53FA-433F-AE53-46DF638C0A43}" dt="2022-04-11T01:16:55.601" v="41" actId="164"/>
          <ac:picMkLst>
            <pc:docMk/>
            <pc:sldMk cId="2179232161" sldId="287"/>
            <ac:picMk id="157" creationId="{34EE22DB-71DA-4C8E-89DE-6E50DEF95966}"/>
          </ac:picMkLst>
        </pc:picChg>
        <pc:picChg chg="mod">
          <ac:chgData name="Antonio Carlos Meira Neto" userId="59b1efde8bf749db" providerId="LiveId" clId="{A4B80FF9-53FA-433F-AE53-46DF638C0A43}" dt="2022-04-11T01:16:55.601" v="41" actId="164"/>
          <ac:picMkLst>
            <pc:docMk/>
            <pc:sldMk cId="2179232161" sldId="287"/>
            <ac:picMk id="158" creationId="{539C3487-369F-4A2C-9450-DD6F5A6D3BC5}"/>
          </ac:picMkLst>
        </pc:picChg>
        <pc:picChg chg="mod">
          <ac:chgData name="Antonio Carlos Meira Neto" userId="59b1efde8bf749db" providerId="LiveId" clId="{A4B80FF9-53FA-433F-AE53-46DF638C0A43}" dt="2022-04-11T01:16:55.601" v="41" actId="164"/>
          <ac:picMkLst>
            <pc:docMk/>
            <pc:sldMk cId="2179232161" sldId="287"/>
            <ac:picMk id="160" creationId="{40AEEDA1-7137-4BBB-B969-E573313F3460}"/>
          </ac:picMkLst>
        </pc:picChg>
      </pc:sldChg>
      <pc:sldChg chg="modSp mod">
        <pc:chgData name="Antonio Carlos Meira Neto" userId="59b1efde8bf749db" providerId="LiveId" clId="{A4B80FF9-53FA-433F-AE53-46DF638C0A43}" dt="2022-04-27T21:26:14.468" v="2909" actId="20577"/>
        <pc:sldMkLst>
          <pc:docMk/>
          <pc:sldMk cId="61562744" sldId="289"/>
        </pc:sldMkLst>
        <pc:spChg chg="mod">
          <ac:chgData name="Antonio Carlos Meira Neto" userId="59b1efde8bf749db" providerId="LiveId" clId="{A4B80FF9-53FA-433F-AE53-46DF638C0A43}" dt="2022-04-27T21:26:14.468" v="2909" actId="20577"/>
          <ac:spMkLst>
            <pc:docMk/>
            <pc:sldMk cId="61562744" sldId="289"/>
            <ac:spMk id="72" creationId="{18D7718E-95D0-4EA2-BA97-51A1A757E9F1}"/>
          </ac:spMkLst>
        </pc:spChg>
        <pc:spChg chg="mod">
          <ac:chgData name="Antonio Carlos Meira Neto" userId="59b1efde8bf749db" providerId="LiveId" clId="{A4B80FF9-53FA-433F-AE53-46DF638C0A43}" dt="2022-04-27T21:26:10.553" v="2907" actId="20577"/>
          <ac:spMkLst>
            <pc:docMk/>
            <pc:sldMk cId="61562744" sldId="289"/>
            <ac:spMk id="102" creationId="{3F21B7CE-BB74-4D2C-B87B-47284C853BCA}"/>
          </ac:spMkLst>
        </pc:spChg>
        <pc:graphicFrameChg chg="mod modGraphic">
          <ac:chgData name="Antonio Carlos Meira Neto" userId="59b1efde8bf749db" providerId="LiveId" clId="{A4B80FF9-53FA-433F-AE53-46DF638C0A43}" dt="2022-04-27T21:26:04.911" v="2903"/>
          <ac:graphicFrameMkLst>
            <pc:docMk/>
            <pc:sldMk cId="61562744" sldId="289"/>
            <ac:graphicFrameMk id="111" creationId="{9419D35B-11AC-433F-A129-D8C8956AE8E6}"/>
          </ac:graphicFrameMkLst>
        </pc:graphicFrameChg>
        <pc:graphicFrameChg chg="mod">
          <ac:chgData name="Antonio Carlos Meira Neto" userId="59b1efde8bf749db" providerId="LiveId" clId="{A4B80FF9-53FA-433F-AE53-46DF638C0A43}" dt="2022-04-27T21:26:08.038" v="2905"/>
          <ac:graphicFrameMkLst>
            <pc:docMk/>
            <pc:sldMk cId="61562744" sldId="289"/>
            <ac:graphicFrameMk id="118" creationId="{404E5E81-E9F2-42FE-9BD2-9FEC2D89F9F2}"/>
          </ac:graphicFrameMkLst>
        </pc:graphicFrameChg>
      </pc:sldChg>
      <pc:sldChg chg="addSp delSp modSp mod ord modShow">
        <pc:chgData name="Antonio Carlos Meira Neto" userId="59b1efde8bf749db" providerId="LiveId" clId="{A4B80FF9-53FA-433F-AE53-46DF638C0A43}" dt="2022-04-23T21:05:05.159" v="2863"/>
        <pc:sldMkLst>
          <pc:docMk/>
          <pc:sldMk cId="1574679444" sldId="290"/>
        </pc:sldMkLst>
        <pc:spChg chg="add mod">
          <ac:chgData name="Antonio Carlos Meira Neto" userId="59b1efde8bf749db" providerId="LiveId" clId="{A4B80FF9-53FA-433F-AE53-46DF638C0A43}" dt="2022-04-20T02:53:43.464" v="236" actId="164"/>
          <ac:spMkLst>
            <pc:docMk/>
            <pc:sldMk cId="1574679444" sldId="290"/>
            <ac:spMk id="102" creationId="{67BA9789-5A25-449E-80E8-C3F6D263286B}"/>
          </ac:spMkLst>
        </pc:spChg>
        <pc:spChg chg="add mod topLvl">
          <ac:chgData name="Antonio Carlos Meira Neto" userId="59b1efde8bf749db" providerId="LiveId" clId="{A4B80FF9-53FA-433F-AE53-46DF638C0A43}" dt="2022-04-22T00:51:03.696" v="1190" actId="1076"/>
          <ac:spMkLst>
            <pc:docMk/>
            <pc:sldMk cId="1574679444" sldId="290"/>
            <ac:spMk id="103" creationId="{10A7A578-1D3C-4A01-AE46-869FCC18E69A}"/>
          </ac:spMkLst>
        </pc:spChg>
        <pc:spChg chg="add mod">
          <ac:chgData name="Antonio Carlos Meira Neto" userId="59b1efde8bf749db" providerId="LiveId" clId="{A4B80FF9-53FA-433F-AE53-46DF638C0A43}" dt="2022-04-22T00:51:03.696" v="1190" actId="1076"/>
          <ac:spMkLst>
            <pc:docMk/>
            <pc:sldMk cId="1574679444" sldId="290"/>
            <ac:spMk id="104" creationId="{786F5198-9FE6-4213-BBC7-35523C295553}"/>
          </ac:spMkLst>
        </pc:spChg>
        <pc:spChg chg="add mod">
          <ac:chgData name="Antonio Carlos Meira Neto" userId="59b1efde8bf749db" providerId="LiveId" clId="{A4B80FF9-53FA-433F-AE53-46DF638C0A43}" dt="2022-04-22T00:51:03.696" v="1190" actId="1076"/>
          <ac:spMkLst>
            <pc:docMk/>
            <pc:sldMk cId="1574679444" sldId="290"/>
            <ac:spMk id="105" creationId="{F018AA06-21FA-460B-A3A7-A2CF00B1FE6C}"/>
          </ac:spMkLst>
        </pc:spChg>
        <pc:spChg chg="add mod">
          <ac:chgData name="Antonio Carlos Meira Neto" userId="59b1efde8bf749db" providerId="LiveId" clId="{A4B80FF9-53FA-433F-AE53-46DF638C0A43}" dt="2022-04-22T00:51:03.696" v="1190" actId="1076"/>
          <ac:spMkLst>
            <pc:docMk/>
            <pc:sldMk cId="1574679444" sldId="290"/>
            <ac:spMk id="106" creationId="{1D0B18CC-93D1-4738-93A3-A4BA8A48E8C8}"/>
          </ac:spMkLst>
        </pc:spChg>
        <pc:spChg chg="add mod">
          <ac:chgData name="Antonio Carlos Meira Neto" userId="59b1efde8bf749db" providerId="LiveId" clId="{A4B80FF9-53FA-433F-AE53-46DF638C0A43}" dt="2022-04-22T00:51:03.696" v="1190" actId="1076"/>
          <ac:spMkLst>
            <pc:docMk/>
            <pc:sldMk cId="1574679444" sldId="290"/>
            <ac:spMk id="107" creationId="{1B1DC2AC-C07D-4DD3-9D83-3E6AA9CFE3B6}"/>
          </ac:spMkLst>
        </pc:spChg>
        <pc:spChg chg="mod">
          <ac:chgData name="Antonio Carlos Meira Neto" userId="59b1efde8bf749db" providerId="LiveId" clId="{A4B80FF9-53FA-433F-AE53-46DF638C0A43}" dt="2022-04-21T22:44:55.392" v="610" actId="1038"/>
          <ac:spMkLst>
            <pc:docMk/>
            <pc:sldMk cId="1574679444" sldId="290"/>
            <ac:spMk id="109" creationId="{79804465-EA0B-4271-836B-D558474857A1}"/>
          </ac:spMkLst>
        </pc:spChg>
        <pc:spChg chg="add mod">
          <ac:chgData name="Antonio Carlos Meira Neto" userId="59b1efde8bf749db" providerId="LiveId" clId="{A4B80FF9-53FA-433F-AE53-46DF638C0A43}" dt="2022-04-22T00:51:03.696" v="1190" actId="1076"/>
          <ac:spMkLst>
            <pc:docMk/>
            <pc:sldMk cId="1574679444" sldId="290"/>
            <ac:spMk id="111" creationId="{64D4C0A5-2C6E-40E9-A328-9E27FA1BA839}"/>
          </ac:spMkLst>
        </pc:spChg>
        <pc:spChg chg="add del mod">
          <ac:chgData name="Antonio Carlos Meira Neto" userId="59b1efde8bf749db" providerId="LiveId" clId="{A4B80FF9-53FA-433F-AE53-46DF638C0A43}" dt="2022-04-22T00:50:43.216" v="1169" actId="478"/>
          <ac:spMkLst>
            <pc:docMk/>
            <pc:sldMk cId="1574679444" sldId="290"/>
            <ac:spMk id="112" creationId="{9FA33D3C-1C71-493E-A8DE-F0FD1DF2FB2F}"/>
          </ac:spMkLst>
        </pc:spChg>
        <pc:spChg chg="add del mod">
          <ac:chgData name="Antonio Carlos Meira Neto" userId="59b1efde8bf749db" providerId="LiveId" clId="{A4B80FF9-53FA-433F-AE53-46DF638C0A43}" dt="2022-04-22T00:50:41.280" v="1168" actId="478"/>
          <ac:spMkLst>
            <pc:docMk/>
            <pc:sldMk cId="1574679444" sldId="290"/>
            <ac:spMk id="113" creationId="{4520545B-937A-49C9-99BD-1FDB62463204}"/>
          </ac:spMkLst>
        </pc:spChg>
        <pc:spChg chg="add del mod">
          <ac:chgData name="Antonio Carlos Meira Neto" userId="59b1efde8bf749db" providerId="LiveId" clId="{A4B80FF9-53FA-433F-AE53-46DF638C0A43}" dt="2022-04-22T00:50:41.280" v="1168" actId="478"/>
          <ac:spMkLst>
            <pc:docMk/>
            <pc:sldMk cId="1574679444" sldId="290"/>
            <ac:spMk id="114" creationId="{D79629A6-86DB-4988-B19F-F3603F112745}"/>
          </ac:spMkLst>
        </pc:spChg>
        <pc:spChg chg="mod">
          <ac:chgData name="Antonio Carlos Meira Neto" userId="59b1efde8bf749db" providerId="LiveId" clId="{A4B80FF9-53FA-433F-AE53-46DF638C0A43}" dt="2022-04-21T22:44:55.392" v="610" actId="1038"/>
          <ac:spMkLst>
            <pc:docMk/>
            <pc:sldMk cId="1574679444" sldId="290"/>
            <ac:spMk id="117" creationId="{D0783261-4D34-4D5B-A057-EAB4AEEBCAC1}"/>
          </ac:spMkLst>
        </pc:spChg>
        <pc:spChg chg="mod">
          <ac:chgData name="Antonio Carlos Meira Neto" userId="59b1efde8bf749db" providerId="LiveId" clId="{A4B80FF9-53FA-433F-AE53-46DF638C0A43}" dt="2022-04-21T22:44:55.392" v="610" actId="1038"/>
          <ac:spMkLst>
            <pc:docMk/>
            <pc:sldMk cId="1574679444" sldId="290"/>
            <ac:spMk id="120" creationId="{F53A76A1-6106-45F5-8EED-8476E9B6FFE3}"/>
          </ac:spMkLst>
        </pc:spChg>
        <pc:spChg chg="mod topLvl">
          <ac:chgData name="Antonio Carlos Meira Neto" userId="59b1efde8bf749db" providerId="LiveId" clId="{A4B80FF9-53FA-433F-AE53-46DF638C0A43}" dt="2022-04-20T02:53:43.464" v="236" actId="164"/>
          <ac:spMkLst>
            <pc:docMk/>
            <pc:sldMk cId="1574679444" sldId="290"/>
            <ac:spMk id="122" creationId="{2831240B-6B04-4696-9E1E-5F8F80FEB0FF}"/>
          </ac:spMkLst>
        </pc:spChg>
        <pc:spChg chg="mod topLvl">
          <ac:chgData name="Antonio Carlos Meira Neto" userId="59b1efde8bf749db" providerId="LiveId" clId="{A4B80FF9-53FA-433F-AE53-46DF638C0A43}" dt="2022-04-20T02:56:25.603" v="314" actId="164"/>
          <ac:spMkLst>
            <pc:docMk/>
            <pc:sldMk cId="1574679444" sldId="290"/>
            <ac:spMk id="127" creationId="{4E3EAA5B-261D-4ECD-B97E-FE6F8646D88D}"/>
          </ac:spMkLst>
        </pc:spChg>
        <pc:spChg chg="mod topLvl">
          <ac:chgData name="Antonio Carlos Meira Neto" userId="59b1efde8bf749db" providerId="LiveId" clId="{A4B80FF9-53FA-433F-AE53-46DF638C0A43}" dt="2022-04-20T02:56:25.603" v="314" actId="164"/>
          <ac:spMkLst>
            <pc:docMk/>
            <pc:sldMk cId="1574679444" sldId="290"/>
            <ac:spMk id="137" creationId="{96B75D82-CD3B-4522-B64F-6C8E0FBDEC3C}"/>
          </ac:spMkLst>
        </pc:spChg>
        <pc:spChg chg="mod topLvl">
          <ac:chgData name="Antonio Carlos Meira Neto" userId="59b1efde8bf749db" providerId="LiveId" clId="{A4B80FF9-53FA-433F-AE53-46DF638C0A43}" dt="2022-04-20T02:56:25.603" v="314" actId="164"/>
          <ac:spMkLst>
            <pc:docMk/>
            <pc:sldMk cId="1574679444" sldId="290"/>
            <ac:spMk id="138" creationId="{9AA95E3C-A154-4133-8852-7B809A26A461}"/>
          </ac:spMkLst>
        </pc:spChg>
        <pc:spChg chg="mod topLvl">
          <ac:chgData name="Antonio Carlos Meira Neto" userId="59b1efde8bf749db" providerId="LiveId" clId="{A4B80FF9-53FA-433F-AE53-46DF638C0A43}" dt="2022-04-21T22:45:24.349" v="625" actId="1038"/>
          <ac:spMkLst>
            <pc:docMk/>
            <pc:sldMk cId="1574679444" sldId="290"/>
            <ac:spMk id="141" creationId="{0554F304-F6B3-457D-85C1-EA1D0F3F3D31}"/>
          </ac:spMkLst>
        </pc:spChg>
        <pc:spChg chg="mod topLvl">
          <ac:chgData name="Antonio Carlos Meira Neto" userId="59b1efde8bf749db" providerId="LiveId" clId="{A4B80FF9-53FA-433F-AE53-46DF638C0A43}" dt="2022-04-21T22:45:24.349" v="625" actId="1038"/>
          <ac:spMkLst>
            <pc:docMk/>
            <pc:sldMk cId="1574679444" sldId="290"/>
            <ac:spMk id="142" creationId="{9D7E4BB6-0ADB-4EB3-84BF-6BCF1CF0A0F7}"/>
          </ac:spMkLst>
        </pc:spChg>
        <pc:spChg chg="mod topLvl">
          <ac:chgData name="Antonio Carlos Meira Neto" userId="59b1efde8bf749db" providerId="LiveId" clId="{A4B80FF9-53FA-433F-AE53-46DF638C0A43}" dt="2022-04-21T22:49:57.969" v="698" actId="1035"/>
          <ac:spMkLst>
            <pc:docMk/>
            <pc:sldMk cId="1574679444" sldId="290"/>
            <ac:spMk id="143" creationId="{17B06C3F-3D2D-4721-9E62-29D884241DD7}"/>
          </ac:spMkLst>
        </pc:spChg>
        <pc:spChg chg="mod topLvl">
          <ac:chgData name="Antonio Carlos Meira Neto" userId="59b1efde8bf749db" providerId="LiveId" clId="{A4B80FF9-53FA-433F-AE53-46DF638C0A43}" dt="2022-04-20T02:56:25.603" v="314" actId="164"/>
          <ac:spMkLst>
            <pc:docMk/>
            <pc:sldMk cId="1574679444" sldId="290"/>
            <ac:spMk id="144" creationId="{BAD6B0C9-2DCD-479E-9AE8-4CE338C09199}"/>
          </ac:spMkLst>
        </pc:spChg>
        <pc:spChg chg="mod topLvl">
          <ac:chgData name="Antonio Carlos Meira Neto" userId="59b1efde8bf749db" providerId="LiveId" clId="{A4B80FF9-53FA-433F-AE53-46DF638C0A43}" dt="2022-04-20T02:56:25.603" v="314" actId="164"/>
          <ac:spMkLst>
            <pc:docMk/>
            <pc:sldMk cId="1574679444" sldId="290"/>
            <ac:spMk id="145" creationId="{E38DBD2D-E552-42EB-A393-BC92F3FFEB09}"/>
          </ac:spMkLst>
        </pc:spChg>
        <pc:spChg chg="mod topLvl">
          <ac:chgData name="Antonio Carlos Meira Neto" userId="59b1efde8bf749db" providerId="LiveId" clId="{A4B80FF9-53FA-433F-AE53-46DF638C0A43}" dt="2022-04-22T00:51:03.696" v="1190" actId="1076"/>
          <ac:spMkLst>
            <pc:docMk/>
            <pc:sldMk cId="1574679444" sldId="290"/>
            <ac:spMk id="146" creationId="{93B5F085-924E-4E12-8CC3-6DBB0E8F35EA}"/>
          </ac:spMkLst>
        </pc:spChg>
        <pc:spChg chg="mod topLvl">
          <ac:chgData name="Antonio Carlos Meira Neto" userId="59b1efde8bf749db" providerId="LiveId" clId="{A4B80FF9-53FA-433F-AE53-46DF638C0A43}" dt="2022-04-20T02:53:43.464" v="236" actId="164"/>
          <ac:spMkLst>
            <pc:docMk/>
            <pc:sldMk cId="1574679444" sldId="290"/>
            <ac:spMk id="149" creationId="{CB48813E-C907-4AD0-981E-E70B44ED7A69}"/>
          </ac:spMkLst>
        </pc:spChg>
        <pc:spChg chg="mod">
          <ac:chgData name="Antonio Carlos Meira Neto" userId="59b1efde8bf749db" providerId="LiveId" clId="{A4B80FF9-53FA-433F-AE53-46DF638C0A43}" dt="2022-04-22T00:24:29.231" v="800" actId="165"/>
          <ac:spMkLst>
            <pc:docMk/>
            <pc:sldMk cId="1574679444" sldId="290"/>
            <ac:spMk id="151" creationId="{4FB8EC5D-3165-452C-8685-FD33160544C2}"/>
          </ac:spMkLst>
        </pc:spChg>
        <pc:spChg chg="mod">
          <ac:chgData name="Antonio Carlos Meira Neto" userId="59b1efde8bf749db" providerId="LiveId" clId="{A4B80FF9-53FA-433F-AE53-46DF638C0A43}" dt="2022-04-22T00:24:29.231" v="800" actId="165"/>
          <ac:spMkLst>
            <pc:docMk/>
            <pc:sldMk cId="1574679444" sldId="290"/>
            <ac:spMk id="154" creationId="{FDE04492-52F8-4D3E-A26D-4743D19A335E}"/>
          </ac:spMkLst>
        </pc:spChg>
        <pc:spChg chg="mod">
          <ac:chgData name="Antonio Carlos Meira Neto" userId="59b1efde8bf749db" providerId="LiveId" clId="{A4B80FF9-53FA-433F-AE53-46DF638C0A43}" dt="2022-04-22T00:24:29.231" v="800" actId="165"/>
          <ac:spMkLst>
            <pc:docMk/>
            <pc:sldMk cId="1574679444" sldId="290"/>
            <ac:spMk id="157" creationId="{3EDCAD64-B243-470A-AEC9-B31625884CF7}"/>
          </ac:spMkLst>
        </pc:spChg>
        <pc:spChg chg="mod">
          <ac:chgData name="Antonio Carlos Meira Neto" userId="59b1efde8bf749db" providerId="LiveId" clId="{A4B80FF9-53FA-433F-AE53-46DF638C0A43}" dt="2022-04-22T00:24:29.231" v="800" actId="165"/>
          <ac:spMkLst>
            <pc:docMk/>
            <pc:sldMk cId="1574679444" sldId="290"/>
            <ac:spMk id="160" creationId="{CC3030B2-CC6A-4494-B805-D973681BA3D9}"/>
          </ac:spMkLst>
        </pc:spChg>
        <pc:spChg chg="del mod">
          <ac:chgData name="Antonio Carlos Meira Neto" userId="59b1efde8bf749db" providerId="LiveId" clId="{A4B80FF9-53FA-433F-AE53-46DF638C0A43}" dt="2022-04-22T00:23:47.041" v="793" actId="478"/>
          <ac:spMkLst>
            <pc:docMk/>
            <pc:sldMk cId="1574679444" sldId="290"/>
            <ac:spMk id="161" creationId="{5D713943-017A-4C32-9170-1C62A6DBB620}"/>
          </ac:spMkLst>
        </pc:spChg>
        <pc:spChg chg="mod topLvl">
          <ac:chgData name="Antonio Carlos Meira Neto" userId="59b1efde8bf749db" providerId="LiveId" clId="{A4B80FF9-53FA-433F-AE53-46DF638C0A43}" dt="2022-04-22T00:51:03.696" v="1190" actId="1076"/>
          <ac:spMkLst>
            <pc:docMk/>
            <pc:sldMk cId="1574679444" sldId="290"/>
            <ac:spMk id="164" creationId="{D85EC0EB-3031-4C9A-BD0B-3AC3CE4FA3EF}"/>
          </ac:spMkLst>
        </pc:spChg>
        <pc:spChg chg="mod">
          <ac:chgData name="Antonio Carlos Meira Neto" userId="59b1efde8bf749db" providerId="LiveId" clId="{A4B80FF9-53FA-433F-AE53-46DF638C0A43}" dt="2022-04-22T00:24:29.231" v="800" actId="165"/>
          <ac:spMkLst>
            <pc:docMk/>
            <pc:sldMk cId="1574679444" sldId="290"/>
            <ac:spMk id="167" creationId="{F21F3202-2534-42DA-B486-904F228872E3}"/>
          </ac:spMkLst>
        </pc:spChg>
        <pc:spChg chg="mod">
          <ac:chgData name="Antonio Carlos Meira Neto" userId="59b1efde8bf749db" providerId="LiveId" clId="{A4B80FF9-53FA-433F-AE53-46DF638C0A43}" dt="2022-04-22T00:24:29.231" v="800" actId="165"/>
          <ac:spMkLst>
            <pc:docMk/>
            <pc:sldMk cId="1574679444" sldId="290"/>
            <ac:spMk id="170" creationId="{563BF453-8ABB-40DD-A74F-BC3928D0786B}"/>
          </ac:spMkLst>
        </pc:spChg>
        <pc:spChg chg="mod topLvl">
          <ac:chgData name="Antonio Carlos Meira Neto" userId="59b1efde8bf749db" providerId="LiveId" clId="{A4B80FF9-53FA-433F-AE53-46DF638C0A43}" dt="2022-04-22T00:51:03.696" v="1190" actId="1076"/>
          <ac:spMkLst>
            <pc:docMk/>
            <pc:sldMk cId="1574679444" sldId="290"/>
            <ac:spMk id="171" creationId="{4EF2310C-84B8-42AB-B22C-9AE3C4F20AF4}"/>
          </ac:spMkLst>
        </pc:spChg>
        <pc:spChg chg="mod topLvl">
          <ac:chgData name="Antonio Carlos Meira Neto" userId="59b1efde8bf749db" providerId="LiveId" clId="{A4B80FF9-53FA-433F-AE53-46DF638C0A43}" dt="2022-04-22T00:51:03.696" v="1190" actId="1076"/>
          <ac:spMkLst>
            <pc:docMk/>
            <pc:sldMk cId="1574679444" sldId="290"/>
            <ac:spMk id="175" creationId="{E81BC26C-94FF-4FD1-A3EB-0B06CF3C5786}"/>
          </ac:spMkLst>
        </pc:spChg>
        <pc:spChg chg="del mod">
          <ac:chgData name="Antonio Carlos Meira Neto" userId="59b1efde8bf749db" providerId="LiveId" clId="{A4B80FF9-53FA-433F-AE53-46DF638C0A43}" dt="2022-04-22T00:23:49.648" v="794" actId="478"/>
          <ac:spMkLst>
            <pc:docMk/>
            <pc:sldMk cId="1574679444" sldId="290"/>
            <ac:spMk id="178" creationId="{1CBBC270-79F0-4E06-A310-C16217F8D417}"/>
          </ac:spMkLst>
        </pc:spChg>
        <pc:spChg chg="mod topLvl">
          <ac:chgData name="Antonio Carlos Meira Neto" userId="59b1efde8bf749db" providerId="LiveId" clId="{A4B80FF9-53FA-433F-AE53-46DF638C0A43}" dt="2022-04-22T00:51:03.696" v="1190" actId="1076"/>
          <ac:spMkLst>
            <pc:docMk/>
            <pc:sldMk cId="1574679444" sldId="290"/>
            <ac:spMk id="179" creationId="{6B00DF07-230B-4C96-B813-6BAACDEACD6B}"/>
          </ac:spMkLst>
        </pc:spChg>
        <pc:spChg chg="mod topLvl">
          <ac:chgData name="Antonio Carlos Meira Neto" userId="59b1efde8bf749db" providerId="LiveId" clId="{A4B80FF9-53FA-433F-AE53-46DF638C0A43}" dt="2022-04-22T00:51:03.696" v="1190" actId="1076"/>
          <ac:spMkLst>
            <pc:docMk/>
            <pc:sldMk cId="1574679444" sldId="290"/>
            <ac:spMk id="182" creationId="{636F1165-CF07-41D9-AC7F-303C7E517EC3}"/>
          </ac:spMkLst>
        </pc:spChg>
        <pc:spChg chg="mod topLvl">
          <ac:chgData name="Antonio Carlos Meira Neto" userId="59b1efde8bf749db" providerId="LiveId" clId="{A4B80FF9-53FA-433F-AE53-46DF638C0A43}" dt="2022-04-22T00:51:03.696" v="1190" actId="1076"/>
          <ac:spMkLst>
            <pc:docMk/>
            <pc:sldMk cId="1574679444" sldId="290"/>
            <ac:spMk id="183" creationId="{1880E34A-942F-4DE3-8CD0-5EDC3D8885B4}"/>
          </ac:spMkLst>
        </pc:spChg>
        <pc:spChg chg="mod topLvl">
          <ac:chgData name="Antonio Carlos Meira Neto" userId="59b1efde8bf749db" providerId="LiveId" clId="{A4B80FF9-53FA-433F-AE53-46DF638C0A43}" dt="2022-04-22T00:51:03.696" v="1190" actId="1076"/>
          <ac:spMkLst>
            <pc:docMk/>
            <pc:sldMk cId="1574679444" sldId="290"/>
            <ac:spMk id="184" creationId="{B789F37D-A88C-466B-83DD-2AD8538B5A99}"/>
          </ac:spMkLst>
        </pc:spChg>
        <pc:spChg chg="mod topLvl">
          <ac:chgData name="Antonio Carlos Meira Neto" userId="59b1efde8bf749db" providerId="LiveId" clId="{A4B80FF9-53FA-433F-AE53-46DF638C0A43}" dt="2022-04-22T00:51:03.696" v="1190" actId="1076"/>
          <ac:spMkLst>
            <pc:docMk/>
            <pc:sldMk cId="1574679444" sldId="290"/>
            <ac:spMk id="185" creationId="{DD06344D-2C7F-4FC7-B46A-05CB01A1A725}"/>
          </ac:spMkLst>
        </pc:spChg>
        <pc:spChg chg="mod topLvl">
          <ac:chgData name="Antonio Carlos Meira Neto" userId="59b1efde8bf749db" providerId="LiveId" clId="{A4B80FF9-53FA-433F-AE53-46DF638C0A43}" dt="2022-04-21T22:22:32.127" v="508" actId="1037"/>
          <ac:spMkLst>
            <pc:docMk/>
            <pc:sldMk cId="1574679444" sldId="290"/>
            <ac:spMk id="186" creationId="{3EFCBD8F-0DD8-4629-BE3C-B8E4F2EA7008}"/>
          </ac:spMkLst>
        </pc:spChg>
        <pc:spChg chg="mod topLvl">
          <ac:chgData name="Antonio Carlos Meira Neto" userId="59b1efde8bf749db" providerId="LiveId" clId="{A4B80FF9-53FA-433F-AE53-46DF638C0A43}" dt="2022-04-21T22:50:03.326" v="710" actId="1036"/>
          <ac:spMkLst>
            <pc:docMk/>
            <pc:sldMk cId="1574679444" sldId="290"/>
            <ac:spMk id="187" creationId="{883A17F0-7538-42B8-A964-60F624F20707}"/>
          </ac:spMkLst>
        </pc:spChg>
        <pc:grpChg chg="add mod">
          <ac:chgData name="Antonio Carlos Meira Neto" userId="59b1efde8bf749db" providerId="LiveId" clId="{A4B80FF9-53FA-433F-AE53-46DF638C0A43}" dt="2022-04-20T02:53:43.464" v="236" actId="164"/>
          <ac:grpSpMkLst>
            <pc:docMk/>
            <pc:sldMk cId="1574679444" sldId="290"/>
            <ac:grpSpMk id="3" creationId="{A671A313-94AD-4C8F-81E4-AC5B042E0F7F}"/>
          </ac:grpSpMkLst>
        </pc:grpChg>
        <pc:grpChg chg="add del mod">
          <ac:chgData name="Antonio Carlos Meira Neto" userId="59b1efde8bf749db" providerId="LiveId" clId="{A4B80FF9-53FA-433F-AE53-46DF638C0A43}" dt="2022-04-20T02:56:09.223" v="313" actId="165"/>
          <ac:grpSpMkLst>
            <pc:docMk/>
            <pc:sldMk cId="1574679444" sldId="290"/>
            <ac:grpSpMk id="5" creationId="{0ED01BC7-678B-47FE-9047-DE20C54533D9}"/>
          </ac:grpSpMkLst>
        </pc:grpChg>
        <pc:grpChg chg="add mod">
          <ac:chgData name="Antonio Carlos Meira Neto" userId="59b1efde8bf749db" providerId="LiveId" clId="{A4B80FF9-53FA-433F-AE53-46DF638C0A43}" dt="2022-04-22T00:51:03.696" v="1190" actId="1076"/>
          <ac:grpSpMkLst>
            <pc:docMk/>
            <pc:sldMk cId="1574679444" sldId="290"/>
            <ac:grpSpMk id="6" creationId="{731BEA2C-5BBA-49D1-B387-45FDA192F5C4}"/>
          </ac:grpSpMkLst>
        </pc:grpChg>
        <pc:grpChg chg="add mod">
          <ac:chgData name="Antonio Carlos Meira Neto" userId="59b1efde8bf749db" providerId="LiveId" clId="{A4B80FF9-53FA-433F-AE53-46DF638C0A43}" dt="2022-04-22T00:51:03.696" v="1190" actId="1076"/>
          <ac:grpSpMkLst>
            <pc:docMk/>
            <pc:sldMk cId="1574679444" sldId="290"/>
            <ac:grpSpMk id="7" creationId="{365B5F0D-8B2D-42EF-8ED9-2D4FDFA88683}"/>
          </ac:grpSpMkLst>
        </pc:grpChg>
        <pc:grpChg chg="add del mod">
          <ac:chgData name="Antonio Carlos Meira Neto" userId="59b1efde8bf749db" providerId="LiveId" clId="{A4B80FF9-53FA-433F-AE53-46DF638C0A43}" dt="2022-04-22T00:24:17.463" v="799" actId="165"/>
          <ac:grpSpMkLst>
            <pc:docMk/>
            <pc:sldMk cId="1574679444" sldId="290"/>
            <ac:grpSpMk id="8" creationId="{A4B08292-A8B5-45C9-A429-5CBC3D400F8E}"/>
          </ac:grpSpMkLst>
        </pc:grpChg>
        <pc:grpChg chg="mod">
          <ac:chgData name="Antonio Carlos Meira Neto" userId="59b1efde8bf749db" providerId="LiveId" clId="{A4B80FF9-53FA-433F-AE53-46DF638C0A43}" dt="2022-04-21T22:44:55.392" v="610" actId="1038"/>
          <ac:grpSpMkLst>
            <pc:docMk/>
            <pc:sldMk cId="1574679444" sldId="290"/>
            <ac:grpSpMk id="9" creationId="{3E0BB122-9870-475D-8735-2B99394EC257}"/>
          </ac:grpSpMkLst>
        </pc:grpChg>
        <pc:grpChg chg="mod">
          <ac:chgData name="Antonio Carlos Meira Neto" userId="59b1efde8bf749db" providerId="LiveId" clId="{A4B80FF9-53FA-433F-AE53-46DF638C0A43}" dt="2022-04-20T02:56:09.223" v="313" actId="165"/>
          <ac:grpSpMkLst>
            <pc:docMk/>
            <pc:sldMk cId="1574679444" sldId="290"/>
            <ac:grpSpMk id="14" creationId="{E431AEEF-54C0-4B90-B569-118BDAB32566}"/>
          </ac:grpSpMkLst>
        </pc:grpChg>
        <pc:grpChg chg="mod topLvl">
          <ac:chgData name="Antonio Carlos Meira Neto" userId="59b1efde8bf749db" providerId="LiveId" clId="{A4B80FF9-53FA-433F-AE53-46DF638C0A43}" dt="2022-04-20T02:56:25.603" v="314" actId="164"/>
          <ac:grpSpMkLst>
            <pc:docMk/>
            <pc:sldMk cId="1574679444" sldId="290"/>
            <ac:grpSpMk id="28" creationId="{C3282E57-E64D-4EC2-A313-1BF6C89D8B7E}"/>
          </ac:grpSpMkLst>
        </pc:grpChg>
        <pc:grpChg chg="del mod topLvl">
          <ac:chgData name="Antonio Carlos Meira Neto" userId="59b1efde8bf749db" providerId="LiveId" clId="{A4B80FF9-53FA-433F-AE53-46DF638C0A43}" dt="2022-04-20T02:45:07.646" v="78" actId="165"/>
          <ac:grpSpMkLst>
            <pc:docMk/>
            <pc:sldMk cId="1574679444" sldId="290"/>
            <ac:grpSpMk id="29" creationId="{81CA3BF6-D3D1-49E4-86A6-2D4131DB888D}"/>
          </ac:grpSpMkLst>
        </pc:grpChg>
        <pc:grpChg chg="mod topLvl">
          <ac:chgData name="Antonio Carlos Meira Neto" userId="59b1efde8bf749db" providerId="LiveId" clId="{A4B80FF9-53FA-433F-AE53-46DF638C0A43}" dt="2022-04-22T00:51:03.696" v="1190" actId="1076"/>
          <ac:grpSpMkLst>
            <pc:docMk/>
            <pc:sldMk cId="1574679444" sldId="290"/>
            <ac:grpSpMk id="36" creationId="{7959AD25-7467-4F56-99C8-40199C9348D1}"/>
          </ac:grpSpMkLst>
        </pc:grpChg>
        <pc:grpChg chg="mod topLvl">
          <ac:chgData name="Antonio Carlos Meira Neto" userId="59b1efde8bf749db" providerId="LiveId" clId="{A4B80FF9-53FA-433F-AE53-46DF638C0A43}" dt="2022-04-22T00:51:03.696" v="1190" actId="1076"/>
          <ac:grpSpMkLst>
            <pc:docMk/>
            <pc:sldMk cId="1574679444" sldId="290"/>
            <ac:grpSpMk id="37" creationId="{6F483C9E-0C02-447F-AB55-3FD1B22E9B12}"/>
          </ac:grpSpMkLst>
        </pc:grpChg>
        <pc:grpChg chg="mod topLvl">
          <ac:chgData name="Antonio Carlos Meira Neto" userId="59b1efde8bf749db" providerId="LiveId" clId="{A4B80FF9-53FA-433F-AE53-46DF638C0A43}" dt="2022-04-22T00:51:03.696" v="1190" actId="1076"/>
          <ac:grpSpMkLst>
            <pc:docMk/>
            <pc:sldMk cId="1574679444" sldId="290"/>
            <ac:grpSpMk id="38" creationId="{C439EE70-B8E5-48E6-AD71-2CF6CA8B1B24}"/>
          </ac:grpSpMkLst>
        </pc:grpChg>
        <pc:grpChg chg="del">
          <ac:chgData name="Antonio Carlos Meira Neto" userId="59b1efde8bf749db" providerId="LiveId" clId="{A4B80FF9-53FA-433F-AE53-46DF638C0A43}" dt="2022-04-22T00:23:47.041" v="793" actId="478"/>
          <ac:grpSpMkLst>
            <pc:docMk/>
            <pc:sldMk cId="1574679444" sldId="290"/>
            <ac:grpSpMk id="39" creationId="{F8C445BC-AE33-4F91-94DD-4F91F55AFF41}"/>
          </ac:grpSpMkLst>
        </pc:grpChg>
        <pc:grpChg chg="add del mod topLvl">
          <ac:chgData name="Antonio Carlos Meira Neto" userId="59b1efde8bf749db" providerId="LiveId" clId="{A4B80FF9-53FA-433F-AE53-46DF638C0A43}" dt="2022-04-22T00:24:29.231" v="800" actId="165"/>
          <ac:grpSpMkLst>
            <pc:docMk/>
            <pc:sldMk cId="1574679444" sldId="290"/>
            <ac:grpSpMk id="45" creationId="{3C8B939B-9649-430E-8470-26ADB22DF418}"/>
          </ac:grpSpMkLst>
        </pc:grpChg>
        <pc:grpChg chg="del mod topLvl">
          <ac:chgData name="Antonio Carlos Meira Neto" userId="59b1efde8bf749db" providerId="LiveId" clId="{A4B80FF9-53FA-433F-AE53-46DF638C0A43}" dt="2022-04-20T02:45:01.405" v="77" actId="165"/>
          <ac:grpSpMkLst>
            <pc:docMk/>
            <pc:sldMk cId="1574679444" sldId="290"/>
            <ac:grpSpMk id="46" creationId="{0EC4ACA7-A262-40E8-85C7-ACC68712B568}"/>
          </ac:grpSpMkLst>
        </pc:grpChg>
        <pc:grpChg chg="del mod">
          <ac:chgData name="Antonio Carlos Meira Neto" userId="59b1efde8bf749db" providerId="LiveId" clId="{A4B80FF9-53FA-433F-AE53-46DF638C0A43}" dt="2022-04-20T02:44:52.798" v="76" actId="165"/>
          <ac:grpSpMkLst>
            <pc:docMk/>
            <pc:sldMk cId="1574679444" sldId="290"/>
            <ac:grpSpMk id="47" creationId="{91061E01-F726-48BB-A565-AD11A152D727}"/>
          </ac:grpSpMkLst>
        </pc:grpChg>
        <pc:grpChg chg="add mod">
          <ac:chgData name="Antonio Carlos Meira Neto" userId="59b1efde8bf749db" providerId="LiveId" clId="{A4B80FF9-53FA-433F-AE53-46DF638C0A43}" dt="2022-04-20T02:47:10.871" v="137" actId="164"/>
          <ac:grpSpMkLst>
            <pc:docMk/>
            <pc:sldMk cId="1574679444" sldId="290"/>
            <ac:grpSpMk id="87" creationId="{A6ABA923-9AC1-4AC5-AD5A-7DAAF4AF7960}"/>
          </ac:grpSpMkLst>
        </pc:grpChg>
        <pc:grpChg chg="mod">
          <ac:chgData name="Antonio Carlos Meira Neto" userId="59b1efde8bf749db" providerId="LiveId" clId="{A4B80FF9-53FA-433F-AE53-46DF638C0A43}" dt="2022-04-20T02:45:18.268" v="79"/>
          <ac:grpSpMkLst>
            <pc:docMk/>
            <pc:sldMk cId="1574679444" sldId="290"/>
            <ac:grpSpMk id="88" creationId="{E352D6F9-99EB-4FA1-8B7B-E6338135C112}"/>
          </ac:grpSpMkLst>
        </pc:grpChg>
        <pc:grpChg chg="mod topLvl">
          <ac:chgData name="Antonio Carlos Meira Neto" userId="59b1efde8bf749db" providerId="LiveId" clId="{A4B80FF9-53FA-433F-AE53-46DF638C0A43}" dt="2022-04-22T00:51:03.696" v="1190" actId="1076"/>
          <ac:grpSpMkLst>
            <pc:docMk/>
            <pc:sldMk cId="1574679444" sldId="290"/>
            <ac:grpSpMk id="158" creationId="{2670196A-9392-491D-AB40-5BFD9D4B1A60}"/>
          </ac:grpSpMkLst>
        </pc:grpChg>
        <pc:grpChg chg="mod topLvl">
          <ac:chgData name="Antonio Carlos Meira Neto" userId="59b1efde8bf749db" providerId="LiveId" clId="{A4B80FF9-53FA-433F-AE53-46DF638C0A43}" dt="2022-04-22T00:51:03.696" v="1190" actId="1076"/>
          <ac:grpSpMkLst>
            <pc:docMk/>
            <pc:sldMk cId="1574679444" sldId="290"/>
            <ac:grpSpMk id="165" creationId="{8B43E393-A34D-4B3A-A4BE-1C1B24E92BA6}"/>
          </ac:grpSpMkLst>
        </pc:grpChg>
        <pc:grpChg chg="mod topLvl">
          <ac:chgData name="Antonio Carlos Meira Neto" userId="59b1efde8bf749db" providerId="LiveId" clId="{A4B80FF9-53FA-433F-AE53-46DF638C0A43}" dt="2022-04-22T00:51:03.696" v="1190" actId="1076"/>
          <ac:grpSpMkLst>
            <pc:docMk/>
            <pc:sldMk cId="1574679444" sldId="290"/>
            <ac:grpSpMk id="168" creationId="{23584569-1068-426D-9DBD-EE90333BDCBA}"/>
          </ac:grpSpMkLst>
        </pc:grpChg>
        <pc:grpChg chg="del mod topLvl">
          <ac:chgData name="Antonio Carlos Meira Neto" userId="59b1efde8bf749db" providerId="LiveId" clId="{A4B80FF9-53FA-433F-AE53-46DF638C0A43}" dt="2022-04-22T00:24:37.330" v="801" actId="165"/>
          <ac:grpSpMkLst>
            <pc:docMk/>
            <pc:sldMk cId="1574679444" sldId="290"/>
            <ac:grpSpMk id="173" creationId="{2DB23DDB-B53E-48F4-A61A-F21F9318CBEE}"/>
          </ac:grpSpMkLst>
        </pc:grpChg>
        <pc:grpChg chg="del">
          <ac:chgData name="Antonio Carlos Meira Neto" userId="59b1efde8bf749db" providerId="LiveId" clId="{A4B80FF9-53FA-433F-AE53-46DF638C0A43}" dt="2022-04-22T00:23:49.648" v="794" actId="478"/>
          <ac:grpSpMkLst>
            <pc:docMk/>
            <pc:sldMk cId="1574679444" sldId="290"/>
            <ac:grpSpMk id="176" creationId="{95BC00A8-85A2-47E0-B199-E5E74AFC5A10}"/>
          </ac:grpSpMkLst>
        </pc:grpChg>
        <pc:picChg chg="mod topLvl">
          <ac:chgData name="Antonio Carlos Meira Neto" userId="59b1efde8bf749db" providerId="LiveId" clId="{A4B80FF9-53FA-433F-AE53-46DF638C0A43}" dt="2022-04-20T02:53:43.464" v="236" actId="164"/>
          <ac:picMkLst>
            <pc:docMk/>
            <pc:sldMk cId="1574679444" sldId="290"/>
            <ac:picMk id="11" creationId="{2B685857-218F-4E5D-B4E2-F2C5F6D17937}"/>
          </ac:picMkLst>
        </pc:picChg>
        <pc:picChg chg="mod">
          <ac:chgData name="Antonio Carlos Meira Neto" userId="59b1efde8bf749db" providerId="LiveId" clId="{A4B80FF9-53FA-433F-AE53-46DF638C0A43}" dt="2022-04-20T02:56:09.223" v="313" actId="165"/>
          <ac:picMkLst>
            <pc:docMk/>
            <pc:sldMk cId="1574679444" sldId="290"/>
            <ac:picMk id="13" creationId="{332FF9DB-0BF2-495C-A61F-7D0B7C489D20}"/>
          </ac:picMkLst>
        </pc:picChg>
        <pc:picChg chg="mod topLvl">
          <ac:chgData name="Antonio Carlos Meira Neto" userId="59b1efde8bf749db" providerId="LiveId" clId="{A4B80FF9-53FA-433F-AE53-46DF638C0A43}" dt="2022-04-22T00:51:03.696" v="1190" actId="1076"/>
          <ac:picMkLst>
            <pc:docMk/>
            <pc:sldMk cId="1574679444" sldId="290"/>
            <ac:picMk id="44" creationId="{5A3E7A5B-49AC-42C5-9B39-1B2A3DC76EE9}"/>
          </ac:picMkLst>
        </pc:picChg>
        <pc:picChg chg="mod">
          <ac:chgData name="Antonio Carlos Meira Neto" userId="59b1efde8bf749db" providerId="LiveId" clId="{A4B80FF9-53FA-433F-AE53-46DF638C0A43}" dt="2022-04-22T00:50:54.527" v="1171" actId="1076"/>
          <ac:picMkLst>
            <pc:docMk/>
            <pc:sldMk cId="1574679444" sldId="290"/>
            <ac:picMk id="49" creationId="{C9BD1CEE-B96D-4502-BD13-80427BED2A18}"/>
          </ac:picMkLst>
        </pc:picChg>
        <pc:picChg chg="mod">
          <ac:chgData name="Antonio Carlos Meira Neto" userId="59b1efde8bf749db" providerId="LiveId" clId="{A4B80FF9-53FA-433F-AE53-46DF638C0A43}" dt="2022-04-20T02:45:18.268" v="79"/>
          <ac:picMkLst>
            <pc:docMk/>
            <pc:sldMk cId="1574679444" sldId="290"/>
            <ac:picMk id="92" creationId="{54C11D37-8C57-4FE1-8A66-65A9CC5989DC}"/>
          </ac:picMkLst>
        </pc:picChg>
        <pc:picChg chg="mod">
          <ac:chgData name="Antonio Carlos Meira Neto" userId="59b1efde8bf749db" providerId="LiveId" clId="{A4B80FF9-53FA-433F-AE53-46DF638C0A43}" dt="2022-04-20T02:45:18.268" v="79"/>
          <ac:picMkLst>
            <pc:docMk/>
            <pc:sldMk cId="1574679444" sldId="290"/>
            <ac:picMk id="93" creationId="{6D2907B1-0C2C-4181-8CA1-F67E174D817D}"/>
          </ac:picMkLst>
        </pc:picChg>
        <pc:picChg chg="mod">
          <ac:chgData name="Antonio Carlos Meira Neto" userId="59b1efde8bf749db" providerId="LiveId" clId="{A4B80FF9-53FA-433F-AE53-46DF638C0A43}" dt="2022-04-20T02:45:18.268" v="79"/>
          <ac:picMkLst>
            <pc:docMk/>
            <pc:sldMk cId="1574679444" sldId="290"/>
            <ac:picMk id="94" creationId="{EFA24B26-FC30-4DEF-99A1-AA7BA04A0EFE}"/>
          </ac:picMkLst>
        </pc:picChg>
        <pc:picChg chg="mod">
          <ac:chgData name="Antonio Carlos Meira Neto" userId="59b1efde8bf749db" providerId="LiveId" clId="{A4B80FF9-53FA-433F-AE53-46DF638C0A43}" dt="2022-04-20T02:45:18.268" v="79"/>
          <ac:picMkLst>
            <pc:docMk/>
            <pc:sldMk cId="1574679444" sldId="290"/>
            <ac:picMk id="95" creationId="{D28F25EB-93E8-4479-B6D3-027170549683}"/>
          </ac:picMkLst>
        </pc:picChg>
        <pc:picChg chg="del mod">
          <ac:chgData name="Antonio Carlos Meira Neto" userId="59b1efde8bf749db" providerId="LiveId" clId="{A4B80FF9-53FA-433F-AE53-46DF638C0A43}" dt="2022-04-20T02:45:55.194" v="85" actId="478"/>
          <ac:picMkLst>
            <pc:docMk/>
            <pc:sldMk cId="1574679444" sldId="290"/>
            <ac:picMk id="96" creationId="{02B2DEC5-9835-40B8-BA48-C9BF6B1C30C7}"/>
          </ac:picMkLst>
        </pc:picChg>
        <pc:picChg chg="del mod">
          <ac:chgData name="Antonio Carlos Meira Neto" userId="59b1efde8bf749db" providerId="LiveId" clId="{A4B80FF9-53FA-433F-AE53-46DF638C0A43}" dt="2022-04-20T02:45:52.013" v="84" actId="478"/>
          <ac:picMkLst>
            <pc:docMk/>
            <pc:sldMk cId="1574679444" sldId="290"/>
            <ac:picMk id="97" creationId="{6FD63C86-B080-4C2C-8875-A507BE49F1CC}"/>
          </ac:picMkLst>
        </pc:picChg>
        <pc:picChg chg="del mod">
          <ac:chgData name="Antonio Carlos Meira Neto" userId="59b1efde8bf749db" providerId="LiveId" clId="{A4B80FF9-53FA-433F-AE53-46DF638C0A43}" dt="2022-04-20T02:45:49.499" v="83" actId="478"/>
          <ac:picMkLst>
            <pc:docMk/>
            <pc:sldMk cId="1574679444" sldId="290"/>
            <ac:picMk id="98" creationId="{838FF4DC-5A01-44DD-A505-61056E1B513A}"/>
          </ac:picMkLst>
        </pc:picChg>
        <pc:picChg chg="add mod">
          <ac:chgData name="Antonio Carlos Meira Neto" userId="59b1efde8bf749db" providerId="LiveId" clId="{A4B80FF9-53FA-433F-AE53-46DF638C0A43}" dt="2022-04-20T02:53:43.464" v="236" actId="164"/>
          <ac:picMkLst>
            <pc:docMk/>
            <pc:sldMk cId="1574679444" sldId="290"/>
            <ac:picMk id="101" creationId="{7E0592F7-69FC-45F7-A569-C4D54EB1E22B}"/>
          </ac:picMkLst>
        </pc:picChg>
        <pc:picChg chg="add del mod">
          <ac:chgData name="Antonio Carlos Meira Neto" userId="59b1efde8bf749db" providerId="LiveId" clId="{A4B80FF9-53FA-433F-AE53-46DF638C0A43}" dt="2022-04-22T00:44:28.281" v="1156" actId="478"/>
          <ac:picMkLst>
            <pc:docMk/>
            <pc:sldMk cId="1574679444" sldId="290"/>
            <ac:picMk id="115" creationId="{59AFED6C-F693-439F-BB81-21E294351F1C}"/>
          </ac:picMkLst>
        </pc:picChg>
        <pc:picChg chg="add del mod">
          <ac:chgData name="Antonio Carlos Meira Neto" userId="59b1efde8bf749db" providerId="LiveId" clId="{A4B80FF9-53FA-433F-AE53-46DF638C0A43}" dt="2022-04-22T00:44:29.080" v="1157" actId="478"/>
          <ac:picMkLst>
            <pc:docMk/>
            <pc:sldMk cId="1574679444" sldId="290"/>
            <ac:picMk id="116" creationId="{F2CBA085-6F2E-4DA1-A890-7AA260DFF924}"/>
          </ac:picMkLst>
        </pc:picChg>
        <pc:picChg chg="del mod topLvl">
          <ac:chgData name="Antonio Carlos Meira Neto" userId="59b1efde8bf749db" providerId="LiveId" clId="{A4B80FF9-53FA-433F-AE53-46DF638C0A43}" dt="2022-04-20T02:47:35.844" v="143" actId="478"/>
          <ac:picMkLst>
            <pc:docMk/>
            <pc:sldMk cId="1574679444" sldId="290"/>
            <ac:picMk id="123" creationId="{921AC310-4110-4277-82F4-DA8816B89718}"/>
          </ac:picMkLst>
        </pc:picChg>
        <pc:picChg chg="mod topLvl">
          <ac:chgData name="Antonio Carlos Meira Neto" userId="59b1efde8bf749db" providerId="LiveId" clId="{A4B80FF9-53FA-433F-AE53-46DF638C0A43}" dt="2022-04-21T22:45:24.349" v="625" actId="1038"/>
          <ac:picMkLst>
            <pc:docMk/>
            <pc:sldMk cId="1574679444" sldId="290"/>
            <ac:picMk id="125" creationId="{7D1D709D-1058-4722-93FA-CE1623225C1B}"/>
          </ac:picMkLst>
        </pc:picChg>
        <pc:picChg chg="mod">
          <ac:chgData name="Antonio Carlos Meira Neto" userId="59b1efde8bf749db" providerId="LiveId" clId="{A4B80FF9-53FA-433F-AE53-46DF638C0A43}" dt="2022-04-20T02:56:09.223" v="313" actId="165"/>
          <ac:picMkLst>
            <pc:docMk/>
            <pc:sldMk cId="1574679444" sldId="290"/>
            <ac:picMk id="128" creationId="{DF8D72AF-1748-41FD-AF01-A3F59799516C}"/>
          </ac:picMkLst>
        </pc:picChg>
        <pc:picChg chg="mod">
          <ac:chgData name="Antonio Carlos Meira Neto" userId="59b1efde8bf749db" providerId="LiveId" clId="{A4B80FF9-53FA-433F-AE53-46DF638C0A43}" dt="2022-04-20T02:56:09.223" v="313" actId="165"/>
          <ac:picMkLst>
            <pc:docMk/>
            <pc:sldMk cId="1574679444" sldId="290"/>
            <ac:picMk id="129" creationId="{D502CB7A-4B0D-48D2-8D40-542E176ED946}"/>
          </ac:picMkLst>
        </pc:picChg>
        <pc:picChg chg="mod">
          <ac:chgData name="Antonio Carlos Meira Neto" userId="59b1efde8bf749db" providerId="LiveId" clId="{A4B80FF9-53FA-433F-AE53-46DF638C0A43}" dt="2022-04-20T02:56:09.223" v="313" actId="165"/>
          <ac:picMkLst>
            <pc:docMk/>
            <pc:sldMk cId="1574679444" sldId="290"/>
            <ac:picMk id="130" creationId="{6B27073A-9997-4C93-9CBB-82E2B5DAB97F}"/>
          </ac:picMkLst>
        </pc:picChg>
        <pc:picChg chg="mod">
          <ac:chgData name="Antonio Carlos Meira Neto" userId="59b1efde8bf749db" providerId="LiveId" clId="{A4B80FF9-53FA-433F-AE53-46DF638C0A43}" dt="2022-04-20T02:56:09.223" v="313" actId="165"/>
          <ac:picMkLst>
            <pc:docMk/>
            <pc:sldMk cId="1574679444" sldId="290"/>
            <ac:picMk id="131" creationId="{BDE24662-9245-482D-8B56-4BAF908D4AD1}"/>
          </ac:picMkLst>
        </pc:picChg>
        <pc:picChg chg="mod">
          <ac:chgData name="Antonio Carlos Meira Neto" userId="59b1efde8bf749db" providerId="LiveId" clId="{A4B80FF9-53FA-433F-AE53-46DF638C0A43}" dt="2022-04-20T02:56:09.223" v="313" actId="165"/>
          <ac:picMkLst>
            <pc:docMk/>
            <pc:sldMk cId="1574679444" sldId="290"/>
            <ac:picMk id="132" creationId="{5E30D950-AF5C-44B7-81B9-509DE604D308}"/>
          </ac:picMkLst>
        </pc:picChg>
        <pc:picChg chg="mod">
          <ac:chgData name="Antonio Carlos Meira Neto" userId="59b1efde8bf749db" providerId="LiveId" clId="{A4B80FF9-53FA-433F-AE53-46DF638C0A43}" dt="2022-04-20T02:56:09.223" v="313" actId="165"/>
          <ac:picMkLst>
            <pc:docMk/>
            <pc:sldMk cId="1574679444" sldId="290"/>
            <ac:picMk id="133" creationId="{54F3E352-802D-4045-8D7F-087DC70B3C1E}"/>
          </ac:picMkLst>
        </pc:picChg>
        <pc:picChg chg="mod topLvl">
          <ac:chgData name="Antonio Carlos Meira Neto" userId="59b1efde8bf749db" providerId="LiveId" clId="{A4B80FF9-53FA-433F-AE53-46DF638C0A43}" dt="2022-04-21T22:49:57.969" v="698" actId="1035"/>
          <ac:picMkLst>
            <pc:docMk/>
            <pc:sldMk cId="1574679444" sldId="290"/>
            <ac:picMk id="139" creationId="{10C3FBF5-BB58-42CB-B637-29DA8477C8B0}"/>
          </ac:picMkLst>
        </pc:picChg>
        <pc:picChg chg="mod topLvl">
          <ac:chgData name="Antonio Carlos Meira Neto" userId="59b1efde8bf749db" providerId="LiveId" clId="{A4B80FF9-53FA-433F-AE53-46DF638C0A43}" dt="2022-04-21T22:45:24.349" v="625" actId="1038"/>
          <ac:picMkLst>
            <pc:docMk/>
            <pc:sldMk cId="1574679444" sldId="290"/>
            <ac:picMk id="147" creationId="{6811E476-6D03-442C-B17D-8AE726AF23B7}"/>
          </ac:picMkLst>
        </pc:picChg>
        <pc:picChg chg="mod topLvl">
          <ac:chgData name="Antonio Carlos Meira Neto" userId="59b1efde8bf749db" providerId="LiveId" clId="{A4B80FF9-53FA-433F-AE53-46DF638C0A43}" dt="2022-04-21T22:45:24.349" v="625" actId="1038"/>
          <ac:picMkLst>
            <pc:docMk/>
            <pc:sldMk cId="1574679444" sldId="290"/>
            <ac:picMk id="148" creationId="{2DEBB7C1-5AE3-4D8B-B1E7-077C867DE06F}"/>
          </ac:picMkLst>
        </pc:picChg>
        <pc:picChg chg="mod">
          <ac:chgData name="Antonio Carlos Meira Neto" userId="59b1efde8bf749db" providerId="LiveId" clId="{A4B80FF9-53FA-433F-AE53-46DF638C0A43}" dt="2022-04-22T00:24:29.231" v="800" actId="165"/>
          <ac:picMkLst>
            <pc:docMk/>
            <pc:sldMk cId="1574679444" sldId="290"/>
            <ac:picMk id="150" creationId="{21B92043-61E5-42AA-8E0B-2D9F1498A7CC}"/>
          </ac:picMkLst>
        </pc:picChg>
        <pc:picChg chg="mod">
          <ac:chgData name="Antonio Carlos Meira Neto" userId="59b1efde8bf749db" providerId="LiveId" clId="{A4B80FF9-53FA-433F-AE53-46DF638C0A43}" dt="2022-04-22T00:51:03.696" v="1190" actId="1076"/>
          <ac:picMkLst>
            <pc:docMk/>
            <pc:sldMk cId="1574679444" sldId="290"/>
            <ac:picMk id="152" creationId="{741346C4-43E2-40F9-B4A0-6EE6A8A74C7E}"/>
          </ac:picMkLst>
        </pc:picChg>
        <pc:picChg chg="mod">
          <ac:chgData name="Antonio Carlos Meira Neto" userId="59b1efde8bf749db" providerId="LiveId" clId="{A4B80FF9-53FA-433F-AE53-46DF638C0A43}" dt="2022-04-22T00:24:29.231" v="800" actId="165"/>
          <ac:picMkLst>
            <pc:docMk/>
            <pc:sldMk cId="1574679444" sldId="290"/>
            <ac:picMk id="153" creationId="{D55C2F20-E103-49A3-92A4-34396EB2D676}"/>
          </ac:picMkLst>
        </pc:picChg>
        <pc:picChg chg="mod">
          <ac:chgData name="Antonio Carlos Meira Neto" userId="59b1efde8bf749db" providerId="LiveId" clId="{A4B80FF9-53FA-433F-AE53-46DF638C0A43}" dt="2022-04-22T00:24:29.231" v="800" actId="165"/>
          <ac:picMkLst>
            <pc:docMk/>
            <pc:sldMk cId="1574679444" sldId="290"/>
            <ac:picMk id="156" creationId="{0DC2E71A-16F5-4FB4-A390-16D03B6F707D}"/>
          </ac:picMkLst>
        </pc:picChg>
        <pc:picChg chg="mod">
          <ac:chgData name="Antonio Carlos Meira Neto" userId="59b1efde8bf749db" providerId="LiveId" clId="{A4B80FF9-53FA-433F-AE53-46DF638C0A43}" dt="2022-04-22T00:24:29.231" v="800" actId="165"/>
          <ac:picMkLst>
            <pc:docMk/>
            <pc:sldMk cId="1574679444" sldId="290"/>
            <ac:picMk id="159" creationId="{5BBFF407-10EF-4889-9255-D147905868E8}"/>
          </ac:picMkLst>
        </pc:picChg>
        <pc:picChg chg="mod">
          <ac:chgData name="Antonio Carlos Meira Neto" userId="59b1efde8bf749db" providerId="LiveId" clId="{A4B80FF9-53FA-433F-AE53-46DF638C0A43}" dt="2022-04-22T00:24:29.231" v="800" actId="165"/>
          <ac:picMkLst>
            <pc:docMk/>
            <pc:sldMk cId="1574679444" sldId="290"/>
            <ac:picMk id="166" creationId="{BD49FC59-A30B-460B-885D-2B60DBDB3F34}"/>
          </ac:picMkLst>
        </pc:picChg>
        <pc:picChg chg="mod">
          <ac:chgData name="Antonio Carlos Meira Neto" userId="59b1efde8bf749db" providerId="LiveId" clId="{A4B80FF9-53FA-433F-AE53-46DF638C0A43}" dt="2022-04-22T00:24:29.231" v="800" actId="165"/>
          <ac:picMkLst>
            <pc:docMk/>
            <pc:sldMk cId="1574679444" sldId="290"/>
            <ac:picMk id="169" creationId="{43018ADA-AB07-4F79-A382-6DECBABB5BB7}"/>
          </ac:picMkLst>
        </pc:picChg>
        <pc:picChg chg="mod topLvl">
          <ac:chgData name="Antonio Carlos Meira Neto" userId="59b1efde8bf749db" providerId="LiveId" clId="{A4B80FF9-53FA-433F-AE53-46DF638C0A43}" dt="2022-04-22T00:51:03.696" v="1190" actId="1076"/>
          <ac:picMkLst>
            <pc:docMk/>
            <pc:sldMk cId="1574679444" sldId="290"/>
            <ac:picMk id="172" creationId="{F55A855C-4C65-404A-949F-C1A0DF74F9DB}"/>
          </ac:picMkLst>
        </pc:picChg>
        <pc:picChg chg="mod topLvl">
          <ac:chgData name="Antonio Carlos Meira Neto" userId="59b1efde8bf749db" providerId="LiveId" clId="{A4B80FF9-53FA-433F-AE53-46DF638C0A43}" dt="2022-04-22T00:51:03.696" v="1190" actId="1076"/>
          <ac:picMkLst>
            <pc:docMk/>
            <pc:sldMk cId="1574679444" sldId="290"/>
            <ac:picMk id="174" creationId="{EE21D448-D2DD-4524-B6F2-EB74E607E6E0}"/>
          </ac:picMkLst>
        </pc:picChg>
        <pc:picChg chg="mod topLvl">
          <ac:chgData name="Antonio Carlos Meira Neto" userId="59b1efde8bf749db" providerId="LiveId" clId="{A4B80FF9-53FA-433F-AE53-46DF638C0A43}" dt="2022-04-22T00:51:03.696" v="1190" actId="1076"/>
          <ac:picMkLst>
            <pc:docMk/>
            <pc:sldMk cId="1574679444" sldId="290"/>
            <ac:picMk id="177" creationId="{64B91B95-876A-42EF-88F8-00DF299B1AEC}"/>
          </ac:picMkLst>
        </pc:picChg>
        <pc:picChg chg="mod topLvl">
          <ac:chgData name="Antonio Carlos Meira Neto" userId="59b1efde8bf749db" providerId="LiveId" clId="{A4B80FF9-53FA-433F-AE53-46DF638C0A43}" dt="2022-04-22T00:51:03.696" v="1190" actId="1076"/>
          <ac:picMkLst>
            <pc:docMk/>
            <pc:sldMk cId="1574679444" sldId="290"/>
            <ac:picMk id="180" creationId="{1F21F1FD-8070-4002-B850-1C775AC9377B}"/>
          </ac:picMkLst>
        </pc:picChg>
        <pc:picChg chg="mod topLvl">
          <ac:chgData name="Antonio Carlos Meira Neto" userId="59b1efde8bf749db" providerId="LiveId" clId="{A4B80FF9-53FA-433F-AE53-46DF638C0A43}" dt="2022-04-22T00:51:03.696" v="1190" actId="1076"/>
          <ac:picMkLst>
            <pc:docMk/>
            <pc:sldMk cId="1574679444" sldId="290"/>
            <ac:picMk id="181" creationId="{A0B31F11-1ACE-4C71-8F19-69BE4EDC1B30}"/>
          </ac:picMkLst>
        </pc:picChg>
        <pc:picChg chg="add del mod">
          <ac:chgData name="Antonio Carlos Meira Neto" userId="59b1efde8bf749db" providerId="LiveId" clId="{A4B80FF9-53FA-433F-AE53-46DF638C0A43}" dt="2022-04-22T00:44:27.737" v="1155" actId="478"/>
          <ac:picMkLst>
            <pc:docMk/>
            <pc:sldMk cId="1574679444" sldId="290"/>
            <ac:picMk id="1026" creationId="{3DAE12A2-3CC9-44E7-B269-75097EF0E68A}"/>
          </ac:picMkLst>
        </pc:picChg>
        <pc:picChg chg="mod">
          <ac:chgData name="Antonio Carlos Meira Neto" userId="59b1efde8bf749db" providerId="LiveId" clId="{A4B80FF9-53FA-433F-AE53-46DF638C0A43}" dt="2022-04-21T22:44:55.392" v="610" actId="1038"/>
          <ac:picMkLst>
            <pc:docMk/>
            <pc:sldMk cId="1574679444" sldId="290"/>
            <ac:picMk id="4098" creationId="{22D8BCAC-1DED-4F6D-8530-5C9AF91913C9}"/>
          </ac:picMkLst>
        </pc:picChg>
        <pc:cxnChg chg="mod">
          <ac:chgData name="Antonio Carlos Meira Neto" userId="59b1efde8bf749db" providerId="LiveId" clId="{A4B80FF9-53FA-433F-AE53-46DF638C0A43}" dt="2022-04-20T02:56:09.223" v="313" actId="165"/>
          <ac:cxnSpMkLst>
            <pc:docMk/>
            <pc:sldMk cId="1574679444" sldId="290"/>
            <ac:cxnSpMk id="16" creationId="{F63AC62E-E38A-4B6D-950D-260944F37084}"/>
          </ac:cxnSpMkLst>
        </pc:cxnChg>
        <pc:cxnChg chg="mod">
          <ac:chgData name="Antonio Carlos Meira Neto" userId="59b1efde8bf749db" providerId="LiveId" clId="{A4B80FF9-53FA-433F-AE53-46DF638C0A43}" dt="2022-04-20T02:46:14.410" v="107" actId="14100"/>
          <ac:cxnSpMkLst>
            <pc:docMk/>
            <pc:sldMk cId="1574679444" sldId="290"/>
            <ac:cxnSpMk id="89" creationId="{147F467C-1ACD-4108-B3E4-9DDFECD8ED55}"/>
          </ac:cxnSpMkLst>
        </pc:cxnChg>
        <pc:cxnChg chg="mod">
          <ac:chgData name="Antonio Carlos Meira Neto" userId="59b1efde8bf749db" providerId="LiveId" clId="{A4B80FF9-53FA-433F-AE53-46DF638C0A43}" dt="2022-04-20T02:46:51.149" v="134" actId="14100"/>
          <ac:cxnSpMkLst>
            <pc:docMk/>
            <pc:sldMk cId="1574679444" sldId="290"/>
            <ac:cxnSpMk id="90" creationId="{4872D745-5A3F-4123-82F3-42C914FCBCFC}"/>
          </ac:cxnSpMkLst>
        </pc:cxnChg>
        <pc:cxnChg chg="mod">
          <ac:chgData name="Antonio Carlos Meira Neto" userId="59b1efde8bf749db" providerId="LiveId" clId="{A4B80FF9-53FA-433F-AE53-46DF638C0A43}" dt="2022-04-20T02:45:18.268" v="79"/>
          <ac:cxnSpMkLst>
            <pc:docMk/>
            <pc:sldMk cId="1574679444" sldId="290"/>
            <ac:cxnSpMk id="91" creationId="{C3C8E72B-F6F8-4B7D-8883-02C622DC349B}"/>
          </ac:cxnSpMkLst>
        </pc:cxnChg>
        <pc:cxnChg chg="add mod">
          <ac:chgData name="Antonio Carlos Meira Neto" userId="59b1efde8bf749db" providerId="LiveId" clId="{A4B80FF9-53FA-433F-AE53-46DF638C0A43}" dt="2022-04-20T02:47:10.871" v="137" actId="164"/>
          <ac:cxnSpMkLst>
            <pc:docMk/>
            <pc:sldMk cId="1574679444" sldId="290"/>
            <ac:cxnSpMk id="99" creationId="{84035EA0-95A6-4F50-A62D-2404123033E5}"/>
          </ac:cxnSpMkLst>
        </pc:cxnChg>
        <pc:cxnChg chg="mod">
          <ac:chgData name="Antonio Carlos Meira Neto" userId="59b1efde8bf749db" providerId="LiveId" clId="{A4B80FF9-53FA-433F-AE53-46DF638C0A43}" dt="2022-04-21T22:44:55.392" v="610" actId="1038"/>
          <ac:cxnSpMkLst>
            <pc:docMk/>
            <pc:sldMk cId="1574679444" sldId="290"/>
            <ac:cxnSpMk id="108" creationId="{7225102E-49C1-40CF-AA2F-45450C652574}"/>
          </ac:cxnSpMkLst>
        </pc:cxnChg>
        <pc:cxnChg chg="mod">
          <ac:chgData name="Antonio Carlos Meira Neto" userId="59b1efde8bf749db" providerId="LiveId" clId="{A4B80FF9-53FA-433F-AE53-46DF638C0A43}" dt="2022-04-21T22:44:55.392" v="610" actId="1038"/>
          <ac:cxnSpMkLst>
            <pc:docMk/>
            <pc:sldMk cId="1574679444" sldId="290"/>
            <ac:cxnSpMk id="110" creationId="{20822B90-00FD-470C-8FCB-B44B47C882E6}"/>
          </ac:cxnSpMkLst>
        </pc:cxnChg>
        <pc:cxnChg chg="mod">
          <ac:chgData name="Antonio Carlos Meira Neto" userId="59b1efde8bf749db" providerId="LiveId" clId="{A4B80FF9-53FA-433F-AE53-46DF638C0A43}" dt="2022-04-21T22:44:55.392" v="610" actId="1038"/>
          <ac:cxnSpMkLst>
            <pc:docMk/>
            <pc:sldMk cId="1574679444" sldId="290"/>
            <ac:cxnSpMk id="119" creationId="{DC799BC8-FC80-4E92-9515-7CFC6EEB0797}"/>
          </ac:cxnSpMkLst>
        </pc:cxnChg>
        <pc:cxnChg chg="mod">
          <ac:chgData name="Antonio Carlos Meira Neto" userId="59b1efde8bf749db" providerId="LiveId" clId="{A4B80FF9-53FA-433F-AE53-46DF638C0A43}" dt="2022-04-20T02:56:09.223" v="313" actId="165"/>
          <ac:cxnSpMkLst>
            <pc:docMk/>
            <pc:sldMk cId="1574679444" sldId="290"/>
            <ac:cxnSpMk id="135" creationId="{9AAEF8B5-7230-4120-ABD2-E930C42EE55F}"/>
          </ac:cxnSpMkLst>
        </pc:cxnChg>
        <pc:cxnChg chg="mod">
          <ac:chgData name="Antonio Carlos Meira Neto" userId="59b1efde8bf749db" providerId="LiveId" clId="{A4B80FF9-53FA-433F-AE53-46DF638C0A43}" dt="2022-04-20T02:56:09.223" v="313" actId="165"/>
          <ac:cxnSpMkLst>
            <pc:docMk/>
            <pc:sldMk cId="1574679444" sldId="290"/>
            <ac:cxnSpMk id="136" creationId="{6EA7594C-A650-4936-9544-122C38F9E5F3}"/>
          </ac:cxnSpMkLst>
        </pc:cxnChg>
        <pc:cxnChg chg="mod topLvl">
          <ac:chgData name="Antonio Carlos Meira Neto" userId="59b1efde8bf749db" providerId="LiveId" clId="{A4B80FF9-53FA-433F-AE53-46DF638C0A43}" dt="2022-04-22T00:51:03.696" v="1190" actId="1076"/>
          <ac:cxnSpMkLst>
            <pc:docMk/>
            <pc:sldMk cId="1574679444" sldId="290"/>
            <ac:cxnSpMk id="163" creationId="{9519B3AA-4994-4292-9FB1-83C5EE2614BB}"/>
          </ac:cxnSpMkLst>
        </pc:cxnChg>
      </pc:sldChg>
      <pc:sldChg chg="addSp delSp modSp mod chgLayout">
        <pc:chgData name="Antonio Carlos Meira Neto" userId="59b1efde8bf749db" providerId="LiveId" clId="{A4B80FF9-53FA-433F-AE53-46DF638C0A43}" dt="2022-04-27T21:19:26.397" v="2872" actId="20577"/>
        <pc:sldMkLst>
          <pc:docMk/>
          <pc:sldMk cId="2519288714" sldId="291"/>
        </pc:sldMkLst>
        <pc:spChg chg="mod ord">
          <ac:chgData name="Antonio Carlos Meira Neto" userId="59b1efde8bf749db" providerId="LiveId" clId="{A4B80FF9-53FA-433F-AE53-46DF638C0A43}" dt="2022-04-20T03:05:53.492" v="460" actId="700"/>
          <ac:spMkLst>
            <pc:docMk/>
            <pc:sldMk cId="2519288714" sldId="291"/>
            <ac:spMk id="2" creationId="{BE65F496-DD7E-46D5-9E4C-F520303CBBA5}"/>
          </ac:spMkLst>
        </pc:spChg>
        <pc:spChg chg="add del mod ord">
          <ac:chgData name="Antonio Carlos Meira Neto" userId="59b1efde8bf749db" providerId="LiveId" clId="{A4B80FF9-53FA-433F-AE53-46DF638C0A43}" dt="2022-04-20T03:05:56.529" v="461" actId="478"/>
          <ac:spMkLst>
            <pc:docMk/>
            <pc:sldMk cId="2519288714" sldId="291"/>
            <ac:spMk id="3" creationId="{3FED3F6B-C749-4ED3-BCA4-5F98E5840503}"/>
          </ac:spMkLst>
        </pc:spChg>
        <pc:spChg chg="mod ord">
          <ac:chgData name="Antonio Carlos Meira Neto" userId="59b1efde8bf749db" providerId="LiveId" clId="{A4B80FF9-53FA-433F-AE53-46DF638C0A43}" dt="2022-04-22T01:05:23.886" v="1401" actId="1076"/>
          <ac:spMkLst>
            <pc:docMk/>
            <pc:sldMk cId="2519288714" sldId="291"/>
            <ac:spMk id="4" creationId="{41E12770-D545-4368-BABE-5B038490D3D8}"/>
          </ac:spMkLst>
        </pc:spChg>
        <pc:spChg chg="mod">
          <ac:chgData name="Antonio Carlos Meira Neto" userId="59b1efde8bf749db" providerId="LiveId" clId="{A4B80FF9-53FA-433F-AE53-46DF638C0A43}" dt="2022-04-27T21:19:26.397" v="2872" actId="20577"/>
          <ac:spMkLst>
            <pc:docMk/>
            <pc:sldMk cId="2519288714" sldId="291"/>
            <ac:spMk id="72" creationId="{18D7718E-95D0-4EA2-BA97-51A1A757E9F1}"/>
          </ac:spMkLst>
        </pc:spChg>
        <pc:spChg chg="mod">
          <ac:chgData name="Antonio Carlos Meira Neto" userId="59b1efde8bf749db" providerId="LiveId" clId="{A4B80FF9-53FA-433F-AE53-46DF638C0A43}" dt="2022-04-27T21:19:23.004" v="2870" actId="20577"/>
          <ac:spMkLst>
            <pc:docMk/>
            <pc:sldMk cId="2519288714" sldId="291"/>
            <ac:spMk id="102" creationId="{3F21B7CE-BB74-4D2C-B87B-47284C853BCA}"/>
          </ac:spMkLst>
        </pc:spChg>
        <pc:spChg chg="mod">
          <ac:chgData name="Antonio Carlos Meira Neto" userId="59b1efde8bf749db" providerId="LiveId" clId="{A4B80FF9-53FA-433F-AE53-46DF638C0A43}" dt="2022-04-22T01:04:28.605" v="1371" actId="164"/>
          <ac:spMkLst>
            <pc:docMk/>
            <pc:sldMk cId="2519288714" sldId="291"/>
            <ac:spMk id="104" creationId="{7B033DAA-21C0-4593-B730-31E6DC38142A}"/>
          </ac:spMkLst>
        </pc:spChg>
        <pc:spChg chg="mod">
          <ac:chgData name="Antonio Carlos Meira Neto" userId="59b1efde8bf749db" providerId="LiveId" clId="{A4B80FF9-53FA-433F-AE53-46DF638C0A43}" dt="2022-04-22T01:04:35.735" v="1372" actId="164"/>
          <ac:spMkLst>
            <pc:docMk/>
            <pc:sldMk cId="2519288714" sldId="291"/>
            <ac:spMk id="105" creationId="{BA8F6C74-246A-4949-9CE4-4EDE6AE55970}"/>
          </ac:spMkLst>
        </pc:spChg>
        <pc:spChg chg="mod">
          <ac:chgData name="Antonio Carlos Meira Neto" userId="59b1efde8bf749db" providerId="LiveId" clId="{A4B80FF9-53FA-433F-AE53-46DF638C0A43}" dt="2022-04-23T21:04:46.516" v="2861" actId="5736"/>
          <ac:spMkLst>
            <pc:docMk/>
            <pc:sldMk cId="2519288714" sldId="291"/>
            <ac:spMk id="106" creationId="{7BB62F04-F838-4F53-9C6B-430B653DD1B4}"/>
          </ac:spMkLst>
        </pc:spChg>
        <pc:spChg chg="mod">
          <ac:chgData name="Antonio Carlos Meira Neto" userId="59b1efde8bf749db" providerId="LiveId" clId="{A4B80FF9-53FA-433F-AE53-46DF638C0A43}" dt="2022-04-23T21:04:46.516" v="2861" actId="5736"/>
          <ac:spMkLst>
            <pc:docMk/>
            <pc:sldMk cId="2519288714" sldId="291"/>
            <ac:spMk id="107" creationId="{8939B39E-1011-400A-88DA-E7555AC04D69}"/>
          </ac:spMkLst>
        </pc:spChg>
        <pc:spChg chg="mod">
          <ac:chgData name="Antonio Carlos Meira Neto" userId="59b1efde8bf749db" providerId="LiveId" clId="{A4B80FF9-53FA-433F-AE53-46DF638C0A43}" dt="2022-04-23T21:04:46.516" v="2861" actId="5736"/>
          <ac:spMkLst>
            <pc:docMk/>
            <pc:sldMk cId="2519288714" sldId="291"/>
            <ac:spMk id="109" creationId="{41D8E84D-F143-4185-8F5D-4BB69061EB4F}"/>
          </ac:spMkLst>
        </pc:spChg>
        <pc:spChg chg="mod">
          <ac:chgData name="Antonio Carlos Meira Neto" userId="59b1efde8bf749db" providerId="LiveId" clId="{A4B80FF9-53FA-433F-AE53-46DF638C0A43}" dt="2022-04-23T21:04:46.516" v="2861" actId="5736"/>
          <ac:spMkLst>
            <pc:docMk/>
            <pc:sldMk cId="2519288714" sldId="291"/>
            <ac:spMk id="110" creationId="{6E8FE716-8C44-455E-A083-5D6B72ECD15C}"/>
          </ac:spMkLst>
        </pc:spChg>
        <pc:spChg chg="add mod">
          <ac:chgData name="Antonio Carlos Meira Neto" userId="59b1efde8bf749db" providerId="LiveId" clId="{A4B80FF9-53FA-433F-AE53-46DF638C0A43}" dt="2022-04-23T21:04:46.516" v="2861" actId="5736"/>
          <ac:spMkLst>
            <pc:docMk/>
            <pc:sldMk cId="2519288714" sldId="291"/>
            <ac:spMk id="111" creationId="{E2D3B66A-621F-4EE3-AC69-15E2215D9F50}"/>
          </ac:spMkLst>
        </pc:spChg>
        <pc:spChg chg="mod">
          <ac:chgData name="Antonio Carlos Meira Neto" userId="59b1efde8bf749db" providerId="LiveId" clId="{A4B80FF9-53FA-433F-AE53-46DF638C0A43}" dt="2022-04-22T01:04:35.735" v="1372" actId="164"/>
          <ac:spMkLst>
            <pc:docMk/>
            <pc:sldMk cId="2519288714" sldId="291"/>
            <ac:spMk id="113" creationId="{6685E157-21EF-4028-9DFB-28765868625A}"/>
          </ac:spMkLst>
        </pc:spChg>
        <pc:spChg chg="mod">
          <ac:chgData name="Antonio Carlos Meira Neto" userId="59b1efde8bf749db" providerId="LiveId" clId="{A4B80FF9-53FA-433F-AE53-46DF638C0A43}" dt="2022-04-22T01:04:28.605" v="1371" actId="164"/>
          <ac:spMkLst>
            <pc:docMk/>
            <pc:sldMk cId="2519288714" sldId="291"/>
            <ac:spMk id="114" creationId="{E74A7172-22FC-4C8A-9FAD-2F5423EB0FF6}"/>
          </ac:spMkLst>
        </pc:spChg>
        <pc:spChg chg="mod">
          <ac:chgData name="Antonio Carlos Meira Neto" userId="59b1efde8bf749db" providerId="LiveId" clId="{A4B80FF9-53FA-433F-AE53-46DF638C0A43}" dt="2022-04-23T21:04:46.516" v="2861" actId="5736"/>
          <ac:spMkLst>
            <pc:docMk/>
            <pc:sldMk cId="2519288714" sldId="291"/>
            <ac:spMk id="115" creationId="{67A43837-5DC5-403E-934A-E0834215A4FD}"/>
          </ac:spMkLst>
        </pc:spChg>
        <pc:spChg chg="mod">
          <ac:chgData name="Antonio Carlos Meira Neto" userId="59b1efde8bf749db" providerId="LiveId" clId="{A4B80FF9-53FA-433F-AE53-46DF638C0A43}" dt="2022-04-23T21:04:46.516" v="2861" actId="5736"/>
          <ac:spMkLst>
            <pc:docMk/>
            <pc:sldMk cId="2519288714" sldId="291"/>
            <ac:spMk id="120" creationId="{1A8AB9C2-CC5C-4AC8-8F8E-51882B47F17A}"/>
          </ac:spMkLst>
        </pc:spChg>
        <pc:grpChg chg="add mod">
          <ac:chgData name="Antonio Carlos Meira Neto" userId="59b1efde8bf749db" providerId="LiveId" clId="{A4B80FF9-53FA-433F-AE53-46DF638C0A43}" dt="2022-04-23T21:04:46.516" v="2861" actId="5736"/>
          <ac:grpSpMkLst>
            <pc:docMk/>
            <pc:sldMk cId="2519288714" sldId="291"/>
            <ac:grpSpMk id="3" creationId="{4EAAA5CB-AA3F-4FDA-8C1E-6FB21046C699}"/>
          </ac:grpSpMkLst>
        </pc:grpChg>
        <pc:grpChg chg="add mod">
          <ac:chgData name="Antonio Carlos Meira Neto" userId="59b1efde8bf749db" providerId="LiveId" clId="{A4B80FF9-53FA-433F-AE53-46DF638C0A43}" dt="2022-04-23T21:04:46.516" v="2861" actId="5736"/>
          <ac:grpSpMkLst>
            <pc:docMk/>
            <pc:sldMk cId="2519288714" sldId="291"/>
            <ac:grpSpMk id="6" creationId="{5D3DFA36-5083-4ED3-ADF3-D456E4F3D979}"/>
          </ac:grpSpMkLst>
        </pc:grpChg>
        <pc:grpChg chg="mod">
          <ac:chgData name="Antonio Carlos Meira Neto" userId="59b1efde8bf749db" providerId="LiveId" clId="{A4B80FF9-53FA-433F-AE53-46DF638C0A43}" dt="2022-04-22T01:04:28.605" v="1371" actId="164"/>
          <ac:grpSpMkLst>
            <pc:docMk/>
            <pc:sldMk cId="2519288714" sldId="291"/>
            <ac:grpSpMk id="42" creationId="{12170735-8A61-496D-A4A9-7EB355FFA53E}"/>
          </ac:grpSpMkLst>
        </pc:grpChg>
        <pc:grpChg chg="mod">
          <ac:chgData name="Antonio Carlos Meira Neto" userId="59b1efde8bf749db" providerId="LiveId" clId="{A4B80FF9-53FA-433F-AE53-46DF638C0A43}" dt="2022-04-22T01:04:35.735" v="1372" actId="164"/>
          <ac:grpSpMkLst>
            <pc:docMk/>
            <pc:sldMk cId="2519288714" sldId="291"/>
            <ac:grpSpMk id="43" creationId="{7329A1C9-6C7D-4055-8240-862B018FD8C0}"/>
          </ac:grpSpMkLst>
        </pc:grpChg>
        <pc:graphicFrameChg chg="mod modGraphic">
          <ac:chgData name="Antonio Carlos Meira Neto" userId="59b1efde8bf749db" providerId="LiveId" clId="{A4B80FF9-53FA-433F-AE53-46DF638C0A43}" dt="2022-04-23T21:04:46.516" v="2861" actId="5736"/>
          <ac:graphicFrameMkLst>
            <pc:docMk/>
            <pc:sldMk cId="2519288714" sldId="291"/>
            <ac:graphicFrameMk id="5" creationId="{CB136351-007C-413F-A331-4809098A02B5}"/>
          </ac:graphicFrameMkLst>
        </pc:graphicFrameChg>
        <pc:graphicFrameChg chg="mod">
          <ac:chgData name="Antonio Carlos Meira Neto" userId="59b1efde8bf749db" providerId="LiveId" clId="{A4B80FF9-53FA-433F-AE53-46DF638C0A43}" dt="2022-04-23T21:04:46.516" v="2861" actId="5736"/>
          <ac:graphicFrameMkLst>
            <pc:docMk/>
            <pc:sldMk cId="2519288714" sldId="291"/>
            <ac:graphicFrameMk id="108" creationId="{35C662A6-FE6E-47B5-8EF6-38E084B51517}"/>
          </ac:graphicFrameMkLst>
        </pc:graphicFrameChg>
        <pc:picChg chg="add mod">
          <ac:chgData name="Antonio Carlos Meira Neto" userId="59b1efde8bf749db" providerId="LiveId" clId="{A4B80FF9-53FA-433F-AE53-46DF638C0A43}" dt="2022-04-23T21:04:46.516" v="2861" actId="5736"/>
          <ac:picMkLst>
            <pc:docMk/>
            <pc:sldMk cId="2519288714" sldId="291"/>
            <ac:picMk id="112" creationId="{5ACE4E00-9EF7-4D5B-A792-248E52F1CEC4}"/>
          </ac:picMkLst>
        </pc:picChg>
        <pc:picChg chg="add mod">
          <ac:chgData name="Antonio Carlos Meira Neto" userId="59b1efde8bf749db" providerId="LiveId" clId="{A4B80FF9-53FA-433F-AE53-46DF638C0A43}" dt="2022-04-23T21:04:46.516" v="2861" actId="5736"/>
          <ac:picMkLst>
            <pc:docMk/>
            <pc:sldMk cId="2519288714" sldId="291"/>
            <ac:picMk id="116" creationId="{5EA3CB40-5CEA-4639-9286-BED0CE22B2E3}"/>
          </ac:picMkLst>
        </pc:picChg>
        <pc:picChg chg="del mod">
          <ac:chgData name="Antonio Carlos Meira Neto" userId="59b1efde8bf749db" providerId="LiveId" clId="{A4B80FF9-53FA-433F-AE53-46DF638C0A43}" dt="2022-04-22T01:04:59.111" v="1383" actId="478"/>
          <ac:picMkLst>
            <pc:docMk/>
            <pc:sldMk cId="2519288714" sldId="291"/>
            <ac:picMk id="117" creationId="{BFF84BCF-9442-4CAC-9D5D-FCDFB3F5AD34}"/>
          </ac:picMkLst>
        </pc:picChg>
        <pc:picChg chg="add mod">
          <ac:chgData name="Antonio Carlos Meira Neto" userId="59b1efde8bf749db" providerId="LiveId" clId="{A4B80FF9-53FA-433F-AE53-46DF638C0A43}" dt="2022-04-23T21:04:46.516" v="2861" actId="5736"/>
          <ac:picMkLst>
            <pc:docMk/>
            <pc:sldMk cId="2519288714" sldId="291"/>
            <ac:picMk id="117" creationId="{D4C3084F-7555-4223-9D3D-66AE39FE65ED}"/>
          </ac:picMkLst>
        </pc:picChg>
        <pc:picChg chg="add mod">
          <ac:chgData name="Antonio Carlos Meira Neto" userId="59b1efde8bf749db" providerId="LiveId" clId="{A4B80FF9-53FA-433F-AE53-46DF638C0A43}" dt="2022-04-23T21:04:46.516" v="2861" actId="5736"/>
          <ac:picMkLst>
            <pc:docMk/>
            <pc:sldMk cId="2519288714" sldId="291"/>
            <ac:picMk id="118" creationId="{3853011A-A6C2-4653-9B1F-0BB58F99BCC1}"/>
          </ac:picMkLst>
        </pc:picChg>
        <pc:picChg chg="del mod">
          <ac:chgData name="Antonio Carlos Meira Neto" userId="59b1efde8bf749db" providerId="LiveId" clId="{A4B80FF9-53FA-433F-AE53-46DF638C0A43}" dt="2022-04-22T01:04:59.767" v="1384" actId="478"/>
          <ac:picMkLst>
            <pc:docMk/>
            <pc:sldMk cId="2519288714" sldId="291"/>
            <ac:picMk id="119" creationId="{9A7F9F65-D9D9-4E7D-9EE8-27E09045FB89}"/>
          </ac:picMkLst>
        </pc:picChg>
      </pc:sldChg>
      <pc:sldChg chg="addSp delSp modSp mod chgLayout">
        <pc:chgData name="Antonio Carlos Meira Neto" userId="59b1efde8bf749db" providerId="LiveId" clId="{A4B80FF9-53FA-433F-AE53-46DF638C0A43}" dt="2022-09-07T03:57:56.013" v="3663" actId="20577"/>
        <pc:sldMkLst>
          <pc:docMk/>
          <pc:sldMk cId="2476669411" sldId="293"/>
        </pc:sldMkLst>
        <pc:spChg chg="mod">
          <ac:chgData name="Antonio Carlos Meira Neto" userId="59b1efde8bf749db" providerId="LiveId" clId="{A4B80FF9-53FA-433F-AE53-46DF638C0A43}" dt="2022-05-24T02:55:38.446" v="3450" actId="207"/>
          <ac:spMkLst>
            <pc:docMk/>
            <pc:sldMk cId="2476669411" sldId="293"/>
            <ac:spMk id="2" creationId="{33691F68-D15D-407D-9C04-A9BFC20DD349}"/>
          </ac:spMkLst>
        </pc:spChg>
        <pc:spChg chg="add del mod ord">
          <ac:chgData name="Antonio Carlos Meira Neto" userId="59b1efde8bf749db" providerId="LiveId" clId="{A4B80FF9-53FA-433F-AE53-46DF638C0A43}" dt="2022-04-20T03:06:09.725" v="463" actId="478"/>
          <ac:spMkLst>
            <pc:docMk/>
            <pc:sldMk cId="2476669411" sldId="293"/>
            <ac:spMk id="6" creationId="{0C1BF7F8-136E-4417-9570-12265ABF96DD}"/>
          </ac:spMkLst>
        </pc:spChg>
        <pc:spChg chg="mod ord">
          <ac:chgData name="Antonio Carlos Meira Neto" userId="59b1efde8bf749db" providerId="LiveId" clId="{A4B80FF9-53FA-433F-AE53-46DF638C0A43}" dt="2022-04-20T03:06:04.753" v="462" actId="700"/>
          <ac:spMkLst>
            <pc:docMk/>
            <pc:sldMk cId="2476669411" sldId="293"/>
            <ac:spMk id="10" creationId="{8542DEA7-0CFF-45B3-A40E-27B84A855F40}"/>
          </ac:spMkLst>
        </pc:spChg>
        <pc:spChg chg="mod ord">
          <ac:chgData name="Antonio Carlos Meira Neto" userId="59b1efde8bf749db" providerId="LiveId" clId="{A4B80FF9-53FA-433F-AE53-46DF638C0A43}" dt="2022-04-20T03:06:04.753" v="462" actId="700"/>
          <ac:spMkLst>
            <pc:docMk/>
            <pc:sldMk cId="2476669411" sldId="293"/>
            <ac:spMk id="12" creationId="{F4643348-E8EE-4219-9289-A4CBBF164EE1}"/>
          </ac:spMkLst>
        </pc:spChg>
        <pc:spChg chg="mod">
          <ac:chgData name="Antonio Carlos Meira Neto" userId="59b1efde8bf749db" providerId="LiveId" clId="{A4B80FF9-53FA-433F-AE53-46DF638C0A43}" dt="2022-05-24T02:55:30.360" v="3449" actId="1038"/>
          <ac:spMkLst>
            <pc:docMk/>
            <pc:sldMk cId="2476669411" sldId="293"/>
            <ac:spMk id="19" creationId="{41F77A31-25E6-4064-8824-60857E8873F5}"/>
          </ac:spMkLst>
        </pc:spChg>
        <pc:spChg chg="mod">
          <ac:chgData name="Antonio Carlos Meira Neto" userId="59b1efde8bf749db" providerId="LiveId" clId="{A4B80FF9-53FA-433F-AE53-46DF638C0A43}" dt="2022-05-24T02:56:41.490" v="3476" actId="207"/>
          <ac:spMkLst>
            <pc:docMk/>
            <pc:sldMk cId="2476669411" sldId="293"/>
            <ac:spMk id="24" creationId="{DF36FD6B-78E7-4E22-B539-53BBF5FAD166}"/>
          </ac:spMkLst>
        </pc:spChg>
        <pc:spChg chg="mod">
          <ac:chgData name="Antonio Carlos Meira Neto" userId="59b1efde8bf749db" providerId="LiveId" clId="{A4B80FF9-53FA-433F-AE53-46DF638C0A43}" dt="2022-05-24T02:56:06.049" v="3469" actId="1038"/>
          <ac:spMkLst>
            <pc:docMk/>
            <pc:sldMk cId="2476669411" sldId="293"/>
            <ac:spMk id="25" creationId="{D9CCF75E-4547-4D78-BC30-4CBB741FCB68}"/>
          </ac:spMkLst>
        </pc:spChg>
        <pc:grpChg chg="mod">
          <ac:chgData name="Antonio Carlos Meira Neto" userId="59b1efde8bf749db" providerId="LiveId" clId="{A4B80FF9-53FA-433F-AE53-46DF638C0A43}" dt="2022-05-24T02:57:02.106" v="3477" actId="164"/>
          <ac:grpSpMkLst>
            <pc:docMk/>
            <pc:sldMk cId="2476669411" sldId="293"/>
            <ac:grpSpMk id="3" creationId="{6F957911-B540-4652-85CD-2F180A41B227}"/>
          </ac:grpSpMkLst>
        </pc:grpChg>
        <pc:grpChg chg="mod">
          <ac:chgData name="Antonio Carlos Meira Neto" userId="59b1efde8bf749db" providerId="LiveId" clId="{A4B80FF9-53FA-433F-AE53-46DF638C0A43}" dt="2022-05-24T02:57:02.106" v="3477" actId="164"/>
          <ac:grpSpMkLst>
            <pc:docMk/>
            <pc:sldMk cId="2476669411" sldId="293"/>
            <ac:grpSpMk id="4" creationId="{1FDC0BC3-54E3-4E97-BD06-67481C786535}"/>
          </ac:grpSpMkLst>
        </pc:grpChg>
        <pc:grpChg chg="mod">
          <ac:chgData name="Antonio Carlos Meira Neto" userId="59b1efde8bf749db" providerId="LiveId" clId="{A4B80FF9-53FA-433F-AE53-46DF638C0A43}" dt="2022-05-24T02:57:02.106" v="3477" actId="164"/>
          <ac:grpSpMkLst>
            <pc:docMk/>
            <pc:sldMk cId="2476669411" sldId="293"/>
            <ac:grpSpMk id="5" creationId="{1C52339D-A79A-4D49-8E05-5D3607AA134E}"/>
          </ac:grpSpMkLst>
        </pc:grpChg>
        <pc:grpChg chg="add mod">
          <ac:chgData name="Antonio Carlos Meira Neto" userId="59b1efde8bf749db" providerId="LiveId" clId="{A4B80FF9-53FA-433F-AE53-46DF638C0A43}" dt="2022-05-24T02:57:04.586" v="3479" actId="1076"/>
          <ac:grpSpMkLst>
            <pc:docMk/>
            <pc:sldMk cId="2476669411" sldId="293"/>
            <ac:grpSpMk id="6" creationId="{F0689654-557E-B959-B025-09E8540C1793}"/>
          </ac:grpSpMkLst>
        </pc:grpChg>
        <pc:graphicFrameChg chg="mod">
          <ac:chgData name="Antonio Carlos Meira Neto" userId="59b1efde8bf749db" providerId="LiveId" clId="{A4B80FF9-53FA-433F-AE53-46DF638C0A43}" dt="2022-05-24T02:57:02.106" v="3477" actId="164"/>
          <ac:graphicFrameMkLst>
            <pc:docMk/>
            <pc:sldMk cId="2476669411" sldId="293"/>
            <ac:graphicFrameMk id="13" creationId="{7A188410-8CCC-4C10-AD86-4769685CDFC7}"/>
          </ac:graphicFrameMkLst>
        </pc:graphicFrameChg>
        <pc:graphicFrameChg chg="mod">
          <ac:chgData name="Antonio Carlos Meira Neto" userId="59b1efde8bf749db" providerId="LiveId" clId="{A4B80FF9-53FA-433F-AE53-46DF638C0A43}" dt="2022-05-24T02:57:02.106" v="3477" actId="164"/>
          <ac:graphicFrameMkLst>
            <pc:docMk/>
            <pc:sldMk cId="2476669411" sldId="293"/>
            <ac:graphicFrameMk id="14" creationId="{2BEC9207-FBEA-41FC-8F7E-F86EEBAA3448}"/>
          </ac:graphicFrameMkLst>
        </pc:graphicFrameChg>
        <pc:graphicFrameChg chg="mod">
          <ac:chgData name="Antonio Carlos Meira Neto" userId="59b1efde8bf749db" providerId="LiveId" clId="{A4B80FF9-53FA-433F-AE53-46DF638C0A43}" dt="2022-09-07T03:57:56.013" v="3663" actId="20577"/>
          <ac:graphicFrameMkLst>
            <pc:docMk/>
            <pc:sldMk cId="2476669411" sldId="293"/>
            <ac:graphicFrameMk id="15" creationId="{F435693A-1C56-4E2A-B7A2-483FD776AC71}"/>
          </ac:graphicFrameMkLst>
        </pc:graphicFrameChg>
        <pc:graphicFrameChg chg="mod">
          <ac:chgData name="Antonio Carlos Meira Neto" userId="59b1efde8bf749db" providerId="LiveId" clId="{A4B80FF9-53FA-433F-AE53-46DF638C0A43}" dt="2022-05-24T02:57:02.106" v="3477" actId="164"/>
          <ac:graphicFrameMkLst>
            <pc:docMk/>
            <pc:sldMk cId="2476669411" sldId="293"/>
            <ac:graphicFrameMk id="16" creationId="{E94B8302-FA78-4296-BE9F-5FCDD70D42BD}"/>
          </ac:graphicFrameMkLst>
        </pc:graphicFrameChg>
        <pc:graphicFrameChg chg="mod">
          <ac:chgData name="Antonio Carlos Meira Neto" userId="59b1efde8bf749db" providerId="LiveId" clId="{A4B80FF9-53FA-433F-AE53-46DF638C0A43}" dt="2022-05-24T02:57:02.106" v="3477" actId="164"/>
          <ac:graphicFrameMkLst>
            <pc:docMk/>
            <pc:sldMk cId="2476669411" sldId="293"/>
            <ac:graphicFrameMk id="17" creationId="{5824C549-9ABB-4A47-B9A8-A514408586DA}"/>
          </ac:graphicFrameMkLst>
        </pc:graphicFrameChg>
        <pc:graphicFrameChg chg="mod">
          <ac:chgData name="Antonio Carlos Meira Neto" userId="59b1efde8bf749db" providerId="LiveId" clId="{A4B80FF9-53FA-433F-AE53-46DF638C0A43}" dt="2022-05-24T02:57:02.106" v="3477" actId="164"/>
          <ac:graphicFrameMkLst>
            <pc:docMk/>
            <pc:sldMk cId="2476669411" sldId="293"/>
            <ac:graphicFrameMk id="18" creationId="{D115BC54-217A-4E8B-BADB-14D018C28185}"/>
          </ac:graphicFrameMkLst>
        </pc:graphicFrameChg>
        <pc:cxnChg chg="mod">
          <ac:chgData name="Antonio Carlos Meira Neto" userId="59b1efde8bf749db" providerId="LiveId" clId="{A4B80FF9-53FA-433F-AE53-46DF638C0A43}" dt="2022-05-24T02:57:02.106" v="3477" actId="164"/>
          <ac:cxnSpMkLst>
            <pc:docMk/>
            <pc:sldMk cId="2476669411" sldId="293"/>
            <ac:cxnSpMk id="28" creationId="{16AE97A6-E2FE-4FC0-B404-1B2D9DBD0D36}"/>
          </ac:cxnSpMkLst>
        </pc:cxnChg>
        <pc:cxnChg chg="mod">
          <ac:chgData name="Antonio Carlos Meira Neto" userId="59b1efde8bf749db" providerId="LiveId" clId="{A4B80FF9-53FA-433F-AE53-46DF638C0A43}" dt="2022-05-24T02:57:02.106" v="3477" actId="164"/>
          <ac:cxnSpMkLst>
            <pc:docMk/>
            <pc:sldMk cId="2476669411" sldId="293"/>
            <ac:cxnSpMk id="29" creationId="{8F167238-F6A0-4555-824D-837C28E707EA}"/>
          </ac:cxnSpMkLst>
        </pc:cxnChg>
      </pc:sldChg>
      <pc:sldChg chg="addSp delSp modSp mod">
        <pc:chgData name="Antonio Carlos Meira Neto" userId="59b1efde8bf749db" providerId="LiveId" clId="{A4B80FF9-53FA-433F-AE53-46DF638C0A43}" dt="2022-04-23T21:04:25.886" v="2860" actId="5736"/>
        <pc:sldMkLst>
          <pc:docMk/>
          <pc:sldMk cId="1037880202" sldId="295"/>
        </pc:sldMkLst>
        <pc:spChg chg="mod">
          <ac:chgData name="Antonio Carlos Meira Neto" userId="59b1efde8bf749db" providerId="LiveId" clId="{A4B80FF9-53FA-433F-AE53-46DF638C0A43}" dt="2022-04-23T21:04:25.886" v="2860" actId="5736"/>
          <ac:spMkLst>
            <pc:docMk/>
            <pc:sldMk cId="1037880202" sldId="295"/>
            <ac:spMk id="44" creationId="{94DDCC49-83DC-4B8C-9ADC-CFD85A8D7635}"/>
          </ac:spMkLst>
        </pc:spChg>
        <pc:spChg chg="mod">
          <ac:chgData name="Antonio Carlos Meira Neto" userId="59b1efde8bf749db" providerId="LiveId" clId="{A4B80FF9-53FA-433F-AE53-46DF638C0A43}" dt="2022-04-23T21:04:25.886" v="2860" actId="5736"/>
          <ac:spMkLst>
            <pc:docMk/>
            <pc:sldMk cId="1037880202" sldId="295"/>
            <ac:spMk id="106" creationId="{7BB62F04-F838-4F53-9C6B-430B653DD1B4}"/>
          </ac:spMkLst>
        </pc:spChg>
        <pc:spChg chg="mod">
          <ac:chgData name="Antonio Carlos Meira Neto" userId="59b1efde8bf749db" providerId="LiveId" clId="{A4B80FF9-53FA-433F-AE53-46DF638C0A43}" dt="2022-04-23T21:04:25.886" v="2860" actId="5736"/>
          <ac:spMkLst>
            <pc:docMk/>
            <pc:sldMk cId="1037880202" sldId="295"/>
            <ac:spMk id="122" creationId="{461B2580-EAF3-4D97-9D5E-FBFCCF1F3D73}"/>
          </ac:spMkLst>
        </pc:spChg>
        <pc:spChg chg="mod">
          <ac:chgData name="Antonio Carlos Meira Neto" userId="59b1efde8bf749db" providerId="LiveId" clId="{A4B80FF9-53FA-433F-AE53-46DF638C0A43}" dt="2022-04-23T21:04:25.886" v="2860" actId="5736"/>
          <ac:spMkLst>
            <pc:docMk/>
            <pc:sldMk cId="1037880202" sldId="295"/>
            <ac:spMk id="123" creationId="{47F77823-6BCB-4790-B8C2-99D74D2A9F6B}"/>
          </ac:spMkLst>
        </pc:spChg>
        <pc:spChg chg="mod">
          <ac:chgData name="Antonio Carlos Meira Neto" userId="59b1efde8bf749db" providerId="LiveId" clId="{A4B80FF9-53FA-433F-AE53-46DF638C0A43}" dt="2022-04-23T21:04:25.886" v="2860" actId="5736"/>
          <ac:spMkLst>
            <pc:docMk/>
            <pc:sldMk cId="1037880202" sldId="295"/>
            <ac:spMk id="124" creationId="{1EF0C31A-E746-4CE0-9E47-FDD16D358AB4}"/>
          </ac:spMkLst>
        </pc:spChg>
        <pc:graphicFrameChg chg="mod">
          <ac:chgData name="Antonio Carlos Meira Neto" userId="59b1efde8bf749db" providerId="LiveId" clId="{A4B80FF9-53FA-433F-AE53-46DF638C0A43}" dt="2022-04-23T21:04:25.886" v="2860" actId="5736"/>
          <ac:graphicFrameMkLst>
            <pc:docMk/>
            <pc:sldMk cId="1037880202" sldId="295"/>
            <ac:graphicFrameMk id="43" creationId="{4583F944-144C-4BE9-A66E-F73C0CC95C04}"/>
          </ac:graphicFrameMkLst>
        </pc:graphicFrameChg>
        <pc:graphicFrameChg chg="mod">
          <ac:chgData name="Antonio Carlos Meira Neto" userId="59b1efde8bf749db" providerId="LiveId" clId="{A4B80FF9-53FA-433F-AE53-46DF638C0A43}" dt="2022-04-23T21:04:25.886" v="2860" actId="5736"/>
          <ac:graphicFrameMkLst>
            <pc:docMk/>
            <pc:sldMk cId="1037880202" sldId="295"/>
            <ac:graphicFrameMk id="118" creationId="{404E5E81-E9F2-42FE-9BD2-9FEC2D89F9F2}"/>
          </ac:graphicFrameMkLst>
        </pc:graphicFrameChg>
        <pc:graphicFrameChg chg="mod">
          <ac:chgData name="Antonio Carlos Meira Neto" userId="59b1efde8bf749db" providerId="LiveId" clId="{A4B80FF9-53FA-433F-AE53-46DF638C0A43}" dt="2022-04-23T21:04:25.886" v="2860" actId="5736"/>
          <ac:graphicFrameMkLst>
            <pc:docMk/>
            <pc:sldMk cId="1037880202" sldId="295"/>
            <ac:graphicFrameMk id="120" creationId="{43471EB6-2AE3-4E5E-8C14-E3C3659D61EE}"/>
          </ac:graphicFrameMkLst>
        </pc:graphicFrameChg>
        <pc:picChg chg="add mod">
          <ac:chgData name="Antonio Carlos Meira Neto" userId="59b1efde8bf749db" providerId="LiveId" clId="{A4B80FF9-53FA-433F-AE53-46DF638C0A43}" dt="2022-04-23T21:04:25.886" v="2860" actId="5736"/>
          <ac:picMkLst>
            <pc:docMk/>
            <pc:sldMk cId="1037880202" sldId="295"/>
            <ac:picMk id="14" creationId="{F21A8D08-F5D0-4DC4-AC0C-9F7DC4234D95}"/>
          </ac:picMkLst>
        </pc:picChg>
        <pc:picChg chg="del mod">
          <ac:chgData name="Antonio Carlos Meira Neto" userId="59b1efde8bf749db" providerId="LiveId" clId="{A4B80FF9-53FA-433F-AE53-46DF638C0A43}" dt="2022-04-21T22:34:18.771" v="521" actId="478"/>
          <ac:picMkLst>
            <pc:docMk/>
            <pc:sldMk cId="1037880202" sldId="295"/>
            <ac:picMk id="40" creationId="{E3B5B3EB-697E-46CF-86F3-61077008297E}"/>
          </ac:picMkLst>
        </pc:picChg>
        <pc:picChg chg="mod">
          <ac:chgData name="Antonio Carlos Meira Neto" userId="59b1efde8bf749db" providerId="LiveId" clId="{A4B80FF9-53FA-433F-AE53-46DF638C0A43}" dt="2022-04-23T21:04:25.886" v="2860" actId="5736"/>
          <ac:picMkLst>
            <pc:docMk/>
            <pc:sldMk cId="1037880202" sldId="295"/>
            <ac:picMk id="121" creationId="{DCE81DF4-D360-4D4F-B488-A27007678E5C}"/>
          </ac:picMkLst>
        </pc:picChg>
      </pc:sldChg>
      <pc:sldChg chg="modSp mod">
        <pc:chgData name="Antonio Carlos Meira Neto" userId="59b1efde8bf749db" providerId="LiveId" clId="{A4B80FF9-53FA-433F-AE53-46DF638C0A43}" dt="2022-04-27T21:26:19.585" v="2911" actId="20577"/>
        <pc:sldMkLst>
          <pc:docMk/>
          <pc:sldMk cId="793609208" sldId="296"/>
        </pc:sldMkLst>
        <pc:spChg chg="mod">
          <ac:chgData name="Antonio Carlos Meira Neto" userId="59b1efde8bf749db" providerId="LiveId" clId="{A4B80FF9-53FA-433F-AE53-46DF638C0A43}" dt="2022-04-27T21:26:19.585" v="2911" actId="20577"/>
          <ac:spMkLst>
            <pc:docMk/>
            <pc:sldMk cId="793609208" sldId="296"/>
            <ac:spMk id="105" creationId="{BA3F6F02-D304-4FC1-BEBC-22FE5053CE44}"/>
          </ac:spMkLst>
        </pc:spChg>
        <pc:graphicFrameChg chg="mod">
          <ac:chgData name="Antonio Carlos Meira Neto" userId="59b1efde8bf749db" providerId="LiveId" clId="{A4B80FF9-53FA-433F-AE53-46DF638C0A43}" dt="2022-04-27T21:25:53.855" v="2900"/>
          <ac:graphicFrameMkLst>
            <pc:docMk/>
            <pc:sldMk cId="793609208" sldId="296"/>
            <ac:graphicFrameMk id="120" creationId="{43471EB6-2AE3-4E5E-8C14-E3C3659D61EE}"/>
          </ac:graphicFrameMkLst>
        </pc:graphicFrameChg>
      </pc:sldChg>
      <pc:sldChg chg="modSp mod">
        <pc:chgData name="Antonio Carlos Meira Neto" userId="59b1efde8bf749db" providerId="LiveId" clId="{A4B80FF9-53FA-433F-AE53-46DF638C0A43}" dt="2022-04-27T21:25:43.366" v="2898"/>
        <pc:sldMkLst>
          <pc:docMk/>
          <pc:sldMk cId="3191700185" sldId="297"/>
        </pc:sldMkLst>
        <pc:graphicFrameChg chg="mod modGraphic">
          <ac:chgData name="Antonio Carlos Meira Neto" userId="59b1efde8bf749db" providerId="LiveId" clId="{A4B80FF9-53FA-433F-AE53-46DF638C0A43}" dt="2022-04-27T21:25:43.366" v="2898"/>
          <ac:graphicFrameMkLst>
            <pc:docMk/>
            <pc:sldMk cId="3191700185" sldId="297"/>
            <ac:graphicFrameMk id="118" creationId="{404E5E81-E9F2-42FE-9BD2-9FEC2D89F9F2}"/>
          </ac:graphicFrameMkLst>
        </pc:graphicFrameChg>
        <pc:graphicFrameChg chg="mod modGraphic">
          <ac:chgData name="Antonio Carlos Meira Neto" userId="59b1efde8bf749db" providerId="LiveId" clId="{A4B80FF9-53FA-433F-AE53-46DF638C0A43}" dt="2022-04-27T21:25:28.692" v="2894"/>
          <ac:graphicFrameMkLst>
            <pc:docMk/>
            <pc:sldMk cId="3191700185" sldId="297"/>
            <ac:graphicFrameMk id="120" creationId="{43471EB6-2AE3-4E5E-8C14-E3C3659D61EE}"/>
          </ac:graphicFrameMkLst>
        </pc:graphicFrameChg>
      </pc:sldChg>
      <pc:sldChg chg="modSp mod">
        <pc:chgData name="Antonio Carlos Meira Neto" userId="59b1efde8bf749db" providerId="LiveId" clId="{A4B80FF9-53FA-433F-AE53-46DF638C0A43}" dt="2022-04-27T21:19:03.756" v="2868" actId="20577"/>
        <pc:sldMkLst>
          <pc:docMk/>
          <pc:sldMk cId="541252574" sldId="302"/>
        </pc:sldMkLst>
        <pc:spChg chg="mod">
          <ac:chgData name="Antonio Carlos Meira Neto" userId="59b1efde8bf749db" providerId="LiveId" clId="{A4B80FF9-53FA-433F-AE53-46DF638C0A43}" dt="2022-04-27T21:19:03.756" v="2868" actId="20577"/>
          <ac:spMkLst>
            <pc:docMk/>
            <pc:sldMk cId="541252574" sldId="302"/>
            <ac:spMk id="278" creationId="{1725EE92-C5B5-4B78-9C5E-6A7ADDFBF9A6}"/>
          </ac:spMkLst>
        </pc:spChg>
      </pc:sldChg>
      <pc:sldChg chg="addSp delSp modSp mod chgLayout">
        <pc:chgData name="Antonio Carlos Meira Neto" userId="59b1efde8bf749db" providerId="LiveId" clId="{A4B80FF9-53FA-433F-AE53-46DF638C0A43}" dt="2022-04-20T03:06:23.681" v="465" actId="478"/>
        <pc:sldMkLst>
          <pc:docMk/>
          <pc:sldMk cId="2006652048" sldId="307"/>
        </pc:sldMkLst>
        <pc:spChg chg="add del mod ord">
          <ac:chgData name="Antonio Carlos Meira Neto" userId="59b1efde8bf749db" providerId="LiveId" clId="{A4B80FF9-53FA-433F-AE53-46DF638C0A43}" dt="2022-04-20T03:06:23.681" v="465" actId="478"/>
          <ac:spMkLst>
            <pc:docMk/>
            <pc:sldMk cId="2006652048" sldId="307"/>
            <ac:spMk id="2" creationId="{538CCB92-53BC-4019-BA87-8E2DC7982CEF}"/>
          </ac:spMkLst>
        </pc:spChg>
        <pc:spChg chg="mod ord">
          <ac:chgData name="Antonio Carlos Meira Neto" userId="59b1efde8bf749db" providerId="LiveId" clId="{A4B80FF9-53FA-433F-AE53-46DF638C0A43}" dt="2022-04-20T03:06:20.580" v="464" actId="700"/>
          <ac:spMkLst>
            <pc:docMk/>
            <pc:sldMk cId="2006652048" sldId="307"/>
            <ac:spMk id="73" creationId="{DEC2DCA0-0858-4FDB-8776-D86AFED0183A}"/>
          </ac:spMkLst>
        </pc:spChg>
        <pc:spChg chg="mod ord">
          <ac:chgData name="Antonio Carlos Meira Neto" userId="59b1efde8bf749db" providerId="LiveId" clId="{A4B80FF9-53FA-433F-AE53-46DF638C0A43}" dt="2022-04-20T03:06:20.580" v="464" actId="700"/>
          <ac:spMkLst>
            <pc:docMk/>
            <pc:sldMk cId="2006652048" sldId="307"/>
            <ac:spMk id="82" creationId="{9129489C-0130-45E5-9DAE-C5B36C7E5D7E}"/>
          </ac:spMkLst>
        </pc:spChg>
      </pc:sldChg>
      <pc:sldChg chg="addSp delSp modSp mod chgLayout">
        <pc:chgData name="Antonio Carlos Meira Neto" userId="59b1efde8bf749db" providerId="LiveId" clId="{A4B80FF9-53FA-433F-AE53-46DF638C0A43}" dt="2022-09-07T03:59:42.265" v="3669" actId="20577"/>
        <pc:sldMkLst>
          <pc:docMk/>
          <pc:sldMk cId="2336554675" sldId="308"/>
        </pc:sldMkLst>
        <pc:spChg chg="add del mod ord">
          <ac:chgData name="Antonio Carlos Meira Neto" userId="59b1efde8bf749db" providerId="LiveId" clId="{A4B80FF9-53FA-433F-AE53-46DF638C0A43}" dt="2022-04-20T03:05:38.066" v="457" actId="478"/>
          <ac:spMkLst>
            <pc:docMk/>
            <pc:sldMk cId="2336554675" sldId="308"/>
            <ac:spMk id="2" creationId="{23C06144-8AC2-4BBA-964C-70BB35BC57D1}"/>
          </ac:spMkLst>
        </pc:spChg>
        <pc:spChg chg="mod ord">
          <ac:chgData name="Antonio Carlos Meira Neto" userId="59b1efde8bf749db" providerId="LiveId" clId="{A4B80FF9-53FA-433F-AE53-46DF638C0A43}" dt="2022-04-20T03:05:35.305" v="456" actId="700"/>
          <ac:spMkLst>
            <pc:docMk/>
            <pc:sldMk cId="2336554675" sldId="308"/>
            <ac:spMk id="73" creationId="{DEC2DCA0-0858-4FDB-8776-D86AFED0183A}"/>
          </ac:spMkLst>
        </pc:spChg>
        <pc:spChg chg="mod ord">
          <ac:chgData name="Antonio Carlos Meira Neto" userId="59b1efde8bf749db" providerId="LiveId" clId="{A4B80FF9-53FA-433F-AE53-46DF638C0A43}" dt="2022-04-20T03:05:35.305" v="456" actId="700"/>
          <ac:spMkLst>
            <pc:docMk/>
            <pc:sldMk cId="2336554675" sldId="308"/>
            <ac:spMk id="82" creationId="{9129489C-0130-45E5-9DAE-C5B36C7E5D7E}"/>
          </ac:spMkLst>
        </pc:spChg>
        <pc:spChg chg="mod">
          <ac:chgData name="Antonio Carlos Meira Neto" userId="59b1efde8bf749db" providerId="LiveId" clId="{A4B80FF9-53FA-433F-AE53-46DF638C0A43}" dt="2022-09-07T03:59:42.097" v="3668" actId="20577"/>
          <ac:spMkLst>
            <pc:docMk/>
            <pc:sldMk cId="2336554675" sldId="308"/>
            <ac:spMk id="93" creationId="{5758D567-2AC6-494D-A05D-34AFE3AC5248}"/>
          </ac:spMkLst>
        </pc:spChg>
        <pc:spChg chg="mod">
          <ac:chgData name="Antonio Carlos Meira Neto" userId="59b1efde8bf749db" providerId="LiveId" clId="{A4B80FF9-53FA-433F-AE53-46DF638C0A43}" dt="2022-09-07T03:59:42.265" v="3669" actId="20577"/>
          <ac:spMkLst>
            <pc:docMk/>
            <pc:sldMk cId="2336554675" sldId="308"/>
            <ac:spMk id="94" creationId="{88C441A2-5977-45BD-8E39-93A75E21E181}"/>
          </ac:spMkLst>
        </pc:spChg>
      </pc:sldChg>
      <pc:sldChg chg="addSp delSp modSp mod modShow chgLayout">
        <pc:chgData name="Antonio Carlos Meira Neto" userId="59b1efde8bf749db" providerId="LiveId" clId="{A4B80FF9-53FA-433F-AE53-46DF638C0A43}" dt="2022-09-07T03:59:42.653" v="3671" actId="20577"/>
        <pc:sldMkLst>
          <pc:docMk/>
          <pc:sldMk cId="3948631023" sldId="310"/>
        </pc:sldMkLst>
        <pc:spChg chg="add mod">
          <ac:chgData name="Antonio Carlos Meira Neto" userId="59b1efde8bf749db" providerId="LiveId" clId="{A4B80FF9-53FA-433F-AE53-46DF638C0A43}" dt="2022-08-25T00:11:14.751" v="3566" actId="164"/>
          <ac:spMkLst>
            <pc:docMk/>
            <pc:sldMk cId="3948631023" sldId="310"/>
            <ac:spMk id="3" creationId="{06721DCA-368D-6B24-FC7E-DD97F5A02BA0}"/>
          </ac:spMkLst>
        </pc:spChg>
        <pc:spChg chg="add del mod ord">
          <ac:chgData name="Antonio Carlos Meira Neto" userId="59b1efde8bf749db" providerId="LiveId" clId="{A4B80FF9-53FA-433F-AE53-46DF638C0A43}" dt="2022-04-20T03:05:44.860" v="459" actId="478"/>
          <ac:spMkLst>
            <pc:docMk/>
            <pc:sldMk cId="3948631023" sldId="310"/>
            <ac:spMk id="3" creationId="{816E9681-EC20-422F-869B-17B8406820B6}"/>
          </ac:spMkLst>
        </pc:spChg>
        <pc:spChg chg="mod">
          <ac:chgData name="Antonio Carlos Meira Neto" userId="59b1efde8bf749db" providerId="LiveId" clId="{A4B80FF9-53FA-433F-AE53-46DF638C0A43}" dt="2022-08-25T00:08:22.051" v="3501" actId="165"/>
          <ac:spMkLst>
            <pc:docMk/>
            <pc:sldMk cId="3948631023" sldId="310"/>
            <ac:spMk id="16" creationId="{61D4E8C4-99E5-49E8-B1AA-BA67BF47A4A4}"/>
          </ac:spMkLst>
        </pc:spChg>
        <pc:spChg chg="mod">
          <ac:chgData name="Antonio Carlos Meira Neto" userId="59b1efde8bf749db" providerId="LiveId" clId="{A4B80FF9-53FA-433F-AE53-46DF638C0A43}" dt="2022-08-25T00:08:22.051" v="3501" actId="165"/>
          <ac:spMkLst>
            <pc:docMk/>
            <pc:sldMk cId="3948631023" sldId="310"/>
            <ac:spMk id="17" creationId="{8893424F-7571-4F52-8EF8-8CED355013B9}"/>
          </ac:spMkLst>
        </pc:spChg>
        <pc:spChg chg="mod topLvl">
          <ac:chgData name="Antonio Carlos Meira Neto" userId="59b1efde8bf749db" providerId="LiveId" clId="{A4B80FF9-53FA-433F-AE53-46DF638C0A43}" dt="2022-08-25T00:11:14.751" v="3566" actId="164"/>
          <ac:spMkLst>
            <pc:docMk/>
            <pc:sldMk cId="3948631023" sldId="310"/>
            <ac:spMk id="19" creationId="{5B9A3415-81DE-417A-9E6A-DC787D4BBC80}"/>
          </ac:spMkLst>
        </pc:spChg>
        <pc:spChg chg="mod topLvl">
          <ac:chgData name="Antonio Carlos Meira Neto" userId="59b1efde8bf749db" providerId="LiveId" clId="{A4B80FF9-53FA-433F-AE53-46DF638C0A43}" dt="2022-08-25T00:11:14.751" v="3566" actId="164"/>
          <ac:spMkLst>
            <pc:docMk/>
            <pc:sldMk cId="3948631023" sldId="310"/>
            <ac:spMk id="20" creationId="{89AAC43B-AC86-49A2-8F5D-9412CBA442A8}"/>
          </ac:spMkLst>
        </pc:spChg>
        <pc:spChg chg="mod topLvl">
          <ac:chgData name="Antonio Carlos Meira Neto" userId="59b1efde8bf749db" providerId="LiveId" clId="{A4B80FF9-53FA-433F-AE53-46DF638C0A43}" dt="2022-08-25T00:11:14.751" v="3566" actId="164"/>
          <ac:spMkLst>
            <pc:docMk/>
            <pc:sldMk cId="3948631023" sldId="310"/>
            <ac:spMk id="21" creationId="{E26CFB5B-97B7-49CB-A17D-836F4A9D9F59}"/>
          </ac:spMkLst>
        </pc:spChg>
        <pc:spChg chg="mod topLvl">
          <ac:chgData name="Antonio Carlos Meira Neto" userId="59b1efde8bf749db" providerId="LiveId" clId="{A4B80FF9-53FA-433F-AE53-46DF638C0A43}" dt="2022-08-25T00:11:14.751" v="3566" actId="164"/>
          <ac:spMkLst>
            <pc:docMk/>
            <pc:sldMk cId="3948631023" sldId="310"/>
            <ac:spMk id="22" creationId="{0131AA97-7E07-4D43-A0EE-DEEEDC81F0C9}"/>
          </ac:spMkLst>
        </pc:spChg>
        <pc:spChg chg="mod topLvl">
          <ac:chgData name="Antonio Carlos Meira Neto" userId="59b1efde8bf749db" providerId="LiveId" clId="{A4B80FF9-53FA-433F-AE53-46DF638C0A43}" dt="2022-08-25T00:08:22.051" v="3501" actId="165"/>
          <ac:spMkLst>
            <pc:docMk/>
            <pc:sldMk cId="3948631023" sldId="310"/>
            <ac:spMk id="24" creationId="{D74A46E1-17F0-4B1E-A24D-DF292CFCA50F}"/>
          </ac:spMkLst>
        </pc:spChg>
        <pc:spChg chg="mod topLvl">
          <ac:chgData name="Antonio Carlos Meira Neto" userId="59b1efde8bf749db" providerId="LiveId" clId="{A4B80FF9-53FA-433F-AE53-46DF638C0A43}" dt="2022-08-25T00:11:14.751" v="3566" actId="164"/>
          <ac:spMkLst>
            <pc:docMk/>
            <pc:sldMk cId="3948631023" sldId="310"/>
            <ac:spMk id="25" creationId="{2579BF46-628F-44EE-9146-A04BB68250F3}"/>
          </ac:spMkLst>
        </pc:spChg>
        <pc:spChg chg="mod topLvl">
          <ac:chgData name="Antonio Carlos Meira Neto" userId="59b1efde8bf749db" providerId="LiveId" clId="{A4B80FF9-53FA-433F-AE53-46DF638C0A43}" dt="2022-08-25T00:11:14.751" v="3566" actId="164"/>
          <ac:spMkLst>
            <pc:docMk/>
            <pc:sldMk cId="3948631023" sldId="310"/>
            <ac:spMk id="26" creationId="{309B7D8A-5780-4F4A-BFD1-91ED4B646E2F}"/>
          </ac:spMkLst>
        </pc:spChg>
        <pc:spChg chg="mod topLvl">
          <ac:chgData name="Antonio Carlos Meira Neto" userId="59b1efde8bf749db" providerId="LiveId" clId="{A4B80FF9-53FA-433F-AE53-46DF638C0A43}" dt="2022-08-25T00:11:14.751" v="3566" actId="164"/>
          <ac:spMkLst>
            <pc:docMk/>
            <pc:sldMk cId="3948631023" sldId="310"/>
            <ac:spMk id="27" creationId="{30D9D158-88A4-4160-8712-CEAE80BD0DED}"/>
          </ac:spMkLst>
        </pc:spChg>
        <pc:spChg chg="mod topLvl">
          <ac:chgData name="Antonio Carlos Meira Neto" userId="59b1efde8bf749db" providerId="LiveId" clId="{A4B80FF9-53FA-433F-AE53-46DF638C0A43}" dt="2022-08-25T00:11:14.751" v="3566" actId="164"/>
          <ac:spMkLst>
            <pc:docMk/>
            <pc:sldMk cId="3948631023" sldId="310"/>
            <ac:spMk id="28" creationId="{E0B82BBB-1C7C-46E4-8BF9-DF68D576190B}"/>
          </ac:spMkLst>
        </pc:spChg>
        <pc:spChg chg="mod topLvl">
          <ac:chgData name="Antonio Carlos Meira Neto" userId="59b1efde8bf749db" providerId="LiveId" clId="{A4B80FF9-53FA-433F-AE53-46DF638C0A43}" dt="2022-08-25T00:11:14.751" v="3566" actId="164"/>
          <ac:spMkLst>
            <pc:docMk/>
            <pc:sldMk cId="3948631023" sldId="310"/>
            <ac:spMk id="29" creationId="{5CFD43C2-A9FF-470D-89DD-22FD349CBA0B}"/>
          </ac:spMkLst>
        </pc:spChg>
        <pc:spChg chg="mod">
          <ac:chgData name="Antonio Carlos Meira Neto" userId="59b1efde8bf749db" providerId="LiveId" clId="{A4B80FF9-53FA-433F-AE53-46DF638C0A43}" dt="2022-08-25T00:08:22.051" v="3501" actId="165"/>
          <ac:spMkLst>
            <pc:docMk/>
            <pc:sldMk cId="3948631023" sldId="310"/>
            <ac:spMk id="30" creationId="{5B570A5E-51F8-4701-9C6A-B37144D8B491}"/>
          </ac:spMkLst>
        </pc:spChg>
        <pc:spChg chg="mod">
          <ac:chgData name="Antonio Carlos Meira Neto" userId="59b1efde8bf749db" providerId="LiveId" clId="{A4B80FF9-53FA-433F-AE53-46DF638C0A43}" dt="2022-08-25T00:08:22.051" v="3501" actId="165"/>
          <ac:spMkLst>
            <pc:docMk/>
            <pc:sldMk cId="3948631023" sldId="310"/>
            <ac:spMk id="31" creationId="{5C98A66F-A987-4A7B-A36E-B2201DBA0704}"/>
          </ac:spMkLst>
        </pc:spChg>
        <pc:spChg chg="mod">
          <ac:chgData name="Antonio Carlos Meira Neto" userId="59b1efde8bf749db" providerId="LiveId" clId="{A4B80FF9-53FA-433F-AE53-46DF638C0A43}" dt="2022-08-25T00:08:22.051" v="3501" actId="165"/>
          <ac:spMkLst>
            <pc:docMk/>
            <pc:sldMk cId="3948631023" sldId="310"/>
            <ac:spMk id="32" creationId="{8D836BBA-CF95-479E-8EB1-96DD4143E2E4}"/>
          </ac:spMkLst>
        </pc:spChg>
        <pc:spChg chg="mod topLvl">
          <ac:chgData name="Antonio Carlos Meira Neto" userId="59b1efde8bf749db" providerId="LiveId" clId="{A4B80FF9-53FA-433F-AE53-46DF638C0A43}" dt="2022-08-25T00:11:14.751" v="3566" actId="164"/>
          <ac:spMkLst>
            <pc:docMk/>
            <pc:sldMk cId="3948631023" sldId="310"/>
            <ac:spMk id="49" creationId="{DC821848-3B49-41A0-9DDD-84EB1443747F}"/>
          </ac:spMkLst>
        </pc:spChg>
        <pc:spChg chg="mod topLvl">
          <ac:chgData name="Antonio Carlos Meira Neto" userId="59b1efde8bf749db" providerId="LiveId" clId="{A4B80FF9-53FA-433F-AE53-46DF638C0A43}" dt="2022-08-25T00:11:14.751" v="3566" actId="164"/>
          <ac:spMkLst>
            <pc:docMk/>
            <pc:sldMk cId="3948631023" sldId="310"/>
            <ac:spMk id="50" creationId="{0054F40D-1102-4E50-80EB-7660BA997746}"/>
          </ac:spMkLst>
        </pc:spChg>
        <pc:spChg chg="mod topLvl">
          <ac:chgData name="Antonio Carlos Meira Neto" userId="59b1efde8bf749db" providerId="LiveId" clId="{A4B80FF9-53FA-433F-AE53-46DF638C0A43}" dt="2022-08-25T00:11:14.751" v="3566" actId="164"/>
          <ac:spMkLst>
            <pc:docMk/>
            <pc:sldMk cId="3948631023" sldId="310"/>
            <ac:spMk id="51" creationId="{7BF79215-2109-4B55-B1BA-7C89C14BC372}"/>
          </ac:spMkLst>
        </pc:spChg>
        <pc:spChg chg="mod topLvl">
          <ac:chgData name="Antonio Carlos Meira Neto" userId="59b1efde8bf749db" providerId="LiveId" clId="{A4B80FF9-53FA-433F-AE53-46DF638C0A43}" dt="2022-08-25T00:11:14.751" v="3566" actId="164"/>
          <ac:spMkLst>
            <pc:docMk/>
            <pc:sldMk cId="3948631023" sldId="310"/>
            <ac:spMk id="52" creationId="{05AC7709-1FCE-4AA5-8919-137BEBE444E6}"/>
          </ac:spMkLst>
        </pc:spChg>
        <pc:spChg chg="mod topLvl">
          <ac:chgData name="Antonio Carlos Meira Neto" userId="59b1efde8bf749db" providerId="LiveId" clId="{A4B80FF9-53FA-433F-AE53-46DF638C0A43}" dt="2022-08-25T00:11:14.751" v="3566" actId="164"/>
          <ac:spMkLst>
            <pc:docMk/>
            <pc:sldMk cId="3948631023" sldId="310"/>
            <ac:spMk id="53" creationId="{DE158A40-DDD0-4867-B119-CE83AC635CF0}"/>
          </ac:spMkLst>
        </pc:spChg>
        <pc:spChg chg="mod topLvl">
          <ac:chgData name="Antonio Carlos Meira Neto" userId="59b1efde8bf749db" providerId="LiveId" clId="{A4B80FF9-53FA-433F-AE53-46DF638C0A43}" dt="2022-08-25T00:11:14.751" v="3566" actId="164"/>
          <ac:spMkLst>
            <pc:docMk/>
            <pc:sldMk cId="3948631023" sldId="310"/>
            <ac:spMk id="54" creationId="{10908824-BB60-408B-BF52-088F7F096EF6}"/>
          </ac:spMkLst>
        </pc:spChg>
        <pc:spChg chg="mod topLvl">
          <ac:chgData name="Antonio Carlos Meira Neto" userId="59b1efde8bf749db" providerId="LiveId" clId="{A4B80FF9-53FA-433F-AE53-46DF638C0A43}" dt="2022-08-25T00:11:14.751" v="3566" actId="164"/>
          <ac:spMkLst>
            <pc:docMk/>
            <pc:sldMk cId="3948631023" sldId="310"/>
            <ac:spMk id="55" creationId="{1767B33D-C6DC-479D-A60A-90619E777C54}"/>
          </ac:spMkLst>
        </pc:spChg>
        <pc:spChg chg="mod topLvl">
          <ac:chgData name="Antonio Carlos Meira Neto" userId="59b1efde8bf749db" providerId="LiveId" clId="{A4B80FF9-53FA-433F-AE53-46DF638C0A43}" dt="2022-08-25T00:11:14.751" v="3566" actId="164"/>
          <ac:spMkLst>
            <pc:docMk/>
            <pc:sldMk cId="3948631023" sldId="310"/>
            <ac:spMk id="58" creationId="{E84C865F-45C4-4937-9139-13601F693B64}"/>
          </ac:spMkLst>
        </pc:spChg>
        <pc:spChg chg="mod topLvl">
          <ac:chgData name="Antonio Carlos Meira Neto" userId="59b1efde8bf749db" providerId="LiveId" clId="{A4B80FF9-53FA-433F-AE53-46DF638C0A43}" dt="2022-08-25T00:11:14.751" v="3566" actId="164"/>
          <ac:spMkLst>
            <pc:docMk/>
            <pc:sldMk cId="3948631023" sldId="310"/>
            <ac:spMk id="59" creationId="{AE731AB8-F4B9-4B7B-8A9C-8D51D8820479}"/>
          </ac:spMkLst>
        </pc:spChg>
        <pc:spChg chg="mod topLvl">
          <ac:chgData name="Antonio Carlos Meira Neto" userId="59b1efde8bf749db" providerId="LiveId" clId="{A4B80FF9-53FA-433F-AE53-46DF638C0A43}" dt="2022-08-25T00:11:14.751" v="3566" actId="164"/>
          <ac:spMkLst>
            <pc:docMk/>
            <pc:sldMk cId="3948631023" sldId="310"/>
            <ac:spMk id="60" creationId="{0D425F72-8957-4F18-A1E9-0AD1637A86E0}"/>
          </ac:spMkLst>
        </pc:spChg>
        <pc:spChg chg="mod">
          <ac:chgData name="Antonio Carlos Meira Neto" userId="59b1efde8bf749db" providerId="LiveId" clId="{A4B80FF9-53FA-433F-AE53-46DF638C0A43}" dt="2022-08-25T00:08:22.051" v="3501" actId="165"/>
          <ac:spMkLst>
            <pc:docMk/>
            <pc:sldMk cId="3948631023" sldId="310"/>
            <ac:spMk id="62" creationId="{18940519-2B7C-4944-9B0E-51C31F7224BD}"/>
          </ac:spMkLst>
        </pc:spChg>
        <pc:spChg chg="mod">
          <ac:chgData name="Antonio Carlos Meira Neto" userId="59b1efde8bf749db" providerId="LiveId" clId="{A4B80FF9-53FA-433F-AE53-46DF638C0A43}" dt="2022-08-25T00:08:22.051" v="3501" actId="165"/>
          <ac:spMkLst>
            <pc:docMk/>
            <pc:sldMk cId="3948631023" sldId="310"/>
            <ac:spMk id="63" creationId="{49300CFE-B288-43A5-9BEB-A945EFB89675}"/>
          </ac:spMkLst>
        </pc:spChg>
        <pc:spChg chg="mod topLvl">
          <ac:chgData name="Antonio Carlos Meira Neto" userId="59b1efde8bf749db" providerId="LiveId" clId="{A4B80FF9-53FA-433F-AE53-46DF638C0A43}" dt="2022-08-25T00:11:14.751" v="3566" actId="164"/>
          <ac:spMkLst>
            <pc:docMk/>
            <pc:sldMk cId="3948631023" sldId="310"/>
            <ac:spMk id="64" creationId="{815A9F53-DFCD-4C57-BD55-4CFCA0D25AB1}"/>
          </ac:spMkLst>
        </pc:spChg>
        <pc:spChg chg="mod ord">
          <ac:chgData name="Antonio Carlos Meira Neto" userId="59b1efde8bf749db" providerId="LiveId" clId="{A4B80FF9-53FA-433F-AE53-46DF638C0A43}" dt="2022-04-20T03:05:42.909" v="458" actId="700"/>
          <ac:spMkLst>
            <pc:docMk/>
            <pc:sldMk cId="3948631023" sldId="310"/>
            <ac:spMk id="73" creationId="{DEC2DCA0-0858-4FDB-8776-D86AFED0183A}"/>
          </ac:spMkLst>
        </pc:spChg>
        <pc:spChg chg="mod ord">
          <ac:chgData name="Antonio Carlos Meira Neto" userId="59b1efde8bf749db" providerId="LiveId" clId="{A4B80FF9-53FA-433F-AE53-46DF638C0A43}" dt="2022-04-20T03:05:42.909" v="458" actId="700"/>
          <ac:spMkLst>
            <pc:docMk/>
            <pc:sldMk cId="3948631023" sldId="310"/>
            <ac:spMk id="82" creationId="{9129489C-0130-45E5-9DAE-C5B36C7E5D7E}"/>
          </ac:spMkLst>
        </pc:spChg>
        <pc:spChg chg="mod">
          <ac:chgData name="Antonio Carlos Meira Neto" userId="59b1efde8bf749db" providerId="LiveId" clId="{A4B80FF9-53FA-433F-AE53-46DF638C0A43}" dt="2022-08-25T00:08:22.051" v="3501" actId="165"/>
          <ac:spMkLst>
            <pc:docMk/>
            <pc:sldMk cId="3948631023" sldId="310"/>
            <ac:spMk id="86" creationId="{162B3577-5424-4035-8405-BB005AF8F614}"/>
          </ac:spMkLst>
        </pc:spChg>
        <pc:spChg chg="mod">
          <ac:chgData name="Antonio Carlos Meira Neto" userId="59b1efde8bf749db" providerId="LiveId" clId="{A4B80FF9-53FA-433F-AE53-46DF638C0A43}" dt="2022-08-25T00:08:22.051" v="3501" actId="165"/>
          <ac:spMkLst>
            <pc:docMk/>
            <pc:sldMk cId="3948631023" sldId="310"/>
            <ac:spMk id="87" creationId="{63A3D2CC-59FB-4245-9E8E-000019FDAF24}"/>
          </ac:spMkLst>
        </pc:spChg>
        <pc:spChg chg="mod">
          <ac:chgData name="Antonio Carlos Meira Neto" userId="59b1efde8bf749db" providerId="LiveId" clId="{A4B80FF9-53FA-433F-AE53-46DF638C0A43}" dt="2022-08-25T00:08:22.051" v="3501" actId="165"/>
          <ac:spMkLst>
            <pc:docMk/>
            <pc:sldMk cId="3948631023" sldId="310"/>
            <ac:spMk id="88" creationId="{A57F1138-88CB-48C2-9033-8E5041FC33ED}"/>
          </ac:spMkLst>
        </pc:spChg>
        <pc:spChg chg="mod">
          <ac:chgData name="Antonio Carlos Meira Neto" userId="59b1efde8bf749db" providerId="LiveId" clId="{A4B80FF9-53FA-433F-AE53-46DF638C0A43}" dt="2022-08-25T00:08:22.051" v="3501" actId="165"/>
          <ac:spMkLst>
            <pc:docMk/>
            <pc:sldMk cId="3948631023" sldId="310"/>
            <ac:spMk id="89" creationId="{D99C83C0-58C2-4CB8-9F0F-F4275DB13E91}"/>
          </ac:spMkLst>
        </pc:spChg>
        <pc:spChg chg="mod">
          <ac:chgData name="Antonio Carlos Meira Neto" userId="59b1efde8bf749db" providerId="LiveId" clId="{A4B80FF9-53FA-433F-AE53-46DF638C0A43}" dt="2022-08-25T00:08:22.051" v="3501" actId="165"/>
          <ac:spMkLst>
            <pc:docMk/>
            <pc:sldMk cId="3948631023" sldId="310"/>
            <ac:spMk id="90" creationId="{CAF53DDC-4E86-4DB0-B1BD-0C04E498B814}"/>
          </ac:spMkLst>
        </pc:spChg>
        <pc:spChg chg="mod">
          <ac:chgData name="Antonio Carlos Meira Neto" userId="59b1efde8bf749db" providerId="LiveId" clId="{A4B80FF9-53FA-433F-AE53-46DF638C0A43}" dt="2022-08-25T00:08:22.051" v="3501" actId="165"/>
          <ac:spMkLst>
            <pc:docMk/>
            <pc:sldMk cId="3948631023" sldId="310"/>
            <ac:spMk id="91" creationId="{A15FDE11-63B1-49D3-AC8F-F45F1DB6B46A}"/>
          </ac:spMkLst>
        </pc:spChg>
        <pc:spChg chg="mod">
          <ac:chgData name="Antonio Carlos Meira Neto" userId="59b1efde8bf749db" providerId="LiveId" clId="{A4B80FF9-53FA-433F-AE53-46DF638C0A43}" dt="2022-08-25T00:08:22.051" v="3501" actId="165"/>
          <ac:spMkLst>
            <pc:docMk/>
            <pc:sldMk cId="3948631023" sldId="310"/>
            <ac:spMk id="92" creationId="{27984976-EE5B-494D-94E0-7E715C4D5802}"/>
          </ac:spMkLst>
        </pc:spChg>
        <pc:spChg chg="mod">
          <ac:chgData name="Antonio Carlos Meira Neto" userId="59b1efde8bf749db" providerId="LiveId" clId="{A4B80FF9-53FA-433F-AE53-46DF638C0A43}" dt="2022-09-07T03:59:42.474" v="3670" actId="20577"/>
          <ac:spMkLst>
            <pc:docMk/>
            <pc:sldMk cId="3948631023" sldId="310"/>
            <ac:spMk id="93" creationId="{5758D567-2AC6-494D-A05D-34AFE3AC5248}"/>
          </ac:spMkLst>
        </pc:spChg>
        <pc:spChg chg="mod">
          <ac:chgData name="Antonio Carlos Meira Neto" userId="59b1efde8bf749db" providerId="LiveId" clId="{A4B80FF9-53FA-433F-AE53-46DF638C0A43}" dt="2022-09-07T03:59:42.653" v="3671" actId="20577"/>
          <ac:spMkLst>
            <pc:docMk/>
            <pc:sldMk cId="3948631023" sldId="310"/>
            <ac:spMk id="94" creationId="{88C441A2-5977-45BD-8E39-93A75E21E181}"/>
          </ac:spMkLst>
        </pc:spChg>
        <pc:spChg chg="mod">
          <ac:chgData name="Antonio Carlos Meira Neto" userId="59b1efde8bf749db" providerId="LiveId" clId="{A4B80FF9-53FA-433F-AE53-46DF638C0A43}" dt="2022-08-25T00:08:22.051" v="3501" actId="165"/>
          <ac:spMkLst>
            <pc:docMk/>
            <pc:sldMk cId="3948631023" sldId="310"/>
            <ac:spMk id="95" creationId="{BDA5570B-6D06-4B12-8D8F-75958639534C}"/>
          </ac:spMkLst>
        </pc:spChg>
        <pc:spChg chg="mod">
          <ac:chgData name="Antonio Carlos Meira Neto" userId="59b1efde8bf749db" providerId="LiveId" clId="{A4B80FF9-53FA-433F-AE53-46DF638C0A43}" dt="2022-08-25T00:08:22.051" v="3501" actId="165"/>
          <ac:spMkLst>
            <pc:docMk/>
            <pc:sldMk cId="3948631023" sldId="310"/>
            <ac:spMk id="96" creationId="{4DE23377-6DE4-468C-BACA-ACE10F4C885E}"/>
          </ac:spMkLst>
        </pc:spChg>
        <pc:spChg chg="mod">
          <ac:chgData name="Antonio Carlos Meira Neto" userId="59b1efde8bf749db" providerId="LiveId" clId="{A4B80FF9-53FA-433F-AE53-46DF638C0A43}" dt="2022-08-25T00:08:22.051" v="3501" actId="165"/>
          <ac:spMkLst>
            <pc:docMk/>
            <pc:sldMk cId="3948631023" sldId="310"/>
            <ac:spMk id="97" creationId="{C6557B8F-0430-4333-A943-B9310EAFA89A}"/>
          </ac:spMkLst>
        </pc:spChg>
        <pc:spChg chg="mod">
          <ac:chgData name="Antonio Carlos Meira Neto" userId="59b1efde8bf749db" providerId="LiveId" clId="{A4B80FF9-53FA-433F-AE53-46DF638C0A43}" dt="2022-08-25T00:08:22.051" v="3501" actId="165"/>
          <ac:spMkLst>
            <pc:docMk/>
            <pc:sldMk cId="3948631023" sldId="310"/>
            <ac:spMk id="98" creationId="{79F588BE-7649-4F06-B760-2BC021013C45}"/>
          </ac:spMkLst>
        </pc:spChg>
        <pc:spChg chg="mod">
          <ac:chgData name="Antonio Carlos Meira Neto" userId="59b1efde8bf749db" providerId="LiveId" clId="{A4B80FF9-53FA-433F-AE53-46DF638C0A43}" dt="2022-08-25T00:08:22.051" v="3501" actId="165"/>
          <ac:spMkLst>
            <pc:docMk/>
            <pc:sldMk cId="3948631023" sldId="310"/>
            <ac:spMk id="99" creationId="{4DD05684-F552-4267-8C0E-87D54827FC69}"/>
          </ac:spMkLst>
        </pc:spChg>
        <pc:spChg chg="mod">
          <ac:chgData name="Antonio Carlos Meira Neto" userId="59b1efde8bf749db" providerId="LiveId" clId="{A4B80FF9-53FA-433F-AE53-46DF638C0A43}" dt="2022-08-25T00:08:22.051" v="3501" actId="165"/>
          <ac:spMkLst>
            <pc:docMk/>
            <pc:sldMk cId="3948631023" sldId="310"/>
            <ac:spMk id="100" creationId="{9C2E9488-1F92-41B5-AEE6-F51D67070288}"/>
          </ac:spMkLst>
        </pc:spChg>
        <pc:spChg chg="mod">
          <ac:chgData name="Antonio Carlos Meira Neto" userId="59b1efde8bf749db" providerId="LiveId" clId="{A4B80FF9-53FA-433F-AE53-46DF638C0A43}" dt="2022-08-25T00:08:22.051" v="3501" actId="165"/>
          <ac:spMkLst>
            <pc:docMk/>
            <pc:sldMk cId="3948631023" sldId="310"/>
            <ac:spMk id="101" creationId="{821B9AAC-CFE2-4448-8D4D-D93FAEC2EA70}"/>
          </ac:spMkLst>
        </pc:spChg>
        <pc:spChg chg="mod">
          <ac:chgData name="Antonio Carlos Meira Neto" userId="59b1efde8bf749db" providerId="LiveId" clId="{A4B80FF9-53FA-433F-AE53-46DF638C0A43}" dt="2022-08-25T00:08:22.051" v="3501" actId="165"/>
          <ac:spMkLst>
            <pc:docMk/>
            <pc:sldMk cId="3948631023" sldId="310"/>
            <ac:spMk id="105" creationId="{C02BA7BB-93D1-4A74-8E9F-7CB162E0CBC4}"/>
          </ac:spMkLst>
        </pc:spChg>
        <pc:spChg chg="mod">
          <ac:chgData name="Antonio Carlos Meira Neto" userId="59b1efde8bf749db" providerId="LiveId" clId="{A4B80FF9-53FA-433F-AE53-46DF638C0A43}" dt="2022-08-25T00:08:22.051" v="3501" actId="165"/>
          <ac:spMkLst>
            <pc:docMk/>
            <pc:sldMk cId="3948631023" sldId="310"/>
            <ac:spMk id="107" creationId="{045BFC63-6362-49F8-B241-84E9C809E27C}"/>
          </ac:spMkLst>
        </pc:spChg>
        <pc:spChg chg="mod">
          <ac:chgData name="Antonio Carlos Meira Neto" userId="59b1efde8bf749db" providerId="LiveId" clId="{A4B80FF9-53FA-433F-AE53-46DF638C0A43}" dt="2022-08-25T00:08:22.051" v="3501" actId="165"/>
          <ac:spMkLst>
            <pc:docMk/>
            <pc:sldMk cId="3948631023" sldId="310"/>
            <ac:spMk id="108" creationId="{3D06204A-330E-47D7-AD15-6473C8131877}"/>
          </ac:spMkLst>
        </pc:spChg>
        <pc:spChg chg="mod">
          <ac:chgData name="Antonio Carlos Meira Neto" userId="59b1efde8bf749db" providerId="LiveId" clId="{A4B80FF9-53FA-433F-AE53-46DF638C0A43}" dt="2022-08-25T00:08:22.051" v="3501" actId="165"/>
          <ac:spMkLst>
            <pc:docMk/>
            <pc:sldMk cId="3948631023" sldId="310"/>
            <ac:spMk id="109" creationId="{82D8B96D-50F9-4C80-A09E-AA31EA9C674D}"/>
          </ac:spMkLst>
        </pc:spChg>
        <pc:spChg chg="mod">
          <ac:chgData name="Antonio Carlos Meira Neto" userId="59b1efde8bf749db" providerId="LiveId" clId="{A4B80FF9-53FA-433F-AE53-46DF638C0A43}" dt="2022-08-25T00:08:22.051" v="3501" actId="165"/>
          <ac:spMkLst>
            <pc:docMk/>
            <pc:sldMk cId="3948631023" sldId="310"/>
            <ac:spMk id="110" creationId="{209DCC73-8D36-4454-BA15-49531D8A9D66}"/>
          </ac:spMkLst>
        </pc:spChg>
        <pc:spChg chg="mod">
          <ac:chgData name="Antonio Carlos Meira Neto" userId="59b1efde8bf749db" providerId="LiveId" clId="{A4B80FF9-53FA-433F-AE53-46DF638C0A43}" dt="2022-08-25T00:08:22.051" v="3501" actId="165"/>
          <ac:spMkLst>
            <pc:docMk/>
            <pc:sldMk cId="3948631023" sldId="310"/>
            <ac:spMk id="111" creationId="{88C47B73-3CA0-4FD7-9926-18AA868C5C11}"/>
          </ac:spMkLst>
        </pc:spChg>
        <pc:spChg chg="mod">
          <ac:chgData name="Antonio Carlos Meira Neto" userId="59b1efde8bf749db" providerId="LiveId" clId="{A4B80FF9-53FA-433F-AE53-46DF638C0A43}" dt="2022-08-25T00:08:22.051" v="3501" actId="165"/>
          <ac:spMkLst>
            <pc:docMk/>
            <pc:sldMk cId="3948631023" sldId="310"/>
            <ac:spMk id="112" creationId="{D1E6256A-9862-4A0C-BFB2-1D6F26BD9CB2}"/>
          </ac:spMkLst>
        </pc:spChg>
        <pc:spChg chg="mod">
          <ac:chgData name="Antonio Carlos Meira Neto" userId="59b1efde8bf749db" providerId="LiveId" clId="{A4B80FF9-53FA-433F-AE53-46DF638C0A43}" dt="2022-08-25T00:08:22.051" v="3501" actId="165"/>
          <ac:spMkLst>
            <pc:docMk/>
            <pc:sldMk cId="3948631023" sldId="310"/>
            <ac:spMk id="113" creationId="{96A8C908-A2BF-4CCA-A8C0-046A361B7D66}"/>
          </ac:spMkLst>
        </pc:spChg>
        <pc:spChg chg="mod">
          <ac:chgData name="Antonio Carlos Meira Neto" userId="59b1efde8bf749db" providerId="LiveId" clId="{A4B80FF9-53FA-433F-AE53-46DF638C0A43}" dt="2022-08-25T00:08:22.051" v="3501" actId="165"/>
          <ac:spMkLst>
            <pc:docMk/>
            <pc:sldMk cId="3948631023" sldId="310"/>
            <ac:spMk id="114" creationId="{04679354-9F0E-484E-9157-B45CA2D5D361}"/>
          </ac:spMkLst>
        </pc:spChg>
        <pc:spChg chg="mod">
          <ac:chgData name="Antonio Carlos Meira Neto" userId="59b1efde8bf749db" providerId="LiveId" clId="{A4B80FF9-53FA-433F-AE53-46DF638C0A43}" dt="2022-08-25T00:08:22.051" v="3501" actId="165"/>
          <ac:spMkLst>
            <pc:docMk/>
            <pc:sldMk cId="3948631023" sldId="310"/>
            <ac:spMk id="115" creationId="{887525D5-D9A2-4A3B-9DBE-FB3AB6110BE4}"/>
          </ac:spMkLst>
        </pc:spChg>
        <pc:spChg chg="mod">
          <ac:chgData name="Antonio Carlos Meira Neto" userId="59b1efde8bf749db" providerId="LiveId" clId="{A4B80FF9-53FA-433F-AE53-46DF638C0A43}" dt="2022-08-25T00:08:22.051" v="3501" actId="165"/>
          <ac:spMkLst>
            <pc:docMk/>
            <pc:sldMk cId="3948631023" sldId="310"/>
            <ac:spMk id="116" creationId="{E123A1BF-47AD-4FA3-B05B-CE2675B330DB}"/>
          </ac:spMkLst>
        </pc:spChg>
        <pc:spChg chg="mod">
          <ac:chgData name="Antonio Carlos Meira Neto" userId="59b1efde8bf749db" providerId="LiveId" clId="{A4B80FF9-53FA-433F-AE53-46DF638C0A43}" dt="2022-08-25T00:08:22.051" v="3501" actId="165"/>
          <ac:spMkLst>
            <pc:docMk/>
            <pc:sldMk cId="3948631023" sldId="310"/>
            <ac:spMk id="117" creationId="{B15B872B-61F0-43D6-9453-924D964CE5DF}"/>
          </ac:spMkLst>
        </pc:spChg>
        <pc:spChg chg="mod">
          <ac:chgData name="Antonio Carlos Meira Neto" userId="59b1efde8bf749db" providerId="LiveId" clId="{A4B80FF9-53FA-433F-AE53-46DF638C0A43}" dt="2022-08-25T00:08:22.051" v="3501" actId="165"/>
          <ac:spMkLst>
            <pc:docMk/>
            <pc:sldMk cId="3948631023" sldId="310"/>
            <ac:spMk id="118" creationId="{6D9A741C-0147-46E6-AF66-435031C1594E}"/>
          </ac:spMkLst>
        </pc:spChg>
        <pc:spChg chg="mod">
          <ac:chgData name="Antonio Carlos Meira Neto" userId="59b1efde8bf749db" providerId="LiveId" clId="{A4B80FF9-53FA-433F-AE53-46DF638C0A43}" dt="2022-08-25T00:08:22.051" v="3501" actId="165"/>
          <ac:spMkLst>
            <pc:docMk/>
            <pc:sldMk cId="3948631023" sldId="310"/>
            <ac:spMk id="119" creationId="{66C7F8A6-9360-4E4F-B61D-FE83AD693A9F}"/>
          </ac:spMkLst>
        </pc:spChg>
        <pc:spChg chg="mod">
          <ac:chgData name="Antonio Carlos Meira Neto" userId="59b1efde8bf749db" providerId="LiveId" clId="{A4B80FF9-53FA-433F-AE53-46DF638C0A43}" dt="2022-08-25T00:08:22.051" v="3501" actId="165"/>
          <ac:spMkLst>
            <pc:docMk/>
            <pc:sldMk cId="3948631023" sldId="310"/>
            <ac:spMk id="120" creationId="{D11C5A2D-9F05-4B22-953C-04191CB38CB1}"/>
          </ac:spMkLst>
        </pc:spChg>
        <pc:spChg chg="mod">
          <ac:chgData name="Antonio Carlos Meira Neto" userId="59b1efde8bf749db" providerId="LiveId" clId="{A4B80FF9-53FA-433F-AE53-46DF638C0A43}" dt="2022-08-25T00:08:22.051" v="3501" actId="165"/>
          <ac:spMkLst>
            <pc:docMk/>
            <pc:sldMk cId="3948631023" sldId="310"/>
            <ac:spMk id="121" creationId="{9CE50E31-2CE7-4923-BCAE-2F13F6607A8F}"/>
          </ac:spMkLst>
        </pc:spChg>
        <pc:spChg chg="mod">
          <ac:chgData name="Antonio Carlos Meira Neto" userId="59b1efde8bf749db" providerId="LiveId" clId="{A4B80FF9-53FA-433F-AE53-46DF638C0A43}" dt="2022-08-25T00:08:22.051" v="3501" actId="165"/>
          <ac:spMkLst>
            <pc:docMk/>
            <pc:sldMk cId="3948631023" sldId="310"/>
            <ac:spMk id="122" creationId="{C268E54B-8D17-435C-A660-FA3626F621C1}"/>
          </ac:spMkLst>
        </pc:spChg>
        <pc:spChg chg="mod">
          <ac:chgData name="Antonio Carlos Meira Neto" userId="59b1efde8bf749db" providerId="LiveId" clId="{A4B80FF9-53FA-433F-AE53-46DF638C0A43}" dt="2022-08-25T00:08:22.051" v="3501" actId="165"/>
          <ac:spMkLst>
            <pc:docMk/>
            <pc:sldMk cId="3948631023" sldId="310"/>
            <ac:spMk id="123" creationId="{0C955B3F-57B1-4405-8ECB-CBECDFA636F1}"/>
          </ac:spMkLst>
        </pc:spChg>
        <pc:spChg chg="mod">
          <ac:chgData name="Antonio Carlos Meira Neto" userId="59b1efde8bf749db" providerId="LiveId" clId="{A4B80FF9-53FA-433F-AE53-46DF638C0A43}" dt="2022-08-25T00:08:22.051" v="3501" actId="165"/>
          <ac:spMkLst>
            <pc:docMk/>
            <pc:sldMk cId="3948631023" sldId="310"/>
            <ac:spMk id="125" creationId="{E634CBEE-4A43-4061-BDD4-405C864D2F33}"/>
          </ac:spMkLst>
        </pc:spChg>
        <pc:spChg chg="mod">
          <ac:chgData name="Antonio Carlos Meira Neto" userId="59b1efde8bf749db" providerId="LiveId" clId="{A4B80FF9-53FA-433F-AE53-46DF638C0A43}" dt="2022-08-25T00:08:22.051" v="3501" actId="165"/>
          <ac:spMkLst>
            <pc:docMk/>
            <pc:sldMk cId="3948631023" sldId="310"/>
            <ac:spMk id="126" creationId="{083B1003-2211-4B5E-BE40-69E7E3DF919E}"/>
          </ac:spMkLst>
        </pc:spChg>
        <pc:spChg chg="mod">
          <ac:chgData name="Antonio Carlos Meira Neto" userId="59b1efde8bf749db" providerId="LiveId" clId="{A4B80FF9-53FA-433F-AE53-46DF638C0A43}" dt="2022-08-25T00:08:22.051" v="3501" actId="165"/>
          <ac:spMkLst>
            <pc:docMk/>
            <pc:sldMk cId="3948631023" sldId="310"/>
            <ac:spMk id="127" creationId="{33F24896-ACC6-46B1-97FA-5912AFA3B3D7}"/>
          </ac:spMkLst>
        </pc:spChg>
        <pc:spChg chg="mod">
          <ac:chgData name="Antonio Carlos Meira Neto" userId="59b1efde8bf749db" providerId="LiveId" clId="{A4B80FF9-53FA-433F-AE53-46DF638C0A43}" dt="2022-08-25T00:08:22.051" v="3501" actId="165"/>
          <ac:spMkLst>
            <pc:docMk/>
            <pc:sldMk cId="3948631023" sldId="310"/>
            <ac:spMk id="129" creationId="{8DCF778B-94FC-449A-9773-4B45F6985733}"/>
          </ac:spMkLst>
        </pc:spChg>
        <pc:grpChg chg="del">
          <ac:chgData name="Antonio Carlos Meira Neto" userId="59b1efde8bf749db" providerId="LiveId" clId="{A4B80FF9-53FA-433F-AE53-46DF638C0A43}" dt="2022-08-25T00:08:22.051" v="3501" actId="165"/>
          <ac:grpSpMkLst>
            <pc:docMk/>
            <pc:sldMk cId="3948631023" sldId="310"/>
            <ac:grpSpMk id="2" creationId="{9AF4C055-8057-4FBD-B838-3000831D8D6E}"/>
          </ac:grpSpMkLst>
        </pc:grpChg>
        <pc:grpChg chg="add mod">
          <ac:chgData name="Antonio Carlos Meira Neto" userId="59b1efde8bf749db" providerId="LiveId" clId="{A4B80FF9-53FA-433F-AE53-46DF638C0A43}" dt="2022-08-25T00:11:14.751" v="3566" actId="164"/>
          <ac:grpSpMkLst>
            <pc:docMk/>
            <pc:sldMk cId="3948631023" sldId="310"/>
            <ac:grpSpMk id="8" creationId="{216D740E-BEC1-8FA8-15C6-7FC4BD02A6C1}"/>
          </ac:grpSpMkLst>
        </pc:grpChg>
        <pc:grpChg chg="mod topLvl">
          <ac:chgData name="Antonio Carlos Meira Neto" userId="59b1efde8bf749db" providerId="LiveId" clId="{A4B80FF9-53FA-433F-AE53-46DF638C0A43}" dt="2022-08-25T00:08:22.051" v="3501" actId="165"/>
          <ac:grpSpMkLst>
            <pc:docMk/>
            <pc:sldMk cId="3948631023" sldId="310"/>
            <ac:grpSpMk id="131" creationId="{8902EEC3-EE50-4199-BBF6-317890B49678}"/>
          </ac:grpSpMkLst>
        </pc:grpChg>
        <pc:grpChg chg="mod topLvl">
          <ac:chgData name="Antonio Carlos Meira Neto" userId="59b1efde8bf749db" providerId="LiveId" clId="{A4B80FF9-53FA-433F-AE53-46DF638C0A43}" dt="2022-08-25T00:08:22.051" v="3501" actId="165"/>
          <ac:grpSpMkLst>
            <pc:docMk/>
            <pc:sldMk cId="3948631023" sldId="310"/>
            <ac:grpSpMk id="132" creationId="{2BCE38F8-467F-473D-A1B5-3297ADE1B49A}"/>
          </ac:grpSpMkLst>
        </pc:grpChg>
        <pc:grpChg chg="mod topLvl">
          <ac:chgData name="Antonio Carlos Meira Neto" userId="59b1efde8bf749db" providerId="LiveId" clId="{A4B80FF9-53FA-433F-AE53-46DF638C0A43}" dt="2022-08-25T00:08:22.051" v="3501" actId="165"/>
          <ac:grpSpMkLst>
            <pc:docMk/>
            <pc:sldMk cId="3948631023" sldId="310"/>
            <ac:grpSpMk id="133" creationId="{CA6670AA-1700-4BD7-BE63-2F7F811D7B77}"/>
          </ac:grpSpMkLst>
        </pc:grpChg>
        <pc:grpChg chg="del mod topLvl">
          <ac:chgData name="Antonio Carlos Meira Neto" userId="59b1efde8bf749db" providerId="LiveId" clId="{A4B80FF9-53FA-433F-AE53-46DF638C0A43}" dt="2022-08-25T00:08:27.378" v="3502" actId="165"/>
          <ac:grpSpMkLst>
            <pc:docMk/>
            <pc:sldMk cId="3948631023" sldId="310"/>
            <ac:grpSpMk id="134" creationId="{DE7DECF6-8F13-4280-820D-9699CA5A1B8A}"/>
          </ac:grpSpMkLst>
        </pc:grpChg>
        <pc:cxnChg chg="mod topLvl">
          <ac:chgData name="Antonio Carlos Meira Neto" userId="59b1efde8bf749db" providerId="LiveId" clId="{A4B80FF9-53FA-433F-AE53-46DF638C0A43}" dt="2022-08-25T00:11:14.751" v="3566" actId="164"/>
          <ac:cxnSpMkLst>
            <pc:docMk/>
            <pc:sldMk cId="3948631023" sldId="310"/>
            <ac:cxnSpMk id="57" creationId="{5BF32902-FAD4-4647-A2BC-C3EDC6D293B3}"/>
          </ac:cxnSpMkLst>
        </pc:cxnChg>
        <pc:cxnChg chg="mod topLvl">
          <ac:chgData name="Antonio Carlos Meira Neto" userId="59b1efde8bf749db" providerId="LiveId" clId="{A4B80FF9-53FA-433F-AE53-46DF638C0A43}" dt="2022-08-25T00:11:14.751" v="3566" actId="164"/>
          <ac:cxnSpMkLst>
            <pc:docMk/>
            <pc:sldMk cId="3948631023" sldId="310"/>
            <ac:cxnSpMk id="61" creationId="{FDB46137-6E29-4131-827E-1055D3D14EE5}"/>
          </ac:cxnSpMkLst>
        </pc:cxnChg>
        <pc:cxnChg chg="mod">
          <ac:chgData name="Antonio Carlos Meira Neto" userId="59b1efde8bf749db" providerId="LiveId" clId="{A4B80FF9-53FA-433F-AE53-46DF638C0A43}" dt="2022-08-25T00:08:22.051" v="3501" actId="165"/>
          <ac:cxnSpMkLst>
            <pc:docMk/>
            <pc:sldMk cId="3948631023" sldId="310"/>
            <ac:cxnSpMk id="102" creationId="{1BC493B4-43FB-4B09-B0BA-794256955DEF}"/>
          </ac:cxnSpMkLst>
        </pc:cxnChg>
        <pc:cxnChg chg="mod topLvl">
          <ac:chgData name="Antonio Carlos Meira Neto" userId="59b1efde8bf749db" providerId="LiveId" clId="{A4B80FF9-53FA-433F-AE53-46DF638C0A43}" dt="2022-08-25T00:08:22.051" v="3501" actId="165"/>
          <ac:cxnSpMkLst>
            <pc:docMk/>
            <pc:sldMk cId="3948631023" sldId="310"/>
            <ac:cxnSpMk id="103" creationId="{8343D633-A51D-444E-9398-B61A1BB55A24}"/>
          </ac:cxnSpMkLst>
        </pc:cxnChg>
        <pc:cxnChg chg="mod topLvl">
          <ac:chgData name="Antonio Carlos Meira Neto" userId="59b1efde8bf749db" providerId="LiveId" clId="{A4B80FF9-53FA-433F-AE53-46DF638C0A43}" dt="2022-08-25T00:08:22.051" v="3501" actId="165"/>
          <ac:cxnSpMkLst>
            <pc:docMk/>
            <pc:sldMk cId="3948631023" sldId="310"/>
            <ac:cxnSpMk id="104" creationId="{7AB46D3B-2A53-4935-AF40-B3490DD9F0CE}"/>
          </ac:cxnSpMkLst>
        </pc:cxnChg>
        <pc:cxnChg chg="mod topLvl">
          <ac:chgData name="Antonio Carlos Meira Neto" userId="59b1efde8bf749db" providerId="LiveId" clId="{A4B80FF9-53FA-433F-AE53-46DF638C0A43}" dt="2022-08-25T00:10:09.260" v="3561" actId="1037"/>
          <ac:cxnSpMkLst>
            <pc:docMk/>
            <pc:sldMk cId="3948631023" sldId="310"/>
            <ac:cxnSpMk id="106" creationId="{F1BFC336-3A90-46B3-9015-B5950A4A01DE}"/>
          </ac:cxnSpMkLst>
        </pc:cxnChg>
        <pc:cxnChg chg="mod">
          <ac:chgData name="Antonio Carlos Meira Neto" userId="59b1efde8bf749db" providerId="LiveId" clId="{A4B80FF9-53FA-433F-AE53-46DF638C0A43}" dt="2022-08-25T00:08:22.051" v="3501" actId="165"/>
          <ac:cxnSpMkLst>
            <pc:docMk/>
            <pc:sldMk cId="3948631023" sldId="310"/>
            <ac:cxnSpMk id="124" creationId="{8EB5AF21-D97A-4D80-847D-AE2FE626B059}"/>
          </ac:cxnSpMkLst>
        </pc:cxnChg>
        <pc:cxnChg chg="mod">
          <ac:chgData name="Antonio Carlos Meira Neto" userId="59b1efde8bf749db" providerId="LiveId" clId="{A4B80FF9-53FA-433F-AE53-46DF638C0A43}" dt="2022-08-25T00:08:22.051" v="3501" actId="165"/>
          <ac:cxnSpMkLst>
            <pc:docMk/>
            <pc:sldMk cId="3948631023" sldId="310"/>
            <ac:cxnSpMk id="128" creationId="{9E0E207D-F86B-4251-9F7E-33F64E082A0E}"/>
          </ac:cxnSpMkLst>
        </pc:cxnChg>
        <pc:cxnChg chg="mod topLvl">
          <ac:chgData name="Antonio Carlos Meira Neto" userId="59b1efde8bf749db" providerId="LiveId" clId="{A4B80FF9-53FA-433F-AE53-46DF638C0A43}" dt="2022-08-25T00:10:27.119" v="3563" actId="14100"/>
          <ac:cxnSpMkLst>
            <pc:docMk/>
            <pc:sldMk cId="3948631023" sldId="310"/>
            <ac:cxnSpMk id="130" creationId="{A8F387FC-8091-4EC9-96FC-BD101582B631}"/>
          </ac:cxnSpMkLst>
        </pc:cxnChg>
        <pc:cxnChg chg="mod topLvl">
          <ac:chgData name="Antonio Carlos Meira Neto" userId="59b1efde8bf749db" providerId="LiveId" clId="{A4B80FF9-53FA-433F-AE53-46DF638C0A43}" dt="2022-08-25T00:10:27.119" v="3563" actId="14100"/>
          <ac:cxnSpMkLst>
            <pc:docMk/>
            <pc:sldMk cId="3948631023" sldId="310"/>
            <ac:cxnSpMk id="137" creationId="{8C472723-DCA7-4F7C-8FB0-42B70F3940C0}"/>
          </ac:cxnSpMkLst>
        </pc:cxnChg>
        <pc:cxnChg chg="mod topLvl">
          <ac:chgData name="Antonio Carlos Meira Neto" userId="59b1efde8bf749db" providerId="LiveId" clId="{A4B80FF9-53FA-433F-AE53-46DF638C0A43}" dt="2022-08-25T00:08:22.051" v="3501" actId="165"/>
          <ac:cxnSpMkLst>
            <pc:docMk/>
            <pc:sldMk cId="3948631023" sldId="310"/>
            <ac:cxnSpMk id="140" creationId="{B7D331D4-B05E-461E-A278-966A804E146A}"/>
          </ac:cxnSpMkLst>
        </pc:cxnChg>
      </pc:sldChg>
      <pc:sldChg chg="addSp delSp modSp add mod ord modShow">
        <pc:chgData name="Antonio Carlos Meira Neto" userId="59b1efde8bf749db" providerId="LiveId" clId="{A4B80FF9-53FA-433F-AE53-46DF638C0A43}" dt="2022-04-23T21:05:05.159" v="2863"/>
        <pc:sldMkLst>
          <pc:docMk/>
          <pc:sldMk cId="3071201997" sldId="311"/>
        </pc:sldMkLst>
        <pc:spChg chg="mod">
          <ac:chgData name="Antonio Carlos Meira Neto" userId="59b1efde8bf749db" providerId="LiveId" clId="{A4B80FF9-53FA-433F-AE53-46DF638C0A43}" dt="2022-04-22T00:52:04.353" v="1201" actId="1076"/>
          <ac:spMkLst>
            <pc:docMk/>
            <pc:sldMk cId="3071201997" sldId="311"/>
            <ac:spMk id="2" creationId="{BE65F496-DD7E-46D5-9E4C-F520303CBBA5}"/>
          </ac:spMkLst>
        </pc:spChg>
        <pc:spChg chg="mod">
          <ac:chgData name="Antonio Carlos Meira Neto" userId="59b1efde8bf749db" providerId="LiveId" clId="{A4B80FF9-53FA-433F-AE53-46DF638C0A43}" dt="2022-04-22T01:57:02.468" v="2240" actId="165"/>
          <ac:spMkLst>
            <pc:docMk/>
            <pc:sldMk cId="3071201997" sldId="311"/>
            <ac:spMk id="5" creationId="{9270189B-AA4C-42C7-A344-EE23D76C511C}"/>
          </ac:spMkLst>
        </pc:spChg>
        <pc:spChg chg="add mod ord">
          <ac:chgData name="Antonio Carlos Meira Neto" userId="59b1efde8bf749db" providerId="LiveId" clId="{A4B80FF9-53FA-433F-AE53-46DF638C0A43}" dt="2022-04-22T01:57:02.468" v="2240" actId="165"/>
          <ac:spMkLst>
            <pc:docMk/>
            <pc:sldMk cId="3071201997" sldId="311"/>
            <ac:spMk id="8" creationId="{7E72C087-151A-4456-9D52-AD00722D4C45}"/>
          </ac:spMkLst>
        </pc:spChg>
        <pc:spChg chg="mod topLvl">
          <ac:chgData name="Antonio Carlos Meira Neto" userId="59b1efde8bf749db" providerId="LiveId" clId="{A4B80FF9-53FA-433F-AE53-46DF638C0A43}" dt="2022-04-22T01:57:15.245" v="2269" actId="1038"/>
          <ac:spMkLst>
            <pc:docMk/>
            <pc:sldMk cId="3071201997" sldId="311"/>
            <ac:spMk id="103" creationId="{10A7A578-1D3C-4A01-AE46-869FCC18E69A}"/>
          </ac:spMkLst>
        </pc:spChg>
        <pc:spChg chg="del">
          <ac:chgData name="Antonio Carlos Meira Neto" userId="59b1efde8bf749db" providerId="LiveId" clId="{A4B80FF9-53FA-433F-AE53-46DF638C0A43}" dt="2022-04-22T00:52:01.654" v="1199" actId="478"/>
          <ac:spMkLst>
            <pc:docMk/>
            <pc:sldMk cId="3071201997" sldId="311"/>
            <ac:spMk id="104" creationId="{786F5198-9FE6-4213-BBC7-35523C295553}"/>
          </ac:spMkLst>
        </pc:spChg>
        <pc:spChg chg="del">
          <ac:chgData name="Antonio Carlos Meira Neto" userId="59b1efde8bf749db" providerId="LiveId" clId="{A4B80FF9-53FA-433F-AE53-46DF638C0A43}" dt="2022-04-22T00:52:01.654" v="1199" actId="478"/>
          <ac:spMkLst>
            <pc:docMk/>
            <pc:sldMk cId="3071201997" sldId="311"/>
            <ac:spMk id="105" creationId="{F018AA06-21FA-460B-A3A7-A2CF00B1FE6C}"/>
          </ac:spMkLst>
        </pc:spChg>
        <pc:spChg chg="mod topLvl">
          <ac:chgData name="Antonio Carlos Meira Neto" userId="59b1efde8bf749db" providerId="LiveId" clId="{A4B80FF9-53FA-433F-AE53-46DF638C0A43}" dt="2022-04-22T01:57:02.468" v="2240" actId="165"/>
          <ac:spMkLst>
            <pc:docMk/>
            <pc:sldMk cId="3071201997" sldId="311"/>
            <ac:spMk id="106" creationId="{1D0B18CC-93D1-4738-93A3-A4BA8A48E8C8}"/>
          </ac:spMkLst>
        </pc:spChg>
        <pc:spChg chg="mod topLvl">
          <ac:chgData name="Antonio Carlos Meira Neto" userId="59b1efde8bf749db" providerId="LiveId" clId="{A4B80FF9-53FA-433F-AE53-46DF638C0A43}" dt="2022-04-22T01:57:02.468" v="2240" actId="165"/>
          <ac:spMkLst>
            <pc:docMk/>
            <pc:sldMk cId="3071201997" sldId="311"/>
            <ac:spMk id="107" creationId="{1B1DC2AC-C07D-4DD3-9D83-3E6AA9CFE3B6}"/>
          </ac:spMkLst>
        </pc:spChg>
        <pc:spChg chg="mod">
          <ac:chgData name="Antonio Carlos Meira Neto" userId="59b1efde8bf749db" providerId="LiveId" clId="{A4B80FF9-53FA-433F-AE53-46DF638C0A43}" dt="2022-04-22T01:53:06.801" v="2148" actId="1076"/>
          <ac:spMkLst>
            <pc:docMk/>
            <pc:sldMk cId="3071201997" sldId="311"/>
            <ac:spMk id="109" creationId="{79804465-EA0B-4271-836B-D558474857A1}"/>
          </ac:spMkLst>
        </pc:spChg>
        <pc:spChg chg="del">
          <ac:chgData name="Antonio Carlos Meira Neto" userId="59b1efde8bf749db" providerId="LiveId" clId="{A4B80FF9-53FA-433F-AE53-46DF638C0A43}" dt="2022-04-22T00:52:01.654" v="1199" actId="478"/>
          <ac:spMkLst>
            <pc:docMk/>
            <pc:sldMk cId="3071201997" sldId="311"/>
            <ac:spMk id="111" creationId="{64D4C0A5-2C6E-40E9-A328-9E27FA1BA839}"/>
          </ac:spMkLst>
        </pc:spChg>
        <pc:spChg chg="del">
          <ac:chgData name="Antonio Carlos Meira Neto" userId="59b1efde8bf749db" providerId="LiveId" clId="{A4B80FF9-53FA-433F-AE53-46DF638C0A43}" dt="2022-04-22T01:38:52.749" v="1762" actId="478"/>
          <ac:spMkLst>
            <pc:docMk/>
            <pc:sldMk cId="3071201997" sldId="311"/>
            <ac:spMk id="112" creationId="{9FA33D3C-1C71-493E-A8DE-F0FD1DF2FB2F}"/>
          </ac:spMkLst>
        </pc:spChg>
        <pc:spChg chg="del">
          <ac:chgData name="Antonio Carlos Meira Neto" userId="59b1efde8bf749db" providerId="LiveId" clId="{A4B80FF9-53FA-433F-AE53-46DF638C0A43}" dt="2022-04-22T01:38:52.749" v="1762" actId="478"/>
          <ac:spMkLst>
            <pc:docMk/>
            <pc:sldMk cId="3071201997" sldId="311"/>
            <ac:spMk id="113" creationId="{4520545B-937A-49C9-99BD-1FDB62463204}"/>
          </ac:spMkLst>
        </pc:spChg>
        <pc:spChg chg="del">
          <ac:chgData name="Antonio Carlos Meira Neto" userId="59b1efde8bf749db" providerId="LiveId" clId="{A4B80FF9-53FA-433F-AE53-46DF638C0A43}" dt="2022-04-22T01:38:52.749" v="1762" actId="478"/>
          <ac:spMkLst>
            <pc:docMk/>
            <pc:sldMk cId="3071201997" sldId="311"/>
            <ac:spMk id="114" creationId="{D79629A6-86DB-4988-B19F-F3603F112745}"/>
          </ac:spMkLst>
        </pc:spChg>
        <pc:spChg chg="add mod topLvl">
          <ac:chgData name="Antonio Carlos Meira Neto" userId="59b1efde8bf749db" providerId="LiveId" clId="{A4B80FF9-53FA-433F-AE53-46DF638C0A43}" dt="2022-04-22T01:57:44.815" v="2314" actId="1037"/>
          <ac:spMkLst>
            <pc:docMk/>
            <pc:sldMk cId="3071201997" sldId="311"/>
            <ac:spMk id="115" creationId="{7818C1D8-B48B-434D-B656-989A1074B484}"/>
          </ac:spMkLst>
        </pc:spChg>
        <pc:spChg chg="mod">
          <ac:chgData name="Antonio Carlos Meira Neto" userId="59b1efde8bf749db" providerId="LiveId" clId="{A4B80FF9-53FA-433F-AE53-46DF638C0A43}" dt="2022-04-22T01:53:06.801" v="2148" actId="1076"/>
          <ac:spMkLst>
            <pc:docMk/>
            <pc:sldMk cId="3071201997" sldId="311"/>
            <ac:spMk id="117" creationId="{D0783261-4D34-4D5B-A057-EAB4AEEBCAC1}"/>
          </ac:spMkLst>
        </pc:spChg>
        <pc:spChg chg="add mod ord">
          <ac:chgData name="Antonio Carlos Meira Neto" userId="59b1efde8bf749db" providerId="LiveId" clId="{A4B80FF9-53FA-433F-AE53-46DF638C0A43}" dt="2022-04-22T01:57:02.468" v="2240" actId="165"/>
          <ac:spMkLst>
            <pc:docMk/>
            <pc:sldMk cId="3071201997" sldId="311"/>
            <ac:spMk id="118" creationId="{73F2E515-283C-497E-A1C4-E79DEF8DAEF6}"/>
          </ac:spMkLst>
        </pc:spChg>
        <pc:spChg chg="add del mod">
          <ac:chgData name="Antonio Carlos Meira Neto" userId="59b1efde8bf749db" providerId="LiveId" clId="{A4B80FF9-53FA-433F-AE53-46DF638C0A43}" dt="2022-04-22T01:53:06.801" v="2148" actId="1076"/>
          <ac:spMkLst>
            <pc:docMk/>
            <pc:sldMk cId="3071201997" sldId="311"/>
            <ac:spMk id="120" creationId="{F53A76A1-6106-45F5-8EED-8476E9B6FFE3}"/>
          </ac:spMkLst>
        </pc:spChg>
        <pc:spChg chg="add mod ord">
          <ac:chgData name="Antonio Carlos Meira Neto" userId="59b1efde8bf749db" providerId="LiveId" clId="{A4B80FF9-53FA-433F-AE53-46DF638C0A43}" dt="2022-04-22T01:57:02.468" v="2240" actId="165"/>
          <ac:spMkLst>
            <pc:docMk/>
            <pc:sldMk cId="3071201997" sldId="311"/>
            <ac:spMk id="121" creationId="{2B94E0CD-D925-47CC-8380-77220DB120FC}"/>
          </ac:spMkLst>
        </pc:spChg>
        <pc:spChg chg="add mod ord">
          <ac:chgData name="Antonio Carlos Meira Neto" userId="59b1efde8bf749db" providerId="LiveId" clId="{A4B80FF9-53FA-433F-AE53-46DF638C0A43}" dt="2022-04-22T01:57:02.468" v="2240" actId="165"/>
          <ac:spMkLst>
            <pc:docMk/>
            <pc:sldMk cId="3071201997" sldId="311"/>
            <ac:spMk id="123" creationId="{A8C3D3BA-A4C0-48EC-B9CD-0A45E945F27D}"/>
          </ac:spMkLst>
        </pc:spChg>
        <pc:spChg chg="add mod ord">
          <ac:chgData name="Antonio Carlos Meira Neto" userId="59b1efde8bf749db" providerId="LiveId" clId="{A4B80FF9-53FA-433F-AE53-46DF638C0A43}" dt="2022-04-22T01:57:02.468" v="2240" actId="165"/>
          <ac:spMkLst>
            <pc:docMk/>
            <pc:sldMk cId="3071201997" sldId="311"/>
            <ac:spMk id="124" creationId="{9B0C80F6-CB1D-4535-AAB3-DF1255F85CF6}"/>
          </ac:spMkLst>
        </pc:spChg>
        <pc:spChg chg="add mod ord">
          <ac:chgData name="Antonio Carlos Meira Neto" userId="59b1efde8bf749db" providerId="LiveId" clId="{A4B80FF9-53FA-433F-AE53-46DF638C0A43}" dt="2022-04-22T01:57:02.468" v="2240" actId="165"/>
          <ac:spMkLst>
            <pc:docMk/>
            <pc:sldMk cId="3071201997" sldId="311"/>
            <ac:spMk id="126" creationId="{9D7F37CE-74D3-4732-A60F-462CBDD29FF0}"/>
          </ac:spMkLst>
        </pc:spChg>
        <pc:spChg chg="add mod ord">
          <ac:chgData name="Antonio Carlos Meira Neto" userId="59b1efde8bf749db" providerId="LiveId" clId="{A4B80FF9-53FA-433F-AE53-46DF638C0A43}" dt="2022-04-22T01:57:02.468" v="2240" actId="165"/>
          <ac:spMkLst>
            <pc:docMk/>
            <pc:sldMk cId="3071201997" sldId="311"/>
            <ac:spMk id="134" creationId="{DBC2A10E-80BF-468B-B19E-8B7FB952CDFB}"/>
          </ac:spMkLst>
        </pc:spChg>
        <pc:spChg chg="add mod ord">
          <ac:chgData name="Antonio Carlos Meira Neto" userId="59b1efde8bf749db" providerId="LiveId" clId="{A4B80FF9-53FA-433F-AE53-46DF638C0A43}" dt="2022-04-22T01:57:02.468" v="2240" actId="165"/>
          <ac:spMkLst>
            <pc:docMk/>
            <pc:sldMk cId="3071201997" sldId="311"/>
            <ac:spMk id="140" creationId="{D75B83AF-8DE0-4B66-80E1-10A023855A6D}"/>
          </ac:spMkLst>
        </pc:spChg>
        <pc:spChg chg="del">
          <ac:chgData name="Antonio Carlos Meira Neto" userId="59b1efde8bf749db" providerId="LiveId" clId="{A4B80FF9-53FA-433F-AE53-46DF638C0A43}" dt="2022-04-22T00:52:01.654" v="1199" actId="478"/>
          <ac:spMkLst>
            <pc:docMk/>
            <pc:sldMk cId="3071201997" sldId="311"/>
            <ac:spMk id="146" creationId="{93B5F085-924E-4E12-8CC3-6DBB0E8F35EA}"/>
          </ac:spMkLst>
        </pc:spChg>
        <pc:spChg chg="add mod ord">
          <ac:chgData name="Antonio Carlos Meira Neto" userId="59b1efde8bf749db" providerId="LiveId" clId="{A4B80FF9-53FA-433F-AE53-46DF638C0A43}" dt="2022-04-22T01:57:02.468" v="2240" actId="165"/>
          <ac:spMkLst>
            <pc:docMk/>
            <pc:sldMk cId="3071201997" sldId="311"/>
            <ac:spMk id="155" creationId="{506B1B92-B5FA-4A0C-9E04-76EE483A4294}"/>
          </ac:spMkLst>
        </pc:spChg>
        <pc:spChg chg="add mod topLvl">
          <ac:chgData name="Antonio Carlos Meira Neto" userId="59b1efde8bf749db" providerId="LiveId" clId="{A4B80FF9-53FA-433F-AE53-46DF638C0A43}" dt="2022-04-22T01:57:44.815" v="2314" actId="1037"/>
          <ac:spMkLst>
            <pc:docMk/>
            <pc:sldMk cId="3071201997" sldId="311"/>
            <ac:spMk id="162" creationId="{662A39CC-C0CC-4EAA-9789-F9CDB11ABD12}"/>
          </ac:spMkLst>
        </pc:spChg>
        <pc:spChg chg="del">
          <ac:chgData name="Antonio Carlos Meira Neto" userId="59b1efde8bf749db" providerId="LiveId" clId="{A4B80FF9-53FA-433F-AE53-46DF638C0A43}" dt="2022-04-22T00:52:01.654" v="1199" actId="478"/>
          <ac:spMkLst>
            <pc:docMk/>
            <pc:sldMk cId="3071201997" sldId="311"/>
            <ac:spMk id="164" creationId="{D85EC0EB-3031-4C9A-BD0B-3AC3CE4FA3EF}"/>
          </ac:spMkLst>
        </pc:spChg>
        <pc:spChg chg="del">
          <ac:chgData name="Antonio Carlos Meira Neto" userId="59b1efde8bf749db" providerId="LiveId" clId="{A4B80FF9-53FA-433F-AE53-46DF638C0A43}" dt="2022-04-22T00:52:01.654" v="1199" actId="478"/>
          <ac:spMkLst>
            <pc:docMk/>
            <pc:sldMk cId="3071201997" sldId="311"/>
            <ac:spMk id="171" creationId="{4EF2310C-84B8-42AB-B22C-9AE3C4F20AF4}"/>
          </ac:spMkLst>
        </pc:spChg>
        <pc:spChg chg="mod topLvl">
          <ac:chgData name="Antonio Carlos Meira Neto" userId="59b1efde8bf749db" providerId="LiveId" clId="{A4B80FF9-53FA-433F-AE53-46DF638C0A43}" dt="2022-04-22T01:57:02.468" v="2240" actId="165"/>
          <ac:spMkLst>
            <pc:docMk/>
            <pc:sldMk cId="3071201997" sldId="311"/>
            <ac:spMk id="175" creationId="{E81BC26C-94FF-4FD1-A3EB-0B06CF3C5786}"/>
          </ac:spMkLst>
        </pc:spChg>
        <pc:spChg chg="del mod">
          <ac:chgData name="Antonio Carlos Meira Neto" userId="59b1efde8bf749db" providerId="LiveId" clId="{A4B80FF9-53FA-433F-AE53-46DF638C0A43}" dt="2022-04-22T01:33:49.847" v="1711" actId="478"/>
          <ac:spMkLst>
            <pc:docMk/>
            <pc:sldMk cId="3071201997" sldId="311"/>
            <ac:spMk id="178" creationId="{248F4FE6-6ABF-487B-92C0-FEA2C0FFDAA0}"/>
          </ac:spMkLst>
        </pc:spChg>
        <pc:spChg chg="del">
          <ac:chgData name="Antonio Carlos Meira Neto" userId="59b1efde8bf749db" providerId="LiveId" clId="{A4B80FF9-53FA-433F-AE53-46DF638C0A43}" dt="2022-04-22T00:52:01.654" v="1199" actId="478"/>
          <ac:spMkLst>
            <pc:docMk/>
            <pc:sldMk cId="3071201997" sldId="311"/>
            <ac:spMk id="179" creationId="{6B00DF07-230B-4C96-B813-6BAACDEACD6B}"/>
          </ac:spMkLst>
        </pc:spChg>
        <pc:spChg chg="del">
          <ac:chgData name="Antonio Carlos Meira Neto" userId="59b1efde8bf749db" providerId="LiveId" clId="{A4B80FF9-53FA-433F-AE53-46DF638C0A43}" dt="2022-04-22T00:52:01.654" v="1199" actId="478"/>
          <ac:spMkLst>
            <pc:docMk/>
            <pc:sldMk cId="3071201997" sldId="311"/>
            <ac:spMk id="182" creationId="{636F1165-CF07-41D9-AC7F-303C7E517EC3}"/>
          </ac:spMkLst>
        </pc:spChg>
        <pc:spChg chg="del">
          <ac:chgData name="Antonio Carlos Meira Neto" userId="59b1efde8bf749db" providerId="LiveId" clId="{A4B80FF9-53FA-433F-AE53-46DF638C0A43}" dt="2022-04-22T00:52:01.654" v="1199" actId="478"/>
          <ac:spMkLst>
            <pc:docMk/>
            <pc:sldMk cId="3071201997" sldId="311"/>
            <ac:spMk id="183" creationId="{1880E34A-942F-4DE3-8CD0-5EDC3D8885B4}"/>
          </ac:spMkLst>
        </pc:spChg>
        <pc:spChg chg="mod topLvl">
          <ac:chgData name="Antonio Carlos Meira Neto" userId="59b1efde8bf749db" providerId="LiveId" clId="{A4B80FF9-53FA-433F-AE53-46DF638C0A43}" dt="2022-04-22T01:57:02.468" v="2240" actId="165"/>
          <ac:spMkLst>
            <pc:docMk/>
            <pc:sldMk cId="3071201997" sldId="311"/>
            <ac:spMk id="184" creationId="{B789F37D-A88C-466B-83DD-2AD8538B5A99}"/>
          </ac:spMkLst>
        </pc:spChg>
        <pc:spChg chg="del">
          <ac:chgData name="Antonio Carlos Meira Neto" userId="59b1efde8bf749db" providerId="LiveId" clId="{A4B80FF9-53FA-433F-AE53-46DF638C0A43}" dt="2022-04-22T00:52:01.654" v="1199" actId="478"/>
          <ac:spMkLst>
            <pc:docMk/>
            <pc:sldMk cId="3071201997" sldId="311"/>
            <ac:spMk id="185" creationId="{DD06344D-2C7F-4FC7-B46A-05CB01A1A725}"/>
          </ac:spMkLst>
        </pc:spChg>
        <pc:spChg chg="del mod">
          <ac:chgData name="Antonio Carlos Meira Neto" userId="59b1efde8bf749db" providerId="LiveId" clId="{A4B80FF9-53FA-433F-AE53-46DF638C0A43}" dt="2022-04-22T01:33:51.086" v="1712" actId="478"/>
          <ac:spMkLst>
            <pc:docMk/>
            <pc:sldMk cId="3071201997" sldId="311"/>
            <ac:spMk id="188" creationId="{274D4A49-588E-43C8-86DE-16D76F53E4E5}"/>
          </ac:spMkLst>
        </pc:spChg>
        <pc:spChg chg="mod">
          <ac:chgData name="Antonio Carlos Meira Neto" userId="59b1efde8bf749db" providerId="LiveId" clId="{A4B80FF9-53FA-433F-AE53-46DF638C0A43}" dt="2022-04-22T01:34:56.513" v="1722"/>
          <ac:spMkLst>
            <pc:docMk/>
            <pc:sldMk cId="3071201997" sldId="311"/>
            <ac:spMk id="189" creationId="{39073DCD-FCD9-4DCB-87E8-CD00AE4BEB0E}"/>
          </ac:spMkLst>
        </pc:spChg>
        <pc:spChg chg="del mod">
          <ac:chgData name="Antonio Carlos Meira Neto" userId="59b1efde8bf749db" providerId="LiveId" clId="{A4B80FF9-53FA-433F-AE53-46DF638C0A43}" dt="2022-04-22T01:33:48.461" v="1710" actId="478"/>
          <ac:spMkLst>
            <pc:docMk/>
            <pc:sldMk cId="3071201997" sldId="311"/>
            <ac:spMk id="190" creationId="{A425351C-D008-4B0B-9860-06320E98F965}"/>
          </ac:spMkLst>
        </pc:spChg>
        <pc:spChg chg="del mod">
          <ac:chgData name="Antonio Carlos Meira Neto" userId="59b1efde8bf749db" providerId="LiveId" clId="{A4B80FF9-53FA-433F-AE53-46DF638C0A43}" dt="2022-04-22T01:33:46.871" v="1709" actId="478"/>
          <ac:spMkLst>
            <pc:docMk/>
            <pc:sldMk cId="3071201997" sldId="311"/>
            <ac:spMk id="191" creationId="{499DA0F9-1B57-4D98-AD03-FC5F7C0217E3}"/>
          </ac:spMkLst>
        </pc:spChg>
        <pc:spChg chg="mod">
          <ac:chgData name="Antonio Carlos Meira Neto" userId="59b1efde8bf749db" providerId="LiveId" clId="{A4B80FF9-53FA-433F-AE53-46DF638C0A43}" dt="2022-04-22T01:34:56.513" v="1722"/>
          <ac:spMkLst>
            <pc:docMk/>
            <pc:sldMk cId="3071201997" sldId="311"/>
            <ac:spMk id="192" creationId="{42AEB710-E1D6-47D6-A069-9EC0C76D40A9}"/>
          </ac:spMkLst>
        </pc:spChg>
        <pc:spChg chg="del mod">
          <ac:chgData name="Antonio Carlos Meira Neto" userId="59b1efde8bf749db" providerId="LiveId" clId="{A4B80FF9-53FA-433F-AE53-46DF638C0A43}" dt="2022-04-22T01:33:42.989" v="1707" actId="478"/>
          <ac:spMkLst>
            <pc:docMk/>
            <pc:sldMk cId="3071201997" sldId="311"/>
            <ac:spMk id="193" creationId="{90D834A0-348B-4E3A-AF36-6136C8D96D9D}"/>
          </ac:spMkLst>
        </pc:spChg>
        <pc:spChg chg="del mod">
          <ac:chgData name="Antonio Carlos Meira Neto" userId="59b1efde8bf749db" providerId="LiveId" clId="{A4B80FF9-53FA-433F-AE53-46DF638C0A43}" dt="2022-04-22T01:33:44.315" v="1708" actId="478"/>
          <ac:spMkLst>
            <pc:docMk/>
            <pc:sldMk cId="3071201997" sldId="311"/>
            <ac:spMk id="194" creationId="{D789737C-4C4A-404C-BB6D-A2E30A3A3BBB}"/>
          </ac:spMkLst>
        </pc:spChg>
        <pc:spChg chg="mod">
          <ac:chgData name="Antonio Carlos Meira Neto" userId="59b1efde8bf749db" providerId="LiveId" clId="{A4B80FF9-53FA-433F-AE53-46DF638C0A43}" dt="2022-04-22T01:34:56.513" v="1722"/>
          <ac:spMkLst>
            <pc:docMk/>
            <pc:sldMk cId="3071201997" sldId="311"/>
            <ac:spMk id="195" creationId="{93CF9140-FCFE-4703-96D4-C022E98A5347}"/>
          </ac:spMkLst>
        </pc:spChg>
        <pc:spChg chg="mod">
          <ac:chgData name="Antonio Carlos Meira Neto" userId="59b1efde8bf749db" providerId="LiveId" clId="{A4B80FF9-53FA-433F-AE53-46DF638C0A43}" dt="2022-04-22T01:34:56.513" v="1722"/>
          <ac:spMkLst>
            <pc:docMk/>
            <pc:sldMk cId="3071201997" sldId="311"/>
            <ac:spMk id="196" creationId="{56E6652F-2BF8-4B08-B5D9-281C897CD377}"/>
          </ac:spMkLst>
        </pc:spChg>
        <pc:spChg chg="add mod topLvl">
          <ac:chgData name="Antonio Carlos Meira Neto" userId="59b1efde8bf749db" providerId="LiveId" clId="{A4B80FF9-53FA-433F-AE53-46DF638C0A43}" dt="2022-04-22T01:58:10.426" v="2331" actId="164"/>
          <ac:spMkLst>
            <pc:docMk/>
            <pc:sldMk cId="3071201997" sldId="311"/>
            <ac:spMk id="197" creationId="{8096B736-F407-4E04-A09C-B37BEDC3CD18}"/>
          </ac:spMkLst>
        </pc:spChg>
        <pc:spChg chg="add mod topLvl">
          <ac:chgData name="Antonio Carlos Meira Neto" userId="59b1efde8bf749db" providerId="LiveId" clId="{A4B80FF9-53FA-433F-AE53-46DF638C0A43}" dt="2022-04-22T01:58:10.426" v="2331" actId="164"/>
          <ac:spMkLst>
            <pc:docMk/>
            <pc:sldMk cId="3071201997" sldId="311"/>
            <ac:spMk id="198" creationId="{AB097A8F-14B9-426E-854B-EAFFA085B415}"/>
          </ac:spMkLst>
        </pc:spChg>
        <pc:spChg chg="add mod topLvl">
          <ac:chgData name="Antonio Carlos Meira Neto" userId="59b1efde8bf749db" providerId="LiveId" clId="{A4B80FF9-53FA-433F-AE53-46DF638C0A43}" dt="2022-04-22T01:58:10.426" v="2331" actId="164"/>
          <ac:spMkLst>
            <pc:docMk/>
            <pc:sldMk cId="3071201997" sldId="311"/>
            <ac:spMk id="199" creationId="{B4782CC5-4586-4410-9444-53A9419556F3}"/>
          </ac:spMkLst>
        </pc:spChg>
        <pc:spChg chg="add mod topLvl">
          <ac:chgData name="Antonio Carlos Meira Neto" userId="59b1efde8bf749db" providerId="LiveId" clId="{A4B80FF9-53FA-433F-AE53-46DF638C0A43}" dt="2022-04-22T01:57:15.245" v="2269" actId="1038"/>
          <ac:spMkLst>
            <pc:docMk/>
            <pc:sldMk cId="3071201997" sldId="311"/>
            <ac:spMk id="200" creationId="{45C913AC-C180-4D08-BFA4-58595C17FEFD}"/>
          </ac:spMkLst>
        </pc:spChg>
        <pc:spChg chg="add mod topLvl">
          <ac:chgData name="Antonio Carlos Meira Neto" userId="59b1efde8bf749db" providerId="LiveId" clId="{A4B80FF9-53FA-433F-AE53-46DF638C0A43}" dt="2022-04-22T01:57:44.815" v="2314" actId="1037"/>
          <ac:spMkLst>
            <pc:docMk/>
            <pc:sldMk cId="3071201997" sldId="311"/>
            <ac:spMk id="201" creationId="{90CD8F77-F3D5-47E9-B591-08F650F2C690}"/>
          </ac:spMkLst>
        </pc:spChg>
        <pc:spChg chg="mod">
          <ac:chgData name="Antonio Carlos Meira Neto" userId="59b1efde8bf749db" providerId="LiveId" clId="{A4B80FF9-53FA-433F-AE53-46DF638C0A43}" dt="2022-04-22T01:57:02.468" v="2240" actId="165"/>
          <ac:spMkLst>
            <pc:docMk/>
            <pc:sldMk cId="3071201997" sldId="311"/>
            <ac:spMk id="203" creationId="{D2EFEE4C-D567-4888-8F7F-6879C2098A2B}"/>
          </ac:spMkLst>
        </pc:spChg>
        <pc:spChg chg="mod">
          <ac:chgData name="Antonio Carlos Meira Neto" userId="59b1efde8bf749db" providerId="LiveId" clId="{A4B80FF9-53FA-433F-AE53-46DF638C0A43}" dt="2022-04-22T01:57:02.468" v="2240" actId="165"/>
          <ac:spMkLst>
            <pc:docMk/>
            <pc:sldMk cId="3071201997" sldId="311"/>
            <ac:spMk id="204" creationId="{1F61F2DE-E368-4F78-B0CC-F3FBE2BD9366}"/>
          </ac:spMkLst>
        </pc:spChg>
        <pc:spChg chg="mod">
          <ac:chgData name="Antonio Carlos Meira Neto" userId="59b1efde8bf749db" providerId="LiveId" clId="{A4B80FF9-53FA-433F-AE53-46DF638C0A43}" dt="2022-04-22T01:57:02.468" v="2240" actId="165"/>
          <ac:spMkLst>
            <pc:docMk/>
            <pc:sldMk cId="3071201997" sldId="311"/>
            <ac:spMk id="205" creationId="{04B1597D-34FC-4944-A300-9AFCC2E59376}"/>
          </ac:spMkLst>
        </pc:spChg>
        <pc:spChg chg="mod">
          <ac:chgData name="Antonio Carlos Meira Neto" userId="59b1efde8bf749db" providerId="LiveId" clId="{A4B80FF9-53FA-433F-AE53-46DF638C0A43}" dt="2022-04-22T01:57:02.468" v="2240" actId="165"/>
          <ac:spMkLst>
            <pc:docMk/>
            <pc:sldMk cId="3071201997" sldId="311"/>
            <ac:spMk id="206" creationId="{482FCE79-13CE-4689-A73A-1BEFA3994711}"/>
          </ac:spMkLst>
        </pc:spChg>
        <pc:spChg chg="mod">
          <ac:chgData name="Antonio Carlos Meira Neto" userId="59b1efde8bf749db" providerId="LiveId" clId="{A4B80FF9-53FA-433F-AE53-46DF638C0A43}" dt="2022-04-22T01:57:02.468" v="2240" actId="165"/>
          <ac:spMkLst>
            <pc:docMk/>
            <pc:sldMk cId="3071201997" sldId="311"/>
            <ac:spMk id="207" creationId="{A7AC5E8F-0592-4969-B63B-F64808B90F7F}"/>
          </ac:spMkLst>
        </pc:spChg>
        <pc:spChg chg="mod">
          <ac:chgData name="Antonio Carlos Meira Neto" userId="59b1efde8bf749db" providerId="LiveId" clId="{A4B80FF9-53FA-433F-AE53-46DF638C0A43}" dt="2022-04-22T01:57:02.468" v="2240" actId="165"/>
          <ac:spMkLst>
            <pc:docMk/>
            <pc:sldMk cId="3071201997" sldId="311"/>
            <ac:spMk id="208" creationId="{EF6EFC5C-8E4B-4B96-A443-24B048DC9767}"/>
          </ac:spMkLst>
        </pc:spChg>
        <pc:spChg chg="mod">
          <ac:chgData name="Antonio Carlos Meira Neto" userId="59b1efde8bf749db" providerId="LiveId" clId="{A4B80FF9-53FA-433F-AE53-46DF638C0A43}" dt="2022-04-22T01:57:02.468" v="2240" actId="165"/>
          <ac:spMkLst>
            <pc:docMk/>
            <pc:sldMk cId="3071201997" sldId="311"/>
            <ac:spMk id="209" creationId="{7007F328-B5C0-4A61-9AFA-99C6200405A3}"/>
          </ac:spMkLst>
        </pc:spChg>
        <pc:spChg chg="mod">
          <ac:chgData name="Antonio Carlos Meira Neto" userId="59b1efde8bf749db" providerId="LiveId" clId="{A4B80FF9-53FA-433F-AE53-46DF638C0A43}" dt="2022-04-22T01:57:02.468" v="2240" actId="165"/>
          <ac:spMkLst>
            <pc:docMk/>
            <pc:sldMk cId="3071201997" sldId="311"/>
            <ac:spMk id="210" creationId="{22C970C4-1757-4FCC-9684-7A8C9A503DB4}"/>
          </ac:spMkLst>
        </pc:spChg>
        <pc:spChg chg="mod">
          <ac:chgData name="Antonio Carlos Meira Neto" userId="59b1efde8bf749db" providerId="LiveId" clId="{A4B80FF9-53FA-433F-AE53-46DF638C0A43}" dt="2022-04-22T01:57:02.468" v="2240" actId="165"/>
          <ac:spMkLst>
            <pc:docMk/>
            <pc:sldMk cId="3071201997" sldId="311"/>
            <ac:spMk id="211" creationId="{5A61B77E-5956-4B64-BCAC-B8EBD52F6C27}"/>
          </ac:spMkLst>
        </pc:spChg>
        <pc:spChg chg="mod">
          <ac:chgData name="Antonio Carlos Meira Neto" userId="59b1efde8bf749db" providerId="LiveId" clId="{A4B80FF9-53FA-433F-AE53-46DF638C0A43}" dt="2022-04-22T01:57:02.468" v="2240" actId="165"/>
          <ac:spMkLst>
            <pc:docMk/>
            <pc:sldMk cId="3071201997" sldId="311"/>
            <ac:spMk id="212" creationId="{F87D4ADA-D6EA-4D71-B2DD-B490B94966ED}"/>
          </ac:spMkLst>
        </pc:spChg>
        <pc:spChg chg="add mod topLvl">
          <ac:chgData name="Antonio Carlos Meira Neto" userId="59b1efde8bf749db" providerId="LiveId" clId="{A4B80FF9-53FA-433F-AE53-46DF638C0A43}" dt="2022-04-22T01:57:44.815" v="2314" actId="1037"/>
          <ac:spMkLst>
            <pc:docMk/>
            <pc:sldMk cId="3071201997" sldId="311"/>
            <ac:spMk id="214" creationId="{6363F64E-5A68-4305-85E5-76372F7C9F02}"/>
          </ac:spMkLst>
        </pc:spChg>
        <pc:spChg chg="add mod topLvl">
          <ac:chgData name="Antonio Carlos Meira Neto" userId="59b1efde8bf749db" providerId="LiveId" clId="{A4B80FF9-53FA-433F-AE53-46DF638C0A43}" dt="2022-04-22T01:58:19.451" v="2334" actId="164"/>
          <ac:spMkLst>
            <pc:docMk/>
            <pc:sldMk cId="3071201997" sldId="311"/>
            <ac:spMk id="216" creationId="{89208895-A65C-4186-9FA7-B5AD71A930E3}"/>
          </ac:spMkLst>
        </pc:spChg>
        <pc:spChg chg="add mod topLvl">
          <ac:chgData name="Antonio Carlos Meira Neto" userId="59b1efde8bf749db" providerId="LiveId" clId="{A4B80FF9-53FA-433F-AE53-46DF638C0A43}" dt="2022-04-22T01:58:19.451" v="2334" actId="164"/>
          <ac:spMkLst>
            <pc:docMk/>
            <pc:sldMk cId="3071201997" sldId="311"/>
            <ac:spMk id="217" creationId="{F0CD9A7B-E614-4C78-98B3-2D4DB772220F}"/>
          </ac:spMkLst>
        </pc:spChg>
        <pc:spChg chg="add mod topLvl">
          <ac:chgData name="Antonio Carlos Meira Neto" userId="59b1efde8bf749db" providerId="LiveId" clId="{A4B80FF9-53FA-433F-AE53-46DF638C0A43}" dt="2022-04-22T01:58:19.451" v="2334" actId="164"/>
          <ac:spMkLst>
            <pc:docMk/>
            <pc:sldMk cId="3071201997" sldId="311"/>
            <ac:spMk id="218" creationId="{425F493B-87DA-4FE9-AD27-87BE5282F1F7}"/>
          </ac:spMkLst>
        </pc:spChg>
        <pc:spChg chg="add mod topLvl">
          <ac:chgData name="Antonio Carlos Meira Neto" userId="59b1efde8bf749db" providerId="LiveId" clId="{A4B80FF9-53FA-433F-AE53-46DF638C0A43}" dt="2022-04-22T01:57:15.245" v="2269" actId="1038"/>
          <ac:spMkLst>
            <pc:docMk/>
            <pc:sldMk cId="3071201997" sldId="311"/>
            <ac:spMk id="219" creationId="{478E0099-2AD0-419D-844C-9E32498EDD89}"/>
          </ac:spMkLst>
        </pc:spChg>
        <pc:spChg chg="add mod topLvl">
          <ac:chgData name="Antonio Carlos Meira Neto" userId="59b1efde8bf749db" providerId="LiveId" clId="{A4B80FF9-53FA-433F-AE53-46DF638C0A43}" dt="2022-04-22T01:57:44.815" v="2314" actId="1037"/>
          <ac:spMkLst>
            <pc:docMk/>
            <pc:sldMk cId="3071201997" sldId="311"/>
            <ac:spMk id="220" creationId="{0E18E832-3889-4F2E-97C9-BD06CB23C309}"/>
          </ac:spMkLst>
        </pc:spChg>
        <pc:spChg chg="mod">
          <ac:chgData name="Antonio Carlos Meira Neto" userId="59b1efde8bf749db" providerId="LiveId" clId="{A4B80FF9-53FA-433F-AE53-46DF638C0A43}" dt="2022-04-22T01:57:02.468" v="2240" actId="165"/>
          <ac:spMkLst>
            <pc:docMk/>
            <pc:sldMk cId="3071201997" sldId="311"/>
            <ac:spMk id="222" creationId="{BE4DC51B-5144-4177-975C-06C27FFFCF5C}"/>
          </ac:spMkLst>
        </pc:spChg>
        <pc:spChg chg="mod">
          <ac:chgData name="Antonio Carlos Meira Neto" userId="59b1efde8bf749db" providerId="LiveId" clId="{A4B80FF9-53FA-433F-AE53-46DF638C0A43}" dt="2022-04-22T01:57:02.468" v="2240" actId="165"/>
          <ac:spMkLst>
            <pc:docMk/>
            <pc:sldMk cId="3071201997" sldId="311"/>
            <ac:spMk id="223" creationId="{13249BEC-AD36-4F79-A337-0E059A81250A}"/>
          </ac:spMkLst>
        </pc:spChg>
        <pc:spChg chg="mod">
          <ac:chgData name="Antonio Carlos Meira Neto" userId="59b1efde8bf749db" providerId="LiveId" clId="{A4B80FF9-53FA-433F-AE53-46DF638C0A43}" dt="2022-04-22T01:57:02.468" v="2240" actId="165"/>
          <ac:spMkLst>
            <pc:docMk/>
            <pc:sldMk cId="3071201997" sldId="311"/>
            <ac:spMk id="224" creationId="{941EF1F1-A385-473D-8E91-0D67854A5583}"/>
          </ac:spMkLst>
        </pc:spChg>
        <pc:spChg chg="mod">
          <ac:chgData name="Antonio Carlos Meira Neto" userId="59b1efde8bf749db" providerId="LiveId" clId="{A4B80FF9-53FA-433F-AE53-46DF638C0A43}" dt="2022-04-22T01:57:02.468" v="2240" actId="165"/>
          <ac:spMkLst>
            <pc:docMk/>
            <pc:sldMk cId="3071201997" sldId="311"/>
            <ac:spMk id="225" creationId="{634EA6C4-38B1-4897-A7A6-D1AA9ADF6FB7}"/>
          </ac:spMkLst>
        </pc:spChg>
        <pc:spChg chg="mod">
          <ac:chgData name="Antonio Carlos Meira Neto" userId="59b1efde8bf749db" providerId="LiveId" clId="{A4B80FF9-53FA-433F-AE53-46DF638C0A43}" dt="2022-04-22T01:57:02.468" v="2240" actId="165"/>
          <ac:spMkLst>
            <pc:docMk/>
            <pc:sldMk cId="3071201997" sldId="311"/>
            <ac:spMk id="226" creationId="{33DBC845-D92C-4563-B2AB-2194001D1B3A}"/>
          </ac:spMkLst>
        </pc:spChg>
        <pc:spChg chg="mod">
          <ac:chgData name="Antonio Carlos Meira Neto" userId="59b1efde8bf749db" providerId="LiveId" clId="{A4B80FF9-53FA-433F-AE53-46DF638C0A43}" dt="2022-04-22T01:57:02.468" v="2240" actId="165"/>
          <ac:spMkLst>
            <pc:docMk/>
            <pc:sldMk cId="3071201997" sldId="311"/>
            <ac:spMk id="227" creationId="{23A189BB-7413-4A86-822F-DF687BF0BB51}"/>
          </ac:spMkLst>
        </pc:spChg>
        <pc:spChg chg="mod">
          <ac:chgData name="Antonio Carlos Meira Neto" userId="59b1efde8bf749db" providerId="LiveId" clId="{A4B80FF9-53FA-433F-AE53-46DF638C0A43}" dt="2022-04-22T01:57:02.468" v="2240" actId="165"/>
          <ac:spMkLst>
            <pc:docMk/>
            <pc:sldMk cId="3071201997" sldId="311"/>
            <ac:spMk id="228" creationId="{168B4467-4F42-4D1D-80EC-9ACFD0F05393}"/>
          </ac:spMkLst>
        </pc:spChg>
        <pc:spChg chg="mod">
          <ac:chgData name="Antonio Carlos Meira Neto" userId="59b1efde8bf749db" providerId="LiveId" clId="{A4B80FF9-53FA-433F-AE53-46DF638C0A43}" dt="2022-04-22T01:57:02.468" v="2240" actId="165"/>
          <ac:spMkLst>
            <pc:docMk/>
            <pc:sldMk cId="3071201997" sldId="311"/>
            <ac:spMk id="229" creationId="{4D66DDFE-8625-4056-A75D-B691E41A2884}"/>
          </ac:spMkLst>
        </pc:spChg>
        <pc:spChg chg="mod">
          <ac:chgData name="Antonio Carlos Meira Neto" userId="59b1efde8bf749db" providerId="LiveId" clId="{A4B80FF9-53FA-433F-AE53-46DF638C0A43}" dt="2022-04-22T01:57:02.468" v="2240" actId="165"/>
          <ac:spMkLst>
            <pc:docMk/>
            <pc:sldMk cId="3071201997" sldId="311"/>
            <ac:spMk id="230" creationId="{EECDC130-0E31-4C43-A92D-E807EB0FD6E7}"/>
          </ac:spMkLst>
        </pc:spChg>
        <pc:spChg chg="mod">
          <ac:chgData name="Antonio Carlos Meira Neto" userId="59b1efde8bf749db" providerId="LiveId" clId="{A4B80FF9-53FA-433F-AE53-46DF638C0A43}" dt="2022-04-22T01:57:02.468" v="2240" actId="165"/>
          <ac:spMkLst>
            <pc:docMk/>
            <pc:sldMk cId="3071201997" sldId="311"/>
            <ac:spMk id="231" creationId="{A51E187B-45C3-4F44-82DE-D9F42F703C3E}"/>
          </ac:spMkLst>
        </pc:spChg>
        <pc:spChg chg="add mod topLvl">
          <ac:chgData name="Antonio Carlos Meira Neto" userId="59b1efde8bf749db" providerId="LiveId" clId="{A4B80FF9-53FA-433F-AE53-46DF638C0A43}" dt="2022-04-22T01:57:44.815" v="2314" actId="1037"/>
          <ac:spMkLst>
            <pc:docMk/>
            <pc:sldMk cId="3071201997" sldId="311"/>
            <ac:spMk id="233" creationId="{FDA01ED6-EE5B-45B4-B339-D576639AF3E8}"/>
          </ac:spMkLst>
        </pc:spChg>
        <pc:spChg chg="add mod topLvl">
          <ac:chgData name="Antonio Carlos Meira Neto" userId="59b1efde8bf749db" providerId="LiveId" clId="{A4B80FF9-53FA-433F-AE53-46DF638C0A43}" dt="2022-04-22T01:58:02.144" v="2330" actId="164"/>
          <ac:spMkLst>
            <pc:docMk/>
            <pc:sldMk cId="3071201997" sldId="311"/>
            <ac:spMk id="235" creationId="{DCCFA4B2-EE30-4A44-A7E4-4FC04B06606A}"/>
          </ac:spMkLst>
        </pc:spChg>
        <pc:spChg chg="add mod topLvl">
          <ac:chgData name="Antonio Carlos Meira Neto" userId="59b1efde8bf749db" providerId="LiveId" clId="{A4B80FF9-53FA-433F-AE53-46DF638C0A43}" dt="2022-04-22T01:58:02.144" v="2330" actId="164"/>
          <ac:spMkLst>
            <pc:docMk/>
            <pc:sldMk cId="3071201997" sldId="311"/>
            <ac:spMk id="236" creationId="{5FA90912-4EC4-4C53-A5AD-C44E0393A49E}"/>
          </ac:spMkLst>
        </pc:spChg>
        <pc:spChg chg="add mod topLvl">
          <ac:chgData name="Antonio Carlos Meira Neto" userId="59b1efde8bf749db" providerId="LiveId" clId="{A4B80FF9-53FA-433F-AE53-46DF638C0A43}" dt="2022-04-22T01:58:02.144" v="2330" actId="164"/>
          <ac:spMkLst>
            <pc:docMk/>
            <pc:sldMk cId="3071201997" sldId="311"/>
            <ac:spMk id="237" creationId="{80E76C25-3465-4F94-B525-A644219A8E99}"/>
          </ac:spMkLst>
        </pc:spChg>
        <pc:spChg chg="add mod topLvl">
          <ac:chgData name="Antonio Carlos Meira Neto" userId="59b1efde8bf749db" providerId="LiveId" clId="{A4B80FF9-53FA-433F-AE53-46DF638C0A43}" dt="2022-04-22T01:57:15.245" v="2269" actId="1038"/>
          <ac:spMkLst>
            <pc:docMk/>
            <pc:sldMk cId="3071201997" sldId="311"/>
            <ac:spMk id="238" creationId="{753F52EB-22F7-482B-95BC-9473D823370A}"/>
          </ac:spMkLst>
        </pc:spChg>
        <pc:spChg chg="add del mod">
          <ac:chgData name="Antonio Carlos Meira Neto" userId="59b1efde8bf749db" providerId="LiveId" clId="{A4B80FF9-53FA-433F-AE53-46DF638C0A43}" dt="2022-04-22T01:41:41.991" v="1798" actId="478"/>
          <ac:spMkLst>
            <pc:docMk/>
            <pc:sldMk cId="3071201997" sldId="311"/>
            <ac:spMk id="239" creationId="{5DB2182C-C1EF-4099-BCBF-ED198E00E5E7}"/>
          </ac:spMkLst>
        </pc:spChg>
        <pc:spChg chg="add mod topLvl">
          <ac:chgData name="Antonio Carlos Meira Neto" userId="59b1efde8bf749db" providerId="LiveId" clId="{A4B80FF9-53FA-433F-AE53-46DF638C0A43}" dt="2022-04-22T01:57:44.815" v="2314" actId="1037"/>
          <ac:spMkLst>
            <pc:docMk/>
            <pc:sldMk cId="3071201997" sldId="311"/>
            <ac:spMk id="241" creationId="{5EB5001C-6691-4223-ABB2-364CE075C9FB}"/>
          </ac:spMkLst>
        </pc:spChg>
        <pc:spChg chg="add mod topLvl">
          <ac:chgData name="Antonio Carlos Meira Neto" userId="59b1efde8bf749db" providerId="LiveId" clId="{A4B80FF9-53FA-433F-AE53-46DF638C0A43}" dt="2022-04-22T01:56:51.912" v="2239" actId="165"/>
          <ac:spMkLst>
            <pc:docMk/>
            <pc:sldMk cId="3071201997" sldId="311"/>
            <ac:spMk id="242" creationId="{DD69BE9B-0A2A-4D68-8CD1-9D47973BF8AD}"/>
          </ac:spMkLst>
        </pc:spChg>
        <pc:spChg chg="add mod topLvl">
          <ac:chgData name="Antonio Carlos Meira Neto" userId="59b1efde8bf749db" providerId="LiveId" clId="{A4B80FF9-53FA-433F-AE53-46DF638C0A43}" dt="2022-04-22T01:57:15.245" v="2269" actId="1038"/>
          <ac:spMkLst>
            <pc:docMk/>
            <pc:sldMk cId="3071201997" sldId="311"/>
            <ac:spMk id="243" creationId="{1F106563-55CA-43F8-A315-0CC842B5599B}"/>
          </ac:spMkLst>
        </pc:spChg>
        <pc:spChg chg="add mod topLvl">
          <ac:chgData name="Antonio Carlos Meira Neto" userId="59b1efde8bf749db" providerId="LiveId" clId="{A4B80FF9-53FA-433F-AE53-46DF638C0A43}" dt="2022-04-22T01:56:51.912" v="2239" actId="165"/>
          <ac:spMkLst>
            <pc:docMk/>
            <pc:sldMk cId="3071201997" sldId="311"/>
            <ac:spMk id="246" creationId="{6C880151-D702-469A-AB0D-5648139A82AE}"/>
          </ac:spMkLst>
        </pc:spChg>
        <pc:grpChg chg="del">
          <ac:chgData name="Antonio Carlos Meira Neto" userId="59b1efde8bf749db" providerId="LiveId" clId="{A4B80FF9-53FA-433F-AE53-46DF638C0A43}" dt="2022-04-22T00:52:01.654" v="1199" actId="478"/>
          <ac:grpSpMkLst>
            <pc:docMk/>
            <pc:sldMk cId="3071201997" sldId="311"/>
            <ac:grpSpMk id="6" creationId="{731BEA2C-5BBA-49D1-B387-45FDA192F5C4}"/>
          </ac:grpSpMkLst>
        </pc:grpChg>
        <pc:grpChg chg="del">
          <ac:chgData name="Antonio Carlos Meira Neto" userId="59b1efde8bf749db" providerId="LiveId" clId="{A4B80FF9-53FA-433F-AE53-46DF638C0A43}" dt="2022-04-22T00:52:01.654" v="1199" actId="478"/>
          <ac:grpSpMkLst>
            <pc:docMk/>
            <pc:sldMk cId="3071201997" sldId="311"/>
            <ac:grpSpMk id="7" creationId="{365B5F0D-8B2D-42EF-8ED9-2D4FDFA88683}"/>
          </ac:grpSpMkLst>
        </pc:grpChg>
        <pc:grpChg chg="mod">
          <ac:chgData name="Antonio Carlos Meira Neto" userId="59b1efde8bf749db" providerId="LiveId" clId="{A4B80FF9-53FA-433F-AE53-46DF638C0A43}" dt="2022-04-22T01:53:06.801" v="2148" actId="1076"/>
          <ac:grpSpMkLst>
            <pc:docMk/>
            <pc:sldMk cId="3071201997" sldId="311"/>
            <ac:grpSpMk id="9" creationId="{3E0BB122-9870-475D-8735-2B99394EC257}"/>
          </ac:grpSpMkLst>
        </pc:grpChg>
        <pc:grpChg chg="add mod topLvl">
          <ac:chgData name="Antonio Carlos Meira Neto" userId="59b1efde8bf749db" providerId="LiveId" clId="{A4B80FF9-53FA-433F-AE53-46DF638C0A43}" dt="2022-04-22T01:57:44.815" v="2314" actId="1037"/>
          <ac:grpSpMkLst>
            <pc:docMk/>
            <pc:sldMk cId="3071201997" sldId="311"/>
            <ac:grpSpMk id="10" creationId="{53FE63F6-A62F-4C09-80EF-11028474476D}"/>
          </ac:grpSpMkLst>
        </pc:grpChg>
        <pc:grpChg chg="add del mod topLvl">
          <ac:chgData name="Antonio Carlos Meira Neto" userId="59b1efde8bf749db" providerId="LiveId" clId="{A4B80FF9-53FA-433F-AE53-46DF638C0A43}" dt="2022-04-22T01:57:02.468" v="2240" actId="165"/>
          <ac:grpSpMkLst>
            <pc:docMk/>
            <pc:sldMk cId="3071201997" sldId="311"/>
            <ac:grpSpMk id="20" creationId="{FBF3FB76-E79C-48C4-8013-407250483B65}"/>
          </ac:grpSpMkLst>
        </pc:grpChg>
        <pc:grpChg chg="add del mod">
          <ac:chgData name="Antonio Carlos Meira Neto" userId="59b1efde8bf749db" providerId="LiveId" clId="{A4B80FF9-53FA-433F-AE53-46DF638C0A43}" dt="2022-04-22T01:56:51.912" v="2239" actId="165"/>
          <ac:grpSpMkLst>
            <pc:docMk/>
            <pc:sldMk cId="3071201997" sldId="311"/>
            <ac:grpSpMk id="21" creationId="{EFBDDD64-F92F-488A-AAF2-3C1934D83DC5}"/>
          </ac:grpSpMkLst>
        </pc:grpChg>
        <pc:grpChg chg="add mod">
          <ac:chgData name="Antonio Carlos Meira Neto" userId="59b1efde8bf749db" providerId="LiveId" clId="{A4B80FF9-53FA-433F-AE53-46DF638C0A43}" dt="2022-04-22T01:58:02.144" v="2330" actId="164"/>
          <ac:grpSpMkLst>
            <pc:docMk/>
            <pc:sldMk cId="3071201997" sldId="311"/>
            <ac:grpSpMk id="22" creationId="{B4BD8964-DAA3-4DFD-ADF3-2D636BDE0E8D}"/>
          </ac:grpSpMkLst>
        </pc:grpChg>
        <pc:grpChg chg="add mod">
          <ac:chgData name="Antonio Carlos Meira Neto" userId="59b1efde8bf749db" providerId="LiveId" clId="{A4B80FF9-53FA-433F-AE53-46DF638C0A43}" dt="2022-04-22T01:58:10.426" v="2331" actId="164"/>
          <ac:grpSpMkLst>
            <pc:docMk/>
            <pc:sldMk cId="3071201997" sldId="311"/>
            <ac:grpSpMk id="23" creationId="{219E7799-B600-4D98-8853-8513BE8ABF0B}"/>
          </ac:grpSpMkLst>
        </pc:grpChg>
        <pc:grpChg chg="add mod">
          <ac:chgData name="Antonio Carlos Meira Neto" userId="59b1efde8bf749db" providerId="LiveId" clId="{A4B80FF9-53FA-433F-AE53-46DF638C0A43}" dt="2022-04-22T01:58:19.451" v="2334" actId="164"/>
          <ac:grpSpMkLst>
            <pc:docMk/>
            <pc:sldMk cId="3071201997" sldId="311"/>
            <ac:grpSpMk id="24" creationId="{1A7B7561-B412-4C4C-857D-BA39943FE699}"/>
          </ac:grpSpMkLst>
        </pc:grpChg>
        <pc:grpChg chg="del">
          <ac:chgData name="Antonio Carlos Meira Neto" userId="59b1efde8bf749db" providerId="LiveId" clId="{A4B80FF9-53FA-433F-AE53-46DF638C0A43}" dt="2022-04-22T00:52:01.654" v="1199" actId="478"/>
          <ac:grpSpMkLst>
            <pc:docMk/>
            <pc:sldMk cId="3071201997" sldId="311"/>
            <ac:grpSpMk id="36" creationId="{7959AD25-7467-4F56-99C8-40199C9348D1}"/>
          </ac:grpSpMkLst>
        </pc:grpChg>
        <pc:grpChg chg="del">
          <ac:chgData name="Antonio Carlos Meira Neto" userId="59b1efde8bf749db" providerId="LiveId" clId="{A4B80FF9-53FA-433F-AE53-46DF638C0A43}" dt="2022-04-22T00:52:01.654" v="1199" actId="478"/>
          <ac:grpSpMkLst>
            <pc:docMk/>
            <pc:sldMk cId="3071201997" sldId="311"/>
            <ac:grpSpMk id="37" creationId="{6F483C9E-0C02-447F-AB55-3FD1B22E9B12}"/>
          </ac:grpSpMkLst>
        </pc:grpChg>
        <pc:grpChg chg="del">
          <ac:chgData name="Antonio Carlos Meira Neto" userId="59b1efde8bf749db" providerId="LiveId" clId="{A4B80FF9-53FA-433F-AE53-46DF638C0A43}" dt="2022-04-22T00:52:01.654" v="1199" actId="478"/>
          <ac:grpSpMkLst>
            <pc:docMk/>
            <pc:sldMk cId="3071201997" sldId="311"/>
            <ac:grpSpMk id="38" creationId="{C439EE70-B8E5-48E6-AD71-2CF6CA8B1B24}"/>
          </ac:grpSpMkLst>
        </pc:grpChg>
        <pc:grpChg chg="del">
          <ac:chgData name="Antonio Carlos Meira Neto" userId="59b1efde8bf749db" providerId="LiveId" clId="{A4B80FF9-53FA-433F-AE53-46DF638C0A43}" dt="2022-04-22T00:52:01.654" v="1199" actId="478"/>
          <ac:grpSpMkLst>
            <pc:docMk/>
            <pc:sldMk cId="3071201997" sldId="311"/>
            <ac:grpSpMk id="158" creationId="{2670196A-9392-491D-AB40-5BFD9D4B1A60}"/>
          </ac:grpSpMkLst>
        </pc:grpChg>
        <pc:grpChg chg="del">
          <ac:chgData name="Antonio Carlos Meira Neto" userId="59b1efde8bf749db" providerId="LiveId" clId="{A4B80FF9-53FA-433F-AE53-46DF638C0A43}" dt="2022-04-22T00:52:01.654" v="1199" actId="478"/>
          <ac:grpSpMkLst>
            <pc:docMk/>
            <pc:sldMk cId="3071201997" sldId="311"/>
            <ac:grpSpMk id="165" creationId="{8B43E393-A34D-4B3A-A4BE-1C1B24E92BA6}"/>
          </ac:grpSpMkLst>
        </pc:grpChg>
        <pc:grpChg chg="del">
          <ac:chgData name="Antonio Carlos Meira Neto" userId="59b1efde8bf749db" providerId="LiveId" clId="{A4B80FF9-53FA-433F-AE53-46DF638C0A43}" dt="2022-04-22T00:52:01.654" v="1199" actId="478"/>
          <ac:grpSpMkLst>
            <pc:docMk/>
            <pc:sldMk cId="3071201997" sldId="311"/>
            <ac:grpSpMk id="168" creationId="{23584569-1068-426D-9DBD-EE90333BDCBA}"/>
          </ac:grpSpMkLst>
        </pc:grpChg>
        <pc:grpChg chg="add del mod">
          <ac:chgData name="Antonio Carlos Meira Neto" userId="59b1efde8bf749db" providerId="LiveId" clId="{A4B80FF9-53FA-433F-AE53-46DF638C0A43}" dt="2022-04-22T01:35:09.492" v="1725" actId="478"/>
          <ac:grpSpMkLst>
            <pc:docMk/>
            <pc:sldMk cId="3071201997" sldId="311"/>
            <ac:grpSpMk id="176" creationId="{FB4395E5-E508-4992-96C2-0BD96DB87120}"/>
          </ac:grpSpMkLst>
        </pc:grpChg>
        <pc:grpChg chg="add mod topLvl">
          <ac:chgData name="Antonio Carlos Meira Neto" userId="59b1efde8bf749db" providerId="LiveId" clId="{A4B80FF9-53FA-433F-AE53-46DF638C0A43}" dt="2022-04-22T01:57:44.815" v="2314" actId="1037"/>
          <ac:grpSpMkLst>
            <pc:docMk/>
            <pc:sldMk cId="3071201997" sldId="311"/>
            <ac:grpSpMk id="202" creationId="{B4CC3FFE-CAE0-43CC-89B7-2523B1F8884E}"/>
          </ac:grpSpMkLst>
        </pc:grpChg>
        <pc:grpChg chg="add mod topLvl">
          <ac:chgData name="Antonio Carlos Meira Neto" userId="59b1efde8bf749db" providerId="LiveId" clId="{A4B80FF9-53FA-433F-AE53-46DF638C0A43}" dt="2022-04-22T01:57:44.815" v="2314" actId="1037"/>
          <ac:grpSpMkLst>
            <pc:docMk/>
            <pc:sldMk cId="3071201997" sldId="311"/>
            <ac:grpSpMk id="221" creationId="{B7A6E4ED-C0E4-4C78-8AD2-FB889493544D}"/>
          </ac:grpSpMkLst>
        </pc:grpChg>
        <pc:picChg chg="del">
          <ac:chgData name="Antonio Carlos Meira Neto" userId="59b1efde8bf749db" providerId="LiveId" clId="{A4B80FF9-53FA-433F-AE53-46DF638C0A43}" dt="2022-04-22T00:52:01.654" v="1199" actId="478"/>
          <ac:picMkLst>
            <pc:docMk/>
            <pc:sldMk cId="3071201997" sldId="311"/>
            <ac:picMk id="44" creationId="{5A3E7A5B-49AC-42C5-9B39-1B2A3DC76EE9}"/>
          </ac:picMkLst>
        </pc:picChg>
        <pc:picChg chg="del mod">
          <ac:chgData name="Antonio Carlos Meira Neto" userId="59b1efde8bf749db" providerId="LiveId" clId="{A4B80FF9-53FA-433F-AE53-46DF638C0A43}" dt="2022-04-22T01:45:42.747" v="1827" actId="478"/>
          <ac:picMkLst>
            <pc:docMk/>
            <pc:sldMk cId="3071201997" sldId="311"/>
            <ac:picMk id="49" creationId="{C9BD1CEE-B96D-4502-BD13-80427BED2A18}"/>
          </ac:picMkLst>
        </pc:picChg>
        <pc:picChg chg="add del mod">
          <ac:chgData name="Antonio Carlos Meira Neto" userId="59b1efde8bf749db" providerId="LiveId" clId="{A4B80FF9-53FA-433F-AE53-46DF638C0A43}" dt="2022-04-22T01:27:41.061" v="1577" actId="27803"/>
          <ac:picMkLst>
            <pc:docMk/>
            <pc:sldMk cId="3071201997" sldId="311"/>
            <ac:picMk id="116" creationId="{9270189B-AA4C-42C7-A344-EE23D76C511C}"/>
          </ac:picMkLst>
        </pc:picChg>
        <pc:picChg chg="del">
          <ac:chgData name="Antonio Carlos Meira Neto" userId="59b1efde8bf749db" providerId="LiveId" clId="{A4B80FF9-53FA-433F-AE53-46DF638C0A43}" dt="2022-04-22T00:52:01.654" v="1199" actId="478"/>
          <ac:picMkLst>
            <pc:docMk/>
            <pc:sldMk cId="3071201997" sldId="311"/>
            <ac:picMk id="152" creationId="{741346C4-43E2-40F9-B4A0-6EE6A8A74C7E}"/>
          </ac:picMkLst>
        </pc:picChg>
        <pc:picChg chg="add mod topLvl">
          <ac:chgData name="Antonio Carlos Meira Neto" userId="59b1efde8bf749db" providerId="LiveId" clId="{A4B80FF9-53FA-433F-AE53-46DF638C0A43}" dt="2022-04-22T01:57:02.468" v="2240" actId="165"/>
          <ac:picMkLst>
            <pc:docMk/>
            <pc:sldMk cId="3071201997" sldId="311"/>
            <ac:picMk id="161" creationId="{BAE48074-F351-47ED-B4CF-63E86ABD583B}"/>
          </ac:picMkLst>
        </pc:picChg>
        <pc:picChg chg="mod topLvl">
          <ac:chgData name="Antonio Carlos Meira Neto" userId="59b1efde8bf749db" providerId="LiveId" clId="{A4B80FF9-53FA-433F-AE53-46DF638C0A43}" dt="2022-04-22T01:57:02.468" v="2240" actId="165"/>
          <ac:picMkLst>
            <pc:docMk/>
            <pc:sldMk cId="3071201997" sldId="311"/>
            <ac:picMk id="172" creationId="{F55A855C-4C65-404A-949F-C1A0DF74F9DB}"/>
          </ac:picMkLst>
        </pc:picChg>
        <pc:picChg chg="add mod topLvl">
          <ac:chgData name="Antonio Carlos Meira Neto" userId="59b1efde8bf749db" providerId="LiveId" clId="{A4B80FF9-53FA-433F-AE53-46DF638C0A43}" dt="2022-04-22T01:57:53.870" v="2329" actId="1037"/>
          <ac:picMkLst>
            <pc:docMk/>
            <pc:sldMk cId="3071201997" sldId="311"/>
            <ac:picMk id="173" creationId="{F9CAC023-1F51-4EBE-A598-74CB33E066EE}"/>
          </ac:picMkLst>
        </pc:picChg>
        <pc:picChg chg="mod topLvl">
          <ac:chgData name="Antonio Carlos Meira Neto" userId="59b1efde8bf749db" providerId="LiveId" clId="{A4B80FF9-53FA-433F-AE53-46DF638C0A43}" dt="2022-04-22T01:57:02.468" v="2240" actId="165"/>
          <ac:picMkLst>
            <pc:docMk/>
            <pc:sldMk cId="3071201997" sldId="311"/>
            <ac:picMk id="174" creationId="{EE21D448-D2DD-4524-B6F2-EB74E607E6E0}"/>
          </ac:picMkLst>
        </pc:picChg>
        <pc:picChg chg="mod topLvl">
          <ac:chgData name="Antonio Carlos Meira Neto" userId="59b1efde8bf749db" providerId="LiveId" clId="{A4B80FF9-53FA-433F-AE53-46DF638C0A43}" dt="2022-04-22T01:57:02.468" v="2240" actId="165"/>
          <ac:picMkLst>
            <pc:docMk/>
            <pc:sldMk cId="3071201997" sldId="311"/>
            <ac:picMk id="177" creationId="{64B91B95-876A-42EF-88F8-00DF299B1AEC}"/>
          </ac:picMkLst>
        </pc:picChg>
        <pc:picChg chg="del">
          <ac:chgData name="Antonio Carlos Meira Neto" userId="59b1efde8bf749db" providerId="LiveId" clId="{A4B80FF9-53FA-433F-AE53-46DF638C0A43}" dt="2022-04-22T00:52:01.654" v="1199" actId="478"/>
          <ac:picMkLst>
            <pc:docMk/>
            <pc:sldMk cId="3071201997" sldId="311"/>
            <ac:picMk id="180" creationId="{1F21F1FD-8070-4002-B850-1C775AC9377B}"/>
          </ac:picMkLst>
        </pc:picChg>
        <pc:picChg chg="del">
          <ac:chgData name="Antonio Carlos Meira Neto" userId="59b1efde8bf749db" providerId="LiveId" clId="{A4B80FF9-53FA-433F-AE53-46DF638C0A43}" dt="2022-04-22T00:52:01.654" v="1199" actId="478"/>
          <ac:picMkLst>
            <pc:docMk/>
            <pc:sldMk cId="3071201997" sldId="311"/>
            <ac:picMk id="181" creationId="{A0B31F11-1ACE-4C71-8F19-69BE4EDC1B30}"/>
          </ac:picMkLst>
        </pc:picChg>
        <pc:picChg chg="add mod topLvl">
          <ac:chgData name="Antonio Carlos Meira Neto" userId="59b1efde8bf749db" providerId="LiveId" clId="{A4B80FF9-53FA-433F-AE53-46DF638C0A43}" dt="2022-04-22T01:57:02.468" v="2240" actId="165"/>
          <ac:picMkLst>
            <pc:docMk/>
            <pc:sldMk cId="3071201997" sldId="311"/>
            <ac:picMk id="213" creationId="{48C3DEF8-B6BA-493D-B29B-47A2F0D98D3A}"/>
          </ac:picMkLst>
        </pc:picChg>
        <pc:picChg chg="add mod topLvl">
          <ac:chgData name="Antonio Carlos Meira Neto" userId="59b1efde8bf749db" providerId="LiveId" clId="{A4B80FF9-53FA-433F-AE53-46DF638C0A43}" dt="2022-04-22T01:57:53.870" v="2329" actId="1037"/>
          <ac:picMkLst>
            <pc:docMk/>
            <pc:sldMk cId="3071201997" sldId="311"/>
            <ac:picMk id="215" creationId="{1E5CA88B-28E6-4B3B-ABE8-1B1BDF4395B8}"/>
          </ac:picMkLst>
        </pc:picChg>
        <pc:picChg chg="add mod topLvl">
          <ac:chgData name="Antonio Carlos Meira Neto" userId="59b1efde8bf749db" providerId="LiveId" clId="{A4B80FF9-53FA-433F-AE53-46DF638C0A43}" dt="2022-04-22T01:57:02.468" v="2240" actId="165"/>
          <ac:picMkLst>
            <pc:docMk/>
            <pc:sldMk cId="3071201997" sldId="311"/>
            <ac:picMk id="232" creationId="{75F08D18-0A48-4D99-AC87-49883BBC69E4}"/>
          </ac:picMkLst>
        </pc:picChg>
        <pc:picChg chg="add mod topLvl">
          <ac:chgData name="Antonio Carlos Meira Neto" userId="59b1efde8bf749db" providerId="LiveId" clId="{A4B80FF9-53FA-433F-AE53-46DF638C0A43}" dt="2022-04-22T01:57:53.870" v="2329" actId="1037"/>
          <ac:picMkLst>
            <pc:docMk/>
            <pc:sldMk cId="3071201997" sldId="311"/>
            <ac:picMk id="234" creationId="{F4ED0F4B-E263-4862-9DA7-654C3D57ADFA}"/>
          </ac:picMkLst>
        </pc:picChg>
        <pc:picChg chg="add del mod">
          <ac:chgData name="Antonio Carlos Meira Neto" userId="59b1efde8bf749db" providerId="LiveId" clId="{A4B80FF9-53FA-433F-AE53-46DF638C0A43}" dt="2022-04-22T01:52:28.433" v="2139" actId="478"/>
          <ac:picMkLst>
            <pc:docMk/>
            <pc:sldMk cId="3071201997" sldId="311"/>
            <ac:picMk id="240" creationId="{A4645FC2-B1BD-4F8A-9542-23342D57C077}"/>
          </ac:picMkLst>
        </pc:picChg>
        <pc:picChg chg="add mod">
          <ac:chgData name="Antonio Carlos Meira Neto" userId="59b1efde8bf749db" providerId="LiveId" clId="{A4B80FF9-53FA-433F-AE53-46DF638C0A43}" dt="2022-04-22T01:58:13.158" v="2333" actId="1076"/>
          <ac:picMkLst>
            <pc:docMk/>
            <pc:sldMk cId="3071201997" sldId="311"/>
            <ac:picMk id="244" creationId="{D0F611D1-0754-4D4C-8C32-1FAC5891EBC0}"/>
          </ac:picMkLst>
        </pc:picChg>
        <pc:picChg chg="mod">
          <ac:chgData name="Antonio Carlos Meira Neto" userId="59b1efde8bf749db" providerId="LiveId" clId="{A4B80FF9-53FA-433F-AE53-46DF638C0A43}" dt="2022-04-22T01:53:06.801" v="2148" actId="1076"/>
          <ac:picMkLst>
            <pc:docMk/>
            <pc:sldMk cId="3071201997" sldId="311"/>
            <ac:picMk id="4098" creationId="{22D8BCAC-1DED-4F6D-8530-5C9AF91913C9}"/>
          </ac:picMkLst>
        </pc:picChg>
        <pc:cxnChg chg="mod">
          <ac:chgData name="Antonio Carlos Meira Neto" userId="59b1efde8bf749db" providerId="LiveId" clId="{A4B80FF9-53FA-433F-AE53-46DF638C0A43}" dt="2022-04-22T01:53:06.801" v="2148" actId="1076"/>
          <ac:cxnSpMkLst>
            <pc:docMk/>
            <pc:sldMk cId="3071201997" sldId="311"/>
            <ac:cxnSpMk id="108" creationId="{7225102E-49C1-40CF-AA2F-45450C652574}"/>
          </ac:cxnSpMkLst>
        </pc:cxnChg>
        <pc:cxnChg chg="mod">
          <ac:chgData name="Antonio Carlos Meira Neto" userId="59b1efde8bf749db" providerId="LiveId" clId="{A4B80FF9-53FA-433F-AE53-46DF638C0A43}" dt="2022-04-22T01:53:06.801" v="2148" actId="1076"/>
          <ac:cxnSpMkLst>
            <pc:docMk/>
            <pc:sldMk cId="3071201997" sldId="311"/>
            <ac:cxnSpMk id="110" creationId="{20822B90-00FD-470C-8FCB-B44B47C882E6}"/>
          </ac:cxnSpMkLst>
        </pc:cxnChg>
        <pc:cxnChg chg="mod">
          <ac:chgData name="Antonio Carlos Meira Neto" userId="59b1efde8bf749db" providerId="LiveId" clId="{A4B80FF9-53FA-433F-AE53-46DF638C0A43}" dt="2022-04-22T01:53:06.801" v="2148" actId="1076"/>
          <ac:cxnSpMkLst>
            <pc:docMk/>
            <pc:sldMk cId="3071201997" sldId="311"/>
            <ac:cxnSpMk id="119" creationId="{DC799BC8-FC80-4E92-9515-7CFC6EEB0797}"/>
          </ac:cxnSpMkLst>
        </pc:cxnChg>
        <pc:cxnChg chg="del">
          <ac:chgData name="Antonio Carlos Meira Neto" userId="59b1efde8bf749db" providerId="LiveId" clId="{A4B80FF9-53FA-433F-AE53-46DF638C0A43}" dt="2022-04-22T00:52:01.654" v="1199" actId="478"/>
          <ac:cxnSpMkLst>
            <pc:docMk/>
            <pc:sldMk cId="3071201997" sldId="311"/>
            <ac:cxnSpMk id="163" creationId="{9519B3AA-4994-4292-9FB1-83C5EE2614BB}"/>
          </ac:cxnSpMkLst>
        </pc:cxnChg>
        <pc:cxnChg chg="add mod topLvl">
          <ac:chgData name="Antonio Carlos Meira Neto" userId="59b1efde8bf749db" providerId="LiveId" clId="{A4B80FF9-53FA-433F-AE53-46DF638C0A43}" dt="2022-04-22T01:56:51.912" v="2239" actId="165"/>
          <ac:cxnSpMkLst>
            <pc:docMk/>
            <pc:sldMk cId="3071201997" sldId="311"/>
            <ac:cxnSpMk id="245" creationId="{C4E5A721-1466-4234-93A2-D22506A8DD09}"/>
          </ac:cxnSpMkLst>
        </pc:cxnChg>
      </pc:sldChg>
      <pc:sldChg chg="addSp delSp modSp add mod">
        <pc:chgData name="Antonio Carlos Meira Neto" userId="59b1efde8bf749db" providerId="LiveId" clId="{A4B80FF9-53FA-433F-AE53-46DF638C0A43}" dt="2022-04-22T01:56:13.902" v="2235" actId="1036"/>
        <pc:sldMkLst>
          <pc:docMk/>
          <pc:sldMk cId="2930364752" sldId="312"/>
        </pc:sldMkLst>
        <pc:spChg chg="del">
          <ac:chgData name="Antonio Carlos Meira Neto" userId="59b1efde8bf749db" providerId="LiveId" clId="{A4B80FF9-53FA-433F-AE53-46DF638C0A43}" dt="2022-04-22T00:51:17.085" v="1194" actId="478"/>
          <ac:spMkLst>
            <pc:docMk/>
            <pc:sldMk cId="2930364752" sldId="312"/>
            <ac:spMk id="103" creationId="{10A7A578-1D3C-4A01-AE46-869FCC18E69A}"/>
          </ac:spMkLst>
        </pc:spChg>
        <pc:spChg chg="mod topLvl">
          <ac:chgData name="Antonio Carlos Meira Neto" userId="59b1efde8bf749db" providerId="LiveId" clId="{A4B80FF9-53FA-433F-AE53-46DF638C0A43}" dt="2022-04-22T01:02:23.477" v="1365" actId="164"/>
          <ac:spMkLst>
            <pc:docMk/>
            <pc:sldMk cId="2930364752" sldId="312"/>
            <ac:spMk id="104" creationId="{786F5198-9FE6-4213-BBC7-35523C295553}"/>
          </ac:spMkLst>
        </pc:spChg>
        <pc:spChg chg="mod">
          <ac:chgData name="Antonio Carlos Meira Neto" userId="59b1efde8bf749db" providerId="LiveId" clId="{A4B80FF9-53FA-433F-AE53-46DF638C0A43}" dt="2022-04-22T01:02:16.713" v="1364" actId="164"/>
          <ac:spMkLst>
            <pc:docMk/>
            <pc:sldMk cId="2930364752" sldId="312"/>
            <ac:spMk id="105" creationId="{F018AA06-21FA-460B-A3A7-A2CF00B1FE6C}"/>
          </ac:spMkLst>
        </pc:spChg>
        <pc:spChg chg="mod">
          <ac:chgData name="Antonio Carlos Meira Neto" userId="59b1efde8bf749db" providerId="LiveId" clId="{A4B80FF9-53FA-433F-AE53-46DF638C0A43}" dt="2022-04-22T01:19:18.290" v="1553" actId="1037"/>
          <ac:spMkLst>
            <pc:docMk/>
            <pc:sldMk cId="2930364752" sldId="312"/>
            <ac:spMk id="106" creationId="{1D0B18CC-93D1-4738-93A3-A4BA8A48E8C8}"/>
          </ac:spMkLst>
        </pc:spChg>
        <pc:spChg chg="mod">
          <ac:chgData name="Antonio Carlos Meira Neto" userId="59b1efde8bf749db" providerId="LiveId" clId="{A4B80FF9-53FA-433F-AE53-46DF638C0A43}" dt="2022-04-22T01:19:18.290" v="1553" actId="1037"/>
          <ac:spMkLst>
            <pc:docMk/>
            <pc:sldMk cId="2930364752" sldId="312"/>
            <ac:spMk id="107" creationId="{1B1DC2AC-C07D-4DD3-9D83-3E6AA9CFE3B6}"/>
          </ac:spMkLst>
        </pc:spChg>
        <pc:spChg chg="mod">
          <ac:chgData name="Antonio Carlos Meira Neto" userId="59b1efde8bf749db" providerId="LiveId" clId="{A4B80FF9-53FA-433F-AE53-46DF638C0A43}" dt="2022-04-22T01:02:16.713" v="1364" actId="164"/>
          <ac:spMkLst>
            <pc:docMk/>
            <pc:sldMk cId="2930364752" sldId="312"/>
            <ac:spMk id="111" creationId="{64D4C0A5-2C6E-40E9-A328-9E27FA1BA839}"/>
          </ac:spMkLst>
        </pc:spChg>
        <pc:spChg chg="del">
          <ac:chgData name="Antonio Carlos Meira Neto" userId="59b1efde8bf749db" providerId="LiveId" clId="{A4B80FF9-53FA-433F-AE53-46DF638C0A43}" dt="2022-04-22T00:51:19.608" v="1195" actId="478"/>
          <ac:spMkLst>
            <pc:docMk/>
            <pc:sldMk cId="2930364752" sldId="312"/>
            <ac:spMk id="112" creationId="{9FA33D3C-1C71-493E-A8DE-F0FD1DF2FB2F}"/>
          </ac:spMkLst>
        </pc:spChg>
        <pc:spChg chg="del">
          <ac:chgData name="Antonio Carlos Meira Neto" userId="59b1efde8bf749db" providerId="LiveId" clId="{A4B80FF9-53FA-433F-AE53-46DF638C0A43}" dt="2022-04-22T00:51:19.608" v="1195" actId="478"/>
          <ac:spMkLst>
            <pc:docMk/>
            <pc:sldMk cId="2930364752" sldId="312"/>
            <ac:spMk id="113" creationId="{4520545B-937A-49C9-99BD-1FDB62463204}"/>
          </ac:spMkLst>
        </pc:spChg>
        <pc:spChg chg="del">
          <ac:chgData name="Antonio Carlos Meira Neto" userId="59b1efde8bf749db" providerId="LiveId" clId="{A4B80FF9-53FA-433F-AE53-46DF638C0A43}" dt="2022-04-22T00:51:19.608" v="1195" actId="478"/>
          <ac:spMkLst>
            <pc:docMk/>
            <pc:sldMk cId="2930364752" sldId="312"/>
            <ac:spMk id="114" creationId="{D79629A6-86DB-4988-B19F-F3603F112745}"/>
          </ac:spMkLst>
        </pc:spChg>
        <pc:spChg chg="add mod">
          <ac:chgData name="Antonio Carlos Meira Neto" userId="59b1efde8bf749db" providerId="LiveId" clId="{A4B80FF9-53FA-433F-AE53-46DF638C0A43}" dt="2022-04-22T01:56:13.902" v="2235" actId="1036"/>
          <ac:spMkLst>
            <pc:docMk/>
            <pc:sldMk cId="2930364752" sldId="312"/>
            <ac:spMk id="115" creationId="{D80CB09F-4518-4A2F-9800-4085FC0A7817}"/>
          </ac:spMkLst>
        </pc:spChg>
        <pc:spChg chg="add mod topLvl">
          <ac:chgData name="Antonio Carlos Meira Neto" userId="59b1efde8bf749db" providerId="LiveId" clId="{A4B80FF9-53FA-433F-AE53-46DF638C0A43}" dt="2022-04-22T01:02:23.477" v="1365" actId="164"/>
          <ac:spMkLst>
            <pc:docMk/>
            <pc:sldMk cId="2930364752" sldId="312"/>
            <ac:spMk id="116" creationId="{BD26E9AA-7178-42B8-BFCE-628B87EEDB76}"/>
          </ac:spMkLst>
        </pc:spChg>
        <pc:spChg chg="add del mod">
          <ac:chgData name="Antonio Carlos Meira Neto" userId="59b1efde8bf749db" providerId="LiveId" clId="{A4B80FF9-53FA-433F-AE53-46DF638C0A43}" dt="2022-04-22T01:17:33.577" v="1471" actId="478"/>
          <ac:spMkLst>
            <pc:docMk/>
            <pc:sldMk cId="2930364752" sldId="312"/>
            <ac:spMk id="118" creationId="{DEC9D489-8B1E-4011-B267-1488B6226C1E}"/>
          </ac:spMkLst>
        </pc:spChg>
        <pc:spChg chg="mod">
          <ac:chgData name="Antonio Carlos Meira Neto" userId="59b1efde8bf749db" providerId="LiveId" clId="{A4B80FF9-53FA-433F-AE53-46DF638C0A43}" dt="2022-04-22T01:21:22.971" v="1564" actId="1076"/>
          <ac:spMkLst>
            <pc:docMk/>
            <pc:sldMk cId="2930364752" sldId="312"/>
            <ac:spMk id="126" creationId="{714F587D-AC7E-4507-8367-0C587F810EA6}"/>
          </ac:spMkLst>
        </pc:spChg>
        <pc:spChg chg="mod topLvl">
          <ac:chgData name="Antonio Carlos Meira Neto" userId="59b1efde8bf749db" providerId="LiveId" clId="{A4B80FF9-53FA-433F-AE53-46DF638C0A43}" dt="2022-04-22T01:02:23.477" v="1365" actId="164"/>
          <ac:spMkLst>
            <pc:docMk/>
            <pc:sldMk cId="2930364752" sldId="312"/>
            <ac:spMk id="127" creationId="{4E3EAA5B-261D-4ECD-B97E-FE6F8646D88D}"/>
          </ac:spMkLst>
        </pc:spChg>
        <pc:spChg chg="mod topLvl">
          <ac:chgData name="Antonio Carlos Meira Neto" userId="59b1efde8bf749db" providerId="LiveId" clId="{A4B80FF9-53FA-433F-AE53-46DF638C0A43}" dt="2022-04-22T01:02:23.477" v="1365" actId="164"/>
          <ac:spMkLst>
            <pc:docMk/>
            <pc:sldMk cId="2930364752" sldId="312"/>
            <ac:spMk id="137" creationId="{96B75D82-CD3B-4522-B64F-6C8E0FBDEC3C}"/>
          </ac:spMkLst>
        </pc:spChg>
        <pc:spChg chg="mod topLvl">
          <ac:chgData name="Antonio Carlos Meira Neto" userId="59b1efde8bf749db" providerId="LiveId" clId="{A4B80FF9-53FA-433F-AE53-46DF638C0A43}" dt="2022-04-22T01:02:23.477" v="1365" actId="164"/>
          <ac:spMkLst>
            <pc:docMk/>
            <pc:sldMk cId="2930364752" sldId="312"/>
            <ac:spMk id="138" creationId="{9AA95E3C-A154-4133-8852-7B809A26A461}"/>
          </ac:spMkLst>
        </pc:spChg>
        <pc:spChg chg="mod">
          <ac:chgData name="Antonio Carlos Meira Neto" userId="59b1efde8bf749db" providerId="LiveId" clId="{A4B80FF9-53FA-433F-AE53-46DF638C0A43}" dt="2022-04-22T01:21:22.971" v="1564" actId="1076"/>
          <ac:spMkLst>
            <pc:docMk/>
            <pc:sldMk cId="2930364752" sldId="312"/>
            <ac:spMk id="140" creationId="{5BE0EF0C-0651-4A34-95A5-0DCFC354F82D}"/>
          </ac:spMkLst>
        </pc:spChg>
        <pc:spChg chg="mod topLvl">
          <ac:chgData name="Antonio Carlos Meira Neto" userId="59b1efde8bf749db" providerId="LiveId" clId="{A4B80FF9-53FA-433F-AE53-46DF638C0A43}" dt="2022-04-22T01:02:23.477" v="1365" actId="164"/>
          <ac:spMkLst>
            <pc:docMk/>
            <pc:sldMk cId="2930364752" sldId="312"/>
            <ac:spMk id="141" creationId="{0554F304-F6B3-457D-85C1-EA1D0F3F3D31}"/>
          </ac:spMkLst>
        </pc:spChg>
        <pc:spChg chg="mod topLvl">
          <ac:chgData name="Antonio Carlos Meira Neto" userId="59b1efde8bf749db" providerId="LiveId" clId="{A4B80FF9-53FA-433F-AE53-46DF638C0A43}" dt="2022-04-22T01:02:23.477" v="1365" actId="164"/>
          <ac:spMkLst>
            <pc:docMk/>
            <pc:sldMk cId="2930364752" sldId="312"/>
            <ac:spMk id="142" creationId="{9D7E4BB6-0ADB-4EB3-84BF-6BCF1CF0A0F7}"/>
          </ac:spMkLst>
        </pc:spChg>
        <pc:spChg chg="mod topLvl">
          <ac:chgData name="Antonio Carlos Meira Neto" userId="59b1efde8bf749db" providerId="LiveId" clId="{A4B80FF9-53FA-433F-AE53-46DF638C0A43}" dt="2022-04-22T01:02:23.477" v="1365" actId="164"/>
          <ac:spMkLst>
            <pc:docMk/>
            <pc:sldMk cId="2930364752" sldId="312"/>
            <ac:spMk id="143" creationId="{17B06C3F-3D2D-4721-9E62-29D884241DD7}"/>
          </ac:spMkLst>
        </pc:spChg>
        <pc:spChg chg="mod topLvl">
          <ac:chgData name="Antonio Carlos Meira Neto" userId="59b1efde8bf749db" providerId="LiveId" clId="{A4B80FF9-53FA-433F-AE53-46DF638C0A43}" dt="2022-04-22T01:02:23.477" v="1365" actId="164"/>
          <ac:spMkLst>
            <pc:docMk/>
            <pc:sldMk cId="2930364752" sldId="312"/>
            <ac:spMk id="144" creationId="{BAD6B0C9-2DCD-479E-9AE8-4CE338C09199}"/>
          </ac:spMkLst>
        </pc:spChg>
        <pc:spChg chg="mod topLvl">
          <ac:chgData name="Antonio Carlos Meira Neto" userId="59b1efde8bf749db" providerId="LiveId" clId="{A4B80FF9-53FA-433F-AE53-46DF638C0A43}" dt="2022-04-22T01:02:23.477" v="1365" actId="164"/>
          <ac:spMkLst>
            <pc:docMk/>
            <pc:sldMk cId="2930364752" sldId="312"/>
            <ac:spMk id="145" creationId="{E38DBD2D-E552-42EB-A393-BC92F3FFEB09}"/>
          </ac:spMkLst>
        </pc:spChg>
        <pc:spChg chg="mod">
          <ac:chgData name="Antonio Carlos Meira Neto" userId="59b1efde8bf749db" providerId="LiveId" clId="{A4B80FF9-53FA-433F-AE53-46DF638C0A43}" dt="2022-04-22T01:02:23.477" v="1365" actId="164"/>
          <ac:spMkLst>
            <pc:docMk/>
            <pc:sldMk cId="2930364752" sldId="312"/>
            <ac:spMk id="146" creationId="{93B5F085-924E-4E12-8CC3-6DBB0E8F35EA}"/>
          </ac:spMkLst>
        </pc:spChg>
        <pc:spChg chg="mod">
          <ac:chgData name="Antonio Carlos Meira Neto" userId="59b1efde8bf749db" providerId="LiveId" clId="{A4B80FF9-53FA-433F-AE53-46DF638C0A43}" dt="2022-04-22T01:18:40.083" v="1507" actId="1037"/>
          <ac:spMkLst>
            <pc:docMk/>
            <pc:sldMk cId="2930364752" sldId="312"/>
            <ac:spMk id="154" creationId="{FDE04492-52F8-4D3E-A26D-4743D19A335E}"/>
          </ac:spMkLst>
        </pc:spChg>
        <pc:spChg chg="mod">
          <ac:chgData name="Antonio Carlos Meira Neto" userId="59b1efde8bf749db" providerId="LiveId" clId="{A4B80FF9-53FA-433F-AE53-46DF638C0A43}" dt="2022-04-22T01:18:40.083" v="1507" actId="1037"/>
          <ac:spMkLst>
            <pc:docMk/>
            <pc:sldMk cId="2930364752" sldId="312"/>
            <ac:spMk id="157" creationId="{3EDCAD64-B243-470A-AEC9-B31625884CF7}"/>
          </ac:spMkLst>
        </pc:spChg>
        <pc:spChg chg="mod">
          <ac:chgData name="Antonio Carlos Meira Neto" userId="59b1efde8bf749db" providerId="LiveId" clId="{A4B80FF9-53FA-433F-AE53-46DF638C0A43}" dt="2022-04-22T01:21:22.971" v="1564" actId="1076"/>
          <ac:spMkLst>
            <pc:docMk/>
            <pc:sldMk cId="2930364752" sldId="312"/>
            <ac:spMk id="161" creationId="{96395455-F9E6-4572-94F7-79BBA3C9D028}"/>
          </ac:spMkLst>
        </pc:spChg>
        <pc:spChg chg="mod">
          <ac:chgData name="Antonio Carlos Meira Neto" userId="59b1efde8bf749db" providerId="LiveId" clId="{A4B80FF9-53FA-433F-AE53-46DF638C0A43}" dt="2022-04-22T01:19:56.631" v="1557" actId="1076"/>
          <ac:spMkLst>
            <pc:docMk/>
            <pc:sldMk cId="2930364752" sldId="312"/>
            <ac:spMk id="164" creationId="{D85EC0EB-3031-4C9A-BD0B-3AC3CE4FA3EF}"/>
          </ac:spMkLst>
        </pc:spChg>
        <pc:spChg chg="mod">
          <ac:chgData name="Antonio Carlos Meira Neto" userId="59b1efde8bf749db" providerId="LiveId" clId="{A4B80FF9-53FA-433F-AE53-46DF638C0A43}" dt="2022-04-22T01:18:40.083" v="1507" actId="1037"/>
          <ac:spMkLst>
            <pc:docMk/>
            <pc:sldMk cId="2930364752" sldId="312"/>
            <ac:spMk id="167" creationId="{F21F3202-2534-42DA-B486-904F228872E3}"/>
          </ac:spMkLst>
        </pc:spChg>
        <pc:spChg chg="mod">
          <ac:chgData name="Antonio Carlos Meira Neto" userId="59b1efde8bf749db" providerId="LiveId" clId="{A4B80FF9-53FA-433F-AE53-46DF638C0A43}" dt="2022-04-22T01:18:40.083" v="1507" actId="1037"/>
          <ac:spMkLst>
            <pc:docMk/>
            <pc:sldMk cId="2930364752" sldId="312"/>
            <ac:spMk id="171" creationId="{4EF2310C-84B8-42AB-B22C-9AE3C4F20AF4}"/>
          </ac:spMkLst>
        </pc:spChg>
        <pc:spChg chg="mod">
          <ac:chgData name="Antonio Carlos Meira Neto" userId="59b1efde8bf749db" providerId="LiveId" clId="{A4B80FF9-53FA-433F-AE53-46DF638C0A43}" dt="2022-04-22T01:19:18.290" v="1553" actId="1037"/>
          <ac:spMkLst>
            <pc:docMk/>
            <pc:sldMk cId="2930364752" sldId="312"/>
            <ac:spMk id="175" creationId="{E81BC26C-94FF-4FD1-A3EB-0B06CF3C5786}"/>
          </ac:spMkLst>
        </pc:spChg>
        <pc:spChg chg="add del mod">
          <ac:chgData name="Antonio Carlos Meira Neto" userId="59b1efde8bf749db" providerId="LiveId" clId="{A4B80FF9-53FA-433F-AE53-46DF638C0A43}" dt="2022-04-22T01:55:27.403" v="2226" actId="478"/>
          <ac:spMkLst>
            <pc:docMk/>
            <pc:sldMk cId="2930364752" sldId="312"/>
            <ac:spMk id="178" creationId="{E33A7A52-74BD-4D7B-9D42-10F6E3D19D5E}"/>
          </ac:spMkLst>
        </pc:spChg>
        <pc:spChg chg="mod">
          <ac:chgData name="Antonio Carlos Meira Neto" userId="59b1efde8bf749db" providerId="LiveId" clId="{A4B80FF9-53FA-433F-AE53-46DF638C0A43}" dt="2022-04-22T01:32:54.176" v="1703" actId="207"/>
          <ac:spMkLst>
            <pc:docMk/>
            <pc:sldMk cId="2930364752" sldId="312"/>
            <ac:spMk id="179" creationId="{6B00DF07-230B-4C96-B813-6BAACDEACD6B}"/>
          </ac:spMkLst>
        </pc:spChg>
        <pc:spChg chg="mod">
          <ac:chgData name="Antonio Carlos Meira Neto" userId="59b1efde8bf749db" providerId="LiveId" clId="{A4B80FF9-53FA-433F-AE53-46DF638C0A43}" dt="2022-04-22T01:32:54.176" v="1703" actId="207"/>
          <ac:spMkLst>
            <pc:docMk/>
            <pc:sldMk cId="2930364752" sldId="312"/>
            <ac:spMk id="182" creationId="{636F1165-CF07-41D9-AC7F-303C7E517EC3}"/>
          </ac:spMkLst>
        </pc:spChg>
        <pc:spChg chg="mod">
          <ac:chgData name="Antonio Carlos Meira Neto" userId="59b1efde8bf749db" providerId="LiveId" clId="{A4B80FF9-53FA-433F-AE53-46DF638C0A43}" dt="2022-04-22T01:32:54.176" v="1703" actId="207"/>
          <ac:spMkLst>
            <pc:docMk/>
            <pc:sldMk cId="2930364752" sldId="312"/>
            <ac:spMk id="183" creationId="{1880E34A-942F-4DE3-8CD0-5EDC3D8885B4}"/>
          </ac:spMkLst>
        </pc:spChg>
        <pc:spChg chg="mod">
          <ac:chgData name="Antonio Carlos Meira Neto" userId="59b1efde8bf749db" providerId="LiveId" clId="{A4B80FF9-53FA-433F-AE53-46DF638C0A43}" dt="2022-04-22T01:19:18.290" v="1553" actId="1037"/>
          <ac:spMkLst>
            <pc:docMk/>
            <pc:sldMk cId="2930364752" sldId="312"/>
            <ac:spMk id="184" creationId="{B789F37D-A88C-466B-83DD-2AD8538B5A99}"/>
          </ac:spMkLst>
        </pc:spChg>
        <pc:spChg chg="mod">
          <ac:chgData name="Antonio Carlos Meira Neto" userId="59b1efde8bf749db" providerId="LiveId" clId="{A4B80FF9-53FA-433F-AE53-46DF638C0A43}" dt="2022-04-22T01:18:04.675" v="1474" actId="164"/>
          <ac:spMkLst>
            <pc:docMk/>
            <pc:sldMk cId="2930364752" sldId="312"/>
            <ac:spMk id="185" creationId="{DD06344D-2C7F-4FC7-B46A-05CB01A1A725}"/>
          </ac:spMkLst>
        </pc:spChg>
        <pc:spChg chg="mod topLvl">
          <ac:chgData name="Antonio Carlos Meira Neto" userId="59b1efde8bf749db" providerId="LiveId" clId="{A4B80FF9-53FA-433F-AE53-46DF638C0A43}" dt="2022-04-22T01:02:23.477" v="1365" actId="164"/>
          <ac:spMkLst>
            <pc:docMk/>
            <pc:sldMk cId="2930364752" sldId="312"/>
            <ac:spMk id="186" creationId="{3EFCBD8F-0DD8-4629-BE3C-B8E4F2EA7008}"/>
          </ac:spMkLst>
        </pc:spChg>
        <pc:spChg chg="mod topLvl">
          <ac:chgData name="Antonio Carlos Meira Neto" userId="59b1efde8bf749db" providerId="LiveId" clId="{A4B80FF9-53FA-433F-AE53-46DF638C0A43}" dt="2022-04-22T01:02:23.477" v="1365" actId="164"/>
          <ac:spMkLst>
            <pc:docMk/>
            <pc:sldMk cId="2930364752" sldId="312"/>
            <ac:spMk id="187" creationId="{883A17F0-7538-42B8-A964-60F624F20707}"/>
          </ac:spMkLst>
        </pc:spChg>
        <pc:spChg chg="add del mod">
          <ac:chgData name="Antonio Carlos Meira Neto" userId="59b1efde8bf749db" providerId="LiveId" clId="{A4B80FF9-53FA-433F-AE53-46DF638C0A43}" dt="2022-04-22T01:55:27.403" v="2226" actId="478"/>
          <ac:spMkLst>
            <pc:docMk/>
            <pc:sldMk cId="2930364752" sldId="312"/>
            <ac:spMk id="188" creationId="{E3A80CFE-E4D6-4216-B2A8-8E53F671D4C7}"/>
          </ac:spMkLst>
        </pc:spChg>
        <pc:spChg chg="mod">
          <ac:chgData name="Antonio Carlos Meira Neto" userId="59b1efde8bf749db" providerId="LiveId" clId="{A4B80FF9-53FA-433F-AE53-46DF638C0A43}" dt="2022-04-22T01:44:15.104" v="1815"/>
          <ac:spMkLst>
            <pc:docMk/>
            <pc:sldMk cId="2930364752" sldId="312"/>
            <ac:spMk id="190" creationId="{70E60DAE-1BBB-409B-A32C-50435E5DD961}"/>
          </ac:spMkLst>
        </pc:spChg>
        <pc:spChg chg="mod">
          <ac:chgData name="Antonio Carlos Meira Neto" userId="59b1efde8bf749db" providerId="LiveId" clId="{A4B80FF9-53FA-433F-AE53-46DF638C0A43}" dt="2022-04-22T01:44:15.104" v="1815"/>
          <ac:spMkLst>
            <pc:docMk/>
            <pc:sldMk cId="2930364752" sldId="312"/>
            <ac:spMk id="191" creationId="{2CB031E4-BBCC-4571-8CFE-D9BC184B7C53}"/>
          </ac:spMkLst>
        </pc:spChg>
        <pc:spChg chg="mod">
          <ac:chgData name="Antonio Carlos Meira Neto" userId="59b1efde8bf749db" providerId="LiveId" clId="{A4B80FF9-53FA-433F-AE53-46DF638C0A43}" dt="2022-04-22T01:44:15.104" v="1815"/>
          <ac:spMkLst>
            <pc:docMk/>
            <pc:sldMk cId="2930364752" sldId="312"/>
            <ac:spMk id="192" creationId="{F25A4AFD-ADCA-4053-B669-AEEBB4016FC0}"/>
          </ac:spMkLst>
        </pc:spChg>
        <pc:spChg chg="mod">
          <ac:chgData name="Antonio Carlos Meira Neto" userId="59b1efde8bf749db" providerId="LiveId" clId="{A4B80FF9-53FA-433F-AE53-46DF638C0A43}" dt="2022-04-22T01:44:15.104" v="1815"/>
          <ac:spMkLst>
            <pc:docMk/>
            <pc:sldMk cId="2930364752" sldId="312"/>
            <ac:spMk id="193" creationId="{F361F71D-8093-4806-887D-BF8CD495BD97}"/>
          </ac:spMkLst>
        </pc:spChg>
        <pc:spChg chg="mod">
          <ac:chgData name="Antonio Carlos Meira Neto" userId="59b1efde8bf749db" providerId="LiveId" clId="{A4B80FF9-53FA-433F-AE53-46DF638C0A43}" dt="2022-04-22T01:44:15.104" v="1815"/>
          <ac:spMkLst>
            <pc:docMk/>
            <pc:sldMk cId="2930364752" sldId="312"/>
            <ac:spMk id="194" creationId="{1D1D1191-F15F-4D93-9254-F6D557DA9C91}"/>
          </ac:spMkLst>
        </pc:spChg>
        <pc:spChg chg="mod">
          <ac:chgData name="Antonio Carlos Meira Neto" userId="59b1efde8bf749db" providerId="LiveId" clId="{A4B80FF9-53FA-433F-AE53-46DF638C0A43}" dt="2022-04-22T01:44:15.104" v="1815"/>
          <ac:spMkLst>
            <pc:docMk/>
            <pc:sldMk cId="2930364752" sldId="312"/>
            <ac:spMk id="195" creationId="{A659A279-7EC7-4B5A-BDE2-5B71D384CFAB}"/>
          </ac:spMkLst>
        </pc:spChg>
        <pc:spChg chg="mod">
          <ac:chgData name="Antonio Carlos Meira Neto" userId="59b1efde8bf749db" providerId="LiveId" clId="{A4B80FF9-53FA-433F-AE53-46DF638C0A43}" dt="2022-04-22T01:44:15.104" v="1815"/>
          <ac:spMkLst>
            <pc:docMk/>
            <pc:sldMk cId="2930364752" sldId="312"/>
            <ac:spMk id="196" creationId="{1451A5C1-B1ED-4162-BC7F-56A5F12AC370}"/>
          </ac:spMkLst>
        </pc:spChg>
        <pc:spChg chg="mod">
          <ac:chgData name="Antonio Carlos Meira Neto" userId="59b1efde8bf749db" providerId="LiveId" clId="{A4B80FF9-53FA-433F-AE53-46DF638C0A43}" dt="2022-04-22T01:44:15.104" v="1815"/>
          <ac:spMkLst>
            <pc:docMk/>
            <pc:sldMk cId="2930364752" sldId="312"/>
            <ac:spMk id="197" creationId="{3B9ACCCD-8974-4CB6-82FB-A71D5110EE1E}"/>
          </ac:spMkLst>
        </pc:spChg>
        <pc:spChg chg="mod">
          <ac:chgData name="Antonio Carlos Meira Neto" userId="59b1efde8bf749db" providerId="LiveId" clId="{A4B80FF9-53FA-433F-AE53-46DF638C0A43}" dt="2022-04-22T01:44:15.104" v="1815"/>
          <ac:spMkLst>
            <pc:docMk/>
            <pc:sldMk cId="2930364752" sldId="312"/>
            <ac:spMk id="198" creationId="{8A520CEA-9133-441A-B405-106AE6301034}"/>
          </ac:spMkLst>
        </pc:spChg>
        <pc:spChg chg="mod">
          <ac:chgData name="Antonio Carlos Meira Neto" userId="59b1efde8bf749db" providerId="LiveId" clId="{A4B80FF9-53FA-433F-AE53-46DF638C0A43}" dt="2022-04-22T01:44:15.104" v="1815"/>
          <ac:spMkLst>
            <pc:docMk/>
            <pc:sldMk cId="2930364752" sldId="312"/>
            <ac:spMk id="199" creationId="{352FE075-EF6E-4DE3-806F-4E59BD973AB6}"/>
          </ac:spMkLst>
        </pc:spChg>
        <pc:spChg chg="add del mod">
          <ac:chgData name="Antonio Carlos Meira Neto" userId="59b1efde8bf749db" providerId="LiveId" clId="{A4B80FF9-53FA-433F-AE53-46DF638C0A43}" dt="2022-04-22T01:55:27.403" v="2226" actId="478"/>
          <ac:spMkLst>
            <pc:docMk/>
            <pc:sldMk cId="2930364752" sldId="312"/>
            <ac:spMk id="201" creationId="{89128DF3-2FFC-4FBB-BBAF-2FBDFF4DEE60}"/>
          </ac:spMkLst>
        </pc:spChg>
        <pc:spChg chg="add del mod">
          <ac:chgData name="Antonio Carlos Meira Neto" userId="59b1efde8bf749db" providerId="LiveId" clId="{A4B80FF9-53FA-433F-AE53-46DF638C0A43}" dt="2022-04-22T01:55:27.403" v="2226" actId="478"/>
          <ac:spMkLst>
            <pc:docMk/>
            <pc:sldMk cId="2930364752" sldId="312"/>
            <ac:spMk id="203" creationId="{3310AF8F-E5E4-4E8C-A127-B97E39D53C3D}"/>
          </ac:spMkLst>
        </pc:spChg>
        <pc:spChg chg="add del mod">
          <ac:chgData name="Antonio Carlos Meira Neto" userId="59b1efde8bf749db" providerId="LiveId" clId="{A4B80FF9-53FA-433F-AE53-46DF638C0A43}" dt="2022-04-22T01:55:27.403" v="2226" actId="478"/>
          <ac:spMkLst>
            <pc:docMk/>
            <pc:sldMk cId="2930364752" sldId="312"/>
            <ac:spMk id="204" creationId="{D45943FB-FA67-4182-A45A-377AE717F31E}"/>
          </ac:spMkLst>
        </pc:spChg>
        <pc:spChg chg="add del mod">
          <ac:chgData name="Antonio Carlos Meira Neto" userId="59b1efde8bf749db" providerId="LiveId" clId="{A4B80FF9-53FA-433F-AE53-46DF638C0A43}" dt="2022-04-22T01:55:27.403" v="2226" actId="478"/>
          <ac:spMkLst>
            <pc:docMk/>
            <pc:sldMk cId="2930364752" sldId="312"/>
            <ac:spMk id="205" creationId="{2CF4282C-38F3-41F3-892D-C2DA0DF4FE96}"/>
          </ac:spMkLst>
        </pc:spChg>
        <pc:spChg chg="add del mod">
          <ac:chgData name="Antonio Carlos Meira Neto" userId="59b1efde8bf749db" providerId="LiveId" clId="{A4B80FF9-53FA-433F-AE53-46DF638C0A43}" dt="2022-04-22T01:55:27.403" v="2226" actId="478"/>
          <ac:spMkLst>
            <pc:docMk/>
            <pc:sldMk cId="2930364752" sldId="312"/>
            <ac:spMk id="206" creationId="{82C3D37B-8819-4800-8DB6-D82C7F2F23A9}"/>
          </ac:spMkLst>
        </pc:spChg>
        <pc:spChg chg="add del mod">
          <ac:chgData name="Antonio Carlos Meira Neto" userId="59b1efde8bf749db" providerId="LiveId" clId="{A4B80FF9-53FA-433F-AE53-46DF638C0A43}" dt="2022-04-22T01:55:27.403" v="2226" actId="478"/>
          <ac:spMkLst>
            <pc:docMk/>
            <pc:sldMk cId="2930364752" sldId="312"/>
            <ac:spMk id="207" creationId="{BFBDC9DA-0F23-4509-B3E9-CAB9B2BFCBA0}"/>
          </ac:spMkLst>
        </pc:spChg>
        <pc:spChg chg="mod">
          <ac:chgData name="Antonio Carlos Meira Neto" userId="59b1efde8bf749db" providerId="LiveId" clId="{A4B80FF9-53FA-433F-AE53-46DF638C0A43}" dt="2022-04-22T01:44:15.104" v="1815"/>
          <ac:spMkLst>
            <pc:docMk/>
            <pc:sldMk cId="2930364752" sldId="312"/>
            <ac:spMk id="209" creationId="{F4C5438C-D18A-4CA0-8200-99B0E8AEB541}"/>
          </ac:spMkLst>
        </pc:spChg>
        <pc:spChg chg="mod">
          <ac:chgData name="Antonio Carlos Meira Neto" userId="59b1efde8bf749db" providerId="LiveId" clId="{A4B80FF9-53FA-433F-AE53-46DF638C0A43}" dt="2022-04-22T01:44:15.104" v="1815"/>
          <ac:spMkLst>
            <pc:docMk/>
            <pc:sldMk cId="2930364752" sldId="312"/>
            <ac:spMk id="210" creationId="{02574DB1-D539-4105-B1A8-AC2BAB360892}"/>
          </ac:spMkLst>
        </pc:spChg>
        <pc:spChg chg="mod">
          <ac:chgData name="Antonio Carlos Meira Neto" userId="59b1efde8bf749db" providerId="LiveId" clId="{A4B80FF9-53FA-433F-AE53-46DF638C0A43}" dt="2022-04-22T01:44:15.104" v="1815"/>
          <ac:spMkLst>
            <pc:docMk/>
            <pc:sldMk cId="2930364752" sldId="312"/>
            <ac:spMk id="211" creationId="{DCBFA859-D803-4D6C-A0B1-A8C77AA4BB08}"/>
          </ac:spMkLst>
        </pc:spChg>
        <pc:spChg chg="mod">
          <ac:chgData name="Antonio Carlos Meira Neto" userId="59b1efde8bf749db" providerId="LiveId" clId="{A4B80FF9-53FA-433F-AE53-46DF638C0A43}" dt="2022-04-22T01:44:15.104" v="1815"/>
          <ac:spMkLst>
            <pc:docMk/>
            <pc:sldMk cId="2930364752" sldId="312"/>
            <ac:spMk id="212" creationId="{FB4451E0-B004-44DE-B86E-20931E78BBEC}"/>
          </ac:spMkLst>
        </pc:spChg>
        <pc:spChg chg="mod">
          <ac:chgData name="Antonio Carlos Meira Neto" userId="59b1efde8bf749db" providerId="LiveId" clId="{A4B80FF9-53FA-433F-AE53-46DF638C0A43}" dt="2022-04-22T01:44:15.104" v="1815"/>
          <ac:spMkLst>
            <pc:docMk/>
            <pc:sldMk cId="2930364752" sldId="312"/>
            <ac:spMk id="213" creationId="{EA3725D4-DDAB-4C7E-AF62-F7A8BD6E84F5}"/>
          </ac:spMkLst>
        </pc:spChg>
        <pc:spChg chg="mod">
          <ac:chgData name="Antonio Carlos Meira Neto" userId="59b1efde8bf749db" providerId="LiveId" clId="{A4B80FF9-53FA-433F-AE53-46DF638C0A43}" dt="2022-04-22T01:44:15.104" v="1815"/>
          <ac:spMkLst>
            <pc:docMk/>
            <pc:sldMk cId="2930364752" sldId="312"/>
            <ac:spMk id="214" creationId="{207DCAC7-7695-47EF-B6FB-4C5FC03D9244}"/>
          </ac:spMkLst>
        </pc:spChg>
        <pc:spChg chg="mod">
          <ac:chgData name="Antonio Carlos Meira Neto" userId="59b1efde8bf749db" providerId="LiveId" clId="{A4B80FF9-53FA-433F-AE53-46DF638C0A43}" dt="2022-04-22T01:44:15.104" v="1815"/>
          <ac:spMkLst>
            <pc:docMk/>
            <pc:sldMk cId="2930364752" sldId="312"/>
            <ac:spMk id="215" creationId="{C672936C-875E-4E2E-8ED1-03E092116F2D}"/>
          </ac:spMkLst>
        </pc:spChg>
        <pc:spChg chg="mod">
          <ac:chgData name="Antonio Carlos Meira Neto" userId="59b1efde8bf749db" providerId="LiveId" clId="{A4B80FF9-53FA-433F-AE53-46DF638C0A43}" dt="2022-04-22T01:44:15.104" v="1815"/>
          <ac:spMkLst>
            <pc:docMk/>
            <pc:sldMk cId="2930364752" sldId="312"/>
            <ac:spMk id="216" creationId="{545A76A3-2220-488A-A33B-93C4D1C1D34C}"/>
          </ac:spMkLst>
        </pc:spChg>
        <pc:spChg chg="mod">
          <ac:chgData name="Antonio Carlos Meira Neto" userId="59b1efde8bf749db" providerId="LiveId" clId="{A4B80FF9-53FA-433F-AE53-46DF638C0A43}" dt="2022-04-22T01:44:15.104" v="1815"/>
          <ac:spMkLst>
            <pc:docMk/>
            <pc:sldMk cId="2930364752" sldId="312"/>
            <ac:spMk id="217" creationId="{21DE119D-4867-4C2F-A2B1-AA7C74FE72BD}"/>
          </ac:spMkLst>
        </pc:spChg>
        <pc:spChg chg="mod">
          <ac:chgData name="Antonio Carlos Meira Neto" userId="59b1efde8bf749db" providerId="LiveId" clId="{A4B80FF9-53FA-433F-AE53-46DF638C0A43}" dt="2022-04-22T01:44:15.104" v="1815"/>
          <ac:spMkLst>
            <pc:docMk/>
            <pc:sldMk cId="2930364752" sldId="312"/>
            <ac:spMk id="218" creationId="{D9C4390B-F0DB-42DD-9966-E94A15C7FDC6}"/>
          </ac:spMkLst>
        </pc:spChg>
        <pc:spChg chg="add del mod">
          <ac:chgData name="Antonio Carlos Meira Neto" userId="59b1efde8bf749db" providerId="LiveId" clId="{A4B80FF9-53FA-433F-AE53-46DF638C0A43}" dt="2022-04-22T01:55:27.403" v="2226" actId="478"/>
          <ac:spMkLst>
            <pc:docMk/>
            <pc:sldMk cId="2930364752" sldId="312"/>
            <ac:spMk id="220" creationId="{00440095-302A-4B17-9542-201A2497C106}"/>
          </ac:spMkLst>
        </pc:spChg>
        <pc:spChg chg="add del mod">
          <ac:chgData name="Antonio Carlos Meira Neto" userId="59b1efde8bf749db" providerId="LiveId" clId="{A4B80FF9-53FA-433F-AE53-46DF638C0A43}" dt="2022-04-22T01:55:27.403" v="2226" actId="478"/>
          <ac:spMkLst>
            <pc:docMk/>
            <pc:sldMk cId="2930364752" sldId="312"/>
            <ac:spMk id="222" creationId="{C48DE7BE-35AC-4FC9-855A-CD767C4FBD04}"/>
          </ac:spMkLst>
        </pc:spChg>
        <pc:spChg chg="add del mod">
          <ac:chgData name="Antonio Carlos Meira Neto" userId="59b1efde8bf749db" providerId="LiveId" clId="{A4B80FF9-53FA-433F-AE53-46DF638C0A43}" dt="2022-04-22T01:55:27.403" v="2226" actId="478"/>
          <ac:spMkLst>
            <pc:docMk/>
            <pc:sldMk cId="2930364752" sldId="312"/>
            <ac:spMk id="223" creationId="{02F7BDE5-F702-4419-B10D-139AB2DDBCDA}"/>
          </ac:spMkLst>
        </pc:spChg>
        <pc:spChg chg="add del mod">
          <ac:chgData name="Antonio Carlos Meira Neto" userId="59b1efde8bf749db" providerId="LiveId" clId="{A4B80FF9-53FA-433F-AE53-46DF638C0A43}" dt="2022-04-22T01:55:27.403" v="2226" actId="478"/>
          <ac:spMkLst>
            <pc:docMk/>
            <pc:sldMk cId="2930364752" sldId="312"/>
            <ac:spMk id="224" creationId="{4526BF06-23E3-4FB5-BCBE-40EE5A7EA231}"/>
          </ac:spMkLst>
        </pc:spChg>
        <pc:spChg chg="add del mod">
          <ac:chgData name="Antonio Carlos Meira Neto" userId="59b1efde8bf749db" providerId="LiveId" clId="{A4B80FF9-53FA-433F-AE53-46DF638C0A43}" dt="2022-04-22T01:55:27.403" v="2226" actId="478"/>
          <ac:spMkLst>
            <pc:docMk/>
            <pc:sldMk cId="2930364752" sldId="312"/>
            <ac:spMk id="225" creationId="{01029FA7-889F-48C0-B5A1-7878A3392BB8}"/>
          </ac:spMkLst>
        </pc:spChg>
        <pc:spChg chg="add del mod">
          <ac:chgData name="Antonio Carlos Meira Neto" userId="59b1efde8bf749db" providerId="LiveId" clId="{A4B80FF9-53FA-433F-AE53-46DF638C0A43}" dt="2022-04-22T01:55:27.403" v="2226" actId="478"/>
          <ac:spMkLst>
            <pc:docMk/>
            <pc:sldMk cId="2930364752" sldId="312"/>
            <ac:spMk id="226" creationId="{39F0FA9C-2068-4611-B328-9DAD890E67CA}"/>
          </ac:spMkLst>
        </pc:spChg>
        <pc:spChg chg="mod">
          <ac:chgData name="Antonio Carlos Meira Neto" userId="59b1efde8bf749db" providerId="LiveId" clId="{A4B80FF9-53FA-433F-AE53-46DF638C0A43}" dt="2022-04-22T01:44:15.104" v="1815"/>
          <ac:spMkLst>
            <pc:docMk/>
            <pc:sldMk cId="2930364752" sldId="312"/>
            <ac:spMk id="228" creationId="{F01C80CC-BD38-4FB0-81DB-FCD581B398D9}"/>
          </ac:spMkLst>
        </pc:spChg>
        <pc:spChg chg="mod">
          <ac:chgData name="Antonio Carlos Meira Neto" userId="59b1efde8bf749db" providerId="LiveId" clId="{A4B80FF9-53FA-433F-AE53-46DF638C0A43}" dt="2022-04-22T01:44:15.104" v="1815"/>
          <ac:spMkLst>
            <pc:docMk/>
            <pc:sldMk cId="2930364752" sldId="312"/>
            <ac:spMk id="229" creationId="{92ECECA7-31D9-4C8D-BFE3-93E094214C52}"/>
          </ac:spMkLst>
        </pc:spChg>
        <pc:spChg chg="mod">
          <ac:chgData name="Antonio Carlos Meira Neto" userId="59b1efde8bf749db" providerId="LiveId" clId="{A4B80FF9-53FA-433F-AE53-46DF638C0A43}" dt="2022-04-22T01:44:15.104" v="1815"/>
          <ac:spMkLst>
            <pc:docMk/>
            <pc:sldMk cId="2930364752" sldId="312"/>
            <ac:spMk id="230" creationId="{459C44B3-BB54-4BC7-9940-926338AFDE09}"/>
          </ac:spMkLst>
        </pc:spChg>
        <pc:spChg chg="mod">
          <ac:chgData name="Antonio Carlos Meira Neto" userId="59b1efde8bf749db" providerId="LiveId" clId="{A4B80FF9-53FA-433F-AE53-46DF638C0A43}" dt="2022-04-22T01:44:15.104" v="1815"/>
          <ac:spMkLst>
            <pc:docMk/>
            <pc:sldMk cId="2930364752" sldId="312"/>
            <ac:spMk id="231" creationId="{EEC0EE54-EFE9-4964-ACDC-CC9ADB6F32EA}"/>
          </ac:spMkLst>
        </pc:spChg>
        <pc:spChg chg="mod">
          <ac:chgData name="Antonio Carlos Meira Neto" userId="59b1efde8bf749db" providerId="LiveId" clId="{A4B80FF9-53FA-433F-AE53-46DF638C0A43}" dt="2022-04-22T01:44:15.104" v="1815"/>
          <ac:spMkLst>
            <pc:docMk/>
            <pc:sldMk cId="2930364752" sldId="312"/>
            <ac:spMk id="232" creationId="{634FABFC-1C6E-4E61-BDFC-FB4897229A59}"/>
          </ac:spMkLst>
        </pc:spChg>
        <pc:spChg chg="mod">
          <ac:chgData name="Antonio Carlos Meira Neto" userId="59b1efde8bf749db" providerId="LiveId" clId="{A4B80FF9-53FA-433F-AE53-46DF638C0A43}" dt="2022-04-22T01:44:15.104" v="1815"/>
          <ac:spMkLst>
            <pc:docMk/>
            <pc:sldMk cId="2930364752" sldId="312"/>
            <ac:spMk id="233" creationId="{3970277B-9FBF-47E1-8C9B-FF8DDE1930EC}"/>
          </ac:spMkLst>
        </pc:spChg>
        <pc:spChg chg="mod">
          <ac:chgData name="Antonio Carlos Meira Neto" userId="59b1efde8bf749db" providerId="LiveId" clId="{A4B80FF9-53FA-433F-AE53-46DF638C0A43}" dt="2022-04-22T01:44:15.104" v="1815"/>
          <ac:spMkLst>
            <pc:docMk/>
            <pc:sldMk cId="2930364752" sldId="312"/>
            <ac:spMk id="234" creationId="{BC56E887-878F-4CD7-97C5-1CB7FD770715}"/>
          </ac:spMkLst>
        </pc:spChg>
        <pc:spChg chg="mod">
          <ac:chgData name="Antonio Carlos Meira Neto" userId="59b1efde8bf749db" providerId="LiveId" clId="{A4B80FF9-53FA-433F-AE53-46DF638C0A43}" dt="2022-04-22T01:44:15.104" v="1815"/>
          <ac:spMkLst>
            <pc:docMk/>
            <pc:sldMk cId="2930364752" sldId="312"/>
            <ac:spMk id="235" creationId="{25372126-AD07-4EC5-BF53-C03ABC3101FD}"/>
          </ac:spMkLst>
        </pc:spChg>
        <pc:spChg chg="mod">
          <ac:chgData name="Antonio Carlos Meira Neto" userId="59b1efde8bf749db" providerId="LiveId" clId="{A4B80FF9-53FA-433F-AE53-46DF638C0A43}" dt="2022-04-22T01:44:15.104" v="1815"/>
          <ac:spMkLst>
            <pc:docMk/>
            <pc:sldMk cId="2930364752" sldId="312"/>
            <ac:spMk id="236" creationId="{0D2EDBD1-C176-496A-9016-726E3378A98A}"/>
          </ac:spMkLst>
        </pc:spChg>
        <pc:spChg chg="mod">
          <ac:chgData name="Antonio Carlos Meira Neto" userId="59b1efde8bf749db" providerId="LiveId" clId="{A4B80FF9-53FA-433F-AE53-46DF638C0A43}" dt="2022-04-22T01:44:15.104" v="1815"/>
          <ac:spMkLst>
            <pc:docMk/>
            <pc:sldMk cId="2930364752" sldId="312"/>
            <ac:spMk id="237" creationId="{30C90368-DB4C-4AD8-B049-060848C1FFB7}"/>
          </ac:spMkLst>
        </pc:spChg>
        <pc:spChg chg="add del mod">
          <ac:chgData name="Antonio Carlos Meira Neto" userId="59b1efde8bf749db" providerId="LiveId" clId="{A4B80FF9-53FA-433F-AE53-46DF638C0A43}" dt="2022-04-22T01:55:27.403" v="2226" actId="478"/>
          <ac:spMkLst>
            <pc:docMk/>
            <pc:sldMk cId="2930364752" sldId="312"/>
            <ac:spMk id="239" creationId="{5EFB043C-236C-4319-B9DB-3FE9CBF31718}"/>
          </ac:spMkLst>
        </pc:spChg>
        <pc:spChg chg="add del mod">
          <ac:chgData name="Antonio Carlos Meira Neto" userId="59b1efde8bf749db" providerId="LiveId" clId="{A4B80FF9-53FA-433F-AE53-46DF638C0A43}" dt="2022-04-22T01:55:27.403" v="2226" actId="478"/>
          <ac:spMkLst>
            <pc:docMk/>
            <pc:sldMk cId="2930364752" sldId="312"/>
            <ac:spMk id="241" creationId="{AD3A21D6-500D-4A1D-8CC3-0B4C6045C423}"/>
          </ac:spMkLst>
        </pc:spChg>
        <pc:spChg chg="add del mod">
          <ac:chgData name="Antonio Carlos Meira Neto" userId="59b1efde8bf749db" providerId="LiveId" clId="{A4B80FF9-53FA-433F-AE53-46DF638C0A43}" dt="2022-04-22T01:55:27.403" v="2226" actId="478"/>
          <ac:spMkLst>
            <pc:docMk/>
            <pc:sldMk cId="2930364752" sldId="312"/>
            <ac:spMk id="242" creationId="{E3D3E82C-9E06-4C11-870D-8E00458B763A}"/>
          </ac:spMkLst>
        </pc:spChg>
        <pc:spChg chg="add del mod">
          <ac:chgData name="Antonio Carlos Meira Neto" userId="59b1efde8bf749db" providerId="LiveId" clId="{A4B80FF9-53FA-433F-AE53-46DF638C0A43}" dt="2022-04-22T01:55:27.403" v="2226" actId="478"/>
          <ac:spMkLst>
            <pc:docMk/>
            <pc:sldMk cId="2930364752" sldId="312"/>
            <ac:spMk id="243" creationId="{E3D9A74E-CED7-47AB-B695-95FD7AEC2BC3}"/>
          </ac:spMkLst>
        </pc:spChg>
        <pc:spChg chg="add del mod">
          <ac:chgData name="Antonio Carlos Meira Neto" userId="59b1efde8bf749db" providerId="LiveId" clId="{A4B80FF9-53FA-433F-AE53-46DF638C0A43}" dt="2022-04-22T01:55:27.403" v="2226" actId="478"/>
          <ac:spMkLst>
            <pc:docMk/>
            <pc:sldMk cId="2930364752" sldId="312"/>
            <ac:spMk id="244" creationId="{960DCC92-DA3C-448E-B2FC-63E9DD06A42D}"/>
          </ac:spMkLst>
        </pc:spChg>
        <pc:spChg chg="mod">
          <ac:chgData name="Antonio Carlos Meira Neto" userId="59b1efde8bf749db" providerId="LiveId" clId="{A4B80FF9-53FA-433F-AE53-46DF638C0A43}" dt="2022-04-22T01:50:55.816" v="2008" actId="1076"/>
          <ac:spMkLst>
            <pc:docMk/>
            <pc:sldMk cId="2930364752" sldId="312"/>
            <ac:spMk id="248" creationId="{16220F53-F2C4-4A9F-833C-6EFCBD6B3951}"/>
          </ac:spMkLst>
        </pc:spChg>
        <pc:spChg chg="mod">
          <ac:chgData name="Antonio Carlos Meira Neto" userId="59b1efde8bf749db" providerId="LiveId" clId="{A4B80FF9-53FA-433F-AE53-46DF638C0A43}" dt="2022-04-22T01:50:55.816" v="2008" actId="1076"/>
          <ac:spMkLst>
            <pc:docMk/>
            <pc:sldMk cId="2930364752" sldId="312"/>
            <ac:spMk id="250" creationId="{21C3EF8E-CD10-4C22-B439-A97C2730B399}"/>
          </ac:spMkLst>
        </pc:spChg>
        <pc:spChg chg="mod">
          <ac:chgData name="Antonio Carlos Meira Neto" userId="59b1efde8bf749db" providerId="LiveId" clId="{A4B80FF9-53FA-433F-AE53-46DF638C0A43}" dt="2022-04-22T01:50:55.816" v="2008" actId="1076"/>
          <ac:spMkLst>
            <pc:docMk/>
            <pc:sldMk cId="2930364752" sldId="312"/>
            <ac:spMk id="252" creationId="{37441D35-387E-4E20-AFC1-A1B6D829BF6C}"/>
          </ac:spMkLst>
        </pc:spChg>
        <pc:grpChg chg="add del mod">
          <ac:chgData name="Antonio Carlos Meira Neto" userId="59b1efde8bf749db" providerId="LiveId" clId="{A4B80FF9-53FA-433F-AE53-46DF638C0A43}" dt="2022-04-22T01:01:40.293" v="1359" actId="165"/>
          <ac:grpSpMkLst>
            <pc:docMk/>
            <pc:sldMk cId="2930364752" sldId="312"/>
            <ac:grpSpMk id="5" creationId="{EAAB1BD5-9503-46AC-99BC-22E831B825B4}"/>
          </ac:grpSpMkLst>
        </pc:grpChg>
        <pc:grpChg chg="mod">
          <ac:chgData name="Antonio Carlos Meira Neto" userId="59b1efde8bf749db" providerId="LiveId" clId="{A4B80FF9-53FA-433F-AE53-46DF638C0A43}" dt="2022-04-22T01:02:16.713" v="1364" actId="164"/>
          <ac:grpSpMkLst>
            <pc:docMk/>
            <pc:sldMk cId="2930364752" sldId="312"/>
            <ac:grpSpMk id="6" creationId="{731BEA2C-5BBA-49D1-B387-45FDA192F5C4}"/>
          </ac:grpSpMkLst>
        </pc:grpChg>
        <pc:grpChg chg="del mod">
          <ac:chgData name="Antonio Carlos Meira Neto" userId="59b1efde8bf749db" providerId="LiveId" clId="{A4B80FF9-53FA-433F-AE53-46DF638C0A43}" dt="2022-04-22T01:01:48.729" v="1360" actId="165"/>
          <ac:grpSpMkLst>
            <pc:docMk/>
            <pc:sldMk cId="2930364752" sldId="312"/>
            <ac:grpSpMk id="7" creationId="{365B5F0D-8B2D-42EF-8ED9-2D4FDFA88683}"/>
          </ac:grpSpMkLst>
        </pc:grpChg>
        <pc:grpChg chg="add mod">
          <ac:chgData name="Antonio Carlos Meira Neto" userId="59b1efde8bf749db" providerId="LiveId" clId="{A4B80FF9-53FA-433F-AE53-46DF638C0A43}" dt="2022-04-22T01:55:37.566" v="2229" actId="1076"/>
          <ac:grpSpMkLst>
            <pc:docMk/>
            <pc:sldMk cId="2930364752" sldId="312"/>
            <ac:grpSpMk id="8" creationId="{D821690F-34A0-4F8C-89EE-71C76880D197}"/>
          </ac:grpSpMkLst>
        </pc:grpChg>
        <pc:grpChg chg="del">
          <ac:chgData name="Antonio Carlos Meira Neto" userId="59b1efde8bf749db" providerId="LiveId" clId="{A4B80FF9-53FA-433F-AE53-46DF638C0A43}" dt="2022-04-22T00:51:15.064" v="1192" actId="478"/>
          <ac:grpSpMkLst>
            <pc:docMk/>
            <pc:sldMk cId="2930364752" sldId="312"/>
            <ac:grpSpMk id="9" creationId="{3E0BB122-9870-475D-8735-2B99394EC257}"/>
          </ac:grpSpMkLst>
        </pc:grpChg>
        <pc:grpChg chg="add mod">
          <ac:chgData name="Antonio Carlos Meira Neto" userId="59b1efde8bf749db" providerId="LiveId" clId="{A4B80FF9-53FA-433F-AE53-46DF638C0A43}" dt="2022-04-22T01:55:37.566" v="2229" actId="1076"/>
          <ac:grpSpMkLst>
            <pc:docMk/>
            <pc:sldMk cId="2930364752" sldId="312"/>
            <ac:grpSpMk id="10" creationId="{6A24BD13-3749-41E5-85CC-B2648AC73E78}"/>
          </ac:grpSpMkLst>
        </pc:grpChg>
        <pc:grpChg chg="add mod">
          <ac:chgData name="Antonio Carlos Meira Neto" userId="59b1efde8bf749db" providerId="LiveId" clId="{A4B80FF9-53FA-433F-AE53-46DF638C0A43}" dt="2022-04-22T01:55:37.566" v="2229" actId="1076"/>
          <ac:grpSpMkLst>
            <pc:docMk/>
            <pc:sldMk cId="2930364752" sldId="312"/>
            <ac:grpSpMk id="12" creationId="{B46C64F9-FA1C-4691-B726-A02C2F4A9F43}"/>
          </ac:grpSpMkLst>
        </pc:grpChg>
        <pc:grpChg chg="mod">
          <ac:chgData name="Antonio Carlos Meira Neto" userId="59b1efde8bf749db" providerId="LiveId" clId="{A4B80FF9-53FA-433F-AE53-46DF638C0A43}" dt="2022-04-22T01:01:48.729" v="1360" actId="165"/>
          <ac:grpSpMkLst>
            <pc:docMk/>
            <pc:sldMk cId="2930364752" sldId="312"/>
            <ac:grpSpMk id="14" creationId="{E431AEEF-54C0-4B90-B569-118BDAB32566}"/>
          </ac:grpSpMkLst>
        </pc:grpChg>
        <pc:grpChg chg="mod topLvl">
          <ac:chgData name="Antonio Carlos Meira Neto" userId="59b1efde8bf749db" providerId="LiveId" clId="{A4B80FF9-53FA-433F-AE53-46DF638C0A43}" dt="2022-04-22T01:02:23.477" v="1365" actId="164"/>
          <ac:grpSpMkLst>
            <pc:docMk/>
            <pc:sldMk cId="2930364752" sldId="312"/>
            <ac:grpSpMk id="28" creationId="{C3282E57-E64D-4EC2-A313-1BF6C89D8B7E}"/>
          </ac:grpSpMkLst>
        </pc:grpChg>
        <pc:grpChg chg="mod">
          <ac:chgData name="Antonio Carlos Meira Neto" userId="59b1efde8bf749db" providerId="LiveId" clId="{A4B80FF9-53FA-433F-AE53-46DF638C0A43}" dt="2022-04-22T01:18:04.675" v="1474" actId="164"/>
          <ac:grpSpMkLst>
            <pc:docMk/>
            <pc:sldMk cId="2930364752" sldId="312"/>
            <ac:grpSpMk id="36" creationId="{7959AD25-7467-4F56-99C8-40199C9348D1}"/>
          </ac:grpSpMkLst>
        </pc:grpChg>
        <pc:grpChg chg="mod">
          <ac:chgData name="Antonio Carlos Meira Neto" userId="59b1efde8bf749db" providerId="LiveId" clId="{A4B80FF9-53FA-433F-AE53-46DF638C0A43}" dt="2022-04-22T01:18:04.675" v="1474" actId="164"/>
          <ac:grpSpMkLst>
            <pc:docMk/>
            <pc:sldMk cId="2930364752" sldId="312"/>
            <ac:grpSpMk id="37" creationId="{6F483C9E-0C02-447F-AB55-3FD1B22E9B12}"/>
          </ac:grpSpMkLst>
        </pc:grpChg>
        <pc:grpChg chg="mod">
          <ac:chgData name="Antonio Carlos Meira Neto" userId="59b1efde8bf749db" providerId="LiveId" clId="{A4B80FF9-53FA-433F-AE53-46DF638C0A43}" dt="2022-04-22T01:18:04.675" v="1474" actId="164"/>
          <ac:grpSpMkLst>
            <pc:docMk/>
            <pc:sldMk cId="2930364752" sldId="312"/>
            <ac:grpSpMk id="38" creationId="{C439EE70-B8E5-48E6-AD71-2CF6CA8B1B24}"/>
          </ac:grpSpMkLst>
        </pc:grpChg>
        <pc:grpChg chg="add del mod">
          <ac:chgData name="Antonio Carlos Meira Neto" userId="59b1efde8bf749db" providerId="LiveId" clId="{A4B80FF9-53FA-433F-AE53-46DF638C0A43}" dt="2022-04-22T01:50:49.250" v="2006" actId="478"/>
          <ac:grpSpMkLst>
            <pc:docMk/>
            <pc:sldMk cId="2930364752" sldId="312"/>
            <ac:grpSpMk id="121" creationId="{2CC3131A-6009-4FB6-B8BB-672B5E82D862}"/>
          </ac:grpSpMkLst>
        </pc:grpChg>
        <pc:grpChg chg="mod">
          <ac:chgData name="Antonio Carlos Meira Neto" userId="59b1efde8bf749db" providerId="LiveId" clId="{A4B80FF9-53FA-433F-AE53-46DF638C0A43}" dt="2022-04-22T01:18:04.675" v="1474" actId="164"/>
          <ac:grpSpMkLst>
            <pc:docMk/>
            <pc:sldMk cId="2930364752" sldId="312"/>
            <ac:grpSpMk id="158" creationId="{2670196A-9392-491D-AB40-5BFD9D4B1A60}"/>
          </ac:grpSpMkLst>
        </pc:grpChg>
        <pc:grpChg chg="mod">
          <ac:chgData name="Antonio Carlos Meira Neto" userId="59b1efde8bf749db" providerId="LiveId" clId="{A4B80FF9-53FA-433F-AE53-46DF638C0A43}" dt="2022-04-22T01:18:04.675" v="1474" actId="164"/>
          <ac:grpSpMkLst>
            <pc:docMk/>
            <pc:sldMk cId="2930364752" sldId="312"/>
            <ac:grpSpMk id="165" creationId="{8B43E393-A34D-4B3A-A4BE-1C1B24E92BA6}"/>
          </ac:grpSpMkLst>
        </pc:grpChg>
        <pc:grpChg chg="mod">
          <ac:chgData name="Antonio Carlos Meira Neto" userId="59b1efde8bf749db" providerId="LiveId" clId="{A4B80FF9-53FA-433F-AE53-46DF638C0A43}" dt="2022-04-22T01:18:04.675" v="1474" actId="164"/>
          <ac:grpSpMkLst>
            <pc:docMk/>
            <pc:sldMk cId="2930364752" sldId="312"/>
            <ac:grpSpMk id="168" creationId="{23584569-1068-426D-9DBD-EE90333BDCBA}"/>
          </ac:grpSpMkLst>
        </pc:grpChg>
        <pc:grpChg chg="add del mod">
          <ac:chgData name="Antonio Carlos Meira Neto" userId="59b1efde8bf749db" providerId="LiveId" clId="{A4B80FF9-53FA-433F-AE53-46DF638C0A43}" dt="2022-04-22T01:55:27.403" v="2226" actId="478"/>
          <ac:grpSpMkLst>
            <pc:docMk/>
            <pc:sldMk cId="2930364752" sldId="312"/>
            <ac:grpSpMk id="189" creationId="{BB73CC87-32AA-442A-8DF2-C6C01607BB54}"/>
          </ac:grpSpMkLst>
        </pc:grpChg>
        <pc:grpChg chg="add del mod">
          <ac:chgData name="Antonio Carlos Meira Neto" userId="59b1efde8bf749db" providerId="LiveId" clId="{A4B80FF9-53FA-433F-AE53-46DF638C0A43}" dt="2022-04-22T01:55:27.403" v="2226" actId="478"/>
          <ac:grpSpMkLst>
            <pc:docMk/>
            <pc:sldMk cId="2930364752" sldId="312"/>
            <ac:grpSpMk id="208" creationId="{71CBD683-B489-44C5-84A7-73F16D463871}"/>
          </ac:grpSpMkLst>
        </pc:grpChg>
        <pc:grpChg chg="add del mod">
          <ac:chgData name="Antonio Carlos Meira Neto" userId="59b1efde8bf749db" providerId="LiveId" clId="{A4B80FF9-53FA-433F-AE53-46DF638C0A43}" dt="2022-04-22T01:55:27.403" v="2226" actId="478"/>
          <ac:grpSpMkLst>
            <pc:docMk/>
            <pc:sldMk cId="2930364752" sldId="312"/>
            <ac:grpSpMk id="227" creationId="{E29CA925-63B9-447C-99B6-1162FB2B2ECF}"/>
          </ac:grpSpMkLst>
        </pc:grpChg>
        <pc:grpChg chg="add del mod">
          <ac:chgData name="Antonio Carlos Meira Neto" userId="59b1efde8bf749db" providerId="LiveId" clId="{A4B80FF9-53FA-433F-AE53-46DF638C0A43}" dt="2022-04-22T01:55:30.410" v="2228" actId="478"/>
          <ac:grpSpMkLst>
            <pc:docMk/>
            <pc:sldMk cId="2930364752" sldId="312"/>
            <ac:grpSpMk id="245" creationId="{4231A3DF-FA20-44FC-9C85-B97DEF511498}"/>
          </ac:grpSpMkLst>
        </pc:grpChg>
        <pc:picChg chg="mod">
          <ac:chgData name="Antonio Carlos Meira Neto" userId="59b1efde8bf749db" providerId="LiveId" clId="{A4B80FF9-53FA-433F-AE53-46DF638C0A43}" dt="2022-04-22T01:01:48.729" v="1360" actId="165"/>
          <ac:picMkLst>
            <pc:docMk/>
            <pc:sldMk cId="2930364752" sldId="312"/>
            <ac:picMk id="13" creationId="{332FF9DB-0BF2-495C-A61F-7D0B7C489D20}"/>
          </ac:picMkLst>
        </pc:picChg>
        <pc:picChg chg="mod">
          <ac:chgData name="Antonio Carlos Meira Neto" userId="59b1efde8bf749db" providerId="LiveId" clId="{A4B80FF9-53FA-433F-AE53-46DF638C0A43}" dt="2022-04-22T01:32:45.823" v="1702" actId="207"/>
          <ac:picMkLst>
            <pc:docMk/>
            <pc:sldMk cId="2930364752" sldId="312"/>
            <ac:picMk id="44" creationId="{5A3E7A5B-49AC-42C5-9B39-1B2A3DC76EE9}"/>
          </ac:picMkLst>
        </pc:picChg>
        <pc:picChg chg="del">
          <ac:chgData name="Antonio Carlos Meira Neto" userId="59b1efde8bf749db" providerId="LiveId" clId="{A4B80FF9-53FA-433F-AE53-46DF638C0A43}" dt="2022-04-22T00:51:15.928" v="1193" actId="478"/>
          <ac:picMkLst>
            <pc:docMk/>
            <pc:sldMk cId="2930364752" sldId="312"/>
            <ac:picMk id="49" creationId="{C9BD1CEE-B96D-4502-BD13-80427BED2A18}"/>
          </ac:picMkLst>
        </pc:picChg>
        <pc:picChg chg="mod">
          <ac:chgData name="Antonio Carlos Meira Neto" userId="59b1efde8bf749db" providerId="LiveId" clId="{A4B80FF9-53FA-433F-AE53-46DF638C0A43}" dt="2022-04-22T01:21:22.971" v="1564" actId="1076"/>
          <ac:picMkLst>
            <pc:docMk/>
            <pc:sldMk cId="2930364752" sldId="312"/>
            <ac:picMk id="123" creationId="{74AA6A68-4DFC-488B-84D3-996683D46B79}"/>
          </ac:picMkLst>
        </pc:picChg>
        <pc:picChg chg="mod topLvl">
          <ac:chgData name="Antonio Carlos Meira Neto" userId="59b1efde8bf749db" providerId="LiveId" clId="{A4B80FF9-53FA-433F-AE53-46DF638C0A43}" dt="2022-04-22T01:02:23.477" v="1365" actId="164"/>
          <ac:picMkLst>
            <pc:docMk/>
            <pc:sldMk cId="2930364752" sldId="312"/>
            <ac:picMk id="125" creationId="{7D1D709D-1058-4722-93FA-CE1623225C1B}"/>
          </ac:picMkLst>
        </pc:picChg>
        <pc:picChg chg="mod">
          <ac:chgData name="Antonio Carlos Meira Neto" userId="59b1efde8bf749db" providerId="LiveId" clId="{A4B80FF9-53FA-433F-AE53-46DF638C0A43}" dt="2022-04-22T01:01:48.729" v="1360" actId="165"/>
          <ac:picMkLst>
            <pc:docMk/>
            <pc:sldMk cId="2930364752" sldId="312"/>
            <ac:picMk id="128" creationId="{DF8D72AF-1748-41FD-AF01-A3F59799516C}"/>
          </ac:picMkLst>
        </pc:picChg>
        <pc:picChg chg="mod">
          <ac:chgData name="Antonio Carlos Meira Neto" userId="59b1efde8bf749db" providerId="LiveId" clId="{A4B80FF9-53FA-433F-AE53-46DF638C0A43}" dt="2022-04-22T01:01:48.729" v="1360" actId="165"/>
          <ac:picMkLst>
            <pc:docMk/>
            <pc:sldMk cId="2930364752" sldId="312"/>
            <ac:picMk id="129" creationId="{D502CB7A-4B0D-48D2-8D40-542E176ED946}"/>
          </ac:picMkLst>
        </pc:picChg>
        <pc:picChg chg="mod">
          <ac:chgData name="Antonio Carlos Meira Neto" userId="59b1efde8bf749db" providerId="LiveId" clId="{A4B80FF9-53FA-433F-AE53-46DF638C0A43}" dt="2022-04-22T01:01:48.729" v="1360" actId="165"/>
          <ac:picMkLst>
            <pc:docMk/>
            <pc:sldMk cId="2930364752" sldId="312"/>
            <ac:picMk id="130" creationId="{6B27073A-9997-4C93-9CBB-82E2B5DAB97F}"/>
          </ac:picMkLst>
        </pc:picChg>
        <pc:picChg chg="mod">
          <ac:chgData name="Antonio Carlos Meira Neto" userId="59b1efde8bf749db" providerId="LiveId" clId="{A4B80FF9-53FA-433F-AE53-46DF638C0A43}" dt="2022-04-22T01:01:48.729" v="1360" actId="165"/>
          <ac:picMkLst>
            <pc:docMk/>
            <pc:sldMk cId="2930364752" sldId="312"/>
            <ac:picMk id="131" creationId="{BDE24662-9245-482D-8B56-4BAF908D4AD1}"/>
          </ac:picMkLst>
        </pc:picChg>
        <pc:picChg chg="mod">
          <ac:chgData name="Antonio Carlos Meira Neto" userId="59b1efde8bf749db" providerId="LiveId" clId="{A4B80FF9-53FA-433F-AE53-46DF638C0A43}" dt="2022-04-22T01:01:48.729" v="1360" actId="165"/>
          <ac:picMkLst>
            <pc:docMk/>
            <pc:sldMk cId="2930364752" sldId="312"/>
            <ac:picMk id="132" creationId="{5E30D950-AF5C-44B7-81B9-509DE604D308}"/>
          </ac:picMkLst>
        </pc:picChg>
        <pc:picChg chg="mod">
          <ac:chgData name="Antonio Carlos Meira Neto" userId="59b1efde8bf749db" providerId="LiveId" clId="{A4B80FF9-53FA-433F-AE53-46DF638C0A43}" dt="2022-04-22T01:01:48.729" v="1360" actId="165"/>
          <ac:picMkLst>
            <pc:docMk/>
            <pc:sldMk cId="2930364752" sldId="312"/>
            <ac:picMk id="133" creationId="{54F3E352-802D-4045-8D7F-087DC70B3C1E}"/>
          </ac:picMkLst>
        </pc:picChg>
        <pc:picChg chg="mod topLvl">
          <ac:chgData name="Antonio Carlos Meira Neto" userId="59b1efde8bf749db" providerId="LiveId" clId="{A4B80FF9-53FA-433F-AE53-46DF638C0A43}" dt="2022-04-22T01:02:23.477" v="1365" actId="164"/>
          <ac:picMkLst>
            <pc:docMk/>
            <pc:sldMk cId="2930364752" sldId="312"/>
            <ac:picMk id="139" creationId="{10C3FBF5-BB58-42CB-B637-29DA8477C8B0}"/>
          </ac:picMkLst>
        </pc:picChg>
        <pc:picChg chg="mod topLvl">
          <ac:chgData name="Antonio Carlos Meira Neto" userId="59b1efde8bf749db" providerId="LiveId" clId="{A4B80FF9-53FA-433F-AE53-46DF638C0A43}" dt="2022-04-22T01:02:23.477" v="1365" actId="164"/>
          <ac:picMkLst>
            <pc:docMk/>
            <pc:sldMk cId="2930364752" sldId="312"/>
            <ac:picMk id="147" creationId="{6811E476-6D03-442C-B17D-8AE726AF23B7}"/>
          </ac:picMkLst>
        </pc:picChg>
        <pc:picChg chg="mod topLvl">
          <ac:chgData name="Antonio Carlos Meira Neto" userId="59b1efde8bf749db" providerId="LiveId" clId="{A4B80FF9-53FA-433F-AE53-46DF638C0A43}" dt="2022-04-22T01:02:23.477" v="1365" actId="164"/>
          <ac:picMkLst>
            <pc:docMk/>
            <pc:sldMk cId="2930364752" sldId="312"/>
            <ac:picMk id="148" creationId="{2DEBB7C1-5AE3-4D8B-B1E7-077C867DE06F}"/>
          </ac:picMkLst>
        </pc:picChg>
        <pc:picChg chg="mod">
          <ac:chgData name="Antonio Carlos Meira Neto" userId="59b1efde8bf749db" providerId="LiveId" clId="{A4B80FF9-53FA-433F-AE53-46DF638C0A43}" dt="2022-04-22T01:55:37.566" v="2229" actId="1076"/>
          <ac:picMkLst>
            <pc:docMk/>
            <pc:sldMk cId="2930364752" sldId="312"/>
            <ac:picMk id="152" creationId="{741346C4-43E2-40F9-B4A0-6EE6A8A74C7E}"/>
          </ac:picMkLst>
        </pc:picChg>
        <pc:picChg chg="mod">
          <ac:chgData name="Antonio Carlos Meira Neto" userId="59b1efde8bf749db" providerId="LiveId" clId="{A4B80FF9-53FA-433F-AE53-46DF638C0A43}" dt="2022-04-22T01:18:40.083" v="1507" actId="1037"/>
          <ac:picMkLst>
            <pc:docMk/>
            <pc:sldMk cId="2930364752" sldId="312"/>
            <ac:picMk id="153" creationId="{D55C2F20-E103-49A3-92A4-34396EB2D676}"/>
          </ac:picMkLst>
        </pc:picChg>
        <pc:picChg chg="mod">
          <ac:chgData name="Antonio Carlos Meira Neto" userId="59b1efde8bf749db" providerId="LiveId" clId="{A4B80FF9-53FA-433F-AE53-46DF638C0A43}" dt="2022-04-22T01:18:40.083" v="1507" actId="1037"/>
          <ac:picMkLst>
            <pc:docMk/>
            <pc:sldMk cId="2930364752" sldId="312"/>
            <ac:picMk id="156" creationId="{0DC2E71A-16F5-4FB4-A390-16D03B6F707D}"/>
          </ac:picMkLst>
        </pc:picChg>
        <pc:picChg chg="add del mod">
          <ac:chgData name="Antonio Carlos Meira Neto" userId="59b1efde8bf749db" providerId="LiveId" clId="{A4B80FF9-53FA-433F-AE53-46DF638C0A43}" dt="2022-04-22T01:55:27.403" v="2226" actId="478"/>
          <ac:picMkLst>
            <pc:docMk/>
            <pc:sldMk cId="2930364752" sldId="312"/>
            <ac:picMk id="162" creationId="{3B76F657-7584-4D4E-9115-20481F8C44CF}"/>
          </ac:picMkLst>
        </pc:picChg>
        <pc:picChg chg="mod">
          <ac:chgData name="Antonio Carlos Meira Neto" userId="59b1efde8bf749db" providerId="LiveId" clId="{A4B80FF9-53FA-433F-AE53-46DF638C0A43}" dt="2022-04-22T01:18:40.083" v="1507" actId="1037"/>
          <ac:picMkLst>
            <pc:docMk/>
            <pc:sldMk cId="2930364752" sldId="312"/>
            <ac:picMk id="166" creationId="{BD49FC59-A30B-460B-885D-2B60DBDB3F34}"/>
          </ac:picMkLst>
        </pc:picChg>
        <pc:picChg chg="mod">
          <ac:chgData name="Antonio Carlos Meira Neto" userId="59b1efde8bf749db" providerId="LiveId" clId="{A4B80FF9-53FA-433F-AE53-46DF638C0A43}" dt="2022-04-22T01:19:18.290" v="1553" actId="1037"/>
          <ac:picMkLst>
            <pc:docMk/>
            <pc:sldMk cId="2930364752" sldId="312"/>
            <ac:picMk id="172" creationId="{F55A855C-4C65-404A-949F-C1A0DF74F9DB}"/>
          </ac:picMkLst>
        </pc:picChg>
        <pc:picChg chg="add del mod">
          <ac:chgData name="Antonio Carlos Meira Neto" userId="59b1efde8bf749db" providerId="LiveId" clId="{A4B80FF9-53FA-433F-AE53-46DF638C0A43}" dt="2022-04-22T01:32:57.822" v="1704" actId="478"/>
          <ac:picMkLst>
            <pc:docMk/>
            <pc:sldMk cId="2930364752" sldId="312"/>
            <ac:picMk id="173" creationId="{B95992C4-A05B-4AAC-A286-B61DF624BE77}"/>
          </ac:picMkLst>
        </pc:picChg>
        <pc:picChg chg="mod">
          <ac:chgData name="Antonio Carlos Meira Neto" userId="59b1efde8bf749db" providerId="LiveId" clId="{A4B80FF9-53FA-433F-AE53-46DF638C0A43}" dt="2022-04-22T01:19:18.290" v="1553" actId="1037"/>
          <ac:picMkLst>
            <pc:docMk/>
            <pc:sldMk cId="2930364752" sldId="312"/>
            <ac:picMk id="174" creationId="{EE21D448-D2DD-4524-B6F2-EB74E607E6E0}"/>
          </ac:picMkLst>
        </pc:picChg>
        <pc:picChg chg="add del mod">
          <ac:chgData name="Antonio Carlos Meira Neto" userId="59b1efde8bf749db" providerId="LiveId" clId="{A4B80FF9-53FA-433F-AE53-46DF638C0A43}" dt="2022-04-22T01:32:57.822" v="1704" actId="478"/>
          <ac:picMkLst>
            <pc:docMk/>
            <pc:sldMk cId="2930364752" sldId="312"/>
            <ac:picMk id="176" creationId="{FACDD18E-9D32-4B59-A62C-16C3B4BCFE3A}"/>
          </ac:picMkLst>
        </pc:picChg>
        <pc:picChg chg="mod">
          <ac:chgData name="Antonio Carlos Meira Neto" userId="59b1efde8bf749db" providerId="LiveId" clId="{A4B80FF9-53FA-433F-AE53-46DF638C0A43}" dt="2022-04-22T01:19:18.290" v="1553" actId="1037"/>
          <ac:picMkLst>
            <pc:docMk/>
            <pc:sldMk cId="2930364752" sldId="312"/>
            <ac:picMk id="177" creationId="{64B91B95-876A-42EF-88F8-00DF299B1AEC}"/>
          </ac:picMkLst>
        </pc:picChg>
        <pc:picChg chg="mod">
          <ac:chgData name="Antonio Carlos Meira Neto" userId="59b1efde8bf749db" providerId="LiveId" clId="{A4B80FF9-53FA-433F-AE53-46DF638C0A43}" dt="2022-04-22T01:32:45.823" v="1702" actId="207"/>
          <ac:picMkLst>
            <pc:docMk/>
            <pc:sldMk cId="2930364752" sldId="312"/>
            <ac:picMk id="180" creationId="{1F21F1FD-8070-4002-B850-1C775AC9377B}"/>
          </ac:picMkLst>
        </pc:picChg>
        <pc:picChg chg="mod">
          <ac:chgData name="Antonio Carlos Meira Neto" userId="59b1efde8bf749db" providerId="LiveId" clId="{A4B80FF9-53FA-433F-AE53-46DF638C0A43}" dt="2022-04-22T01:32:45.823" v="1702" actId="207"/>
          <ac:picMkLst>
            <pc:docMk/>
            <pc:sldMk cId="2930364752" sldId="312"/>
            <ac:picMk id="181" creationId="{A0B31F11-1ACE-4C71-8F19-69BE4EDC1B30}"/>
          </ac:picMkLst>
        </pc:picChg>
        <pc:picChg chg="add del mod">
          <ac:chgData name="Antonio Carlos Meira Neto" userId="59b1efde8bf749db" providerId="LiveId" clId="{A4B80FF9-53FA-433F-AE53-46DF638C0A43}" dt="2022-04-22T01:55:28.042" v="2227" actId="478"/>
          <ac:picMkLst>
            <pc:docMk/>
            <pc:sldMk cId="2930364752" sldId="312"/>
            <ac:picMk id="200" creationId="{809CF093-91D4-4DC9-BE74-CB4F6D9F50CB}"/>
          </ac:picMkLst>
        </pc:picChg>
        <pc:picChg chg="add del mod">
          <ac:chgData name="Antonio Carlos Meira Neto" userId="59b1efde8bf749db" providerId="LiveId" clId="{A4B80FF9-53FA-433F-AE53-46DF638C0A43}" dt="2022-04-22T01:55:27.403" v="2226" actId="478"/>
          <ac:picMkLst>
            <pc:docMk/>
            <pc:sldMk cId="2930364752" sldId="312"/>
            <ac:picMk id="202" creationId="{F941776E-B267-4029-BD1A-7E50084559C9}"/>
          </ac:picMkLst>
        </pc:picChg>
        <pc:picChg chg="add del mod">
          <ac:chgData name="Antonio Carlos Meira Neto" userId="59b1efde8bf749db" providerId="LiveId" clId="{A4B80FF9-53FA-433F-AE53-46DF638C0A43}" dt="2022-04-22T01:55:27.403" v="2226" actId="478"/>
          <ac:picMkLst>
            <pc:docMk/>
            <pc:sldMk cId="2930364752" sldId="312"/>
            <ac:picMk id="219" creationId="{911E9AFE-BC60-4A48-952A-5FAF35848521}"/>
          </ac:picMkLst>
        </pc:picChg>
        <pc:picChg chg="add del mod">
          <ac:chgData name="Antonio Carlos Meira Neto" userId="59b1efde8bf749db" providerId="LiveId" clId="{A4B80FF9-53FA-433F-AE53-46DF638C0A43}" dt="2022-04-22T01:55:27.403" v="2226" actId="478"/>
          <ac:picMkLst>
            <pc:docMk/>
            <pc:sldMk cId="2930364752" sldId="312"/>
            <ac:picMk id="221" creationId="{960E1BB1-2D63-4BEB-A410-96C91F8D101B}"/>
          </ac:picMkLst>
        </pc:picChg>
        <pc:picChg chg="add del mod">
          <ac:chgData name="Antonio Carlos Meira Neto" userId="59b1efde8bf749db" providerId="LiveId" clId="{A4B80FF9-53FA-433F-AE53-46DF638C0A43}" dt="2022-04-22T01:55:27.403" v="2226" actId="478"/>
          <ac:picMkLst>
            <pc:docMk/>
            <pc:sldMk cId="2930364752" sldId="312"/>
            <ac:picMk id="238" creationId="{9A068DA4-FC79-4DCE-A9DD-B80DF3F34F32}"/>
          </ac:picMkLst>
        </pc:picChg>
        <pc:picChg chg="add del mod">
          <ac:chgData name="Antonio Carlos Meira Neto" userId="59b1efde8bf749db" providerId="LiveId" clId="{A4B80FF9-53FA-433F-AE53-46DF638C0A43}" dt="2022-04-22T01:55:27.403" v="2226" actId="478"/>
          <ac:picMkLst>
            <pc:docMk/>
            <pc:sldMk cId="2930364752" sldId="312"/>
            <ac:picMk id="240" creationId="{6CDCC80A-CFFA-4FAE-AE39-76A1611671B4}"/>
          </ac:picMkLst>
        </pc:picChg>
        <pc:picChg chg="mod">
          <ac:chgData name="Antonio Carlos Meira Neto" userId="59b1efde8bf749db" providerId="LiveId" clId="{A4B80FF9-53FA-433F-AE53-46DF638C0A43}" dt="2022-04-22T01:50:55.816" v="2008" actId="1076"/>
          <ac:picMkLst>
            <pc:docMk/>
            <pc:sldMk cId="2930364752" sldId="312"/>
            <ac:picMk id="246" creationId="{085D3919-42CD-443F-87E3-C669C49DC281}"/>
          </ac:picMkLst>
        </pc:picChg>
        <pc:cxnChg chg="mod">
          <ac:chgData name="Antonio Carlos Meira Neto" userId="59b1efde8bf749db" providerId="LiveId" clId="{A4B80FF9-53FA-433F-AE53-46DF638C0A43}" dt="2022-04-22T01:01:48.729" v="1360" actId="165"/>
          <ac:cxnSpMkLst>
            <pc:docMk/>
            <pc:sldMk cId="2930364752" sldId="312"/>
            <ac:cxnSpMk id="16" creationId="{F63AC62E-E38A-4B6D-950D-260944F37084}"/>
          </ac:cxnSpMkLst>
        </pc:cxnChg>
        <pc:cxnChg chg="mod">
          <ac:chgData name="Antonio Carlos Meira Neto" userId="59b1efde8bf749db" providerId="LiveId" clId="{A4B80FF9-53FA-433F-AE53-46DF638C0A43}" dt="2022-04-22T01:21:22.971" v="1564" actId="1076"/>
          <ac:cxnSpMkLst>
            <pc:docMk/>
            <pc:sldMk cId="2930364752" sldId="312"/>
            <ac:cxnSpMk id="124" creationId="{13E3137A-8BEE-44C4-B311-C118A4E99FF6}"/>
          </ac:cxnSpMkLst>
        </pc:cxnChg>
        <pc:cxnChg chg="mod">
          <ac:chgData name="Antonio Carlos Meira Neto" userId="59b1efde8bf749db" providerId="LiveId" clId="{A4B80FF9-53FA-433F-AE53-46DF638C0A43}" dt="2022-04-22T01:21:22.971" v="1564" actId="1076"/>
          <ac:cxnSpMkLst>
            <pc:docMk/>
            <pc:sldMk cId="2930364752" sldId="312"/>
            <ac:cxnSpMk id="134" creationId="{519646EC-90AC-48BE-8C5D-58321618525A}"/>
          </ac:cxnSpMkLst>
        </pc:cxnChg>
        <pc:cxnChg chg="mod">
          <ac:chgData name="Antonio Carlos Meira Neto" userId="59b1efde8bf749db" providerId="LiveId" clId="{A4B80FF9-53FA-433F-AE53-46DF638C0A43}" dt="2022-04-22T01:01:48.729" v="1360" actId="165"/>
          <ac:cxnSpMkLst>
            <pc:docMk/>
            <pc:sldMk cId="2930364752" sldId="312"/>
            <ac:cxnSpMk id="135" creationId="{9AAEF8B5-7230-4120-ABD2-E930C42EE55F}"/>
          </ac:cxnSpMkLst>
        </pc:cxnChg>
        <pc:cxnChg chg="mod">
          <ac:chgData name="Antonio Carlos Meira Neto" userId="59b1efde8bf749db" providerId="LiveId" clId="{A4B80FF9-53FA-433F-AE53-46DF638C0A43}" dt="2022-04-22T01:01:48.729" v="1360" actId="165"/>
          <ac:cxnSpMkLst>
            <pc:docMk/>
            <pc:sldMk cId="2930364752" sldId="312"/>
            <ac:cxnSpMk id="136" creationId="{6EA7594C-A650-4936-9544-122C38F9E5F3}"/>
          </ac:cxnSpMkLst>
        </pc:cxnChg>
        <pc:cxnChg chg="mod">
          <ac:chgData name="Antonio Carlos Meira Neto" userId="59b1efde8bf749db" providerId="LiveId" clId="{A4B80FF9-53FA-433F-AE53-46DF638C0A43}" dt="2022-04-22T01:21:22.971" v="1564" actId="1076"/>
          <ac:cxnSpMkLst>
            <pc:docMk/>
            <pc:sldMk cId="2930364752" sldId="312"/>
            <ac:cxnSpMk id="155" creationId="{7841CF69-FE7D-4E9A-8EBC-E0CCD98432A1}"/>
          </ac:cxnSpMkLst>
        </pc:cxnChg>
        <pc:cxnChg chg="mod">
          <ac:chgData name="Antonio Carlos Meira Neto" userId="59b1efde8bf749db" providerId="LiveId" clId="{A4B80FF9-53FA-433F-AE53-46DF638C0A43}" dt="2022-04-22T01:18:04.675" v="1474" actId="164"/>
          <ac:cxnSpMkLst>
            <pc:docMk/>
            <pc:sldMk cId="2930364752" sldId="312"/>
            <ac:cxnSpMk id="163" creationId="{9519B3AA-4994-4292-9FB1-83C5EE2614BB}"/>
          </ac:cxnSpMkLst>
        </pc:cxnChg>
        <pc:cxnChg chg="mod">
          <ac:chgData name="Antonio Carlos Meira Neto" userId="59b1efde8bf749db" providerId="LiveId" clId="{A4B80FF9-53FA-433F-AE53-46DF638C0A43}" dt="2022-04-22T01:50:55.816" v="2008" actId="1076"/>
          <ac:cxnSpMkLst>
            <pc:docMk/>
            <pc:sldMk cId="2930364752" sldId="312"/>
            <ac:cxnSpMk id="247" creationId="{44C8122C-922F-482C-836A-3DFCF19F9F20}"/>
          </ac:cxnSpMkLst>
        </pc:cxnChg>
        <pc:cxnChg chg="mod">
          <ac:chgData name="Antonio Carlos Meira Neto" userId="59b1efde8bf749db" providerId="LiveId" clId="{A4B80FF9-53FA-433F-AE53-46DF638C0A43}" dt="2022-04-22T01:50:55.816" v="2008" actId="1076"/>
          <ac:cxnSpMkLst>
            <pc:docMk/>
            <pc:sldMk cId="2930364752" sldId="312"/>
            <ac:cxnSpMk id="249" creationId="{F04FCF7A-5ACF-41B6-B73F-DCC127C5A1F3}"/>
          </ac:cxnSpMkLst>
        </pc:cxnChg>
        <pc:cxnChg chg="mod">
          <ac:chgData name="Antonio Carlos Meira Neto" userId="59b1efde8bf749db" providerId="LiveId" clId="{A4B80FF9-53FA-433F-AE53-46DF638C0A43}" dt="2022-04-22T01:50:55.816" v="2008" actId="1076"/>
          <ac:cxnSpMkLst>
            <pc:docMk/>
            <pc:sldMk cId="2930364752" sldId="312"/>
            <ac:cxnSpMk id="251" creationId="{242C02DB-06E3-4BE7-B371-2FDD9ED13620}"/>
          </ac:cxnSpMkLst>
        </pc:cxnChg>
      </pc:sldChg>
      <pc:sldChg chg="addSp delSp modSp add mod">
        <pc:chgData name="Antonio Carlos Meira Neto" userId="59b1efde8bf749db" providerId="LiveId" clId="{A4B80FF9-53FA-433F-AE53-46DF638C0A43}" dt="2022-04-23T00:59:53.907" v="2859" actId="478"/>
        <pc:sldMkLst>
          <pc:docMk/>
          <pc:sldMk cId="1496085107" sldId="313"/>
        </pc:sldMkLst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5" creationId="{9270189B-AA4C-42C7-A344-EE23D76C511C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8" creationId="{7E72C087-151A-4456-9D52-AD00722D4C45}"/>
          </ac:spMkLst>
        </pc:spChg>
        <pc:spChg chg="mod topLvl">
          <ac:chgData name="Antonio Carlos Meira Neto" userId="59b1efde8bf749db" providerId="LiveId" clId="{A4B80FF9-53FA-433F-AE53-46DF638C0A43}" dt="2022-04-23T00:59:53.907" v="2859" actId="478"/>
          <ac:spMkLst>
            <pc:docMk/>
            <pc:sldMk cId="1496085107" sldId="313"/>
            <ac:spMk id="89" creationId="{7EF03DDD-EAA6-498F-B503-EB9332AD06FC}"/>
          </ac:spMkLst>
        </pc:spChg>
        <pc:spChg chg="mod topLvl">
          <ac:chgData name="Antonio Carlos Meira Neto" userId="59b1efde8bf749db" providerId="LiveId" clId="{A4B80FF9-53FA-433F-AE53-46DF638C0A43}" dt="2022-04-23T00:59:53.907" v="2859" actId="478"/>
          <ac:spMkLst>
            <pc:docMk/>
            <pc:sldMk cId="1496085107" sldId="313"/>
            <ac:spMk id="91" creationId="{009A2EA4-BF5B-4A07-8D44-2F1E33231A47}"/>
          </ac:spMkLst>
        </pc:spChg>
        <pc:spChg chg="del mod topLvl">
          <ac:chgData name="Antonio Carlos Meira Neto" userId="59b1efde8bf749db" providerId="LiveId" clId="{A4B80FF9-53FA-433F-AE53-46DF638C0A43}" dt="2022-04-22T23:37:54.308" v="2341" actId="478"/>
          <ac:spMkLst>
            <pc:docMk/>
            <pc:sldMk cId="1496085107" sldId="313"/>
            <ac:spMk id="93" creationId="{532EF623-712E-45EB-A74F-08223E778021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103" creationId="{10A7A578-1D3C-4A01-AE46-869FCC18E69A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106" creationId="{1D0B18CC-93D1-4738-93A3-A4BA8A48E8C8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107" creationId="{1B1DC2AC-C07D-4DD3-9D83-3E6AA9CFE3B6}"/>
          </ac:spMkLst>
        </pc:spChg>
        <pc:spChg chg="del mod topLvl">
          <ac:chgData name="Antonio Carlos Meira Neto" userId="59b1efde8bf749db" providerId="LiveId" clId="{A4B80FF9-53FA-433F-AE53-46DF638C0A43}" dt="2022-04-22T23:39:15.685" v="2544" actId="478"/>
          <ac:spMkLst>
            <pc:docMk/>
            <pc:sldMk cId="1496085107" sldId="313"/>
            <ac:spMk id="109" creationId="{79804465-EA0B-4271-836B-D558474857A1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115" creationId="{7818C1D8-B48B-434D-B656-989A1074B484}"/>
          </ac:spMkLst>
        </pc:spChg>
        <pc:spChg chg="del mod topLvl">
          <ac:chgData name="Antonio Carlos Meira Neto" userId="59b1efde8bf749db" providerId="LiveId" clId="{A4B80FF9-53FA-433F-AE53-46DF638C0A43}" dt="2022-04-22T23:38:22.036" v="2442" actId="478"/>
          <ac:spMkLst>
            <pc:docMk/>
            <pc:sldMk cId="1496085107" sldId="313"/>
            <ac:spMk id="117" creationId="{D0783261-4D34-4D5B-A057-EAB4AEEBCAC1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118" creationId="{73F2E515-283C-497E-A1C4-E79DEF8DAEF6}"/>
          </ac:spMkLst>
        </pc:spChg>
        <pc:spChg chg="mod topLvl">
          <ac:chgData name="Antonio Carlos Meira Neto" userId="59b1efde8bf749db" providerId="LiveId" clId="{A4B80FF9-53FA-433F-AE53-46DF638C0A43}" dt="2022-04-23T00:59:53.907" v="2859" actId="478"/>
          <ac:spMkLst>
            <pc:docMk/>
            <pc:sldMk cId="1496085107" sldId="313"/>
            <ac:spMk id="120" creationId="{F53A76A1-6106-45F5-8EED-8476E9B6FFE3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121" creationId="{2B94E0CD-D925-47CC-8380-77220DB120FC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123" creationId="{A8C3D3BA-A4C0-48EC-B9CD-0A45E945F27D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124" creationId="{9B0C80F6-CB1D-4535-AAB3-DF1255F85CF6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126" creationId="{9D7F37CE-74D3-4732-A60F-462CBDD29FF0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134" creationId="{DBC2A10E-80BF-468B-B19E-8B7FB952CDFB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140" creationId="{D75B83AF-8DE0-4B66-80E1-10A023855A6D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155" creationId="{506B1B92-B5FA-4A0C-9E04-76EE483A4294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162" creationId="{662A39CC-C0CC-4EAA-9789-F9CDB11ABD12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175" creationId="{E81BC26C-94FF-4FD1-A3EB-0B06CF3C5786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184" creationId="{B789F37D-A88C-466B-83DD-2AD8538B5A99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197" creationId="{8096B736-F407-4E04-A09C-B37BEDC3CD18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198" creationId="{AB097A8F-14B9-426E-854B-EAFFA085B415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199" creationId="{B4782CC5-4586-4410-9444-53A9419556F3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200" creationId="{45C913AC-C180-4D08-BFA4-58595C17FEFD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201" creationId="{90CD8F77-F3D5-47E9-B591-08F650F2C690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203" creationId="{D2EFEE4C-D567-4888-8F7F-6879C2098A2B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204" creationId="{1F61F2DE-E368-4F78-B0CC-F3FBE2BD9366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205" creationId="{04B1597D-34FC-4944-A300-9AFCC2E59376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206" creationId="{482FCE79-13CE-4689-A73A-1BEFA3994711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207" creationId="{A7AC5E8F-0592-4969-B63B-F64808B90F7F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208" creationId="{EF6EFC5C-8E4B-4B96-A443-24B048DC9767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209" creationId="{7007F328-B5C0-4A61-9AFA-99C6200405A3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210" creationId="{22C970C4-1757-4FCC-9684-7A8C9A503DB4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211" creationId="{5A61B77E-5956-4B64-BCAC-B8EBD52F6C27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212" creationId="{F87D4ADA-D6EA-4D71-B2DD-B490B94966ED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214" creationId="{6363F64E-5A68-4305-85E5-76372F7C9F02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216" creationId="{89208895-A65C-4186-9FA7-B5AD71A930E3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217" creationId="{F0CD9A7B-E614-4C78-98B3-2D4DB772220F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218" creationId="{425F493B-87DA-4FE9-AD27-87BE5282F1F7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219" creationId="{478E0099-2AD0-419D-844C-9E32498EDD89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220" creationId="{0E18E832-3889-4F2E-97C9-BD06CB23C309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222" creationId="{BE4DC51B-5144-4177-975C-06C27FFFCF5C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223" creationId="{13249BEC-AD36-4F79-A337-0E059A81250A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224" creationId="{941EF1F1-A385-473D-8E91-0D67854A5583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225" creationId="{634EA6C4-38B1-4897-A7A6-D1AA9ADF6FB7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226" creationId="{33DBC845-D92C-4563-B2AB-2194001D1B3A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227" creationId="{23A189BB-7413-4A86-822F-DF687BF0BB51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228" creationId="{168B4467-4F42-4D1D-80EC-9ACFD0F05393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229" creationId="{4D66DDFE-8625-4056-A75D-B691E41A2884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230" creationId="{EECDC130-0E31-4C43-A92D-E807EB0FD6E7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231" creationId="{A51E187B-45C3-4F44-82DE-D9F42F703C3E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233" creationId="{FDA01ED6-EE5B-45B4-B339-D576639AF3E8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235" creationId="{DCCFA4B2-EE30-4A44-A7E4-4FC04B06606A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236" creationId="{5FA90912-4EC4-4C53-A5AD-C44E0393A49E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237" creationId="{80E76C25-3465-4F94-B525-A644219A8E99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238" creationId="{753F52EB-22F7-482B-95BC-9473D823370A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241" creationId="{5EB5001C-6691-4223-ABB2-364CE075C9FB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242" creationId="{DD69BE9B-0A2A-4D68-8CD1-9D47973BF8AD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243" creationId="{1F106563-55CA-43F8-A315-0CC842B5599B}"/>
          </ac:spMkLst>
        </pc:spChg>
        <pc:spChg chg="mod">
          <ac:chgData name="Antonio Carlos Meira Neto" userId="59b1efde8bf749db" providerId="LiveId" clId="{A4B80FF9-53FA-433F-AE53-46DF638C0A43}" dt="2022-04-22T23:44:26.110" v="2687" actId="1076"/>
          <ac:spMkLst>
            <pc:docMk/>
            <pc:sldMk cId="1496085107" sldId="313"/>
            <ac:spMk id="246" creationId="{6C880151-D702-469A-AB0D-5648139A82AE}"/>
          </ac:spMkLst>
        </pc:spChg>
        <pc:grpChg chg="add mod">
          <ac:chgData name="Antonio Carlos Meira Neto" userId="59b1efde8bf749db" providerId="LiveId" clId="{A4B80FF9-53FA-433F-AE53-46DF638C0A43}" dt="2022-04-23T00:59:53.907" v="2859" actId="478"/>
          <ac:grpSpMkLst>
            <pc:docMk/>
            <pc:sldMk cId="1496085107" sldId="313"/>
            <ac:grpSpMk id="6" creationId="{69D9772F-20C0-418D-9FF1-84F426DA172F}"/>
          </ac:grpSpMkLst>
        </pc:grpChg>
        <pc:grpChg chg="del mod">
          <ac:chgData name="Antonio Carlos Meira Neto" userId="59b1efde8bf749db" providerId="LiveId" clId="{A4B80FF9-53FA-433F-AE53-46DF638C0A43}" dt="2022-04-22T23:37:43.852" v="2339" actId="165"/>
          <ac:grpSpMkLst>
            <pc:docMk/>
            <pc:sldMk cId="1496085107" sldId="313"/>
            <ac:grpSpMk id="9" creationId="{3E0BB122-9870-475D-8735-2B99394EC257}"/>
          </ac:grpSpMkLst>
        </pc:grpChg>
        <pc:grpChg chg="mod">
          <ac:chgData name="Antonio Carlos Meira Neto" userId="59b1efde8bf749db" providerId="LiveId" clId="{A4B80FF9-53FA-433F-AE53-46DF638C0A43}" dt="2022-04-22T23:44:26.110" v="2687" actId="1076"/>
          <ac:grpSpMkLst>
            <pc:docMk/>
            <pc:sldMk cId="1496085107" sldId="313"/>
            <ac:grpSpMk id="10" creationId="{53FE63F6-A62F-4C09-80EF-11028474476D}"/>
          </ac:grpSpMkLst>
        </pc:grpChg>
        <pc:grpChg chg="mod">
          <ac:chgData name="Antonio Carlos Meira Neto" userId="59b1efde8bf749db" providerId="LiveId" clId="{A4B80FF9-53FA-433F-AE53-46DF638C0A43}" dt="2022-04-22T23:44:26.110" v="2687" actId="1076"/>
          <ac:grpSpMkLst>
            <pc:docMk/>
            <pc:sldMk cId="1496085107" sldId="313"/>
            <ac:grpSpMk id="22" creationId="{B4BD8964-DAA3-4DFD-ADF3-2D636BDE0E8D}"/>
          </ac:grpSpMkLst>
        </pc:grpChg>
        <pc:grpChg chg="mod">
          <ac:chgData name="Antonio Carlos Meira Neto" userId="59b1efde8bf749db" providerId="LiveId" clId="{A4B80FF9-53FA-433F-AE53-46DF638C0A43}" dt="2022-04-22T23:44:26.110" v="2687" actId="1076"/>
          <ac:grpSpMkLst>
            <pc:docMk/>
            <pc:sldMk cId="1496085107" sldId="313"/>
            <ac:grpSpMk id="23" creationId="{219E7799-B600-4D98-8853-8513BE8ABF0B}"/>
          </ac:grpSpMkLst>
        </pc:grpChg>
        <pc:grpChg chg="mod">
          <ac:chgData name="Antonio Carlos Meira Neto" userId="59b1efde8bf749db" providerId="LiveId" clId="{A4B80FF9-53FA-433F-AE53-46DF638C0A43}" dt="2022-04-22T23:44:26.110" v="2687" actId="1076"/>
          <ac:grpSpMkLst>
            <pc:docMk/>
            <pc:sldMk cId="1496085107" sldId="313"/>
            <ac:grpSpMk id="24" creationId="{1A7B7561-B412-4C4C-857D-BA39943FE699}"/>
          </ac:grpSpMkLst>
        </pc:grpChg>
        <pc:grpChg chg="add del mod">
          <ac:chgData name="Antonio Carlos Meira Neto" userId="59b1efde8bf749db" providerId="LiveId" clId="{A4B80FF9-53FA-433F-AE53-46DF638C0A43}" dt="2022-04-22T23:37:48.650" v="2340" actId="165"/>
          <ac:grpSpMkLst>
            <pc:docMk/>
            <pc:sldMk cId="1496085107" sldId="313"/>
            <ac:grpSpMk id="86" creationId="{F6391FC6-6790-4D68-A0BC-685C6942D3F2}"/>
          </ac:grpSpMkLst>
        </pc:grpChg>
        <pc:grpChg chg="mod">
          <ac:chgData name="Antonio Carlos Meira Neto" userId="59b1efde8bf749db" providerId="LiveId" clId="{A4B80FF9-53FA-433F-AE53-46DF638C0A43}" dt="2022-04-22T23:44:26.110" v="2687" actId="1076"/>
          <ac:grpSpMkLst>
            <pc:docMk/>
            <pc:sldMk cId="1496085107" sldId="313"/>
            <ac:grpSpMk id="202" creationId="{B4CC3FFE-CAE0-43CC-89B7-2523B1F8884E}"/>
          </ac:grpSpMkLst>
        </pc:grpChg>
        <pc:grpChg chg="mod">
          <ac:chgData name="Antonio Carlos Meira Neto" userId="59b1efde8bf749db" providerId="LiveId" clId="{A4B80FF9-53FA-433F-AE53-46DF638C0A43}" dt="2022-04-22T23:44:26.110" v="2687" actId="1076"/>
          <ac:grpSpMkLst>
            <pc:docMk/>
            <pc:sldMk cId="1496085107" sldId="313"/>
            <ac:grpSpMk id="221" creationId="{B7A6E4ED-C0E4-4C78-8AD2-FB889493544D}"/>
          </ac:grpSpMkLst>
        </pc:grpChg>
        <pc:picChg chg="del mod topLvl">
          <ac:chgData name="Antonio Carlos Meira Neto" userId="59b1efde8bf749db" providerId="LiveId" clId="{A4B80FF9-53FA-433F-AE53-46DF638C0A43}" dt="2022-04-23T00:10:31.827" v="2741" actId="478"/>
          <ac:picMkLst>
            <pc:docMk/>
            <pc:sldMk cId="1496085107" sldId="313"/>
            <ac:picMk id="87" creationId="{A9D47FB9-2413-46B7-9C21-E3FE7584951A}"/>
          </ac:picMkLst>
        </pc:picChg>
        <pc:picChg chg="add del mod">
          <ac:chgData name="Antonio Carlos Meira Neto" userId="59b1efde8bf749db" providerId="LiveId" clId="{A4B80FF9-53FA-433F-AE53-46DF638C0A43}" dt="2022-04-22T23:40:00.899" v="2567" actId="478"/>
          <ac:picMkLst>
            <pc:docMk/>
            <pc:sldMk cId="1496085107" sldId="313"/>
            <ac:picMk id="94" creationId="{B77414DD-4084-495B-BC8F-4F78FA076CA0}"/>
          </ac:picMkLst>
        </pc:picChg>
        <pc:picChg chg="add del mod">
          <ac:chgData name="Antonio Carlos Meira Neto" userId="59b1efde8bf749db" providerId="LiveId" clId="{A4B80FF9-53FA-433F-AE53-46DF638C0A43}" dt="2022-04-22T23:40:01.341" v="2568" actId="478"/>
          <ac:picMkLst>
            <pc:docMk/>
            <pc:sldMk cId="1496085107" sldId="313"/>
            <ac:picMk id="95" creationId="{2AA7DDFA-02B0-4459-99FD-E7B1138E0DD7}"/>
          </ac:picMkLst>
        </pc:picChg>
        <pc:picChg chg="add del mod">
          <ac:chgData name="Antonio Carlos Meira Neto" userId="59b1efde8bf749db" providerId="LiveId" clId="{A4B80FF9-53FA-433F-AE53-46DF638C0A43}" dt="2022-04-22T23:45:51.628" v="2699" actId="478"/>
          <ac:picMkLst>
            <pc:docMk/>
            <pc:sldMk cId="1496085107" sldId="313"/>
            <ac:picMk id="96" creationId="{214E1D6C-652E-41CB-AB52-DD2B80B0DA74}"/>
          </ac:picMkLst>
        </pc:picChg>
        <pc:picChg chg="add del mod">
          <ac:chgData name="Antonio Carlos Meira Neto" userId="59b1efde8bf749db" providerId="LiveId" clId="{A4B80FF9-53FA-433F-AE53-46DF638C0A43}" dt="2022-04-22T23:45:52.054" v="2700" actId="478"/>
          <ac:picMkLst>
            <pc:docMk/>
            <pc:sldMk cId="1496085107" sldId="313"/>
            <ac:picMk id="97" creationId="{6E568825-3543-44CD-A1C2-E81F6802B408}"/>
          </ac:picMkLst>
        </pc:picChg>
        <pc:picChg chg="add del mod">
          <ac:chgData name="Antonio Carlos Meira Neto" userId="59b1efde8bf749db" providerId="LiveId" clId="{A4B80FF9-53FA-433F-AE53-46DF638C0A43}" dt="2022-04-22T23:46:36.100" v="2709" actId="478"/>
          <ac:picMkLst>
            <pc:docMk/>
            <pc:sldMk cId="1496085107" sldId="313"/>
            <ac:picMk id="98" creationId="{C7FB5829-6C8A-4F6F-BA03-85BAD271A6C9}"/>
          </ac:picMkLst>
        </pc:picChg>
        <pc:picChg chg="add del mod">
          <ac:chgData name="Antonio Carlos Meira Neto" userId="59b1efde8bf749db" providerId="LiveId" clId="{A4B80FF9-53FA-433F-AE53-46DF638C0A43}" dt="2022-04-22T23:46:35.492" v="2708" actId="478"/>
          <ac:picMkLst>
            <pc:docMk/>
            <pc:sldMk cId="1496085107" sldId="313"/>
            <ac:picMk id="99" creationId="{F37F665B-CE07-4175-AFE0-CC96D0585D76}"/>
          </ac:picMkLst>
        </pc:picChg>
        <pc:picChg chg="add del mod">
          <ac:chgData name="Antonio Carlos Meira Neto" userId="59b1efde8bf749db" providerId="LiveId" clId="{A4B80FF9-53FA-433F-AE53-46DF638C0A43}" dt="2022-04-23T00:10:31.185" v="2740" actId="478"/>
          <ac:picMkLst>
            <pc:docMk/>
            <pc:sldMk cId="1496085107" sldId="313"/>
            <ac:picMk id="100" creationId="{68D6638B-5580-450E-BDD0-BB8ACE4AD54F}"/>
          </ac:picMkLst>
        </pc:picChg>
        <pc:picChg chg="add del mod">
          <ac:chgData name="Antonio Carlos Meira Neto" userId="59b1efde8bf749db" providerId="LiveId" clId="{A4B80FF9-53FA-433F-AE53-46DF638C0A43}" dt="2022-04-23T00:10:27.644" v="2738" actId="478"/>
          <ac:picMkLst>
            <pc:docMk/>
            <pc:sldMk cId="1496085107" sldId="313"/>
            <ac:picMk id="101" creationId="{EC0D9006-A3DA-4B18-B956-EBDC861E843D}"/>
          </ac:picMkLst>
        </pc:picChg>
        <pc:picChg chg="mod">
          <ac:chgData name="Antonio Carlos Meira Neto" userId="59b1efde8bf749db" providerId="LiveId" clId="{A4B80FF9-53FA-433F-AE53-46DF638C0A43}" dt="2022-04-22T23:44:26.110" v="2687" actId="1076"/>
          <ac:picMkLst>
            <pc:docMk/>
            <pc:sldMk cId="1496085107" sldId="313"/>
            <ac:picMk id="161" creationId="{BAE48074-F351-47ED-B4CF-63E86ABD583B}"/>
          </ac:picMkLst>
        </pc:picChg>
        <pc:picChg chg="mod">
          <ac:chgData name="Antonio Carlos Meira Neto" userId="59b1efde8bf749db" providerId="LiveId" clId="{A4B80FF9-53FA-433F-AE53-46DF638C0A43}" dt="2022-04-22T23:44:26.110" v="2687" actId="1076"/>
          <ac:picMkLst>
            <pc:docMk/>
            <pc:sldMk cId="1496085107" sldId="313"/>
            <ac:picMk id="172" creationId="{F55A855C-4C65-404A-949F-C1A0DF74F9DB}"/>
          </ac:picMkLst>
        </pc:picChg>
        <pc:picChg chg="mod">
          <ac:chgData name="Antonio Carlos Meira Neto" userId="59b1efde8bf749db" providerId="LiveId" clId="{A4B80FF9-53FA-433F-AE53-46DF638C0A43}" dt="2022-04-22T23:44:26.110" v="2687" actId="1076"/>
          <ac:picMkLst>
            <pc:docMk/>
            <pc:sldMk cId="1496085107" sldId="313"/>
            <ac:picMk id="173" creationId="{F9CAC023-1F51-4EBE-A598-74CB33E066EE}"/>
          </ac:picMkLst>
        </pc:picChg>
        <pc:picChg chg="mod">
          <ac:chgData name="Antonio Carlos Meira Neto" userId="59b1efde8bf749db" providerId="LiveId" clId="{A4B80FF9-53FA-433F-AE53-46DF638C0A43}" dt="2022-04-22T23:44:26.110" v="2687" actId="1076"/>
          <ac:picMkLst>
            <pc:docMk/>
            <pc:sldMk cId="1496085107" sldId="313"/>
            <ac:picMk id="174" creationId="{EE21D448-D2DD-4524-B6F2-EB74E607E6E0}"/>
          </ac:picMkLst>
        </pc:picChg>
        <pc:picChg chg="mod">
          <ac:chgData name="Antonio Carlos Meira Neto" userId="59b1efde8bf749db" providerId="LiveId" clId="{A4B80FF9-53FA-433F-AE53-46DF638C0A43}" dt="2022-04-22T23:44:26.110" v="2687" actId="1076"/>
          <ac:picMkLst>
            <pc:docMk/>
            <pc:sldMk cId="1496085107" sldId="313"/>
            <ac:picMk id="177" creationId="{64B91B95-876A-42EF-88F8-00DF299B1AEC}"/>
          </ac:picMkLst>
        </pc:picChg>
        <pc:picChg chg="mod">
          <ac:chgData name="Antonio Carlos Meira Neto" userId="59b1efde8bf749db" providerId="LiveId" clId="{A4B80FF9-53FA-433F-AE53-46DF638C0A43}" dt="2022-04-22T23:44:26.110" v="2687" actId="1076"/>
          <ac:picMkLst>
            <pc:docMk/>
            <pc:sldMk cId="1496085107" sldId="313"/>
            <ac:picMk id="213" creationId="{48C3DEF8-B6BA-493D-B29B-47A2F0D98D3A}"/>
          </ac:picMkLst>
        </pc:picChg>
        <pc:picChg chg="mod">
          <ac:chgData name="Antonio Carlos Meira Neto" userId="59b1efde8bf749db" providerId="LiveId" clId="{A4B80FF9-53FA-433F-AE53-46DF638C0A43}" dt="2022-04-22T23:44:26.110" v="2687" actId="1076"/>
          <ac:picMkLst>
            <pc:docMk/>
            <pc:sldMk cId="1496085107" sldId="313"/>
            <ac:picMk id="215" creationId="{1E5CA88B-28E6-4B3B-ABE8-1B1BDF4395B8}"/>
          </ac:picMkLst>
        </pc:picChg>
        <pc:picChg chg="mod">
          <ac:chgData name="Antonio Carlos Meira Neto" userId="59b1efde8bf749db" providerId="LiveId" clId="{A4B80FF9-53FA-433F-AE53-46DF638C0A43}" dt="2022-04-22T23:44:26.110" v="2687" actId="1076"/>
          <ac:picMkLst>
            <pc:docMk/>
            <pc:sldMk cId="1496085107" sldId="313"/>
            <ac:picMk id="232" creationId="{75F08D18-0A48-4D99-AC87-49883BBC69E4}"/>
          </ac:picMkLst>
        </pc:picChg>
        <pc:picChg chg="mod">
          <ac:chgData name="Antonio Carlos Meira Neto" userId="59b1efde8bf749db" providerId="LiveId" clId="{A4B80FF9-53FA-433F-AE53-46DF638C0A43}" dt="2022-04-22T23:44:26.110" v="2687" actId="1076"/>
          <ac:picMkLst>
            <pc:docMk/>
            <pc:sldMk cId="1496085107" sldId="313"/>
            <ac:picMk id="234" creationId="{F4ED0F4B-E263-4862-9DA7-654C3D57ADFA}"/>
          </ac:picMkLst>
        </pc:picChg>
        <pc:picChg chg="mod">
          <ac:chgData name="Antonio Carlos Meira Neto" userId="59b1efde8bf749db" providerId="LiveId" clId="{A4B80FF9-53FA-433F-AE53-46DF638C0A43}" dt="2022-04-22T23:44:26.110" v="2687" actId="1076"/>
          <ac:picMkLst>
            <pc:docMk/>
            <pc:sldMk cId="1496085107" sldId="313"/>
            <ac:picMk id="244" creationId="{D0F611D1-0754-4D4C-8C32-1FAC5891EBC0}"/>
          </ac:picMkLst>
        </pc:picChg>
        <pc:picChg chg="add del mod">
          <ac:chgData name="Antonio Carlos Meira Neto" userId="59b1efde8bf749db" providerId="LiveId" clId="{A4B80FF9-53FA-433F-AE53-46DF638C0A43}" dt="2022-04-23T00:59:53.907" v="2859" actId="478"/>
          <ac:picMkLst>
            <pc:docMk/>
            <pc:sldMk cId="1496085107" sldId="313"/>
            <ac:picMk id="1026" creationId="{CFA340BD-E8D9-45F0-8103-6425DC1A3DC0}"/>
          </ac:picMkLst>
        </pc:picChg>
        <pc:picChg chg="add mod">
          <ac:chgData name="Antonio Carlos Meira Neto" userId="59b1efde8bf749db" providerId="LiveId" clId="{A4B80FF9-53FA-433F-AE53-46DF638C0A43}" dt="2022-04-23T00:59:34.746" v="2857" actId="167"/>
          <ac:picMkLst>
            <pc:docMk/>
            <pc:sldMk cId="1496085107" sldId="313"/>
            <ac:picMk id="1028" creationId="{2E945F92-9504-440F-80AF-D9D4B6ABC10E}"/>
          </ac:picMkLst>
        </pc:picChg>
        <pc:picChg chg="del mod topLvl">
          <ac:chgData name="Antonio Carlos Meira Neto" userId="59b1efde8bf749db" providerId="LiveId" clId="{A4B80FF9-53FA-433F-AE53-46DF638C0A43}" dt="2022-04-22T23:39:44.261" v="2561" actId="478"/>
          <ac:picMkLst>
            <pc:docMk/>
            <pc:sldMk cId="1496085107" sldId="313"/>
            <ac:picMk id="4098" creationId="{22D8BCAC-1DED-4F6D-8530-5C9AF91913C9}"/>
          </ac:picMkLst>
        </pc:picChg>
        <pc:cxnChg chg="mod topLvl">
          <ac:chgData name="Antonio Carlos Meira Neto" userId="59b1efde8bf749db" providerId="LiveId" clId="{A4B80FF9-53FA-433F-AE53-46DF638C0A43}" dt="2022-04-23T00:59:53.907" v="2859" actId="478"/>
          <ac:cxnSpMkLst>
            <pc:docMk/>
            <pc:sldMk cId="1496085107" sldId="313"/>
            <ac:cxnSpMk id="88" creationId="{2FE8711E-E214-46FA-AA11-F686B4C44F8D}"/>
          </ac:cxnSpMkLst>
        </pc:cxnChg>
        <pc:cxnChg chg="mod topLvl">
          <ac:chgData name="Antonio Carlos Meira Neto" userId="59b1efde8bf749db" providerId="LiveId" clId="{A4B80FF9-53FA-433F-AE53-46DF638C0A43}" dt="2022-04-23T00:59:53.907" v="2859" actId="478"/>
          <ac:cxnSpMkLst>
            <pc:docMk/>
            <pc:sldMk cId="1496085107" sldId="313"/>
            <ac:cxnSpMk id="90" creationId="{4FDE918D-F5E6-470D-A658-4D5B5E8E55EB}"/>
          </ac:cxnSpMkLst>
        </pc:cxnChg>
        <pc:cxnChg chg="mod topLvl">
          <ac:chgData name="Antonio Carlos Meira Neto" userId="59b1efde8bf749db" providerId="LiveId" clId="{A4B80FF9-53FA-433F-AE53-46DF638C0A43}" dt="2022-04-23T00:59:53.907" v="2859" actId="478"/>
          <ac:cxnSpMkLst>
            <pc:docMk/>
            <pc:sldMk cId="1496085107" sldId="313"/>
            <ac:cxnSpMk id="92" creationId="{297B45E6-74C1-424F-B745-5E0D325CBB3A}"/>
          </ac:cxnSpMkLst>
        </pc:cxnChg>
        <pc:cxnChg chg="del mod topLvl">
          <ac:chgData name="Antonio Carlos Meira Neto" userId="59b1efde8bf749db" providerId="LiveId" clId="{A4B80FF9-53FA-433F-AE53-46DF638C0A43}" dt="2022-04-22T23:39:17.068" v="2545" actId="478"/>
          <ac:cxnSpMkLst>
            <pc:docMk/>
            <pc:sldMk cId="1496085107" sldId="313"/>
            <ac:cxnSpMk id="108" creationId="{7225102E-49C1-40CF-AA2F-45450C652574}"/>
          </ac:cxnSpMkLst>
        </pc:cxnChg>
        <pc:cxnChg chg="del mod topLvl">
          <ac:chgData name="Antonio Carlos Meira Neto" userId="59b1efde8bf749db" providerId="LiveId" clId="{A4B80FF9-53FA-433F-AE53-46DF638C0A43}" dt="2022-04-22T23:38:20.338" v="2441" actId="478"/>
          <ac:cxnSpMkLst>
            <pc:docMk/>
            <pc:sldMk cId="1496085107" sldId="313"/>
            <ac:cxnSpMk id="110" creationId="{20822B90-00FD-470C-8FCB-B44B47C882E6}"/>
          </ac:cxnSpMkLst>
        </pc:cxnChg>
        <pc:cxnChg chg="del mod topLvl">
          <ac:chgData name="Antonio Carlos Meira Neto" userId="59b1efde8bf749db" providerId="LiveId" clId="{A4B80FF9-53FA-433F-AE53-46DF638C0A43}" dt="2022-04-22T23:37:55.675" v="2342" actId="478"/>
          <ac:cxnSpMkLst>
            <pc:docMk/>
            <pc:sldMk cId="1496085107" sldId="313"/>
            <ac:cxnSpMk id="119" creationId="{DC799BC8-FC80-4E92-9515-7CFC6EEB0797}"/>
          </ac:cxnSpMkLst>
        </pc:cxnChg>
        <pc:cxnChg chg="mod">
          <ac:chgData name="Antonio Carlos Meira Neto" userId="59b1efde8bf749db" providerId="LiveId" clId="{A4B80FF9-53FA-433F-AE53-46DF638C0A43}" dt="2022-04-22T23:44:26.110" v="2687" actId="1076"/>
          <ac:cxnSpMkLst>
            <pc:docMk/>
            <pc:sldMk cId="1496085107" sldId="313"/>
            <ac:cxnSpMk id="245" creationId="{C4E5A721-1466-4234-93A2-D22506A8DD09}"/>
          </ac:cxnSpMkLst>
        </pc:cxnChg>
      </pc:sldChg>
      <pc:sldChg chg="addSp delSp modSp add mod">
        <pc:chgData name="Antonio Carlos Meira Neto" userId="59b1efde8bf749db" providerId="LiveId" clId="{A4B80FF9-53FA-433F-AE53-46DF638C0A43}" dt="2022-05-01T21:26:11.639" v="3151" actId="20577"/>
        <pc:sldMkLst>
          <pc:docMk/>
          <pc:sldMk cId="215745197" sldId="314"/>
        </pc:sldMkLst>
        <pc:spChg chg="mod">
          <ac:chgData name="Antonio Carlos Meira Neto" userId="59b1efde8bf749db" providerId="LiveId" clId="{A4B80FF9-53FA-433F-AE53-46DF638C0A43}" dt="2022-05-01T21:13:38.910" v="2948" actId="20577"/>
          <ac:spMkLst>
            <pc:docMk/>
            <pc:sldMk cId="215745197" sldId="314"/>
            <ac:spMk id="2" creationId="{BE65F496-DD7E-46D5-9E4C-F520303CBBA5}"/>
          </ac:spMkLst>
        </pc:spChg>
        <pc:spChg chg="mod">
          <ac:chgData name="Antonio Carlos Meira Neto" userId="59b1efde8bf749db" providerId="LiveId" clId="{A4B80FF9-53FA-433F-AE53-46DF638C0A43}" dt="2022-05-01T21:24:21.711" v="3123" actId="1076"/>
          <ac:spMkLst>
            <pc:docMk/>
            <pc:sldMk cId="215745197" sldId="314"/>
            <ac:spMk id="4" creationId="{41E12770-D545-4368-BABE-5B038490D3D8}"/>
          </ac:spMkLst>
        </pc:spChg>
        <pc:spChg chg="add del mod">
          <ac:chgData name="Antonio Carlos Meira Neto" userId="59b1efde8bf749db" providerId="LiveId" clId="{A4B80FF9-53FA-433F-AE53-46DF638C0A43}" dt="2022-05-01T21:14:07.504" v="2951" actId="478"/>
          <ac:spMkLst>
            <pc:docMk/>
            <pc:sldMk cId="215745197" sldId="314"/>
            <ac:spMk id="8" creationId="{A7D7DFD3-A586-05A9-E703-0F95E8717178}"/>
          </ac:spMkLst>
        </pc:spChg>
        <pc:spChg chg="del">
          <ac:chgData name="Antonio Carlos Meira Neto" userId="59b1efde8bf749db" providerId="LiveId" clId="{A4B80FF9-53FA-433F-AE53-46DF638C0A43}" dt="2022-05-01T21:14:02.872" v="2949" actId="478"/>
          <ac:spMkLst>
            <pc:docMk/>
            <pc:sldMk cId="215745197" sldId="314"/>
            <ac:spMk id="38" creationId="{893F5D49-AE08-45D5-8BBF-D1EAD4F4CE2C}"/>
          </ac:spMkLst>
        </pc:spChg>
        <pc:spChg chg="del">
          <ac:chgData name="Antonio Carlos Meira Neto" userId="59b1efde8bf749db" providerId="LiveId" clId="{A4B80FF9-53FA-433F-AE53-46DF638C0A43}" dt="2022-05-01T21:14:11.845" v="2953" actId="478"/>
          <ac:spMkLst>
            <pc:docMk/>
            <pc:sldMk cId="215745197" sldId="314"/>
            <ac:spMk id="39" creationId="{A470AF52-7F81-4F8F-9EF4-125FE6E428C6}"/>
          </ac:spMkLst>
        </pc:spChg>
        <pc:spChg chg="mod">
          <ac:chgData name="Antonio Carlos Meira Neto" userId="59b1efde8bf749db" providerId="LiveId" clId="{A4B80FF9-53FA-433F-AE53-46DF638C0A43}" dt="2022-05-01T21:26:11.639" v="3151" actId="20577"/>
          <ac:spMkLst>
            <pc:docMk/>
            <pc:sldMk cId="215745197" sldId="314"/>
            <ac:spMk id="40" creationId="{8781CDB6-8512-4352-8FFD-3A4183F0A162}"/>
          </ac:spMkLst>
        </pc:spChg>
        <pc:spChg chg="del">
          <ac:chgData name="Antonio Carlos Meira Neto" userId="59b1efde8bf749db" providerId="LiveId" clId="{A4B80FF9-53FA-433F-AE53-46DF638C0A43}" dt="2022-05-01T21:14:11.845" v="2953" actId="478"/>
          <ac:spMkLst>
            <pc:docMk/>
            <pc:sldMk cId="215745197" sldId="314"/>
            <ac:spMk id="41" creationId="{418BF515-F765-4238-99DF-C1332EA04B20}"/>
          </ac:spMkLst>
        </pc:spChg>
        <pc:spChg chg="del">
          <ac:chgData name="Antonio Carlos Meira Neto" userId="59b1efde8bf749db" providerId="LiveId" clId="{A4B80FF9-53FA-433F-AE53-46DF638C0A43}" dt="2022-05-01T21:14:05.118" v="2950" actId="478"/>
          <ac:spMkLst>
            <pc:docMk/>
            <pc:sldMk cId="215745197" sldId="314"/>
            <ac:spMk id="46" creationId="{877FCDD3-41C2-4B9A-ADFD-85EAF014D23D}"/>
          </ac:spMkLst>
        </pc:spChg>
        <pc:spChg chg="del">
          <ac:chgData name="Antonio Carlos Meira Neto" userId="59b1efde8bf749db" providerId="LiveId" clId="{A4B80FF9-53FA-433F-AE53-46DF638C0A43}" dt="2022-05-01T21:14:05.118" v="2950" actId="478"/>
          <ac:spMkLst>
            <pc:docMk/>
            <pc:sldMk cId="215745197" sldId="314"/>
            <ac:spMk id="47" creationId="{376055C4-09AA-4B4A-80DF-740331DEA1DA}"/>
          </ac:spMkLst>
        </pc:spChg>
        <pc:spChg chg="mod topLvl">
          <ac:chgData name="Antonio Carlos Meira Neto" userId="59b1efde8bf749db" providerId="LiveId" clId="{A4B80FF9-53FA-433F-AE53-46DF638C0A43}" dt="2022-05-01T21:21:54.671" v="3072" actId="164"/>
          <ac:spMkLst>
            <pc:docMk/>
            <pc:sldMk cId="215745197" sldId="314"/>
            <ac:spMk id="49" creationId="{0CCFDA8E-6879-4DF6-7ECE-30AA6E7863F6}"/>
          </ac:spMkLst>
        </pc:spChg>
        <pc:spChg chg="mod topLvl">
          <ac:chgData name="Antonio Carlos Meira Neto" userId="59b1efde8bf749db" providerId="LiveId" clId="{A4B80FF9-53FA-433F-AE53-46DF638C0A43}" dt="2022-05-01T21:21:54.671" v="3072" actId="164"/>
          <ac:spMkLst>
            <pc:docMk/>
            <pc:sldMk cId="215745197" sldId="314"/>
            <ac:spMk id="50" creationId="{2FE677BE-4637-B8EA-9EA9-E43A873AD8FC}"/>
          </ac:spMkLst>
        </pc:spChg>
        <pc:spChg chg="mod topLvl">
          <ac:chgData name="Antonio Carlos Meira Neto" userId="59b1efde8bf749db" providerId="LiveId" clId="{A4B80FF9-53FA-433F-AE53-46DF638C0A43}" dt="2022-05-01T21:21:54.671" v="3072" actId="164"/>
          <ac:spMkLst>
            <pc:docMk/>
            <pc:sldMk cId="215745197" sldId="314"/>
            <ac:spMk id="52" creationId="{41E4B268-FAC6-9CB4-A5DB-C37EEF6501B5}"/>
          </ac:spMkLst>
        </pc:spChg>
        <pc:spChg chg="mod topLvl">
          <ac:chgData name="Antonio Carlos Meira Neto" userId="59b1efde8bf749db" providerId="LiveId" clId="{A4B80FF9-53FA-433F-AE53-46DF638C0A43}" dt="2022-05-01T21:21:54.671" v="3072" actId="164"/>
          <ac:spMkLst>
            <pc:docMk/>
            <pc:sldMk cId="215745197" sldId="314"/>
            <ac:spMk id="54" creationId="{2E491377-F6C2-363D-DBD4-3AC29BFE0A76}"/>
          </ac:spMkLst>
        </pc:spChg>
        <pc:spChg chg="mod topLvl">
          <ac:chgData name="Antonio Carlos Meira Neto" userId="59b1efde8bf749db" providerId="LiveId" clId="{A4B80FF9-53FA-433F-AE53-46DF638C0A43}" dt="2022-05-01T21:21:54.671" v="3072" actId="164"/>
          <ac:spMkLst>
            <pc:docMk/>
            <pc:sldMk cId="215745197" sldId="314"/>
            <ac:spMk id="55" creationId="{6BAC8771-F30E-6345-A726-A6187F45E0C5}"/>
          </ac:spMkLst>
        </pc:spChg>
        <pc:spChg chg="mod topLvl">
          <ac:chgData name="Antonio Carlos Meira Neto" userId="59b1efde8bf749db" providerId="LiveId" clId="{A4B80FF9-53FA-433F-AE53-46DF638C0A43}" dt="2022-05-01T21:21:54.671" v="3072" actId="164"/>
          <ac:spMkLst>
            <pc:docMk/>
            <pc:sldMk cId="215745197" sldId="314"/>
            <ac:spMk id="56" creationId="{C3D6A2D6-DE4F-3A70-ABEA-F7708E9C0932}"/>
          </ac:spMkLst>
        </pc:spChg>
        <pc:spChg chg="mod topLvl">
          <ac:chgData name="Antonio Carlos Meira Neto" userId="59b1efde8bf749db" providerId="LiveId" clId="{A4B80FF9-53FA-433F-AE53-46DF638C0A43}" dt="2022-05-01T21:21:54.671" v="3072" actId="164"/>
          <ac:spMkLst>
            <pc:docMk/>
            <pc:sldMk cId="215745197" sldId="314"/>
            <ac:spMk id="60" creationId="{5BC159C6-81B4-2DF1-DC96-E62FAD812183}"/>
          </ac:spMkLst>
        </pc:spChg>
        <pc:spChg chg="mod topLvl">
          <ac:chgData name="Antonio Carlos Meira Neto" userId="59b1efde8bf749db" providerId="LiveId" clId="{A4B80FF9-53FA-433F-AE53-46DF638C0A43}" dt="2022-05-01T21:21:54.671" v="3072" actId="164"/>
          <ac:spMkLst>
            <pc:docMk/>
            <pc:sldMk cId="215745197" sldId="314"/>
            <ac:spMk id="63" creationId="{C5480C85-B694-9EA7-0718-36BB05CCACCA}"/>
          </ac:spMkLst>
        </pc:spChg>
        <pc:spChg chg="mod topLvl">
          <ac:chgData name="Antonio Carlos Meira Neto" userId="59b1efde8bf749db" providerId="LiveId" clId="{A4B80FF9-53FA-433F-AE53-46DF638C0A43}" dt="2022-05-01T21:21:54.671" v="3072" actId="164"/>
          <ac:spMkLst>
            <pc:docMk/>
            <pc:sldMk cId="215745197" sldId="314"/>
            <ac:spMk id="66" creationId="{439EF53C-8542-BAD5-32A7-022C9C4F1909}"/>
          </ac:spMkLst>
        </pc:spChg>
        <pc:spChg chg="mod topLvl">
          <ac:chgData name="Antonio Carlos Meira Neto" userId="59b1efde8bf749db" providerId="LiveId" clId="{A4B80FF9-53FA-433F-AE53-46DF638C0A43}" dt="2022-05-01T21:21:54.671" v="3072" actId="164"/>
          <ac:spMkLst>
            <pc:docMk/>
            <pc:sldMk cId="215745197" sldId="314"/>
            <ac:spMk id="67" creationId="{C8CF4628-69CF-6100-49D6-493F2214D26A}"/>
          </ac:spMkLst>
        </pc:spChg>
        <pc:spChg chg="mod topLvl">
          <ac:chgData name="Antonio Carlos Meira Neto" userId="59b1efde8bf749db" providerId="LiveId" clId="{A4B80FF9-53FA-433F-AE53-46DF638C0A43}" dt="2022-05-01T21:21:54.671" v="3072" actId="164"/>
          <ac:spMkLst>
            <pc:docMk/>
            <pc:sldMk cId="215745197" sldId="314"/>
            <ac:spMk id="68" creationId="{C4BF0612-40BC-65E5-DE01-40C465668E5A}"/>
          </ac:spMkLst>
        </pc:spChg>
        <pc:spChg chg="mod topLvl">
          <ac:chgData name="Antonio Carlos Meira Neto" userId="59b1efde8bf749db" providerId="LiveId" clId="{A4B80FF9-53FA-433F-AE53-46DF638C0A43}" dt="2022-05-01T21:21:54.671" v="3072" actId="164"/>
          <ac:spMkLst>
            <pc:docMk/>
            <pc:sldMk cId="215745197" sldId="314"/>
            <ac:spMk id="71" creationId="{B99BB0B7-E0C1-9157-32B2-50FA217C998B}"/>
          </ac:spMkLst>
        </pc:spChg>
        <pc:spChg chg="mod topLvl">
          <ac:chgData name="Antonio Carlos Meira Neto" userId="59b1efde8bf749db" providerId="LiveId" clId="{A4B80FF9-53FA-433F-AE53-46DF638C0A43}" dt="2022-05-01T21:21:54.671" v="3072" actId="164"/>
          <ac:spMkLst>
            <pc:docMk/>
            <pc:sldMk cId="215745197" sldId="314"/>
            <ac:spMk id="75" creationId="{9F5B06A9-01B6-248A-2A76-9D925F31D984}"/>
          </ac:spMkLst>
        </pc:spChg>
        <pc:spChg chg="mod topLvl">
          <ac:chgData name="Antonio Carlos Meira Neto" userId="59b1efde8bf749db" providerId="LiveId" clId="{A4B80FF9-53FA-433F-AE53-46DF638C0A43}" dt="2022-05-01T21:21:54.671" v="3072" actId="164"/>
          <ac:spMkLst>
            <pc:docMk/>
            <pc:sldMk cId="215745197" sldId="314"/>
            <ac:spMk id="76" creationId="{5126293D-BF33-C938-DE6A-5292DD44BEF1}"/>
          </ac:spMkLst>
        </pc:spChg>
        <pc:spChg chg="mod topLvl">
          <ac:chgData name="Antonio Carlos Meira Neto" userId="59b1efde8bf749db" providerId="LiveId" clId="{A4B80FF9-53FA-433F-AE53-46DF638C0A43}" dt="2022-05-01T21:21:54.671" v="3072" actId="164"/>
          <ac:spMkLst>
            <pc:docMk/>
            <pc:sldMk cId="215745197" sldId="314"/>
            <ac:spMk id="77" creationId="{E87E308D-6D46-EC36-82A8-EBF270F22D68}"/>
          </ac:spMkLst>
        </pc:spChg>
        <pc:spChg chg="add mod">
          <ac:chgData name="Antonio Carlos Meira Neto" userId="59b1efde8bf749db" providerId="LiveId" clId="{A4B80FF9-53FA-433F-AE53-46DF638C0A43}" dt="2022-05-01T21:24:31.066" v="3124" actId="1076"/>
          <ac:spMkLst>
            <pc:docMk/>
            <pc:sldMk cId="215745197" sldId="314"/>
            <ac:spMk id="78" creationId="{B21A8631-A0F5-76D8-CD0F-5C47F8CB0B7F}"/>
          </ac:spMkLst>
        </pc:spChg>
        <pc:spChg chg="add mod">
          <ac:chgData name="Antonio Carlos Meira Neto" userId="59b1efde8bf749db" providerId="LiveId" clId="{A4B80FF9-53FA-433F-AE53-46DF638C0A43}" dt="2022-05-01T21:25:31.795" v="3135" actId="207"/>
          <ac:spMkLst>
            <pc:docMk/>
            <pc:sldMk cId="215745197" sldId="314"/>
            <ac:spMk id="98" creationId="{9E4EAA04-06E3-0FC9-BA4E-4C6BF5BC82CB}"/>
          </ac:spMkLst>
        </pc:spChg>
        <pc:grpChg chg="mod">
          <ac:chgData name="Antonio Carlos Meira Neto" userId="59b1efde8bf749db" providerId="LiveId" clId="{A4B80FF9-53FA-433F-AE53-46DF638C0A43}" dt="2022-05-01T21:24:31.066" v="3124" actId="1076"/>
          <ac:grpSpMkLst>
            <pc:docMk/>
            <pc:sldMk cId="215745197" sldId="314"/>
            <ac:grpSpMk id="6" creationId="{8AD2A43F-6E33-48E4-BEC6-515C6E2761D3}"/>
          </ac:grpSpMkLst>
        </pc:grpChg>
        <pc:grpChg chg="add del mod">
          <ac:chgData name="Antonio Carlos Meira Neto" userId="59b1efde8bf749db" providerId="LiveId" clId="{A4B80FF9-53FA-433F-AE53-46DF638C0A43}" dt="2022-05-01T21:19:19.607" v="3046" actId="165"/>
          <ac:grpSpMkLst>
            <pc:docMk/>
            <pc:sldMk cId="215745197" sldId="314"/>
            <ac:grpSpMk id="48" creationId="{8E0D5624-0692-DF32-34EA-F9F2E26829D6}"/>
          </ac:grpSpMkLst>
        </pc:grpChg>
        <pc:grpChg chg="add del mod">
          <ac:chgData name="Antonio Carlos Meira Neto" userId="59b1efde8bf749db" providerId="LiveId" clId="{A4B80FF9-53FA-433F-AE53-46DF638C0A43}" dt="2022-05-01T21:21:30.501" v="3071" actId="165"/>
          <ac:grpSpMkLst>
            <pc:docMk/>
            <pc:sldMk cId="215745197" sldId="314"/>
            <ac:grpSpMk id="88" creationId="{178F45CF-7A34-C04E-7744-F8466DA6EE2E}"/>
          </ac:grpSpMkLst>
        </pc:grpChg>
        <pc:grpChg chg="add mod">
          <ac:chgData name="Antonio Carlos Meira Neto" userId="59b1efde8bf749db" providerId="LiveId" clId="{A4B80FF9-53FA-433F-AE53-46DF638C0A43}" dt="2022-05-01T21:24:31.066" v="3124" actId="1076"/>
          <ac:grpSpMkLst>
            <pc:docMk/>
            <pc:sldMk cId="215745197" sldId="314"/>
            <ac:grpSpMk id="95" creationId="{47B7904C-DEE8-FCBF-A752-1766F63E019A}"/>
          </ac:grpSpMkLst>
        </pc:grpChg>
        <pc:graphicFrameChg chg="del">
          <ac:chgData name="Antonio Carlos Meira Neto" userId="59b1efde8bf749db" providerId="LiveId" clId="{A4B80FF9-53FA-433F-AE53-46DF638C0A43}" dt="2022-05-01T21:14:05.118" v="2950" actId="478"/>
          <ac:graphicFrameMkLst>
            <pc:docMk/>
            <pc:sldMk cId="215745197" sldId="314"/>
            <ac:graphicFrameMk id="12" creationId="{AAE5D775-F3E9-4CFF-AF52-28092677F443}"/>
          </ac:graphicFrameMkLst>
        </pc:graphicFrameChg>
        <pc:picChg chg="del">
          <ac:chgData name="Antonio Carlos Meira Neto" userId="59b1efde8bf749db" providerId="LiveId" clId="{A4B80FF9-53FA-433F-AE53-46DF638C0A43}" dt="2022-05-01T21:14:08.762" v="2952" actId="478"/>
          <ac:picMkLst>
            <pc:docMk/>
            <pc:sldMk cId="215745197" sldId="314"/>
            <ac:picMk id="5" creationId="{D4661E83-BA31-4C47-850D-37B9BA20A01B}"/>
          </ac:picMkLst>
        </pc:picChg>
        <pc:picChg chg="del">
          <ac:chgData name="Antonio Carlos Meira Neto" userId="59b1efde8bf749db" providerId="LiveId" clId="{A4B80FF9-53FA-433F-AE53-46DF638C0A43}" dt="2022-05-01T21:14:11.845" v="2953" actId="478"/>
          <ac:picMkLst>
            <pc:docMk/>
            <pc:sldMk cId="215745197" sldId="314"/>
            <ac:picMk id="45" creationId="{F94559DB-F45F-4C9A-893E-4A0024F96E26}"/>
          </ac:picMkLst>
        </pc:picChg>
        <pc:cxnChg chg="mod topLvl">
          <ac:chgData name="Antonio Carlos Meira Neto" userId="59b1efde8bf749db" providerId="LiveId" clId="{A4B80FF9-53FA-433F-AE53-46DF638C0A43}" dt="2022-05-01T21:21:54.671" v="3072" actId="164"/>
          <ac:cxnSpMkLst>
            <pc:docMk/>
            <pc:sldMk cId="215745197" sldId="314"/>
            <ac:cxnSpMk id="51" creationId="{386A00E7-CAD5-50BB-D724-4B3346A41E3F}"/>
          </ac:cxnSpMkLst>
        </pc:cxnChg>
        <pc:cxnChg chg="mod topLvl">
          <ac:chgData name="Antonio Carlos Meira Neto" userId="59b1efde8bf749db" providerId="LiveId" clId="{A4B80FF9-53FA-433F-AE53-46DF638C0A43}" dt="2022-05-01T21:21:54.671" v="3072" actId="164"/>
          <ac:cxnSpMkLst>
            <pc:docMk/>
            <pc:sldMk cId="215745197" sldId="314"/>
            <ac:cxnSpMk id="53" creationId="{DC00C967-D73E-685B-12B8-C31981C23541}"/>
          </ac:cxnSpMkLst>
        </pc:cxnChg>
        <pc:cxnChg chg="mod topLvl">
          <ac:chgData name="Antonio Carlos Meira Neto" userId="59b1efde8bf749db" providerId="LiveId" clId="{A4B80FF9-53FA-433F-AE53-46DF638C0A43}" dt="2022-05-01T21:21:54.671" v="3072" actId="164"/>
          <ac:cxnSpMkLst>
            <pc:docMk/>
            <pc:sldMk cId="215745197" sldId="314"/>
            <ac:cxnSpMk id="57" creationId="{DDD54F9C-F483-9A63-ED79-02E7707A748D}"/>
          </ac:cxnSpMkLst>
        </pc:cxnChg>
        <pc:cxnChg chg="mod topLvl">
          <ac:chgData name="Antonio Carlos Meira Neto" userId="59b1efde8bf749db" providerId="LiveId" clId="{A4B80FF9-53FA-433F-AE53-46DF638C0A43}" dt="2022-05-01T21:21:54.671" v="3072" actId="164"/>
          <ac:cxnSpMkLst>
            <pc:docMk/>
            <pc:sldMk cId="215745197" sldId="314"/>
            <ac:cxnSpMk id="58" creationId="{23297E03-D153-231C-E735-7D1237CD7E06}"/>
          </ac:cxnSpMkLst>
        </pc:cxnChg>
        <pc:cxnChg chg="mod topLvl">
          <ac:chgData name="Antonio Carlos Meira Neto" userId="59b1efde8bf749db" providerId="LiveId" clId="{A4B80FF9-53FA-433F-AE53-46DF638C0A43}" dt="2022-05-01T21:21:54.671" v="3072" actId="164"/>
          <ac:cxnSpMkLst>
            <pc:docMk/>
            <pc:sldMk cId="215745197" sldId="314"/>
            <ac:cxnSpMk id="59" creationId="{4B1B0343-73B5-29CB-F849-56E859BD7257}"/>
          </ac:cxnSpMkLst>
        </pc:cxnChg>
        <pc:cxnChg chg="mod topLvl">
          <ac:chgData name="Antonio Carlos Meira Neto" userId="59b1efde8bf749db" providerId="LiveId" clId="{A4B80FF9-53FA-433F-AE53-46DF638C0A43}" dt="2022-05-01T21:21:54.671" v="3072" actId="164"/>
          <ac:cxnSpMkLst>
            <pc:docMk/>
            <pc:sldMk cId="215745197" sldId="314"/>
            <ac:cxnSpMk id="61" creationId="{D736C60A-2641-0398-1DEA-8AC007587562}"/>
          </ac:cxnSpMkLst>
        </pc:cxnChg>
        <pc:cxnChg chg="mod topLvl">
          <ac:chgData name="Antonio Carlos Meira Neto" userId="59b1efde8bf749db" providerId="LiveId" clId="{A4B80FF9-53FA-433F-AE53-46DF638C0A43}" dt="2022-05-01T21:21:54.671" v="3072" actId="164"/>
          <ac:cxnSpMkLst>
            <pc:docMk/>
            <pc:sldMk cId="215745197" sldId="314"/>
            <ac:cxnSpMk id="62" creationId="{33D9D09E-CA75-22A5-35C1-965875A589E8}"/>
          </ac:cxnSpMkLst>
        </pc:cxnChg>
        <pc:cxnChg chg="mod topLvl">
          <ac:chgData name="Antonio Carlos Meira Neto" userId="59b1efde8bf749db" providerId="LiveId" clId="{A4B80FF9-53FA-433F-AE53-46DF638C0A43}" dt="2022-05-01T21:21:54.671" v="3072" actId="164"/>
          <ac:cxnSpMkLst>
            <pc:docMk/>
            <pc:sldMk cId="215745197" sldId="314"/>
            <ac:cxnSpMk id="64" creationId="{979E8500-4ABD-DD0E-73D7-722773A97FD2}"/>
          </ac:cxnSpMkLst>
        </pc:cxnChg>
        <pc:cxnChg chg="mod topLvl">
          <ac:chgData name="Antonio Carlos Meira Neto" userId="59b1efde8bf749db" providerId="LiveId" clId="{A4B80FF9-53FA-433F-AE53-46DF638C0A43}" dt="2022-05-01T21:21:54.671" v="3072" actId="164"/>
          <ac:cxnSpMkLst>
            <pc:docMk/>
            <pc:sldMk cId="215745197" sldId="314"/>
            <ac:cxnSpMk id="65" creationId="{42A44CC8-E22C-3CCB-88BF-A5F35C10AC40}"/>
          </ac:cxnSpMkLst>
        </pc:cxnChg>
        <pc:cxnChg chg="mod topLvl">
          <ac:chgData name="Antonio Carlos Meira Neto" userId="59b1efde8bf749db" providerId="LiveId" clId="{A4B80FF9-53FA-433F-AE53-46DF638C0A43}" dt="2022-05-01T21:21:54.671" v="3072" actId="164"/>
          <ac:cxnSpMkLst>
            <pc:docMk/>
            <pc:sldMk cId="215745197" sldId="314"/>
            <ac:cxnSpMk id="69" creationId="{3CA8CB9C-412B-5839-4A34-617B953665A5}"/>
          </ac:cxnSpMkLst>
        </pc:cxnChg>
        <pc:cxnChg chg="mod topLvl">
          <ac:chgData name="Antonio Carlos Meira Neto" userId="59b1efde8bf749db" providerId="LiveId" clId="{A4B80FF9-53FA-433F-AE53-46DF638C0A43}" dt="2022-05-01T21:21:54.671" v="3072" actId="164"/>
          <ac:cxnSpMkLst>
            <pc:docMk/>
            <pc:sldMk cId="215745197" sldId="314"/>
            <ac:cxnSpMk id="70" creationId="{2FBA4A2F-4548-D5EA-B6D2-4630792690EB}"/>
          </ac:cxnSpMkLst>
        </pc:cxnChg>
        <pc:cxnChg chg="mod topLvl">
          <ac:chgData name="Antonio Carlos Meira Neto" userId="59b1efde8bf749db" providerId="LiveId" clId="{A4B80FF9-53FA-433F-AE53-46DF638C0A43}" dt="2022-05-01T21:21:54.671" v="3072" actId="164"/>
          <ac:cxnSpMkLst>
            <pc:docMk/>
            <pc:sldMk cId="215745197" sldId="314"/>
            <ac:cxnSpMk id="72" creationId="{54CFC4E4-D5E9-283B-0EF3-A66139580971}"/>
          </ac:cxnSpMkLst>
        </pc:cxnChg>
        <pc:cxnChg chg="mod topLvl">
          <ac:chgData name="Antonio Carlos Meira Neto" userId="59b1efde8bf749db" providerId="LiveId" clId="{A4B80FF9-53FA-433F-AE53-46DF638C0A43}" dt="2022-05-01T21:21:54.671" v="3072" actId="164"/>
          <ac:cxnSpMkLst>
            <pc:docMk/>
            <pc:sldMk cId="215745197" sldId="314"/>
            <ac:cxnSpMk id="73" creationId="{D74BF43C-1102-AD03-864B-9C429A12DFA8}"/>
          </ac:cxnSpMkLst>
        </pc:cxnChg>
        <pc:cxnChg chg="mod topLvl">
          <ac:chgData name="Antonio Carlos Meira Neto" userId="59b1efde8bf749db" providerId="LiveId" clId="{A4B80FF9-53FA-433F-AE53-46DF638C0A43}" dt="2022-05-01T21:21:54.671" v="3072" actId="164"/>
          <ac:cxnSpMkLst>
            <pc:docMk/>
            <pc:sldMk cId="215745197" sldId="314"/>
            <ac:cxnSpMk id="74" creationId="{3ABC415A-3C58-5DCF-F653-49980BDE2B57}"/>
          </ac:cxnSpMkLst>
        </pc:cxnChg>
        <pc:cxnChg chg="add mod topLvl">
          <ac:chgData name="Antonio Carlos Meira Neto" userId="59b1efde8bf749db" providerId="LiveId" clId="{A4B80FF9-53FA-433F-AE53-46DF638C0A43}" dt="2022-05-01T21:25:16.012" v="3131" actId="208"/>
          <ac:cxnSpMkLst>
            <pc:docMk/>
            <pc:sldMk cId="215745197" sldId="314"/>
            <ac:cxnSpMk id="79" creationId="{030EBA98-DC47-749A-43EE-FB19BDEFD3C9}"/>
          </ac:cxnSpMkLst>
        </pc:cxnChg>
        <pc:cxnChg chg="add mod topLvl">
          <ac:chgData name="Antonio Carlos Meira Neto" userId="59b1efde8bf749db" providerId="LiveId" clId="{A4B80FF9-53FA-433F-AE53-46DF638C0A43}" dt="2022-05-01T21:25:20.627" v="3133" actId="208"/>
          <ac:cxnSpMkLst>
            <pc:docMk/>
            <pc:sldMk cId="215745197" sldId="314"/>
            <ac:cxnSpMk id="80" creationId="{60E1B245-CA6E-CFA6-0559-CC318F54173C}"/>
          </ac:cxnSpMkLst>
        </pc:cxnChg>
        <pc:cxnChg chg="add del mod">
          <ac:chgData name="Antonio Carlos Meira Neto" userId="59b1efde8bf749db" providerId="LiveId" clId="{A4B80FF9-53FA-433F-AE53-46DF638C0A43}" dt="2022-05-01T21:20:44.401" v="3066" actId="478"/>
          <ac:cxnSpMkLst>
            <pc:docMk/>
            <pc:sldMk cId="215745197" sldId="314"/>
            <ac:cxnSpMk id="83" creationId="{5163599D-C7E8-F2D2-0CF1-A270E19D91D5}"/>
          </ac:cxnSpMkLst>
        </pc:cxnChg>
        <pc:cxnChg chg="add mod">
          <ac:chgData name="Antonio Carlos Meira Neto" userId="59b1efde8bf749db" providerId="LiveId" clId="{A4B80FF9-53FA-433F-AE53-46DF638C0A43}" dt="2022-05-01T21:25:18.453" v="3132" actId="208"/>
          <ac:cxnSpMkLst>
            <pc:docMk/>
            <pc:sldMk cId="215745197" sldId="314"/>
            <ac:cxnSpMk id="93" creationId="{A5986B17-72AF-D8D0-4804-5FDCD7383EE3}"/>
          </ac:cxnSpMkLst>
        </pc:cxnChg>
        <pc:cxnChg chg="add mod">
          <ac:chgData name="Antonio Carlos Meira Neto" userId="59b1efde8bf749db" providerId="LiveId" clId="{A4B80FF9-53FA-433F-AE53-46DF638C0A43}" dt="2022-05-01T21:25:23.453" v="3134" actId="208"/>
          <ac:cxnSpMkLst>
            <pc:docMk/>
            <pc:sldMk cId="215745197" sldId="314"/>
            <ac:cxnSpMk id="97" creationId="{B352D8B6-FF65-8A44-B504-42D27D2A8039}"/>
          </ac:cxnSpMkLst>
        </pc:cxnChg>
      </pc:sldChg>
      <pc:sldChg chg="addSp delSp modSp add mod">
        <pc:chgData name="Antonio Carlos Meira Neto" userId="59b1efde8bf749db" providerId="LiveId" clId="{A4B80FF9-53FA-433F-AE53-46DF638C0A43}" dt="2022-05-01T21:39:13.140" v="3355" actId="208"/>
        <pc:sldMkLst>
          <pc:docMk/>
          <pc:sldMk cId="4108541990" sldId="315"/>
        </pc:sldMkLst>
        <pc:spChg chg="mod">
          <ac:chgData name="Antonio Carlos Meira Neto" userId="59b1efde8bf749db" providerId="LiveId" clId="{A4B80FF9-53FA-433F-AE53-46DF638C0A43}" dt="2022-05-01T21:26:01.044" v="3149" actId="20577"/>
          <ac:spMkLst>
            <pc:docMk/>
            <pc:sldMk cId="4108541990" sldId="315"/>
            <ac:spMk id="2" creationId="{BE65F496-DD7E-46D5-9E4C-F520303CBBA5}"/>
          </ac:spMkLst>
        </pc:spChg>
        <pc:spChg chg="mod">
          <ac:chgData name="Antonio Carlos Meira Neto" userId="59b1efde8bf749db" providerId="LiveId" clId="{A4B80FF9-53FA-433F-AE53-46DF638C0A43}" dt="2022-05-01T21:39:13.140" v="3355" actId="208"/>
          <ac:spMkLst>
            <pc:docMk/>
            <pc:sldMk cId="4108541990" sldId="315"/>
            <ac:spMk id="27" creationId="{D51FC642-5F0A-4AD9-BC17-C77100BDBC45}"/>
          </ac:spMkLst>
        </pc:spChg>
        <pc:spChg chg="mod">
          <ac:chgData name="Antonio Carlos Meira Neto" userId="59b1efde8bf749db" providerId="LiveId" clId="{A4B80FF9-53FA-433F-AE53-46DF638C0A43}" dt="2022-05-01T21:30:36.895" v="3235" actId="1076"/>
          <ac:spMkLst>
            <pc:docMk/>
            <pc:sldMk cId="4108541990" sldId="315"/>
            <ac:spMk id="40" creationId="{8781CDB6-8512-4352-8FFD-3A4183F0A162}"/>
          </ac:spMkLst>
        </pc:spChg>
        <pc:spChg chg="del">
          <ac:chgData name="Antonio Carlos Meira Neto" userId="59b1efde8bf749db" providerId="LiveId" clId="{A4B80FF9-53FA-433F-AE53-46DF638C0A43}" dt="2022-05-01T21:27:21.071" v="3153" actId="478"/>
          <ac:spMkLst>
            <pc:docMk/>
            <pc:sldMk cId="4108541990" sldId="315"/>
            <ac:spMk id="78" creationId="{B21A8631-A0F5-76D8-CD0F-5C47F8CB0B7F}"/>
          </ac:spMkLst>
        </pc:spChg>
        <pc:spChg chg="add del mod">
          <ac:chgData name="Antonio Carlos Meira Neto" userId="59b1efde8bf749db" providerId="LiveId" clId="{A4B80FF9-53FA-433F-AE53-46DF638C0A43}" dt="2022-05-01T21:28:06.778" v="3159" actId="478"/>
          <ac:spMkLst>
            <pc:docMk/>
            <pc:sldMk cId="4108541990" sldId="315"/>
            <ac:spMk id="81" creationId="{5E86EE32-49B9-E650-0097-A8639969FF17}"/>
          </ac:spMkLst>
        </pc:spChg>
        <pc:spChg chg="add del mod">
          <ac:chgData name="Antonio Carlos Meira Neto" userId="59b1efde8bf749db" providerId="LiveId" clId="{A4B80FF9-53FA-433F-AE53-46DF638C0A43}" dt="2022-05-01T21:28:34.109" v="3164" actId="478"/>
          <ac:spMkLst>
            <pc:docMk/>
            <pc:sldMk cId="4108541990" sldId="315"/>
            <ac:spMk id="82" creationId="{15E0E9B3-2162-C344-C8F2-9E2511DCAFDA}"/>
          </ac:spMkLst>
        </pc:spChg>
        <pc:spChg chg="mod">
          <ac:chgData name="Antonio Carlos Meira Neto" userId="59b1efde8bf749db" providerId="LiveId" clId="{A4B80FF9-53FA-433F-AE53-46DF638C0A43}" dt="2022-05-01T21:29:13.293" v="3169" actId="208"/>
          <ac:spMkLst>
            <pc:docMk/>
            <pc:sldMk cId="4108541990" sldId="315"/>
            <ac:spMk id="84" creationId="{EAF87815-CEAD-5D78-37F6-71E91EE77B21}"/>
          </ac:spMkLst>
        </pc:spChg>
        <pc:spChg chg="mod">
          <ac:chgData name="Antonio Carlos Meira Neto" userId="59b1efde8bf749db" providerId="LiveId" clId="{A4B80FF9-53FA-433F-AE53-46DF638C0A43}" dt="2022-05-01T21:29:13.293" v="3169" actId="208"/>
          <ac:spMkLst>
            <pc:docMk/>
            <pc:sldMk cId="4108541990" sldId="315"/>
            <ac:spMk id="85" creationId="{F9A2A724-9FEB-87E2-C0BF-7AF26825555D}"/>
          </ac:spMkLst>
        </pc:spChg>
        <pc:spChg chg="mod">
          <ac:chgData name="Antonio Carlos Meira Neto" userId="59b1efde8bf749db" providerId="LiveId" clId="{A4B80FF9-53FA-433F-AE53-46DF638C0A43}" dt="2022-05-01T21:29:13.293" v="3169" actId="208"/>
          <ac:spMkLst>
            <pc:docMk/>
            <pc:sldMk cId="4108541990" sldId="315"/>
            <ac:spMk id="86" creationId="{FBFB0540-B3EF-D983-6131-7DE3E9BEF9BD}"/>
          </ac:spMkLst>
        </pc:spChg>
        <pc:spChg chg="mod">
          <ac:chgData name="Antonio Carlos Meira Neto" userId="59b1efde8bf749db" providerId="LiveId" clId="{A4B80FF9-53FA-433F-AE53-46DF638C0A43}" dt="2022-05-01T21:29:19.028" v="3170" actId="208"/>
          <ac:spMkLst>
            <pc:docMk/>
            <pc:sldMk cId="4108541990" sldId="315"/>
            <ac:spMk id="87" creationId="{DEE01FFC-C002-C636-828F-9B11DA6C07A4}"/>
          </ac:spMkLst>
        </pc:spChg>
        <pc:spChg chg="mod">
          <ac:chgData name="Antonio Carlos Meira Neto" userId="59b1efde8bf749db" providerId="LiveId" clId="{A4B80FF9-53FA-433F-AE53-46DF638C0A43}" dt="2022-05-01T21:36:14.121" v="3322" actId="1076"/>
          <ac:spMkLst>
            <pc:docMk/>
            <pc:sldMk cId="4108541990" sldId="315"/>
            <ac:spMk id="98" creationId="{9E4EAA04-06E3-0FC9-BA4E-4C6BF5BC82CB}"/>
          </ac:spMkLst>
        </pc:spChg>
        <pc:spChg chg="mod">
          <ac:chgData name="Antonio Carlos Meira Neto" userId="59b1efde8bf749db" providerId="LiveId" clId="{A4B80FF9-53FA-433F-AE53-46DF638C0A43}" dt="2022-05-01T21:27:52.222" v="3155"/>
          <ac:spMkLst>
            <pc:docMk/>
            <pc:sldMk cId="4108541990" sldId="315"/>
            <ac:spMk id="108" creationId="{3F261AFB-EC2E-4351-9AC5-813E08FF224E}"/>
          </ac:spMkLst>
        </pc:spChg>
        <pc:spChg chg="mod">
          <ac:chgData name="Antonio Carlos Meira Neto" userId="59b1efde8bf749db" providerId="LiveId" clId="{A4B80FF9-53FA-433F-AE53-46DF638C0A43}" dt="2022-05-01T21:27:52.222" v="3155"/>
          <ac:spMkLst>
            <pc:docMk/>
            <pc:sldMk cId="4108541990" sldId="315"/>
            <ac:spMk id="109" creationId="{F383FFE2-1ECC-162F-4E58-67B69BF58872}"/>
          </ac:spMkLst>
        </pc:spChg>
        <pc:spChg chg="mod">
          <ac:chgData name="Antonio Carlos Meira Neto" userId="59b1efde8bf749db" providerId="LiveId" clId="{A4B80FF9-53FA-433F-AE53-46DF638C0A43}" dt="2022-05-01T21:27:52.222" v="3155"/>
          <ac:spMkLst>
            <pc:docMk/>
            <pc:sldMk cId="4108541990" sldId="315"/>
            <ac:spMk id="111" creationId="{80E9310F-B4B5-794C-F41F-C4C9EE840614}"/>
          </ac:spMkLst>
        </pc:spChg>
        <pc:spChg chg="mod">
          <ac:chgData name="Antonio Carlos Meira Neto" userId="59b1efde8bf749db" providerId="LiveId" clId="{A4B80FF9-53FA-433F-AE53-46DF638C0A43}" dt="2022-05-01T21:27:52.222" v="3155"/>
          <ac:spMkLst>
            <pc:docMk/>
            <pc:sldMk cId="4108541990" sldId="315"/>
            <ac:spMk id="113" creationId="{ECBA13D2-E8D3-CE36-DD5D-A2139D64DBAD}"/>
          </ac:spMkLst>
        </pc:spChg>
        <pc:spChg chg="mod">
          <ac:chgData name="Antonio Carlos Meira Neto" userId="59b1efde8bf749db" providerId="LiveId" clId="{A4B80FF9-53FA-433F-AE53-46DF638C0A43}" dt="2022-05-01T21:27:52.222" v="3155"/>
          <ac:spMkLst>
            <pc:docMk/>
            <pc:sldMk cId="4108541990" sldId="315"/>
            <ac:spMk id="114" creationId="{50738F4B-EF8F-ADF7-F3C8-D2A3489B3534}"/>
          </ac:spMkLst>
        </pc:spChg>
        <pc:spChg chg="mod">
          <ac:chgData name="Antonio Carlos Meira Neto" userId="59b1efde8bf749db" providerId="LiveId" clId="{A4B80FF9-53FA-433F-AE53-46DF638C0A43}" dt="2022-05-01T21:27:52.222" v="3155"/>
          <ac:spMkLst>
            <pc:docMk/>
            <pc:sldMk cId="4108541990" sldId="315"/>
            <ac:spMk id="115" creationId="{88418491-B006-216A-4C64-7E37DF8EC210}"/>
          </ac:spMkLst>
        </pc:spChg>
        <pc:spChg chg="mod">
          <ac:chgData name="Antonio Carlos Meira Neto" userId="59b1efde8bf749db" providerId="LiveId" clId="{A4B80FF9-53FA-433F-AE53-46DF638C0A43}" dt="2022-05-01T21:27:52.222" v="3155"/>
          <ac:spMkLst>
            <pc:docMk/>
            <pc:sldMk cId="4108541990" sldId="315"/>
            <ac:spMk id="119" creationId="{014A1C7F-0F82-E99B-C644-E0C4228D7C9E}"/>
          </ac:spMkLst>
        </pc:spChg>
        <pc:spChg chg="mod">
          <ac:chgData name="Antonio Carlos Meira Neto" userId="59b1efde8bf749db" providerId="LiveId" clId="{A4B80FF9-53FA-433F-AE53-46DF638C0A43}" dt="2022-05-01T21:27:52.222" v="3155"/>
          <ac:spMkLst>
            <pc:docMk/>
            <pc:sldMk cId="4108541990" sldId="315"/>
            <ac:spMk id="122" creationId="{6A98B45C-1275-E759-A43F-90FB591E397C}"/>
          </ac:spMkLst>
        </pc:spChg>
        <pc:spChg chg="mod">
          <ac:chgData name="Antonio Carlos Meira Neto" userId="59b1efde8bf749db" providerId="LiveId" clId="{A4B80FF9-53FA-433F-AE53-46DF638C0A43}" dt="2022-05-01T21:27:52.222" v="3155"/>
          <ac:spMkLst>
            <pc:docMk/>
            <pc:sldMk cId="4108541990" sldId="315"/>
            <ac:spMk id="125" creationId="{4EC9D1B8-9C9A-FCE7-34F3-B627C865E2E6}"/>
          </ac:spMkLst>
        </pc:spChg>
        <pc:spChg chg="mod">
          <ac:chgData name="Antonio Carlos Meira Neto" userId="59b1efde8bf749db" providerId="LiveId" clId="{A4B80FF9-53FA-433F-AE53-46DF638C0A43}" dt="2022-05-01T21:27:52.222" v="3155"/>
          <ac:spMkLst>
            <pc:docMk/>
            <pc:sldMk cId="4108541990" sldId="315"/>
            <ac:spMk id="126" creationId="{C545300C-EE21-DC38-C3E6-52E29A71D570}"/>
          </ac:spMkLst>
        </pc:spChg>
        <pc:spChg chg="mod">
          <ac:chgData name="Antonio Carlos Meira Neto" userId="59b1efde8bf749db" providerId="LiveId" clId="{A4B80FF9-53FA-433F-AE53-46DF638C0A43}" dt="2022-05-01T21:27:52.222" v="3155"/>
          <ac:spMkLst>
            <pc:docMk/>
            <pc:sldMk cId="4108541990" sldId="315"/>
            <ac:spMk id="127" creationId="{945EEF7C-4A24-62BA-F576-EAF322792166}"/>
          </ac:spMkLst>
        </pc:spChg>
        <pc:spChg chg="mod">
          <ac:chgData name="Antonio Carlos Meira Neto" userId="59b1efde8bf749db" providerId="LiveId" clId="{A4B80FF9-53FA-433F-AE53-46DF638C0A43}" dt="2022-05-01T21:27:52.222" v="3155"/>
          <ac:spMkLst>
            <pc:docMk/>
            <pc:sldMk cId="4108541990" sldId="315"/>
            <ac:spMk id="130" creationId="{DB9DA480-0315-B050-CD3E-84FB717E3390}"/>
          </ac:spMkLst>
        </pc:spChg>
        <pc:spChg chg="mod">
          <ac:chgData name="Antonio Carlos Meira Neto" userId="59b1efde8bf749db" providerId="LiveId" clId="{A4B80FF9-53FA-433F-AE53-46DF638C0A43}" dt="2022-05-01T21:27:52.222" v="3155"/>
          <ac:spMkLst>
            <pc:docMk/>
            <pc:sldMk cId="4108541990" sldId="315"/>
            <ac:spMk id="134" creationId="{F66B0A10-5FCA-1682-E72B-E72DAC4FC657}"/>
          </ac:spMkLst>
        </pc:spChg>
        <pc:spChg chg="mod">
          <ac:chgData name="Antonio Carlos Meira Neto" userId="59b1efde8bf749db" providerId="LiveId" clId="{A4B80FF9-53FA-433F-AE53-46DF638C0A43}" dt="2022-05-01T21:27:52.222" v="3155"/>
          <ac:spMkLst>
            <pc:docMk/>
            <pc:sldMk cId="4108541990" sldId="315"/>
            <ac:spMk id="135" creationId="{5F3383FC-6FA1-D290-7B22-0C2DA3CA2E69}"/>
          </ac:spMkLst>
        </pc:spChg>
        <pc:spChg chg="mod">
          <ac:chgData name="Antonio Carlos Meira Neto" userId="59b1efde8bf749db" providerId="LiveId" clId="{A4B80FF9-53FA-433F-AE53-46DF638C0A43}" dt="2022-05-01T21:27:52.222" v="3155"/>
          <ac:spMkLst>
            <pc:docMk/>
            <pc:sldMk cId="4108541990" sldId="315"/>
            <ac:spMk id="136" creationId="{2E4F4FF1-22B9-AE5C-AF3A-8C598A9974A2}"/>
          </ac:spMkLst>
        </pc:spChg>
        <pc:spChg chg="add mod">
          <ac:chgData name="Antonio Carlos Meira Neto" userId="59b1efde8bf749db" providerId="LiveId" clId="{A4B80FF9-53FA-433F-AE53-46DF638C0A43}" dt="2022-05-01T21:30:31.849" v="3234" actId="1076"/>
          <ac:spMkLst>
            <pc:docMk/>
            <pc:sldMk cId="4108541990" sldId="315"/>
            <ac:spMk id="138" creationId="{F5B8E42B-2211-7457-5AA9-E29A0D53495B}"/>
          </ac:spMkLst>
        </pc:spChg>
        <pc:spChg chg="add del mod">
          <ac:chgData name="Antonio Carlos Meira Neto" userId="59b1efde8bf749db" providerId="LiveId" clId="{A4B80FF9-53FA-433F-AE53-46DF638C0A43}" dt="2022-05-01T21:39:03.438" v="3352" actId="478"/>
          <ac:spMkLst>
            <pc:docMk/>
            <pc:sldMk cId="4108541990" sldId="315"/>
            <ac:spMk id="140" creationId="{C56A93B0-7796-F7B6-9AE1-B0343C43B751}"/>
          </ac:spMkLst>
        </pc:spChg>
        <pc:spChg chg="add mod">
          <ac:chgData name="Antonio Carlos Meira Neto" userId="59b1efde8bf749db" providerId="LiveId" clId="{A4B80FF9-53FA-433F-AE53-46DF638C0A43}" dt="2022-05-01T21:30:31.849" v="3234" actId="1076"/>
          <ac:spMkLst>
            <pc:docMk/>
            <pc:sldMk cId="4108541990" sldId="315"/>
            <ac:spMk id="142" creationId="{6391BBD3-EC00-37D0-A218-0CC1EC2B9C5C}"/>
          </ac:spMkLst>
        </pc:spChg>
        <pc:grpChg chg="mod">
          <ac:chgData name="Antonio Carlos Meira Neto" userId="59b1efde8bf749db" providerId="LiveId" clId="{A4B80FF9-53FA-433F-AE53-46DF638C0A43}" dt="2022-05-01T21:30:36.895" v="3235" actId="1076"/>
          <ac:grpSpMkLst>
            <pc:docMk/>
            <pc:sldMk cId="4108541990" sldId="315"/>
            <ac:grpSpMk id="6" creationId="{8AD2A43F-6E33-48E4-BEC6-515C6E2761D3}"/>
          </ac:grpSpMkLst>
        </pc:grpChg>
        <pc:grpChg chg="add mod">
          <ac:chgData name="Antonio Carlos Meira Neto" userId="59b1efde8bf749db" providerId="LiveId" clId="{A4B80FF9-53FA-433F-AE53-46DF638C0A43}" dt="2022-05-01T21:30:31.849" v="3234" actId="1076"/>
          <ac:grpSpMkLst>
            <pc:docMk/>
            <pc:sldMk cId="4108541990" sldId="315"/>
            <ac:grpSpMk id="83" creationId="{0CFDF0B1-88C5-E0CF-21CE-BD314188E003}"/>
          </ac:grpSpMkLst>
        </pc:grpChg>
        <pc:grpChg chg="add del mod">
          <ac:chgData name="Antonio Carlos Meira Neto" userId="59b1efde8bf749db" providerId="LiveId" clId="{A4B80FF9-53FA-433F-AE53-46DF638C0A43}" dt="2022-05-01T21:28:08.995" v="3160" actId="478"/>
          <ac:grpSpMkLst>
            <pc:docMk/>
            <pc:sldMk cId="4108541990" sldId="315"/>
            <ac:grpSpMk id="94" creationId="{12B603FA-5A3D-DA53-0D15-740E0BFC9343}"/>
          </ac:grpSpMkLst>
        </pc:grpChg>
        <pc:grpChg chg="del">
          <ac:chgData name="Antonio Carlos Meira Neto" userId="59b1efde8bf749db" providerId="LiveId" clId="{A4B80FF9-53FA-433F-AE53-46DF638C0A43}" dt="2022-05-01T21:27:24.270" v="3154" actId="478"/>
          <ac:grpSpMkLst>
            <pc:docMk/>
            <pc:sldMk cId="4108541990" sldId="315"/>
            <ac:grpSpMk id="95" creationId="{47B7904C-DEE8-FCBF-A752-1766F63E019A}"/>
          </ac:grpSpMkLst>
        </pc:grpChg>
        <pc:grpChg chg="mod">
          <ac:chgData name="Antonio Carlos Meira Neto" userId="59b1efde8bf749db" providerId="LiveId" clId="{A4B80FF9-53FA-433F-AE53-46DF638C0A43}" dt="2022-05-01T21:27:52.222" v="3155"/>
          <ac:grpSpMkLst>
            <pc:docMk/>
            <pc:sldMk cId="4108541990" sldId="315"/>
            <ac:grpSpMk id="96" creationId="{D3DD365D-9FB8-A738-129F-643AD7D49191}"/>
          </ac:grpSpMkLst>
        </pc:grpChg>
        <pc:picChg chg="mod">
          <ac:chgData name="Antonio Carlos Meira Neto" userId="59b1efde8bf749db" providerId="LiveId" clId="{A4B80FF9-53FA-433F-AE53-46DF638C0A43}" dt="2022-05-01T21:27:52.222" v="3155"/>
          <ac:picMkLst>
            <pc:docMk/>
            <pc:sldMk cId="4108541990" sldId="315"/>
            <ac:picMk id="99" creationId="{53CF28DA-54A6-F8E1-A4CC-E2062000DA4D}"/>
          </ac:picMkLst>
        </pc:picChg>
        <pc:picChg chg="mod">
          <ac:chgData name="Antonio Carlos Meira Neto" userId="59b1efde8bf749db" providerId="LiveId" clId="{A4B80FF9-53FA-433F-AE53-46DF638C0A43}" dt="2022-05-01T21:27:52.222" v="3155"/>
          <ac:picMkLst>
            <pc:docMk/>
            <pc:sldMk cId="4108541990" sldId="315"/>
            <ac:picMk id="100" creationId="{C2F52D3F-8C7F-B5E5-D65A-614E0A3DA061}"/>
          </ac:picMkLst>
        </pc:picChg>
        <pc:picChg chg="mod">
          <ac:chgData name="Antonio Carlos Meira Neto" userId="59b1efde8bf749db" providerId="LiveId" clId="{A4B80FF9-53FA-433F-AE53-46DF638C0A43}" dt="2022-05-01T21:27:52.222" v="3155"/>
          <ac:picMkLst>
            <pc:docMk/>
            <pc:sldMk cId="4108541990" sldId="315"/>
            <ac:picMk id="101" creationId="{35FD3602-3C7E-3F82-846B-12FA348DA17F}"/>
          </ac:picMkLst>
        </pc:picChg>
        <pc:picChg chg="mod">
          <ac:chgData name="Antonio Carlos Meira Neto" userId="59b1efde8bf749db" providerId="LiveId" clId="{A4B80FF9-53FA-433F-AE53-46DF638C0A43}" dt="2022-05-01T21:27:52.222" v="3155"/>
          <ac:picMkLst>
            <pc:docMk/>
            <pc:sldMk cId="4108541990" sldId="315"/>
            <ac:picMk id="102" creationId="{E6109401-A956-DA10-0AE7-9F326937A6B9}"/>
          </ac:picMkLst>
        </pc:picChg>
        <pc:picChg chg="mod">
          <ac:chgData name="Antonio Carlos Meira Neto" userId="59b1efde8bf749db" providerId="LiveId" clId="{A4B80FF9-53FA-433F-AE53-46DF638C0A43}" dt="2022-05-01T21:27:52.222" v="3155"/>
          <ac:picMkLst>
            <pc:docMk/>
            <pc:sldMk cId="4108541990" sldId="315"/>
            <ac:picMk id="103" creationId="{DDC63826-29F4-2974-809A-C05610E32726}"/>
          </ac:picMkLst>
        </pc:picChg>
        <pc:picChg chg="mod">
          <ac:chgData name="Antonio Carlos Meira Neto" userId="59b1efde8bf749db" providerId="LiveId" clId="{A4B80FF9-53FA-433F-AE53-46DF638C0A43}" dt="2022-05-01T21:27:52.222" v="3155"/>
          <ac:picMkLst>
            <pc:docMk/>
            <pc:sldMk cId="4108541990" sldId="315"/>
            <ac:picMk id="104" creationId="{2E40E88B-3FFC-F8D3-5256-976B597C54EB}"/>
          </ac:picMkLst>
        </pc:picChg>
        <pc:picChg chg="mod">
          <ac:chgData name="Antonio Carlos Meira Neto" userId="59b1efde8bf749db" providerId="LiveId" clId="{A4B80FF9-53FA-433F-AE53-46DF638C0A43}" dt="2022-05-01T21:27:52.222" v="3155"/>
          <ac:picMkLst>
            <pc:docMk/>
            <pc:sldMk cId="4108541990" sldId="315"/>
            <ac:picMk id="105" creationId="{CDA422CA-A636-FFDC-0570-141FDF2909B6}"/>
          </ac:picMkLst>
        </pc:picChg>
        <pc:picChg chg="mod">
          <ac:chgData name="Antonio Carlos Meira Neto" userId="59b1efde8bf749db" providerId="LiveId" clId="{A4B80FF9-53FA-433F-AE53-46DF638C0A43}" dt="2022-05-01T21:27:52.222" v="3155"/>
          <ac:picMkLst>
            <pc:docMk/>
            <pc:sldMk cId="4108541990" sldId="315"/>
            <ac:picMk id="106" creationId="{F9626FC4-459E-9604-2D24-5B424F8972FD}"/>
          </ac:picMkLst>
        </pc:picChg>
        <pc:picChg chg="mod">
          <ac:chgData name="Antonio Carlos Meira Neto" userId="59b1efde8bf749db" providerId="LiveId" clId="{A4B80FF9-53FA-433F-AE53-46DF638C0A43}" dt="2022-05-01T21:27:52.222" v="3155"/>
          <ac:picMkLst>
            <pc:docMk/>
            <pc:sldMk cId="4108541990" sldId="315"/>
            <ac:picMk id="107" creationId="{2CBA6C28-18B0-F8EB-3A3C-AEBFC2576799}"/>
          </ac:picMkLst>
        </pc:picChg>
        <pc:picChg chg="add mod">
          <ac:chgData name="Antonio Carlos Meira Neto" userId="59b1efde8bf749db" providerId="LiveId" clId="{A4B80FF9-53FA-433F-AE53-46DF638C0A43}" dt="2022-05-01T21:31:22.200" v="3241" actId="1076"/>
          <ac:picMkLst>
            <pc:docMk/>
            <pc:sldMk cId="4108541990" sldId="315"/>
            <ac:picMk id="137" creationId="{13A266FD-F8E3-9D97-EFD7-00FF39E7D561}"/>
          </ac:picMkLst>
        </pc:picChg>
        <pc:picChg chg="add mod">
          <ac:chgData name="Antonio Carlos Meira Neto" userId="59b1efde8bf749db" providerId="LiveId" clId="{A4B80FF9-53FA-433F-AE53-46DF638C0A43}" dt="2022-05-01T21:31:29.803" v="3243" actId="1076"/>
          <ac:picMkLst>
            <pc:docMk/>
            <pc:sldMk cId="4108541990" sldId="315"/>
            <ac:picMk id="143" creationId="{F5762ABF-7FD8-419E-5377-74F7C0705117}"/>
          </ac:picMkLst>
        </pc:picChg>
        <pc:picChg chg="add mod">
          <ac:chgData name="Antonio Carlos Meira Neto" userId="59b1efde8bf749db" providerId="LiveId" clId="{A4B80FF9-53FA-433F-AE53-46DF638C0A43}" dt="2022-05-01T21:31:35.451" v="3245" actId="1076"/>
          <ac:picMkLst>
            <pc:docMk/>
            <pc:sldMk cId="4108541990" sldId="315"/>
            <ac:picMk id="144" creationId="{3835AE18-73A1-99A4-31AE-66216EECCA3F}"/>
          </ac:picMkLst>
        </pc:picChg>
        <pc:picChg chg="add mod">
          <ac:chgData name="Antonio Carlos Meira Neto" userId="59b1efde8bf749db" providerId="LiveId" clId="{A4B80FF9-53FA-433F-AE53-46DF638C0A43}" dt="2022-05-01T21:32:49.992" v="3256" actId="208"/>
          <ac:picMkLst>
            <pc:docMk/>
            <pc:sldMk cId="4108541990" sldId="315"/>
            <ac:picMk id="145" creationId="{098D1A1E-2B2D-49B0-4B18-8013F13BEA5B}"/>
          </ac:picMkLst>
        </pc:picChg>
        <pc:picChg chg="add mod">
          <ac:chgData name="Antonio Carlos Meira Neto" userId="59b1efde8bf749db" providerId="LiveId" clId="{A4B80FF9-53FA-433F-AE53-46DF638C0A43}" dt="2022-05-01T21:32:03.065" v="3249" actId="1076"/>
          <ac:picMkLst>
            <pc:docMk/>
            <pc:sldMk cId="4108541990" sldId="315"/>
            <ac:picMk id="146" creationId="{BC505E12-F48B-A26D-4B42-1D3B8E84417E}"/>
          </ac:picMkLst>
        </pc:picChg>
        <pc:picChg chg="add del mod">
          <ac:chgData name="Antonio Carlos Meira Neto" userId="59b1efde8bf749db" providerId="LiveId" clId="{A4B80FF9-53FA-433F-AE53-46DF638C0A43}" dt="2022-05-01T21:32:09.582" v="3252" actId="478"/>
          <ac:picMkLst>
            <pc:docMk/>
            <pc:sldMk cId="4108541990" sldId="315"/>
            <ac:picMk id="147" creationId="{985D2BA0-AB2F-B2A9-5D14-4CB12B524779}"/>
          </ac:picMkLst>
        </pc:picChg>
        <pc:picChg chg="add mod">
          <ac:chgData name="Antonio Carlos Meira Neto" userId="59b1efde8bf749db" providerId="LiveId" clId="{A4B80FF9-53FA-433F-AE53-46DF638C0A43}" dt="2022-05-01T21:32:32.862" v="3254" actId="1076"/>
          <ac:picMkLst>
            <pc:docMk/>
            <pc:sldMk cId="4108541990" sldId="315"/>
            <ac:picMk id="148" creationId="{111BFD92-FA37-5F24-3BF8-119E93DDEBA2}"/>
          </ac:picMkLst>
        </pc:picChg>
        <pc:picChg chg="add mod">
          <ac:chgData name="Antonio Carlos Meira Neto" userId="59b1efde8bf749db" providerId="LiveId" clId="{A4B80FF9-53FA-433F-AE53-46DF638C0A43}" dt="2022-05-01T21:32:54.906" v="3258" actId="208"/>
          <ac:picMkLst>
            <pc:docMk/>
            <pc:sldMk cId="4108541990" sldId="315"/>
            <ac:picMk id="149" creationId="{DF8B1F8B-446D-831D-A8E9-C2318EA4BBEE}"/>
          </ac:picMkLst>
        </pc:picChg>
        <pc:picChg chg="add mod">
          <ac:chgData name="Antonio Carlos Meira Neto" userId="59b1efde8bf749db" providerId="LiveId" clId="{A4B80FF9-53FA-433F-AE53-46DF638C0A43}" dt="2022-05-01T21:32:32.862" v="3254" actId="1076"/>
          <ac:picMkLst>
            <pc:docMk/>
            <pc:sldMk cId="4108541990" sldId="315"/>
            <ac:picMk id="150" creationId="{B02F9F1A-77F4-7A87-5E09-0F800DE94456}"/>
          </ac:picMkLst>
        </pc:picChg>
        <pc:picChg chg="add mod">
          <ac:chgData name="Antonio Carlos Meira Neto" userId="59b1efde8bf749db" providerId="LiveId" clId="{A4B80FF9-53FA-433F-AE53-46DF638C0A43}" dt="2022-05-01T21:32:32.862" v="3254" actId="1076"/>
          <ac:picMkLst>
            <pc:docMk/>
            <pc:sldMk cId="4108541990" sldId="315"/>
            <ac:picMk id="151" creationId="{B6F4FCA2-7345-B322-5BEC-12FDDC72F27F}"/>
          </ac:picMkLst>
        </pc:picChg>
        <pc:cxnChg chg="mod">
          <ac:chgData name="Antonio Carlos Meira Neto" userId="59b1efde8bf749db" providerId="LiveId" clId="{A4B80FF9-53FA-433F-AE53-46DF638C0A43}" dt="2022-05-01T21:27:24.270" v="3154" actId="478"/>
          <ac:cxnSpMkLst>
            <pc:docMk/>
            <pc:sldMk cId="4108541990" sldId="315"/>
            <ac:cxnSpMk id="51" creationId="{386A00E7-CAD5-50BB-D724-4B3346A41E3F}"/>
          </ac:cxnSpMkLst>
        </pc:cxnChg>
        <pc:cxnChg chg="mod">
          <ac:chgData name="Antonio Carlos Meira Neto" userId="59b1efde8bf749db" providerId="LiveId" clId="{A4B80FF9-53FA-433F-AE53-46DF638C0A43}" dt="2022-05-01T21:27:24.270" v="3154" actId="478"/>
          <ac:cxnSpMkLst>
            <pc:docMk/>
            <pc:sldMk cId="4108541990" sldId="315"/>
            <ac:cxnSpMk id="53" creationId="{DC00C967-D73E-685B-12B8-C31981C23541}"/>
          </ac:cxnSpMkLst>
        </pc:cxnChg>
        <pc:cxnChg chg="mod">
          <ac:chgData name="Antonio Carlos Meira Neto" userId="59b1efde8bf749db" providerId="LiveId" clId="{A4B80FF9-53FA-433F-AE53-46DF638C0A43}" dt="2022-05-01T21:27:24.270" v="3154" actId="478"/>
          <ac:cxnSpMkLst>
            <pc:docMk/>
            <pc:sldMk cId="4108541990" sldId="315"/>
            <ac:cxnSpMk id="57" creationId="{DDD54F9C-F483-9A63-ED79-02E7707A748D}"/>
          </ac:cxnSpMkLst>
        </pc:cxnChg>
        <pc:cxnChg chg="mod">
          <ac:chgData name="Antonio Carlos Meira Neto" userId="59b1efde8bf749db" providerId="LiveId" clId="{A4B80FF9-53FA-433F-AE53-46DF638C0A43}" dt="2022-05-01T21:27:24.270" v="3154" actId="478"/>
          <ac:cxnSpMkLst>
            <pc:docMk/>
            <pc:sldMk cId="4108541990" sldId="315"/>
            <ac:cxnSpMk id="58" creationId="{23297E03-D153-231C-E735-7D1237CD7E06}"/>
          </ac:cxnSpMkLst>
        </pc:cxnChg>
        <pc:cxnChg chg="mod">
          <ac:chgData name="Antonio Carlos Meira Neto" userId="59b1efde8bf749db" providerId="LiveId" clId="{A4B80FF9-53FA-433F-AE53-46DF638C0A43}" dt="2022-05-01T21:27:24.270" v="3154" actId="478"/>
          <ac:cxnSpMkLst>
            <pc:docMk/>
            <pc:sldMk cId="4108541990" sldId="315"/>
            <ac:cxnSpMk id="59" creationId="{4B1B0343-73B5-29CB-F849-56E859BD7257}"/>
          </ac:cxnSpMkLst>
        </pc:cxnChg>
        <pc:cxnChg chg="mod">
          <ac:chgData name="Antonio Carlos Meira Neto" userId="59b1efde8bf749db" providerId="LiveId" clId="{A4B80FF9-53FA-433F-AE53-46DF638C0A43}" dt="2022-05-01T21:27:24.270" v="3154" actId="478"/>
          <ac:cxnSpMkLst>
            <pc:docMk/>
            <pc:sldMk cId="4108541990" sldId="315"/>
            <ac:cxnSpMk id="61" creationId="{D736C60A-2641-0398-1DEA-8AC007587562}"/>
          </ac:cxnSpMkLst>
        </pc:cxnChg>
        <pc:cxnChg chg="mod">
          <ac:chgData name="Antonio Carlos Meira Neto" userId="59b1efde8bf749db" providerId="LiveId" clId="{A4B80FF9-53FA-433F-AE53-46DF638C0A43}" dt="2022-05-01T21:27:24.270" v="3154" actId="478"/>
          <ac:cxnSpMkLst>
            <pc:docMk/>
            <pc:sldMk cId="4108541990" sldId="315"/>
            <ac:cxnSpMk id="62" creationId="{33D9D09E-CA75-22A5-35C1-965875A589E8}"/>
          </ac:cxnSpMkLst>
        </pc:cxnChg>
        <pc:cxnChg chg="mod">
          <ac:chgData name="Antonio Carlos Meira Neto" userId="59b1efde8bf749db" providerId="LiveId" clId="{A4B80FF9-53FA-433F-AE53-46DF638C0A43}" dt="2022-05-01T21:27:24.270" v="3154" actId="478"/>
          <ac:cxnSpMkLst>
            <pc:docMk/>
            <pc:sldMk cId="4108541990" sldId="315"/>
            <ac:cxnSpMk id="64" creationId="{979E8500-4ABD-DD0E-73D7-722773A97FD2}"/>
          </ac:cxnSpMkLst>
        </pc:cxnChg>
        <pc:cxnChg chg="mod">
          <ac:chgData name="Antonio Carlos Meira Neto" userId="59b1efde8bf749db" providerId="LiveId" clId="{A4B80FF9-53FA-433F-AE53-46DF638C0A43}" dt="2022-05-01T21:27:24.270" v="3154" actId="478"/>
          <ac:cxnSpMkLst>
            <pc:docMk/>
            <pc:sldMk cId="4108541990" sldId="315"/>
            <ac:cxnSpMk id="65" creationId="{42A44CC8-E22C-3CCB-88BF-A5F35C10AC40}"/>
          </ac:cxnSpMkLst>
        </pc:cxnChg>
        <pc:cxnChg chg="mod">
          <ac:chgData name="Antonio Carlos Meira Neto" userId="59b1efde8bf749db" providerId="LiveId" clId="{A4B80FF9-53FA-433F-AE53-46DF638C0A43}" dt="2022-05-01T21:27:24.270" v="3154" actId="478"/>
          <ac:cxnSpMkLst>
            <pc:docMk/>
            <pc:sldMk cId="4108541990" sldId="315"/>
            <ac:cxnSpMk id="69" creationId="{3CA8CB9C-412B-5839-4A34-617B953665A5}"/>
          </ac:cxnSpMkLst>
        </pc:cxnChg>
        <pc:cxnChg chg="mod">
          <ac:chgData name="Antonio Carlos Meira Neto" userId="59b1efde8bf749db" providerId="LiveId" clId="{A4B80FF9-53FA-433F-AE53-46DF638C0A43}" dt="2022-05-01T21:27:24.270" v="3154" actId="478"/>
          <ac:cxnSpMkLst>
            <pc:docMk/>
            <pc:sldMk cId="4108541990" sldId="315"/>
            <ac:cxnSpMk id="70" creationId="{2FBA4A2F-4548-D5EA-B6D2-4630792690EB}"/>
          </ac:cxnSpMkLst>
        </pc:cxnChg>
        <pc:cxnChg chg="mod">
          <ac:chgData name="Antonio Carlos Meira Neto" userId="59b1efde8bf749db" providerId="LiveId" clId="{A4B80FF9-53FA-433F-AE53-46DF638C0A43}" dt="2022-05-01T21:27:24.270" v="3154" actId="478"/>
          <ac:cxnSpMkLst>
            <pc:docMk/>
            <pc:sldMk cId="4108541990" sldId="315"/>
            <ac:cxnSpMk id="72" creationId="{54CFC4E4-D5E9-283B-0EF3-A66139580971}"/>
          </ac:cxnSpMkLst>
        </pc:cxnChg>
        <pc:cxnChg chg="mod">
          <ac:chgData name="Antonio Carlos Meira Neto" userId="59b1efde8bf749db" providerId="LiveId" clId="{A4B80FF9-53FA-433F-AE53-46DF638C0A43}" dt="2022-05-01T21:27:24.270" v="3154" actId="478"/>
          <ac:cxnSpMkLst>
            <pc:docMk/>
            <pc:sldMk cId="4108541990" sldId="315"/>
            <ac:cxnSpMk id="73" creationId="{D74BF43C-1102-AD03-864B-9C429A12DFA8}"/>
          </ac:cxnSpMkLst>
        </pc:cxnChg>
        <pc:cxnChg chg="mod">
          <ac:chgData name="Antonio Carlos Meira Neto" userId="59b1efde8bf749db" providerId="LiveId" clId="{A4B80FF9-53FA-433F-AE53-46DF638C0A43}" dt="2022-05-01T21:27:24.270" v="3154" actId="478"/>
          <ac:cxnSpMkLst>
            <pc:docMk/>
            <pc:sldMk cId="4108541990" sldId="315"/>
            <ac:cxnSpMk id="74" creationId="{3ABC415A-3C58-5DCF-F653-49980BDE2B57}"/>
          </ac:cxnSpMkLst>
        </pc:cxnChg>
        <pc:cxnChg chg="mod">
          <ac:chgData name="Antonio Carlos Meira Neto" userId="59b1efde8bf749db" providerId="LiveId" clId="{A4B80FF9-53FA-433F-AE53-46DF638C0A43}" dt="2022-05-01T21:27:24.270" v="3154" actId="478"/>
          <ac:cxnSpMkLst>
            <pc:docMk/>
            <pc:sldMk cId="4108541990" sldId="315"/>
            <ac:cxnSpMk id="79" creationId="{030EBA98-DC47-749A-43EE-FB19BDEFD3C9}"/>
          </ac:cxnSpMkLst>
        </pc:cxnChg>
        <pc:cxnChg chg="mod">
          <ac:chgData name="Antonio Carlos Meira Neto" userId="59b1efde8bf749db" providerId="LiveId" clId="{A4B80FF9-53FA-433F-AE53-46DF638C0A43}" dt="2022-05-01T21:27:24.270" v="3154" actId="478"/>
          <ac:cxnSpMkLst>
            <pc:docMk/>
            <pc:sldMk cId="4108541990" sldId="315"/>
            <ac:cxnSpMk id="80" creationId="{60E1B245-CA6E-CFA6-0559-CC318F54173C}"/>
          </ac:cxnSpMkLst>
        </pc:cxnChg>
        <pc:cxnChg chg="mod">
          <ac:chgData name="Antonio Carlos Meira Neto" userId="59b1efde8bf749db" providerId="LiveId" clId="{A4B80FF9-53FA-433F-AE53-46DF638C0A43}" dt="2022-05-01T21:29:13.293" v="3169" actId="208"/>
          <ac:cxnSpMkLst>
            <pc:docMk/>
            <pc:sldMk cId="4108541990" sldId="315"/>
            <ac:cxnSpMk id="88" creationId="{C51C9C35-5C60-DEC1-D4D3-65EF17689F39}"/>
          </ac:cxnSpMkLst>
        </pc:cxnChg>
        <pc:cxnChg chg="mod">
          <ac:chgData name="Antonio Carlos Meira Neto" userId="59b1efde8bf749db" providerId="LiveId" clId="{A4B80FF9-53FA-433F-AE53-46DF638C0A43}" dt="2022-05-01T21:29:13.293" v="3169" actId="208"/>
          <ac:cxnSpMkLst>
            <pc:docMk/>
            <pc:sldMk cId="4108541990" sldId="315"/>
            <ac:cxnSpMk id="89" creationId="{929F705E-AD57-0493-D9F1-9F575C5D7D1E}"/>
          </ac:cxnSpMkLst>
        </pc:cxnChg>
        <pc:cxnChg chg="mod">
          <ac:chgData name="Antonio Carlos Meira Neto" userId="59b1efde8bf749db" providerId="LiveId" clId="{A4B80FF9-53FA-433F-AE53-46DF638C0A43}" dt="2022-05-01T21:29:13.293" v="3169" actId="208"/>
          <ac:cxnSpMkLst>
            <pc:docMk/>
            <pc:sldMk cId="4108541990" sldId="315"/>
            <ac:cxnSpMk id="90" creationId="{8158E897-76AB-0CDB-D50D-441EE42EE9D0}"/>
          </ac:cxnSpMkLst>
        </pc:cxnChg>
        <pc:cxnChg chg="mod">
          <ac:chgData name="Antonio Carlos Meira Neto" userId="59b1efde8bf749db" providerId="LiveId" clId="{A4B80FF9-53FA-433F-AE53-46DF638C0A43}" dt="2022-05-01T21:29:13.293" v="3169" actId="208"/>
          <ac:cxnSpMkLst>
            <pc:docMk/>
            <pc:sldMk cId="4108541990" sldId="315"/>
            <ac:cxnSpMk id="91" creationId="{F82C2370-A972-4897-4754-88DC937706E3}"/>
          </ac:cxnSpMkLst>
        </pc:cxnChg>
        <pc:cxnChg chg="mod">
          <ac:chgData name="Antonio Carlos Meira Neto" userId="59b1efde8bf749db" providerId="LiveId" clId="{A4B80FF9-53FA-433F-AE53-46DF638C0A43}" dt="2022-05-01T21:29:13.293" v="3169" actId="208"/>
          <ac:cxnSpMkLst>
            <pc:docMk/>
            <pc:sldMk cId="4108541990" sldId="315"/>
            <ac:cxnSpMk id="92" creationId="{63443135-0989-5A6B-7806-A7E8466D2FC2}"/>
          </ac:cxnSpMkLst>
        </pc:cxnChg>
        <pc:cxnChg chg="mod">
          <ac:chgData name="Antonio Carlos Meira Neto" userId="59b1efde8bf749db" providerId="LiveId" clId="{A4B80FF9-53FA-433F-AE53-46DF638C0A43}" dt="2022-05-01T21:27:24.270" v="3154" actId="478"/>
          <ac:cxnSpMkLst>
            <pc:docMk/>
            <pc:sldMk cId="4108541990" sldId="315"/>
            <ac:cxnSpMk id="93" creationId="{A5986B17-72AF-D8D0-4804-5FDCD7383EE3}"/>
          </ac:cxnSpMkLst>
        </pc:cxnChg>
        <pc:cxnChg chg="mod">
          <ac:chgData name="Antonio Carlos Meira Neto" userId="59b1efde8bf749db" providerId="LiveId" clId="{A4B80FF9-53FA-433F-AE53-46DF638C0A43}" dt="2022-05-01T21:37:02.098" v="3336" actId="14100"/>
          <ac:cxnSpMkLst>
            <pc:docMk/>
            <pc:sldMk cId="4108541990" sldId="315"/>
            <ac:cxnSpMk id="97" creationId="{B352D8B6-FF65-8A44-B504-42D27D2A8039}"/>
          </ac:cxnSpMkLst>
        </pc:cxnChg>
        <pc:cxnChg chg="mod">
          <ac:chgData name="Antonio Carlos Meira Neto" userId="59b1efde8bf749db" providerId="LiveId" clId="{A4B80FF9-53FA-433F-AE53-46DF638C0A43}" dt="2022-05-01T21:28:08.995" v="3160" actId="478"/>
          <ac:cxnSpMkLst>
            <pc:docMk/>
            <pc:sldMk cId="4108541990" sldId="315"/>
            <ac:cxnSpMk id="110" creationId="{6A19F64F-74C8-4712-4057-C859B3E67E86}"/>
          </ac:cxnSpMkLst>
        </pc:cxnChg>
        <pc:cxnChg chg="mod">
          <ac:chgData name="Antonio Carlos Meira Neto" userId="59b1efde8bf749db" providerId="LiveId" clId="{A4B80FF9-53FA-433F-AE53-46DF638C0A43}" dt="2022-05-01T21:28:08.995" v="3160" actId="478"/>
          <ac:cxnSpMkLst>
            <pc:docMk/>
            <pc:sldMk cId="4108541990" sldId="315"/>
            <ac:cxnSpMk id="112" creationId="{EECE0AD7-2B5C-53F2-DCAD-B7E0E3D98A47}"/>
          </ac:cxnSpMkLst>
        </pc:cxnChg>
        <pc:cxnChg chg="mod">
          <ac:chgData name="Antonio Carlos Meira Neto" userId="59b1efde8bf749db" providerId="LiveId" clId="{A4B80FF9-53FA-433F-AE53-46DF638C0A43}" dt="2022-05-01T21:28:08.995" v="3160" actId="478"/>
          <ac:cxnSpMkLst>
            <pc:docMk/>
            <pc:sldMk cId="4108541990" sldId="315"/>
            <ac:cxnSpMk id="116" creationId="{4EE5F038-B7BE-E75E-458D-18E7254A8A86}"/>
          </ac:cxnSpMkLst>
        </pc:cxnChg>
        <pc:cxnChg chg="mod">
          <ac:chgData name="Antonio Carlos Meira Neto" userId="59b1efde8bf749db" providerId="LiveId" clId="{A4B80FF9-53FA-433F-AE53-46DF638C0A43}" dt="2022-05-01T21:28:08.995" v="3160" actId="478"/>
          <ac:cxnSpMkLst>
            <pc:docMk/>
            <pc:sldMk cId="4108541990" sldId="315"/>
            <ac:cxnSpMk id="117" creationId="{C67E69A4-2992-0809-7F66-F532E1154BAB}"/>
          </ac:cxnSpMkLst>
        </pc:cxnChg>
        <pc:cxnChg chg="mod">
          <ac:chgData name="Antonio Carlos Meira Neto" userId="59b1efde8bf749db" providerId="LiveId" clId="{A4B80FF9-53FA-433F-AE53-46DF638C0A43}" dt="2022-05-01T21:28:08.995" v="3160" actId="478"/>
          <ac:cxnSpMkLst>
            <pc:docMk/>
            <pc:sldMk cId="4108541990" sldId="315"/>
            <ac:cxnSpMk id="118" creationId="{BBB1D608-571A-9DA5-51F7-81EF3874A6EE}"/>
          </ac:cxnSpMkLst>
        </pc:cxnChg>
        <pc:cxnChg chg="mod">
          <ac:chgData name="Antonio Carlos Meira Neto" userId="59b1efde8bf749db" providerId="LiveId" clId="{A4B80FF9-53FA-433F-AE53-46DF638C0A43}" dt="2022-05-01T21:28:08.995" v="3160" actId="478"/>
          <ac:cxnSpMkLst>
            <pc:docMk/>
            <pc:sldMk cId="4108541990" sldId="315"/>
            <ac:cxnSpMk id="120" creationId="{123F3EB7-3A44-0D48-AE54-213B42876AAE}"/>
          </ac:cxnSpMkLst>
        </pc:cxnChg>
        <pc:cxnChg chg="mod">
          <ac:chgData name="Antonio Carlos Meira Neto" userId="59b1efde8bf749db" providerId="LiveId" clId="{A4B80FF9-53FA-433F-AE53-46DF638C0A43}" dt="2022-05-01T21:28:08.995" v="3160" actId="478"/>
          <ac:cxnSpMkLst>
            <pc:docMk/>
            <pc:sldMk cId="4108541990" sldId="315"/>
            <ac:cxnSpMk id="121" creationId="{A4B32744-B4B5-8059-5B40-47B6B855AD2D}"/>
          </ac:cxnSpMkLst>
        </pc:cxnChg>
        <pc:cxnChg chg="mod">
          <ac:chgData name="Antonio Carlos Meira Neto" userId="59b1efde8bf749db" providerId="LiveId" clId="{A4B80FF9-53FA-433F-AE53-46DF638C0A43}" dt="2022-05-01T21:28:08.995" v="3160" actId="478"/>
          <ac:cxnSpMkLst>
            <pc:docMk/>
            <pc:sldMk cId="4108541990" sldId="315"/>
            <ac:cxnSpMk id="123" creationId="{5EE06DDA-88AA-2FDB-479B-10203365302D}"/>
          </ac:cxnSpMkLst>
        </pc:cxnChg>
        <pc:cxnChg chg="mod">
          <ac:chgData name="Antonio Carlos Meira Neto" userId="59b1efde8bf749db" providerId="LiveId" clId="{A4B80FF9-53FA-433F-AE53-46DF638C0A43}" dt="2022-05-01T21:28:08.995" v="3160" actId="478"/>
          <ac:cxnSpMkLst>
            <pc:docMk/>
            <pc:sldMk cId="4108541990" sldId="315"/>
            <ac:cxnSpMk id="124" creationId="{B1BE4B8E-6130-95F0-9071-FE1F3E61E378}"/>
          </ac:cxnSpMkLst>
        </pc:cxnChg>
        <pc:cxnChg chg="mod">
          <ac:chgData name="Antonio Carlos Meira Neto" userId="59b1efde8bf749db" providerId="LiveId" clId="{A4B80FF9-53FA-433F-AE53-46DF638C0A43}" dt="2022-05-01T21:28:08.995" v="3160" actId="478"/>
          <ac:cxnSpMkLst>
            <pc:docMk/>
            <pc:sldMk cId="4108541990" sldId="315"/>
            <ac:cxnSpMk id="128" creationId="{523694FF-FEFC-BD96-D1F6-6B956EF2D99A}"/>
          </ac:cxnSpMkLst>
        </pc:cxnChg>
        <pc:cxnChg chg="mod">
          <ac:chgData name="Antonio Carlos Meira Neto" userId="59b1efde8bf749db" providerId="LiveId" clId="{A4B80FF9-53FA-433F-AE53-46DF638C0A43}" dt="2022-05-01T21:28:08.995" v="3160" actId="478"/>
          <ac:cxnSpMkLst>
            <pc:docMk/>
            <pc:sldMk cId="4108541990" sldId="315"/>
            <ac:cxnSpMk id="129" creationId="{87DB1E39-8B94-B549-A89B-20FB5408D252}"/>
          </ac:cxnSpMkLst>
        </pc:cxnChg>
        <pc:cxnChg chg="mod">
          <ac:chgData name="Antonio Carlos Meira Neto" userId="59b1efde8bf749db" providerId="LiveId" clId="{A4B80FF9-53FA-433F-AE53-46DF638C0A43}" dt="2022-05-01T21:28:08.995" v="3160" actId="478"/>
          <ac:cxnSpMkLst>
            <pc:docMk/>
            <pc:sldMk cId="4108541990" sldId="315"/>
            <ac:cxnSpMk id="131" creationId="{AA66EA0A-E546-0020-08BB-652414D435C0}"/>
          </ac:cxnSpMkLst>
        </pc:cxnChg>
        <pc:cxnChg chg="mod">
          <ac:chgData name="Antonio Carlos Meira Neto" userId="59b1efde8bf749db" providerId="LiveId" clId="{A4B80FF9-53FA-433F-AE53-46DF638C0A43}" dt="2022-05-01T21:28:08.995" v="3160" actId="478"/>
          <ac:cxnSpMkLst>
            <pc:docMk/>
            <pc:sldMk cId="4108541990" sldId="315"/>
            <ac:cxnSpMk id="132" creationId="{849962CC-23D7-77E3-2B4A-4C3CCFB82819}"/>
          </ac:cxnSpMkLst>
        </pc:cxnChg>
        <pc:cxnChg chg="mod">
          <ac:chgData name="Antonio Carlos Meira Neto" userId="59b1efde8bf749db" providerId="LiveId" clId="{A4B80FF9-53FA-433F-AE53-46DF638C0A43}" dt="2022-05-01T21:28:08.995" v="3160" actId="478"/>
          <ac:cxnSpMkLst>
            <pc:docMk/>
            <pc:sldMk cId="4108541990" sldId="315"/>
            <ac:cxnSpMk id="133" creationId="{A2BB78D9-BDFB-C983-1782-08E12C71632E}"/>
          </ac:cxnSpMkLst>
        </pc:cxnChg>
        <pc:cxnChg chg="add del mod">
          <ac:chgData name="Antonio Carlos Meira Neto" userId="59b1efde8bf749db" providerId="LiveId" clId="{A4B80FF9-53FA-433F-AE53-46DF638C0A43}" dt="2022-05-01T21:39:02.007" v="3351" actId="478"/>
          <ac:cxnSpMkLst>
            <pc:docMk/>
            <pc:sldMk cId="4108541990" sldId="315"/>
            <ac:cxnSpMk id="139" creationId="{A7886E4A-FA44-EFDE-F848-D4E2298DBD18}"/>
          </ac:cxnSpMkLst>
        </pc:cxnChg>
        <pc:cxnChg chg="add mod">
          <ac:chgData name="Antonio Carlos Meira Neto" userId="59b1efde8bf749db" providerId="LiveId" clId="{A4B80FF9-53FA-433F-AE53-46DF638C0A43}" dt="2022-05-01T21:33:32.580" v="3263" actId="14100"/>
          <ac:cxnSpMkLst>
            <pc:docMk/>
            <pc:sldMk cId="4108541990" sldId="315"/>
            <ac:cxnSpMk id="141" creationId="{D6B62621-7DED-1FB1-A71F-802B39DEFB78}"/>
          </ac:cxnSpMkLst>
        </pc:cxnChg>
        <pc:cxnChg chg="add del mod">
          <ac:chgData name="Antonio Carlos Meira Neto" userId="59b1efde8bf749db" providerId="LiveId" clId="{A4B80FF9-53FA-433F-AE53-46DF638C0A43}" dt="2022-05-01T21:36:56.911" v="3335" actId="478"/>
          <ac:cxnSpMkLst>
            <pc:docMk/>
            <pc:sldMk cId="4108541990" sldId="315"/>
            <ac:cxnSpMk id="152" creationId="{55623AA9-CD7E-764C-7181-01B7AA1869F4}"/>
          </ac:cxnSpMkLst>
        </pc:cxnChg>
        <pc:cxnChg chg="add mod">
          <ac:chgData name="Antonio Carlos Meira Neto" userId="59b1efde8bf749db" providerId="LiveId" clId="{A4B80FF9-53FA-433F-AE53-46DF638C0A43}" dt="2022-05-01T21:37:21.559" v="3347" actId="1038"/>
          <ac:cxnSpMkLst>
            <pc:docMk/>
            <pc:sldMk cId="4108541990" sldId="315"/>
            <ac:cxnSpMk id="155" creationId="{CEF7EE37-0C7E-CCE6-CAB7-0A77A2EAEE90}"/>
          </ac:cxnSpMkLst>
        </pc:cxnChg>
        <pc:cxnChg chg="add del mod">
          <ac:chgData name="Antonio Carlos Meira Neto" userId="59b1efde8bf749db" providerId="LiveId" clId="{A4B80FF9-53FA-433F-AE53-46DF638C0A43}" dt="2022-05-01T21:38:34.900" v="3350" actId="478"/>
          <ac:cxnSpMkLst>
            <pc:docMk/>
            <pc:sldMk cId="4108541990" sldId="315"/>
            <ac:cxnSpMk id="157" creationId="{34C768AD-64C3-A3A3-4595-1C0CF9980AD6}"/>
          </ac:cxnSpMkLst>
        </pc:cxnChg>
      </pc:sldChg>
      <pc:sldMasterChg chg="modSp mod modSldLayout">
        <pc:chgData name="Antonio Carlos Meira Neto" userId="59b1efde8bf749db" providerId="LiveId" clId="{A4B80FF9-53FA-433F-AE53-46DF638C0A43}" dt="2022-04-20T03:03:28.320" v="452" actId="1076"/>
        <pc:sldMasterMkLst>
          <pc:docMk/>
          <pc:sldMasterMk cId="4218188109" sldId="2147483648"/>
        </pc:sldMasterMkLst>
        <pc:spChg chg="mod">
          <ac:chgData name="Antonio Carlos Meira Neto" userId="59b1efde8bf749db" providerId="LiveId" clId="{A4B80FF9-53FA-433F-AE53-46DF638C0A43}" dt="2022-04-20T03:03:28.320" v="452" actId="1076"/>
          <ac:spMkLst>
            <pc:docMk/>
            <pc:sldMasterMk cId="4218188109" sldId="2147483648"/>
            <ac:spMk id="6" creationId="{00000000-0000-0000-0000-000000000000}"/>
          </ac:spMkLst>
        </pc:spChg>
        <pc:sldLayoutChg chg="modSp mod">
          <pc:chgData name="Antonio Carlos Meira Neto" userId="59b1efde8bf749db" providerId="LiveId" clId="{A4B80FF9-53FA-433F-AE53-46DF638C0A43}" dt="2022-04-20T03:02:11.480" v="439" actId="14100"/>
          <pc:sldLayoutMkLst>
            <pc:docMk/>
            <pc:sldMasterMk cId="4218188109" sldId="2147483648"/>
            <pc:sldLayoutMk cId="1688116157" sldId="2147483650"/>
          </pc:sldLayoutMkLst>
          <pc:picChg chg="mod">
            <ac:chgData name="Antonio Carlos Meira Neto" userId="59b1efde8bf749db" providerId="LiveId" clId="{A4B80FF9-53FA-433F-AE53-46DF638C0A43}" dt="2022-04-20T03:02:11.480" v="439" actId="14100"/>
            <ac:picMkLst>
              <pc:docMk/>
              <pc:sldMasterMk cId="4218188109" sldId="2147483648"/>
              <pc:sldLayoutMk cId="1688116157" sldId="2147483650"/>
              <ac:picMk id="8" creationId="{D7518B25-F778-440D-964F-B2F163432AC7}"/>
            </ac:picMkLst>
          </pc:picChg>
        </pc:sldLayoutChg>
        <pc:sldLayoutChg chg="addSp delSp modSp mod">
          <pc:chgData name="Antonio Carlos Meira Neto" userId="59b1efde8bf749db" providerId="LiveId" clId="{A4B80FF9-53FA-433F-AE53-46DF638C0A43}" dt="2022-04-20T03:02:27.332" v="441"/>
          <pc:sldLayoutMkLst>
            <pc:docMk/>
            <pc:sldMasterMk cId="4218188109" sldId="2147483648"/>
            <pc:sldLayoutMk cId="3043876500" sldId="2147483652"/>
          </pc:sldLayoutMkLst>
          <pc:picChg chg="add mod">
            <ac:chgData name="Antonio Carlos Meira Neto" userId="59b1efde8bf749db" providerId="LiveId" clId="{A4B80FF9-53FA-433F-AE53-46DF638C0A43}" dt="2022-04-20T03:02:27.332" v="441"/>
            <ac:picMkLst>
              <pc:docMk/>
              <pc:sldMasterMk cId="4218188109" sldId="2147483648"/>
              <pc:sldLayoutMk cId="3043876500" sldId="2147483652"/>
              <ac:picMk id="8" creationId="{421D5B32-F179-4474-AF2D-BF80F9C6E124}"/>
            </ac:picMkLst>
          </pc:picChg>
          <pc:picChg chg="del">
            <ac:chgData name="Antonio Carlos Meira Neto" userId="59b1efde8bf749db" providerId="LiveId" clId="{A4B80FF9-53FA-433F-AE53-46DF638C0A43}" dt="2022-04-20T03:02:26.891" v="440" actId="478"/>
            <ac:picMkLst>
              <pc:docMk/>
              <pc:sldMasterMk cId="4218188109" sldId="2147483648"/>
              <pc:sldLayoutMk cId="3043876500" sldId="2147483652"/>
              <ac:picMk id="9" creationId="{90CF3B30-2EC9-446C-8EDA-31871298171B}"/>
            </ac:picMkLst>
          </pc:picChg>
        </pc:sldLayoutChg>
        <pc:sldLayoutChg chg="addSp delSp modSp mod">
          <pc:chgData name="Antonio Carlos Meira Neto" userId="59b1efde8bf749db" providerId="LiveId" clId="{A4B80FF9-53FA-433F-AE53-46DF638C0A43}" dt="2022-04-20T03:02:31.452" v="443"/>
          <pc:sldLayoutMkLst>
            <pc:docMk/>
            <pc:sldMasterMk cId="4218188109" sldId="2147483648"/>
            <pc:sldLayoutMk cId="170357276" sldId="2147483653"/>
          </pc:sldLayoutMkLst>
          <pc:picChg chg="add mod">
            <ac:chgData name="Antonio Carlos Meira Neto" userId="59b1efde8bf749db" providerId="LiveId" clId="{A4B80FF9-53FA-433F-AE53-46DF638C0A43}" dt="2022-04-20T03:02:31.452" v="443"/>
            <ac:picMkLst>
              <pc:docMk/>
              <pc:sldMasterMk cId="4218188109" sldId="2147483648"/>
              <pc:sldLayoutMk cId="170357276" sldId="2147483653"/>
              <ac:picMk id="10" creationId="{111576FF-2AC9-45E6-944C-9452B6B5B121}"/>
            </ac:picMkLst>
          </pc:picChg>
          <pc:picChg chg="del">
            <ac:chgData name="Antonio Carlos Meira Neto" userId="59b1efde8bf749db" providerId="LiveId" clId="{A4B80FF9-53FA-433F-AE53-46DF638C0A43}" dt="2022-04-20T03:02:31.173" v="442" actId="478"/>
            <ac:picMkLst>
              <pc:docMk/>
              <pc:sldMasterMk cId="4218188109" sldId="2147483648"/>
              <pc:sldLayoutMk cId="170357276" sldId="2147483653"/>
              <ac:picMk id="11" creationId="{D93A7930-95A7-4782-B65C-264A37179852}"/>
            </ac:picMkLst>
          </pc:picChg>
        </pc:sldLayoutChg>
        <pc:sldLayoutChg chg="addSp delSp modSp mod">
          <pc:chgData name="Antonio Carlos Meira Neto" userId="59b1efde8bf749db" providerId="LiveId" clId="{A4B80FF9-53FA-433F-AE53-46DF638C0A43}" dt="2022-04-20T03:02:35.800" v="445"/>
          <pc:sldLayoutMkLst>
            <pc:docMk/>
            <pc:sldMasterMk cId="4218188109" sldId="2147483648"/>
            <pc:sldLayoutMk cId="2620608036" sldId="2147483654"/>
          </pc:sldLayoutMkLst>
          <pc:picChg chg="add mod">
            <ac:chgData name="Antonio Carlos Meira Neto" userId="59b1efde8bf749db" providerId="LiveId" clId="{A4B80FF9-53FA-433F-AE53-46DF638C0A43}" dt="2022-04-20T03:02:35.800" v="445"/>
            <ac:picMkLst>
              <pc:docMk/>
              <pc:sldMasterMk cId="4218188109" sldId="2147483648"/>
              <pc:sldLayoutMk cId="2620608036" sldId="2147483654"/>
              <ac:picMk id="6" creationId="{D7DADD12-A885-47DB-A2DC-A3F8A10EBFF0}"/>
            </ac:picMkLst>
          </pc:picChg>
          <pc:picChg chg="del">
            <ac:chgData name="Antonio Carlos Meira Neto" userId="59b1efde8bf749db" providerId="LiveId" clId="{A4B80FF9-53FA-433F-AE53-46DF638C0A43}" dt="2022-04-20T03:02:35.429" v="444" actId="478"/>
            <ac:picMkLst>
              <pc:docMk/>
              <pc:sldMasterMk cId="4218188109" sldId="2147483648"/>
              <pc:sldLayoutMk cId="2620608036" sldId="2147483654"/>
              <ac:picMk id="7" creationId="{A64CFF50-1CEC-4261-96C5-FD7048D6A673}"/>
            </ac:picMkLst>
          </pc:picChg>
        </pc:sldLayoutChg>
        <pc:sldLayoutChg chg="addSp delSp modSp mod">
          <pc:chgData name="Antonio Carlos Meira Neto" userId="59b1efde8bf749db" providerId="LiveId" clId="{A4B80FF9-53FA-433F-AE53-46DF638C0A43}" dt="2022-04-20T03:02:40.101" v="447"/>
          <pc:sldLayoutMkLst>
            <pc:docMk/>
            <pc:sldMasterMk cId="4218188109" sldId="2147483648"/>
            <pc:sldLayoutMk cId="1357763241" sldId="2147483656"/>
          </pc:sldLayoutMkLst>
          <pc:picChg chg="add mod">
            <ac:chgData name="Antonio Carlos Meira Neto" userId="59b1efde8bf749db" providerId="LiveId" clId="{A4B80FF9-53FA-433F-AE53-46DF638C0A43}" dt="2022-04-20T03:02:40.101" v="447"/>
            <ac:picMkLst>
              <pc:docMk/>
              <pc:sldMasterMk cId="4218188109" sldId="2147483648"/>
              <pc:sldLayoutMk cId="1357763241" sldId="2147483656"/>
              <ac:picMk id="8" creationId="{73D37E9F-E2A9-4993-831A-0CECD750D50E}"/>
            </ac:picMkLst>
          </pc:picChg>
          <pc:picChg chg="del">
            <ac:chgData name="Antonio Carlos Meira Neto" userId="59b1efde8bf749db" providerId="LiveId" clId="{A4B80FF9-53FA-433F-AE53-46DF638C0A43}" dt="2022-04-20T03:02:39.798" v="446" actId="478"/>
            <ac:picMkLst>
              <pc:docMk/>
              <pc:sldMasterMk cId="4218188109" sldId="2147483648"/>
              <pc:sldLayoutMk cId="1357763241" sldId="2147483656"/>
              <ac:picMk id="9" creationId="{688A7E27-FA44-4A5B-84E3-720512D8232A}"/>
            </ac:picMkLst>
          </pc:picChg>
        </pc:sldLayoutChg>
        <pc:sldLayoutChg chg="addSp delSp modSp mod">
          <pc:chgData name="Antonio Carlos Meira Neto" userId="59b1efde8bf749db" providerId="LiveId" clId="{A4B80FF9-53FA-433F-AE53-46DF638C0A43}" dt="2022-04-20T03:02:43.159" v="449"/>
          <pc:sldLayoutMkLst>
            <pc:docMk/>
            <pc:sldMasterMk cId="4218188109" sldId="2147483648"/>
            <pc:sldLayoutMk cId="3128998522" sldId="2147483657"/>
          </pc:sldLayoutMkLst>
          <pc:picChg chg="add mod">
            <ac:chgData name="Antonio Carlos Meira Neto" userId="59b1efde8bf749db" providerId="LiveId" clId="{A4B80FF9-53FA-433F-AE53-46DF638C0A43}" dt="2022-04-20T03:02:43.159" v="449"/>
            <ac:picMkLst>
              <pc:docMk/>
              <pc:sldMasterMk cId="4218188109" sldId="2147483648"/>
              <pc:sldLayoutMk cId="3128998522" sldId="2147483657"/>
              <ac:picMk id="8" creationId="{F3B932AA-1C14-45FA-9666-D272CF2B8CD3}"/>
            </ac:picMkLst>
          </pc:picChg>
          <pc:picChg chg="del">
            <ac:chgData name="Antonio Carlos Meira Neto" userId="59b1efde8bf749db" providerId="LiveId" clId="{A4B80FF9-53FA-433F-AE53-46DF638C0A43}" dt="2022-04-20T03:02:42.818" v="448" actId="478"/>
            <ac:picMkLst>
              <pc:docMk/>
              <pc:sldMasterMk cId="4218188109" sldId="2147483648"/>
              <pc:sldLayoutMk cId="3128998522" sldId="2147483657"/>
              <ac:picMk id="9" creationId="{0382595E-09E9-4945-A7C0-D95CEF7BE731}"/>
            </ac:picMkLst>
          </pc:picChg>
        </pc:sldLayoutChg>
      </pc:sldMasterChg>
      <pc:sldMasterChg chg="modSp mod modSldLayout">
        <pc:chgData name="Antonio Carlos Meira Neto" userId="59b1efde8bf749db" providerId="LiveId" clId="{A4B80FF9-53FA-433F-AE53-46DF638C0A43}" dt="2022-04-20T03:04:15.596" v="453" actId="1076"/>
        <pc:sldMasterMkLst>
          <pc:docMk/>
          <pc:sldMasterMk cId="2822711247" sldId="2147483658"/>
        </pc:sldMasterMkLst>
        <pc:spChg chg="mod">
          <ac:chgData name="Antonio Carlos Meira Neto" userId="59b1efde8bf749db" providerId="LiveId" clId="{A4B80FF9-53FA-433F-AE53-46DF638C0A43}" dt="2022-04-20T03:04:15.596" v="453" actId="1076"/>
          <ac:spMkLst>
            <pc:docMk/>
            <pc:sldMasterMk cId="2822711247" sldId="2147483658"/>
            <ac:spMk id="6" creationId="{00000000-0000-0000-0000-000000000000}"/>
          </ac:spMkLst>
        </pc:spChg>
        <pc:sldLayoutChg chg="addSp delSp modSp mod">
          <pc:chgData name="Antonio Carlos Meira Neto" userId="59b1efde8bf749db" providerId="LiveId" clId="{A4B80FF9-53FA-433F-AE53-46DF638C0A43}" dt="2022-04-20T03:02:46.834" v="451"/>
          <pc:sldLayoutMkLst>
            <pc:docMk/>
            <pc:sldMasterMk cId="2822711247" sldId="2147483658"/>
            <pc:sldLayoutMk cId="1306929418" sldId="2147483664"/>
          </pc:sldLayoutMkLst>
          <pc:picChg chg="del">
            <ac:chgData name="Antonio Carlos Meira Neto" userId="59b1efde8bf749db" providerId="LiveId" clId="{A4B80FF9-53FA-433F-AE53-46DF638C0A43}" dt="2022-04-20T03:02:46.505" v="450" actId="478"/>
            <ac:picMkLst>
              <pc:docMk/>
              <pc:sldMasterMk cId="2822711247" sldId="2147483658"/>
              <pc:sldLayoutMk cId="1306929418" sldId="2147483664"/>
              <ac:picMk id="4" creationId="{ACD84F4A-1C90-49D8-817D-22092F29FA4E}"/>
            </ac:picMkLst>
          </pc:picChg>
          <pc:picChg chg="add mod">
            <ac:chgData name="Antonio Carlos Meira Neto" userId="59b1efde8bf749db" providerId="LiveId" clId="{A4B80FF9-53FA-433F-AE53-46DF638C0A43}" dt="2022-04-20T03:02:46.834" v="451"/>
            <ac:picMkLst>
              <pc:docMk/>
              <pc:sldMasterMk cId="2822711247" sldId="2147483658"/>
              <pc:sldLayoutMk cId="1306929418" sldId="2147483664"/>
              <ac:picMk id="5" creationId="{1F8B81F5-0FB3-410B-8622-EB559D5A0BB8}"/>
            </ac:picMkLst>
          </pc:picChg>
        </pc:sldLayoutChg>
      </pc:sldMasterChg>
    </pc:docChg>
  </pc:docChgLst>
  <pc:docChgLst>
    <pc:chgData name="Antonio Carlos Meira Neto" userId="59b1efde8bf749db" providerId="LiveId" clId="{AC46D376-9843-48AC-91F3-15DA26010525}"/>
    <pc:docChg chg="undo custSel addSld delSld modSld sldOrd">
      <pc:chgData name="Antonio Carlos Meira Neto" userId="59b1efde8bf749db" providerId="LiveId" clId="{AC46D376-9843-48AC-91F3-15DA26010525}" dt="2021-11-18T04:52:37.634" v="1151" actId="20577"/>
      <pc:docMkLst>
        <pc:docMk/>
      </pc:docMkLst>
      <pc:sldChg chg="addSp delSp modSp mod">
        <pc:chgData name="Antonio Carlos Meira Neto" userId="59b1efde8bf749db" providerId="LiveId" clId="{AC46D376-9843-48AC-91F3-15DA26010525}" dt="2021-11-18T04:30:10.755" v="395" actId="20577"/>
        <pc:sldMkLst>
          <pc:docMk/>
          <pc:sldMk cId="3752740287" sldId="264"/>
        </pc:sldMkLst>
        <pc:spChg chg="del">
          <ac:chgData name="Antonio Carlos Meira Neto" userId="59b1efde8bf749db" providerId="LiveId" clId="{AC46D376-9843-48AC-91F3-15DA26010525}" dt="2021-11-18T04:28:39.376" v="318" actId="478"/>
          <ac:spMkLst>
            <pc:docMk/>
            <pc:sldMk cId="3752740287" sldId="264"/>
            <ac:spMk id="3" creationId="{3B773544-658C-444A-A38A-696CCA779642}"/>
          </ac:spMkLst>
        </pc:spChg>
        <pc:spChg chg="add mod">
          <ac:chgData name="Antonio Carlos Meira Neto" userId="59b1efde8bf749db" providerId="LiveId" clId="{AC46D376-9843-48AC-91F3-15DA26010525}" dt="2021-11-18T04:30:10.755" v="395" actId="20577"/>
          <ac:spMkLst>
            <pc:docMk/>
            <pc:sldMk cId="3752740287" sldId="264"/>
            <ac:spMk id="5" creationId="{A22D0893-F2E4-473B-9966-9F5C72C53982}"/>
          </ac:spMkLst>
        </pc:spChg>
      </pc:sldChg>
      <pc:sldChg chg="addSp delSp modSp mod">
        <pc:chgData name="Antonio Carlos Meira Neto" userId="59b1efde8bf749db" providerId="LiveId" clId="{AC46D376-9843-48AC-91F3-15DA26010525}" dt="2021-11-18T04:40:06.779" v="933" actId="20577"/>
        <pc:sldMkLst>
          <pc:docMk/>
          <pc:sldMk cId="4254750150" sldId="267"/>
        </pc:sldMkLst>
        <pc:spChg chg="del mod">
          <ac:chgData name="Antonio Carlos Meira Neto" userId="59b1efde8bf749db" providerId="LiveId" clId="{AC46D376-9843-48AC-91F3-15DA26010525}" dt="2021-11-18T04:30:59.777" v="422" actId="478"/>
          <ac:spMkLst>
            <pc:docMk/>
            <pc:sldMk cId="4254750150" sldId="267"/>
            <ac:spMk id="3" creationId="{3B773544-658C-444A-A38A-696CCA779642}"/>
          </ac:spMkLst>
        </pc:spChg>
        <pc:spChg chg="add del mod">
          <ac:chgData name="Antonio Carlos Meira Neto" userId="59b1efde8bf749db" providerId="LiveId" clId="{AC46D376-9843-48AC-91F3-15DA26010525}" dt="2021-11-18T04:31:01.824" v="424" actId="478"/>
          <ac:spMkLst>
            <pc:docMk/>
            <pc:sldMk cId="4254750150" sldId="267"/>
            <ac:spMk id="6" creationId="{AE0C4A37-43F9-45F8-BF24-2F94B221E2B9}"/>
          </ac:spMkLst>
        </pc:spChg>
        <pc:spChg chg="add mod">
          <ac:chgData name="Antonio Carlos Meira Neto" userId="59b1efde8bf749db" providerId="LiveId" clId="{AC46D376-9843-48AC-91F3-15DA26010525}" dt="2021-11-18T04:40:06.779" v="933" actId="20577"/>
          <ac:spMkLst>
            <pc:docMk/>
            <pc:sldMk cId="4254750150" sldId="267"/>
            <ac:spMk id="7" creationId="{9A2CC485-83DF-4326-8EB7-C4F96B29B8BB}"/>
          </ac:spMkLst>
        </pc:spChg>
      </pc:sldChg>
      <pc:sldChg chg="addSp delSp modSp mod">
        <pc:chgData name="Antonio Carlos Meira Neto" userId="59b1efde8bf749db" providerId="LiveId" clId="{AC46D376-9843-48AC-91F3-15DA26010525}" dt="2021-11-18T03:01:35.190" v="273" actId="20577"/>
        <pc:sldMkLst>
          <pc:docMk/>
          <pc:sldMk cId="888341581" sldId="271"/>
        </pc:sldMkLst>
        <pc:spChg chg="mod">
          <ac:chgData name="Antonio Carlos Meira Neto" userId="59b1efde8bf749db" providerId="LiveId" clId="{AC46D376-9843-48AC-91F3-15DA26010525}" dt="2021-11-17T23:15:23.402" v="136" actId="14100"/>
          <ac:spMkLst>
            <pc:docMk/>
            <pc:sldMk cId="888341581" sldId="271"/>
            <ac:spMk id="2" creationId="{BE65F496-DD7E-46D5-9E4C-F520303CBBA5}"/>
          </ac:spMkLst>
        </pc:spChg>
        <pc:spChg chg="mod">
          <ac:chgData name="Antonio Carlos Meira Neto" userId="59b1efde8bf749db" providerId="LiveId" clId="{AC46D376-9843-48AC-91F3-15DA26010525}" dt="2021-11-18T03:01:35.190" v="273" actId="20577"/>
          <ac:spMkLst>
            <pc:docMk/>
            <pc:sldMk cId="888341581" sldId="271"/>
            <ac:spMk id="3" creationId="{3B773544-658C-444A-A38A-696CCA779642}"/>
          </ac:spMkLst>
        </pc:spChg>
        <pc:spChg chg="mod">
          <ac:chgData name="Antonio Carlos Meira Neto" userId="59b1efde8bf749db" providerId="LiveId" clId="{AC46D376-9843-48AC-91F3-15DA26010525}" dt="2021-11-17T23:19:22.003" v="197"/>
          <ac:spMkLst>
            <pc:docMk/>
            <pc:sldMk cId="888341581" sldId="271"/>
            <ac:spMk id="8" creationId="{19A79D10-8D53-4F38-B251-4D73D9E0BA17}"/>
          </ac:spMkLst>
        </pc:spChg>
        <pc:spChg chg="mod">
          <ac:chgData name="Antonio Carlos Meira Neto" userId="59b1efde8bf749db" providerId="LiveId" clId="{AC46D376-9843-48AC-91F3-15DA26010525}" dt="2021-11-17T23:19:22.003" v="197"/>
          <ac:spMkLst>
            <pc:docMk/>
            <pc:sldMk cId="888341581" sldId="271"/>
            <ac:spMk id="9" creationId="{34134B19-9242-4C03-B260-E7F6767F6643}"/>
          </ac:spMkLst>
        </pc:spChg>
        <pc:spChg chg="mod">
          <ac:chgData name="Antonio Carlos Meira Neto" userId="59b1efde8bf749db" providerId="LiveId" clId="{AC46D376-9843-48AC-91F3-15DA26010525}" dt="2021-11-17T23:19:22.003" v="197"/>
          <ac:spMkLst>
            <pc:docMk/>
            <pc:sldMk cId="888341581" sldId="271"/>
            <ac:spMk id="11" creationId="{85DF84F3-8EE5-4634-B49B-40B3C9603671}"/>
          </ac:spMkLst>
        </pc:spChg>
        <pc:spChg chg="mod">
          <ac:chgData name="Antonio Carlos Meira Neto" userId="59b1efde8bf749db" providerId="LiveId" clId="{AC46D376-9843-48AC-91F3-15DA26010525}" dt="2021-11-17T23:19:22.003" v="197"/>
          <ac:spMkLst>
            <pc:docMk/>
            <pc:sldMk cId="888341581" sldId="271"/>
            <ac:spMk id="13" creationId="{297DEE97-670C-485F-BD0B-C55011D11F36}"/>
          </ac:spMkLst>
        </pc:spChg>
        <pc:spChg chg="mod">
          <ac:chgData name="Antonio Carlos Meira Neto" userId="59b1efde8bf749db" providerId="LiveId" clId="{AC46D376-9843-48AC-91F3-15DA26010525}" dt="2021-11-17T23:19:22.003" v="197"/>
          <ac:spMkLst>
            <pc:docMk/>
            <pc:sldMk cId="888341581" sldId="271"/>
            <ac:spMk id="14" creationId="{EF86D6EC-0061-48DD-85DC-7E2E55E25C20}"/>
          </ac:spMkLst>
        </pc:spChg>
        <pc:spChg chg="mod">
          <ac:chgData name="Antonio Carlos Meira Neto" userId="59b1efde8bf749db" providerId="LiveId" clId="{AC46D376-9843-48AC-91F3-15DA26010525}" dt="2021-11-17T23:19:22.003" v="197"/>
          <ac:spMkLst>
            <pc:docMk/>
            <pc:sldMk cId="888341581" sldId="271"/>
            <ac:spMk id="15" creationId="{61F92C42-A8D6-4A2B-801D-B0327B533DB7}"/>
          </ac:spMkLst>
        </pc:spChg>
        <pc:spChg chg="mod">
          <ac:chgData name="Antonio Carlos Meira Neto" userId="59b1efde8bf749db" providerId="LiveId" clId="{AC46D376-9843-48AC-91F3-15DA26010525}" dt="2021-11-17T23:19:22.003" v="197"/>
          <ac:spMkLst>
            <pc:docMk/>
            <pc:sldMk cId="888341581" sldId="271"/>
            <ac:spMk id="19" creationId="{524091B1-AD39-416B-8702-03F0785DF3D5}"/>
          </ac:spMkLst>
        </pc:spChg>
        <pc:spChg chg="mod">
          <ac:chgData name="Antonio Carlos Meira Neto" userId="59b1efde8bf749db" providerId="LiveId" clId="{AC46D376-9843-48AC-91F3-15DA26010525}" dt="2021-11-17T23:19:22.003" v="197"/>
          <ac:spMkLst>
            <pc:docMk/>
            <pc:sldMk cId="888341581" sldId="271"/>
            <ac:spMk id="22" creationId="{C14A4254-FF4B-4FD0-BF7F-720C061B38FF}"/>
          </ac:spMkLst>
        </pc:spChg>
        <pc:spChg chg="mod">
          <ac:chgData name="Antonio Carlos Meira Neto" userId="59b1efde8bf749db" providerId="LiveId" clId="{AC46D376-9843-48AC-91F3-15DA26010525}" dt="2021-11-17T23:19:22.003" v="197"/>
          <ac:spMkLst>
            <pc:docMk/>
            <pc:sldMk cId="888341581" sldId="271"/>
            <ac:spMk id="25" creationId="{7332F566-5DD1-42E3-8054-B194014B686F}"/>
          </ac:spMkLst>
        </pc:spChg>
        <pc:spChg chg="mod">
          <ac:chgData name="Antonio Carlos Meira Neto" userId="59b1efde8bf749db" providerId="LiveId" clId="{AC46D376-9843-48AC-91F3-15DA26010525}" dt="2021-11-17T23:19:22.003" v="197"/>
          <ac:spMkLst>
            <pc:docMk/>
            <pc:sldMk cId="888341581" sldId="271"/>
            <ac:spMk id="26" creationId="{38CC1612-6795-4FA2-8BBC-4D52A2AD004C}"/>
          </ac:spMkLst>
        </pc:spChg>
        <pc:spChg chg="mod">
          <ac:chgData name="Antonio Carlos Meira Neto" userId="59b1efde8bf749db" providerId="LiveId" clId="{AC46D376-9843-48AC-91F3-15DA26010525}" dt="2021-11-17T23:19:22.003" v="197"/>
          <ac:spMkLst>
            <pc:docMk/>
            <pc:sldMk cId="888341581" sldId="271"/>
            <ac:spMk id="27" creationId="{4EF0FEF1-9029-4452-B49A-335DE41FE76C}"/>
          </ac:spMkLst>
        </pc:spChg>
        <pc:spChg chg="mod">
          <ac:chgData name="Antonio Carlos Meira Neto" userId="59b1efde8bf749db" providerId="LiveId" clId="{AC46D376-9843-48AC-91F3-15DA26010525}" dt="2021-11-17T23:19:22.003" v="197"/>
          <ac:spMkLst>
            <pc:docMk/>
            <pc:sldMk cId="888341581" sldId="271"/>
            <ac:spMk id="30" creationId="{B15A5245-1F3D-46B7-ACE9-AFF0C19E1079}"/>
          </ac:spMkLst>
        </pc:spChg>
        <pc:spChg chg="mod">
          <ac:chgData name="Antonio Carlos Meira Neto" userId="59b1efde8bf749db" providerId="LiveId" clId="{AC46D376-9843-48AC-91F3-15DA26010525}" dt="2021-11-17T23:19:22.003" v="197"/>
          <ac:spMkLst>
            <pc:docMk/>
            <pc:sldMk cId="888341581" sldId="271"/>
            <ac:spMk id="34" creationId="{0EA2984F-BA4C-48A4-AC4D-760FA6AAE81F}"/>
          </ac:spMkLst>
        </pc:spChg>
        <pc:spChg chg="mod">
          <ac:chgData name="Antonio Carlos Meira Neto" userId="59b1efde8bf749db" providerId="LiveId" clId="{AC46D376-9843-48AC-91F3-15DA26010525}" dt="2021-11-17T23:19:22.003" v="197"/>
          <ac:spMkLst>
            <pc:docMk/>
            <pc:sldMk cId="888341581" sldId="271"/>
            <ac:spMk id="35" creationId="{E9428C56-5091-45EC-8F2A-7453A52F06CB}"/>
          </ac:spMkLst>
        </pc:spChg>
        <pc:spChg chg="mod">
          <ac:chgData name="Antonio Carlos Meira Neto" userId="59b1efde8bf749db" providerId="LiveId" clId="{AC46D376-9843-48AC-91F3-15DA26010525}" dt="2021-11-17T23:19:22.003" v="197"/>
          <ac:spMkLst>
            <pc:docMk/>
            <pc:sldMk cId="888341581" sldId="271"/>
            <ac:spMk id="36" creationId="{906FB435-B2C6-4DB5-B21B-10020D0DEC69}"/>
          </ac:spMkLst>
        </pc:spChg>
        <pc:grpChg chg="add mod">
          <ac:chgData name="Antonio Carlos Meira Neto" userId="59b1efde8bf749db" providerId="LiveId" clId="{AC46D376-9843-48AC-91F3-15DA26010525}" dt="2021-11-17T23:20:04.272" v="204" actId="1076"/>
          <ac:grpSpMkLst>
            <pc:docMk/>
            <pc:sldMk cId="888341581" sldId="271"/>
            <ac:grpSpMk id="7" creationId="{A7DA68C5-C470-4C45-B19F-EF698F2B2D7C}"/>
          </ac:grpSpMkLst>
        </pc:grpChg>
        <pc:picChg chg="add del mod">
          <ac:chgData name="Antonio Carlos Meira Neto" userId="59b1efde8bf749db" providerId="LiveId" clId="{AC46D376-9843-48AC-91F3-15DA26010525}" dt="2021-11-17T23:18:58.477" v="196" actId="478"/>
          <ac:picMkLst>
            <pc:docMk/>
            <pc:sldMk cId="888341581" sldId="271"/>
            <ac:picMk id="6" creationId="{353A1058-0396-4F6D-849B-076832A48D5F}"/>
          </ac:picMkLst>
        </pc:picChg>
        <pc:cxnChg chg="mod">
          <ac:chgData name="Antonio Carlos Meira Neto" userId="59b1efde8bf749db" providerId="LiveId" clId="{AC46D376-9843-48AC-91F3-15DA26010525}" dt="2021-11-17T23:19:22.003" v="197"/>
          <ac:cxnSpMkLst>
            <pc:docMk/>
            <pc:sldMk cId="888341581" sldId="271"/>
            <ac:cxnSpMk id="10" creationId="{F9343C15-E66F-4B8C-8722-4C05810645D7}"/>
          </ac:cxnSpMkLst>
        </pc:cxnChg>
        <pc:cxnChg chg="mod">
          <ac:chgData name="Antonio Carlos Meira Neto" userId="59b1efde8bf749db" providerId="LiveId" clId="{AC46D376-9843-48AC-91F3-15DA26010525}" dt="2021-11-17T23:19:22.003" v="197"/>
          <ac:cxnSpMkLst>
            <pc:docMk/>
            <pc:sldMk cId="888341581" sldId="271"/>
            <ac:cxnSpMk id="12" creationId="{60098B32-F36B-4DAA-A34F-4EBEDDE530A9}"/>
          </ac:cxnSpMkLst>
        </pc:cxnChg>
        <pc:cxnChg chg="mod">
          <ac:chgData name="Antonio Carlos Meira Neto" userId="59b1efde8bf749db" providerId="LiveId" clId="{AC46D376-9843-48AC-91F3-15DA26010525}" dt="2021-11-17T23:19:22.003" v="197"/>
          <ac:cxnSpMkLst>
            <pc:docMk/>
            <pc:sldMk cId="888341581" sldId="271"/>
            <ac:cxnSpMk id="16" creationId="{7755B36D-9272-471F-A920-5BD5B847C5EF}"/>
          </ac:cxnSpMkLst>
        </pc:cxnChg>
        <pc:cxnChg chg="mod">
          <ac:chgData name="Antonio Carlos Meira Neto" userId="59b1efde8bf749db" providerId="LiveId" clId="{AC46D376-9843-48AC-91F3-15DA26010525}" dt="2021-11-17T23:19:22.003" v="197"/>
          <ac:cxnSpMkLst>
            <pc:docMk/>
            <pc:sldMk cId="888341581" sldId="271"/>
            <ac:cxnSpMk id="17" creationId="{E401E89C-35E4-496E-A12C-483F718BE90A}"/>
          </ac:cxnSpMkLst>
        </pc:cxnChg>
        <pc:cxnChg chg="mod">
          <ac:chgData name="Antonio Carlos Meira Neto" userId="59b1efde8bf749db" providerId="LiveId" clId="{AC46D376-9843-48AC-91F3-15DA26010525}" dt="2021-11-17T23:19:22.003" v="197"/>
          <ac:cxnSpMkLst>
            <pc:docMk/>
            <pc:sldMk cId="888341581" sldId="271"/>
            <ac:cxnSpMk id="18" creationId="{ED752581-B3FC-4531-A039-C26203B817B0}"/>
          </ac:cxnSpMkLst>
        </pc:cxnChg>
        <pc:cxnChg chg="mod">
          <ac:chgData name="Antonio Carlos Meira Neto" userId="59b1efde8bf749db" providerId="LiveId" clId="{AC46D376-9843-48AC-91F3-15DA26010525}" dt="2021-11-17T23:19:22.003" v="197"/>
          <ac:cxnSpMkLst>
            <pc:docMk/>
            <pc:sldMk cId="888341581" sldId="271"/>
            <ac:cxnSpMk id="20" creationId="{6A10F219-1EF4-4029-876C-17B1EAAECBAB}"/>
          </ac:cxnSpMkLst>
        </pc:cxnChg>
        <pc:cxnChg chg="mod">
          <ac:chgData name="Antonio Carlos Meira Neto" userId="59b1efde8bf749db" providerId="LiveId" clId="{AC46D376-9843-48AC-91F3-15DA26010525}" dt="2021-11-17T23:19:22.003" v="197"/>
          <ac:cxnSpMkLst>
            <pc:docMk/>
            <pc:sldMk cId="888341581" sldId="271"/>
            <ac:cxnSpMk id="21" creationId="{266D3DCD-0E84-4BEF-A8F4-4A36862B2F9E}"/>
          </ac:cxnSpMkLst>
        </pc:cxnChg>
        <pc:cxnChg chg="mod">
          <ac:chgData name="Antonio Carlos Meira Neto" userId="59b1efde8bf749db" providerId="LiveId" clId="{AC46D376-9843-48AC-91F3-15DA26010525}" dt="2021-11-17T23:19:22.003" v="197"/>
          <ac:cxnSpMkLst>
            <pc:docMk/>
            <pc:sldMk cId="888341581" sldId="271"/>
            <ac:cxnSpMk id="23" creationId="{E3304C61-7BD4-4035-A6D0-DA1F0491CE50}"/>
          </ac:cxnSpMkLst>
        </pc:cxnChg>
        <pc:cxnChg chg="mod">
          <ac:chgData name="Antonio Carlos Meira Neto" userId="59b1efde8bf749db" providerId="LiveId" clId="{AC46D376-9843-48AC-91F3-15DA26010525}" dt="2021-11-17T23:19:22.003" v="197"/>
          <ac:cxnSpMkLst>
            <pc:docMk/>
            <pc:sldMk cId="888341581" sldId="271"/>
            <ac:cxnSpMk id="24" creationId="{7DA594E1-39D6-41F2-B263-62A4F48CBF49}"/>
          </ac:cxnSpMkLst>
        </pc:cxnChg>
        <pc:cxnChg chg="mod">
          <ac:chgData name="Antonio Carlos Meira Neto" userId="59b1efde8bf749db" providerId="LiveId" clId="{AC46D376-9843-48AC-91F3-15DA26010525}" dt="2021-11-17T23:19:22.003" v="197"/>
          <ac:cxnSpMkLst>
            <pc:docMk/>
            <pc:sldMk cId="888341581" sldId="271"/>
            <ac:cxnSpMk id="28" creationId="{8EE32C88-481A-4C5A-9DB4-0C3FD0332F50}"/>
          </ac:cxnSpMkLst>
        </pc:cxnChg>
        <pc:cxnChg chg="mod">
          <ac:chgData name="Antonio Carlos Meira Neto" userId="59b1efde8bf749db" providerId="LiveId" clId="{AC46D376-9843-48AC-91F3-15DA26010525}" dt="2021-11-17T23:19:22.003" v="197"/>
          <ac:cxnSpMkLst>
            <pc:docMk/>
            <pc:sldMk cId="888341581" sldId="271"/>
            <ac:cxnSpMk id="29" creationId="{19FBD1F6-16CC-412F-BE21-9B2F7F0A0134}"/>
          </ac:cxnSpMkLst>
        </pc:cxnChg>
        <pc:cxnChg chg="mod">
          <ac:chgData name="Antonio Carlos Meira Neto" userId="59b1efde8bf749db" providerId="LiveId" clId="{AC46D376-9843-48AC-91F3-15DA26010525}" dt="2021-11-17T23:19:22.003" v="197"/>
          <ac:cxnSpMkLst>
            <pc:docMk/>
            <pc:sldMk cId="888341581" sldId="271"/>
            <ac:cxnSpMk id="31" creationId="{F27E24A7-2B7F-489E-A097-BA88CEAD0FBA}"/>
          </ac:cxnSpMkLst>
        </pc:cxnChg>
        <pc:cxnChg chg="mod">
          <ac:chgData name="Antonio Carlos Meira Neto" userId="59b1efde8bf749db" providerId="LiveId" clId="{AC46D376-9843-48AC-91F3-15DA26010525}" dt="2021-11-17T23:19:22.003" v="197"/>
          <ac:cxnSpMkLst>
            <pc:docMk/>
            <pc:sldMk cId="888341581" sldId="271"/>
            <ac:cxnSpMk id="32" creationId="{D8DB9B1E-1E1A-40A7-AD3F-A25B8A850174}"/>
          </ac:cxnSpMkLst>
        </pc:cxnChg>
        <pc:cxnChg chg="mod">
          <ac:chgData name="Antonio Carlos Meira Neto" userId="59b1efde8bf749db" providerId="LiveId" clId="{AC46D376-9843-48AC-91F3-15DA26010525}" dt="2021-11-17T23:19:22.003" v="197"/>
          <ac:cxnSpMkLst>
            <pc:docMk/>
            <pc:sldMk cId="888341581" sldId="271"/>
            <ac:cxnSpMk id="33" creationId="{2728A336-2AD9-49B3-A29A-B6B6A66CC930}"/>
          </ac:cxnSpMkLst>
        </pc:cxnChg>
      </pc:sldChg>
      <pc:sldChg chg="addSp delSp del mod">
        <pc:chgData name="Antonio Carlos Meira Neto" userId="59b1efde8bf749db" providerId="LiveId" clId="{AC46D376-9843-48AC-91F3-15DA26010525}" dt="2021-11-18T04:27:45.231" v="301" actId="47"/>
        <pc:sldMkLst>
          <pc:docMk/>
          <pc:sldMk cId="2135813912" sldId="272"/>
        </pc:sldMkLst>
        <pc:spChg chg="del">
          <ac:chgData name="Antonio Carlos Meira Neto" userId="59b1efde8bf749db" providerId="LiveId" clId="{AC46D376-9843-48AC-91F3-15DA26010525}" dt="2021-11-18T04:27:10.008" v="276" actId="478"/>
          <ac:spMkLst>
            <pc:docMk/>
            <pc:sldMk cId="2135813912" sldId="272"/>
            <ac:spMk id="3" creationId="{3B773544-658C-444A-A38A-696CCA779642}"/>
          </ac:spMkLst>
        </pc:spChg>
        <pc:picChg chg="add del">
          <ac:chgData name="Antonio Carlos Meira Neto" userId="59b1efde8bf749db" providerId="LiveId" clId="{AC46D376-9843-48AC-91F3-15DA26010525}" dt="2021-11-18T04:27:19.313" v="278" actId="21"/>
          <ac:picMkLst>
            <pc:docMk/>
            <pc:sldMk cId="2135813912" sldId="272"/>
            <ac:picMk id="1026" creationId="{16F5DDAD-00ED-4A0A-B8E5-74A7DF86969A}"/>
          </ac:picMkLst>
        </pc:picChg>
      </pc:sldChg>
      <pc:sldChg chg="addSp delSp modSp mod ord">
        <pc:chgData name="Antonio Carlos Meira Neto" userId="59b1efde8bf749db" providerId="LiveId" clId="{AC46D376-9843-48AC-91F3-15DA26010525}" dt="2021-11-18T04:52:37.634" v="1151" actId="20577"/>
        <pc:sldMkLst>
          <pc:docMk/>
          <pc:sldMk cId="4034990123" sldId="273"/>
        </pc:sldMkLst>
        <pc:spChg chg="mod">
          <ac:chgData name="Antonio Carlos Meira Neto" userId="59b1efde8bf749db" providerId="LiveId" clId="{AC46D376-9843-48AC-91F3-15DA26010525}" dt="2021-11-18T04:52:37.634" v="1151" actId="20577"/>
          <ac:spMkLst>
            <pc:docMk/>
            <pc:sldMk cId="4034990123" sldId="273"/>
            <ac:spMk id="2" creationId="{BE65F496-DD7E-46D5-9E4C-F520303CBBA5}"/>
          </ac:spMkLst>
        </pc:spChg>
        <pc:spChg chg="add del mod">
          <ac:chgData name="Antonio Carlos Meira Neto" userId="59b1efde8bf749db" providerId="LiveId" clId="{AC46D376-9843-48AC-91F3-15DA26010525}" dt="2021-11-17T23:09:43.196" v="25"/>
          <ac:spMkLst>
            <pc:docMk/>
            <pc:sldMk cId="4034990123" sldId="273"/>
            <ac:spMk id="7" creationId="{741C86B7-1D7F-4E52-A022-B243C69333CE}"/>
          </ac:spMkLst>
        </pc:spChg>
        <pc:spChg chg="add mod">
          <ac:chgData name="Antonio Carlos Meira Neto" userId="59b1efde8bf749db" providerId="LiveId" clId="{AC46D376-9843-48AC-91F3-15DA26010525}" dt="2021-11-18T04:52:03.063" v="1141" actId="20577"/>
          <ac:spMkLst>
            <pc:docMk/>
            <pc:sldMk cId="4034990123" sldId="273"/>
            <ac:spMk id="8" creationId="{0927865F-0DC7-481E-A634-3DAB394E430F}"/>
          </ac:spMkLst>
        </pc:spChg>
        <pc:spChg chg="add del mod">
          <ac:chgData name="Antonio Carlos Meira Neto" userId="59b1efde8bf749db" providerId="LiveId" clId="{AC46D376-9843-48AC-91F3-15DA26010525}" dt="2021-11-18T03:01:20.807" v="270" actId="478"/>
          <ac:spMkLst>
            <pc:docMk/>
            <pc:sldMk cId="4034990123" sldId="273"/>
            <ac:spMk id="10" creationId="{9CD365A4-72AD-4A66-84EE-0565808405FE}"/>
          </ac:spMkLst>
        </pc:spChg>
        <pc:picChg chg="del mod">
          <ac:chgData name="Antonio Carlos Meira Neto" userId="59b1efde8bf749db" providerId="LiveId" clId="{AC46D376-9843-48AC-91F3-15DA26010525}" dt="2021-11-18T03:01:16.832" v="269" actId="478"/>
          <ac:picMkLst>
            <pc:docMk/>
            <pc:sldMk cId="4034990123" sldId="273"/>
            <ac:picMk id="6" creationId="{81478751-7E43-4920-A9E2-5FAB926F821E}"/>
          </ac:picMkLst>
        </pc:picChg>
      </pc:sldChg>
      <pc:sldChg chg="add del">
        <pc:chgData name="Antonio Carlos Meira Neto" userId="59b1efde8bf749db" providerId="LiveId" clId="{AC46D376-9843-48AC-91F3-15DA26010525}" dt="2021-11-17T23:16:38.497" v="148" actId="2696"/>
        <pc:sldMkLst>
          <pc:docMk/>
          <pc:sldMk cId="563567201" sldId="274"/>
        </pc:sldMkLst>
      </pc:sldChg>
      <pc:sldChg chg="addSp delSp modSp add mod ord">
        <pc:chgData name="Antonio Carlos Meira Neto" userId="59b1efde8bf749db" providerId="LiveId" clId="{AC46D376-9843-48AC-91F3-15DA26010525}" dt="2021-11-17T23:18:40.043" v="195" actId="12385"/>
        <pc:sldMkLst>
          <pc:docMk/>
          <pc:sldMk cId="2596464374" sldId="274"/>
        </pc:sldMkLst>
        <pc:spChg chg="mod">
          <ac:chgData name="Antonio Carlos Meira Neto" userId="59b1efde8bf749db" providerId="LiveId" clId="{AC46D376-9843-48AC-91F3-15DA26010525}" dt="2021-11-17T23:17:00.817" v="173" actId="20577"/>
          <ac:spMkLst>
            <pc:docMk/>
            <pc:sldMk cId="2596464374" sldId="274"/>
            <ac:spMk id="2" creationId="{BE65F496-DD7E-46D5-9E4C-F520303CBBA5}"/>
          </ac:spMkLst>
        </pc:spChg>
        <pc:spChg chg="add del mod">
          <ac:chgData name="Antonio Carlos Meira Neto" userId="59b1efde8bf749db" providerId="LiveId" clId="{AC46D376-9843-48AC-91F3-15DA26010525}" dt="2021-11-17T23:17:18.004" v="175"/>
          <ac:spMkLst>
            <pc:docMk/>
            <pc:sldMk cId="2596464374" sldId="274"/>
            <ac:spMk id="5" creationId="{E965D3C9-7E2E-4DAD-9428-E7431B769169}"/>
          </ac:spMkLst>
        </pc:spChg>
        <pc:spChg chg="add del mod">
          <ac:chgData name="Antonio Carlos Meira Neto" userId="59b1efde8bf749db" providerId="LiveId" clId="{AC46D376-9843-48AC-91F3-15DA26010525}" dt="2021-11-17T23:17:33.549" v="180"/>
          <ac:spMkLst>
            <pc:docMk/>
            <pc:sldMk cId="2596464374" sldId="274"/>
            <ac:spMk id="11" creationId="{6A0120F2-C200-402F-A55E-E02D6825F096}"/>
          </ac:spMkLst>
        </pc:spChg>
        <pc:graphicFrameChg chg="add mod modGraphic">
          <ac:chgData name="Antonio Carlos Meira Neto" userId="59b1efde8bf749db" providerId="LiveId" clId="{AC46D376-9843-48AC-91F3-15DA26010525}" dt="2021-11-17T23:18:40.043" v="195" actId="12385"/>
          <ac:graphicFrameMkLst>
            <pc:docMk/>
            <pc:sldMk cId="2596464374" sldId="274"/>
            <ac:graphicFrameMk id="12" creationId="{AAE5D775-F3E9-4CFF-AF52-28092677F443}"/>
          </ac:graphicFrameMkLst>
        </pc:graphicFrameChg>
        <pc:picChg chg="del">
          <ac:chgData name="Antonio Carlos Meira Neto" userId="59b1efde8bf749db" providerId="LiveId" clId="{AC46D376-9843-48AC-91F3-15DA26010525}" dt="2021-11-17T23:17:14.995" v="174" actId="478"/>
          <ac:picMkLst>
            <pc:docMk/>
            <pc:sldMk cId="2596464374" sldId="274"/>
            <ac:picMk id="6" creationId="{81478751-7E43-4920-A9E2-5FAB926F821E}"/>
          </ac:picMkLst>
        </pc:picChg>
        <pc:picChg chg="add del mod">
          <ac:chgData name="Antonio Carlos Meira Neto" userId="59b1efde8bf749db" providerId="LiveId" clId="{AC46D376-9843-48AC-91F3-15DA26010525}" dt="2021-11-17T23:17:21.844" v="179" actId="478"/>
          <ac:picMkLst>
            <pc:docMk/>
            <pc:sldMk cId="2596464374" sldId="274"/>
            <ac:picMk id="9" creationId="{94F001C4-80CD-4CFB-9DBF-7C9074B0DB46}"/>
          </ac:picMkLst>
        </pc:picChg>
      </pc:sldChg>
      <pc:sldChg chg="addSp delSp modSp add mod">
        <pc:chgData name="Antonio Carlos Meira Neto" userId="59b1efde8bf749db" providerId="LiveId" clId="{AC46D376-9843-48AC-91F3-15DA26010525}" dt="2021-11-17T23:21:27.717" v="236" actId="20577"/>
        <pc:sldMkLst>
          <pc:docMk/>
          <pc:sldMk cId="1996863611" sldId="275"/>
        </pc:sldMkLst>
        <pc:spChg chg="mod">
          <ac:chgData name="Antonio Carlos Meira Neto" userId="59b1efde8bf749db" providerId="LiveId" clId="{AC46D376-9843-48AC-91F3-15DA26010525}" dt="2021-11-17T23:21:27.717" v="236" actId="20577"/>
          <ac:spMkLst>
            <pc:docMk/>
            <pc:sldMk cId="1996863611" sldId="275"/>
            <ac:spMk id="2" creationId="{BE65F496-DD7E-46D5-9E4C-F520303CBBA5}"/>
          </ac:spMkLst>
        </pc:spChg>
        <pc:spChg chg="add del mod">
          <ac:chgData name="Antonio Carlos Meira Neto" userId="59b1efde8bf749db" providerId="LiveId" clId="{AC46D376-9843-48AC-91F3-15DA26010525}" dt="2021-11-17T23:20:51.654" v="207" actId="478"/>
          <ac:spMkLst>
            <pc:docMk/>
            <pc:sldMk cId="1996863611" sldId="275"/>
            <ac:spMk id="5" creationId="{12A26B1A-690F-47CF-92C4-46F40ED550D7}"/>
          </ac:spMkLst>
        </pc:spChg>
        <pc:graphicFrameChg chg="del">
          <ac:chgData name="Antonio Carlos Meira Neto" userId="59b1efde8bf749db" providerId="LiveId" clId="{AC46D376-9843-48AC-91F3-15DA26010525}" dt="2021-11-17T23:20:46.812" v="206" actId="478"/>
          <ac:graphicFrameMkLst>
            <pc:docMk/>
            <pc:sldMk cId="1996863611" sldId="275"/>
            <ac:graphicFrameMk id="12" creationId="{AAE5D775-F3E9-4CFF-AF52-28092677F443}"/>
          </ac:graphicFrameMkLst>
        </pc:graphicFrameChg>
      </pc:sldChg>
      <pc:sldChg chg="modSp add mod">
        <pc:chgData name="Antonio Carlos Meira Neto" userId="59b1efde8bf749db" providerId="LiveId" clId="{AC46D376-9843-48AC-91F3-15DA26010525}" dt="2021-11-17T23:21:55.742" v="260" actId="14100"/>
        <pc:sldMkLst>
          <pc:docMk/>
          <pc:sldMk cId="3061694093" sldId="276"/>
        </pc:sldMkLst>
        <pc:spChg chg="mod">
          <ac:chgData name="Antonio Carlos Meira Neto" userId="59b1efde8bf749db" providerId="LiveId" clId="{AC46D376-9843-48AC-91F3-15DA26010525}" dt="2021-11-17T23:21:55.742" v="260" actId="14100"/>
          <ac:spMkLst>
            <pc:docMk/>
            <pc:sldMk cId="3061694093" sldId="276"/>
            <ac:spMk id="2" creationId="{BE65F496-DD7E-46D5-9E4C-F520303CBBA5}"/>
          </ac:spMkLst>
        </pc:spChg>
      </pc:sldChg>
      <pc:sldChg chg="modSp add mod">
        <pc:chgData name="Antonio Carlos Meira Neto" userId="59b1efde8bf749db" providerId="LiveId" clId="{AC46D376-9843-48AC-91F3-15DA26010525}" dt="2021-11-17T23:22:29.542" v="267" actId="20577"/>
        <pc:sldMkLst>
          <pc:docMk/>
          <pc:sldMk cId="2496420764" sldId="277"/>
        </pc:sldMkLst>
        <pc:spChg chg="mod">
          <ac:chgData name="Antonio Carlos Meira Neto" userId="59b1efde8bf749db" providerId="LiveId" clId="{AC46D376-9843-48AC-91F3-15DA26010525}" dt="2021-11-17T23:22:29.542" v="267" actId="20577"/>
          <ac:spMkLst>
            <pc:docMk/>
            <pc:sldMk cId="2496420764" sldId="277"/>
            <ac:spMk id="2" creationId="{BE65F496-DD7E-46D5-9E4C-F520303CBBA5}"/>
          </ac:spMkLst>
        </pc:spChg>
      </pc:sldChg>
      <pc:sldChg chg="add">
        <pc:chgData name="Antonio Carlos Meira Neto" userId="59b1efde8bf749db" providerId="LiveId" clId="{AC46D376-9843-48AC-91F3-15DA26010525}" dt="2021-11-17T23:21:42.967" v="239"/>
        <pc:sldMkLst>
          <pc:docMk/>
          <pc:sldMk cId="2493531498" sldId="278"/>
        </pc:sldMkLst>
      </pc:sldChg>
      <pc:sldChg chg="modSp add mod modNotesTx">
        <pc:chgData name="Antonio Carlos Meira Neto" userId="59b1efde8bf749db" providerId="LiveId" clId="{AC46D376-9843-48AC-91F3-15DA26010525}" dt="2021-11-18T04:49:30.118" v="1013"/>
        <pc:sldMkLst>
          <pc:docMk/>
          <pc:sldMk cId="2965070269" sldId="279"/>
        </pc:sldMkLst>
        <pc:spChg chg="mod">
          <ac:chgData name="Antonio Carlos Meira Neto" userId="59b1efde8bf749db" providerId="LiveId" clId="{AC46D376-9843-48AC-91F3-15DA26010525}" dt="2021-11-18T04:49:22.633" v="1012" actId="255"/>
          <ac:spMkLst>
            <pc:docMk/>
            <pc:sldMk cId="2965070269" sldId="279"/>
            <ac:spMk id="8" creationId="{0927865F-0DC7-481E-A634-3DAB394E430F}"/>
          </ac:spMkLst>
        </pc:spChg>
      </pc:sldChg>
      <pc:sldChg chg="addSp modSp add mod">
        <pc:chgData name="Antonio Carlos Meira Neto" userId="59b1efde8bf749db" providerId="LiveId" clId="{AC46D376-9843-48AC-91F3-15DA26010525}" dt="2021-11-18T04:43:02.975" v="1011" actId="20577"/>
        <pc:sldMkLst>
          <pc:docMk/>
          <pc:sldMk cId="485220613" sldId="280"/>
        </pc:sldMkLst>
        <pc:spChg chg="mod">
          <ac:chgData name="Antonio Carlos Meira Neto" userId="59b1efde8bf749db" providerId="LiveId" clId="{AC46D376-9843-48AC-91F3-15DA26010525}" dt="2021-11-18T04:27:34.866" v="300" actId="14100"/>
          <ac:spMkLst>
            <pc:docMk/>
            <pc:sldMk cId="485220613" sldId="280"/>
            <ac:spMk id="2" creationId="{BE65F496-DD7E-46D5-9E4C-F520303CBBA5}"/>
          </ac:spMkLst>
        </pc:spChg>
        <pc:spChg chg="mod">
          <ac:chgData name="Antonio Carlos Meira Neto" userId="59b1efde8bf749db" providerId="LiveId" clId="{AC46D376-9843-48AC-91F3-15DA26010525}" dt="2021-11-18T04:43:02.975" v="1011" actId="20577"/>
          <ac:spMkLst>
            <pc:docMk/>
            <pc:sldMk cId="485220613" sldId="280"/>
            <ac:spMk id="8" creationId="{0927865F-0DC7-481E-A634-3DAB394E430F}"/>
          </ac:spMkLst>
        </pc:spChg>
        <pc:picChg chg="add mod">
          <ac:chgData name="Antonio Carlos Meira Neto" userId="59b1efde8bf749db" providerId="LiveId" clId="{AC46D376-9843-48AC-91F3-15DA26010525}" dt="2021-11-18T04:27:23.896" v="280" actId="1076"/>
          <ac:picMkLst>
            <pc:docMk/>
            <pc:sldMk cId="485220613" sldId="280"/>
            <ac:picMk id="5" creationId="{5E20DDC0-CF05-40B7-9401-3FDDD7BBCBB2}"/>
          </ac:picMkLst>
        </pc:picChg>
      </pc:sldChg>
      <pc:sldChg chg="delSp modSp add mod">
        <pc:chgData name="Antonio Carlos Meira Neto" userId="59b1efde8bf749db" providerId="LiveId" clId="{AC46D376-9843-48AC-91F3-15DA26010525}" dt="2021-11-18T04:28:24.863" v="317" actId="478"/>
        <pc:sldMkLst>
          <pc:docMk/>
          <pc:sldMk cId="1967265182" sldId="281"/>
        </pc:sldMkLst>
        <pc:spChg chg="mod">
          <ac:chgData name="Antonio Carlos Meira Neto" userId="59b1efde8bf749db" providerId="LiveId" clId="{AC46D376-9843-48AC-91F3-15DA26010525}" dt="2021-11-18T04:28:13.407" v="316" actId="20577"/>
          <ac:spMkLst>
            <pc:docMk/>
            <pc:sldMk cId="1967265182" sldId="281"/>
            <ac:spMk id="2" creationId="{BE65F496-DD7E-46D5-9E4C-F520303CBBA5}"/>
          </ac:spMkLst>
        </pc:spChg>
        <pc:picChg chg="del">
          <ac:chgData name="Antonio Carlos Meira Neto" userId="59b1efde8bf749db" providerId="LiveId" clId="{AC46D376-9843-48AC-91F3-15DA26010525}" dt="2021-11-18T04:28:24.863" v="317" actId="478"/>
          <ac:picMkLst>
            <pc:docMk/>
            <pc:sldMk cId="1967265182" sldId="281"/>
            <ac:picMk id="5" creationId="{5E20DDC0-CF05-40B7-9401-3FDDD7BBCBB2}"/>
          </ac:picMkLst>
        </pc:picChg>
      </pc:sldChg>
    </pc:docChg>
  </pc:docChgLst>
  <pc:docChgLst>
    <pc:chgData name="Antonio Carlos Meira Neto" userId="59b1efde8bf749db" providerId="LiveId" clId="{9C14D5D2-74D1-4F28-A979-A49B13C0A037}"/>
    <pc:docChg chg="undo redo custSel addSld delSld modSld sldOrd">
      <pc:chgData name="Antonio Carlos Meira Neto" userId="59b1efde8bf749db" providerId="LiveId" clId="{9C14D5D2-74D1-4F28-A979-A49B13C0A037}" dt="2021-12-06T23:33:18.618" v="4899" actId="3064"/>
      <pc:docMkLst>
        <pc:docMk/>
      </pc:docMkLst>
      <pc:sldChg chg="ord">
        <pc:chgData name="Antonio Carlos Meira Neto" userId="59b1efde8bf749db" providerId="LiveId" clId="{9C14D5D2-74D1-4F28-A979-A49B13C0A037}" dt="2021-11-24T01:05:56.414" v="1627"/>
        <pc:sldMkLst>
          <pc:docMk/>
          <pc:sldMk cId="1036491211" sldId="261"/>
        </pc:sldMkLst>
      </pc:sldChg>
      <pc:sldChg chg="modSp mod">
        <pc:chgData name="Antonio Carlos Meira Neto" userId="59b1efde8bf749db" providerId="LiveId" clId="{9C14D5D2-74D1-4F28-A979-A49B13C0A037}" dt="2021-11-23T23:12:01.168" v="110" actId="20577"/>
        <pc:sldMkLst>
          <pc:docMk/>
          <pc:sldMk cId="2030429582" sldId="262"/>
        </pc:sldMkLst>
        <pc:spChg chg="mod">
          <ac:chgData name="Antonio Carlos Meira Neto" userId="59b1efde8bf749db" providerId="LiveId" clId="{9C14D5D2-74D1-4F28-A979-A49B13C0A037}" dt="2021-11-23T23:12:01.168" v="110" actId="20577"/>
          <ac:spMkLst>
            <pc:docMk/>
            <pc:sldMk cId="2030429582" sldId="262"/>
            <ac:spMk id="4" creationId="{CF40F746-A475-42A4-A5AC-717736D20B49}"/>
          </ac:spMkLst>
        </pc:spChg>
      </pc:sldChg>
      <pc:sldChg chg="modSp mod">
        <pc:chgData name="Antonio Carlos Meira Neto" userId="59b1efde8bf749db" providerId="LiveId" clId="{9C14D5D2-74D1-4F28-A979-A49B13C0A037}" dt="2021-11-23T23:12:17.087" v="111"/>
        <pc:sldMkLst>
          <pc:docMk/>
          <pc:sldMk cId="4167166750" sldId="265"/>
        </pc:sldMkLst>
        <pc:spChg chg="mod">
          <ac:chgData name="Antonio Carlos Meira Neto" userId="59b1efde8bf749db" providerId="LiveId" clId="{9C14D5D2-74D1-4F28-A979-A49B13C0A037}" dt="2021-11-23T23:12:17.087" v="111"/>
          <ac:spMkLst>
            <pc:docMk/>
            <pc:sldMk cId="4167166750" sldId="265"/>
            <ac:spMk id="4" creationId="{CF40F746-A475-42A4-A5AC-717736D20B49}"/>
          </ac:spMkLst>
        </pc:spChg>
      </pc:sldChg>
      <pc:sldChg chg="mod ord modShow">
        <pc:chgData name="Antonio Carlos Meira Neto" userId="59b1efde8bf749db" providerId="LiveId" clId="{9C14D5D2-74D1-4F28-A979-A49B13C0A037}" dt="2021-11-24T00:13:36.864" v="918"/>
        <pc:sldMkLst>
          <pc:docMk/>
          <pc:sldMk cId="1203578010" sldId="266"/>
        </pc:sldMkLst>
      </pc:sldChg>
      <pc:sldChg chg="modSp mod">
        <pc:chgData name="Antonio Carlos Meira Neto" userId="59b1efde8bf749db" providerId="LiveId" clId="{9C14D5D2-74D1-4F28-A979-A49B13C0A037}" dt="2021-11-24T05:01:37.285" v="2130" actId="12"/>
        <pc:sldMkLst>
          <pc:docMk/>
          <pc:sldMk cId="4254750150" sldId="267"/>
        </pc:sldMkLst>
        <pc:spChg chg="mod">
          <ac:chgData name="Antonio Carlos Meira Neto" userId="59b1efde8bf749db" providerId="LiveId" clId="{9C14D5D2-74D1-4F28-A979-A49B13C0A037}" dt="2021-11-24T05:01:37.285" v="2130" actId="12"/>
          <ac:spMkLst>
            <pc:docMk/>
            <pc:sldMk cId="4254750150" sldId="267"/>
            <ac:spMk id="7" creationId="{9A2CC485-83DF-4326-8EB7-C4F96B29B8BB}"/>
          </ac:spMkLst>
        </pc:spChg>
      </pc:sldChg>
      <pc:sldChg chg="modSp mod ord modShow">
        <pc:chgData name="Antonio Carlos Meira Neto" userId="59b1efde8bf749db" providerId="LiveId" clId="{9C14D5D2-74D1-4F28-A979-A49B13C0A037}" dt="2021-11-24T15:31:58.631" v="2172" actId="729"/>
        <pc:sldMkLst>
          <pc:docMk/>
          <pc:sldMk cId="1141408738" sldId="268"/>
        </pc:sldMkLst>
        <pc:spChg chg="mod">
          <ac:chgData name="Antonio Carlos Meira Neto" userId="59b1efde8bf749db" providerId="LiveId" clId="{9C14D5D2-74D1-4F28-A979-A49B13C0A037}" dt="2021-11-24T05:03:50.138" v="2165" actId="6549"/>
          <ac:spMkLst>
            <pc:docMk/>
            <pc:sldMk cId="1141408738" sldId="268"/>
            <ac:spMk id="5" creationId="{DA42E59D-9B61-4BB9-B24B-F3BF21EDE55E}"/>
          </ac:spMkLst>
        </pc:spChg>
      </pc:sldChg>
      <pc:sldChg chg="modSp mod">
        <pc:chgData name="Antonio Carlos Meira Neto" userId="59b1efde8bf749db" providerId="LiveId" clId="{9C14D5D2-74D1-4F28-A979-A49B13C0A037}" dt="2021-11-24T04:35:01.881" v="2066" actId="20577"/>
        <pc:sldMkLst>
          <pc:docMk/>
          <pc:sldMk cId="4179761006" sldId="269"/>
        </pc:sldMkLst>
        <pc:spChg chg="mod">
          <ac:chgData name="Antonio Carlos Meira Neto" userId="59b1efde8bf749db" providerId="LiveId" clId="{9C14D5D2-74D1-4F28-A979-A49B13C0A037}" dt="2021-11-24T01:01:07.741" v="1625" actId="20577"/>
          <ac:spMkLst>
            <pc:docMk/>
            <pc:sldMk cId="4179761006" sldId="269"/>
            <ac:spMk id="2" creationId="{BE65F496-DD7E-46D5-9E4C-F520303CBBA5}"/>
          </ac:spMkLst>
        </pc:spChg>
        <pc:graphicFrameChg chg="modGraphic">
          <ac:chgData name="Antonio Carlos Meira Neto" userId="59b1efde8bf749db" providerId="LiveId" clId="{9C14D5D2-74D1-4F28-A979-A49B13C0A037}" dt="2021-11-24T04:35:01.881" v="2066" actId="20577"/>
          <ac:graphicFrameMkLst>
            <pc:docMk/>
            <pc:sldMk cId="4179761006" sldId="269"/>
            <ac:graphicFrameMk id="7" creationId="{AE8B83F7-6670-4D74-963A-72C2B707B1F4}"/>
          </ac:graphicFrameMkLst>
        </pc:graphicFrameChg>
      </pc:sldChg>
      <pc:sldChg chg="modSp mod modShow">
        <pc:chgData name="Antonio Carlos Meira Neto" userId="59b1efde8bf749db" providerId="LiveId" clId="{9C14D5D2-74D1-4F28-A979-A49B13C0A037}" dt="2021-11-24T15:32:02.242" v="2173" actId="729"/>
        <pc:sldMkLst>
          <pc:docMk/>
          <pc:sldMk cId="3224393557" sldId="270"/>
        </pc:sldMkLst>
        <pc:spChg chg="mod">
          <ac:chgData name="Antonio Carlos Meira Neto" userId="59b1efde8bf749db" providerId="LiveId" clId="{9C14D5D2-74D1-4F28-A979-A49B13C0A037}" dt="2021-11-24T04:34:20.650" v="2063" actId="6549"/>
          <ac:spMkLst>
            <pc:docMk/>
            <pc:sldMk cId="3224393557" sldId="270"/>
            <ac:spMk id="5" creationId="{CA244D36-AEB4-4165-821C-CBAE9C3603E4}"/>
          </ac:spMkLst>
        </pc:spChg>
      </pc:sldChg>
      <pc:sldChg chg="mod ord modShow">
        <pc:chgData name="Antonio Carlos Meira Neto" userId="59b1efde8bf749db" providerId="LiveId" clId="{9C14D5D2-74D1-4F28-A979-A49B13C0A037}" dt="2021-11-23T23:40:33.196" v="536"/>
        <pc:sldMkLst>
          <pc:docMk/>
          <pc:sldMk cId="2596464374" sldId="274"/>
        </pc:sldMkLst>
      </pc:sldChg>
      <pc:sldChg chg="modSp mod">
        <pc:chgData name="Antonio Carlos Meira Neto" userId="59b1efde8bf749db" providerId="LiveId" clId="{9C14D5D2-74D1-4F28-A979-A49B13C0A037}" dt="2021-11-24T05:01:25.838" v="2128" actId="12"/>
        <pc:sldMkLst>
          <pc:docMk/>
          <pc:sldMk cId="3061694093" sldId="276"/>
        </pc:sldMkLst>
        <pc:spChg chg="mod">
          <ac:chgData name="Antonio Carlos Meira Neto" userId="59b1efde8bf749db" providerId="LiveId" clId="{9C14D5D2-74D1-4F28-A979-A49B13C0A037}" dt="2021-11-24T05:01:25.838" v="2128" actId="12"/>
          <ac:spMkLst>
            <pc:docMk/>
            <pc:sldMk cId="3061694093" sldId="276"/>
            <ac:spMk id="70" creationId="{9A65AB94-6ECB-4CBE-896D-0F39D355E595}"/>
          </ac:spMkLst>
        </pc:spChg>
      </pc:sldChg>
      <pc:sldChg chg="addSp modSp mod">
        <pc:chgData name="Antonio Carlos Meira Neto" userId="59b1efde8bf749db" providerId="LiveId" clId="{9C14D5D2-74D1-4F28-A979-A49B13C0A037}" dt="2021-11-24T04:50:18.225" v="2097" actId="14100"/>
        <pc:sldMkLst>
          <pc:docMk/>
          <pc:sldMk cId="2496420764" sldId="277"/>
        </pc:sldMkLst>
        <pc:spChg chg="mod">
          <ac:chgData name="Antonio Carlos Meira Neto" userId="59b1efde8bf749db" providerId="LiveId" clId="{9C14D5D2-74D1-4F28-A979-A49B13C0A037}" dt="2021-11-24T04:37:45.614" v="2085" actId="20577"/>
          <ac:spMkLst>
            <pc:docMk/>
            <pc:sldMk cId="2496420764" sldId="277"/>
            <ac:spMk id="12" creationId="{AA515532-AE28-4E93-9F88-6EAE8A385CEF}"/>
          </ac:spMkLst>
        </pc:spChg>
        <pc:cxnChg chg="add mod">
          <ac:chgData name="Antonio Carlos Meira Neto" userId="59b1efde8bf749db" providerId="LiveId" clId="{9C14D5D2-74D1-4F28-A979-A49B13C0A037}" dt="2021-11-24T04:50:18.225" v="2097" actId="14100"/>
          <ac:cxnSpMkLst>
            <pc:docMk/>
            <pc:sldMk cId="2496420764" sldId="277"/>
            <ac:cxnSpMk id="8" creationId="{17D51B64-55C1-4EAA-AE84-6661BC1083A5}"/>
          </ac:cxnSpMkLst>
        </pc:cxnChg>
        <pc:cxnChg chg="add mod">
          <ac:chgData name="Antonio Carlos Meira Neto" userId="59b1efde8bf749db" providerId="LiveId" clId="{9C14D5D2-74D1-4F28-A979-A49B13C0A037}" dt="2021-11-24T04:50:05.651" v="2095" actId="14100"/>
          <ac:cxnSpMkLst>
            <pc:docMk/>
            <pc:sldMk cId="2496420764" sldId="277"/>
            <ac:cxnSpMk id="13" creationId="{8C47B946-B5A2-4724-A689-918F79E831FD}"/>
          </ac:cxnSpMkLst>
        </pc:cxnChg>
      </pc:sldChg>
      <pc:sldChg chg="modSp mod">
        <pc:chgData name="Antonio Carlos Meira Neto" userId="59b1efde8bf749db" providerId="LiveId" clId="{9C14D5D2-74D1-4F28-A979-A49B13C0A037}" dt="2021-11-24T05:01:21.451" v="2127" actId="12"/>
        <pc:sldMkLst>
          <pc:docMk/>
          <pc:sldMk cId="2965070269" sldId="279"/>
        </pc:sldMkLst>
        <pc:spChg chg="mod">
          <ac:chgData name="Antonio Carlos Meira Neto" userId="59b1efde8bf749db" providerId="LiveId" clId="{9C14D5D2-74D1-4F28-A979-A49B13C0A037}" dt="2021-11-24T05:01:21.451" v="2127" actId="12"/>
          <ac:spMkLst>
            <pc:docMk/>
            <pc:sldMk cId="2965070269" sldId="279"/>
            <ac:spMk id="48" creationId="{712D9F27-54F0-4668-B279-229B98E07389}"/>
          </ac:spMkLst>
        </pc:spChg>
        <pc:grpChg chg="mod">
          <ac:chgData name="Antonio Carlos Meira Neto" userId="59b1efde8bf749db" providerId="LiveId" clId="{9C14D5D2-74D1-4F28-A979-A49B13C0A037}" dt="2021-11-23T23:18:06.945" v="139" actId="1076"/>
          <ac:grpSpMkLst>
            <pc:docMk/>
            <pc:sldMk cId="2965070269" sldId="279"/>
            <ac:grpSpMk id="13" creationId="{88241EC5-BCE5-4F05-BD12-062C78A3FCF8}"/>
          </ac:grpSpMkLst>
        </pc:grpChg>
      </pc:sldChg>
      <pc:sldChg chg="addSp delSp modSp mod">
        <pc:chgData name="Antonio Carlos Meira Neto" userId="59b1efde8bf749db" providerId="LiveId" clId="{9C14D5D2-74D1-4F28-A979-A49B13C0A037}" dt="2021-12-06T23:32:28.914" v="4891" actId="14100"/>
        <pc:sldMkLst>
          <pc:docMk/>
          <pc:sldMk cId="1967265182" sldId="281"/>
        </pc:sldMkLst>
        <pc:spChg chg="add del mod">
          <ac:chgData name="Antonio Carlos Meira Neto" userId="59b1efde8bf749db" providerId="LiveId" clId="{9C14D5D2-74D1-4F28-A979-A49B13C0A037}" dt="2021-12-06T23:31:40.300" v="4881" actId="478"/>
          <ac:spMkLst>
            <pc:docMk/>
            <pc:sldMk cId="1967265182" sldId="281"/>
            <ac:spMk id="2" creationId="{17F9C3C1-79B7-420E-A0B2-5A04B10D1B32}"/>
          </ac:spMkLst>
        </pc:spChg>
        <pc:spChg chg="mod">
          <ac:chgData name="Antonio Carlos Meira Neto" userId="59b1efde8bf749db" providerId="LiveId" clId="{9C14D5D2-74D1-4F28-A979-A49B13C0A037}" dt="2021-12-06T23:30:50.772" v="4872" actId="20577"/>
          <ac:spMkLst>
            <pc:docMk/>
            <pc:sldMk cId="1967265182" sldId="281"/>
            <ac:spMk id="29" creationId="{376C90B4-4E3A-4499-861F-68038F66D0F0}"/>
          </ac:spMkLst>
        </pc:spChg>
        <pc:spChg chg="mod">
          <ac:chgData name="Antonio Carlos Meira Neto" userId="59b1efde8bf749db" providerId="LiveId" clId="{9C14D5D2-74D1-4F28-A979-A49B13C0A037}" dt="2021-12-06T23:32:28.914" v="4891" actId="14100"/>
          <ac:spMkLst>
            <pc:docMk/>
            <pc:sldMk cId="1967265182" sldId="281"/>
            <ac:spMk id="33" creationId="{63235402-E761-46BC-836F-52BE48FFD2F2}"/>
          </ac:spMkLst>
        </pc:spChg>
        <pc:spChg chg="mod">
          <ac:chgData name="Antonio Carlos Meira Neto" userId="59b1efde8bf749db" providerId="LiveId" clId="{9C14D5D2-74D1-4F28-A979-A49B13C0A037}" dt="2021-11-24T02:00:10.198" v="1630" actId="20577"/>
          <ac:spMkLst>
            <pc:docMk/>
            <pc:sldMk cId="1967265182" sldId="281"/>
            <ac:spMk id="45" creationId="{50DCAFCE-0DBA-4A47-9472-D0D3695DF6E8}"/>
          </ac:spMkLst>
        </pc:spChg>
        <pc:spChg chg="mod">
          <ac:chgData name="Antonio Carlos Meira Neto" userId="59b1efde8bf749db" providerId="LiveId" clId="{9C14D5D2-74D1-4F28-A979-A49B13C0A037}" dt="2021-11-24T04:51:40.864" v="2103" actId="1076"/>
          <ac:spMkLst>
            <pc:docMk/>
            <pc:sldMk cId="1967265182" sldId="281"/>
            <ac:spMk id="75" creationId="{10E0BEEF-AF62-4557-B9EE-88C4743F4A23}"/>
          </ac:spMkLst>
        </pc:spChg>
        <pc:spChg chg="mod">
          <ac:chgData name="Antonio Carlos Meira Neto" userId="59b1efde8bf749db" providerId="LiveId" clId="{9C14D5D2-74D1-4F28-A979-A49B13C0A037}" dt="2021-11-24T04:14:24.572" v="1844" actId="20577"/>
          <ac:spMkLst>
            <pc:docMk/>
            <pc:sldMk cId="1967265182" sldId="281"/>
            <ac:spMk id="82" creationId="{9129489C-0130-45E5-9DAE-C5B36C7E5D7E}"/>
          </ac:spMkLst>
        </pc:spChg>
        <pc:graphicFrameChg chg="mod">
          <ac:chgData name="Antonio Carlos Meira Neto" userId="59b1efde8bf749db" providerId="LiveId" clId="{9C14D5D2-74D1-4F28-A979-A49B13C0A037}" dt="2021-11-24T04:51:40.864" v="2103" actId="1076"/>
          <ac:graphicFrameMkLst>
            <pc:docMk/>
            <pc:sldMk cId="1967265182" sldId="281"/>
            <ac:graphicFrameMk id="74" creationId="{5928553D-3D65-4417-9D73-93569DC684D4}"/>
          </ac:graphicFrameMkLst>
        </pc:graphicFrameChg>
      </pc:sldChg>
      <pc:sldChg chg="modSp mod ord modShow">
        <pc:chgData name="Antonio Carlos Meira Neto" userId="59b1efde8bf749db" providerId="LiveId" clId="{9C14D5D2-74D1-4F28-A979-A49B13C0A037}" dt="2021-11-24T00:13:53.890" v="922"/>
        <pc:sldMkLst>
          <pc:docMk/>
          <pc:sldMk cId="1709215102" sldId="283"/>
        </pc:sldMkLst>
        <pc:spChg chg="mod">
          <ac:chgData name="Antonio Carlos Meira Neto" userId="59b1efde8bf749db" providerId="LiveId" clId="{9C14D5D2-74D1-4F28-A979-A49B13C0A037}" dt="2021-11-23T23:52:40.422" v="628" actId="20577"/>
          <ac:spMkLst>
            <pc:docMk/>
            <pc:sldMk cId="1709215102" sldId="283"/>
            <ac:spMk id="75" creationId="{4369EFD6-827A-44BF-8E6D-FC42E7674086}"/>
          </ac:spMkLst>
        </pc:spChg>
        <pc:graphicFrameChg chg="mod modGraphic">
          <ac:chgData name="Antonio Carlos Meira Neto" userId="59b1efde8bf749db" providerId="LiveId" clId="{9C14D5D2-74D1-4F28-A979-A49B13C0A037}" dt="2021-11-23T22:57:05.913" v="2" actId="207"/>
          <ac:graphicFrameMkLst>
            <pc:docMk/>
            <pc:sldMk cId="1709215102" sldId="283"/>
            <ac:graphicFrameMk id="6" creationId="{925D7B4C-3252-4495-9A4E-05AAB0AC8293}"/>
          </ac:graphicFrameMkLst>
        </pc:graphicFrameChg>
      </pc:sldChg>
      <pc:sldChg chg="mod ord modShow">
        <pc:chgData name="Antonio Carlos Meira Neto" userId="59b1efde8bf749db" providerId="LiveId" clId="{9C14D5D2-74D1-4F28-A979-A49B13C0A037}" dt="2021-11-24T00:13:53.890" v="922"/>
        <pc:sldMkLst>
          <pc:docMk/>
          <pc:sldMk cId="2599301344" sldId="284"/>
        </pc:sldMkLst>
      </pc:sldChg>
      <pc:sldChg chg="ord">
        <pc:chgData name="Antonio Carlos Meira Neto" userId="59b1efde8bf749db" providerId="LiveId" clId="{9C14D5D2-74D1-4F28-A979-A49B13C0A037}" dt="2021-11-24T00:13:53.890" v="922"/>
        <pc:sldMkLst>
          <pc:docMk/>
          <pc:sldMk cId="2350772395" sldId="285"/>
        </pc:sldMkLst>
      </pc:sldChg>
      <pc:sldChg chg="ord">
        <pc:chgData name="Antonio Carlos Meira Neto" userId="59b1efde8bf749db" providerId="LiveId" clId="{9C14D5D2-74D1-4F28-A979-A49B13C0A037}" dt="2021-11-24T00:13:53.890" v="922"/>
        <pc:sldMkLst>
          <pc:docMk/>
          <pc:sldMk cId="3349094762" sldId="286"/>
        </pc:sldMkLst>
      </pc:sldChg>
      <pc:sldChg chg="mod ord modShow">
        <pc:chgData name="Antonio Carlos Meira Neto" userId="59b1efde8bf749db" providerId="LiveId" clId="{9C14D5D2-74D1-4F28-A979-A49B13C0A037}" dt="2021-11-24T00:13:53.890" v="922"/>
        <pc:sldMkLst>
          <pc:docMk/>
          <pc:sldMk cId="2179232161" sldId="287"/>
        </pc:sldMkLst>
      </pc:sldChg>
      <pc:sldChg chg="mod ord modShow">
        <pc:chgData name="Antonio Carlos Meira Neto" userId="59b1efde8bf749db" providerId="LiveId" clId="{9C14D5D2-74D1-4F28-A979-A49B13C0A037}" dt="2021-11-24T14:46:17.066" v="2167"/>
        <pc:sldMkLst>
          <pc:docMk/>
          <pc:sldMk cId="1574679444" sldId="290"/>
        </pc:sldMkLst>
      </pc:sldChg>
      <pc:sldChg chg="addSp delSp modSp mod modNotesTx">
        <pc:chgData name="Antonio Carlos Meira Neto" userId="59b1efde8bf749db" providerId="LiveId" clId="{9C14D5D2-74D1-4F28-A979-A49B13C0A037}" dt="2021-11-24T04:14:19.903" v="1843" actId="20577"/>
        <pc:sldMkLst>
          <pc:docMk/>
          <pc:sldMk cId="686726555" sldId="292"/>
        </pc:sldMkLst>
        <pc:spChg chg="del">
          <ac:chgData name="Antonio Carlos Meira Neto" userId="59b1efde8bf749db" providerId="LiveId" clId="{9C14D5D2-74D1-4F28-A979-A49B13C0A037}" dt="2021-11-24T00:01:02.368" v="656" actId="478"/>
          <ac:spMkLst>
            <pc:docMk/>
            <pc:sldMk cId="686726555" sldId="292"/>
            <ac:spMk id="2" creationId="{BE65F496-DD7E-46D5-9E4C-F520303CBBA5}"/>
          </ac:spMkLst>
        </pc:spChg>
        <pc:spChg chg="mod">
          <ac:chgData name="Antonio Carlos Meira Neto" userId="59b1efde8bf749db" providerId="LiveId" clId="{9C14D5D2-74D1-4F28-A979-A49B13C0A037}" dt="2021-11-24T00:01:36.075" v="663" actId="1076"/>
          <ac:spMkLst>
            <pc:docMk/>
            <pc:sldMk cId="686726555" sldId="292"/>
            <ac:spMk id="6" creationId="{87A80C93-2223-487F-89BA-6A108F47170A}"/>
          </ac:spMkLst>
        </pc:spChg>
        <pc:spChg chg="add del mod">
          <ac:chgData name="Antonio Carlos Meira Neto" userId="59b1efde8bf749db" providerId="LiveId" clId="{9C14D5D2-74D1-4F28-A979-A49B13C0A037}" dt="2021-11-24T00:01:05.125" v="659" actId="478"/>
          <ac:spMkLst>
            <pc:docMk/>
            <pc:sldMk cId="686726555" sldId="292"/>
            <ac:spMk id="7" creationId="{EBE22240-E223-4535-AE19-806118FEE718}"/>
          </ac:spMkLst>
        </pc:spChg>
        <pc:spChg chg="mod">
          <ac:chgData name="Antonio Carlos Meira Neto" userId="59b1efde8bf749db" providerId="LiveId" clId="{9C14D5D2-74D1-4F28-A979-A49B13C0A037}" dt="2021-11-24T00:09:30.504" v="839" actId="20577"/>
          <ac:spMkLst>
            <pc:docMk/>
            <pc:sldMk cId="686726555" sldId="292"/>
            <ac:spMk id="48" creationId="{64D559B2-C41B-49B6-89DE-5F0B69EAD599}"/>
          </ac:spMkLst>
        </pc:spChg>
        <pc:spChg chg="add del mod">
          <ac:chgData name="Antonio Carlos Meira Neto" userId="59b1efde8bf749db" providerId="LiveId" clId="{9C14D5D2-74D1-4F28-A979-A49B13C0A037}" dt="2021-11-24T00:01:03.976" v="658"/>
          <ac:spMkLst>
            <pc:docMk/>
            <pc:sldMk cId="686726555" sldId="292"/>
            <ac:spMk id="49" creationId="{9A55AB43-EDD9-414B-8D9C-B44323578F4E}"/>
          </ac:spMkLst>
        </pc:spChg>
        <pc:spChg chg="add mod">
          <ac:chgData name="Antonio Carlos Meira Neto" userId="59b1efde8bf749db" providerId="LiveId" clId="{9C14D5D2-74D1-4F28-A979-A49B13C0A037}" dt="2021-11-24T04:14:19.903" v="1843" actId="20577"/>
          <ac:spMkLst>
            <pc:docMk/>
            <pc:sldMk cId="686726555" sldId="292"/>
            <ac:spMk id="51" creationId="{938E5A23-6A3F-4709-9EBC-FB58F3379F43}"/>
          </ac:spMkLst>
        </pc:spChg>
        <pc:picChg chg="mod">
          <ac:chgData name="Antonio Carlos Meira Neto" userId="59b1efde8bf749db" providerId="LiveId" clId="{9C14D5D2-74D1-4F28-A979-A49B13C0A037}" dt="2021-11-24T00:01:33.386" v="662" actId="1076"/>
          <ac:picMkLst>
            <pc:docMk/>
            <pc:sldMk cId="686726555" sldId="292"/>
            <ac:picMk id="5" creationId="{EE044872-B398-4033-B533-A843C11D0B6A}"/>
          </ac:picMkLst>
        </pc:picChg>
      </pc:sldChg>
      <pc:sldChg chg="addSp delSp modSp mod">
        <pc:chgData name="Antonio Carlos Meira Neto" userId="59b1efde8bf749db" providerId="LiveId" clId="{9C14D5D2-74D1-4F28-A979-A49B13C0A037}" dt="2021-11-24T04:51:13.514" v="2102" actId="14100"/>
        <pc:sldMkLst>
          <pc:docMk/>
          <pc:sldMk cId="2476669411" sldId="293"/>
        </pc:sldMkLst>
        <pc:spChg chg="add mod">
          <ac:chgData name="Antonio Carlos Meira Neto" userId="59b1efde8bf749db" providerId="LiveId" clId="{9C14D5D2-74D1-4F28-A979-A49B13C0A037}" dt="2021-11-24T03:53:03.441" v="1799" actId="164"/>
          <ac:spMkLst>
            <pc:docMk/>
            <pc:sldMk cId="2476669411" sldId="293"/>
            <ac:spMk id="2" creationId="{33691F68-D15D-407D-9C04-A9BFC20DD349}"/>
          </ac:spMkLst>
        </pc:spChg>
        <pc:spChg chg="mod">
          <ac:chgData name="Antonio Carlos Meira Neto" userId="59b1efde8bf749db" providerId="LiveId" clId="{9C14D5D2-74D1-4F28-A979-A49B13C0A037}" dt="2021-11-24T03:44:57.284" v="1632" actId="1076"/>
          <ac:spMkLst>
            <pc:docMk/>
            <pc:sldMk cId="2476669411" sldId="293"/>
            <ac:spMk id="10" creationId="{8542DEA7-0CFF-45B3-A40E-27B84A855F40}"/>
          </ac:spMkLst>
        </pc:spChg>
        <pc:spChg chg="add mod">
          <ac:chgData name="Antonio Carlos Meira Neto" userId="59b1efde8bf749db" providerId="LiveId" clId="{9C14D5D2-74D1-4F28-A979-A49B13C0A037}" dt="2021-11-24T03:53:47.906" v="1823" actId="20577"/>
          <ac:spMkLst>
            <pc:docMk/>
            <pc:sldMk cId="2476669411" sldId="293"/>
            <ac:spMk id="11" creationId="{93377089-AC30-4135-92A9-8B6E3EB0C26D}"/>
          </ac:spMkLst>
        </pc:spChg>
        <pc:spChg chg="add mod">
          <ac:chgData name="Antonio Carlos Meira Neto" userId="59b1efde8bf749db" providerId="LiveId" clId="{9C14D5D2-74D1-4F28-A979-A49B13C0A037}" dt="2021-11-24T03:53:03.441" v="1799" actId="164"/>
          <ac:spMkLst>
            <pc:docMk/>
            <pc:sldMk cId="2476669411" sldId="293"/>
            <ac:spMk id="19" creationId="{41F77A31-25E6-4064-8824-60857E8873F5}"/>
          </ac:spMkLst>
        </pc:spChg>
        <pc:spChg chg="add del mod">
          <ac:chgData name="Antonio Carlos Meira Neto" userId="59b1efde8bf749db" providerId="LiveId" clId="{9C14D5D2-74D1-4F28-A979-A49B13C0A037}" dt="2021-11-24T03:50:59.410" v="1748" actId="478"/>
          <ac:spMkLst>
            <pc:docMk/>
            <pc:sldMk cId="2476669411" sldId="293"/>
            <ac:spMk id="20" creationId="{CAEA691C-1FB9-4D6C-9C0D-AD4BD4E46AEA}"/>
          </ac:spMkLst>
        </pc:spChg>
        <pc:spChg chg="add del mod">
          <ac:chgData name="Antonio Carlos Meira Neto" userId="59b1efde8bf749db" providerId="LiveId" clId="{9C14D5D2-74D1-4F28-A979-A49B13C0A037}" dt="2021-11-24T03:50:59.410" v="1748" actId="478"/>
          <ac:spMkLst>
            <pc:docMk/>
            <pc:sldMk cId="2476669411" sldId="293"/>
            <ac:spMk id="21" creationId="{5C6B39B7-2DFE-4E85-924E-83911D801A82}"/>
          </ac:spMkLst>
        </pc:spChg>
        <pc:spChg chg="add del mod">
          <ac:chgData name="Antonio Carlos Meira Neto" userId="59b1efde8bf749db" providerId="LiveId" clId="{9C14D5D2-74D1-4F28-A979-A49B13C0A037}" dt="2021-11-24T03:50:59.410" v="1748" actId="478"/>
          <ac:spMkLst>
            <pc:docMk/>
            <pc:sldMk cId="2476669411" sldId="293"/>
            <ac:spMk id="22" creationId="{3BB37C3B-C54E-4E91-8869-6BC2ED813704}"/>
          </ac:spMkLst>
        </pc:spChg>
        <pc:spChg chg="add del mod">
          <ac:chgData name="Antonio Carlos Meira Neto" userId="59b1efde8bf749db" providerId="LiveId" clId="{9C14D5D2-74D1-4F28-A979-A49B13C0A037}" dt="2021-11-24T03:50:59.410" v="1748" actId="478"/>
          <ac:spMkLst>
            <pc:docMk/>
            <pc:sldMk cId="2476669411" sldId="293"/>
            <ac:spMk id="23" creationId="{EF9D0611-3692-4DAC-812A-5921528AB2E8}"/>
          </ac:spMkLst>
        </pc:spChg>
        <pc:spChg chg="add mod">
          <ac:chgData name="Antonio Carlos Meira Neto" userId="59b1efde8bf749db" providerId="LiveId" clId="{9C14D5D2-74D1-4F28-A979-A49B13C0A037}" dt="2021-11-24T03:53:08.951" v="1800" actId="164"/>
          <ac:spMkLst>
            <pc:docMk/>
            <pc:sldMk cId="2476669411" sldId="293"/>
            <ac:spMk id="24" creationId="{DF36FD6B-78E7-4E22-B539-53BBF5FAD166}"/>
          </ac:spMkLst>
        </pc:spChg>
        <pc:spChg chg="add mod">
          <ac:chgData name="Antonio Carlos Meira Neto" userId="59b1efde8bf749db" providerId="LiveId" clId="{9C14D5D2-74D1-4F28-A979-A49B13C0A037}" dt="2021-11-24T03:53:08.951" v="1800" actId="164"/>
          <ac:spMkLst>
            <pc:docMk/>
            <pc:sldMk cId="2476669411" sldId="293"/>
            <ac:spMk id="25" creationId="{D9CCF75E-4547-4D78-BC30-4CBB741FCB68}"/>
          </ac:spMkLst>
        </pc:spChg>
        <pc:spChg chg="add mod">
          <ac:chgData name="Antonio Carlos Meira Neto" userId="59b1efde8bf749db" providerId="LiveId" clId="{9C14D5D2-74D1-4F28-A979-A49B13C0A037}" dt="2021-11-24T03:53:16.125" v="1801" actId="164"/>
          <ac:spMkLst>
            <pc:docMk/>
            <pc:sldMk cId="2476669411" sldId="293"/>
            <ac:spMk id="26" creationId="{33508594-826A-49D0-AC8C-BFD081641F4C}"/>
          </ac:spMkLst>
        </pc:spChg>
        <pc:spChg chg="add mod">
          <ac:chgData name="Antonio Carlos Meira Neto" userId="59b1efde8bf749db" providerId="LiveId" clId="{9C14D5D2-74D1-4F28-A979-A49B13C0A037}" dt="2021-11-24T03:53:16.125" v="1801" actId="164"/>
          <ac:spMkLst>
            <pc:docMk/>
            <pc:sldMk cId="2476669411" sldId="293"/>
            <ac:spMk id="27" creationId="{CE82CC2E-A944-4F26-B264-087D25FD2713}"/>
          </ac:spMkLst>
        </pc:spChg>
        <pc:grpChg chg="add mod">
          <ac:chgData name="Antonio Carlos Meira Neto" userId="59b1efde8bf749db" providerId="LiveId" clId="{9C14D5D2-74D1-4F28-A979-A49B13C0A037}" dt="2021-11-24T03:53:34.148" v="1804" actId="1076"/>
          <ac:grpSpMkLst>
            <pc:docMk/>
            <pc:sldMk cId="2476669411" sldId="293"/>
            <ac:grpSpMk id="3" creationId="{6F957911-B540-4652-85CD-2F180A41B227}"/>
          </ac:grpSpMkLst>
        </pc:grpChg>
        <pc:grpChg chg="add mod">
          <ac:chgData name="Antonio Carlos Meira Neto" userId="59b1efde8bf749db" providerId="LiveId" clId="{9C14D5D2-74D1-4F28-A979-A49B13C0A037}" dt="2021-11-24T03:53:34.148" v="1804" actId="1076"/>
          <ac:grpSpMkLst>
            <pc:docMk/>
            <pc:sldMk cId="2476669411" sldId="293"/>
            <ac:grpSpMk id="4" creationId="{1FDC0BC3-54E3-4E97-BD06-67481C786535}"/>
          </ac:grpSpMkLst>
        </pc:grpChg>
        <pc:grpChg chg="add mod">
          <ac:chgData name="Antonio Carlos Meira Neto" userId="59b1efde8bf749db" providerId="LiveId" clId="{9C14D5D2-74D1-4F28-A979-A49B13C0A037}" dt="2021-11-24T03:53:34.148" v="1804" actId="1076"/>
          <ac:grpSpMkLst>
            <pc:docMk/>
            <pc:sldMk cId="2476669411" sldId="293"/>
            <ac:grpSpMk id="5" creationId="{1C52339D-A79A-4D49-8E05-5D3607AA134E}"/>
          </ac:grpSpMkLst>
        </pc:grpChg>
        <pc:graphicFrameChg chg="mod">
          <ac:chgData name="Antonio Carlos Meira Neto" userId="59b1efde8bf749db" providerId="LiveId" clId="{9C14D5D2-74D1-4F28-A979-A49B13C0A037}" dt="2021-11-24T03:45:02.838" v="1633" actId="1076"/>
          <ac:graphicFrameMkLst>
            <pc:docMk/>
            <pc:sldMk cId="2476669411" sldId="293"/>
            <ac:graphicFrameMk id="13" creationId="{7A188410-8CCC-4C10-AD86-4769685CDFC7}"/>
          </ac:graphicFrameMkLst>
        </pc:graphicFrameChg>
        <pc:graphicFrameChg chg="mod">
          <ac:chgData name="Antonio Carlos Meira Neto" userId="59b1efde8bf749db" providerId="LiveId" clId="{9C14D5D2-74D1-4F28-A979-A49B13C0A037}" dt="2021-11-24T03:45:02.838" v="1633" actId="1076"/>
          <ac:graphicFrameMkLst>
            <pc:docMk/>
            <pc:sldMk cId="2476669411" sldId="293"/>
            <ac:graphicFrameMk id="14" creationId="{2BEC9207-FBEA-41FC-8F7E-F86EEBAA3448}"/>
          </ac:graphicFrameMkLst>
        </pc:graphicFrameChg>
        <pc:graphicFrameChg chg="mod">
          <ac:chgData name="Antonio Carlos Meira Neto" userId="59b1efde8bf749db" providerId="LiveId" clId="{9C14D5D2-74D1-4F28-A979-A49B13C0A037}" dt="2021-11-24T03:45:02.838" v="1633" actId="1076"/>
          <ac:graphicFrameMkLst>
            <pc:docMk/>
            <pc:sldMk cId="2476669411" sldId="293"/>
            <ac:graphicFrameMk id="15" creationId="{F435693A-1C56-4E2A-B7A2-483FD776AC71}"/>
          </ac:graphicFrameMkLst>
        </pc:graphicFrameChg>
        <pc:graphicFrameChg chg="mod">
          <ac:chgData name="Antonio Carlos Meira Neto" userId="59b1efde8bf749db" providerId="LiveId" clId="{9C14D5D2-74D1-4F28-A979-A49B13C0A037}" dt="2021-11-24T03:45:02.838" v="1633" actId="1076"/>
          <ac:graphicFrameMkLst>
            <pc:docMk/>
            <pc:sldMk cId="2476669411" sldId="293"/>
            <ac:graphicFrameMk id="16" creationId="{E94B8302-FA78-4296-BE9F-5FCDD70D42BD}"/>
          </ac:graphicFrameMkLst>
        </pc:graphicFrameChg>
        <pc:graphicFrameChg chg="mod">
          <ac:chgData name="Antonio Carlos Meira Neto" userId="59b1efde8bf749db" providerId="LiveId" clId="{9C14D5D2-74D1-4F28-A979-A49B13C0A037}" dt="2021-11-24T03:45:02.838" v="1633" actId="1076"/>
          <ac:graphicFrameMkLst>
            <pc:docMk/>
            <pc:sldMk cId="2476669411" sldId="293"/>
            <ac:graphicFrameMk id="17" creationId="{5824C549-9ABB-4A47-B9A8-A514408586DA}"/>
          </ac:graphicFrameMkLst>
        </pc:graphicFrameChg>
        <pc:graphicFrameChg chg="mod">
          <ac:chgData name="Antonio Carlos Meira Neto" userId="59b1efde8bf749db" providerId="LiveId" clId="{9C14D5D2-74D1-4F28-A979-A49B13C0A037}" dt="2021-11-24T03:45:02.838" v="1633" actId="1076"/>
          <ac:graphicFrameMkLst>
            <pc:docMk/>
            <pc:sldMk cId="2476669411" sldId="293"/>
            <ac:graphicFrameMk id="18" creationId="{D115BC54-217A-4E8B-BADB-14D018C28185}"/>
          </ac:graphicFrameMkLst>
        </pc:graphicFrameChg>
        <pc:cxnChg chg="add mod">
          <ac:chgData name="Antonio Carlos Meira Neto" userId="59b1efde8bf749db" providerId="LiveId" clId="{9C14D5D2-74D1-4F28-A979-A49B13C0A037}" dt="2021-11-24T04:51:13.514" v="2102" actId="14100"/>
          <ac:cxnSpMkLst>
            <pc:docMk/>
            <pc:sldMk cId="2476669411" sldId="293"/>
            <ac:cxnSpMk id="28" creationId="{16AE97A6-E2FE-4FC0-B404-1B2D9DBD0D36}"/>
          </ac:cxnSpMkLst>
        </pc:cxnChg>
        <pc:cxnChg chg="add mod">
          <ac:chgData name="Antonio Carlos Meira Neto" userId="59b1efde8bf749db" providerId="LiveId" clId="{9C14D5D2-74D1-4F28-A979-A49B13C0A037}" dt="2021-11-24T04:51:00.486" v="2099" actId="1076"/>
          <ac:cxnSpMkLst>
            <pc:docMk/>
            <pc:sldMk cId="2476669411" sldId="293"/>
            <ac:cxnSpMk id="29" creationId="{8F167238-F6A0-4555-824D-837C28E707EA}"/>
          </ac:cxnSpMkLst>
        </pc:cxnChg>
      </pc:sldChg>
      <pc:sldChg chg="addSp delSp modSp mod modShow">
        <pc:chgData name="Antonio Carlos Meira Neto" userId="59b1efde8bf749db" providerId="LiveId" clId="{9C14D5D2-74D1-4F28-A979-A49B13C0A037}" dt="2021-11-28T06:47:06.437" v="2178" actId="21"/>
        <pc:sldMkLst>
          <pc:docMk/>
          <pc:sldMk cId="1813488907" sldId="294"/>
        </pc:sldMkLst>
        <pc:spChg chg="mod">
          <ac:chgData name="Antonio Carlos Meira Neto" userId="59b1efde8bf749db" providerId="LiveId" clId="{9C14D5D2-74D1-4F28-A979-A49B13C0A037}" dt="2021-11-24T05:01:31.450" v="2129" actId="12"/>
          <ac:spMkLst>
            <pc:docMk/>
            <pc:sldMk cId="1813488907" sldId="294"/>
            <ac:spMk id="6" creationId="{08AE7975-9C78-4346-BEEE-69E0EB4FC488}"/>
          </ac:spMkLst>
        </pc:spChg>
        <pc:spChg chg="mod">
          <ac:chgData name="Antonio Carlos Meira Neto" userId="59b1efde8bf749db" providerId="LiveId" clId="{9C14D5D2-74D1-4F28-A979-A49B13C0A037}" dt="2021-11-24T00:13:27.981" v="916" actId="20577"/>
          <ac:spMkLst>
            <pc:docMk/>
            <pc:sldMk cId="1813488907" sldId="294"/>
            <ac:spMk id="7" creationId="{7071164C-453F-4C68-8FE8-F23E1095B812}"/>
          </ac:spMkLst>
        </pc:spChg>
        <pc:graphicFrameChg chg="add del modGraphic">
          <ac:chgData name="Antonio Carlos Meira Neto" userId="59b1efde8bf749db" providerId="LiveId" clId="{9C14D5D2-74D1-4F28-A979-A49B13C0A037}" dt="2021-11-28T06:47:06.437" v="2178" actId="21"/>
          <ac:graphicFrameMkLst>
            <pc:docMk/>
            <pc:sldMk cId="1813488907" sldId="294"/>
            <ac:graphicFrameMk id="2" creationId="{99801B54-2C3F-4C94-8146-7B197258DBCF}"/>
          </ac:graphicFrameMkLst>
        </pc:graphicFrameChg>
      </pc:sldChg>
      <pc:sldChg chg="addSp delSp modSp mod modNotesTx">
        <pc:chgData name="Antonio Carlos Meira Neto" userId="59b1efde8bf749db" providerId="LiveId" clId="{9C14D5D2-74D1-4F28-A979-A49B13C0A037}" dt="2021-11-24T04:37:00.514" v="2080" actId="20577"/>
        <pc:sldMkLst>
          <pc:docMk/>
          <pc:sldMk cId="1013826085" sldId="301"/>
        </pc:sldMkLst>
        <pc:spChg chg="add del mod">
          <ac:chgData name="Antonio Carlos Meira Neto" userId="59b1efde8bf749db" providerId="LiveId" clId="{9C14D5D2-74D1-4F28-A979-A49B13C0A037}" dt="2021-11-23T23:21:23.219" v="208" actId="478"/>
          <ac:spMkLst>
            <pc:docMk/>
            <pc:sldMk cId="1013826085" sldId="301"/>
            <ac:spMk id="19" creationId="{E283CF00-56CD-4B19-A37C-4B138673A3AA}"/>
          </ac:spMkLst>
        </pc:spChg>
        <pc:spChg chg="add mod">
          <ac:chgData name="Antonio Carlos Meira Neto" userId="59b1efde8bf749db" providerId="LiveId" clId="{9C14D5D2-74D1-4F28-A979-A49B13C0A037}" dt="2021-11-24T04:37:00.514" v="2080" actId="20577"/>
          <ac:spMkLst>
            <pc:docMk/>
            <pc:sldMk cId="1013826085" sldId="301"/>
            <ac:spMk id="20" creationId="{9CB7DF67-B57D-4AB2-8914-53341CD49318}"/>
          </ac:spMkLst>
        </pc:spChg>
        <pc:spChg chg="mod">
          <ac:chgData name="Antonio Carlos Meira Neto" userId="59b1efde8bf749db" providerId="LiveId" clId="{9C14D5D2-74D1-4F28-A979-A49B13C0A037}" dt="2021-11-23T23:30:28.580" v="356" actId="14100"/>
          <ac:spMkLst>
            <pc:docMk/>
            <pc:sldMk cId="1013826085" sldId="301"/>
            <ac:spMk id="62" creationId="{DDAEB944-8D60-473F-AE51-9B93FCA5958E}"/>
          </ac:spMkLst>
        </pc:spChg>
        <pc:spChg chg="mod">
          <ac:chgData name="Antonio Carlos Meira Neto" userId="59b1efde8bf749db" providerId="LiveId" clId="{9C14D5D2-74D1-4F28-A979-A49B13C0A037}" dt="2021-11-23T23:29:57.446" v="349" actId="20577"/>
          <ac:spMkLst>
            <pc:docMk/>
            <pc:sldMk cId="1013826085" sldId="301"/>
            <ac:spMk id="71" creationId="{60B7ADD0-36E2-43C0-8B6F-F76245A08C56}"/>
          </ac:spMkLst>
        </pc:spChg>
        <pc:spChg chg="mod">
          <ac:chgData name="Antonio Carlos Meira Neto" userId="59b1efde8bf749db" providerId="LiveId" clId="{9C14D5D2-74D1-4F28-A979-A49B13C0A037}" dt="2021-11-24T03:55:30.343" v="1824" actId="1076"/>
          <ac:spMkLst>
            <pc:docMk/>
            <pc:sldMk cId="1013826085" sldId="301"/>
            <ac:spMk id="76" creationId="{C863BEB6-8A99-446A-BFC6-1F4BCF339065}"/>
          </ac:spMkLst>
        </pc:spChg>
        <pc:grpChg chg="add mod">
          <ac:chgData name="Antonio Carlos Meira Neto" userId="59b1efde8bf749db" providerId="LiveId" clId="{9C14D5D2-74D1-4F28-A979-A49B13C0A037}" dt="2021-11-24T03:55:30.343" v="1824" actId="1076"/>
          <ac:grpSpMkLst>
            <pc:docMk/>
            <pc:sldMk cId="1013826085" sldId="301"/>
            <ac:grpSpMk id="2" creationId="{7DF57632-D156-4898-9E92-49D14A510502}"/>
          </ac:grpSpMkLst>
        </pc:grpChg>
        <pc:picChg chg="del">
          <ac:chgData name="Antonio Carlos Meira Neto" userId="59b1efde8bf749db" providerId="LiveId" clId="{9C14D5D2-74D1-4F28-A979-A49B13C0A037}" dt="2021-11-23T22:59:12.697" v="14" actId="478"/>
          <ac:picMkLst>
            <pc:docMk/>
            <pc:sldMk cId="1013826085" sldId="301"/>
            <ac:picMk id="3" creationId="{BE78114E-1557-4BFD-85F1-9550AA5C2282}"/>
          </ac:picMkLst>
        </pc:picChg>
        <pc:picChg chg="mod">
          <ac:chgData name="Antonio Carlos Meira Neto" userId="59b1efde8bf749db" providerId="LiveId" clId="{9C14D5D2-74D1-4F28-A979-A49B13C0A037}" dt="2021-11-23T22:59:25.723" v="17" actId="164"/>
          <ac:picMkLst>
            <pc:docMk/>
            <pc:sldMk cId="1013826085" sldId="301"/>
            <ac:picMk id="17" creationId="{24FB97D7-38CA-4A65-93BA-D614D9393D91}"/>
          </ac:picMkLst>
        </pc:picChg>
        <pc:picChg chg="mod">
          <ac:chgData name="Antonio Carlos Meira Neto" userId="59b1efde8bf749db" providerId="LiveId" clId="{9C14D5D2-74D1-4F28-A979-A49B13C0A037}" dt="2021-11-23T23:31:28.872" v="377" actId="1037"/>
          <ac:picMkLst>
            <pc:docMk/>
            <pc:sldMk cId="1013826085" sldId="301"/>
            <ac:picMk id="21" creationId="{DE7D3CE8-34C2-402E-948F-F59DF7AA52AA}"/>
          </ac:picMkLst>
        </pc:picChg>
        <pc:picChg chg="mod">
          <ac:chgData name="Antonio Carlos Meira Neto" userId="59b1efde8bf749db" providerId="LiveId" clId="{9C14D5D2-74D1-4F28-A979-A49B13C0A037}" dt="2021-11-23T23:30:58.937" v="362" actId="1076"/>
          <ac:picMkLst>
            <pc:docMk/>
            <pc:sldMk cId="1013826085" sldId="301"/>
            <ac:picMk id="22" creationId="{4CCB3362-5AD2-41B3-A1AE-4C6DE186DE80}"/>
          </ac:picMkLst>
        </pc:picChg>
        <pc:picChg chg="mod">
          <ac:chgData name="Antonio Carlos Meira Neto" userId="59b1efde8bf749db" providerId="LiveId" clId="{9C14D5D2-74D1-4F28-A979-A49B13C0A037}" dt="2021-11-23T23:31:03.888" v="363" actId="1076"/>
          <ac:picMkLst>
            <pc:docMk/>
            <pc:sldMk cId="1013826085" sldId="301"/>
            <ac:picMk id="45" creationId="{8FDC7BB0-ADB6-46E9-87A6-7D712382FABC}"/>
          </ac:picMkLst>
        </pc:picChg>
        <pc:picChg chg="mod">
          <ac:chgData name="Antonio Carlos Meira Neto" userId="59b1efde8bf749db" providerId="LiveId" clId="{9C14D5D2-74D1-4F28-A979-A49B13C0A037}" dt="2021-11-23T22:59:25.723" v="17" actId="164"/>
          <ac:picMkLst>
            <pc:docMk/>
            <pc:sldMk cId="1013826085" sldId="301"/>
            <ac:picMk id="60" creationId="{DF8A3BE4-8EE7-477A-9DA2-2956BF14CCE1}"/>
          </ac:picMkLst>
        </pc:picChg>
        <pc:cxnChg chg="mod">
          <ac:chgData name="Antonio Carlos Meira Neto" userId="59b1efde8bf749db" providerId="LiveId" clId="{9C14D5D2-74D1-4F28-A979-A49B13C0A037}" dt="2021-11-23T23:30:58.937" v="362" actId="1076"/>
          <ac:cxnSpMkLst>
            <pc:docMk/>
            <pc:sldMk cId="1013826085" sldId="301"/>
            <ac:cxnSpMk id="23" creationId="{482B3B5A-8250-440B-8B24-9BDC6EB2C726}"/>
          </ac:cxnSpMkLst>
        </pc:cxnChg>
        <pc:cxnChg chg="mod">
          <ac:chgData name="Antonio Carlos Meira Neto" userId="59b1efde8bf749db" providerId="LiveId" clId="{9C14D5D2-74D1-4F28-A979-A49B13C0A037}" dt="2021-11-23T23:31:28.872" v="377" actId="1037"/>
          <ac:cxnSpMkLst>
            <pc:docMk/>
            <pc:sldMk cId="1013826085" sldId="301"/>
            <ac:cxnSpMk id="31" creationId="{C11041EE-2CBF-4FB1-91C4-5589C23EC233}"/>
          </ac:cxnSpMkLst>
        </pc:cxnChg>
        <pc:cxnChg chg="mod">
          <ac:chgData name="Antonio Carlos Meira Neto" userId="59b1efde8bf749db" providerId="LiveId" clId="{9C14D5D2-74D1-4F28-A979-A49B13C0A037}" dt="2021-11-23T22:59:25.723" v="17" actId="164"/>
          <ac:cxnSpMkLst>
            <pc:docMk/>
            <pc:sldMk cId="1013826085" sldId="301"/>
            <ac:cxnSpMk id="43" creationId="{22933F1F-1330-4FDC-8406-D1DE25F90A05}"/>
          </ac:cxnSpMkLst>
        </pc:cxnChg>
        <pc:cxnChg chg="mod">
          <ac:chgData name="Antonio Carlos Meira Neto" userId="59b1efde8bf749db" providerId="LiveId" clId="{9C14D5D2-74D1-4F28-A979-A49B13C0A037}" dt="2021-11-23T23:31:03.888" v="363" actId="1076"/>
          <ac:cxnSpMkLst>
            <pc:docMk/>
            <pc:sldMk cId="1013826085" sldId="301"/>
            <ac:cxnSpMk id="51" creationId="{FB6B70BC-FEE9-4ABA-9A1D-6255DE047766}"/>
          </ac:cxnSpMkLst>
        </pc:cxnChg>
      </pc:sldChg>
      <pc:sldChg chg="add mod ord modShow">
        <pc:chgData name="Antonio Carlos Meira Neto" userId="59b1efde8bf749db" providerId="LiveId" clId="{9C14D5D2-74D1-4F28-A979-A49B13C0A037}" dt="2021-11-23T23:40:33.196" v="536"/>
        <pc:sldMkLst>
          <pc:docMk/>
          <pc:sldMk cId="3589893780" sldId="303"/>
        </pc:sldMkLst>
      </pc:sldChg>
      <pc:sldChg chg="add ord">
        <pc:chgData name="Antonio Carlos Meira Neto" userId="59b1efde8bf749db" providerId="LiveId" clId="{9C14D5D2-74D1-4F28-A979-A49B13C0A037}" dt="2021-11-24T00:13:36.864" v="918"/>
        <pc:sldMkLst>
          <pc:docMk/>
          <pc:sldMk cId="3057378502" sldId="304"/>
        </pc:sldMkLst>
      </pc:sldChg>
      <pc:sldChg chg="add mod ord modShow">
        <pc:chgData name="Antonio Carlos Meira Neto" userId="59b1efde8bf749db" providerId="LiveId" clId="{9C14D5D2-74D1-4F28-A979-A49B13C0A037}" dt="2021-11-24T05:00:43.614" v="2125"/>
        <pc:sldMkLst>
          <pc:docMk/>
          <pc:sldMk cId="1419815470" sldId="305"/>
        </pc:sldMkLst>
      </pc:sldChg>
      <pc:sldChg chg="addSp delSp modSp add del mod">
        <pc:chgData name="Antonio Carlos Meira Neto" userId="59b1efde8bf749db" providerId="LiveId" clId="{9C14D5D2-74D1-4F28-A979-A49B13C0A037}" dt="2021-11-28T06:56:11.249" v="2497" actId="2696"/>
        <pc:sldMkLst>
          <pc:docMk/>
          <pc:sldMk cId="2651592308" sldId="306"/>
        </pc:sldMkLst>
        <pc:spChg chg="mod topLvl">
          <ac:chgData name="Antonio Carlos Meira Neto" userId="59b1efde8bf749db" providerId="LiveId" clId="{9C14D5D2-74D1-4F28-A979-A49B13C0A037}" dt="2021-11-28T06:56:08.026" v="2496" actId="165"/>
          <ac:spMkLst>
            <pc:docMk/>
            <pc:sldMk cId="2651592308" sldId="306"/>
            <ac:spMk id="3" creationId="{A6CE9425-02BD-4AB0-8862-CFD9CA403C5E}"/>
          </ac:spMkLst>
        </pc:spChg>
        <pc:spChg chg="mod topLvl">
          <ac:chgData name="Antonio Carlos Meira Neto" userId="59b1efde8bf749db" providerId="LiveId" clId="{9C14D5D2-74D1-4F28-A979-A49B13C0A037}" dt="2021-11-28T06:56:08.026" v="2496" actId="165"/>
          <ac:spMkLst>
            <pc:docMk/>
            <pc:sldMk cId="2651592308" sldId="306"/>
            <ac:spMk id="4" creationId="{082E61CF-6E8E-4224-A244-E947CF267A7C}"/>
          </ac:spMkLst>
        </pc:spChg>
        <pc:spChg chg="mod topLvl">
          <ac:chgData name="Antonio Carlos Meira Neto" userId="59b1efde8bf749db" providerId="LiveId" clId="{9C14D5D2-74D1-4F28-A979-A49B13C0A037}" dt="2021-11-28T06:56:08.026" v="2496" actId="165"/>
          <ac:spMkLst>
            <pc:docMk/>
            <pc:sldMk cId="2651592308" sldId="306"/>
            <ac:spMk id="9" creationId="{828C44CE-F8A5-44B1-ACB0-7376011855B7}"/>
          </ac:spMkLst>
        </pc:spChg>
        <pc:spChg chg="mod topLvl">
          <ac:chgData name="Antonio Carlos Meira Neto" userId="59b1efde8bf749db" providerId="LiveId" clId="{9C14D5D2-74D1-4F28-A979-A49B13C0A037}" dt="2021-11-28T06:56:08.026" v="2496" actId="165"/>
          <ac:spMkLst>
            <pc:docMk/>
            <pc:sldMk cId="2651592308" sldId="306"/>
            <ac:spMk id="10" creationId="{144BFECE-158D-4B9C-AF16-1B357B754D41}"/>
          </ac:spMkLst>
        </pc:spChg>
        <pc:spChg chg="mod topLvl">
          <ac:chgData name="Antonio Carlos Meira Neto" userId="59b1efde8bf749db" providerId="LiveId" clId="{9C14D5D2-74D1-4F28-A979-A49B13C0A037}" dt="2021-11-28T06:56:08.026" v="2496" actId="165"/>
          <ac:spMkLst>
            <pc:docMk/>
            <pc:sldMk cId="2651592308" sldId="306"/>
            <ac:spMk id="11" creationId="{D055DF1E-8E2B-431E-B447-02EA4E829C8E}"/>
          </ac:spMkLst>
        </pc:spChg>
        <pc:spChg chg="mod topLvl">
          <ac:chgData name="Antonio Carlos Meira Neto" userId="59b1efde8bf749db" providerId="LiveId" clId="{9C14D5D2-74D1-4F28-A979-A49B13C0A037}" dt="2021-11-28T06:56:08.026" v="2496" actId="165"/>
          <ac:spMkLst>
            <pc:docMk/>
            <pc:sldMk cId="2651592308" sldId="306"/>
            <ac:spMk id="12" creationId="{9B03C6B4-9776-4776-925D-DA5410D9609B}"/>
          </ac:spMkLst>
        </pc:spChg>
        <pc:spChg chg="mod topLvl">
          <ac:chgData name="Antonio Carlos Meira Neto" userId="59b1efde8bf749db" providerId="LiveId" clId="{9C14D5D2-74D1-4F28-A979-A49B13C0A037}" dt="2021-11-28T06:56:08.026" v="2496" actId="165"/>
          <ac:spMkLst>
            <pc:docMk/>
            <pc:sldMk cId="2651592308" sldId="306"/>
            <ac:spMk id="13" creationId="{C4E380D0-0CA9-4309-B448-AE115C82F115}"/>
          </ac:spMkLst>
        </pc:spChg>
        <pc:spChg chg="mod topLvl">
          <ac:chgData name="Antonio Carlos Meira Neto" userId="59b1efde8bf749db" providerId="LiveId" clId="{9C14D5D2-74D1-4F28-A979-A49B13C0A037}" dt="2021-11-28T06:56:08.026" v="2496" actId="165"/>
          <ac:spMkLst>
            <pc:docMk/>
            <pc:sldMk cId="2651592308" sldId="306"/>
            <ac:spMk id="25" creationId="{03A4E177-3764-41C1-BC38-0A4DE8D04A2A}"/>
          </ac:spMkLst>
        </pc:spChg>
        <pc:spChg chg="mod topLvl">
          <ac:chgData name="Antonio Carlos Meira Neto" userId="59b1efde8bf749db" providerId="LiveId" clId="{9C14D5D2-74D1-4F28-A979-A49B13C0A037}" dt="2021-11-28T06:56:08.026" v="2496" actId="165"/>
          <ac:spMkLst>
            <pc:docMk/>
            <pc:sldMk cId="2651592308" sldId="306"/>
            <ac:spMk id="36" creationId="{9AEB36E3-6D0F-4BCE-BB8D-414C3B21B050}"/>
          </ac:spMkLst>
        </pc:spChg>
        <pc:spChg chg="mod topLvl">
          <ac:chgData name="Antonio Carlos Meira Neto" userId="59b1efde8bf749db" providerId="LiveId" clId="{9C14D5D2-74D1-4F28-A979-A49B13C0A037}" dt="2021-11-28T06:56:08.026" v="2496" actId="165"/>
          <ac:spMkLst>
            <pc:docMk/>
            <pc:sldMk cId="2651592308" sldId="306"/>
            <ac:spMk id="39" creationId="{4BDAA9FC-C80B-4613-A591-2AAD88AC5CF1}"/>
          </ac:spMkLst>
        </pc:spChg>
        <pc:spChg chg="mod topLvl">
          <ac:chgData name="Antonio Carlos Meira Neto" userId="59b1efde8bf749db" providerId="LiveId" clId="{9C14D5D2-74D1-4F28-A979-A49B13C0A037}" dt="2021-11-28T06:56:08.026" v="2496" actId="165"/>
          <ac:spMkLst>
            <pc:docMk/>
            <pc:sldMk cId="2651592308" sldId="306"/>
            <ac:spMk id="43" creationId="{C5AA51AB-A6EE-4A16-BF2A-80D088A8CDA3}"/>
          </ac:spMkLst>
        </pc:spChg>
        <pc:spChg chg="mod topLvl">
          <ac:chgData name="Antonio Carlos Meira Neto" userId="59b1efde8bf749db" providerId="LiveId" clId="{9C14D5D2-74D1-4F28-A979-A49B13C0A037}" dt="2021-11-28T06:56:08.026" v="2496" actId="165"/>
          <ac:spMkLst>
            <pc:docMk/>
            <pc:sldMk cId="2651592308" sldId="306"/>
            <ac:spMk id="44" creationId="{CCD3C613-E271-4CD4-9638-2A93949DEE06}"/>
          </ac:spMkLst>
        </pc:spChg>
        <pc:spChg chg="mod topLvl">
          <ac:chgData name="Antonio Carlos Meira Neto" userId="59b1efde8bf749db" providerId="LiveId" clId="{9C14D5D2-74D1-4F28-A979-A49B13C0A037}" dt="2021-11-28T06:56:08.026" v="2496" actId="165"/>
          <ac:spMkLst>
            <pc:docMk/>
            <pc:sldMk cId="2651592308" sldId="306"/>
            <ac:spMk id="57" creationId="{BB9AC60B-FC8B-41C1-9D52-314B17851DB9}"/>
          </ac:spMkLst>
        </pc:spChg>
        <pc:spChg chg="mod topLvl">
          <ac:chgData name="Antonio Carlos Meira Neto" userId="59b1efde8bf749db" providerId="LiveId" clId="{9C14D5D2-74D1-4F28-A979-A49B13C0A037}" dt="2021-11-28T06:56:08.026" v="2496" actId="165"/>
          <ac:spMkLst>
            <pc:docMk/>
            <pc:sldMk cId="2651592308" sldId="306"/>
            <ac:spMk id="61" creationId="{0D1DF0C1-668B-4EF4-AD41-4BB25597066A}"/>
          </ac:spMkLst>
        </pc:spChg>
        <pc:spChg chg="mod topLvl">
          <ac:chgData name="Antonio Carlos Meira Neto" userId="59b1efde8bf749db" providerId="LiveId" clId="{9C14D5D2-74D1-4F28-A979-A49B13C0A037}" dt="2021-11-28T06:56:08.026" v="2496" actId="165"/>
          <ac:spMkLst>
            <pc:docMk/>
            <pc:sldMk cId="2651592308" sldId="306"/>
            <ac:spMk id="62" creationId="{D9C8A6C7-E2A8-4A8E-BAC8-5AC0214831FB}"/>
          </ac:spMkLst>
        </pc:spChg>
        <pc:spChg chg="mod topLvl">
          <ac:chgData name="Antonio Carlos Meira Neto" userId="59b1efde8bf749db" providerId="LiveId" clId="{9C14D5D2-74D1-4F28-A979-A49B13C0A037}" dt="2021-11-28T06:56:08.026" v="2496" actId="165"/>
          <ac:spMkLst>
            <pc:docMk/>
            <pc:sldMk cId="2651592308" sldId="306"/>
            <ac:spMk id="63" creationId="{B2DE5D0D-AD12-4954-9BA9-681B64699EA2}"/>
          </ac:spMkLst>
        </pc:spChg>
        <pc:spChg chg="mod topLvl">
          <ac:chgData name="Antonio Carlos Meira Neto" userId="59b1efde8bf749db" providerId="LiveId" clId="{9C14D5D2-74D1-4F28-A979-A49B13C0A037}" dt="2021-11-28T06:56:08.026" v="2496" actId="165"/>
          <ac:spMkLst>
            <pc:docMk/>
            <pc:sldMk cId="2651592308" sldId="306"/>
            <ac:spMk id="64" creationId="{11D57EAB-F5A7-46EA-A104-FA2E79683581}"/>
          </ac:spMkLst>
        </pc:spChg>
        <pc:spChg chg="mod topLvl">
          <ac:chgData name="Antonio Carlos Meira Neto" userId="59b1efde8bf749db" providerId="LiveId" clId="{9C14D5D2-74D1-4F28-A979-A49B13C0A037}" dt="2021-11-28T06:56:08.026" v="2496" actId="165"/>
          <ac:spMkLst>
            <pc:docMk/>
            <pc:sldMk cId="2651592308" sldId="306"/>
            <ac:spMk id="65" creationId="{FA26F739-AD5E-42C1-90E4-F6EE35FE53E6}"/>
          </ac:spMkLst>
        </pc:spChg>
        <pc:spChg chg="mod topLvl">
          <ac:chgData name="Antonio Carlos Meira Neto" userId="59b1efde8bf749db" providerId="LiveId" clId="{9C14D5D2-74D1-4F28-A979-A49B13C0A037}" dt="2021-11-28T06:56:08.026" v="2496" actId="165"/>
          <ac:spMkLst>
            <pc:docMk/>
            <pc:sldMk cId="2651592308" sldId="306"/>
            <ac:spMk id="66" creationId="{C8C795D4-0D14-4A44-8E93-72AF058BFA66}"/>
          </ac:spMkLst>
        </pc:spChg>
        <pc:spChg chg="mod topLvl">
          <ac:chgData name="Antonio Carlos Meira Neto" userId="59b1efde8bf749db" providerId="LiveId" clId="{9C14D5D2-74D1-4F28-A979-A49B13C0A037}" dt="2021-11-28T06:56:08.026" v="2496" actId="165"/>
          <ac:spMkLst>
            <pc:docMk/>
            <pc:sldMk cId="2651592308" sldId="306"/>
            <ac:spMk id="67" creationId="{D1EB661F-8592-4246-BFA8-A076639C78C1}"/>
          </ac:spMkLst>
        </pc:spChg>
        <pc:spChg chg="mod topLvl">
          <ac:chgData name="Antonio Carlos Meira Neto" userId="59b1efde8bf749db" providerId="LiveId" clId="{9C14D5D2-74D1-4F28-A979-A49B13C0A037}" dt="2021-11-28T06:56:08.026" v="2496" actId="165"/>
          <ac:spMkLst>
            <pc:docMk/>
            <pc:sldMk cId="2651592308" sldId="306"/>
            <ac:spMk id="68" creationId="{6237B644-840C-4A17-9887-0881C506B8C7}"/>
          </ac:spMkLst>
        </pc:spChg>
        <pc:spChg chg="mod topLvl">
          <ac:chgData name="Antonio Carlos Meira Neto" userId="59b1efde8bf749db" providerId="LiveId" clId="{9C14D5D2-74D1-4F28-A979-A49B13C0A037}" dt="2021-11-28T06:56:08.026" v="2496" actId="165"/>
          <ac:spMkLst>
            <pc:docMk/>
            <pc:sldMk cId="2651592308" sldId="306"/>
            <ac:spMk id="69" creationId="{9AD91206-23CD-4570-9D90-05AD592354B3}"/>
          </ac:spMkLst>
        </pc:spChg>
        <pc:spChg chg="del">
          <ac:chgData name="Antonio Carlos Meira Neto" userId="59b1efde8bf749db" providerId="LiveId" clId="{9C14D5D2-74D1-4F28-A979-A49B13C0A037}" dt="2021-11-28T06:46:01.507" v="2175" actId="478"/>
          <ac:spMkLst>
            <pc:docMk/>
            <pc:sldMk cId="2651592308" sldId="306"/>
            <ac:spMk id="75" creationId="{10E0BEEF-AF62-4557-B9EE-88C4743F4A23}"/>
          </ac:spMkLst>
        </pc:spChg>
        <pc:spChg chg="mod topLvl">
          <ac:chgData name="Antonio Carlos Meira Neto" userId="59b1efde8bf749db" providerId="LiveId" clId="{9C14D5D2-74D1-4F28-A979-A49B13C0A037}" dt="2021-11-28T06:56:08.026" v="2496" actId="165"/>
          <ac:spMkLst>
            <pc:docMk/>
            <pc:sldMk cId="2651592308" sldId="306"/>
            <ac:spMk id="76" creationId="{53A85737-DA30-4FA1-ABA7-6D9878C7756F}"/>
          </ac:spMkLst>
        </pc:spChg>
        <pc:spChg chg="mod topLvl">
          <ac:chgData name="Antonio Carlos Meira Neto" userId="59b1efde8bf749db" providerId="LiveId" clId="{9C14D5D2-74D1-4F28-A979-A49B13C0A037}" dt="2021-11-28T06:56:08.026" v="2496" actId="165"/>
          <ac:spMkLst>
            <pc:docMk/>
            <pc:sldMk cId="2651592308" sldId="306"/>
            <ac:spMk id="77" creationId="{9BB99EF2-8CFE-46C7-8DE9-16F6E7D8263E}"/>
          </ac:spMkLst>
        </pc:spChg>
        <pc:spChg chg="mod topLvl">
          <ac:chgData name="Antonio Carlos Meira Neto" userId="59b1efde8bf749db" providerId="LiveId" clId="{9C14D5D2-74D1-4F28-A979-A49B13C0A037}" dt="2021-11-28T06:56:08.026" v="2496" actId="165"/>
          <ac:spMkLst>
            <pc:docMk/>
            <pc:sldMk cId="2651592308" sldId="306"/>
            <ac:spMk id="78" creationId="{1142AD38-2E5A-4CFB-9294-A05D78B912EC}"/>
          </ac:spMkLst>
        </pc:spChg>
        <pc:spChg chg="mod topLvl">
          <ac:chgData name="Antonio Carlos Meira Neto" userId="59b1efde8bf749db" providerId="LiveId" clId="{9C14D5D2-74D1-4F28-A979-A49B13C0A037}" dt="2021-11-28T06:56:08.026" v="2496" actId="165"/>
          <ac:spMkLst>
            <pc:docMk/>
            <pc:sldMk cId="2651592308" sldId="306"/>
            <ac:spMk id="79" creationId="{7186E782-779D-453E-AEF2-3700F5C014C2}"/>
          </ac:spMkLst>
        </pc:spChg>
        <pc:spChg chg="mod topLvl">
          <ac:chgData name="Antonio Carlos Meira Neto" userId="59b1efde8bf749db" providerId="LiveId" clId="{9C14D5D2-74D1-4F28-A979-A49B13C0A037}" dt="2021-11-28T06:56:08.026" v="2496" actId="165"/>
          <ac:spMkLst>
            <pc:docMk/>
            <pc:sldMk cId="2651592308" sldId="306"/>
            <ac:spMk id="80" creationId="{B777AF2D-1398-47C2-A7CC-82088D9427A3}"/>
          </ac:spMkLst>
        </pc:spChg>
        <pc:spChg chg="mod topLvl">
          <ac:chgData name="Antonio Carlos Meira Neto" userId="59b1efde8bf749db" providerId="LiveId" clId="{9C14D5D2-74D1-4F28-A979-A49B13C0A037}" dt="2021-11-28T06:56:08.026" v="2496" actId="165"/>
          <ac:spMkLst>
            <pc:docMk/>
            <pc:sldMk cId="2651592308" sldId="306"/>
            <ac:spMk id="81" creationId="{920BCFF4-BA9D-498C-BF9E-7C73F8487D21}"/>
          </ac:spMkLst>
        </pc:spChg>
        <pc:spChg chg="mod topLvl">
          <ac:chgData name="Antonio Carlos Meira Neto" userId="59b1efde8bf749db" providerId="LiveId" clId="{9C14D5D2-74D1-4F28-A979-A49B13C0A037}" dt="2021-11-28T06:56:08.026" v="2496" actId="165"/>
          <ac:spMkLst>
            <pc:docMk/>
            <pc:sldMk cId="2651592308" sldId="306"/>
            <ac:spMk id="83" creationId="{8D230867-1C38-41E7-87F5-C0F6535B7179}"/>
          </ac:spMkLst>
        </pc:spChg>
        <pc:spChg chg="mod topLvl">
          <ac:chgData name="Antonio Carlos Meira Neto" userId="59b1efde8bf749db" providerId="LiveId" clId="{9C14D5D2-74D1-4F28-A979-A49B13C0A037}" dt="2021-11-28T06:56:08.026" v="2496" actId="165"/>
          <ac:spMkLst>
            <pc:docMk/>
            <pc:sldMk cId="2651592308" sldId="306"/>
            <ac:spMk id="84" creationId="{10436C93-94C2-46AD-AF90-E1D63E7A56F3}"/>
          </ac:spMkLst>
        </pc:spChg>
        <pc:spChg chg="mod topLvl">
          <ac:chgData name="Antonio Carlos Meira Neto" userId="59b1efde8bf749db" providerId="LiveId" clId="{9C14D5D2-74D1-4F28-A979-A49B13C0A037}" dt="2021-11-28T06:56:08.026" v="2496" actId="165"/>
          <ac:spMkLst>
            <pc:docMk/>
            <pc:sldMk cId="2651592308" sldId="306"/>
            <ac:spMk id="85" creationId="{3802B11F-CE05-4C0B-B466-861D731D5F88}"/>
          </ac:spMkLst>
        </pc:spChg>
        <pc:spChg chg="mod topLvl">
          <ac:chgData name="Antonio Carlos Meira Neto" userId="59b1efde8bf749db" providerId="LiveId" clId="{9C14D5D2-74D1-4F28-A979-A49B13C0A037}" dt="2021-11-28T06:56:08.026" v="2496" actId="165"/>
          <ac:spMkLst>
            <pc:docMk/>
            <pc:sldMk cId="2651592308" sldId="306"/>
            <ac:spMk id="86" creationId="{48381D5C-2337-4AB8-8234-266C49DB18A4}"/>
          </ac:spMkLst>
        </pc:spChg>
        <pc:spChg chg="mod topLvl">
          <ac:chgData name="Antonio Carlos Meira Neto" userId="59b1efde8bf749db" providerId="LiveId" clId="{9C14D5D2-74D1-4F28-A979-A49B13C0A037}" dt="2021-11-28T06:56:08.026" v="2496" actId="165"/>
          <ac:spMkLst>
            <pc:docMk/>
            <pc:sldMk cId="2651592308" sldId="306"/>
            <ac:spMk id="87" creationId="{51EC44E7-4AFB-4C48-8028-8FCEB5B0D45A}"/>
          </ac:spMkLst>
        </pc:spChg>
        <pc:spChg chg="mod topLvl">
          <ac:chgData name="Antonio Carlos Meira Neto" userId="59b1efde8bf749db" providerId="LiveId" clId="{9C14D5D2-74D1-4F28-A979-A49B13C0A037}" dt="2021-11-28T06:56:08.026" v="2496" actId="165"/>
          <ac:spMkLst>
            <pc:docMk/>
            <pc:sldMk cId="2651592308" sldId="306"/>
            <ac:spMk id="88" creationId="{27EB3BB8-3A36-41E9-8D87-89AE995FAC6E}"/>
          </ac:spMkLst>
        </pc:spChg>
        <pc:spChg chg="mod topLvl">
          <ac:chgData name="Antonio Carlos Meira Neto" userId="59b1efde8bf749db" providerId="LiveId" clId="{9C14D5D2-74D1-4F28-A979-A49B13C0A037}" dt="2021-11-28T06:56:08.026" v="2496" actId="165"/>
          <ac:spMkLst>
            <pc:docMk/>
            <pc:sldMk cId="2651592308" sldId="306"/>
            <ac:spMk id="89" creationId="{EDEF71D7-305D-4C5C-A1CD-DDAA6A4EE2F1}"/>
          </ac:spMkLst>
        </pc:spChg>
        <pc:spChg chg="mod topLvl">
          <ac:chgData name="Antonio Carlos Meira Neto" userId="59b1efde8bf749db" providerId="LiveId" clId="{9C14D5D2-74D1-4F28-A979-A49B13C0A037}" dt="2021-11-28T06:56:08.026" v="2496" actId="165"/>
          <ac:spMkLst>
            <pc:docMk/>
            <pc:sldMk cId="2651592308" sldId="306"/>
            <ac:spMk id="90" creationId="{5A2451EF-E4E8-4E2E-9885-62D71225CE61}"/>
          </ac:spMkLst>
        </pc:spChg>
        <pc:spChg chg="mod topLvl">
          <ac:chgData name="Antonio Carlos Meira Neto" userId="59b1efde8bf749db" providerId="LiveId" clId="{9C14D5D2-74D1-4F28-A979-A49B13C0A037}" dt="2021-11-28T06:56:08.026" v="2496" actId="165"/>
          <ac:spMkLst>
            <pc:docMk/>
            <pc:sldMk cId="2651592308" sldId="306"/>
            <ac:spMk id="91" creationId="{A170B35F-890E-4BE1-B388-0352A8F19706}"/>
          </ac:spMkLst>
        </pc:spChg>
        <pc:spChg chg="mod topLvl">
          <ac:chgData name="Antonio Carlos Meira Neto" userId="59b1efde8bf749db" providerId="LiveId" clId="{9C14D5D2-74D1-4F28-A979-A49B13C0A037}" dt="2021-11-28T06:56:08.026" v="2496" actId="165"/>
          <ac:spMkLst>
            <pc:docMk/>
            <pc:sldMk cId="2651592308" sldId="306"/>
            <ac:spMk id="92" creationId="{0FDD512C-48E4-4F7B-B424-F3213C0AE5D8}"/>
          </ac:spMkLst>
        </pc:spChg>
        <pc:spChg chg="mod topLvl">
          <ac:chgData name="Antonio Carlos Meira Neto" userId="59b1efde8bf749db" providerId="LiveId" clId="{9C14D5D2-74D1-4F28-A979-A49B13C0A037}" dt="2021-11-28T06:56:08.026" v="2496" actId="165"/>
          <ac:spMkLst>
            <pc:docMk/>
            <pc:sldMk cId="2651592308" sldId="306"/>
            <ac:spMk id="93" creationId="{1CBF6F3A-31F0-4A9B-A35D-AF45A84E779B}"/>
          </ac:spMkLst>
        </pc:spChg>
        <pc:spChg chg="mod topLvl">
          <ac:chgData name="Antonio Carlos Meira Neto" userId="59b1efde8bf749db" providerId="LiveId" clId="{9C14D5D2-74D1-4F28-A979-A49B13C0A037}" dt="2021-11-28T06:56:08.026" v="2496" actId="165"/>
          <ac:spMkLst>
            <pc:docMk/>
            <pc:sldMk cId="2651592308" sldId="306"/>
            <ac:spMk id="94" creationId="{92066E2B-6B3A-462D-A3EC-E0F45DF2D7AB}"/>
          </ac:spMkLst>
        </pc:spChg>
        <pc:spChg chg="mod topLvl">
          <ac:chgData name="Antonio Carlos Meira Neto" userId="59b1efde8bf749db" providerId="LiveId" clId="{9C14D5D2-74D1-4F28-A979-A49B13C0A037}" dt="2021-11-28T06:56:08.026" v="2496" actId="165"/>
          <ac:spMkLst>
            <pc:docMk/>
            <pc:sldMk cId="2651592308" sldId="306"/>
            <ac:spMk id="95" creationId="{A3111F14-348A-425F-9C31-3C08B7ED589C}"/>
          </ac:spMkLst>
        </pc:spChg>
        <pc:spChg chg="mod topLvl">
          <ac:chgData name="Antonio Carlos Meira Neto" userId="59b1efde8bf749db" providerId="LiveId" clId="{9C14D5D2-74D1-4F28-A979-A49B13C0A037}" dt="2021-11-28T06:56:08.026" v="2496" actId="165"/>
          <ac:spMkLst>
            <pc:docMk/>
            <pc:sldMk cId="2651592308" sldId="306"/>
            <ac:spMk id="96" creationId="{C6BAA6B1-60EE-440F-9363-2784DF2694F1}"/>
          </ac:spMkLst>
        </pc:spChg>
        <pc:spChg chg="mod topLvl">
          <ac:chgData name="Antonio Carlos Meira Neto" userId="59b1efde8bf749db" providerId="LiveId" clId="{9C14D5D2-74D1-4F28-A979-A49B13C0A037}" dt="2021-11-28T06:56:08.026" v="2496" actId="165"/>
          <ac:spMkLst>
            <pc:docMk/>
            <pc:sldMk cId="2651592308" sldId="306"/>
            <ac:spMk id="97" creationId="{5818BAA8-A3D6-41B7-9208-46F728497B39}"/>
          </ac:spMkLst>
        </pc:spChg>
        <pc:grpChg chg="add del mod">
          <ac:chgData name="Antonio Carlos Meira Neto" userId="59b1efde8bf749db" providerId="LiveId" clId="{9C14D5D2-74D1-4F28-A979-A49B13C0A037}" dt="2021-11-28T06:56:08.026" v="2496" actId="165"/>
          <ac:grpSpMkLst>
            <pc:docMk/>
            <pc:sldMk cId="2651592308" sldId="306"/>
            <ac:grpSpMk id="2" creationId="{0BD2DCB6-FED1-45F7-8214-0AD78AF0420D}"/>
          </ac:grpSpMkLst>
        </pc:grpChg>
        <pc:grpChg chg="del">
          <ac:chgData name="Antonio Carlos Meira Neto" userId="59b1efde8bf749db" providerId="LiveId" clId="{9C14D5D2-74D1-4F28-A979-A49B13C0A037}" dt="2021-11-28T06:46:01.507" v="2175" actId="478"/>
          <ac:grpSpMkLst>
            <pc:docMk/>
            <pc:sldMk cId="2651592308" sldId="306"/>
            <ac:grpSpMk id="28" creationId="{9868039E-2DF0-41A0-B779-F7EC8465A615}"/>
          </ac:grpSpMkLst>
        </pc:grpChg>
        <pc:grpChg chg="del">
          <ac:chgData name="Antonio Carlos Meira Neto" userId="59b1efde8bf749db" providerId="LiveId" clId="{9C14D5D2-74D1-4F28-A979-A49B13C0A037}" dt="2021-11-28T06:46:04.800" v="2176" actId="478"/>
          <ac:grpSpMkLst>
            <pc:docMk/>
            <pc:sldMk cId="2651592308" sldId="306"/>
            <ac:grpSpMk id="46" creationId="{4C947328-22E8-46DE-97FE-E63D8387F573}"/>
          </ac:grpSpMkLst>
        </pc:grpChg>
        <pc:grpChg chg="del">
          <ac:chgData name="Antonio Carlos Meira Neto" userId="59b1efde8bf749db" providerId="LiveId" clId="{9C14D5D2-74D1-4F28-A979-A49B13C0A037}" dt="2021-11-28T06:46:01.507" v="2175" actId="478"/>
          <ac:grpSpMkLst>
            <pc:docMk/>
            <pc:sldMk cId="2651592308" sldId="306"/>
            <ac:grpSpMk id="71" creationId="{7B2864E7-198F-4FB1-96ED-1532A274109C}"/>
          </ac:grpSpMkLst>
        </pc:grpChg>
        <pc:grpChg chg="del">
          <ac:chgData name="Antonio Carlos Meira Neto" userId="59b1efde8bf749db" providerId="LiveId" clId="{9C14D5D2-74D1-4F28-A979-A49B13C0A037}" dt="2021-11-28T06:46:01.507" v="2175" actId="478"/>
          <ac:grpSpMkLst>
            <pc:docMk/>
            <pc:sldMk cId="2651592308" sldId="306"/>
            <ac:grpSpMk id="72" creationId="{81C3E898-7D11-4C79-BC8E-8CB077977D88}"/>
          </ac:grpSpMkLst>
        </pc:grpChg>
        <pc:graphicFrameChg chg="add del mod">
          <ac:chgData name="Antonio Carlos Meira Neto" userId="59b1efde8bf749db" providerId="LiveId" clId="{9C14D5D2-74D1-4F28-A979-A49B13C0A037}" dt="2021-11-28T06:55:25.170" v="2490" actId="18245"/>
          <ac:graphicFrameMkLst>
            <pc:docMk/>
            <pc:sldMk cId="2651592308" sldId="306"/>
            <ac:graphicFrameMk id="56" creationId="{C6D220FD-88FB-4CFC-ABCA-BFCC85A2C08E}"/>
          </ac:graphicFrameMkLst>
        </pc:graphicFrameChg>
        <pc:graphicFrameChg chg="del">
          <ac:chgData name="Antonio Carlos Meira Neto" userId="59b1efde8bf749db" providerId="LiveId" clId="{9C14D5D2-74D1-4F28-A979-A49B13C0A037}" dt="2021-11-28T06:46:01.507" v="2175" actId="478"/>
          <ac:graphicFrameMkLst>
            <pc:docMk/>
            <pc:sldMk cId="2651592308" sldId="306"/>
            <ac:graphicFrameMk id="74" creationId="{5928553D-3D65-4417-9D73-93569DC684D4}"/>
          </ac:graphicFrameMkLst>
        </pc:graphicFrameChg>
        <pc:cxnChg chg="mod">
          <ac:chgData name="Antonio Carlos Meira Neto" userId="59b1efde8bf749db" providerId="LiveId" clId="{9C14D5D2-74D1-4F28-A979-A49B13C0A037}" dt="2021-11-28T06:46:01.507" v="2175" actId="478"/>
          <ac:cxnSpMkLst>
            <pc:docMk/>
            <pc:sldMk cId="2651592308" sldId="306"/>
            <ac:cxnSpMk id="26" creationId="{04E052FC-3476-40CE-9C9A-2FC24F7CF8FF}"/>
          </ac:cxnSpMkLst>
        </pc:cxnChg>
        <pc:cxnChg chg="mod">
          <ac:chgData name="Antonio Carlos Meira Neto" userId="59b1efde8bf749db" providerId="LiveId" clId="{9C14D5D2-74D1-4F28-A979-A49B13C0A037}" dt="2021-11-28T06:46:04.800" v="2176" actId="478"/>
          <ac:cxnSpMkLst>
            <pc:docMk/>
            <pc:sldMk cId="2651592308" sldId="306"/>
            <ac:cxnSpMk id="37" creationId="{59175B59-5C61-4FD3-832C-BB0E19641961}"/>
          </ac:cxnSpMkLst>
        </pc:cxnChg>
        <pc:cxnChg chg="mod">
          <ac:chgData name="Antonio Carlos Meira Neto" userId="59b1efde8bf749db" providerId="LiveId" clId="{9C14D5D2-74D1-4F28-A979-A49B13C0A037}" dt="2021-11-28T06:46:04.800" v="2176" actId="478"/>
          <ac:cxnSpMkLst>
            <pc:docMk/>
            <pc:sldMk cId="2651592308" sldId="306"/>
            <ac:cxnSpMk id="42" creationId="{4CD8C284-8FFB-4690-A017-E129BE53BA3A}"/>
          </ac:cxnSpMkLst>
        </pc:cxnChg>
        <pc:cxnChg chg="mod">
          <ac:chgData name="Antonio Carlos Meira Neto" userId="59b1efde8bf749db" providerId="LiveId" clId="{9C14D5D2-74D1-4F28-A979-A49B13C0A037}" dt="2021-11-28T06:46:01.507" v="2175" actId="478"/>
          <ac:cxnSpMkLst>
            <pc:docMk/>
            <pc:sldMk cId="2651592308" sldId="306"/>
            <ac:cxnSpMk id="55" creationId="{AC02EEFB-93C8-49EA-B8DA-E0B0138B88C6}"/>
          </ac:cxnSpMkLst>
        </pc:cxnChg>
        <pc:cxnChg chg="mod">
          <ac:chgData name="Antonio Carlos Meira Neto" userId="59b1efde8bf749db" providerId="LiveId" clId="{9C14D5D2-74D1-4F28-A979-A49B13C0A037}" dt="2021-11-28T06:46:01.507" v="2175" actId="478"/>
          <ac:cxnSpMkLst>
            <pc:docMk/>
            <pc:sldMk cId="2651592308" sldId="306"/>
            <ac:cxnSpMk id="60" creationId="{03E15EC7-15CB-40F7-B00D-27E92DA605D0}"/>
          </ac:cxnSpMkLst>
        </pc:cxnChg>
      </pc:sldChg>
      <pc:sldChg chg="modSp add mod ord modShow">
        <pc:chgData name="Antonio Carlos Meira Neto" userId="59b1efde8bf749db" providerId="LiveId" clId="{9C14D5D2-74D1-4F28-A979-A49B13C0A037}" dt="2021-12-04T22:32:55.823" v="4460"/>
        <pc:sldMkLst>
          <pc:docMk/>
          <pc:sldMk cId="2006652048" sldId="307"/>
        </pc:sldMkLst>
        <pc:graphicFrameChg chg="mod modGraphic">
          <ac:chgData name="Antonio Carlos Meira Neto" userId="59b1efde8bf749db" providerId="LiveId" clId="{9C14D5D2-74D1-4F28-A979-A49B13C0A037}" dt="2021-12-04T21:58:03.156" v="3480" actId="20577"/>
          <ac:graphicFrameMkLst>
            <pc:docMk/>
            <pc:sldMk cId="2006652048" sldId="307"/>
            <ac:graphicFrameMk id="56" creationId="{C6D220FD-88FB-4CFC-ABCA-BFCC85A2C08E}"/>
          </ac:graphicFrameMkLst>
        </pc:graphicFrameChg>
      </pc:sldChg>
      <pc:sldChg chg="delSp modSp add del mod">
        <pc:chgData name="Antonio Carlos Meira Neto" userId="59b1efde8bf749db" providerId="LiveId" clId="{9C14D5D2-74D1-4F28-A979-A49B13C0A037}" dt="2021-11-28T07:31:17.580" v="3134" actId="2696"/>
        <pc:sldMkLst>
          <pc:docMk/>
          <pc:sldMk cId="1310016772" sldId="308"/>
        </pc:sldMkLst>
        <pc:spChg chg="mod topLvl">
          <ac:chgData name="Antonio Carlos Meira Neto" userId="59b1efde8bf749db" providerId="LiveId" clId="{9C14D5D2-74D1-4F28-A979-A49B13C0A037}" dt="2021-11-28T07:29:19.024" v="3128" actId="1038"/>
          <ac:spMkLst>
            <pc:docMk/>
            <pc:sldMk cId="1310016772" sldId="308"/>
            <ac:spMk id="3" creationId="{64ECDACD-AFAE-4FD2-B930-CF1FFFAA9D07}"/>
          </ac:spMkLst>
        </pc:spChg>
        <pc:spChg chg="mod topLvl">
          <ac:chgData name="Antonio Carlos Meira Neto" userId="59b1efde8bf749db" providerId="LiveId" clId="{9C14D5D2-74D1-4F28-A979-A49B13C0A037}" dt="2021-11-28T07:29:19.024" v="3128" actId="1038"/>
          <ac:spMkLst>
            <pc:docMk/>
            <pc:sldMk cId="1310016772" sldId="308"/>
            <ac:spMk id="4" creationId="{A76E1C24-53BD-4D41-85B3-16971921C1A8}"/>
          </ac:spMkLst>
        </pc:spChg>
        <pc:spChg chg="mod topLvl">
          <ac:chgData name="Antonio Carlos Meira Neto" userId="59b1efde8bf749db" providerId="LiveId" clId="{9C14D5D2-74D1-4F28-A979-A49B13C0A037}" dt="2021-11-28T07:29:19.024" v="3128" actId="1038"/>
          <ac:spMkLst>
            <pc:docMk/>
            <pc:sldMk cId="1310016772" sldId="308"/>
            <ac:spMk id="5" creationId="{370CB504-A9EF-49A7-BC45-67FA9847B4EC}"/>
          </ac:spMkLst>
        </pc:spChg>
        <pc:spChg chg="mod topLvl">
          <ac:chgData name="Antonio Carlos Meira Neto" userId="59b1efde8bf749db" providerId="LiveId" clId="{9C14D5D2-74D1-4F28-A979-A49B13C0A037}" dt="2021-11-28T07:29:19.024" v="3128" actId="1038"/>
          <ac:spMkLst>
            <pc:docMk/>
            <pc:sldMk cId="1310016772" sldId="308"/>
            <ac:spMk id="6" creationId="{6563E977-009F-45A3-818B-F4A0FBAFA1CF}"/>
          </ac:spMkLst>
        </pc:spChg>
        <pc:spChg chg="mod topLvl">
          <ac:chgData name="Antonio Carlos Meira Neto" userId="59b1efde8bf749db" providerId="LiveId" clId="{9C14D5D2-74D1-4F28-A979-A49B13C0A037}" dt="2021-11-28T07:29:19.024" v="3128" actId="1038"/>
          <ac:spMkLst>
            <pc:docMk/>
            <pc:sldMk cId="1310016772" sldId="308"/>
            <ac:spMk id="7" creationId="{C2092B3C-B1EA-40E4-A64F-9ABE482E08F5}"/>
          </ac:spMkLst>
        </pc:spChg>
        <pc:spChg chg="mod topLvl">
          <ac:chgData name="Antonio Carlos Meira Neto" userId="59b1efde8bf749db" providerId="LiveId" clId="{9C14D5D2-74D1-4F28-A979-A49B13C0A037}" dt="2021-11-28T07:28:14.318" v="3033" actId="1036"/>
          <ac:spMkLst>
            <pc:docMk/>
            <pc:sldMk cId="1310016772" sldId="308"/>
            <ac:spMk id="8" creationId="{986AD60B-719E-4972-BC44-F6280563063D}"/>
          </ac:spMkLst>
        </pc:spChg>
        <pc:spChg chg="mod topLvl">
          <ac:chgData name="Antonio Carlos Meira Neto" userId="59b1efde8bf749db" providerId="LiveId" clId="{9C14D5D2-74D1-4F28-A979-A49B13C0A037}" dt="2021-11-28T07:28:14.318" v="3033" actId="1036"/>
          <ac:spMkLst>
            <pc:docMk/>
            <pc:sldMk cId="1310016772" sldId="308"/>
            <ac:spMk id="9" creationId="{6CEFD911-4873-4BBA-851F-7C2B14132D74}"/>
          </ac:spMkLst>
        </pc:spChg>
        <pc:spChg chg="mod topLvl">
          <ac:chgData name="Antonio Carlos Meira Neto" userId="59b1efde8bf749db" providerId="LiveId" clId="{9C14D5D2-74D1-4F28-A979-A49B13C0A037}" dt="2021-11-28T07:27:59.885" v="3020" actId="165"/>
          <ac:spMkLst>
            <pc:docMk/>
            <pc:sldMk cId="1310016772" sldId="308"/>
            <ac:spMk id="10" creationId="{3E5466E6-D426-48A3-853C-44DF5F942FDC}"/>
          </ac:spMkLst>
        </pc:spChg>
        <pc:spChg chg="mod topLvl">
          <ac:chgData name="Antonio Carlos Meira Neto" userId="59b1efde8bf749db" providerId="LiveId" clId="{9C14D5D2-74D1-4F28-A979-A49B13C0A037}" dt="2021-11-28T07:28:14.318" v="3033" actId="1036"/>
          <ac:spMkLst>
            <pc:docMk/>
            <pc:sldMk cId="1310016772" sldId="308"/>
            <ac:spMk id="11" creationId="{B41AAEED-982D-495F-AD22-71ECB989A0D6}"/>
          </ac:spMkLst>
        </pc:spChg>
        <pc:spChg chg="mod topLvl">
          <ac:chgData name="Antonio Carlos Meira Neto" userId="59b1efde8bf749db" providerId="LiveId" clId="{9C14D5D2-74D1-4F28-A979-A49B13C0A037}" dt="2021-11-28T07:28:14.318" v="3033" actId="1036"/>
          <ac:spMkLst>
            <pc:docMk/>
            <pc:sldMk cId="1310016772" sldId="308"/>
            <ac:spMk id="12" creationId="{6709D17B-6FE8-4D78-A812-C8FF6BCE2AD4}"/>
          </ac:spMkLst>
        </pc:spChg>
        <pc:spChg chg="mod topLvl">
          <ac:chgData name="Antonio Carlos Meira Neto" userId="59b1efde8bf749db" providerId="LiveId" clId="{9C14D5D2-74D1-4F28-A979-A49B13C0A037}" dt="2021-11-28T07:27:59.885" v="3020" actId="165"/>
          <ac:spMkLst>
            <pc:docMk/>
            <pc:sldMk cId="1310016772" sldId="308"/>
            <ac:spMk id="13" creationId="{E2C8E245-763E-4189-BBA1-683739DCF27A}"/>
          </ac:spMkLst>
        </pc:spChg>
        <pc:spChg chg="mod topLvl">
          <ac:chgData name="Antonio Carlos Meira Neto" userId="59b1efde8bf749db" providerId="LiveId" clId="{9C14D5D2-74D1-4F28-A979-A49B13C0A037}" dt="2021-11-28T07:28:14.318" v="3033" actId="1036"/>
          <ac:spMkLst>
            <pc:docMk/>
            <pc:sldMk cId="1310016772" sldId="308"/>
            <ac:spMk id="14" creationId="{6F58EA5D-5165-44EF-9416-8EC8156A9628}"/>
          </ac:spMkLst>
        </pc:spChg>
        <pc:spChg chg="mod topLvl">
          <ac:chgData name="Antonio Carlos Meira Neto" userId="59b1efde8bf749db" providerId="LiveId" clId="{9C14D5D2-74D1-4F28-A979-A49B13C0A037}" dt="2021-11-28T07:28:14.318" v="3033" actId="1036"/>
          <ac:spMkLst>
            <pc:docMk/>
            <pc:sldMk cId="1310016772" sldId="308"/>
            <ac:spMk id="15" creationId="{83809303-4443-437D-8063-FCF1C6916614}"/>
          </ac:spMkLst>
        </pc:spChg>
        <pc:spChg chg="mod topLvl">
          <ac:chgData name="Antonio Carlos Meira Neto" userId="59b1efde8bf749db" providerId="LiveId" clId="{9C14D5D2-74D1-4F28-A979-A49B13C0A037}" dt="2021-11-28T07:28:14.318" v="3033" actId="1036"/>
          <ac:spMkLst>
            <pc:docMk/>
            <pc:sldMk cId="1310016772" sldId="308"/>
            <ac:spMk id="16" creationId="{A968139F-F157-4D6B-AF24-A23F4FC388C9}"/>
          </ac:spMkLst>
        </pc:spChg>
        <pc:spChg chg="mod topLvl">
          <ac:chgData name="Antonio Carlos Meira Neto" userId="59b1efde8bf749db" providerId="LiveId" clId="{9C14D5D2-74D1-4F28-A979-A49B13C0A037}" dt="2021-11-28T07:28:14.318" v="3033" actId="1036"/>
          <ac:spMkLst>
            <pc:docMk/>
            <pc:sldMk cId="1310016772" sldId="308"/>
            <ac:spMk id="17" creationId="{7B738BB3-7007-4441-9627-20A752CD3BD8}"/>
          </ac:spMkLst>
        </pc:spChg>
        <pc:spChg chg="mod topLvl">
          <ac:chgData name="Antonio Carlos Meira Neto" userId="59b1efde8bf749db" providerId="LiveId" clId="{9C14D5D2-74D1-4F28-A979-A49B13C0A037}" dt="2021-11-28T07:27:59.885" v="3020" actId="165"/>
          <ac:spMkLst>
            <pc:docMk/>
            <pc:sldMk cId="1310016772" sldId="308"/>
            <ac:spMk id="18" creationId="{2E553C78-5A02-44F2-B873-DE706B4F859B}"/>
          </ac:spMkLst>
        </pc:spChg>
        <pc:spChg chg="mod topLvl">
          <ac:chgData name="Antonio Carlos Meira Neto" userId="59b1efde8bf749db" providerId="LiveId" clId="{9C14D5D2-74D1-4F28-A979-A49B13C0A037}" dt="2021-11-28T07:28:42.310" v="3085" actId="1037"/>
          <ac:spMkLst>
            <pc:docMk/>
            <pc:sldMk cId="1310016772" sldId="308"/>
            <ac:spMk id="19" creationId="{5E9C8500-0E3E-407A-BD5A-F1E4A669FDF5}"/>
          </ac:spMkLst>
        </pc:spChg>
        <pc:spChg chg="mod topLvl">
          <ac:chgData name="Antonio Carlos Meira Neto" userId="59b1efde8bf749db" providerId="LiveId" clId="{9C14D5D2-74D1-4F28-A979-A49B13C0A037}" dt="2021-11-28T07:28:42.310" v="3085" actId="1037"/>
          <ac:spMkLst>
            <pc:docMk/>
            <pc:sldMk cId="1310016772" sldId="308"/>
            <ac:spMk id="20" creationId="{98EDFC7E-868D-4B0F-9E64-D266B5089CB7}"/>
          </ac:spMkLst>
        </pc:spChg>
        <pc:spChg chg="mod topLvl">
          <ac:chgData name="Antonio Carlos Meira Neto" userId="59b1efde8bf749db" providerId="LiveId" clId="{9C14D5D2-74D1-4F28-A979-A49B13C0A037}" dt="2021-11-28T07:28:42.310" v="3085" actId="1037"/>
          <ac:spMkLst>
            <pc:docMk/>
            <pc:sldMk cId="1310016772" sldId="308"/>
            <ac:spMk id="21" creationId="{D4A013D8-54C6-44E7-92A2-9277F3EDDE77}"/>
          </ac:spMkLst>
        </pc:spChg>
        <pc:spChg chg="mod topLvl">
          <ac:chgData name="Antonio Carlos Meira Neto" userId="59b1efde8bf749db" providerId="LiveId" clId="{9C14D5D2-74D1-4F28-A979-A49B13C0A037}" dt="2021-11-28T07:28:42.310" v="3085" actId="1037"/>
          <ac:spMkLst>
            <pc:docMk/>
            <pc:sldMk cId="1310016772" sldId="308"/>
            <ac:spMk id="22" creationId="{E3896B73-5157-450E-B03D-D2BCB3BD02C6}"/>
          </ac:spMkLst>
        </pc:spChg>
        <pc:spChg chg="mod topLvl">
          <ac:chgData name="Antonio Carlos Meira Neto" userId="59b1efde8bf749db" providerId="LiveId" clId="{9C14D5D2-74D1-4F28-A979-A49B13C0A037}" dt="2021-11-28T07:28:42.310" v="3085" actId="1037"/>
          <ac:spMkLst>
            <pc:docMk/>
            <pc:sldMk cId="1310016772" sldId="308"/>
            <ac:spMk id="23" creationId="{F6996AE3-DACD-4595-AB0A-C71C8D10E9B8}"/>
          </ac:spMkLst>
        </pc:spChg>
        <pc:spChg chg="mod topLvl">
          <ac:chgData name="Antonio Carlos Meira Neto" userId="59b1efde8bf749db" providerId="LiveId" clId="{9C14D5D2-74D1-4F28-A979-A49B13C0A037}" dt="2021-11-28T07:27:59.885" v="3020" actId="165"/>
          <ac:spMkLst>
            <pc:docMk/>
            <pc:sldMk cId="1310016772" sldId="308"/>
            <ac:spMk id="24" creationId="{633ADFF4-209A-4D23-A966-8AB3DE7C3F99}"/>
          </ac:spMkLst>
        </pc:spChg>
        <pc:spChg chg="mod topLvl">
          <ac:chgData name="Antonio Carlos Meira Neto" userId="59b1efde8bf749db" providerId="LiveId" clId="{9C14D5D2-74D1-4F28-A979-A49B13C0A037}" dt="2021-11-28T07:28:42.310" v="3085" actId="1037"/>
          <ac:spMkLst>
            <pc:docMk/>
            <pc:sldMk cId="1310016772" sldId="308"/>
            <ac:spMk id="25" creationId="{C02C2D6E-7C97-4AF1-93BA-F9AD880E5CD2}"/>
          </ac:spMkLst>
        </pc:spChg>
        <pc:spChg chg="mod topLvl">
          <ac:chgData name="Antonio Carlos Meira Neto" userId="59b1efde8bf749db" providerId="LiveId" clId="{9C14D5D2-74D1-4F28-A979-A49B13C0A037}" dt="2021-11-28T07:28:42.310" v="3085" actId="1037"/>
          <ac:spMkLst>
            <pc:docMk/>
            <pc:sldMk cId="1310016772" sldId="308"/>
            <ac:spMk id="26" creationId="{F9E353DC-AA5A-46AC-998E-4A0BAE8C7B08}"/>
          </ac:spMkLst>
        </pc:spChg>
        <pc:spChg chg="mod topLvl">
          <ac:chgData name="Antonio Carlos Meira Neto" userId="59b1efde8bf749db" providerId="LiveId" clId="{9C14D5D2-74D1-4F28-A979-A49B13C0A037}" dt="2021-11-28T07:28:42.310" v="3085" actId="1037"/>
          <ac:spMkLst>
            <pc:docMk/>
            <pc:sldMk cId="1310016772" sldId="308"/>
            <ac:spMk id="27" creationId="{292D8172-79AF-40A3-9BA4-7258B9371E30}"/>
          </ac:spMkLst>
        </pc:spChg>
        <pc:spChg chg="mod topLvl">
          <ac:chgData name="Antonio Carlos Meira Neto" userId="59b1efde8bf749db" providerId="LiveId" clId="{9C14D5D2-74D1-4F28-A979-A49B13C0A037}" dt="2021-11-28T07:28:42.310" v="3085" actId="1037"/>
          <ac:spMkLst>
            <pc:docMk/>
            <pc:sldMk cId="1310016772" sldId="308"/>
            <ac:spMk id="28" creationId="{FB999970-B532-4304-A6A4-C0B7B9BD984E}"/>
          </ac:spMkLst>
        </pc:spChg>
        <pc:spChg chg="mod topLvl">
          <ac:chgData name="Antonio Carlos Meira Neto" userId="59b1efde8bf749db" providerId="LiveId" clId="{9C14D5D2-74D1-4F28-A979-A49B13C0A037}" dt="2021-11-28T07:28:42.310" v="3085" actId="1037"/>
          <ac:spMkLst>
            <pc:docMk/>
            <pc:sldMk cId="1310016772" sldId="308"/>
            <ac:spMk id="29" creationId="{562EC790-99F1-455A-8E9D-282E298B8F27}"/>
          </ac:spMkLst>
        </pc:spChg>
        <pc:spChg chg="mod topLvl">
          <ac:chgData name="Antonio Carlos Meira Neto" userId="59b1efde8bf749db" providerId="LiveId" clId="{9C14D5D2-74D1-4F28-A979-A49B13C0A037}" dt="2021-11-28T07:27:59.885" v="3020" actId="165"/>
          <ac:spMkLst>
            <pc:docMk/>
            <pc:sldMk cId="1310016772" sldId="308"/>
            <ac:spMk id="30" creationId="{D0D3198E-F509-4888-9B7C-21B670D5BDEA}"/>
          </ac:spMkLst>
        </pc:spChg>
        <pc:spChg chg="mod topLvl">
          <ac:chgData name="Antonio Carlos Meira Neto" userId="59b1efde8bf749db" providerId="LiveId" clId="{9C14D5D2-74D1-4F28-A979-A49B13C0A037}" dt="2021-11-28T07:28:14.318" v="3033" actId="1036"/>
          <ac:spMkLst>
            <pc:docMk/>
            <pc:sldMk cId="1310016772" sldId="308"/>
            <ac:spMk id="31" creationId="{905F907F-55C1-403F-BABB-31672D7BDC3C}"/>
          </ac:spMkLst>
        </pc:spChg>
        <pc:spChg chg="mod topLvl">
          <ac:chgData name="Antonio Carlos Meira Neto" userId="59b1efde8bf749db" providerId="LiveId" clId="{9C14D5D2-74D1-4F28-A979-A49B13C0A037}" dt="2021-11-28T07:28:14.318" v="3033" actId="1036"/>
          <ac:spMkLst>
            <pc:docMk/>
            <pc:sldMk cId="1310016772" sldId="308"/>
            <ac:spMk id="32" creationId="{7CCBAF67-2A72-4CA1-8003-54F30A707DB4}"/>
          </ac:spMkLst>
        </pc:spChg>
        <pc:spChg chg="mod topLvl">
          <ac:chgData name="Antonio Carlos Meira Neto" userId="59b1efde8bf749db" providerId="LiveId" clId="{9C14D5D2-74D1-4F28-A979-A49B13C0A037}" dt="2021-11-28T07:28:14.318" v="3033" actId="1036"/>
          <ac:spMkLst>
            <pc:docMk/>
            <pc:sldMk cId="1310016772" sldId="308"/>
            <ac:spMk id="33" creationId="{85D31586-DBC3-459F-ABC5-59AECDFAB893}"/>
          </ac:spMkLst>
        </pc:spChg>
        <pc:spChg chg="mod topLvl">
          <ac:chgData name="Antonio Carlos Meira Neto" userId="59b1efde8bf749db" providerId="LiveId" clId="{9C14D5D2-74D1-4F28-A979-A49B13C0A037}" dt="2021-11-28T07:28:14.318" v="3033" actId="1036"/>
          <ac:spMkLst>
            <pc:docMk/>
            <pc:sldMk cId="1310016772" sldId="308"/>
            <ac:spMk id="34" creationId="{75A14554-83E8-45A4-BD10-8C448D8DC842}"/>
          </ac:spMkLst>
        </pc:spChg>
        <pc:spChg chg="mod topLvl">
          <ac:chgData name="Antonio Carlos Meira Neto" userId="59b1efde8bf749db" providerId="LiveId" clId="{9C14D5D2-74D1-4F28-A979-A49B13C0A037}" dt="2021-11-28T07:27:59.885" v="3020" actId="165"/>
          <ac:spMkLst>
            <pc:docMk/>
            <pc:sldMk cId="1310016772" sldId="308"/>
            <ac:spMk id="35" creationId="{18827ED3-912D-492C-A4AE-60EF8A213131}"/>
          </ac:spMkLst>
        </pc:spChg>
        <pc:spChg chg="mod topLvl">
          <ac:chgData name="Antonio Carlos Meira Neto" userId="59b1efde8bf749db" providerId="LiveId" clId="{9C14D5D2-74D1-4F28-A979-A49B13C0A037}" dt="2021-11-28T07:28:14.318" v="3033" actId="1036"/>
          <ac:spMkLst>
            <pc:docMk/>
            <pc:sldMk cId="1310016772" sldId="308"/>
            <ac:spMk id="36" creationId="{F6D11A2A-ECD0-4B0F-8827-9BF90C5496C0}"/>
          </ac:spMkLst>
        </pc:spChg>
        <pc:spChg chg="mod topLvl">
          <ac:chgData name="Antonio Carlos Meira Neto" userId="59b1efde8bf749db" providerId="LiveId" clId="{9C14D5D2-74D1-4F28-A979-A49B13C0A037}" dt="2021-11-28T07:28:14.318" v="3033" actId="1036"/>
          <ac:spMkLst>
            <pc:docMk/>
            <pc:sldMk cId="1310016772" sldId="308"/>
            <ac:spMk id="37" creationId="{2E02A465-5F1E-4DA6-ACAB-96E6A6E40F4E}"/>
          </ac:spMkLst>
        </pc:spChg>
        <pc:spChg chg="mod topLvl">
          <ac:chgData name="Antonio Carlos Meira Neto" userId="59b1efde8bf749db" providerId="LiveId" clId="{9C14D5D2-74D1-4F28-A979-A49B13C0A037}" dt="2021-11-28T07:27:59.885" v="3020" actId="165"/>
          <ac:spMkLst>
            <pc:docMk/>
            <pc:sldMk cId="1310016772" sldId="308"/>
            <ac:spMk id="38" creationId="{81325F4D-6F98-4A03-8733-40F44B163FE3}"/>
          </ac:spMkLst>
        </pc:spChg>
        <pc:spChg chg="mod topLvl">
          <ac:chgData name="Antonio Carlos Meira Neto" userId="59b1efde8bf749db" providerId="LiveId" clId="{9C14D5D2-74D1-4F28-A979-A49B13C0A037}" dt="2021-11-28T07:28:14.318" v="3033" actId="1036"/>
          <ac:spMkLst>
            <pc:docMk/>
            <pc:sldMk cId="1310016772" sldId="308"/>
            <ac:spMk id="39" creationId="{169751DF-0711-4D27-8A77-5E06EF982FAE}"/>
          </ac:spMkLst>
        </pc:spChg>
        <pc:spChg chg="mod topLvl">
          <ac:chgData name="Antonio Carlos Meira Neto" userId="59b1efde8bf749db" providerId="LiveId" clId="{9C14D5D2-74D1-4F28-A979-A49B13C0A037}" dt="2021-11-28T07:28:14.318" v="3033" actId="1036"/>
          <ac:spMkLst>
            <pc:docMk/>
            <pc:sldMk cId="1310016772" sldId="308"/>
            <ac:spMk id="40" creationId="{9C5F7151-F890-4EBF-9AA5-07172C4AC15E}"/>
          </ac:spMkLst>
        </pc:spChg>
        <pc:spChg chg="mod topLvl">
          <ac:chgData name="Antonio Carlos Meira Neto" userId="59b1efde8bf749db" providerId="LiveId" clId="{9C14D5D2-74D1-4F28-A979-A49B13C0A037}" dt="2021-11-28T07:29:19.024" v="3128" actId="1038"/>
          <ac:spMkLst>
            <pc:docMk/>
            <pc:sldMk cId="1310016772" sldId="308"/>
            <ac:spMk id="41" creationId="{F2481645-5F04-4D70-BB40-82D4916C65C1}"/>
          </ac:spMkLst>
        </pc:spChg>
        <pc:spChg chg="mod topLvl">
          <ac:chgData name="Antonio Carlos Meira Neto" userId="59b1efde8bf749db" providerId="LiveId" clId="{9C14D5D2-74D1-4F28-A979-A49B13C0A037}" dt="2021-11-28T07:29:19.024" v="3128" actId="1038"/>
          <ac:spMkLst>
            <pc:docMk/>
            <pc:sldMk cId="1310016772" sldId="308"/>
            <ac:spMk id="42" creationId="{DC763D3C-1C4C-4E82-8052-1194F586EA64}"/>
          </ac:spMkLst>
        </pc:spChg>
        <pc:spChg chg="mod topLvl">
          <ac:chgData name="Antonio Carlos Meira Neto" userId="59b1efde8bf749db" providerId="LiveId" clId="{9C14D5D2-74D1-4F28-A979-A49B13C0A037}" dt="2021-11-28T07:29:19.024" v="3128" actId="1038"/>
          <ac:spMkLst>
            <pc:docMk/>
            <pc:sldMk cId="1310016772" sldId="308"/>
            <ac:spMk id="43" creationId="{A9A886DD-24A2-4B96-93E8-569DF6B7884E}"/>
          </ac:spMkLst>
        </pc:spChg>
        <pc:spChg chg="mod topLvl">
          <ac:chgData name="Antonio Carlos Meira Neto" userId="59b1efde8bf749db" providerId="LiveId" clId="{9C14D5D2-74D1-4F28-A979-A49B13C0A037}" dt="2021-11-28T07:29:19.024" v="3128" actId="1038"/>
          <ac:spMkLst>
            <pc:docMk/>
            <pc:sldMk cId="1310016772" sldId="308"/>
            <ac:spMk id="44" creationId="{9F29D575-02C1-4156-85C2-9DC5169465B7}"/>
          </ac:spMkLst>
        </pc:spChg>
        <pc:spChg chg="mod topLvl">
          <ac:chgData name="Antonio Carlos Meira Neto" userId="59b1efde8bf749db" providerId="LiveId" clId="{9C14D5D2-74D1-4F28-A979-A49B13C0A037}" dt="2021-11-28T07:29:19.024" v="3128" actId="1038"/>
          <ac:spMkLst>
            <pc:docMk/>
            <pc:sldMk cId="1310016772" sldId="308"/>
            <ac:spMk id="45" creationId="{85C977AE-818B-4798-BBF4-21AC5CEC5075}"/>
          </ac:spMkLst>
        </pc:spChg>
        <pc:grpChg chg="del mod">
          <ac:chgData name="Antonio Carlos Meira Neto" userId="59b1efde8bf749db" providerId="LiveId" clId="{9C14D5D2-74D1-4F28-A979-A49B13C0A037}" dt="2021-11-28T07:27:59.885" v="3020" actId="165"/>
          <ac:grpSpMkLst>
            <pc:docMk/>
            <pc:sldMk cId="1310016772" sldId="308"/>
            <ac:grpSpMk id="2" creationId="{AD1A7D0A-FEB7-4EA4-B7F6-DDB86B84608A}"/>
          </ac:grpSpMkLst>
        </pc:grpChg>
        <pc:graphicFrameChg chg="del">
          <ac:chgData name="Antonio Carlos Meira Neto" userId="59b1efde8bf749db" providerId="LiveId" clId="{9C14D5D2-74D1-4F28-A979-A49B13C0A037}" dt="2021-11-28T07:27:26.405" v="3019" actId="18245"/>
          <ac:graphicFrameMkLst>
            <pc:docMk/>
            <pc:sldMk cId="1310016772" sldId="308"/>
            <ac:graphicFrameMk id="56" creationId="{C6D220FD-88FB-4CFC-ABCA-BFCC85A2C08E}"/>
          </ac:graphicFrameMkLst>
        </pc:graphicFrameChg>
      </pc:sldChg>
      <pc:sldChg chg="addSp delSp modSp add del mod">
        <pc:chgData name="Antonio Carlos Meira Neto" userId="59b1efde8bf749db" providerId="LiveId" clId="{9C14D5D2-74D1-4F28-A979-A49B13C0A037}" dt="2021-11-28T07:14:58.812" v="2718" actId="2696"/>
        <pc:sldMkLst>
          <pc:docMk/>
          <pc:sldMk cId="1329341030" sldId="308"/>
        </pc:sldMkLst>
        <pc:spChg chg="del mod topLvl">
          <ac:chgData name="Antonio Carlos Meira Neto" userId="59b1efde8bf749db" providerId="LiveId" clId="{9C14D5D2-74D1-4F28-A979-A49B13C0A037}" dt="2021-11-28T07:08:15.723" v="2588" actId="478"/>
          <ac:spMkLst>
            <pc:docMk/>
            <pc:sldMk cId="1329341030" sldId="308"/>
            <ac:spMk id="3" creationId="{5EC8747F-BA37-452C-B200-57A7A6A165D6}"/>
          </ac:spMkLst>
        </pc:spChg>
        <pc:spChg chg="del mod topLvl">
          <ac:chgData name="Antonio Carlos Meira Neto" userId="59b1efde8bf749db" providerId="LiveId" clId="{9C14D5D2-74D1-4F28-A979-A49B13C0A037}" dt="2021-11-28T07:08:15.723" v="2588" actId="478"/>
          <ac:spMkLst>
            <pc:docMk/>
            <pc:sldMk cId="1329341030" sldId="308"/>
            <ac:spMk id="4" creationId="{D7DDC87D-163A-4E1D-98B2-4530103BC143}"/>
          </ac:spMkLst>
        </pc:spChg>
        <pc:spChg chg="del mod topLvl">
          <ac:chgData name="Antonio Carlos Meira Neto" userId="59b1efde8bf749db" providerId="LiveId" clId="{9C14D5D2-74D1-4F28-A979-A49B13C0A037}" dt="2021-11-28T07:08:15.723" v="2588" actId="478"/>
          <ac:spMkLst>
            <pc:docMk/>
            <pc:sldMk cId="1329341030" sldId="308"/>
            <ac:spMk id="5" creationId="{7B0417C0-F232-4ABD-AE6C-CB5CA0900E10}"/>
          </ac:spMkLst>
        </pc:spChg>
        <pc:spChg chg="del mod topLvl">
          <ac:chgData name="Antonio Carlos Meira Neto" userId="59b1efde8bf749db" providerId="LiveId" clId="{9C14D5D2-74D1-4F28-A979-A49B13C0A037}" dt="2021-11-28T07:08:15.723" v="2588" actId="478"/>
          <ac:spMkLst>
            <pc:docMk/>
            <pc:sldMk cId="1329341030" sldId="308"/>
            <ac:spMk id="6" creationId="{EEBC9FB3-5DF0-4C24-A7F9-B7D880E85AAC}"/>
          </ac:spMkLst>
        </pc:spChg>
        <pc:spChg chg="del mod topLvl">
          <ac:chgData name="Antonio Carlos Meira Neto" userId="59b1efde8bf749db" providerId="LiveId" clId="{9C14D5D2-74D1-4F28-A979-A49B13C0A037}" dt="2021-11-28T07:08:30.197" v="2591" actId="478"/>
          <ac:spMkLst>
            <pc:docMk/>
            <pc:sldMk cId="1329341030" sldId="308"/>
            <ac:spMk id="7" creationId="{5E706D3F-06E2-4C2C-96A5-C3803C090434}"/>
          </ac:spMkLst>
        </pc:spChg>
        <pc:spChg chg="del mod topLvl">
          <ac:chgData name="Antonio Carlos Meira Neto" userId="59b1efde8bf749db" providerId="LiveId" clId="{9C14D5D2-74D1-4F28-A979-A49B13C0A037}" dt="2021-11-28T07:08:15.723" v="2588" actId="478"/>
          <ac:spMkLst>
            <pc:docMk/>
            <pc:sldMk cId="1329341030" sldId="308"/>
            <ac:spMk id="8" creationId="{E567EA22-FB19-49BE-B067-ADEA2B2D50D1}"/>
          </ac:spMkLst>
        </pc:spChg>
        <pc:spChg chg="del mod topLvl">
          <ac:chgData name="Antonio Carlos Meira Neto" userId="59b1efde8bf749db" providerId="LiveId" clId="{9C14D5D2-74D1-4F28-A979-A49B13C0A037}" dt="2021-11-28T07:08:15.723" v="2588" actId="478"/>
          <ac:spMkLst>
            <pc:docMk/>
            <pc:sldMk cId="1329341030" sldId="308"/>
            <ac:spMk id="9" creationId="{7097064D-12F2-4113-9DEF-E0DB1F2E3ACF}"/>
          </ac:spMkLst>
        </pc:spChg>
        <pc:spChg chg="del mod topLvl">
          <ac:chgData name="Antonio Carlos Meira Neto" userId="59b1efde8bf749db" providerId="LiveId" clId="{9C14D5D2-74D1-4F28-A979-A49B13C0A037}" dt="2021-11-28T07:08:29.629" v="2590" actId="478"/>
          <ac:spMkLst>
            <pc:docMk/>
            <pc:sldMk cId="1329341030" sldId="308"/>
            <ac:spMk id="10" creationId="{FFB3141D-8AA1-4C31-BC44-79CEF0EDA7FE}"/>
          </ac:spMkLst>
        </pc:spChg>
        <pc:spChg chg="del mod topLvl">
          <ac:chgData name="Antonio Carlos Meira Neto" userId="59b1efde8bf749db" providerId="LiveId" clId="{9C14D5D2-74D1-4F28-A979-A49B13C0A037}" dt="2021-11-28T07:08:15.723" v="2588" actId="478"/>
          <ac:spMkLst>
            <pc:docMk/>
            <pc:sldMk cId="1329341030" sldId="308"/>
            <ac:spMk id="11" creationId="{F67E8EBD-3B04-4F0C-BAF4-871679974906}"/>
          </ac:spMkLst>
        </pc:spChg>
        <pc:spChg chg="del mod topLvl">
          <ac:chgData name="Antonio Carlos Meira Neto" userId="59b1efde8bf749db" providerId="LiveId" clId="{9C14D5D2-74D1-4F28-A979-A49B13C0A037}" dt="2021-11-28T07:08:15.723" v="2588" actId="478"/>
          <ac:spMkLst>
            <pc:docMk/>
            <pc:sldMk cId="1329341030" sldId="308"/>
            <ac:spMk id="12" creationId="{3B053E12-9EAB-4B6D-9059-673962D9C6C3}"/>
          </ac:spMkLst>
        </pc:spChg>
        <pc:spChg chg="del mod topLvl">
          <ac:chgData name="Antonio Carlos Meira Neto" userId="59b1efde8bf749db" providerId="LiveId" clId="{9C14D5D2-74D1-4F28-A979-A49B13C0A037}" dt="2021-11-28T07:08:32.046" v="2593" actId="478"/>
          <ac:spMkLst>
            <pc:docMk/>
            <pc:sldMk cId="1329341030" sldId="308"/>
            <ac:spMk id="13" creationId="{E9AED49C-C6D7-4393-9012-91AD1008C080}"/>
          </ac:spMkLst>
        </pc:spChg>
        <pc:spChg chg="del mod topLvl">
          <ac:chgData name="Antonio Carlos Meira Neto" userId="59b1efde8bf749db" providerId="LiveId" clId="{9C14D5D2-74D1-4F28-A979-A49B13C0A037}" dt="2021-11-28T07:08:04.392" v="2586" actId="478"/>
          <ac:spMkLst>
            <pc:docMk/>
            <pc:sldMk cId="1329341030" sldId="308"/>
            <ac:spMk id="14" creationId="{E6977503-B119-43CE-9121-31CDE41F10B6}"/>
          </ac:spMkLst>
        </pc:spChg>
        <pc:spChg chg="del mod topLvl">
          <ac:chgData name="Antonio Carlos Meira Neto" userId="59b1efde8bf749db" providerId="LiveId" clId="{9C14D5D2-74D1-4F28-A979-A49B13C0A037}" dt="2021-11-28T07:08:08.428" v="2587" actId="478"/>
          <ac:spMkLst>
            <pc:docMk/>
            <pc:sldMk cId="1329341030" sldId="308"/>
            <ac:spMk id="15" creationId="{E155EBCE-AFB8-405E-9F4F-7C19A34BC227}"/>
          </ac:spMkLst>
        </pc:spChg>
        <pc:spChg chg="del mod topLvl">
          <ac:chgData name="Antonio Carlos Meira Neto" userId="59b1efde8bf749db" providerId="LiveId" clId="{9C14D5D2-74D1-4F28-A979-A49B13C0A037}" dt="2021-11-28T07:08:08.428" v="2587" actId="478"/>
          <ac:spMkLst>
            <pc:docMk/>
            <pc:sldMk cId="1329341030" sldId="308"/>
            <ac:spMk id="16" creationId="{BE4477DF-298B-43FC-8257-78DD4A094FD7}"/>
          </ac:spMkLst>
        </pc:spChg>
        <pc:spChg chg="del mod topLvl">
          <ac:chgData name="Antonio Carlos Meira Neto" userId="59b1efde8bf749db" providerId="LiveId" clId="{9C14D5D2-74D1-4F28-A979-A49B13C0A037}" dt="2021-11-28T07:08:08.428" v="2587" actId="478"/>
          <ac:spMkLst>
            <pc:docMk/>
            <pc:sldMk cId="1329341030" sldId="308"/>
            <ac:spMk id="17" creationId="{2332E374-DFCE-4962-B817-8AF3B465672E}"/>
          </ac:spMkLst>
        </pc:spChg>
        <pc:spChg chg="del mod topLvl">
          <ac:chgData name="Antonio Carlos Meira Neto" userId="59b1efde8bf749db" providerId="LiveId" clId="{9C14D5D2-74D1-4F28-A979-A49B13C0A037}" dt="2021-11-28T07:08:31.200" v="2592" actId="478"/>
          <ac:spMkLst>
            <pc:docMk/>
            <pc:sldMk cId="1329341030" sldId="308"/>
            <ac:spMk id="18" creationId="{753A98CA-CAF5-4B2B-937C-AB0A8D4DF432}"/>
          </ac:spMkLst>
        </pc:spChg>
        <pc:spChg chg="del mod topLvl">
          <ac:chgData name="Antonio Carlos Meira Neto" userId="59b1efde8bf749db" providerId="LiveId" clId="{9C14D5D2-74D1-4F28-A979-A49B13C0A037}" dt="2021-11-28T07:08:04.392" v="2586" actId="478"/>
          <ac:spMkLst>
            <pc:docMk/>
            <pc:sldMk cId="1329341030" sldId="308"/>
            <ac:spMk id="19" creationId="{E9ED5643-F5DE-4F4A-B6F0-9F8388FA5A0B}"/>
          </ac:spMkLst>
        </pc:spChg>
        <pc:spChg chg="del mod topLvl">
          <ac:chgData name="Antonio Carlos Meira Neto" userId="59b1efde8bf749db" providerId="LiveId" clId="{9C14D5D2-74D1-4F28-A979-A49B13C0A037}" dt="2021-11-28T07:08:04.392" v="2586" actId="478"/>
          <ac:spMkLst>
            <pc:docMk/>
            <pc:sldMk cId="1329341030" sldId="308"/>
            <ac:spMk id="20" creationId="{B6A89F4E-DFE8-4473-8F0D-8E9A4EAAC021}"/>
          </ac:spMkLst>
        </pc:spChg>
        <pc:spChg chg="del mod topLvl">
          <ac:chgData name="Antonio Carlos Meira Neto" userId="59b1efde8bf749db" providerId="LiveId" clId="{9C14D5D2-74D1-4F28-A979-A49B13C0A037}" dt="2021-11-28T07:08:04.392" v="2586" actId="478"/>
          <ac:spMkLst>
            <pc:docMk/>
            <pc:sldMk cId="1329341030" sldId="308"/>
            <ac:spMk id="21" creationId="{E58A89B0-FC65-4F34-8579-7DB2DC1048DB}"/>
          </ac:spMkLst>
        </pc:spChg>
        <pc:spChg chg="del mod topLvl">
          <ac:chgData name="Antonio Carlos Meira Neto" userId="59b1efde8bf749db" providerId="LiveId" clId="{9C14D5D2-74D1-4F28-A979-A49B13C0A037}" dt="2021-11-28T07:08:04.392" v="2586" actId="478"/>
          <ac:spMkLst>
            <pc:docMk/>
            <pc:sldMk cId="1329341030" sldId="308"/>
            <ac:spMk id="22" creationId="{15785447-B84C-44D9-94E5-124938427D89}"/>
          </ac:spMkLst>
        </pc:spChg>
        <pc:spChg chg="del mod topLvl">
          <ac:chgData name="Antonio Carlos Meira Neto" userId="59b1efde8bf749db" providerId="LiveId" clId="{9C14D5D2-74D1-4F28-A979-A49B13C0A037}" dt="2021-11-28T07:08:27.309" v="2589" actId="478"/>
          <ac:spMkLst>
            <pc:docMk/>
            <pc:sldMk cId="1329341030" sldId="308"/>
            <ac:spMk id="23" creationId="{483423F5-530F-4376-9B0B-EF20D2108BC9}"/>
          </ac:spMkLst>
        </pc:spChg>
        <pc:spChg chg="mod topLvl">
          <ac:chgData name="Antonio Carlos Meira Neto" userId="59b1efde8bf749db" providerId="LiveId" clId="{9C14D5D2-74D1-4F28-A979-A49B13C0A037}" dt="2021-11-28T07:06:12.110" v="2560" actId="1038"/>
          <ac:spMkLst>
            <pc:docMk/>
            <pc:sldMk cId="1329341030" sldId="308"/>
            <ac:spMk id="24" creationId="{84AF15FD-DA3F-4527-B7B1-BD39AF226424}"/>
          </ac:spMkLst>
        </pc:spChg>
        <pc:spChg chg="mod topLvl">
          <ac:chgData name="Antonio Carlos Meira Neto" userId="59b1efde8bf749db" providerId="LiveId" clId="{9C14D5D2-74D1-4F28-A979-A49B13C0A037}" dt="2021-11-28T07:07:18.950" v="2583" actId="14100"/>
          <ac:spMkLst>
            <pc:docMk/>
            <pc:sldMk cId="1329341030" sldId="308"/>
            <ac:spMk id="25" creationId="{2DFAD878-84DE-4712-9BB4-8AB286C26B29}"/>
          </ac:spMkLst>
        </pc:spChg>
        <pc:spChg chg="mod topLvl">
          <ac:chgData name="Antonio Carlos Meira Neto" userId="59b1efde8bf749db" providerId="LiveId" clId="{9C14D5D2-74D1-4F28-A979-A49B13C0A037}" dt="2021-11-28T07:07:05.606" v="2581" actId="14100"/>
          <ac:spMkLst>
            <pc:docMk/>
            <pc:sldMk cId="1329341030" sldId="308"/>
            <ac:spMk id="26" creationId="{3BAF2AC5-2B0D-473B-9F64-1623F2EEAA39}"/>
          </ac:spMkLst>
        </pc:spChg>
        <pc:spChg chg="mod topLvl">
          <ac:chgData name="Antonio Carlos Meira Neto" userId="59b1efde8bf749db" providerId="LiveId" clId="{9C14D5D2-74D1-4F28-A979-A49B13C0A037}" dt="2021-11-28T07:07:05.606" v="2581" actId="14100"/>
          <ac:spMkLst>
            <pc:docMk/>
            <pc:sldMk cId="1329341030" sldId="308"/>
            <ac:spMk id="27" creationId="{90A62E56-D35F-4216-875E-1379DA12B695}"/>
          </ac:spMkLst>
        </pc:spChg>
        <pc:spChg chg="mod topLvl">
          <ac:chgData name="Antonio Carlos Meira Neto" userId="59b1efde8bf749db" providerId="LiveId" clId="{9C14D5D2-74D1-4F28-A979-A49B13C0A037}" dt="2021-11-28T07:07:05.606" v="2581" actId="14100"/>
          <ac:spMkLst>
            <pc:docMk/>
            <pc:sldMk cId="1329341030" sldId="308"/>
            <ac:spMk id="28" creationId="{D0468BAC-25BC-4C16-8817-5FD6991E9C9B}"/>
          </ac:spMkLst>
        </pc:spChg>
        <pc:spChg chg="mod topLvl">
          <ac:chgData name="Antonio Carlos Meira Neto" userId="59b1efde8bf749db" providerId="LiveId" clId="{9C14D5D2-74D1-4F28-A979-A49B13C0A037}" dt="2021-11-28T07:07:05.606" v="2581" actId="14100"/>
          <ac:spMkLst>
            <pc:docMk/>
            <pc:sldMk cId="1329341030" sldId="308"/>
            <ac:spMk id="29" creationId="{648530F9-37D1-46F8-A100-93ACEEF53FEA}"/>
          </ac:spMkLst>
        </pc:spChg>
        <pc:spChg chg="mod topLvl">
          <ac:chgData name="Antonio Carlos Meira Neto" userId="59b1efde8bf749db" providerId="LiveId" clId="{9C14D5D2-74D1-4F28-A979-A49B13C0A037}" dt="2021-11-28T07:07:18.950" v="2583" actId="14100"/>
          <ac:spMkLst>
            <pc:docMk/>
            <pc:sldMk cId="1329341030" sldId="308"/>
            <ac:spMk id="30" creationId="{EAA20D31-86E8-4A24-B7E2-2ECC98EC6FDE}"/>
          </ac:spMkLst>
        </pc:spChg>
        <pc:spChg chg="mod topLvl">
          <ac:chgData name="Antonio Carlos Meira Neto" userId="59b1efde8bf749db" providerId="LiveId" clId="{9C14D5D2-74D1-4F28-A979-A49B13C0A037}" dt="2021-11-28T07:07:05.606" v="2581" actId="14100"/>
          <ac:spMkLst>
            <pc:docMk/>
            <pc:sldMk cId="1329341030" sldId="308"/>
            <ac:spMk id="31" creationId="{C4EC38FA-2BAD-4627-BC21-3B32C3426210}"/>
          </ac:spMkLst>
        </pc:spChg>
        <pc:spChg chg="mod topLvl">
          <ac:chgData name="Antonio Carlos Meira Neto" userId="59b1efde8bf749db" providerId="LiveId" clId="{9C14D5D2-74D1-4F28-A979-A49B13C0A037}" dt="2021-11-28T07:07:05.606" v="2581" actId="14100"/>
          <ac:spMkLst>
            <pc:docMk/>
            <pc:sldMk cId="1329341030" sldId="308"/>
            <ac:spMk id="32" creationId="{836DC032-2FF6-42FA-8F62-3D823442C165}"/>
          </ac:spMkLst>
        </pc:spChg>
        <pc:spChg chg="mod topLvl">
          <ac:chgData name="Antonio Carlos Meira Neto" userId="59b1efde8bf749db" providerId="LiveId" clId="{9C14D5D2-74D1-4F28-A979-A49B13C0A037}" dt="2021-11-28T07:07:05.606" v="2581" actId="14100"/>
          <ac:spMkLst>
            <pc:docMk/>
            <pc:sldMk cId="1329341030" sldId="308"/>
            <ac:spMk id="33" creationId="{069310CB-6D93-404C-8AEC-999A4494FB5C}"/>
          </ac:spMkLst>
        </pc:spChg>
        <pc:spChg chg="mod topLvl">
          <ac:chgData name="Antonio Carlos Meira Neto" userId="59b1efde8bf749db" providerId="LiveId" clId="{9C14D5D2-74D1-4F28-A979-A49B13C0A037}" dt="2021-11-28T07:07:05.606" v="2581" actId="14100"/>
          <ac:spMkLst>
            <pc:docMk/>
            <pc:sldMk cId="1329341030" sldId="308"/>
            <ac:spMk id="34" creationId="{C237A711-C4DC-417C-84E3-3BF73D85EC65}"/>
          </ac:spMkLst>
        </pc:spChg>
        <pc:spChg chg="mod topLvl">
          <ac:chgData name="Antonio Carlos Meira Neto" userId="59b1efde8bf749db" providerId="LiveId" clId="{9C14D5D2-74D1-4F28-A979-A49B13C0A037}" dt="2021-11-28T07:07:18.950" v="2583" actId="14100"/>
          <ac:spMkLst>
            <pc:docMk/>
            <pc:sldMk cId="1329341030" sldId="308"/>
            <ac:spMk id="35" creationId="{D54C35AF-A498-439B-8F43-FA9C4D7073E2}"/>
          </ac:spMkLst>
        </pc:spChg>
        <pc:spChg chg="mod topLvl">
          <ac:chgData name="Antonio Carlos Meira Neto" userId="59b1efde8bf749db" providerId="LiveId" clId="{9C14D5D2-74D1-4F28-A979-A49B13C0A037}" dt="2021-11-28T07:07:05.606" v="2581" actId="14100"/>
          <ac:spMkLst>
            <pc:docMk/>
            <pc:sldMk cId="1329341030" sldId="308"/>
            <ac:spMk id="36" creationId="{0B39AD9A-85E3-43F5-AD95-AAC3D5FF7F4B}"/>
          </ac:spMkLst>
        </pc:spChg>
        <pc:spChg chg="mod topLvl">
          <ac:chgData name="Antonio Carlos Meira Neto" userId="59b1efde8bf749db" providerId="LiveId" clId="{9C14D5D2-74D1-4F28-A979-A49B13C0A037}" dt="2021-11-28T07:07:05.606" v="2581" actId="14100"/>
          <ac:spMkLst>
            <pc:docMk/>
            <pc:sldMk cId="1329341030" sldId="308"/>
            <ac:spMk id="37" creationId="{06D89E01-0B1B-4625-980F-FB04584F7D3A}"/>
          </ac:spMkLst>
        </pc:spChg>
        <pc:spChg chg="mod topLvl">
          <ac:chgData name="Antonio Carlos Meira Neto" userId="59b1efde8bf749db" providerId="LiveId" clId="{9C14D5D2-74D1-4F28-A979-A49B13C0A037}" dt="2021-11-28T07:07:18.950" v="2583" actId="14100"/>
          <ac:spMkLst>
            <pc:docMk/>
            <pc:sldMk cId="1329341030" sldId="308"/>
            <ac:spMk id="38" creationId="{E58E5939-DC2E-432F-A47C-9A3601DF0605}"/>
          </ac:spMkLst>
        </pc:spChg>
        <pc:spChg chg="mod topLvl">
          <ac:chgData name="Antonio Carlos Meira Neto" userId="59b1efde8bf749db" providerId="LiveId" clId="{9C14D5D2-74D1-4F28-A979-A49B13C0A037}" dt="2021-11-28T07:07:05.606" v="2581" actId="14100"/>
          <ac:spMkLst>
            <pc:docMk/>
            <pc:sldMk cId="1329341030" sldId="308"/>
            <ac:spMk id="39" creationId="{C4AACC61-2314-4C86-9457-89E989ACA771}"/>
          </ac:spMkLst>
        </pc:spChg>
        <pc:spChg chg="mod topLvl">
          <ac:chgData name="Antonio Carlos Meira Neto" userId="59b1efde8bf749db" providerId="LiveId" clId="{9C14D5D2-74D1-4F28-A979-A49B13C0A037}" dt="2021-11-28T07:07:05.606" v="2581" actId="14100"/>
          <ac:spMkLst>
            <pc:docMk/>
            <pc:sldMk cId="1329341030" sldId="308"/>
            <ac:spMk id="40" creationId="{515D427E-09C5-4484-8937-10500F07E5CF}"/>
          </ac:spMkLst>
        </pc:spChg>
        <pc:spChg chg="mod topLvl">
          <ac:chgData name="Antonio Carlos Meira Neto" userId="59b1efde8bf749db" providerId="LiveId" clId="{9C14D5D2-74D1-4F28-A979-A49B13C0A037}" dt="2021-11-28T07:07:18.950" v="2583" actId="14100"/>
          <ac:spMkLst>
            <pc:docMk/>
            <pc:sldMk cId="1329341030" sldId="308"/>
            <ac:spMk id="41" creationId="{0A7E6716-4CB0-4C08-B955-08C402801C87}"/>
          </ac:spMkLst>
        </pc:spChg>
        <pc:spChg chg="mod topLvl">
          <ac:chgData name="Antonio Carlos Meira Neto" userId="59b1efde8bf749db" providerId="LiveId" clId="{9C14D5D2-74D1-4F28-A979-A49B13C0A037}" dt="2021-11-28T07:07:05.606" v="2581" actId="14100"/>
          <ac:spMkLst>
            <pc:docMk/>
            <pc:sldMk cId="1329341030" sldId="308"/>
            <ac:spMk id="42" creationId="{C4539179-8218-40FC-B87F-2066F6E10DD5}"/>
          </ac:spMkLst>
        </pc:spChg>
        <pc:spChg chg="mod topLvl">
          <ac:chgData name="Antonio Carlos Meira Neto" userId="59b1efde8bf749db" providerId="LiveId" clId="{9C14D5D2-74D1-4F28-A979-A49B13C0A037}" dt="2021-11-28T07:07:05.606" v="2581" actId="14100"/>
          <ac:spMkLst>
            <pc:docMk/>
            <pc:sldMk cId="1329341030" sldId="308"/>
            <ac:spMk id="43" creationId="{AEF97AFC-8BFB-48F6-8B01-290D9C0F5D92}"/>
          </ac:spMkLst>
        </pc:spChg>
        <pc:spChg chg="mod topLvl">
          <ac:chgData name="Antonio Carlos Meira Neto" userId="59b1efde8bf749db" providerId="LiveId" clId="{9C14D5D2-74D1-4F28-A979-A49B13C0A037}" dt="2021-11-28T07:07:05.606" v="2581" actId="14100"/>
          <ac:spMkLst>
            <pc:docMk/>
            <pc:sldMk cId="1329341030" sldId="308"/>
            <ac:spMk id="44" creationId="{2352DD43-D85B-456F-9AC5-D5C26BE02C08}"/>
          </ac:spMkLst>
        </pc:spChg>
        <pc:spChg chg="mod topLvl">
          <ac:chgData name="Antonio Carlos Meira Neto" userId="59b1efde8bf749db" providerId="LiveId" clId="{9C14D5D2-74D1-4F28-A979-A49B13C0A037}" dt="2021-11-28T07:07:05.606" v="2581" actId="14100"/>
          <ac:spMkLst>
            <pc:docMk/>
            <pc:sldMk cId="1329341030" sldId="308"/>
            <ac:spMk id="45" creationId="{E05A7CB9-3308-457C-A579-DC8A40B0D1EB}"/>
          </ac:spMkLst>
        </pc:spChg>
        <pc:grpChg chg="del mod">
          <ac:chgData name="Antonio Carlos Meira Neto" userId="59b1efde8bf749db" providerId="LiveId" clId="{9C14D5D2-74D1-4F28-A979-A49B13C0A037}" dt="2021-11-28T07:05:31.835" v="2531" actId="165"/>
          <ac:grpSpMkLst>
            <pc:docMk/>
            <pc:sldMk cId="1329341030" sldId="308"/>
            <ac:grpSpMk id="2" creationId="{EB2BF709-D125-4190-881E-DAFA30BE3C05}"/>
          </ac:grpSpMkLst>
        </pc:grpChg>
        <pc:graphicFrameChg chg="del mod">
          <ac:chgData name="Antonio Carlos Meira Neto" userId="59b1efde8bf749db" providerId="LiveId" clId="{9C14D5D2-74D1-4F28-A979-A49B13C0A037}" dt="2021-11-28T07:05:19.060" v="2530" actId="18245"/>
          <ac:graphicFrameMkLst>
            <pc:docMk/>
            <pc:sldMk cId="1329341030" sldId="308"/>
            <ac:graphicFrameMk id="56" creationId="{C6D220FD-88FB-4CFC-ABCA-BFCC85A2C08E}"/>
          </ac:graphicFrameMkLst>
        </pc:graphicFrameChg>
        <pc:cxnChg chg="add del">
          <ac:chgData name="Antonio Carlos Meira Neto" userId="59b1efde8bf749db" providerId="LiveId" clId="{9C14D5D2-74D1-4F28-A979-A49B13C0A037}" dt="2021-11-28T07:08:51.748" v="2595" actId="478"/>
          <ac:cxnSpMkLst>
            <pc:docMk/>
            <pc:sldMk cId="1329341030" sldId="308"/>
            <ac:cxnSpMk id="47" creationId="{B5002095-B370-4AAE-A723-2A8516B44C92}"/>
          </ac:cxnSpMkLst>
        </pc:cxnChg>
        <pc:cxnChg chg="add del mod">
          <ac:chgData name="Antonio Carlos Meira Neto" userId="59b1efde8bf749db" providerId="LiveId" clId="{9C14D5D2-74D1-4F28-A979-A49B13C0A037}" dt="2021-11-28T07:10:40.671" v="2671" actId="478"/>
          <ac:cxnSpMkLst>
            <pc:docMk/>
            <pc:sldMk cId="1329341030" sldId="308"/>
            <ac:cxnSpMk id="49" creationId="{27D56726-2CDD-443E-A9CB-2A8FA56648EC}"/>
          </ac:cxnSpMkLst>
        </pc:cxnChg>
      </pc:sldChg>
      <pc:sldChg chg="addSp delSp modSp add mod ord modShow">
        <pc:chgData name="Antonio Carlos Meira Neto" userId="59b1efde8bf749db" providerId="LiveId" clId="{9C14D5D2-74D1-4F28-A979-A49B13C0A037}" dt="2021-12-06T23:30:40.539" v="4870" actId="729"/>
        <pc:sldMkLst>
          <pc:docMk/>
          <pc:sldMk cId="2336554675" sldId="308"/>
        </pc:sldMkLst>
        <pc:spChg chg="del mod topLvl">
          <ac:chgData name="Antonio Carlos Meira Neto" userId="59b1efde8bf749db" providerId="LiveId" clId="{9C14D5D2-74D1-4F28-A979-A49B13C0A037}" dt="2021-12-04T22:16:24.634" v="3913" actId="478"/>
          <ac:spMkLst>
            <pc:docMk/>
            <pc:sldMk cId="2336554675" sldId="308"/>
            <ac:spMk id="3" creationId="{AC64EF59-7BFE-4DDD-8AF5-97E7F00D3743}"/>
          </ac:spMkLst>
        </pc:spChg>
        <pc:spChg chg="del mod topLvl">
          <ac:chgData name="Antonio Carlos Meira Neto" userId="59b1efde8bf749db" providerId="LiveId" clId="{9C14D5D2-74D1-4F28-A979-A49B13C0A037}" dt="2021-12-04T22:16:24.634" v="3913" actId="478"/>
          <ac:spMkLst>
            <pc:docMk/>
            <pc:sldMk cId="2336554675" sldId="308"/>
            <ac:spMk id="4" creationId="{7075D41A-A0B7-4C73-9309-7BBCECD14D64}"/>
          </ac:spMkLst>
        </pc:spChg>
        <pc:spChg chg="del mod topLvl">
          <ac:chgData name="Antonio Carlos Meira Neto" userId="59b1efde8bf749db" providerId="LiveId" clId="{9C14D5D2-74D1-4F28-A979-A49B13C0A037}" dt="2021-12-04T22:16:24.634" v="3913" actId="478"/>
          <ac:spMkLst>
            <pc:docMk/>
            <pc:sldMk cId="2336554675" sldId="308"/>
            <ac:spMk id="5" creationId="{24BC19DF-CD4E-4D90-9466-52C648869655}"/>
          </ac:spMkLst>
        </pc:spChg>
        <pc:spChg chg="del mod topLvl">
          <ac:chgData name="Antonio Carlos Meira Neto" userId="59b1efde8bf749db" providerId="LiveId" clId="{9C14D5D2-74D1-4F28-A979-A49B13C0A037}" dt="2021-12-04T22:16:24.634" v="3913" actId="478"/>
          <ac:spMkLst>
            <pc:docMk/>
            <pc:sldMk cId="2336554675" sldId="308"/>
            <ac:spMk id="6" creationId="{AA5EC49E-74A7-43A2-A4AE-35A67C1D60C6}"/>
          </ac:spMkLst>
        </pc:spChg>
        <pc:spChg chg="del mod topLvl">
          <ac:chgData name="Antonio Carlos Meira Neto" userId="59b1efde8bf749db" providerId="LiveId" clId="{9C14D5D2-74D1-4F28-A979-A49B13C0A037}" dt="2021-12-04T22:10:22.106" v="3748" actId="478"/>
          <ac:spMkLst>
            <pc:docMk/>
            <pc:sldMk cId="2336554675" sldId="308"/>
            <ac:spMk id="7" creationId="{5480793E-CF68-42F7-8885-7E5803732702}"/>
          </ac:spMkLst>
        </pc:spChg>
        <pc:spChg chg="del mod topLvl">
          <ac:chgData name="Antonio Carlos Meira Neto" userId="59b1efde8bf749db" providerId="LiveId" clId="{9C14D5D2-74D1-4F28-A979-A49B13C0A037}" dt="2021-12-04T22:22:14.001" v="4115" actId="478"/>
          <ac:spMkLst>
            <pc:docMk/>
            <pc:sldMk cId="2336554675" sldId="308"/>
            <ac:spMk id="8" creationId="{74D7B3FF-E327-4746-8394-D27024C67C6D}"/>
          </ac:spMkLst>
        </pc:spChg>
        <pc:spChg chg="del mod topLvl">
          <ac:chgData name="Antonio Carlos Meira Neto" userId="59b1efde8bf749db" providerId="LiveId" clId="{9C14D5D2-74D1-4F28-A979-A49B13C0A037}" dt="2021-12-04T22:22:14.001" v="4115" actId="478"/>
          <ac:spMkLst>
            <pc:docMk/>
            <pc:sldMk cId="2336554675" sldId="308"/>
            <ac:spMk id="9" creationId="{896E75B7-8CE4-44DB-A539-7BCA0092200C}"/>
          </ac:spMkLst>
        </pc:spChg>
        <pc:spChg chg="add del mod topLvl">
          <ac:chgData name="Antonio Carlos Meira Neto" userId="59b1efde8bf749db" providerId="LiveId" clId="{9C14D5D2-74D1-4F28-A979-A49B13C0A037}" dt="2021-12-04T22:18:59.294" v="3976" actId="478"/>
          <ac:spMkLst>
            <pc:docMk/>
            <pc:sldMk cId="2336554675" sldId="308"/>
            <ac:spMk id="10" creationId="{3A222134-E021-4806-9A12-D3988E713DE5}"/>
          </ac:spMkLst>
        </pc:spChg>
        <pc:spChg chg="del mod topLvl">
          <ac:chgData name="Antonio Carlos Meira Neto" userId="59b1efde8bf749db" providerId="LiveId" clId="{9C14D5D2-74D1-4F28-A979-A49B13C0A037}" dt="2021-12-04T22:12:48.954" v="3832" actId="478"/>
          <ac:spMkLst>
            <pc:docMk/>
            <pc:sldMk cId="2336554675" sldId="308"/>
            <ac:spMk id="11" creationId="{9FBBFF7F-A27C-4B51-856D-B1B090E73675}"/>
          </ac:spMkLst>
        </pc:spChg>
        <pc:spChg chg="del mod topLvl">
          <ac:chgData name="Antonio Carlos Meira Neto" userId="59b1efde8bf749db" providerId="LiveId" clId="{9C14D5D2-74D1-4F28-A979-A49B13C0A037}" dt="2021-12-04T22:12:48.954" v="3832" actId="478"/>
          <ac:spMkLst>
            <pc:docMk/>
            <pc:sldMk cId="2336554675" sldId="308"/>
            <ac:spMk id="12" creationId="{8B0CB468-32E6-47A8-B625-548D0F5F595D}"/>
          </ac:spMkLst>
        </pc:spChg>
        <pc:spChg chg="del mod topLvl">
          <ac:chgData name="Antonio Carlos Meira Neto" userId="59b1efde8bf749db" providerId="LiveId" clId="{9C14D5D2-74D1-4F28-A979-A49B13C0A037}" dt="2021-12-04T22:12:48.954" v="3832" actId="478"/>
          <ac:spMkLst>
            <pc:docMk/>
            <pc:sldMk cId="2336554675" sldId="308"/>
            <ac:spMk id="13" creationId="{6495EF30-C98F-43D9-A136-4A489505A550}"/>
          </ac:spMkLst>
        </pc:spChg>
        <pc:spChg chg="del mod topLvl">
          <ac:chgData name="Antonio Carlos Meira Neto" userId="59b1efde8bf749db" providerId="LiveId" clId="{9C14D5D2-74D1-4F28-A979-A49B13C0A037}" dt="2021-12-04T22:12:48.954" v="3832" actId="478"/>
          <ac:spMkLst>
            <pc:docMk/>
            <pc:sldMk cId="2336554675" sldId="308"/>
            <ac:spMk id="14" creationId="{5962FE4E-B7E6-4A99-A05D-412E45B6356D}"/>
          </ac:spMkLst>
        </pc:spChg>
        <pc:spChg chg="add del mod ord topLvl">
          <ac:chgData name="Antonio Carlos Meira Neto" userId="59b1efde8bf749db" providerId="LiveId" clId="{9C14D5D2-74D1-4F28-A979-A49B13C0A037}" dt="2021-12-04T22:28:39.979" v="4455" actId="164"/>
          <ac:spMkLst>
            <pc:docMk/>
            <pc:sldMk cId="2336554675" sldId="308"/>
            <ac:spMk id="15" creationId="{7DF60506-1DCB-4BE0-99B1-8FEEC2E43679}"/>
          </ac:spMkLst>
        </pc:spChg>
        <pc:spChg chg="mod topLvl">
          <ac:chgData name="Antonio Carlos Meira Neto" userId="59b1efde8bf749db" providerId="LiveId" clId="{9C14D5D2-74D1-4F28-A979-A49B13C0A037}" dt="2021-12-04T22:21:24.309" v="4057" actId="1036"/>
          <ac:spMkLst>
            <pc:docMk/>
            <pc:sldMk cId="2336554675" sldId="308"/>
            <ac:spMk id="16" creationId="{61D4E8C4-99E5-49E8-B1AA-BA67BF47A4A4}"/>
          </ac:spMkLst>
        </pc:spChg>
        <pc:spChg chg="mod topLvl">
          <ac:chgData name="Antonio Carlos Meira Neto" userId="59b1efde8bf749db" providerId="LiveId" clId="{9C14D5D2-74D1-4F28-A979-A49B13C0A037}" dt="2021-12-04T22:21:21.790" v="4054" actId="1035"/>
          <ac:spMkLst>
            <pc:docMk/>
            <pc:sldMk cId="2336554675" sldId="308"/>
            <ac:spMk id="17" creationId="{8893424F-7571-4F52-8EF8-8CED355013B9}"/>
          </ac:spMkLst>
        </pc:spChg>
        <pc:spChg chg="add del mod ord topLvl">
          <ac:chgData name="Antonio Carlos Meira Neto" userId="59b1efde8bf749db" providerId="LiveId" clId="{9C14D5D2-74D1-4F28-A979-A49B13C0A037}" dt="2021-12-04T22:18:56.241" v="3974" actId="478"/>
          <ac:spMkLst>
            <pc:docMk/>
            <pc:sldMk cId="2336554675" sldId="308"/>
            <ac:spMk id="18" creationId="{36BDE7CE-ED96-48D5-8521-B6B20505E18B}"/>
          </ac:spMkLst>
        </pc:spChg>
        <pc:spChg chg="add del mod topLvl">
          <ac:chgData name="Antonio Carlos Meira Neto" userId="59b1efde8bf749db" providerId="LiveId" clId="{9C14D5D2-74D1-4F28-A979-A49B13C0A037}" dt="2021-12-04T22:21:31.753" v="4058" actId="164"/>
          <ac:spMkLst>
            <pc:docMk/>
            <pc:sldMk cId="2336554675" sldId="308"/>
            <ac:spMk id="19" creationId="{5B9A3415-81DE-417A-9E6A-DC787D4BBC80}"/>
          </ac:spMkLst>
        </pc:spChg>
        <pc:spChg chg="mod topLvl">
          <ac:chgData name="Antonio Carlos Meira Neto" userId="59b1efde8bf749db" providerId="LiveId" clId="{9C14D5D2-74D1-4F28-A979-A49B13C0A037}" dt="2021-12-04T22:21:31.753" v="4058" actId="164"/>
          <ac:spMkLst>
            <pc:docMk/>
            <pc:sldMk cId="2336554675" sldId="308"/>
            <ac:spMk id="20" creationId="{89AAC43B-AC86-49A2-8F5D-9412CBA442A8}"/>
          </ac:spMkLst>
        </pc:spChg>
        <pc:spChg chg="mod topLvl">
          <ac:chgData name="Antonio Carlos Meira Neto" userId="59b1efde8bf749db" providerId="LiveId" clId="{9C14D5D2-74D1-4F28-A979-A49B13C0A037}" dt="2021-12-04T22:21:31.753" v="4058" actId="164"/>
          <ac:spMkLst>
            <pc:docMk/>
            <pc:sldMk cId="2336554675" sldId="308"/>
            <ac:spMk id="21" creationId="{E26CFB5B-97B7-49CB-A17D-836F4A9D9F59}"/>
          </ac:spMkLst>
        </pc:spChg>
        <pc:spChg chg="mod topLvl">
          <ac:chgData name="Antonio Carlos Meira Neto" userId="59b1efde8bf749db" providerId="LiveId" clId="{9C14D5D2-74D1-4F28-A979-A49B13C0A037}" dt="2021-12-04T22:21:31.753" v="4058" actId="164"/>
          <ac:spMkLst>
            <pc:docMk/>
            <pc:sldMk cId="2336554675" sldId="308"/>
            <ac:spMk id="22" creationId="{0131AA97-7E07-4D43-A0EE-DEEEDC81F0C9}"/>
          </ac:spMkLst>
        </pc:spChg>
        <pc:spChg chg="del mod ord topLvl">
          <ac:chgData name="Antonio Carlos Meira Neto" userId="59b1efde8bf749db" providerId="LiveId" clId="{9C14D5D2-74D1-4F28-A979-A49B13C0A037}" dt="2021-12-04T22:18:55.082" v="3973" actId="478"/>
          <ac:spMkLst>
            <pc:docMk/>
            <pc:sldMk cId="2336554675" sldId="308"/>
            <ac:spMk id="23" creationId="{625EC570-B157-4388-A90C-E009C89DCDC4}"/>
          </ac:spMkLst>
        </pc:spChg>
        <pc:spChg chg="mod topLvl">
          <ac:chgData name="Antonio Carlos Meira Neto" userId="59b1efde8bf749db" providerId="LiveId" clId="{9C14D5D2-74D1-4F28-A979-A49B13C0A037}" dt="2021-12-04T22:28:39.979" v="4455" actId="164"/>
          <ac:spMkLst>
            <pc:docMk/>
            <pc:sldMk cId="2336554675" sldId="308"/>
            <ac:spMk id="24" creationId="{D74A46E1-17F0-4B1E-A24D-DF292CFCA50F}"/>
          </ac:spMkLst>
        </pc:spChg>
        <pc:spChg chg="mod topLvl">
          <ac:chgData name="Antonio Carlos Meira Neto" userId="59b1efde8bf749db" providerId="LiveId" clId="{9C14D5D2-74D1-4F28-A979-A49B13C0A037}" dt="2021-12-04T22:21:31.753" v="4058" actId="164"/>
          <ac:spMkLst>
            <pc:docMk/>
            <pc:sldMk cId="2336554675" sldId="308"/>
            <ac:spMk id="25" creationId="{2579BF46-628F-44EE-9146-A04BB68250F3}"/>
          </ac:spMkLst>
        </pc:spChg>
        <pc:spChg chg="mod topLvl">
          <ac:chgData name="Antonio Carlos Meira Neto" userId="59b1efde8bf749db" providerId="LiveId" clId="{9C14D5D2-74D1-4F28-A979-A49B13C0A037}" dt="2021-12-04T22:21:31.753" v="4058" actId="164"/>
          <ac:spMkLst>
            <pc:docMk/>
            <pc:sldMk cId="2336554675" sldId="308"/>
            <ac:spMk id="26" creationId="{309B7D8A-5780-4F4A-BFD1-91ED4B646E2F}"/>
          </ac:spMkLst>
        </pc:spChg>
        <pc:spChg chg="mod topLvl">
          <ac:chgData name="Antonio Carlos Meira Neto" userId="59b1efde8bf749db" providerId="LiveId" clId="{9C14D5D2-74D1-4F28-A979-A49B13C0A037}" dt="2021-12-04T22:21:31.753" v="4058" actId="164"/>
          <ac:spMkLst>
            <pc:docMk/>
            <pc:sldMk cId="2336554675" sldId="308"/>
            <ac:spMk id="27" creationId="{30D9D158-88A4-4160-8712-CEAE80BD0DED}"/>
          </ac:spMkLst>
        </pc:spChg>
        <pc:spChg chg="mod topLvl">
          <ac:chgData name="Antonio Carlos Meira Neto" userId="59b1efde8bf749db" providerId="LiveId" clId="{9C14D5D2-74D1-4F28-A979-A49B13C0A037}" dt="2021-12-04T22:21:31.753" v="4058" actId="164"/>
          <ac:spMkLst>
            <pc:docMk/>
            <pc:sldMk cId="2336554675" sldId="308"/>
            <ac:spMk id="28" creationId="{E0B82BBB-1C7C-46E4-8BF9-DF68D576190B}"/>
          </ac:spMkLst>
        </pc:spChg>
        <pc:spChg chg="mod topLvl">
          <ac:chgData name="Antonio Carlos Meira Neto" userId="59b1efde8bf749db" providerId="LiveId" clId="{9C14D5D2-74D1-4F28-A979-A49B13C0A037}" dt="2021-12-04T22:21:31.753" v="4058" actId="164"/>
          <ac:spMkLst>
            <pc:docMk/>
            <pc:sldMk cId="2336554675" sldId="308"/>
            <ac:spMk id="29" creationId="{5CFD43C2-A9FF-470D-89DD-22FD349CBA0B}"/>
          </ac:spMkLst>
        </pc:spChg>
        <pc:spChg chg="mod topLvl">
          <ac:chgData name="Antonio Carlos Meira Neto" userId="59b1efde8bf749db" providerId="LiveId" clId="{9C14D5D2-74D1-4F28-A979-A49B13C0A037}" dt="2021-12-04T22:19:46.302" v="3980" actId="164"/>
          <ac:spMkLst>
            <pc:docMk/>
            <pc:sldMk cId="2336554675" sldId="308"/>
            <ac:spMk id="30" creationId="{5B570A5E-51F8-4701-9C6A-B37144D8B491}"/>
          </ac:spMkLst>
        </pc:spChg>
        <pc:spChg chg="mod topLvl">
          <ac:chgData name="Antonio Carlos Meira Neto" userId="59b1efde8bf749db" providerId="LiveId" clId="{9C14D5D2-74D1-4F28-A979-A49B13C0A037}" dt="2021-12-04T22:19:46.302" v="3980" actId="164"/>
          <ac:spMkLst>
            <pc:docMk/>
            <pc:sldMk cId="2336554675" sldId="308"/>
            <ac:spMk id="31" creationId="{5C98A66F-A987-4A7B-A36E-B2201DBA0704}"/>
          </ac:spMkLst>
        </pc:spChg>
        <pc:spChg chg="mod topLvl">
          <ac:chgData name="Antonio Carlos Meira Neto" userId="59b1efde8bf749db" providerId="LiveId" clId="{9C14D5D2-74D1-4F28-A979-A49B13C0A037}" dt="2021-12-04T22:19:46.302" v="3980" actId="164"/>
          <ac:spMkLst>
            <pc:docMk/>
            <pc:sldMk cId="2336554675" sldId="308"/>
            <ac:spMk id="32" creationId="{8D836BBA-CF95-479E-8EB1-96DD4143E2E4}"/>
          </ac:spMkLst>
        </pc:spChg>
        <pc:spChg chg="del mod topLvl">
          <ac:chgData name="Antonio Carlos Meira Neto" userId="59b1efde8bf749db" providerId="LiveId" clId="{9C14D5D2-74D1-4F28-A979-A49B13C0A037}" dt="2021-12-04T22:12:48.954" v="3832" actId="478"/>
          <ac:spMkLst>
            <pc:docMk/>
            <pc:sldMk cId="2336554675" sldId="308"/>
            <ac:spMk id="33" creationId="{05E63C4F-C514-4F6D-8EE9-1D495373FB31}"/>
          </ac:spMkLst>
        </pc:spChg>
        <pc:spChg chg="del mod topLvl">
          <ac:chgData name="Antonio Carlos Meira Neto" userId="59b1efde8bf749db" providerId="LiveId" clId="{9C14D5D2-74D1-4F28-A979-A49B13C0A037}" dt="2021-12-04T22:12:48.954" v="3832" actId="478"/>
          <ac:spMkLst>
            <pc:docMk/>
            <pc:sldMk cId="2336554675" sldId="308"/>
            <ac:spMk id="34" creationId="{3B721087-9ECD-4BDF-A087-72A1FC2C42CA}"/>
          </ac:spMkLst>
        </pc:spChg>
        <pc:spChg chg="del mod topLvl">
          <ac:chgData name="Antonio Carlos Meira Neto" userId="59b1efde8bf749db" providerId="LiveId" clId="{9C14D5D2-74D1-4F28-A979-A49B13C0A037}" dt="2021-12-04T22:12:48.954" v="3832" actId="478"/>
          <ac:spMkLst>
            <pc:docMk/>
            <pc:sldMk cId="2336554675" sldId="308"/>
            <ac:spMk id="35" creationId="{7EA4137C-EB27-40F8-B1DB-90A4C68D3F5B}"/>
          </ac:spMkLst>
        </pc:spChg>
        <pc:spChg chg="del mod topLvl">
          <ac:chgData name="Antonio Carlos Meira Neto" userId="59b1efde8bf749db" providerId="LiveId" clId="{9C14D5D2-74D1-4F28-A979-A49B13C0A037}" dt="2021-12-04T22:12:48.954" v="3832" actId="478"/>
          <ac:spMkLst>
            <pc:docMk/>
            <pc:sldMk cId="2336554675" sldId="308"/>
            <ac:spMk id="36" creationId="{0601CDC0-E2D9-4F42-A936-7C615351827C}"/>
          </ac:spMkLst>
        </pc:spChg>
        <pc:spChg chg="del mod topLvl">
          <ac:chgData name="Antonio Carlos Meira Neto" userId="59b1efde8bf749db" providerId="LiveId" clId="{9C14D5D2-74D1-4F28-A979-A49B13C0A037}" dt="2021-12-04T22:12:48.954" v="3832" actId="478"/>
          <ac:spMkLst>
            <pc:docMk/>
            <pc:sldMk cId="2336554675" sldId="308"/>
            <ac:spMk id="37" creationId="{348B45FC-7DEE-40AE-8046-A8CD664914CF}"/>
          </ac:spMkLst>
        </pc:spChg>
        <pc:spChg chg="del mod topLvl">
          <ac:chgData name="Antonio Carlos Meira Neto" userId="59b1efde8bf749db" providerId="LiveId" clId="{9C14D5D2-74D1-4F28-A979-A49B13C0A037}" dt="2021-12-04T22:22:14.001" v="4115" actId="478"/>
          <ac:spMkLst>
            <pc:docMk/>
            <pc:sldMk cId="2336554675" sldId="308"/>
            <ac:spMk id="38" creationId="{E565B84D-6E77-4880-9DD1-4CDF2FCEDEB0}"/>
          </ac:spMkLst>
        </pc:spChg>
        <pc:spChg chg="del mod topLvl">
          <ac:chgData name="Antonio Carlos Meira Neto" userId="59b1efde8bf749db" providerId="LiveId" clId="{9C14D5D2-74D1-4F28-A979-A49B13C0A037}" dt="2021-12-04T22:22:14.001" v="4115" actId="478"/>
          <ac:spMkLst>
            <pc:docMk/>
            <pc:sldMk cId="2336554675" sldId="308"/>
            <ac:spMk id="39" creationId="{57AAF64E-8A94-40ED-9C72-61BA7779B15D}"/>
          </ac:spMkLst>
        </pc:spChg>
        <pc:spChg chg="del mod topLvl">
          <ac:chgData name="Antonio Carlos Meira Neto" userId="59b1efde8bf749db" providerId="LiveId" clId="{9C14D5D2-74D1-4F28-A979-A49B13C0A037}" dt="2021-12-04T22:22:14.001" v="4115" actId="478"/>
          <ac:spMkLst>
            <pc:docMk/>
            <pc:sldMk cId="2336554675" sldId="308"/>
            <ac:spMk id="40" creationId="{95224979-CF2F-4948-8507-889978747923}"/>
          </ac:spMkLst>
        </pc:spChg>
        <pc:spChg chg="del mod topLvl">
          <ac:chgData name="Antonio Carlos Meira Neto" userId="59b1efde8bf749db" providerId="LiveId" clId="{9C14D5D2-74D1-4F28-A979-A49B13C0A037}" dt="2021-12-04T22:16:24.634" v="3913" actId="478"/>
          <ac:spMkLst>
            <pc:docMk/>
            <pc:sldMk cId="2336554675" sldId="308"/>
            <ac:spMk id="41" creationId="{59B4B27F-4E57-4AE6-A1B4-E718CBDBA230}"/>
          </ac:spMkLst>
        </pc:spChg>
        <pc:spChg chg="del mod topLvl">
          <ac:chgData name="Antonio Carlos Meira Neto" userId="59b1efde8bf749db" providerId="LiveId" clId="{9C14D5D2-74D1-4F28-A979-A49B13C0A037}" dt="2021-12-04T22:16:24.634" v="3913" actId="478"/>
          <ac:spMkLst>
            <pc:docMk/>
            <pc:sldMk cId="2336554675" sldId="308"/>
            <ac:spMk id="42" creationId="{43B85555-2B39-4DE4-94B2-7468272C4E5A}"/>
          </ac:spMkLst>
        </pc:spChg>
        <pc:spChg chg="del mod topLvl">
          <ac:chgData name="Antonio Carlos Meira Neto" userId="59b1efde8bf749db" providerId="LiveId" clId="{9C14D5D2-74D1-4F28-A979-A49B13C0A037}" dt="2021-12-04T22:16:24.634" v="3913" actId="478"/>
          <ac:spMkLst>
            <pc:docMk/>
            <pc:sldMk cId="2336554675" sldId="308"/>
            <ac:spMk id="43" creationId="{D00E8934-FFA8-4D7B-8030-327561E4BC2D}"/>
          </ac:spMkLst>
        </pc:spChg>
        <pc:spChg chg="del mod topLvl">
          <ac:chgData name="Antonio Carlos Meira Neto" userId="59b1efde8bf749db" providerId="LiveId" clId="{9C14D5D2-74D1-4F28-A979-A49B13C0A037}" dt="2021-12-04T22:16:24.634" v="3913" actId="478"/>
          <ac:spMkLst>
            <pc:docMk/>
            <pc:sldMk cId="2336554675" sldId="308"/>
            <ac:spMk id="44" creationId="{1821C345-D496-439A-B8CE-C0456EB792A8}"/>
          </ac:spMkLst>
        </pc:spChg>
        <pc:spChg chg="del mod topLvl">
          <ac:chgData name="Antonio Carlos Meira Neto" userId="59b1efde8bf749db" providerId="LiveId" clId="{9C14D5D2-74D1-4F28-A979-A49B13C0A037}" dt="2021-12-04T22:16:24.634" v="3913" actId="478"/>
          <ac:spMkLst>
            <pc:docMk/>
            <pc:sldMk cId="2336554675" sldId="308"/>
            <ac:spMk id="45" creationId="{8832CB40-3DD3-46F1-844C-AE895F72BE64}"/>
          </ac:spMkLst>
        </pc:spChg>
        <pc:spChg chg="add mod topLvl">
          <ac:chgData name="Antonio Carlos Meira Neto" userId="59b1efde8bf749db" providerId="LiveId" clId="{9C14D5D2-74D1-4F28-A979-A49B13C0A037}" dt="2021-12-04T22:21:31.753" v="4058" actId="164"/>
          <ac:spMkLst>
            <pc:docMk/>
            <pc:sldMk cId="2336554675" sldId="308"/>
            <ac:spMk id="49" creationId="{DC821848-3B49-41A0-9DDD-84EB1443747F}"/>
          </ac:spMkLst>
        </pc:spChg>
        <pc:spChg chg="add mod topLvl">
          <ac:chgData name="Antonio Carlos Meira Neto" userId="59b1efde8bf749db" providerId="LiveId" clId="{9C14D5D2-74D1-4F28-A979-A49B13C0A037}" dt="2021-12-04T22:21:31.753" v="4058" actId="164"/>
          <ac:spMkLst>
            <pc:docMk/>
            <pc:sldMk cId="2336554675" sldId="308"/>
            <ac:spMk id="50" creationId="{0054F40D-1102-4E50-80EB-7660BA997746}"/>
          </ac:spMkLst>
        </pc:spChg>
        <pc:spChg chg="add mod topLvl">
          <ac:chgData name="Antonio Carlos Meira Neto" userId="59b1efde8bf749db" providerId="LiveId" clId="{9C14D5D2-74D1-4F28-A979-A49B13C0A037}" dt="2021-12-04T22:21:31.753" v="4058" actId="164"/>
          <ac:spMkLst>
            <pc:docMk/>
            <pc:sldMk cId="2336554675" sldId="308"/>
            <ac:spMk id="51" creationId="{7BF79215-2109-4B55-B1BA-7C89C14BC372}"/>
          </ac:spMkLst>
        </pc:spChg>
        <pc:spChg chg="add mod topLvl">
          <ac:chgData name="Antonio Carlos Meira Neto" userId="59b1efde8bf749db" providerId="LiveId" clId="{9C14D5D2-74D1-4F28-A979-A49B13C0A037}" dt="2021-12-04T22:21:31.753" v="4058" actId="164"/>
          <ac:spMkLst>
            <pc:docMk/>
            <pc:sldMk cId="2336554675" sldId="308"/>
            <ac:spMk id="52" creationId="{05AC7709-1FCE-4AA5-8919-137BEBE444E6}"/>
          </ac:spMkLst>
        </pc:spChg>
        <pc:spChg chg="add mod topLvl">
          <ac:chgData name="Antonio Carlos Meira Neto" userId="59b1efde8bf749db" providerId="LiveId" clId="{9C14D5D2-74D1-4F28-A979-A49B13C0A037}" dt="2021-12-04T22:21:31.753" v="4058" actId="164"/>
          <ac:spMkLst>
            <pc:docMk/>
            <pc:sldMk cId="2336554675" sldId="308"/>
            <ac:spMk id="53" creationId="{DE158A40-DDD0-4867-B119-CE83AC635CF0}"/>
          </ac:spMkLst>
        </pc:spChg>
        <pc:spChg chg="add mod topLvl">
          <ac:chgData name="Antonio Carlos Meira Neto" userId="59b1efde8bf749db" providerId="LiveId" clId="{9C14D5D2-74D1-4F28-A979-A49B13C0A037}" dt="2021-12-04T22:21:31.753" v="4058" actId="164"/>
          <ac:spMkLst>
            <pc:docMk/>
            <pc:sldMk cId="2336554675" sldId="308"/>
            <ac:spMk id="54" creationId="{10908824-BB60-408B-BF52-088F7F096EF6}"/>
          </ac:spMkLst>
        </pc:spChg>
        <pc:spChg chg="add mod topLvl">
          <ac:chgData name="Antonio Carlos Meira Neto" userId="59b1efde8bf749db" providerId="LiveId" clId="{9C14D5D2-74D1-4F28-A979-A49B13C0A037}" dt="2021-12-04T22:21:31.753" v="4058" actId="164"/>
          <ac:spMkLst>
            <pc:docMk/>
            <pc:sldMk cId="2336554675" sldId="308"/>
            <ac:spMk id="55" creationId="{1767B33D-C6DC-479D-A60A-90619E777C54}"/>
          </ac:spMkLst>
        </pc:spChg>
        <pc:spChg chg="add del mod">
          <ac:chgData name="Antonio Carlos Meira Neto" userId="59b1efde8bf749db" providerId="LiveId" clId="{9C14D5D2-74D1-4F28-A979-A49B13C0A037}" dt="2021-12-04T22:18:58.562" v="3975" actId="478"/>
          <ac:spMkLst>
            <pc:docMk/>
            <pc:sldMk cId="2336554675" sldId="308"/>
            <ac:spMk id="56" creationId="{9384AB3E-11A6-407D-A363-9EB6EF677363}"/>
          </ac:spMkLst>
        </pc:spChg>
        <pc:spChg chg="add mod topLvl">
          <ac:chgData name="Antonio Carlos Meira Neto" userId="59b1efde8bf749db" providerId="LiveId" clId="{9C14D5D2-74D1-4F28-A979-A49B13C0A037}" dt="2021-12-04T22:21:31.753" v="4058" actId="164"/>
          <ac:spMkLst>
            <pc:docMk/>
            <pc:sldMk cId="2336554675" sldId="308"/>
            <ac:spMk id="58" creationId="{E84C865F-45C4-4937-9139-13601F693B64}"/>
          </ac:spMkLst>
        </pc:spChg>
        <pc:spChg chg="add mod topLvl">
          <ac:chgData name="Antonio Carlos Meira Neto" userId="59b1efde8bf749db" providerId="LiveId" clId="{9C14D5D2-74D1-4F28-A979-A49B13C0A037}" dt="2021-12-04T22:21:31.753" v="4058" actId="164"/>
          <ac:spMkLst>
            <pc:docMk/>
            <pc:sldMk cId="2336554675" sldId="308"/>
            <ac:spMk id="59" creationId="{AE731AB8-F4B9-4B7B-8A9C-8D51D8820479}"/>
          </ac:spMkLst>
        </pc:spChg>
        <pc:spChg chg="add mod topLvl">
          <ac:chgData name="Antonio Carlos Meira Neto" userId="59b1efde8bf749db" providerId="LiveId" clId="{9C14D5D2-74D1-4F28-A979-A49B13C0A037}" dt="2021-12-04T22:21:31.753" v="4058" actId="164"/>
          <ac:spMkLst>
            <pc:docMk/>
            <pc:sldMk cId="2336554675" sldId="308"/>
            <ac:spMk id="60" creationId="{0D425F72-8957-4F18-A1E9-0AD1637A86E0}"/>
          </ac:spMkLst>
        </pc:spChg>
        <pc:spChg chg="add mod">
          <ac:chgData name="Antonio Carlos Meira Neto" userId="59b1efde8bf749db" providerId="LiveId" clId="{9C14D5D2-74D1-4F28-A979-A49B13C0A037}" dt="2021-12-04T22:19:46.302" v="3980" actId="164"/>
          <ac:spMkLst>
            <pc:docMk/>
            <pc:sldMk cId="2336554675" sldId="308"/>
            <ac:spMk id="62" creationId="{18940519-2B7C-4944-9B0E-51C31F7224BD}"/>
          </ac:spMkLst>
        </pc:spChg>
        <pc:spChg chg="add mod">
          <ac:chgData name="Antonio Carlos Meira Neto" userId="59b1efde8bf749db" providerId="LiveId" clId="{9C14D5D2-74D1-4F28-A979-A49B13C0A037}" dt="2021-12-04T22:19:46.302" v="3980" actId="164"/>
          <ac:spMkLst>
            <pc:docMk/>
            <pc:sldMk cId="2336554675" sldId="308"/>
            <ac:spMk id="63" creationId="{49300CFE-B288-43A5-9BEB-A945EFB89675}"/>
          </ac:spMkLst>
        </pc:spChg>
        <pc:spChg chg="add mod topLvl">
          <ac:chgData name="Antonio Carlos Meira Neto" userId="59b1efde8bf749db" providerId="LiveId" clId="{9C14D5D2-74D1-4F28-A979-A49B13C0A037}" dt="2021-12-04T22:21:31.753" v="4058" actId="164"/>
          <ac:spMkLst>
            <pc:docMk/>
            <pc:sldMk cId="2336554675" sldId="308"/>
            <ac:spMk id="64" creationId="{815A9F53-DFCD-4C57-BD55-4CFCA0D25AB1}"/>
          </ac:spMkLst>
        </pc:spChg>
        <pc:spChg chg="add del mod">
          <ac:chgData name="Antonio Carlos Meira Neto" userId="59b1efde8bf749db" providerId="LiveId" clId="{9C14D5D2-74D1-4F28-A979-A49B13C0A037}" dt="2021-12-04T22:06:07.363" v="3560" actId="478"/>
          <ac:spMkLst>
            <pc:docMk/>
            <pc:sldMk cId="2336554675" sldId="308"/>
            <ac:spMk id="65" creationId="{257B5098-812F-451A-99F1-BD5162A65A6F}"/>
          </ac:spMkLst>
        </pc:spChg>
        <pc:spChg chg="add del mod">
          <ac:chgData name="Antonio Carlos Meira Neto" userId="59b1efde8bf749db" providerId="LiveId" clId="{9C14D5D2-74D1-4F28-A979-A49B13C0A037}" dt="2021-12-04T22:11:52.663" v="3764"/>
          <ac:spMkLst>
            <pc:docMk/>
            <pc:sldMk cId="2336554675" sldId="308"/>
            <ac:spMk id="68" creationId="{FF74CD15-AF20-4757-B702-F70485A52087}"/>
          </ac:spMkLst>
        </pc:spChg>
        <pc:spChg chg="add del mod">
          <ac:chgData name="Antonio Carlos Meira Neto" userId="59b1efde8bf749db" providerId="LiveId" clId="{9C14D5D2-74D1-4F28-A979-A49B13C0A037}" dt="2021-12-04T22:11:52.663" v="3764"/>
          <ac:spMkLst>
            <pc:docMk/>
            <pc:sldMk cId="2336554675" sldId="308"/>
            <ac:spMk id="69" creationId="{C3E41106-EF48-44A0-AF20-6D75E9EB3A03}"/>
          </ac:spMkLst>
        </pc:spChg>
        <pc:spChg chg="add del mod">
          <ac:chgData name="Antonio Carlos Meira Neto" userId="59b1efde8bf749db" providerId="LiveId" clId="{9C14D5D2-74D1-4F28-A979-A49B13C0A037}" dt="2021-12-04T22:11:52.663" v="3764"/>
          <ac:spMkLst>
            <pc:docMk/>
            <pc:sldMk cId="2336554675" sldId="308"/>
            <ac:spMk id="70" creationId="{401CC2C1-9CF4-4E14-8B48-065D34FA4E27}"/>
          </ac:spMkLst>
        </pc:spChg>
        <pc:spChg chg="add del mod">
          <ac:chgData name="Antonio Carlos Meira Neto" userId="59b1efde8bf749db" providerId="LiveId" clId="{9C14D5D2-74D1-4F28-A979-A49B13C0A037}" dt="2021-12-04T22:11:52.663" v="3764"/>
          <ac:spMkLst>
            <pc:docMk/>
            <pc:sldMk cId="2336554675" sldId="308"/>
            <ac:spMk id="71" creationId="{578C1A5D-F53C-4234-8A11-B382A52BAF73}"/>
          </ac:spMkLst>
        </pc:spChg>
        <pc:spChg chg="add del mod">
          <ac:chgData name="Antonio Carlos Meira Neto" userId="59b1efde8bf749db" providerId="LiveId" clId="{9C14D5D2-74D1-4F28-A979-A49B13C0A037}" dt="2021-12-04T22:11:52.663" v="3764"/>
          <ac:spMkLst>
            <pc:docMk/>
            <pc:sldMk cId="2336554675" sldId="308"/>
            <ac:spMk id="72" creationId="{A1CC18CD-94AE-4E6F-BC64-C94889E20957}"/>
          </ac:spMkLst>
        </pc:spChg>
        <pc:spChg chg="add del mod">
          <ac:chgData name="Antonio Carlos Meira Neto" userId="59b1efde8bf749db" providerId="LiveId" clId="{9C14D5D2-74D1-4F28-A979-A49B13C0A037}" dt="2021-12-04T22:11:52.663" v="3764"/>
          <ac:spMkLst>
            <pc:docMk/>
            <pc:sldMk cId="2336554675" sldId="308"/>
            <ac:spMk id="74" creationId="{FFEA75A9-0B8B-4087-9081-08766120E884}"/>
          </ac:spMkLst>
        </pc:spChg>
        <pc:spChg chg="add del mod">
          <ac:chgData name="Antonio Carlos Meira Neto" userId="59b1efde8bf749db" providerId="LiveId" clId="{9C14D5D2-74D1-4F28-A979-A49B13C0A037}" dt="2021-12-04T22:11:52.663" v="3764"/>
          <ac:spMkLst>
            <pc:docMk/>
            <pc:sldMk cId="2336554675" sldId="308"/>
            <ac:spMk id="75" creationId="{92DD95FD-7D55-4B6D-B829-411113818C00}"/>
          </ac:spMkLst>
        </pc:spChg>
        <pc:spChg chg="add del mod">
          <ac:chgData name="Antonio Carlos Meira Neto" userId="59b1efde8bf749db" providerId="LiveId" clId="{9C14D5D2-74D1-4F28-A979-A49B13C0A037}" dt="2021-12-04T22:11:52.663" v="3764"/>
          <ac:spMkLst>
            <pc:docMk/>
            <pc:sldMk cId="2336554675" sldId="308"/>
            <ac:spMk id="76" creationId="{99B81A07-BC92-4284-A4EF-7846E47F16D1}"/>
          </ac:spMkLst>
        </pc:spChg>
        <pc:spChg chg="add del mod">
          <ac:chgData name="Antonio Carlos Meira Neto" userId="59b1efde8bf749db" providerId="LiveId" clId="{9C14D5D2-74D1-4F28-A979-A49B13C0A037}" dt="2021-12-04T22:11:52.663" v="3764"/>
          <ac:spMkLst>
            <pc:docMk/>
            <pc:sldMk cId="2336554675" sldId="308"/>
            <ac:spMk id="77" creationId="{53B76EAE-4716-4A38-8544-728F3DD0752A}"/>
          </ac:spMkLst>
        </pc:spChg>
        <pc:spChg chg="add del mod">
          <ac:chgData name="Antonio Carlos Meira Neto" userId="59b1efde8bf749db" providerId="LiveId" clId="{9C14D5D2-74D1-4F28-A979-A49B13C0A037}" dt="2021-12-04T22:11:52.663" v="3764"/>
          <ac:spMkLst>
            <pc:docMk/>
            <pc:sldMk cId="2336554675" sldId="308"/>
            <ac:spMk id="78" creationId="{68E2A0EB-13E5-4E4A-A941-6045C6D2FD45}"/>
          </ac:spMkLst>
        </pc:spChg>
        <pc:spChg chg="add del mod">
          <ac:chgData name="Antonio Carlos Meira Neto" userId="59b1efde8bf749db" providerId="LiveId" clId="{9C14D5D2-74D1-4F28-A979-A49B13C0A037}" dt="2021-12-04T22:11:52.663" v="3764"/>
          <ac:spMkLst>
            <pc:docMk/>
            <pc:sldMk cId="2336554675" sldId="308"/>
            <ac:spMk id="79" creationId="{0C308E36-A7C8-470A-AC6F-44A5643BD5AC}"/>
          </ac:spMkLst>
        </pc:spChg>
        <pc:spChg chg="add del mod">
          <ac:chgData name="Antonio Carlos Meira Neto" userId="59b1efde8bf749db" providerId="LiveId" clId="{9C14D5D2-74D1-4F28-A979-A49B13C0A037}" dt="2021-12-04T22:11:52.663" v="3764"/>
          <ac:spMkLst>
            <pc:docMk/>
            <pc:sldMk cId="2336554675" sldId="308"/>
            <ac:spMk id="81" creationId="{E22153FB-9D3F-4D1B-9209-47A327940D3E}"/>
          </ac:spMkLst>
        </pc:spChg>
        <pc:spChg chg="add del mod">
          <ac:chgData name="Antonio Carlos Meira Neto" userId="59b1efde8bf749db" providerId="LiveId" clId="{9C14D5D2-74D1-4F28-A979-A49B13C0A037}" dt="2021-12-04T22:11:52.663" v="3764"/>
          <ac:spMkLst>
            <pc:docMk/>
            <pc:sldMk cId="2336554675" sldId="308"/>
            <ac:spMk id="83" creationId="{817E455F-0BDD-4F58-AB86-5F83A22A3520}"/>
          </ac:spMkLst>
        </pc:spChg>
        <pc:spChg chg="add del mod">
          <ac:chgData name="Antonio Carlos Meira Neto" userId="59b1efde8bf749db" providerId="LiveId" clId="{9C14D5D2-74D1-4F28-A979-A49B13C0A037}" dt="2021-12-04T22:11:52.663" v="3764"/>
          <ac:spMkLst>
            <pc:docMk/>
            <pc:sldMk cId="2336554675" sldId="308"/>
            <ac:spMk id="84" creationId="{3386ADC0-9B1C-4C80-9E37-7B37AC2903CF}"/>
          </ac:spMkLst>
        </pc:spChg>
        <pc:spChg chg="add mod">
          <ac:chgData name="Antonio Carlos Meira Neto" userId="59b1efde8bf749db" providerId="LiveId" clId="{9C14D5D2-74D1-4F28-A979-A49B13C0A037}" dt="2021-12-04T22:21:55.590" v="4098" actId="1036"/>
          <ac:spMkLst>
            <pc:docMk/>
            <pc:sldMk cId="2336554675" sldId="308"/>
            <ac:spMk id="86" creationId="{162B3577-5424-4035-8405-BB005AF8F614}"/>
          </ac:spMkLst>
        </pc:spChg>
        <pc:spChg chg="add mod">
          <ac:chgData name="Antonio Carlos Meira Neto" userId="59b1efde8bf749db" providerId="LiveId" clId="{9C14D5D2-74D1-4F28-A979-A49B13C0A037}" dt="2021-12-04T22:22:00.325" v="4107" actId="1035"/>
          <ac:spMkLst>
            <pc:docMk/>
            <pc:sldMk cId="2336554675" sldId="308"/>
            <ac:spMk id="87" creationId="{63A3D2CC-59FB-4245-9E8E-000019FDAF24}"/>
          </ac:spMkLst>
        </pc:spChg>
        <pc:spChg chg="add mod">
          <ac:chgData name="Antonio Carlos Meira Neto" userId="59b1efde8bf749db" providerId="LiveId" clId="{9C14D5D2-74D1-4F28-A979-A49B13C0A037}" dt="2021-12-04T22:22:02.206" v="4111" actId="1035"/>
          <ac:spMkLst>
            <pc:docMk/>
            <pc:sldMk cId="2336554675" sldId="308"/>
            <ac:spMk id="88" creationId="{A57F1138-88CB-48C2-9033-8E5041FC33ED}"/>
          </ac:spMkLst>
        </pc:spChg>
        <pc:spChg chg="add mod">
          <ac:chgData name="Antonio Carlos Meira Neto" userId="59b1efde8bf749db" providerId="LiveId" clId="{9C14D5D2-74D1-4F28-A979-A49B13C0A037}" dt="2021-12-04T22:22:04.382" v="4114" actId="1036"/>
          <ac:spMkLst>
            <pc:docMk/>
            <pc:sldMk cId="2336554675" sldId="308"/>
            <ac:spMk id="89" creationId="{D99C83C0-58C2-4CB8-9F0F-F4275DB13E91}"/>
          </ac:spMkLst>
        </pc:spChg>
        <pc:spChg chg="add mod">
          <ac:chgData name="Antonio Carlos Meira Neto" userId="59b1efde8bf749db" providerId="LiveId" clId="{9C14D5D2-74D1-4F28-A979-A49B13C0A037}" dt="2021-12-04T22:19:57.064" v="3982" actId="164"/>
          <ac:spMkLst>
            <pc:docMk/>
            <pc:sldMk cId="2336554675" sldId="308"/>
            <ac:spMk id="90" creationId="{CAF53DDC-4E86-4DB0-B1BD-0C04E498B814}"/>
          </ac:spMkLst>
        </pc:spChg>
        <pc:spChg chg="add mod">
          <ac:chgData name="Antonio Carlos Meira Neto" userId="59b1efde8bf749db" providerId="LiveId" clId="{9C14D5D2-74D1-4F28-A979-A49B13C0A037}" dt="2021-12-04T22:19:57.064" v="3982" actId="164"/>
          <ac:spMkLst>
            <pc:docMk/>
            <pc:sldMk cId="2336554675" sldId="308"/>
            <ac:spMk id="91" creationId="{A15FDE11-63B1-49D3-AC8F-F45F1DB6B46A}"/>
          </ac:spMkLst>
        </pc:spChg>
        <pc:spChg chg="add mod">
          <ac:chgData name="Antonio Carlos Meira Neto" userId="59b1efde8bf749db" providerId="LiveId" clId="{9C14D5D2-74D1-4F28-A979-A49B13C0A037}" dt="2021-12-04T22:19:57.064" v="3982" actId="164"/>
          <ac:spMkLst>
            <pc:docMk/>
            <pc:sldMk cId="2336554675" sldId="308"/>
            <ac:spMk id="92" creationId="{27984976-EE5B-494D-94E0-7E715C4D5802}"/>
          </ac:spMkLst>
        </pc:spChg>
        <pc:spChg chg="add mod">
          <ac:chgData name="Antonio Carlos Meira Neto" userId="59b1efde8bf749db" providerId="LiveId" clId="{9C14D5D2-74D1-4F28-A979-A49B13C0A037}" dt="2021-12-04T22:19:57.064" v="3982" actId="164"/>
          <ac:spMkLst>
            <pc:docMk/>
            <pc:sldMk cId="2336554675" sldId="308"/>
            <ac:spMk id="93" creationId="{5758D567-2AC6-494D-A05D-34AFE3AC5248}"/>
          </ac:spMkLst>
        </pc:spChg>
        <pc:spChg chg="add mod">
          <ac:chgData name="Antonio Carlos Meira Neto" userId="59b1efde8bf749db" providerId="LiveId" clId="{9C14D5D2-74D1-4F28-A979-A49B13C0A037}" dt="2021-12-04T22:19:57.064" v="3982" actId="164"/>
          <ac:spMkLst>
            <pc:docMk/>
            <pc:sldMk cId="2336554675" sldId="308"/>
            <ac:spMk id="94" creationId="{88C441A2-5977-45BD-8E39-93A75E21E181}"/>
          </ac:spMkLst>
        </pc:spChg>
        <pc:spChg chg="add mod">
          <ac:chgData name="Antonio Carlos Meira Neto" userId="59b1efde8bf749db" providerId="LiveId" clId="{9C14D5D2-74D1-4F28-A979-A49B13C0A037}" dt="2021-12-04T22:19:57.064" v="3982" actId="164"/>
          <ac:spMkLst>
            <pc:docMk/>
            <pc:sldMk cId="2336554675" sldId="308"/>
            <ac:spMk id="95" creationId="{BDA5570B-6D06-4B12-8D8F-75958639534C}"/>
          </ac:spMkLst>
        </pc:spChg>
        <pc:spChg chg="add mod">
          <ac:chgData name="Antonio Carlos Meira Neto" userId="59b1efde8bf749db" providerId="LiveId" clId="{9C14D5D2-74D1-4F28-A979-A49B13C0A037}" dt="2021-12-04T22:19:57.064" v="3982" actId="164"/>
          <ac:spMkLst>
            <pc:docMk/>
            <pc:sldMk cId="2336554675" sldId="308"/>
            <ac:spMk id="96" creationId="{4DE23377-6DE4-468C-BACA-ACE10F4C885E}"/>
          </ac:spMkLst>
        </pc:spChg>
        <pc:spChg chg="add mod">
          <ac:chgData name="Antonio Carlos Meira Neto" userId="59b1efde8bf749db" providerId="LiveId" clId="{9C14D5D2-74D1-4F28-A979-A49B13C0A037}" dt="2021-12-04T22:19:57.064" v="3982" actId="164"/>
          <ac:spMkLst>
            <pc:docMk/>
            <pc:sldMk cId="2336554675" sldId="308"/>
            <ac:spMk id="97" creationId="{C6557B8F-0430-4333-A943-B9310EAFA89A}"/>
          </ac:spMkLst>
        </pc:spChg>
        <pc:spChg chg="add mod">
          <ac:chgData name="Antonio Carlos Meira Neto" userId="59b1efde8bf749db" providerId="LiveId" clId="{9C14D5D2-74D1-4F28-A979-A49B13C0A037}" dt="2021-12-04T22:19:57.064" v="3982" actId="164"/>
          <ac:spMkLst>
            <pc:docMk/>
            <pc:sldMk cId="2336554675" sldId="308"/>
            <ac:spMk id="98" creationId="{79F588BE-7649-4F06-B760-2BC021013C45}"/>
          </ac:spMkLst>
        </pc:spChg>
        <pc:spChg chg="add mod">
          <ac:chgData name="Antonio Carlos Meira Neto" userId="59b1efde8bf749db" providerId="LiveId" clId="{9C14D5D2-74D1-4F28-A979-A49B13C0A037}" dt="2021-12-04T22:19:57.064" v="3982" actId="164"/>
          <ac:spMkLst>
            <pc:docMk/>
            <pc:sldMk cId="2336554675" sldId="308"/>
            <ac:spMk id="99" creationId="{4DD05684-F552-4267-8C0E-87D54827FC69}"/>
          </ac:spMkLst>
        </pc:spChg>
        <pc:spChg chg="add mod">
          <ac:chgData name="Antonio Carlos Meira Neto" userId="59b1efde8bf749db" providerId="LiveId" clId="{9C14D5D2-74D1-4F28-A979-A49B13C0A037}" dt="2021-12-04T22:19:57.064" v="3982" actId="164"/>
          <ac:spMkLst>
            <pc:docMk/>
            <pc:sldMk cId="2336554675" sldId="308"/>
            <ac:spMk id="100" creationId="{9C2E9488-1F92-41B5-AEE6-F51D67070288}"/>
          </ac:spMkLst>
        </pc:spChg>
        <pc:spChg chg="add mod">
          <ac:chgData name="Antonio Carlos Meira Neto" userId="59b1efde8bf749db" providerId="LiveId" clId="{9C14D5D2-74D1-4F28-A979-A49B13C0A037}" dt="2021-12-04T22:19:57.064" v="3982" actId="164"/>
          <ac:spMkLst>
            <pc:docMk/>
            <pc:sldMk cId="2336554675" sldId="308"/>
            <ac:spMk id="101" creationId="{821B9AAC-CFE2-4448-8D4D-D93FAEC2EA70}"/>
          </ac:spMkLst>
        </pc:spChg>
        <pc:spChg chg="add del mod">
          <ac:chgData name="Antonio Carlos Meira Neto" userId="59b1efde8bf749db" providerId="LiveId" clId="{9C14D5D2-74D1-4F28-A979-A49B13C0A037}" dt="2021-12-04T22:13:40.562" v="3842" actId="478"/>
          <ac:spMkLst>
            <pc:docMk/>
            <pc:sldMk cId="2336554675" sldId="308"/>
            <ac:spMk id="103" creationId="{5AF2751A-0A09-4D77-B6B7-8E16DC853AF0}"/>
          </ac:spMkLst>
        </pc:spChg>
        <pc:spChg chg="add del mod">
          <ac:chgData name="Antonio Carlos Meira Neto" userId="59b1efde8bf749db" providerId="LiveId" clId="{9C14D5D2-74D1-4F28-A979-A49B13C0A037}" dt="2021-12-04T22:13:39.258" v="3841" actId="478"/>
          <ac:spMkLst>
            <pc:docMk/>
            <pc:sldMk cId="2336554675" sldId="308"/>
            <ac:spMk id="104" creationId="{103244FA-DAB7-47DB-960E-225902D7CFE0}"/>
          </ac:spMkLst>
        </pc:spChg>
        <pc:spChg chg="add mod">
          <ac:chgData name="Antonio Carlos Meira Neto" userId="59b1efde8bf749db" providerId="LiveId" clId="{9C14D5D2-74D1-4F28-A979-A49B13C0A037}" dt="2021-12-04T22:19:57.064" v="3982" actId="164"/>
          <ac:spMkLst>
            <pc:docMk/>
            <pc:sldMk cId="2336554675" sldId="308"/>
            <ac:spMk id="105" creationId="{C02BA7BB-93D1-4A74-8E9F-7CB162E0CBC4}"/>
          </ac:spMkLst>
        </pc:spChg>
        <pc:spChg chg="add mod">
          <ac:chgData name="Antonio Carlos Meira Neto" userId="59b1efde8bf749db" providerId="LiveId" clId="{9C14D5D2-74D1-4F28-A979-A49B13C0A037}" dt="2021-12-04T22:19:57.064" v="3982" actId="164"/>
          <ac:spMkLst>
            <pc:docMk/>
            <pc:sldMk cId="2336554675" sldId="308"/>
            <ac:spMk id="107" creationId="{045BFC63-6362-49F8-B241-84E9C809E27C}"/>
          </ac:spMkLst>
        </pc:spChg>
        <pc:spChg chg="add mod">
          <ac:chgData name="Antonio Carlos Meira Neto" userId="59b1efde8bf749db" providerId="LiveId" clId="{9C14D5D2-74D1-4F28-A979-A49B13C0A037}" dt="2021-12-04T22:21:37.149" v="4070" actId="1035"/>
          <ac:spMkLst>
            <pc:docMk/>
            <pc:sldMk cId="2336554675" sldId="308"/>
            <ac:spMk id="108" creationId="{3D06204A-330E-47D7-AD15-6473C8131877}"/>
          </ac:spMkLst>
        </pc:spChg>
        <pc:spChg chg="add mod">
          <ac:chgData name="Antonio Carlos Meira Neto" userId="59b1efde8bf749db" providerId="LiveId" clId="{9C14D5D2-74D1-4F28-A979-A49B13C0A037}" dt="2021-12-04T22:21:40.295" v="4078" actId="1035"/>
          <ac:spMkLst>
            <pc:docMk/>
            <pc:sldMk cId="2336554675" sldId="308"/>
            <ac:spMk id="109" creationId="{82D8B96D-50F9-4C80-A09E-AA31EA9C674D}"/>
          </ac:spMkLst>
        </pc:spChg>
        <pc:spChg chg="add mod">
          <ac:chgData name="Antonio Carlos Meira Neto" userId="59b1efde8bf749db" providerId="LiveId" clId="{9C14D5D2-74D1-4F28-A979-A49B13C0A037}" dt="2021-12-04T22:21:44.119" v="4081" actId="1035"/>
          <ac:spMkLst>
            <pc:docMk/>
            <pc:sldMk cId="2336554675" sldId="308"/>
            <ac:spMk id="110" creationId="{209DCC73-8D36-4454-BA15-49531D8A9D66}"/>
          </ac:spMkLst>
        </pc:spChg>
        <pc:spChg chg="add mod">
          <ac:chgData name="Antonio Carlos Meira Neto" userId="59b1efde8bf749db" providerId="LiveId" clId="{9C14D5D2-74D1-4F28-A979-A49B13C0A037}" dt="2021-12-04T22:21:46.498" v="4084" actId="1036"/>
          <ac:spMkLst>
            <pc:docMk/>
            <pc:sldMk cId="2336554675" sldId="308"/>
            <ac:spMk id="111" creationId="{88C47B73-3CA0-4FD7-9926-18AA868C5C11}"/>
          </ac:spMkLst>
        </pc:spChg>
        <pc:spChg chg="add mod">
          <ac:chgData name="Antonio Carlos Meira Neto" userId="59b1efde8bf749db" providerId="LiveId" clId="{9C14D5D2-74D1-4F28-A979-A49B13C0A037}" dt="2021-12-04T22:19:51.877" v="3981" actId="164"/>
          <ac:spMkLst>
            <pc:docMk/>
            <pc:sldMk cId="2336554675" sldId="308"/>
            <ac:spMk id="112" creationId="{D1E6256A-9862-4A0C-BFB2-1D6F26BD9CB2}"/>
          </ac:spMkLst>
        </pc:spChg>
        <pc:spChg chg="add mod">
          <ac:chgData name="Antonio Carlos Meira Neto" userId="59b1efde8bf749db" providerId="LiveId" clId="{9C14D5D2-74D1-4F28-A979-A49B13C0A037}" dt="2021-12-04T22:19:51.877" v="3981" actId="164"/>
          <ac:spMkLst>
            <pc:docMk/>
            <pc:sldMk cId="2336554675" sldId="308"/>
            <ac:spMk id="113" creationId="{96A8C908-A2BF-4CCA-A8C0-046A361B7D66}"/>
          </ac:spMkLst>
        </pc:spChg>
        <pc:spChg chg="add mod">
          <ac:chgData name="Antonio Carlos Meira Neto" userId="59b1efde8bf749db" providerId="LiveId" clId="{9C14D5D2-74D1-4F28-A979-A49B13C0A037}" dt="2021-12-04T22:19:51.877" v="3981" actId="164"/>
          <ac:spMkLst>
            <pc:docMk/>
            <pc:sldMk cId="2336554675" sldId="308"/>
            <ac:spMk id="114" creationId="{04679354-9F0E-484E-9157-B45CA2D5D361}"/>
          </ac:spMkLst>
        </pc:spChg>
        <pc:spChg chg="add mod">
          <ac:chgData name="Antonio Carlos Meira Neto" userId="59b1efde8bf749db" providerId="LiveId" clId="{9C14D5D2-74D1-4F28-A979-A49B13C0A037}" dt="2021-12-04T22:19:51.877" v="3981" actId="164"/>
          <ac:spMkLst>
            <pc:docMk/>
            <pc:sldMk cId="2336554675" sldId="308"/>
            <ac:spMk id="115" creationId="{887525D5-D9A2-4A3B-9DBE-FB3AB6110BE4}"/>
          </ac:spMkLst>
        </pc:spChg>
        <pc:spChg chg="add mod">
          <ac:chgData name="Antonio Carlos Meira Neto" userId="59b1efde8bf749db" providerId="LiveId" clId="{9C14D5D2-74D1-4F28-A979-A49B13C0A037}" dt="2021-12-04T22:19:51.877" v="3981" actId="164"/>
          <ac:spMkLst>
            <pc:docMk/>
            <pc:sldMk cId="2336554675" sldId="308"/>
            <ac:spMk id="116" creationId="{E123A1BF-47AD-4FA3-B05B-CE2675B330DB}"/>
          </ac:spMkLst>
        </pc:spChg>
        <pc:spChg chg="add mod">
          <ac:chgData name="Antonio Carlos Meira Neto" userId="59b1efde8bf749db" providerId="LiveId" clId="{9C14D5D2-74D1-4F28-A979-A49B13C0A037}" dt="2021-12-04T22:19:51.877" v="3981" actId="164"/>
          <ac:spMkLst>
            <pc:docMk/>
            <pc:sldMk cId="2336554675" sldId="308"/>
            <ac:spMk id="117" creationId="{B15B872B-61F0-43D6-9453-924D964CE5DF}"/>
          </ac:spMkLst>
        </pc:spChg>
        <pc:spChg chg="add mod">
          <ac:chgData name="Antonio Carlos Meira Neto" userId="59b1efde8bf749db" providerId="LiveId" clId="{9C14D5D2-74D1-4F28-A979-A49B13C0A037}" dt="2021-12-04T22:19:51.877" v="3981" actId="164"/>
          <ac:spMkLst>
            <pc:docMk/>
            <pc:sldMk cId="2336554675" sldId="308"/>
            <ac:spMk id="118" creationId="{6D9A741C-0147-46E6-AF66-435031C1594E}"/>
          </ac:spMkLst>
        </pc:spChg>
        <pc:spChg chg="add mod">
          <ac:chgData name="Antonio Carlos Meira Neto" userId="59b1efde8bf749db" providerId="LiveId" clId="{9C14D5D2-74D1-4F28-A979-A49B13C0A037}" dt="2021-12-04T22:19:51.877" v="3981" actId="164"/>
          <ac:spMkLst>
            <pc:docMk/>
            <pc:sldMk cId="2336554675" sldId="308"/>
            <ac:spMk id="119" creationId="{66C7F8A6-9360-4E4F-B61D-FE83AD693A9F}"/>
          </ac:spMkLst>
        </pc:spChg>
        <pc:spChg chg="add mod">
          <ac:chgData name="Antonio Carlos Meira Neto" userId="59b1efde8bf749db" providerId="LiveId" clId="{9C14D5D2-74D1-4F28-A979-A49B13C0A037}" dt="2021-12-04T22:19:51.877" v="3981" actId="164"/>
          <ac:spMkLst>
            <pc:docMk/>
            <pc:sldMk cId="2336554675" sldId="308"/>
            <ac:spMk id="120" creationId="{D11C5A2D-9F05-4B22-953C-04191CB38CB1}"/>
          </ac:spMkLst>
        </pc:spChg>
        <pc:spChg chg="add mod">
          <ac:chgData name="Antonio Carlos Meira Neto" userId="59b1efde8bf749db" providerId="LiveId" clId="{9C14D5D2-74D1-4F28-A979-A49B13C0A037}" dt="2021-12-04T22:19:51.877" v="3981" actId="164"/>
          <ac:spMkLst>
            <pc:docMk/>
            <pc:sldMk cId="2336554675" sldId="308"/>
            <ac:spMk id="121" creationId="{9CE50E31-2CE7-4923-BCAE-2F13F6607A8F}"/>
          </ac:spMkLst>
        </pc:spChg>
        <pc:spChg chg="add mod">
          <ac:chgData name="Antonio Carlos Meira Neto" userId="59b1efde8bf749db" providerId="LiveId" clId="{9C14D5D2-74D1-4F28-A979-A49B13C0A037}" dt="2021-12-04T22:19:51.877" v="3981" actId="164"/>
          <ac:spMkLst>
            <pc:docMk/>
            <pc:sldMk cId="2336554675" sldId="308"/>
            <ac:spMk id="122" creationId="{C268E54B-8D17-435C-A660-FA3626F621C1}"/>
          </ac:spMkLst>
        </pc:spChg>
        <pc:spChg chg="add mod">
          <ac:chgData name="Antonio Carlos Meira Neto" userId="59b1efde8bf749db" providerId="LiveId" clId="{9C14D5D2-74D1-4F28-A979-A49B13C0A037}" dt="2021-12-04T22:19:51.877" v="3981" actId="164"/>
          <ac:spMkLst>
            <pc:docMk/>
            <pc:sldMk cId="2336554675" sldId="308"/>
            <ac:spMk id="123" creationId="{0C955B3F-57B1-4405-8ECB-CBECDFA636F1}"/>
          </ac:spMkLst>
        </pc:spChg>
        <pc:spChg chg="add mod">
          <ac:chgData name="Antonio Carlos Meira Neto" userId="59b1efde8bf749db" providerId="LiveId" clId="{9C14D5D2-74D1-4F28-A979-A49B13C0A037}" dt="2021-12-04T22:19:51.877" v="3981" actId="164"/>
          <ac:spMkLst>
            <pc:docMk/>
            <pc:sldMk cId="2336554675" sldId="308"/>
            <ac:spMk id="125" creationId="{E634CBEE-4A43-4061-BDD4-405C864D2F33}"/>
          </ac:spMkLst>
        </pc:spChg>
        <pc:spChg chg="add mod">
          <ac:chgData name="Antonio Carlos Meira Neto" userId="59b1efde8bf749db" providerId="LiveId" clId="{9C14D5D2-74D1-4F28-A979-A49B13C0A037}" dt="2021-12-04T22:19:51.877" v="3981" actId="164"/>
          <ac:spMkLst>
            <pc:docMk/>
            <pc:sldMk cId="2336554675" sldId="308"/>
            <ac:spMk id="126" creationId="{083B1003-2211-4B5E-BE40-69E7E3DF919E}"/>
          </ac:spMkLst>
        </pc:spChg>
        <pc:spChg chg="add mod">
          <ac:chgData name="Antonio Carlos Meira Neto" userId="59b1efde8bf749db" providerId="LiveId" clId="{9C14D5D2-74D1-4F28-A979-A49B13C0A037}" dt="2021-12-04T22:19:51.877" v="3981" actId="164"/>
          <ac:spMkLst>
            <pc:docMk/>
            <pc:sldMk cId="2336554675" sldId="308"/>
            <ac:spMk id="127" creationId="{33F24896-ACC6-46B1-97FA-5912AFA3B3D7}"/>
          </ac:spMkLst>
        </pc:spChg>
        <pc:spChg chg="add mod">
          <ac:chgData name="Antonio Carlos Meira Neto" userId="59b1efde8bf749db" providerId="LiveId" clId="{9C14D5D2-74D1-4F28-A979-A49B13C0A037}" dt="2021-12-04T22:19:46.302" v="3980" actId="164"/>
          <ac:spMkLst>
            <pc:docMk/>
            <pc:sldMk cId="2336554675" sldId="308"/>
            <ac:spMk id="129" creationId="{8DCF778B-94FC-449A-9773-4B45F6985733}"/>
          </ac:spMkLst>
        </pc:spChg>
        <pc:grpChg chg="del mod">
          <ac:chgData name="Antonio Carlos Meira Neto" userId="59b1efde8bf749db" providerId="LiveId" clId="{9C14D5D2-74D1-4F28-A979-A49B13C0A037}" dt="2021-11-28T07:31:31.814" v="3137" actId="165"/>
          <ac:grpSpMkLst>
            <pc:docMk/>
            <pc:sldMk cId="2336554675" sldId="308"/>
            <ac:grpSpMk id="2" creationId="{0A791A40-577D-4919-8241-690DAE12CC9D}"/>
          </ac:grpSpMkLst>
        </pc:grpChg>
        <pc:grpChg chg="add del mod">
          <ac:chgData name="Antonio Carlos Meira Neto" userId="59b1efde8bf749db" providerId="LiveId" clId="{9C14D5D2-74D1-4F28-A979-A49B13C0A037}" dt="2021-12-04T22:20:46.721" v="3988" actId="165"/>
          <ac:grpSpMkLst>
            <pc:docMk/>
            <pc:sldMk cId="2336554675" sldId="308"/>
            <ac:grpSpMk id="130" creationId="{A67B0502-6C0F-4B2D-B66C-3B6FFAE9A027}"/>
          </ac:grpSpMkLst>
        </pc:grpChg>
        <pc:grpChg chg="add mod">
          <ac:chgData name="Antonio Carlos Meira Neto" userId="59b1efde8bf749db" providerId="LiveId" clId="{9C14D5D2-74D1-4F28-A979-A49B13C0A037}" dt="2021-12-04T22:28:39.979" v="4455" actId="164"/>
          <ac:grpSpMkLst>
            <pc:docMk/>
            <pc:sldMk cId="2336554675" sldId="308"/>
            <ac:grpSpMk id="131" creationId="{8902EEC3-EE50-4199-BBF6-317890B49678}"/>
          </ac:grpSpMkLst>
        </pc:grpChg>
        <pc:grpChg chg="add mod">
          <ac:chgData name="Antonio Carlos Meira Neto" userId="59b1efde8bf749db" providerId="LiveId" clId="{9C14D5D2-74D1-4F28-A979-A49B13C0A037}" dt="2021-12-04T22:28:39.979" v="4455" actId="164"/>
          <ac:grpSpMkLst>
            <pc:docMk/>
            <pc:sldMk cId="2336554675" sldId="308"/>
            <ac:grpSpMk id="132" creationId="{2BCE38F8-467F-473D-A1B5-3297ADE1B49A}"/>
          </ac:grpSpMkLst>
        </pc:grpChg>
        <pc:grpChg chg="add mod">
          <ac:chgData name="Antonio Carlos Meira Neto" userId="59b1efde8bf749db" providerId="LiveId" clId="{9C14D5D2-74D1-4F28-A979-A49B13C0A037}" dt="2021-12-04T22:28:39.979" v="4455" actId="164"/>
          <ac:grpSpMkLst>
            <pc:docMk/>
            <pc:sldMk cId="2336554675" sldId="308"/>
            <ac:grpSpMk id="133" creationId="{CA6670AA-1700-4BD7-BE63-2F7F811D7B77}"/>
          </ac:grpSpMkLst>
        </pc:grpChg>
        <pc:grpChg chg="add mod">
          <ac:chgData name="Antonio Carlos Meira Neto" userId="59b1efde8bf749db" providerId="LiveId" clId="{9C14D5D2-74D1-4F28-A979-A49B13C0A037}" dt="2021-12-04T22:28:39.979" v="4455" actId="164"/>
          <ac:grpSpMkLst>
            <pc:docMk/>
            <pc:sldMk cId="2336554675" sldId="308"/>
            <ac:grpSpMk id="134" creationId="{DE7DECF6-8F13-4280-820D-9699CA5A1B8A}"/>
          </ac:grpSpMkLst>
        </pc:grpChg>
        <pc:grpChg chg="add mod">
          <ac:chgData name="Antonio Carlos Meira Neto" userId="59b1efde8bf749db" providerId="LiveId" clId="{9C14D5D2-74D1-4F28-A979-A49B13C0A037}" dt="2021-12-04T22:28:39.979" v="4455" actId="164"/>
          <ac:grpSpMkLst>
            <pc:docMk/>
            <pc:sldMk cId="2336554675" sldId="308"/>
            <ac:grpSpMk id="143" creationId="{F21DD91A-1B34-4DF4-B990-8D549956BF40}"/>
          </ac:grpSpMkLst>
        </pc:grpChg>
        <pc:graphicFrameChg chg="del">
          <ac:chgData name="Antonio Carlos Meira Neto" userId="59b1efde8bf749db" providerId="LiveId" clId="{9C14D5D2-74D1-4F28-A979-A49B13C0A037}" dt="2021-11-28T07:31:25.763" v="3136" actId="18245"/>
          <ac:graphicFrameMkLst>
            <pc:docMk/>
            <pc:sldMk cId="2336554675" sldId="308"/>
            <ac:graphicFrameMk id="56" creationId="{C6D220FD-88FB-4CFC-ABCA-BFCC85A2C08E}"/>
          </ac:graphicFrameMkLst>
        </pc:graphicFrameChg>
        <pc:cxnChg chg="add del mod">
          <ac:chgData name="Antonio Carlos Meira Neto" userId="59b1efde8bf749db" providerId="LiveId" clId="{9C14D5D2-74D1-4F28-A979-A49B13C0A037}" dt="2021-12-04T22:27:36.457" v="4453" actId="478"/>
          <ac:cxnSpMkLst>
            <pc:docMk/>
            <pc:sldMk cId="2336554675" sldId="308"/>
            <ac:cxnSpMk id="46" creationId="{C4CF48C6-7426-4599-AD17-E40E7B27B56B}"/>
          </ac:cxnSpMkLst>
        </pc:cxnChg>
        <pc:cxnChg chg="add mod topLvl">
          <ac:chgData name="Antonio Carlos Meira Neto" userId="59b1efde8bf749db" providerId="LiveId" clId="{9C14D5D2-74D1-4F28-A979-A49B13C0A037}" dt="2021-12-04T22:21:31.753" v="4058" actId="164"/>
          <ac:cxnSpMkLst>
            <pc:docMk/>
            <pc:sldMk cId="2336554675" sldId="308"/>
            <ac:cxnSpMk id="57" creationId="{5BF32902-FAD4-4647-A2BC-C3EDC6D293B3}"/>
          </ac:cxnSpMkLst>
        </pc:cxnChg>
        <pc:cxnChg chg="add mod topLvl">
          <ac:chgData name="Antonio Carlos Meira Neto" userId="59b1efde8bf749db" providerId="LiveId" clId="{9C14D5D2-74D1-4F28-A979-A49B13C0A037}" dt="2021-12-04T22:21:31.753" v="4058" actId="164"/>
          <ac:cxnSpMkLst>
            <pc:docMk/>
            <pc:sldMk cId="2336554675" sldId="308"/>
            <ac:cxnSpMk id="61" creationId="{FDB46137-6E29-4131-827E-1055D3D14EE5}"/>
          </ac:cxnSpMkLst>
        </pc:cxnChg>
        <pc:cxnChg chg="add del mod">
          <ac:chgData name="Antonio Carlos Meira Neto" userId="59b1efde8bf749db" providerId="LiveId" clId="{9C14D5D2-74D1-4F28-A979-A49B13C0A037}" dt="2021-12-04T22:11:52.663" v="3764"/>
          <ac:cxnSpMkLst>
            <pc:docMk/>
            <pc:sldMk cId="2336554675" sldId="308"/>
            <ac:cxnSpMk id="80" creationId="{6B3015D8-ADCD-4138-A292-31B06B447586}"/>
          </ac:cxnSpMkLst>
        </pc:cxnChg>
        <pc:cxnChg chg="add del mod">
          <ac:chgData name="Antonio Carlos Meira Neto" userId="59b1efde8bf749db" providerId="LiveId" clId="{9C14D5D2-74D1-4F28-A979-A49B13C0A037}" dt="2021-12-04T22:11:52.663" v="3764"/>
          <ac:cxnSpMkLst>
            <pc:docMk/>
            <pc:sldMk cId="2336554675" sldId="308"/>
            <ac:cxnSpMk id="85" creationId="{D434D414-C188-42A3-B2DD-D3E169E06BAF}"/>
          </ac:cxnSpMkLst>
        </pc:cxnChg>
        <pc:cxnChg chg="add mod">
          <ac:chgData name="Antonio Carlos Meira Neto" userId="59b1efde8bf749db" providerId="LiveId" clId="{9C14D5D2-74D1-4F28-A979-A49B13C0A037}" dt="2021-12-04T22:19:57.064" v="3982" actId="164"/>
          <ac:cxnSpMkLst>
            <pc:docMk/>
            <pc:sldMk cId="2336554675" sldId="308"/>
            <ac:cxnSpMk id="102" creationId="{1BC493B4-43FB-4B09-B0BA-794256955DEF}"/>
          </ac:cxnSpMkLst>
        </pc:cxnChg>
        <pc:cxnChg chg="add del mod">
          <ac:chgData name="Antonio Carlos Meira Neto" userId="59b1efde8bf749db" providerId="LiveId" clId="{9C14D5D2-74D1-4F28-A979-A49B13C0A037}" dt="2021-12-04T22:13:38.764" v="3840" actId="478"/>
          <ac:cxnSpMkLst>
            <pc:docMk/>
            <pc:sldMk cId="2336554675" sldId="308"/>
            <ac:cxnSpMk id="106" creationId="{54D6E46F-6E64-4CD1-8FE9-2BCCF5B163ED}"/>
          </ac:cxnSpMkLst>
        </pc:cxnChg>
        <pc:cxnChg chg="add mod">
          <ac:chgData name="Antonio Carlos Meira Neto" userId="59b1efde8bf749db" providerId="LiveId" clId="{9C14D5D2-74D1-4F28-A979-A49B13C0A037}" dt="2021-12-04T22:19:51.877" v="3981" actId="164"/>
          <ac:cxnSpMkLst>
            <pc:docMk/>
            <pc:sldMk cId="2336554675" sldId="308"/>
            <ac:cxnSpMk id="124" creationId="{8EB5AF21-D97A-4D80-847D-AE2FE626B059}"/>
          </ac:cxnSpMkLst>
        </pc:cxnChg>
        <pc:cxnChg chg="add mod">
          <ac:chgData name="Antonio Carlos Meira Neto" userId="59b1efde8bf749db" providerId="LiveId" clId="{9C14D5D2-74D1-4F28-A979-A49B13C0A037}" dt="2021-12-04T22:19:51.877" v="3981" actId="164"/>
          <ac:cxnSpMkLst>
            <pc:docMk/>
            <pc:sldMk cId="2336554675" sldId="308"/>
            <ac:cxnSpMk id="128" creationId="{9E0E207D-F86B-4251-9F7E-33F64E082A0E}"/>
          </ac:cxnSpMkLst>
        </pc:cxnChg>
        <pc:cxnChg chg="add mod">
          <ac:chgData name="Antonio Carlos Meira Neto" userId="59b1efde8bf749db" providerId="LiveId" clId="{9C14D5D2-74D1-4F28-A979-A49B13C0A037}" dt="2021-12-04T22:28:39.979" v="4455" actId="164"/>
          <ac:cxnSpMkLst>
            <pc:docMk/>
            <pc:sldMk cId="2336554675" sldId="308"/>
            <ac:cxnSpMk id="135" creationId="{A720AC64-3B86-4DD3-BD4D-361999FA8AEA}"/>
          </ac:cxnSpMkLst>
        </pc:cxnChg>
        <pc:cxnChg chg="add mod">
          <ac:chgData name="Antonio Carlos Meira Neto" userId="59b1efde8bf749db" providerId="LiveId" clId="{9C14D5D2-74D1-4F28-A979-A49B13C0A037}" dt="2021-12-04T22:28:39.979" v="4455" actId="164"/>
          <ac:cxnSpMkLst>
            <pc:docMk/>
            <pc:sldMk cId="2336554675" sldId="308"/>
            <ac:cxnSpMk id="136" creationId="{F89A954E-1F24-42C4-B039-4C3CCA625B4D}"/>
          </ac:cxnSpMkLst>
        </pc:cxnChg>
        <pc:cxnChg chg="add mod">
          <ac:chgData name="Antonio Carlos Meira Neto" userId="59b1efde8bf749db" providerId="LiveId" clId="{9C14D5D2-74D1-4F28-A979-A49B13C0A037}" dt="2021-12-04T22:28:39.979" v="4455" actId="164"/>
          <ac:cxnSpMkLst>
            <pc:docMk/>
            <pc:sldMk cId="2336554675" sldId="308"/>
            <ac:cxnSpMk id="140" creationId="{B7D331D4-B05E-461E-A278-966A804E146A}"/>
          </ac:cxnSpMkLst>
        </pc:cxnChg>
        <pc:cxnChg chg="add mod">
          <ac:chgData name="Antonio Carlos Meira Neto" userId="59b1efde8bf749db" providerId="LiveId" clId="{9C14D5D2-74D1-4F28-A979-A49B13C0A037}" dt="2021-12-04T22:28:39.979" v="4455" actId="164"/>
          <ac:cxnSpMkLst>
            <pc:docMk/>
            <pc:sldMk cId="2336554675" sldId="308"/>
            <ac:cxnSpMk id="141" creationId="{59DFC065-F72D-49DE-8891-BA82115B8438}"/>
          </ac:cxnSpMkLst>
        </pc:cxnChg>
        <pc:cxnChg chg="add mod">
          <ac:chgData name="Antonio Carlos Meira Neto" userId="59b1efde8bf749db" providerId="LiveId" clId="{9C14D5D2-74D1-4F28-A979-A49B13C0A037}" dt="2021-12-04T22:28:39.979" v="4455" actId="164"/>
          <ac:cxnSpMkLst>
            <pc:docMk/>
            <pc:sldMk cId="2336554675" sldId="308"/>
            <ac:cxnSpMk id="142" creationId="{D9D71208-1EEF-4A96-B287-8647180DF373}"/>
          </ac:cxnSpMkLst>
        </pc:cxnChg>
      </pc:sldChg>
      <pc:sldChg chg="delSp modSp add del">
        <pc:chgData name="Antonio Carlos Meira Neto" userId="59b1efde8bf749db" providerId="LiveId" clId="{9C14D5D2-74D1-4F28-A979-A49B13C0A037}" dt="2021-12-06T23:30:35.225" v="4869" actId="47"/>
        <pc:sldMkLst>
          <pc:docMk/>
          <pc:sldMk cId="1692508693" sldId="309"/>
        </pc:sldMkLst>
        <pc:spChg chg="mod topLvl">
          <ac:chgData name="Antonio Carlos Meira Neto" userId="59b1efde8bf749db" providerId="LiveId" clId="{9C14D5D2-74D1-4F28-A979-A49B13C0A037}" dt="2021-11-28T07:32:52.510" v="3270" actId="165"/>
          <ac:spMkLst>
            <pc:docMk/>
            <pc:sldMk cId="1692508693" sldId="309"/>
            <ac:spMk id="29" creationId="{376C90B4-4E3A-4499-861F-68038F66D0F0}"/>
          </ac:spMkLst>
        </pc:spChg>
        <pc:spChg chg="mod topLvl">
          <ac:chgData name="Antonio Carlos Meira Neto" userId="59b1efde8bf749db" providerId="LiveId" clId="{9C14D5D2-74D1-4F28-A979-A49B13C0A037}" dt="2021-11-28T07:32:52.510" v="3270" actId="165"/>
          <ac:spMkLst>
            <pc:docMk/>
            <pc:sldMk cId="1692508693" sldId="309"/>
            <ac:spMk id="30" creationId="{EF9BD2C4-34A8-4E8D-BE1D-DA9EADE94D3E}"/>
          </ac:spMkLst>
        </pc:spChg>
        <pc:spChg chg="mod topLvl">
          <ac:chgData name="Antonio Carlos Meira Neto" userId="59b1efde8bf749db" providerId="LiveId" clId="{9C14D5D2-74D1-4F28-A979-A49B13C0A037}" dt="2021-11-28T07:32:52.510" v="3270" actId="165"/>
          <ac:spMkLst>
            <pc:docMk/>
            <pc:sldMk cId="1692508693" sldId="309"/>
            <ac:spMk id="31" creationId="{A3F2535A-8B0E-493E-B81F-4DD0AFA4E03C}"/>
          </ac:spMkLst>
        </pc:spChg>
        <pc:spChg chg="mod topLvl">
          <ac:chgData name="Antonio Carlos Meira Neto" userId="59b1efde8bf749db" providerId="LiveId" clId="{9C14D5D2-74D1-4F28-A979-A49B13C0A037}" dt="2021-11-28T07:32:52.510" v="3270" actId="165"/>
          <ac:spMkLst>
            <pc:docMk/>
            <pc:sldMk cId="1692508693" sldId="309"/>
            <ac:spMk id="32" creationId="{22949EDD-46F2-48F7-92CD-5F1C4BF6DA99}"/>
          </ac:spMkLst>
        </pc:spChg>
        <pc:spChg chg="mod topLvl">
          <ac:chgData name="Antonio Carlos Meira Neto" userId="59b1efde8bf749db" providerId="LiveId" clId="{9C14D5D2-74D1-4F28-A979-A49B13C0A037}" dt="2021-11-28T07:32:52.510" v="3270" actId="165"/>
          <ac:spMkLst>
            <pc:docMk/>
            <pc:sldMk cId="1692508693" sldId="309"/>
            <ac:spMk id="33" creationId="{63235402-E761-46BC-836F-52BE48FFD2F2}"/>
          </ac:spMkLst>
        </pc:spChg>
        <pc:spChg chg="mod topLvl">
          <ac:chgData name="Antonio Carlos Meira Neto" userId="59b1efde8bf749db" providerId="LiveId" clId="{9C14D5D2-74D1-4F28-A979-A49B13C0A037}" dt="2021-11-28T07:32:52.510" v="3270" actId="165"/>
          <ac:spMkLst>
            <pc:docMk/>
            <pc:sldMk cId="1692508693" sldId="309"/>
            <ac:spMk id="34" creationId="{54462450-E88F-4919-BDF9-29B80E710363}"/>
          </ac:spMkLst>
        </pc:spChg>
        <pc:spChg chg="mod topLvl">
          <ac:chgData name="Antonio Carlos Meira Neto" userId="59b1efde8bf749db" providerId="LiveId" clId="{9C14D5D2-74D1-4F28-A979-A49B13C0A037}" dt="2021-11-28T07:32:52.510" v="3270" actId="165"/>
          <ac:spMkLst>
            <pc:docMk/>
            <pc:sldMk cId="1692508693" sldId="309"/>
            <ac:spMk id="35" creationId="{2ED70C88-4216-45D7-8748-A509054022B3}"/>
          </ac:spMkLst>
        </pc:spChg>
        <pc:spChg chg="mod topLvl">
          <ac:chgData name="Antonio Carlos Meira Neto" userId="59b1efde8bf749db" providerId="LiveId" clId="{9C14D5D2-74D1-4F28-A979-A49B13C0A037}" dt="2021-11-28T07:32:52.510" v="3270" actId="165"/>
          <ac:spMkLst>
            <pc:docMk/>
            <pc:sldMk cId="1692508693" sldId="309"/>
            <ac:spMk id="38" creationId="{14F7CD52-1359-4451-97EF-DCE4C56E9ADE}"/>
          </ac:spMkLst>
        </pc:spChg>
        <pc:spChg chg="mod topLvl">
          <ac:chgData name="Antonio Carlos Meira Neto" userId="59b1efde8bf749db" providerId="LiveId" clId="{9C14D5D2-74D1-4F28-A979-A49B13C0A037}" dt="2021-11-28T07:32:52.510" v="3270" actId="165"/>
          <ac:spMkLst>
            <pc:docMk/>
            <pc:sldMk cId="1692508693" sldId="309"/>
            <ac:spMk id="40" creationId="{66CD965C-AB38-4460-BED4-F5858153CCEC}"/>
          </ac:spMkLst>
        </pc:spChg>
        <pc:spChg chg="mod topLvl">
          <ac:chgData name="Antonio Carlos Meira Neto" userId="59b1efde8bf749db" providerId="LiveId" clId="{9C14D5D2-74D1-4F28-A979-A49B13C0A037}" dt="2021-11-28T07:32:52.510" v="3270" actId="165"/>
          <ac:spMkLst>
            <pc:docMk/>
            <pc:sldMk cId="1692508693" sldId="309"/>
            <ac:spMk id="41" creationId="{E9518031-6394-4890-B967-0A36BA571737}"/>
          </ac:spMkLst>
        </pc:spChg>
        <pc:spChg chg="mod topLvl">
          <ac:chgData name="Antonio Carlos Meira Neto" userId="59b1efde8bf749db" providerId="LiveId" clId="{9C14D5D2-74D1-4F28-A979-A49B13C0A037}" dt="2021-11-28T07:32:52.510" v="3270" actId="165"/>
          <ac:spMkLst>
            <pc:docMk/>
            <pc:sldMk cId="1692508693" sldId="309"/>
            <ac:spMk id="45" creationId="{50DCAFCE-0DBA-4A47-9472-D0D3695DF6E8}"/>
          </ac:spMkLst>
        </pc:spChg>
        <pc:grpChg chg="del">
          <ac:chgData name="Antonio Carlos Meira Neto" userId="59b1efde8bf749db" providerId="LiveId" clId="{9C14D5D2-74D1-4F28-A979-A49B13C0A037}" dt="2021-11-28T07:32:52.510" v="3270" actId="165"/>
          <ac:grpSpMkLst>
            <pc:docMk/>
            <pc:sldMk cId="1692508693" sldId="309"/>
            <ac:grpSpMk id="46" creationId="{4C947328-22E8-46DE-97FE-E63D8387F573}"/>
          </ac:grpSpMkLst>
        </pc:grpChg>
        <pc:graphicFrameChg chg="mod topLvl">
          <ac:chgData name="Antonio Carlos Meira Neto" userId="59b1efde8bf749db" providerId="LiveId" clId="{9C14D5D2-74D1-4F28-A979-A49B13C0A037}" dt="2021-11-28T07:32:52.510" v="3270" actId="165"/>
          <ac:graphicFrameMkLst>
            <pc:docMk/>
            <pc:sldMk cId="1692508693" sldId="309"/>
            <ac:graphicFrameMk id="6" creationId="{77548C4B-67D9-451E-B4D7-CEAFC30DDBB6}"/>
          </ac:graphicFrameMkLst>
        </pc:graphicFrameChg>
        <pc:cxnChg chg="mod topLvl">
          <ac:chgData name="Antonio Carlos Meira Neto" userId="59b1efde8bf749db" providerId="LiveId" clId="{9C14D5D2-74D1-4F28-A979-A49B13C0A037}" dt="2021-11-28T07:32:52.510" v="3270" actId="165"/>
          <ac:cxnSpMkLst>
            <pc:docMk/>
            <pc:sldMk cId="1692508693" sldId="309"/>
            <ac:cxnSpMk id="37" creationId="{59175B59-5C61-4FD3-832C-BB0E19641961}"/>
          </ac:cxnSpMkLst>
        </pc:cxnChg>
        <pc:cxnChg chg="mod topLvl">
          <ac:chgData name="Antonio Carlos Meira Neto" userId="59b1efde8bf749db" providerId="LiveId" clId="{9C14D5D2-74D1-4F28-A979-A49B13C0A037}" dt="2021-11-28T07:32:52.510" v="3270" actId="165"/>
          <ac:cxnSpMkLst>
            <pc:docMk/>
            <pc:sldMk cId="1692508693" sldId="309"/>
            <ac:cxnSpMk id="42" creationId="{4CD8C284-8FFB-4690-A017-E129BE53BA3A}"/>
          </ac:cxnSpMkLst>
        </pc:cxnChg>
      </pc:sldChg>
      <pc:sldChg chg="addSp delSp modSp add mod">
        <pc:chgData name="Antonio Carlos Meira Neto" userId="59b1efde8bf749db" providerId="LiveId" clId="{9C14D5D2-74D1-4F28-A979-A49B13C0A037}" dt="2021-12-06T23:33:18.618" v="4899" actId="3064"/>
        <pc:sldMkLst>
          <pc:docMk/>
          <pc:sldMk cId="3948631023" sldId="310"/>
        </pc:sldMkLst>
        <pc:spChg chg="del mod topLvl">
          <ac:chgData name="Antonio Carlos Meira Neto" userId="59b1efde8bf749db" providerId="LiveId" clId="{9C14D5D2-74D1-4F28-A979-A49B13C0A037}" dt="2021-12-04T22:38:59.336" v="4711" actId="478"/>
          <ac:spMkLst>
            <pc:docMk/>
            <pc:sldMk cId="3948631023" sldId="310"/>
            <ac:spMk id="15" creationId="{7DF60506-1DCB-4BE0-99B1-8FEEC2E43679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16" creationId="{61D4E8C4-99E5-49E8-B1AA-BA67BF47A4A4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17" creationId="{8893424F-7571-4F52-8EF8-8CED355013B9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19" creationId="{5B9A3415-81DE-417A-9E6A-DC787D4BBC80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20" creationId="{89AAC43B-AC86-49A2-8F5D-9412CBA442A8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21" creationId="{E26CFB5B-97B7-49CB-A17D-836F4A9D9F59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22" creationId="{0131AA97-7E07-4D43-A0EE-DEEEDC81F0C9}"/>
          </ac:spMkLst>
        </pc:spChg>
        <pc:spChg chg="mod topLvl">
          <ac:chgData name="Antonio Carlos Meira Neto" userId="59b1efde8bf749db" providerId="LiveId" clId="{9C14D5D2-74D1-4F28-A979-A49B13C0A037}" dt="2021-12-04T22:41:47.545" v="4868" actId="164"/>
          <ac:spMkLst>
            <pc:docMk/>
            <pc:sldMk cId="3948631023" sldId="310"/>
            <ac:spMk id="24" creationId="{D74A46E1-17F0-4B1E-A24D-DF292CFCA50F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25" creationId="{2579BF46-628F-44EE-9146-A04BB68250F3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26" creationId="{309B7D8A-5780-4F4A-BFD1-91ED4B646E2F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27" creationId="{30D9D158-88A4-4160-8712-CEAE80BD0DED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28" creationId="{E0B82BBB-1C7C-46E4-8BF9-DF68D576190B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29" creationId="{5CFD43C2-A9FF-470D-89DD-22FD349CBA0B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30" creationId="{5B570A5E-51F8-4701-9C6A-B37144D8B491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31" creationId="{5C98A66F-A987-4A7B-A36E-B2201DBA0704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32" creationId="{8D836BBA-CF95-479E-8EB1-96DD4143E2E4}"/>
          </ac:spMkLst>
        </pc:spChg>
        <pc:spChg chg="mod">
          <ac:chgData name="Antonio Carlos Meira Neto" userId="59b1efde8bf749db" providerId="LiveId" clId="{9C14D5D2-74D1-4F28-A979-A49B13C0A037}" dt="2021-12-06T23:32:42.899" v="4893" actId="20577"/>
          <ac:spMkLst>
            <pc:docMk/>
            <pc:sldMk cId="3948631023" sldId="310"/>
            <ac:spMk id="49" creationId="{DC821848-3B49-41A0-9DDD-84EB1443747F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50" creationId="{0054F40D-1102-4E50-80EB-7660BA997746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51" creationId="{7BF79215-2109-4B55-B1BA-7C89C14BC372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52" creationId="{05AC7709-1FCE-4AA5-8919-137BEBE444E6}"/>
          </ac:spMkLst>
        </pc:spChg>
        <pc:spChg chg="mod">
          <ac:chgData name="Antonio Carlos Meira Neto" userId="59b1efde8bf749db" providerId="LiveId" clId="{9C14D5D2-74D1-4F28-A979-A49B13C0A037}" dt="2021-12-06T23:33:18.618" v="4899" actId="3064"/>
          <ac:spMkLst>
            <pc:docMk/>
            <pc:sldMk cId="3948631023" sldId="310"/>
            <ac:spMk id="53" creationId="{DE158A40-DDD0-4867-B119-CE83AC635CF0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54" creationId="{10908824-BB60-408B-BF52-088F7F096EF6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55" creationId="{1767B33D-C6DC-479D-A60A-90619E777C54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58" creationId="{E84C865F-45C4-4937-9139-13601F693B64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59" creationId="{AE731AB8-F4B9-4B7B-8A9C-8D51D8820479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60" creationId="{0D425F72-8957-4F18-A1E9-0AD1637A86E0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62" creationId="{18940519-2B7C-4944-9B0E-51C31F7224BD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63" creationId="{49300CFE-B288-43A5-9BEB-A945EFB89675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64" creationId="{815A9F53-DFCD-4C57-BD55-4CFCA0D25AB1}"/>
          </ac:spMkLst>
        </pc:spChg>
        <pc:spChg chg="mod">
          <ac:chgData name="Antonio Carlos Meira Neto" userId="59b1efde8bf749db" providerId="LiveId" clId="{9C14D5D2-74D1-4F28-A979-A49B13C0A037}" dt="2021-12-04T22:41:38.064" v="4866" actId="1076"/>
          <ac:spMkLst>
            <pc:docMk/>
            <pc:sldMk cId="3948631023" sldId="310"/>
            <ac:spMk id="73" creationId="{DEC2DCA0-0858-4FDB-8776-D86AFED0183A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86" creationId="{162B3577-5424-4035-8405-BB005AF8F614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87" creationId="{63A3D2CC-59FB-4245-9E8E-000019FDAF24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88" creationId="{A57F1138-88CB-48C2-9033-8E5041FC33ED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89" creationId="{D99C83C0-58C2-4CB8-9F0F-F4275DB13E91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90" creationId="{CAF53DDC-4E86-4DB0-B1BD-0C04E498B814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91" creationId="{A15FDE11-63B1-49D3-AC8F-F45F1DB6B46A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92" creationId="{27984976-EE5B-494D-94E0-7E715C4D5802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93" creationId="{5758D567-2AC6-494D-A05D-34AFE3AC5248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94" creationId="{88C441A2-5977-45BD-8E39-93A75E21E181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95" creationId="{BDA5570B-6D06-4B12-8D8F-75958639534C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96" creationId="{4DE23377-6DE4-468C-BACA-ACE10F4C885E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97" creationId="{C6557B8F-0430-4333-A943-B9310EAFA89A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98" creationId="{79F588BE-7649-4F06-B760-2BC021013C45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99" creationId="{4DD05684-F552-4267-8C0E-87D54827FC69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100" creationId="{9C2E9488-1F92-41B5-AEE6-F51D67070288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101" creationId="{821B9AAC-CFE2-4448-8D4D-D93FAEC2EA70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105" creationId="{C02BA7BB-93D1-4A74-8E9F-7CB162E0CBC4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107" creationId="{045BFC63-6362-49F8-B241-84E9C809E27C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108" creationId="{3D06204A-330E-47D7-AD15-6473C8131877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109" creationId="{82D8B96D-50F9-4C80-A09E-AA31EA9C674D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110" creationId="{209DCC73-8D36-4454-BA15-49531D8A9D66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111" creationId="{88C47B73-3CA0-4FD7-9926-18AA868C5C11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112" creationId="{D1E6256A-9862-4A0C-BFB2-1D6F26BD9CB2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113" creationId="{96A8C908-A2BF-4CCA-A8C0-046A361B7D66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114" creationId="{04679354-9F0E-484E-9157-B45CA2D5D361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115" creationId="{887525D5-D9A2-4A3B-9DBE-FB3AB6110BE4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116" creationId="{E123A1BF-47AD-4FA3-B05B-CE2675B330DB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117" creationId="{B15B872B-61F0-43D6-9453-924D964CE5DF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118" creationId="{6D9A741C-0147-46E6-AF66-435031C1594E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119" creationId="{66C7F8A6-9360-4E4F-B61D-FE83AD693A9F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120" creationId="{D11C5A2D-9F05-4B22-953C-04191CB38CB1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121" creationId="{9CE50E31-2CE7-4923-BCAE-2F13F6607A8F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122" creationId="{C268E54B-8D17-435C-A660-FA3626F621C1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123" creationId="{0C955B3F-57B1-4405-8ECB-CBECDFA636F1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125" creationId="{E634CBEE-4A43-4061-BDD4-405C864D2F33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126" creationId="{083B1003-2211-4B5E-BE40-69E7E3DF919E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127" creationId="{33F24896-ACC6-46B1-97FA-5912AFA3B3D7}"/>
          </ac:spMkLst>
        </pc:spChg>
        <pc:spChg chg="mod">
          <ac:chgData name="Antonio Carlos Meira Neto" userId="59b1efde8bf749db" providerId="LiveId" clId="{9C14D5D2-74D1-4F28-A979-A49B13C0A037}" dt="2021-12-04T22:35:26.566" v="4462" actId="165"/>
          <ac:spMkLst>
            <pc:docMk/>
            <pc:sldMk cId="3948631023" sldId="310"/>
            <ac:spMk id="129" creationId="{8DCF778B-94FC-449A-9773-4B45F6985733}"/>
          </ac:spMkLst>
        </pc:spChg>
        <pc:grpChg chg="add mod">
          <ac:chgData name="Antonio Carlos Meira Neto" userId="59b1efde8bf749db" providerId="LiveId" clId="{9C14D5D2-74D1-4F28-A979-A49B13C0A037}" dt="2021-12-04T22:41:47.545" v="4868" actId="164"/>
          <ac:grpSpMkLst>
            <pc:docMk/>
            <pc:sldMk cId="3948631023" sldId="310"/>
            <ac:grpSpMk id="2" creationId="{9AF4C055-8057-4FBD-B838-3000831D8D6E}"/>
          </ac:grpSpMkLst>
        </pc:grpChg>
        <pc:grpChg chg="mod topLvl">
          <ac:chgData name="Antonio Carlos Meira Neto" userId="59b1efde8bf749db" providerId="LiveId" clId="{9C14D5D2-74D1-4F28-A979-A49B13C0A037}" dt="2021-12-04T22:41:47.545" v="4868" actId="164"/>
          <ac:grpSpMkLst>
            <pc:docMk/>
            <pc:sldMk cId="3948631023" sldId="310"/>
            <ac:grpSpMk id="131" creationId="{8902EEC3-EE50-4199-BBF6-317890B49678}"/>
          </ac:grpSpMkLst>
        </pc:grpChg>
        <pc:grpChg chg="mod topLvl">
          <ac:chgData name="Antonio Carlos Meira Neto" userId="59b1efde8bf749db" providerId="LiveId" clId="{9C14D5D2-74D1-4F28-A979-A49B13C0A037}" dt="2021-12-04T22:41:47.545" v="4868" actId="164"/>
          <ac:grpSpMkLst>
            <pc:docMk/>
            <pc:sldMk cId="3948631023" sldId="310"/>
            <ac:grpSpMk id="132" creationId="{2BCE38F8-467F-473D-A1B5-3297ADE1B49A}"/>
          </ac:grpSpMkLst>
        </pc:grpChg>
        <pc:grpChg chg="mod topLvl">
          <ac:chgData name="Antonio Carlos Meira Neto" userId="59b1efde8bf749db" providerId="LiveId" clId="{9C14D5D2-74D1-4F28-A979-A49B13C0A037}" dt="2021-12-04T22:41:47.545" v="4868" actId="164"/>
          <ac:grpSpMkLst>
            <pc:docMk/>
            <pc:sldMk cId="3948631023" sldId="310"/>
            <ac:grpSpMk id="133" creationId="{CA6670AA-1700-4BD7-BE63-2F7F811D7B77}"/>
          </ac:grpSpMkLst>
        </pc:grpChg>
        <pc:grpChg chg="mod topLvl">
          <ac:chgData name="Antonio Carlos Meira Neto" userId="59b1efde8bf749db" providerId="LiveId" clId="{9C14D5D2-74D1-4F28-A979-A49B13C0A037}" dt="2021-12-04T22:41:47.545" v="4868" actId="164"/>
          <ac:grpSpMkLst>
            <pc:docMk/>
            <pc:sldMk cId="3948631023" sldId="310"/>
            <ac:grpSpMk id="134" creationId="{DE7DECF6-8F13-4280-820D-9699CA5A1B8A}"/>
          </ac:grpSpMkLst>
        </pc:grpChg>
        <pc:grpChg chg="del">
          <ac:chgData name="Antonio Carlos Meira Neto" userId="59b1efde8bf749db" providerId="LiveId" clId="{9C14D5D2-74D1-4F28-A979-A49B13C0A037}" dt="2021-12-04T22:35:26.566" v="4462" actId="165"/>
          <ac:grpSpMkLst>
            <pc:docMk/>
            <pc:sldMk cId="3948631023" sldId="310"/>
            <ac:grpSpMk id="143" creationId="{F21DD91A-1B34-4DF4-B990-8D549956BF40}"/>
          </ac:grpSpMkLst>
        </pc:grpChg>
        <pc:cxnChg chg="mod">
          <ac:chgData name="Antonio Carlos Meira Neto" userId="59b1efde8bf749db" providerId="LiveId" clId="{9C14D5D2-74D1-4F28-A979-A49B13C0A037}" dt="2021-12-04T22:35:26.566" v="4462" actId="165"/>
          <ac:cxnSpMkLst>
            <pc:docMk/>
            <pc:sldMk cId="3948631023" sldId="310"/>
            <ac:cxnSpMk id="57" creationId="{5BF32902-FAD4-4647-A2BC-C3EDC6D293B3}"/>
          </ac:cxnSpMkLst>
        </pc:cxnChg>
        <pc:cxnChg chg="mod">
          <ac:chgData name="Antonio Carlos Meira Neto" userId="59b1efde8bf749db" providerId="LiveId" clId="{9C14D5D2-74D1-4F28-A979-A49B13C0A037}" dt="2021-12-04T22:35:26.566" v="4462" actId="165"/>
          <ac:cxnSpMkLst>
            <pc:docMk/>
            <pc:sldMk cId="3948631023" sldId="310"/>
            <ac:cxnSpMk id="61" creationId="{FDB46137-6E29-4131-827E-1055D3D14EE5}"/>
          </ac:cxnSpMkLst>
        </pc:cxnChg>
        <pc:cxnChg chg="mod">
          <ac:chgData name="Antonio Carlos Meira Neto" userId="59b1efde8bf749db" providerId="LiveId" clId="{9C14D5D2-74D1-4F28-A979-A49B13C0A037}" dt="2021-12-04T22:35:26.566" v="4462" actId="165"/>
          <ac:cxnSpMkLst>
            <pc:docMk/>
            <pc:sldMk cId="3948631023" sldId="310"/>
            <ac:cxnSpMk id="102" creationId="{1BC493B4-43FB-4B09-B0BA-794256955DEF}"/>
          </ac:cxnSpMkLst>
        </pc:cxnChg>
        <pc:cxnChg chg="add mod">
          <ac:chgData name="Antonio Carlos Meira Neto" userId="59b1efde8bf749db" providerId="LiveId" clId="{9C14D5D2-74D1-4F28-A979-A49B13C0A037}" dt="2021-12-04T22:41:47.545" v="4868" actId="164"/>
          <ac:cxnSpMkLst>
            <pc:docMk/>
            <pc:sldMk cId="3948631023" sldId="310"/>
            <ac:cxnSpMk id="103" creationId="{8343D633-A51D-444E-9398-B61A1BB55A24}"/>
          </ac:cxnSpMkLst>
        </pc:cxnChg>
        <pc:cxnChg chg="add mod">
          <ac:chgData name="Antonio Carlos Meira Neto" userId="59b1efde8bf749db" providerId="LiveId" clId="{9C14D5D2-74D1-4F28-A979-A49B13C0A037}" dt="2021-12-04T22:41:47.545" v="4868" actId="164"/>
          <ac:cxnSpMkLst>
            <pc:docMk/>
            <pc:sldMk cId="3948631023" sldId="310"/>
            <ac:cxnSpMk id="104" creationId="{7AB46D3B-2A53-4935-AF40-B3490DD9F0CE}"/>
          </ac:cxnSpMkLst>
        </pc:cxnChg>
        <pc:cxnChg chg="add mod">
          <ac:chgData name="Antonio Carlos Meira Neto" userId="59b1efde8bf749db" providerId="LiveId" clId="{9C14D5D2-74D1-4F28-A979-A49B13C0A037}" dt="2021-12-04T22:41:47.545" v="4868" actId="164"/>
          <ac:cxnSpMkLst>
            <pc:docMk/>
            <pc:sldMk cId="3948631023" sldId="310"/>
            <ac:cxnSpMk id="106" creationId="{F1BFC336-3A90-46B3-9015-B5950A4A01DE}"/>
          </ac:cxnSpMkLst>
        </pc:cxnChg>
        <pc:cxnChg chg="mod">
          <ac:chgData name="Antonio Carlos Meira Neto" userId="59b1efde8bf749db" providerId="LiveId" clId="{9C14D5D2-74D1-4F28-A979-A49B13C0A037}" dt="2021-12-04T22:35:26.566" v="4462" actId="165"/>
          <ac:cxnSpMkLst>
            <pc:docMk/>
            <pc:sldMk cId="3948631023" sldId="310"/>
            <ac:cxnSpMk id="124" creationId="{8EB5AF21-D97A-4D80-847D-AE2FE626B059}"/>
          </ac:cxnSpMkLst>
        </pc:cxnChg>
        <pc:cxnChg chg="mod">
          <ac:chgData name="Antonio Carlos Meira Neto" userId="59b1efde8bf749db" providerId="LiveId" clId="{9C14D5D2-74D1-4F28-A979-A49B13C0A037}" dt="2021-12-04T22:35:26.566" v="4462" actId="165"/>
          <ac:cxnSpMkLst>
            <pc:docMk/>
            <pc:sldMk cId="3948631023" sldId="310"/>
            <ac:cxnSpMk id="128" creationId="{9E0E207D-F86B-4251-9F7E-33F64E082A0E}"/>
          </ac:cxnSpMkLst>
        </pc:cxnChg>
        <pc:cxnChg chg="add mod">
          <ac:chgData name="Antonio Carlos Meira Neto" userId="59b1efde8bf749db" providerId="LiveId" clId="{9C14D5D2-74D1-4F28-A979-A49B13C0A037}" dt="2021-12-04T22:41:47.545" v="4868" actId="164"/>
          <ac:cxnSpMkLst>
            <pc:docMk/>
            <pc:sldMk cId="3948631023" sldId="310"/>
            <ac:cxnSpMk id="130" creationId="{A8F387FC-8091-4EC9-96FC-BD101582B631}"/>
          </ac:cxnSpMkLst>
        </pc:cxnChg>
        <pc:cxnChg chg="del mod topLvl">
          <ac:chgData name="Antonio Carlos Meira Neto" userId="59b1efde8bf749db" providerId="LiveId" clId="{9C14D5D2-74D1-4F28-A979-A49B13C0A037}" dt="2021-12-04T22:38:57.882" v="4710" actId="478"/>
          <ac:cxnSpMkLst>
            <pc:docMk/>
            <pc:sldMk cId="3948631023" sldId="310"/>
            <ac:cxnSpMk id="135" creationId="{A720AC64-3B86-4DD3-BD4D-361999FA8AEA}"/>
          </ac:cxnSpMkLst>
        </pc:cxnChg>
        <pc:cxnChg chg="del mod topLvl">
          <ac:chgData name="Antonio Carlos Meira Neto" userId="59b1efde8bf749db" providerId="LiveId" clId="{9C14D5D2-74D1-4F28-A979-A49B13C0A037}" dt="2021-12-04T22:37:18.329" v="4476" actId="478"/>
          <ac:cxnSpMkLst>
            <pc:docMk/>
            <pc:sldMk cId="3948631023" sldId="310"/>
            <ac:cxnSpMk id="136" creationId="{F89A954E-1F24-42C4-B039-4C3CCA625B4D}"/>
          </ac:cxnSpMkLst>
        </pc:cxnChg>
        <pc:cxnChg chg="add mod">
          <ac:chgData name="Antonio Carlos Meira Neto" userId="59b1efde8bf749db" providerId="LiveId" clId="{9C14D5D2-74D1-4F28-A979-A49B13C0A037}" dt="2021-12-04T22:41:47.545" v="4868" actId="164"/>
          <ac:cxnSpMkLst>
            <pc:docMk/>
            <pc:sldMk cId="3948631023" sldId="310"/>
            <ac:cxnSpMk id="137" creationId="{8C472723-DCA7-4F7C-8FB0-42B70F3940C0}"/>
          </ac:cxnSpMkLst>
        </pc:cxnChg>
        <pc:cxnChg chg="mod topLvl">
          <ac:chgData name="Antonio Carlos Meira Neto" userId="59b1efde8bf749db" providerId="LiveId" clId="{9C14D5D2-74D1-4F28-A979-A49B13C0A037}" dt="2021-12-04T22:41:47.545" v="4868" actId="164"/>
          <ac:cxnSpMkLst>
            <pc:docMk/>
            <pc:sldMk cId="3948631023" sldId="310"/>
            <ac:cxnSpMk id="140" creationId="{B7D331D4-B05E-461E-A278-966A804E146A}"/>
          </ac:cxnSpMkLst>
        </pc:cxnChg>
        <pc:cxnChg chg="del mod topLvl">
          <ac:chgData name="Antonio Carlos Meira Neto" userId="59b1efde8bf749db" providerId="LiveId" clId="{9C14D5D2-74D1-4F28-A979-A49B13C0A037}" dt="2021-12-04T22:39:14.113" v="4727" actId="478"/>
          <ac:cxnSpMkLst>
            <pc:docMk/>
            <pc:sldMk cId="3948631023" sldId="310"/>
            <ac:cxnSpMk id="141" creationId="{59DFC065-F72D-49DE-8891-BA82115B8438}"/>
          </ac:cxnSpMkLst>
        </pc:cxnChg>
        <pc:cxnChg chg="del mod topLvl">
          <ac:chgData name="Antonio Carlos Meira Neto" userId="59b1efde8bf749db" providerId="LiveId" clId="{9C14D5D2-74D1-4F28-A979-A49B13C0A037}" dt="2021-12-04T22:37:19.600" v="4477" actId="478"/>
          <ac:cxnSpMkLst>
            <pc:docMk/>
            <pc:sldMk cId="3948631023" sldId="310"/>
            <ac:cxnSpMk id="142" creationId="{D9D71208-1EEF-4A96-B287-8647180DF373}"/>
          </ac:cxnSpMkLst>
        </pc:cxnChg>
      </pc:sldChg>
    </pc:docChg>
  </pc:docChgLst>
  <pc:docChgLst>
    <pc:chgData name="Antonio Carlos Meira Neto" userId="59b1efde8bf749db" providerId="LiveId" clId="{07B0453F-BBDB-4E33-BB4C-5A0F3C118591}"/>
    <pc:docChg chg="undo redo custSel addSld delSld modSld sldOrd">
      <pc:chgData name="Antonio Carlos Meira Neto" userId="59b1efde8bf749db" providerId="LiveId" clId="{07B0453F-BBDB-4E33-BB4C-5A0F3C118591}" dt="2021-11-23T05:16:56.943" v="20314" actId="27636"/>
      <pc:docMkLst>
        <pc:docMk/>
      </pc:docMkLst>
      <pc:sldChg chg="mod modShow">
        <pc:chgData name="Antonio Carlos Meira Neto" userId="59b1efde8bf749db" providerId="LiveId" clId="{07B0453F-BBDB-4E33-BB4C-5A0F3C118591}" dt="2021-11-19T03:43:17.763" v="373" actId="729"/>
        <pc:sldMkLst>
          <pc:docMk/>
          <pc:sldMk cId="321072620" sldId="257"/>
        </pc:sldMkLst>
      </pc:sldChg>
      <pc:sldChg chg="mod modShow">
        <pc:chgData name="Antonio Carlos Meira Neto" userId="59b1efde8bf749db" providerId="LiveId" clId="{07B0453F-BBDB-4E33-BB4C-5A0F3C118591}" dt="2021-11-19T03:43:17.763" v="373" actId="729"/>
        <pc:sldMkLst>
          <pc:docMk/>
          <pc:sldMk cId="4178732795" sldId="258"/>
        </pc:sldMkLst>
      </pc:sldChg>
      <pc:sldChg chg="mod modShow">
        <pc:chgData name="Antonio Carlos Meira Neto" userId="59b1efde8bf749db" providerId="LiveId" clId="{07B0453F-BBDB-4E33-BB4C-5A0F3C118591}" dt="2021-11-19T03:43:17.763" v="373" actId="729"/>
        <pc:sldMkLst>
          <pc:docMk/>
          <pc:sldMk cId="1029900987" sldId="259"/>
        </pc:sldMkLst>
      </pc:sldChg>
      <pc:sldChg chg="mod modShow">
        <pc:chgData name="Antonio Carlos Meira Neto" userId="59b1efde8bf749db" providerId="LiveId" clId="{07B0453F-BBDB-4E33-BB4C-5A0F3C118591}" dt="2021-11-19T03:43:17.763" v="373" actId="729"/>
        <pc:sldMkLst>
          <pc:docMk/>
          <pc:sldMk cId="267110488" sldId="260"/>
        </pc:sldMkLst>
      </pc:sldChg>
      <pc:sldChg chg="mod ord modShow">
        <pc:chgData name="Antonio Carlos Meira Neto" userId="59b1efde8bf749db" providerId="LiveId" clId="{07B0453F-BBDB-4E33-BB4C-5A0F3C118591}" dt="2021-11-21T23:59:43.945" v="6179"/>
        <pc:sldMkLst>
          <pc:docMk/>
          <pc:sldMk cId="1036491211" sldId="261"/>
        </pc:sldMkLst>
      </pc:sldChg>
      <pc:sldChg chg="modSp mod">
        <pc:chgData name="Antonio Carlos Meira Neto" userId="59b1efde8bf749db" providerId="LiveId" clId="{07B0453F-BBDB-4E33-BB4C-5A0F3C118591}" dt="2021-11-23T00:50:53.612" v="16042" actId="20577"/>
        <pc:sldMkLst>
          <pc:docMk/>
          <pc:sldMk cId="2030429582" sldId="262"/>
        </pc:sldMkLst>
        <pc:spChg chg="mod">
          <ac:chgData name="Antonio Carlos Meira Neto" userId="59b1efde8bf749db" providerId="LiveId" clId="{07B0453F-BBDB-4E33-BB4C-5A0F3C118591}" dt="2021-11-23T00:50:53.612" v="16042" actId="20577"/>
          <ac:spMkLst>
            <pc:docMk/>
            <pc:sldMk cId="2030429582" sldId="262"/>
            <ac:spMk id="4" creationId="{CF40F746-A475-42A4-A5AC-717736D20B49}"/>
          </ac:spMkLst>
        </pc:spChg>
      </pc:sldChg>
      <pc:sldChg chg="addSp delSp modSp del mod">
        <pc:chgData name="Antonio Carlos Meira Neto" userId="59b1efde8bf749db" providerId="LiveId" clId="{07B0453F-BBDB-4E33-BB4C-5A0F3C118591}" dt="2021-11-21T23:55:40.500" v="6176" actId="2696"/>
        <pc:sldMkLst>
          <pc:docMk/>
          <pc:sldMk cId="3752740287" sldId="264"/>
        </pc:sldMkLst>
        <pc:spChg chg="del mod">
          <ac:chgData name="Antonio Carlos Meira Neto" userId="59b1efde8bf749db" providerId="LiveId" clId="{07B0453F-BBDB-4E33-BB4C-5A0F3C118591}" dt="2021-11-21T21:57:31.409" v="5102" actId="478"/>
          <ac:spMkLst>
            <pc:docMk/>
            <pc:sldMk cId="3752740287" sldId="264"/>
            <ac:spMk id="2" creationId="{BE65F496-DD7E-46D5-9E4C-F520303CBBA5}"/>
          </ac:spMkLst>
        </pc:spChg>
        <pc:spChg chg="add del mod">
          <ac:chgData name="Antonio Carlos Meira Neto" userId="59b1efde8bf749db" providerId="LiveId" clId="{07B0453F-BBDB-4E33-BB4C-5A0F3C118591}" dt="2021-11-21T21:57:32.819" v="5103" actId="478"/>
          <ac:spMkLst>
            <pc:docMk/>
            <pc:sldMk cId="3752740287" sldId="264"/>
            <ac:spMk id="5" creationId="{17090B9A-929D-4232-912B-86956E20FF76}"/>
          </ac:spMkLst>
        </pc:spChg>
        <pc:spChg chg="del">
          <ac:chgData name="Antonio Carlos Meira Neto" userId="59b1efde8bf749db" providerId="LiveId" clId="{07B0453F-BBDB-4E33-BB4C-5A0F3C118591}" dt="2021-11-19T04:39:33.661" v="498" actId="478"/>
          <ac:spMkLst>
            <pc:docMk/>
            <pc:sldMk cId="3752740287" sldId="264"/>
            <ac:spMk id="5" creationId="{A22D0893-F2E4-473B-9966-9F5C72C53982}"/>
          </ac:spMkLst>
        </pc:spChg>
        <pc:spChg chg="add mod">
          <ac:chgData name="Antonio Carlos Meira Neto" userId="59b1efde8bf749db" providerId="LiveId" clId="{07B0453F-BBDB-4E33-BB4C-5A0F3C118591}" dt="2021-11-21T23:13:19.547" v="5998" actId="20577"/>
          <ac:spMkLst>
            <pc:docMk/>
            <pc:sldMk cId="3752740287" sldId="264"/>
            <ac:spMk id="12" creationId="{F4643348-E8EE-4219-9289-A4CBBF164EE1}"/>
          </ac:spMkLst>
        </pc:spChg>
        <pc:graphicFrameChg chg="add mod modGraphic">
          <ac:chgData name="Antonio Carlos Meira Neto" userId="59b1efde8bf749db" providerId="LiveId" clId="{07B0453F-BBDB-4E33-BB4C-5A0F3C118591}" dt="2021-11-21T23:17:11.596" v="6000" actId="207"/>
          <ac:graphicFrameMkLst>
            <pc:docMk/>
            <pc:sldMk cId="3752740287" sldId="264"/>
            <ac:graphicFrameMk id="6" creationId="{EA1B244D-F78C-464D-8397-615A04EE1609}"/>
          </ac:graphicFrameMkLst>
        </pc:graphicFrameChg>
        <pc:graphicFrameChg chg="add mod modGraphic">
          <ac:chgData name="Antonio Carlos Meira Neto" userId="59b1efde8bf749db" providerId="LiveId" clId="{07B0453F-BBDB-4E33-BB4C-5A0F3C118591}" dt="2021-11-21T23:26:10.802" v="6003" actId="207"/>
          <ac:graphicFrameMkLst>
            <pc:docMk/>
            <pc:sldMk cId="3752740287" sldId="264"/>
            <ac:graphicFrameMk id="7" creationId="{CD872997-D4F6-4820-919A-B0D39D2FB931}"/>
          </ac:graphicFrameMkLst>
        </pc:graphicFrameChg>
        <pc:graphicFrameChg chg="add mod modGraphic">
          <ac:chgData name="Antonio Carlos Meira Neto" userId="59b1efde8bf749db" providerId="LiveId" clId="{07B0453F-BBDB-4E33-BB4C-5A0F3C118591}" dt="2021-11-19T04:42:39.301" v="513" actId="207"/>
          <ac:graphicFrameMkLst>
            <pc:docMk/>
            <pc:sldMk cId="3752740287" sldId="264"/>
            <ac:graphicFrameMk id="8" creationId="{2555D205-C057-4C90-93EA-1C5F532AC66F}"/>
          </ac:graphicFrameMkLst>
        </pc:graphicFrameChg>
        <pc:graphicFrameChg chg="add mod modGraphic">
          <ac:chgData name="Antonio Carlos Meira Neto" userId="59b1efde8bf749db" providerId="LiveId" clId="{07B0453F-BBDB-4E33-BB4C-5A0F3C118591}" dt="2021-11-21T03:48:10.284" v="2325" actId="207"/>
          <ac:graphicFrameMkLst>
            <pc:docMk/>
            <pc:sldMk cId="3752740287" sldId="264"/>
            <ac:graphicFrameMk id="9" creationId="{7F56F329-0ECC-4608-B2B0-5D7B51448206}"/>
          </ac:graphicFrameMkLst>
        </pc:graphicFrameChg>
        <pc:graphicFrameChg chg="add del mod modGraphic">
          <ac:chgData name="Antonio Carlos Meira Neto" userId="59b1efde8bf749db" providerId="LiveId" clId="{07B0453F-BBDB-4E33-BB4C-5A0F3C118591}" dt="2021-11-21T23:17:42.284" v="6001" actId="478"/>
          <ac:graphicFrameMkLst>
            <pc:docMk/>
            <pc:sldMk cId="3752740287" sldId="264"/>
            <ac:graphicFrameMk id="10" creationId="{04F3D1FA-FE02-4FE6-9CE1-7C6EB337AEDE}"/>
          </ac:graphicFrameMkLst>
        </pc:graphicFrameChg>
        <pc:graphicFrameChg chg="add mod modGraphic">
          <ac:chgData name="Antonio Carlos Meira Neto" userId="59b1efde8bf749db" providerId="LiveId" clId="{07B0453F-BBDB-4E33-BB4C-5A0F3C118591}" dt="2021-11-21T23:26:42.675" v="6004" actId="1076"/>
          <ac:graphicFrameMkLst>
            <pc:docMk/>
            <pc:sldMk cId="3752740287" sldId="264"/>
            <ac:graphicFrameMk id="11" creationId="{DFC0AD36-9FC9-42F9-BE7B-F124CB5CBEF1}"/>
          </ac:graphicFrameMkLst>
        </pc:graphicFrameChg>
      </pc:sldChg>
      <pc:sldChg chg="modSp mod">
        <pc:chgData name="Antonio Carlos Meira Neto" userId="59b1efde8bf749db" providerId="LiveId" clId="{07B0453F-BBDB-4E33-BB4C-5A0F3C118591}" dt="2021-11-23T05:16:56.943" v="20314" actId="27636"/>
        <pc:sldMkLst>
          <pc:docMk/>
          <pc:sldMk cId="4167166750" sldId="265"/>
        </pc:sldMkLst>
        <pc:spChg chg="mod">
          <ac:chgData name="Antonio Carlos Meira Neto" userId="59b1efde8bf749db" providerId="LiveId" clId="{07B0453F-BBDB-4E33-BB4C-5A0F3C118591}" dt="2021-11-23T05:16:56.943" v="20314" actId="27636"/>
          <ac:spMkLst>
            <pc:docMk/>
            <pc:sldMk cId="4167166750" sldId="265"/>
            <ac:spMk id="4" creationId="{CF40F746-A475-42A4-A5AC-717736D20B49}"/>
          </ac:spMkLst>
        </pc:spChg>
      </pc:sldChg>
      <pc:sldChg chg="addSp delSp modSp mod ord modShow">
        <pc:chgData name="Antonio Carlos Meira Neto" userId="59b1efde8bf749db" providerId="LiveId" clId="{07B0453F-BBDB-4E33-BB4C-5A0F3C118591}" dt="2021-11-23T04:13:45.342" v="20093" actId="2710"/>
        <pc:sldMkLst>
          <pc:docMk/>
          <pc:sldMk cId="1203578010" sldId="266"/>
        </pc:sldMkLst>
        <pc:spChg chg="mod">
          <ac:chgData name="Antonio Carlos Meira Neto" userId="59b1efde8bf749db" providerId="LiveId" clId="{07B0453F-BBDB-4E33-BB4C-5A0F3C118591}" dt="2021-11-22T06:28:25.757" v="13856" actId="20577"/>
          <ac:spMkLst>
            <pc:docMk/>
            <pc:sldMk cId="1203578010" sldId="266"/>
            <ac:spMk id="2" creationId="{BE65F496-DD7E-46D5-9E4C-F520303CBBA5}"/>
          </ac:spMkLst>
        </pc:spChg>
        <pc:spChg chg="del">
          <ac:chgData name="Antonio Carlos Meira Neto" userId="59b1efde8bf749db" providerId="LiveId" clId="{07B0453F-BBDB-4E33-BB4C-5A0F3C118591}" dt="2021-11-21T06:29:06.461" v="2601" actId="478"/>
          <ac:spMkLst>
            <pc:docMk/>
            <pc:sldMk cId="1203578010" sldId="266"/>
            <ac:spMk id="3" creationId="{3B773544-658C-444A-A38A-696CCA779642}"/>
          </ac:spMkLst>
        </pc:spChg>
        <pc:spChg chg="add del mod">
          <ac:chgData name="Antonio Carlos Meira Neto" userId="59b1efde8bf749db" providerId="LiveId" clId="{07B0453F-BBDB-4E33-BB4C-5A0F3C118591}" dt="2021-11-23T01:13:09.950" v="17081" actId="478"/>
          <ac:spMkLst>
            <pc:docMk/>
            <pc:sldMk cId="1203578010" sldId="266"/>
            <ac:spMk id="5" creationId="{980CC5B3-3F9C-4A33-9227-CC84A6D3FC0A}"/>
          </ac:spMkLst>
        </pc:spChg>
        <pc:spChg chg="add del mod">
          <ac:chgData name="Antonio Carlos Meira Neto" userId="59b1efde8bf749db" providerId="LiveId" clId="{07B0453F-BBDB-4E33-BB4C-5A0F3C118591}" dt="2021-11-22T01:31:58.213" v="8426"/>
          <ac:spMkLst>
            <pc:docMk/>
            <pc:sldMk cId="1203578010" sldId="266"/>
            <ac:spMk id="5" creationId="{DC7B2156-6A01-4DA5-8806-BA7E3D36B254}"/>
          </ac:spMkLst>
        </pc:spChg>
        <pc:spChg chg="add mod">
          <ac:chgData name="Antonio Carlos Meira Neto" userId="59b1efde8bf749db" providerId="LiveId" clId="{07B0453F-BBDB-4E33-BB4C-5A0F3C118591}" dt="2021-11-23T04:13:45.342" v="20093" actId="2710"/>
          <ac:spMkLst>
            <pc:docMk/>
            <pc:sldMk cId="1203578010" sldId="266"/>
            <ac:spMk id="6" creationId="{B7A82AC6-99E5-4E5B-8B33-D0AFDA4A1D07}"/>
          </ac:spMkLst>
        </pc:spChg>
      </pc:sldChg>
      <pc:sldChg chg="addSp delSp modSp mod ord modShow modNotesTx">
        <pc:chgData name="Antonio Carlos Meira Neto" userId="59b1efde8bf749db" providerId="LiveId" clId="{07B0453F-BBDB-4E33-BB4C-5A0F3C118591}" dt="2021-11-23T05:06:11.626" v="20305" actId="113"/>
        <pc:sldMkLst>
          <pc:docMk/>
          <pc:sldMk cId="4254750150" sldId="267"/>
        </pc:sldMkLst>
        <pc:spChg chg="mod">
          <ac:chgData name="Antonio Carlos Meira Neto" userId="59b1efde8bf749db" providerId="LiveId" clId="{07B0453F-BBDB-4E33-BB4C-5A0F3C118591}" dt="2021-11-22T06:21:02.518" v="13774" actId="20577"/>
          <ac:spMkLst>
            <pc:docMk/>
            <pc:sldMk cId="4254750150" sldId="267"/>
            <ac:spMk id="2" creationId="{BE65F496-DD7E-46D5-9E4C-F520303CBBA5}"/>
          </ac:spMkLst>
        </pc:spChg>
        <pc:spChg chg="add del mod">
          <ac:chgData name="Antonio Carlos Meira Neto" userId="59b1efde8bf749db" providerId="LiveId" clId="{07B0453F-BBDB-4E33-BB4C-5A0F3C118591}" dt="2021-11-23T01:29:40.387" v="17479" actId="478"/>
          <ac:spMkLst>
            <pc:docMk/>
            <pc:sldMk cId="4254750150" sldId="267"/>
            <ac:spMk id="6" creationId="{6B85C279-64C0-4F6A-869D-63ABBDF6BDDD}"/>
          </ac:spMkLst>
        </pc:spChg>
        <pc:spChg chg="mod">
          <ac:chgData name="Antonio Carlos Meira Neto" userId="59b1efde8bf749db" providerId="LiveId" clId="{07B0453F-BBDB-4E33-BB4C-5A0F3C118591}" dt="2021-11-23T05:06:11.626" v="20305" actId="113"/>
          <ac:spMkLst>
            <pc:docMk/>
            <pc:sldMk cId="4254750150" sldId="267"/>
            <ac:spMk id="7" creationId="{9A2CC485-83DF-4326-8EB7-C4F96B29B8BB}"/>
          </ac:spMkLst>
        </pc:spChg>
      </pc:sldChg>
      <pc:sldChg chg="addSp delSp modSp mod ord modNotesTx">
        <pc:chgData name="Antonio Carlos Meira Neto" userId="59b1efde8bf749db" providerId="LiveId" clId="{07B0453F-BBDB-4E33-BB4C-5A0F3C118591}" dt="2021-11-23T01:29:51.677" v="17481" actId="14100"/>
        <pc:sldMkLst>
          <pc:docMk/>
          <pc:sldMk cId="1141408738" sldId="268"/>
        </pc:sldMkLst>
        <pc:spChg chg="mod">
          <ac:chgData name="Antonio Carlos Meira Neto" userId="59b1efde8bf749db" providerId="LiveId" clId="{07B0453F-BBDB-4E33-BB4C-5A0F3C118591}" dt="2021-11-23T01:13:50.285" v="17088"/>
          <ac:spMkLst>
            <pc:docMk/>
            <pc:sldMk cId="1141408738" sldId="268"/>
            <ac:spMk id="2" creationId="{BE65F496-DD7E-46D5-9E4C-F520303CBBA5}"/>
          </ac:spMkLst>
        </pc:spChg>
        <pc:spChg chg="del mod">
          <ac:chgData name="Antonio Carlos Meira Neto" userId="59b1efde8bf749db" providerId="LiveId" clId="{07B0453F-BBDB-4E33-BB4C-5A0F3C118591}" dt="2021-11-22T03:19:14.721" v="10859" actId="478"/>
          <ac:spMkLst>
            <pc:docMk/>
            <pc:sldMk cId="1141408738" sldId="268"/>
            <ac:spMk id="3" creationId="{3B773544-658C-444A-A38A-696CCA779642}"/>
          </ac:spMkLst>
        </pc:spChg>
        <pc:spChg chg="add mod">
          <ac:chgData name="Antonio Carlos Meira Neto" userId="59b1efde8bf749db" providerId="LiveId" clId="{07B0453F-BBDB-4E33-BB4C-5A0F3C118591}" dt="2021-11-23T01:29:51.677" v="17481" actId="14100"/>
          <ac:spMkLst>
            <pc:docMk/>
            <pc:sldMk cId="1141408738" sldId="268"/>
            <ac:spMk id="5" creationId="{DA42E59D-9B61-4BB9-B24B-F3BF21EDE55E}"/>
          </ac:spMkLst>
        </pc:spChg>
        <pc:spChg chg="add del mod">
          <ac:chgData name="Antonio Carlos Meira Neto" userId="59b1efde8bf749db" providerId="LiveId" clId="{07B0453F-BBDB-4E33-BB4C-5A0F3C118591}" dt="2021-11-22T03:19:17.176" v="10860" actId="478"/>
          <ac:spMkLst>
            <pc:docMk/>
            <pc:sldMk cId="1141408738" sldId="268"/>
            <ac:spMk id="7" creationId="{49A525FD-03B9-46E0-A42D-84A91C7A6502}"/>
          </ac:spMkLst>
        </pc:spChg>
      </pc:sldChg>
      <pc:sldChg chg="addSp delSp modSp mod setBg">
        <pc:chgData name="Antonio Carlos Meira Neto" userId="59b1efde8bf749db" providerId="LiveId" clId="{07B0453F-BBDB-4E33-BB4C-5A0F3C118591}" dt="2021-11-23T05:14:52.624" v="20312" actId="2084"/>
        <pc:sldMkLst>
          <pc:docMk/>
          <pc:sldMk cId="4179761006" sldId="269"/>
        </pc:sldMkLst>
        <pc:spChg chg="mod">
          <ac:chgData name="Antonio Carlos Meira Neto" userId="59b1efde8bf749db" providerId="LiveId" clId="{07B0453F-BBDB-4E33-BB4C-5A0F3C118591}" dt="2021-11-22T04:27:35.426" v="12347" actId="26606"/>
          <ac:spMkLst>
            <pc:docMk/>
            <pc:sldMk cId="4179761006" sldId="269"/>
            <ac:spMk id="2" creationId="{BE65F496-DD7E-46D5-9E4C-F520303CBBA5}"/>
          </ac:spMkLst>
        </pc:spChg>
        <pc:spChg chg="del">
          <ac:chgData name="Antonio Carlos Meira Neto" userId="59b1efde8bf749db" providerId="LiveId" clId="{07B0453F-BBDB-4E33-BB4C-5A0F3C118591}" dt="2021-11-22T04:00:18.246" v="12338" actId="478"/>
          <ac:spMkLst>
            <pc:docMk/>
            <pc:sldMk cId="4179761006" sldId="269"/>
            <ac:spMk id="3" creationId="{3B773544-658C-444A-A38A-696CCA779642}"/>
          </ac:spMkLst>
        </pc:spChg>
        <pc:spChg chg="mod">
          <ac:chgData name="Antonio Carlos Meira Neto" userId="59b1efde8bf749db" providerId="LiveId" clId="{07B0453F-BBDB-4E33-BB4C-5A0F3C118591}" dt="2021-11-22T04:27:35.426" v="12347" actId="26606"/>
          <ac:spMkLst>
            <pc:docMk/>
            <pc:sldMk cId="4179761006" sldId="269"/>
            <ac:spMk id="4" creationId="{41E12770-D545-4368-BABE-5B038490D3D8}"/>
          </ac:spMkLst>
        </pc:spChg>
        <pc:spChg chg="add del mod">
          <ac:chgData name="Antonio Carlos Meira Neto" userId="59b1efde8bf749db" providerId="LiveId" clId="{07B0453F-BBDB-4E33-BB4C-5A0F3C118591}" dt="2021-11-22T04:00:31.721" v="12340" actId="478"/>
          <ac:spMkLst>
            <pc:docMk/>
            <pc:sldMk cId="4179761006" sldId="269"/>
            <ac:spMk id="5" creationId="{D3004927-0020-40B0-B86E-D918A0C9D37F}"/>
          </ac:spMkLst>
        </pc:spChg>
        <pc:spChg chg="add del">
          <ac:chgData name="Antonio Carlos Meira Neto" userId="59b1efde8bf749db" providerId="LiveId" clId="{07B0453F-BBDB-4E33-BB4C-5A0F3C118591}" dt="2021-11-22T04:27:35.426" v="12347" actId="26606"/>
          <ac:spMkLst>
            <pc:docMk/>
            <pc:sldMk cId="4179761006" sldId="269"/>
            <ac:spMk id="12" creationId="{53F29798-D584-4792-9B62-3F5F5C36D619}"/>
          </ac:spMkLst>
        </pc:spChg>
        <pc:graphicFrameChg chg="add del mod">
          <ac:chgData name="Antonio Carlos Meira Neto" userId="59b1efde8bf749db" providerId="LiveId" clId="{07B0453F-BBDB-4E33-BB4C-5A0F3C118591}" dt="2021-11-22T04:27:25.856" v="12344"/>
          <ac:graphicFrameMkLst>
            <pc:docMk/>
            <pc:sldMk cId="4179761006" sldId="269"/>
            <ac:graphicFrameMk id="6" creationId="{371890CD-DAC2-424D-B34C-E6C556EDF71B}"/>
          </ac:graphicFrameMkLst>
        </pc:graphicFrameChg>
        <pc:graphicFrameChg chg="add mod modGraphic">
          <ac:chgData name="Antonio Carlos Meira Neto" userId="59b1efde8bf749db" providerId="LiveId" clId="{07B0453F-BBDB-4E33-BB4C-5A0F3C118591}" dt="2021-11-23T05:14:52.624" v="20312" actId="2084"/>
          <ac:graphicFrameMkLst>
            <pc:docMk/>
            <pc:sldMk cId="4179761006" sldId="269"/>
            <ac:graphicFrameMk id="7" creationId="{AE8B83F7-6670-4D74-963A-72C2B707B1F4}"/>
          </ac:graphicFrameMkLst>
        </pc:graphicFrameChg>
      </pc:sldChg>
      <pc:sldChg chg="addSp delSp modSp mod">
        <pc:chgData name="Antonio Carlos Meira Neto" userId="59b1efde8bf749db" providerId="LiveId" clId="{07B0453F-BBDB-4E33-BB4C-5A0F3C118591}" dt="2021-11-23T04:47:15.961" v="20221" actId="20577"/>
        <pc:sldMkLst>
          <pc:docMk/>
          <pc:sldMk cId="3224393557" sldId="270"/>
        </pc:sldMkLst>
        <pc:spChg chg="mod">
          <ac:chgData name="Antonio Carlos Meira Neto" userId="59b1efde8bf749db" providerId="LiveId" clId="{07B0453F-BBDB-4E33-BB4C-5A0F3C118591}" dt="2021-11-22T03:31:35.515" v="10992" actId="20577"/>
          <ac:spMkLst>
            <pc:docMk/>
            <pc:sldMk cId="3224393557" sldId="270"/>
            <ac:spMk id="2" creationId="{BE65F496-DD7E-46D5-9E4C-F520303CBBA5}"/>
          </ac:spMkLst>
        </pc:spChg>
        <pc:spChg chg="del">
          <ac:chgData name="Antonio Carlos Meira Neto" userId="59b1efde8bf749db" providerId="LiveId" clId="{07B0453F-BBDB-4E33-BB4C-5A0F3C118591}" dt="2021-11-22T03:30:38.399" v="10876" actId="478"/>
          <ac:spMkLst>
            <pc:docMk/>
            <pc:sldMk cId="3224393557" sldId="270"/>
            <ac:spMk id="3" creationId="{3B773544-658C-444A-A38A-696CCA779642}"/>
          </ac:spMkLst>
        </pc:spChg>
        <pc:spChg chg="add mod">
          <ac:chgData name="Antonio Carlos Meira Neto" userId="59b1efde8bf749db" providerId="LiveId" clId="{07B0453F-BBDB-4E33-BB4C-5A0F3C118591}" dt="2021-11-23T04:47:15.961" v="20221" actId="20577"/>
          <ac:spMkLst>
            <pc:docMk/>
            <pc:sldMk cId="3224393557" sldId="270"/>
            <ac:spMk id="5" creationId="{CA244D36-AEB4-4165-821C-CBAE9C3603E4}"/>
          </ac:spMkLst>
        </pc:spChg>
      </pc:sldChg>
      <pc:sldChg chg="del">
        <pc:chgData name="Antonio Carlos Meira Neto" userId="59b1efde8bf749db" providerId="LiveId" clId="{07B0453F-BBDB-4E33-BB4C-5A0F3C118591}" dt="2021-11-19T03:06:56.329" v="15" actId="47"/>
        <pc:sldMkLst>
          <pc:docMk/>
          <pc:sldMk cId="888341581" sldId="271"/>
        </pc:sldMkLst>
      </pc:sldChg>
      <pc:sldChg chg="del mod modShow">
        <pc:chgData name="Antonio Carlos Meira Neto" userId="59b1efde8bf749db" providerId="LiveId" clId="{07B0453F-BBDB-4E33-BB4C-5A0F3C118591}" dt="2021-11-19T03:07:44.157" v="49" actId="47"/>
        <pc:sldMkLst>
          <pc:docMk/>
          <pc:sldMk cId="4034990123" sldId="273"/>
        </pc:sldMkLst>
      </pc:sldChg>
      <pc:sldChg chg="addSp delSp modSp mod modShow">
        <pc:chgData name="Antonio Carlos Meira Neto" userId="59b1efde8bf749db" providerId="LiveId" clId="{07B0453F-BBDB-4E33-BB4C-5A0F3C118591}" dt="2021-11-23T04:07:31.871" v="20014" actId="729"/>
        <pc:sldMkLst>
          <pc:docMk/>
          <pc:sldMk cId="2596464374" sldId="274"/>
        </pc:sldMkLst>
        <pc:spChg chg="mod">
          <ac:chgData name="Antonio Carlos Meira Neto" userId="59b1efde8bf749db" providerId="LiveId" clId="{07B0453F-BBDB-4E33-BB4C-5A0F3C118591}" dt="2021-11-19T03:07:23.049" v="43" actId="14100"/>
          <ac:spMkLst>
            <pc:docMk/>
            <pc:sldMk cId="2596464374" sldId="274"/>
            <ac:spMk id="2" creationId="{BE65F496-DD7E-46D5-9E4C-F520303CBBA5}"/>
          </ac:spMkLst>
        </pc:spChg>
        <pc:spChg chg="mod">
          <ac:chgData name="Antonio Carlos Meira Neto" userId="59b1efde8bf749db" providerId="LiveId" clId="{07B0453F-BBDB-4E33-BB4C-5A0F3C118591}" dt="2021-11-19T03:06:04.581" v="7"/>
          <ac:spMkLst>
            <pc:docMk/>
            <pc:sldMk cId="2596464374" sldId="274"/>
            <ac:spMk id="7" creationId="{3EF76376-D511-4A75-81B0-BB4F6E32D66B}"/>
          </ac:spMkLst>
        </pc:spChg>
        <pc:spChg chg="del">
          <ac:chgData name="Antonio Carlos Meira Neto" userId="59b1efde8bf749db" providerId="LiveId" clId="{07B0453F-BBDB-4E33-BB4C-5A0F3C118591}" dt="2021-11-19T03:05:59.711" v="6" actId="478"/>
          <ac:spMkLst>
            <pc:docMk/>
            <pc:sldMk cId="2596464374" sldId="274"/>
            <ac:spMk id="8" creationId="{0927865F-0DC7-481E-A634-3DAB394E430F}"/>
          </ac:spMkLst>
        </pc:spChg>
        <pc:spChg chg="mod">
          <ac:chgData name="Antonio Carlos Meira Neto" userId="59b1efde8bf749db" providerId="LiveId" clId="{07B0453F-BBDB-4E33-BB4C-5A0F3C118591}" dt="2021-11-19T03:06:04.581" v="7"/>
          <ac:spMkLst>
            <pc:docMk/>
            <pc:sldMk cId="2596464374" sldId="274"/>
            <ac:spMk id="9" creationId="{0823A250-CDFE-423F-93B6-7C8596A5AE4F}"/>
          </ac:spMkLst>
        </pc:spChg>
        <pc:spChg chg="mod">
          <ac:chgData name="Antonio Carlos Meira Neto" userId="59b1efde8bf749db" providerId="LiveId" clId="{07B0453F-BBDB-4E33-BB4C-5A0F3C118591}" dt="2021-11-19T03:06:04.581" v="7"/>
          <ac:spMkLst>
            <pc:docMk/>
            <pc:sldMk cId="2596464374" sldId="274"/>
            <ac:spMk id="11" creationId="{BB36819E-0CD0-4249-9594-38EC7573069F}"/>
          </ac:spMkLst>
        </pc:spChg>
        <pc:spChg chg="mod">
          <ac:chgData name="Antonio Carlos Meira Neto" userId="59b1efde8bf749db" providerId="LiveId" clId="{07B0453F-BBDB-4E33-BB4C-5A0F3C118591}" dt="2021-11-19T03:06:04.581" v="7"/>
          <ac:spMkLst>
            <pc:docMk/>
            <pc:sldMk cId="2596464374" sldId="274"/>
            <ac:spMk id="14" creationId="{374934B3-C064-4948-A7D5-98EC25EF6AAE}"/>
          </ac:spMkLst>
        </pc:spChg>
        <pc:spChg chg="mod">
          <ac:chgData name="Antonio Carlos Meira Neto" userId="59b1efde8bf749db" providerId="LiveId" clId="{07B0453F-BBDB-4E33-BB4C-5A0F3C118591}" dt="2021-11-19T03:06:04.581" v="7"/>
          <ac:spMkLst>
            <pc:docMk/>
            <pc:sldMk cId="2596464374" sldId="274"/>
            <ac:spMk id="15" creationId="{84BA3638-9FB5-49DE-9ECB-F31C5F14B5CB}"/>
          </ac:spMkLst>
        </pc:spChg>
        <pc:spChg chg="mod">
          <ac:chgData name="Antonio Carlos Meira Neto" userId="59b1efde8bf749db" providerId="LiveId" clId="{07B0453F-BBDB-4E33-BB4C-5A0F3C118591}" dt="2021-11-19T03:06:04.581" v="7"/>
          <ac:spMkLst>
            <pc:docMk/>
            <pc:sldMk cId="2596464374" sldId="274"/>
            <ac:spMk id="16" creationId="{E539388B-D48A-44FB-A44D-42BC5B516B70}"/>
          </ac:spMkLst>
        </pc:spChg>
        <pc:spChg chg="mod">
          <ac:chgData name="Antonio Carlos Meira Neto" userId="59b1efde8bf749db" providerId="LiveId" clId="{07B0453F-BBDB-4E33-BB4C-5A0F3C118591}" dt="2021-11-19T03:06:04.581" v="7"/>
          <ac:spMkLst>
            <pc:docMk/>
            <pc:sldMk cId="2596464374" sldId="274"/>
            <ac:spMk id="20" creationId="{95852972-34C1-4AE0-B1D9-983B137BD1C4}"/>
          </ac:spMkLst>
        </pc:spChg>
        <pc:spChg chg="mod">
          <ac:chgData name="Antonio Carlos Meira Neto" userId="59b1efde8bf749db" providerId="LiveId" clId="{07B0453F-BBDB-4E33-BB4C-5A0F3C118591}" dt="2021-11-19T03:06:04.581" v="7"/>
          <ac:spMkLst>
            <pc:docMk/>
            <pc:sldMk cId="2596464374" sldId="274"/>
            <ac:spMk id="23" creationId="{F8F05033-0296-4D68-8B58-89405B4B4E46}"/>
          </ac:spMkLst>
        </pc:spChg>
        <pc:spChg chg="mod">
          <ac:chgData name="Antonio Carlos Meira Neto" userId="59b1efde8bf749db" providerId="LiveId" clId="{07B0453F-BBDB-4E33-BB4C-5A0F3C118591}" dt="2021-11-19T03:06:04.581" v="7"/>
          <ac:spMkLst>
            <pc:docMk/>
            <pc:sldMk cId="2596464374" sldId="274"/>
            <ac:spMk id="26" creationId="{ADC5F7C8-93FA-4EFF-AA93-915125DDD57B}"/>
          </ac:spMkLst>
        </pc:spChg>
        <pc:spChg chg="mod">
          <ac:chgData name="Antonio Carlos Meira Neto" userId="59b1efde8bf749db" providerId="LiveId" clId="{07B0453F-BBDB-4E33-BB4C-5A0F3C118591}" dt="2021-11-19T03:06:04.581" v="7"/>
          <ac:spMkLst>
            <pc:docMk/>
            <pc:sldMk cId="2596464374" sldId="274"/>
            <ac:spMk id="27" creationId="{D51FC642-5F0A-4AD9-BC17-C77100BDBC45}"/>
          </ac:spMkLst>
        </pc:spChg>
        <pc:spChg chg="mod">
          <ac:chgData name="Antonio Carlos Meira Neto" userId="59b1efde8bf749db" providerId="LiveId" clId="{07B0453F-BBDB-4E33-BB4C-5A0F3C118591}" dt="2021-11-21T00:21:17.262" v="531" actId="403"/>
          <ac:spMkLst>
            <pc:docMk/>
            <pc:sldMk cId="2596464374" sldId="274"/>
            <ac:spMk id="28" creationId="{A5E2B49E-7890-49E9-A4BD-4ECA0EF8185C}"/>
          </ac:spMkLst>
        </pc:spChg>
        <pc:spChg chg="mod">
          <ac:chgData name="Antonio Carlos Meira Neto" userId="59b1efde8bf749db" providerId="LiveId" clId="{07B0453F-BBDB-4E33-BB4C-5A0F3C118591}" dt="2021-11-21T00:21:17.262" v="531" actId="403"/>
          <ac:spMkLst>
            <pc:docMk/>
            <pc:sldMk cId="2596464374" sldId="274"/>
            <ac:spMk id="31" creationId="{AD2CA7A3-8BBB-4ED4-A3C6-3FCE260C49AA}"/>
          </ac:spMkLst>
        </pc:spChg>
        <pc:spChg chg="mod">
          <ac:chgData name="Antonio Carlos Meira Neto" userId="59b1efde8bf749db" providerId="LiveId" clId="{07B0453F-BBDB-4E33-BB4C-5A0F3C118591}" dt="2021-11-19T03:06:04.581" v="7"/>
          <ac:spMkLst>
            <pc:docMk/>
            <pc:sldMk cId="2596464374" sldId="274"/>
            <ac:spMk id="35" creationId="{5DC9B635-8D0B-4662-A1EA-923961D9C176}"/>
          </ac:spMkLst>
        </pc:spChg>
        <pc:spChg chg="mod">
          <ac:chgData name="Antonio Carlos Meira Neto" userId="59b1efde8bf749db" providerId="LiveId" clId="{07B0453F-BBDB-4E33-BB4C-5A0F3C118591}" dt="2021-11-19T03:06:04.581" v="7"/>
          <ac:spMkLst>
            <pc:docMk/>
            <pc:sldMk cId="2596464374" sldId="274"/>
            <ac:spMk id="36" creationId="{A5524AC6-D467-4D59-BD2E-625C7707689F}"/>
          </ac:spMkLst>
        </pc:spChg>
        <pc:spChg chg="mod">
          <ac:chgData name="Antonio Carlos Meira Neto" userId="59b1efde8bf749db" providerId="LiveId" clId="{07B0453F-BBDB-4E33-BB4C-5A0F3C118591}" dt="2021-11-19T03:06:04.581" v="7"/>
          <ac:spMkLst>
            <pc:docMk/>
            <pc:sldMk cId="2596464374" sldId="274"/>
            <ac:spMk id="37" creationId="{6F4321F5-2234-487D-B9A4-19E16083E67D}"/>
          </ac:spMkLst>
        </pc:spChg>
        <pc:spChg chg="add mod">
          <ac:chgData name="Antonio Carlos Meira Neto" userId="59b1efde8bf749db" providerId="LiveId" clId="{07B0453F-BBDB-4E33-BB4C-5A0F3C118591}" dt="2021-11-22T04:36:55.748" v="12390" actId="113"/>
          <ac:spMkLst>
            <pc:docMk/>
            <pc:sldMk cId="2596464374" sldId="274"/>
            <ac:spMk id="38" creationId="{893F5D49-AE08-45D5-8BBF-D1EAD4F4CE2C}"/>
          </ac:spMkLst>
        </pc:spChg>
        <pc:spChg chg="add mod">
          <ac:chgData name="Antonio Carlos Meira Neto" userId="59b1efde8bf749db" providerId="LiveId" clId="{07B0453F-BBDB-4E33-BB4C-5A0F3C118591}" dt="2021-11-22T04:36:55.748" v="12390" actId="113"/>
          <ac:spMkLst>
            <pc:docMk/>
            <pc:sldMk cId="2596464374" sldId="274"/>
            <ac:spMk id="39" creationId="{A470AF52-7F81-4F8F-9EF4-125FE6E428C6}"/>
          </ac:spMkLst>
        </pc:spChg>
        <pc:spChg chg="add mod">
          <ac:chgData name="Antonio Carlos Meira Neto" userId="59b1efde8bf749db" providerId="LiveId" clId="{07B0453F-BBDB-4E33-BB4C-5A0F3C118591}" dt="2021-11-22T06:06:12.916" v="13535" actId="1076"/>
          <ac:spMkLst>
            <pc:docMk/>
            <pc:sldMk cId="2596464374" sldId="274"/>
            <ac:spMk id="40" creationId="{8781CDB6-8512-4352-8FFD-3A4183F0A162}"/>
          </ac:spMkLst>
        </pc:spChg>
        <pc:spChg chg="add mod">
          <ac:chgData name="Antonio Carlos Meira Neto" userId="59b1efde8bf749db" providerId="LiveId" clId="{07B0453F-BBDB-4E33-BB4C-5A0F3C118591}" dt="2021-11-21T00:25:32.197" v="542" actId="27636"/>
          <ac:spMkLst>
            <pc:docMk/>
            <pc:sldMk cId="2596464374" sldId="274"/>
            <ac:spMk id="41" creationId="{418BF515-F765-4238-99DF-C1332EA04B20}"/>
          </ac:spMkLst>
        </pc:spChg>
        <pc:spChg chg="add del mod">
          <ac:chgData name="Antonio Carlos Meira Neto" userId="59b1efde8bf749db" providerId="LiveId" clId="{07B0453F-BBDB-4E33-BB4C-5A0F3C118591}" dt="2021-11-19T03:24:25.704" v="243" actId="478"/>
          <ac:spMkLst>
            <pc:docMk/>
            <pc:sldMk cId="2596464374" sldId="274"/>
            <ac:spMk id="42" creationId="{BDF3DCB0-AC06-437F-A246-B1D3FA2A87C9}"/>
          </ac:spMkLst>
        </pc:spChg>
        <pc:spChg chg="add mod">
          <ac:chgData name="Antonio Carlos Meira Neto" userId="59b1efde8bf749db" providerId="LiveId" clId="{07B0453F-BBDB-4E33-BB4C-5A0F3C118591}" dt="2021-11-19T03:31:49.524" v="320" actId="1582"/>
          <ac:spMkLst>
            <pc:docMk/>
            <pc:sldMk cId="2596464374" sldId="274"/>
            <ac:spMk id="46" creationId="{877FCDD3-41C2-4B9A-ADFD-85EAF014D23D}"/>
          </ac:spMkLst>
        </pc:spChg>
        <pc:spChg chg="add mod">
          <ac:chgData name="Antonio Carlos Meira Neto" userId="59b1efde8bf749db" providerId="LiveId" clId="{07B0453F-BBDB-4E33-BB4C-5A0F3C118591}" dt="2021-11-19T03:31:49.524" v="320" actId="1582"/>
          <ac:spMkLst>
            <pc:docMk/>
            <pc:sldMk cId="2596464374" sldId="274"/>
            <ac:spMk id="47" creationId="{376055C4-09AA-4B4A-80DF-740331DEA1DA}"/>
          </ac:spMkLst>
        </pc:spChg>
        <pc:grpChg chg="add mod">
          <ac:chgData name="Antonio Carlos Meira Neto" userId="59b1efde8bf749db" providerId="LiveId" clId="{07B0453F-BBDB-4E33-BB4C-5A0F3C118591}" dt="2021-11-19T03:29:32.297" v="300" actId="12788"/>
          <ac:grpSpMkLst>
            <pc:docMk/>
            <pc:sldMk cId="2596464374" sldId="274"/>
            <ac:grpSpMk id="6" creationId="{8AD2A43F-6E33-48E4-BEC6-515C6E2761D3}"/>
          </ac:grpSpMkLst>
        </pc:grpChg>
        <pc:graphicFrameChg chg="mod modGraphic">
          <ac:chgData name="Antonio Carlos Meira Neto" userId="59b1efde8bf749db" providerId="LiveId" clId="{07B0453F-BBDB-4E33-BB4C-5A0F3C118591}" dt="2021-11-21T00:25:38.445" v="544" actId="20577"/>
          <ac:graphicFrameMkLst>
            <pc:docMk/>
            <pc:sldMk cId="2596464374" sldId="274"/>
            <ac:graphicFrameMk id="12" creationId="{AAE5D775-F3E9-4CFF-AF52-28092677F443}"/>
          </ac:graphicFrameMkLst>
        </pc:graphicFrameChg>
        <pc:picChg chg="add mod">
          <ac:chgData name="Antonio Carlos Meira Neto" userId="59b1efde8bf749db" providerId="LiveId" clId="{07B0453F-BBDB-4E33-BB4C-5A0F3C118591}" dt="2021-11-19T03:31:26.974" v="319" actId="14100"/>
          <ac:picMkLst>
            <pc:docMk/>
            <pc:sldMk cId="2596464374" sldId="274"/>
            <ac:picMk id="5" creationId="{D4661E83-BA31-4C47-850D-37B9BA20A01B}"/>
          </ac:picMkLst>
        </pc:picChg>
        <pc:picChg chg="add del mod">
          <ac:chgData name="Antonio Carlos Meira Neto" userId="59b1efde8bf749db" providerId="LiveId" clId="{07B0453F-BBDB-4E33-BB4C-5A0F3C118591}" dt="2021-11-19T03:26:18.517" v="263" actId="478"/>
          <ac:picMkLst>
            <pc:docMk/>
            <pc:sldMk cId="2596464374" sldId="274"/>
            <ac:picMk id="43" creationId="{75F7BAC2-0021-4AFA-98F5-E0A9134D38E8}"/>
          </ac:picMkLst>
        </pc:picChg>
        <pc:picChg chg="add mod">
          <ac:chgData name="Antonio Carlos Meira Neto" userId="59b1efde8bf749db" providerId="LiveId" clId="{07B0453F-BBDB-4E33-BB4C-5A0F3C118591}" dt="2021-11-19T03:29:32.297" v="300" actId="12788"/>
          <ac:picMkLst>
            <pc:docMk/>
            <pc:sldMk cId="2596464374" sldId="274"/>
            <ac:picMk id="45" creationId="{F94559DB-F45F-4C9A-893E-4A0024F96E26}"/>
          </ac:picMkLst>
        </pc:picChg>
        <pc:cxnChg chg="mod">
          <ac:chgData name="Antonio Carlos Meira Neto" userId="59b1efde8bf749db" providerId="LiveId" clId="{07B0453F-BBDB-4E33-BB4C-5A0F3C118591}" dt="2021-11-19T03:06:04.581" v="7"/>
          <ac:cxnSpMkLst>
            <pc:docMk/>
            <pc:sldMk cId="2596464374" sldId="274"/>
            <ac:cxnSpMk id="10" creationId="{424D0390-C2D9-4915-9330-410B22FC7D3F}"/>
          </ac:cxnSpMkLst>
        </pc:cxnChg>
        <pc:cxnChg chg="mod">
          <ac:chgData name="Antonio Carlos Meira Neto" userId="59b1efde8bf749db" providerId="LiveId" clId="{07B0453F-BBDB-4E33-BB4C-5A0F3C118591}" dt="2021-11-19T03:06:04.581" v="7"/>
          <ac:cxnSpMkLst>
            <pc:docMk/>
            <pc:sldMk cId="2596464374" sldId="274"/>
            <ac:cxnSpMk id="13" creationId="{CC097759-1BC8-4F7E-B7A5-B4FF2525E7E5}"/>
          </ac:cxnSpMkLst>
        </pc:cxnChg>
        <pc:cxnChg chg="mod">
          <ac:chgData name="Antonio Carlos Meira Neto" userId="59b1efde8bf749db" providerId="LiveId" clId="{07B0453F-BBDB-4E33-BB4C-5A0F3C118591}" dt="2021-11-19T03:06:04.581" v="7"/>
          <ac:cxnSpMkLst>
            <pc:docMk/>
            <pc:sldMk cId="2596464374" sldId="274"/>
            <ac:cxnSpMk id="17" creationId="{F64FB3CC-001F-4445-9569-75E74E0BB1E5}"/>
          </ac:cxnSpMkLst>
        </pc:cxnChg>
        <pc:cxnChg chg="mod">
          <ac:chgData name="Antonio Carlos Meira Neto" userId="59b1efde8bf749db" providerId="LiveId" clId="{07B0453F-BBDB-4E33-BB4C-5A0F3C118591}" dt="2021-11-19T03:06:04.581" v="7"/>
          <ac:cxnSpMkLst>
            <pc:docMk/>
            <pc:sldMk cId="2596464374" sldId="274"/>
            <ac:cxnSpMk id="18" creationId="{64C7C534-C947-4551-912D-7ABEEB854CB5}"/>
          </ac:cxnSpMkLst>
        </pc:cxnChg>
        <pc:cxnChg chg="mod">
          <ac:chgData name="Antonio Carlos Meira Neto" userId="59b1efde8bf749db" providerId="LiveId" clId="{07B0453F-BBDB-4E33-BB4C-5A0F3C118591}" dt="2021-11-19T03:06:04.581" v="7"/>
          <ac:cxnSpMkLst>
            <pc:docMk/>
            <pc:sldMk cId="2596464374" sldId="274"/>
            <ac:cxnSpMk id="19" creationId="{359A0B92-BABA-4F81-970F-7DEDE04D55B9}"/>
          </ac:cxnSpMkLst>
        </pc:cxnChg>
        <pc:cxnChg chg="mod">
          <ac:chgData name="Antonio Carlos Meira Neto" userId="59b1efde8bf749db" providerId="LiveId" clId="{07B0453F-BBDB-4E33-BB4C-5A0F3C118591}" dt="2021-11-19T03:06:04.581" v="7"/>
          <ac:cxnSpMkLst>
            <pc:docMk/>
            <pc:sldMk cId="2596464374" sldId="274"/>
            <ac:cxnSpMk id="21" creationId="{D7BCF302-5143-4D2D-A893-A6446C1198B5}"/>
          </ac:cxnSpMkLst>
        </pc:cxnChg>
        <pc:cxnChg chg="mod">
          <ac:chgData name="Antonio Carlos Meira Neto" userId="59b1efde8bf749db" providerId="LiveId" clId="{07B0453F-BBDB-4E33-BB4C-5A0F3C118591}" dt="2021-11-19T03:06:04.581" v="7"/>
          <ac:cxnSpMkLst>
            <pc:docMk/>
            <pc:sldMk cId="2596464374" sldId="274"/>
            <ac:cxnSpMk id="22" creationId="{64656B24-C15D-430A-BE2D-C9E3A9A922BD}"/>
          </ac:cxnSpMkLst>
        </pc:cxnChg>
        <pc:cxnChg chg="mod">
          <ac:chgData name="Antonio Carlos Meira Neto" userId="59b1efde8bf749db" providerId="LiveId" clId="{07B0453F-BBDB-4E33-BB4C-5A0F3C118591}" dt="2021-11-19T03:06:04.581" v="7"/>
          <ac:cxnSpMkLst>
            <pc:docMk/>
            <pc:sldMk cId="2596464374" sldId="274"/>
            <ac:cxnSpMk id="24" creationId="{4ABE0B6E-6CB2-47E9-8E2C-0B759BF07A42}"/>
          </ac:cxnSpMkLst>
        </pc:cxnChg>
        <pc:cxnChg chg="mod">
          <ac:chgData name="Antonio Carlos Meira Neto" userId="59b1efde8bf749db" providerId="LiveId" clId="{07B0453F-BBDB-4E33-BB4C-5A0F3C118591}" dt="2021-11-19T03:06:04.581" v="7"/>
          <ac:cxnSpMkLst>
            <pc:docMk/>
            <pc:sldMk cId="2596464374" sldId="274"/>
            <ac:cxnSpMk id="25" creationId="{0A3C822B-66D7-4EDF-9225-56DE4BBEC3EF}"/>
          </ac:cxnSpMkLst>
        </pc:cxnChg>
        <pc:cxnChg chg="mod">
          <ac:chgData name="Antonio Carlos Meira Neto" userId="59b1efde8bf749db" providerId="LiveId" clId="{07B0453F-BBDB-4E33-BB4C-5A0F3C118591}" dt="2021-11-19T03:06:04.581" v="7"/>
          <ac:cxnSpMkLst>
            <pc:docMk/>
            <pc:sldMk cId="2596464374" sldId="274"/>
            <ac:cxnSpMk id="29" creationId="{75483060-437B-4349-AE2A-1614CA131019}"/>
          </ac:cxnSpMkLst>
        </pc:cxnChg>
        <pc:cxnChg chg="mod">
          <ac:chgData name="Antonio Carlos Meira Neto" userId="59b1efde8bf749db" providerId="LiveId" clId="{07B0453F-BBDB-4E33-BB4C-5A0F3C118591}" dt="2021-11-19T03:06:04.581" v="7"/>
          <ac:cxnSpMkLst>
            <pc:docMk/>
            <pc:sldMk cId="2596464374" sldId="274"/>
            <ac:cxnSpMk id="30" creationId="{1238F222-3413-4E03-8AA9-2A9DDE5A8551}"/>
          </ac:cxnSpMkLst>
        </pc:cxnChg>
        <pc:cxnChg chg="mod">
          <ac:chgData name="Antonio Carlos Meira Neto" userId="59b1efde8bf749db" providerId="LiveId" clId="{07B0453F-BBDB-4E33-BB4C-5A0F3C118591}" dt="2021-11-19T03:06:04.581" v="7"/>
          <ac:cxnSpMkLst>
            <pc:docMk/>
            <pc:sldMk cId="2596464374" sldId="274"/>
            <ac:cxnSpMk id="32" creationId="{61DE06BF-2063-45E8-AFF2-96F7B3FCABF0}"/>
          </ac:cxnSpMkLst>
        </pc:cxnChg>
        <pc:cxnChg chg="mod">
          <ac:chgData name="Antonio Carlos Meira Neto" userId="59b1efde8bf749db" providerId="LiveId" clId="{07B0453F-BBDB-4E33-BB4C-5A0F3C118591}" dt="2021-11-19T03:06:04.581" v="7"/>
          <ac:cxnSpMkLst>
            <pc:docMk/>
            <pc:sldMk cId="2596464374" sldId="274"/>
            <ac:cxnSpMk id="33" creationId="{88D4CCCE-6C9E-4A39-89B7-B1AC84CD19A0}"/>
          </ac:cxnSpMkLst>
        </pc:cxnChg>
        <pc:cxnChg chg="mod">
          <ac:chgData name="Antonio Carlos Meira Neto" userId="59b1efde8bf749db" providerId="LiveId" clId="{07B0453F-BBDB-4E33-BB4C-5A0F3C118591}" dt="2021-11-19T03:06:04.581" v="7"/>
          <ac:cxnSpMkLst>
            <pc:docMk/>
            <pc:sldMk cId="2596464374" sldId="274"/>
            <ac:cxnSpMk id="34" creationId="{88EF9483-6DC7-45E2-963C-ACB571D0F7DC}"/>
          </ac:cxnSpMkLst>
        </pc:cxnChg>
      </pc:sldChg>
      <pc:sldChg chg="addSp modSp del mod">
        <pc:chgData name="Antonio Carlos Meira Neto" userId="59b1efde8bf749db" providerId="LiveId" clId="{07B0453F-BBDB-4E33-BB4C-5A0F3C118591}" dt="2021-11-21T00:28:43.804" v="546" actId="47"/>
        <pc:sldMkLst>
          <pc:docMk/>
          <pc:sldMk cId="1996863611" sldId="275"/>
        </pc:sldMkLst>
        <pc:spChg chg="mod">
          <ac:chgData name="Antonio Carlos Meira Neto" userId="59b1efde8bf749db" providerId="LiveId" clId="{07B0453F-BBDB-4E33-BB4C-5A0F3C118591}" dt="2021-11-19T03:37:18.735" v="357" actId="20577"/>
          <ac:spMkLst>
            <pc:docMk/>
            <pc:sldMk cId="1996863611" sldId="275"/>
            <ac:spMk id="2" creationId="{BE65F496-DD7E-46D5-9E4C-F520303CBBA5}"/>
          </ac:spMkLst>
        </pc:spChg>
        <pc:picChg chg="add mod">
          <ac:chgData name="Antonio Carlos Meira Neto" userId="59b1efde8bf749db" providerId="LiveId" clId="{07B0453F-BBDB-4E33-BB4C-5A0F3C118591}" dt="2021-11-19T04:33:02.412" v="444"/>
          <ac:picMkLst>
            <pc:docMk/>
            <pc:sldMk cId="1996863611" sldId="275"/>
            <ac:picMk id="5" creationId="{0FF33FEC-B6AA-4BB1-BBBA-B6ECD8E51FFC}"/>
          </ac:picMkLst>
        </pc:picChg>
      </pc:sldChg>
      <pc:sldChg chg="addSp delSp modSp mod modShow">
        <pc:chgData name="Antonio Carlos Meira Neto" userId="59b1efde8bf749db" providerId="LiveId" clId="{07B0453F-BBDB-4E33-BB4C-5A0F3C118591}" dt="2021-11-23T04:44:51.651" v="20210" actId="20577"/>
        <pc:sldMkLst>
          <pc:docMk/>
          <pc:sldMk cId="3061694093" sldId="276"/>
        </pc:sldMkLst>
        <pc:spChg chg="mod">
          <ac:chgData name="Antonio Carlos Meira Neto" userId="59b1efde8bf749db" providerId="LiveId" clId="{07B0453F-BBDB-4E33-BB4C-5A0F3C118591}" dt="2021-11-22T01:22:22.516" v="8117" actId="6549"/>
          <ac:spMkLst>
            <pc:docMk/>
            <pc:sldMk cId="3061694093" sldId="276"/>
            <ac:spMk id="2" creationId="{BE65F496-DD7E-46D5-9E4C-F520303CBBA5}"/>
          </ac:spMkLst>
        </pc:spChg>
        <pc:spChg chg="mod">
          <ac:chgData name="Antonio Carlos Meira Neto" userId="59b1efde8bf749db" providerId="LiveId" clId="{07B0453F-BBDB-4E33-BB4C-5A0F3C118591}" dt="2021-11-19T03:34:00.005" v="322"/>
          <ac:spMkLst>
            <pc:docMk/>
            <pc:sldMk cId="3061694093" sldId="276"/>
            <ac:spMk id="6" creationId="{41CB51DF-D4BF-488C-AD2C-5845F9B21F5E}"/>
          </ac:spMkLst>
        </pc:spChg>
        <pc:spChg chg="mod">
          <ac:chgData name="Antonio Carlos Meira Neto" userId="59b1efde8bf749db" providerId="LiveId" clId="{07B0453F-BBDB-4E33-BB4C-5A0F3C118591}" dt="2021-11-19T03:34:00.005" v="322"/>
          <ac:spMkLst>
            <pc:docMk/>
            <pc:sldMk cId="3061694093" sldId="276"/>
            <ac:spMk id="7" creationId="{7CC00953-E1D8-47A7-90A4-443B5EDF3794}"/>
          </ac:spMkLst>
        </pc:spChg>
        <pc:spChg chg="del">
          <ac:chgData name="Antonio Carlos Meira Neto" userId="59b1efde8bf749db" providerId="LiveId" clId="{07B0453F-BBDB-4E33-BB4C-5A0F3C118591}" dt="2021-11-19T03:33:47.756" v="321" actId="478"/>
          <ac:spMkLst>
            <pc:docMk/>
            <pc:sldMk cId="3061694093" sldId="276"/>
            <ac:spMk id="8" creationId="{0927865F-0DC7-481E-A634-3DAB394E430F}"/>
          </ac:spMkLst>
        </pc:spChg>
        <pc:spChg chg="mod">
          <ac:chgData name="Antonio Carlos Meira Neto" userId="59b1efde8bf749db" providerId="LiveId" clId="{07B0453F-BBDB-4E33-BB4C-5A0F3C118591}" dt="2021-11-19T03:34:00.005" v="322"/>
          <ac:spMkLst>
            <pc:docMk/>
            <pc:sldMk cId="3061694093" sldId="276"/>
            <ac:spMk id="10" creationId="{B5291B58-2A1D-48DE-AB26-31249A7A4275}"/>
          </ac:spMkLst>
        </pc:spChg>
        <pc:spChg chg="mod">
          <ac:chgData name="Antonio Carlos Meira Neto" userId="59b1efde8bf749db" providerId="LiveId" clId="{07B0453F-BBDB-4E33-BB4C-5A0F3C118591}" dt="2021-11-19T03:34:00.005" v="322"/>
          <ac:spMkLst>
            <pc:docMk/>
            <pc:sldMk cId="3061694093" sldId="276"/>
            <ac:spMk id="12" creationId="{B8143F80-6635-4DA7-9253-E1CB2F8BEA74}"/>
          </ac:spMkLst>
        </pc:spChg>
        <pc:spChg chg="mod">
          <ac:chgData name="Antonio Carlos Meira Neto" userId="59b1efde8bf749db" providerId="LiveId" clId="{07B0453F-BBDB-4E33-BB4C-5A0F3C118591}" dt="2021-11-19T03:34:00.005" v="322"/>
          <ac:spMkLst>
            <pc:docMk/>
            <pc:sldMk cId="3061694093" sldId="276"/>
            <ac:spMk id="13" creationId="{F40AC92E-0314-441B-8C92-350689DAD3EC}"/>
          </ac:spMkLst>
        </pc:spChg>
        <pc:spChg chg="mod">
          <ac:chgData name="Antonio Carlos Meira Neto" userId="59b1efde8bf749db" providerId="LiveId" clId="{07B0453F-BBDB-4E33-BB4C-5A0F3C118591}" dt="2021-11-21T00:48:13.731" v="568" actId="255"/>
          <ac:spMkLst>
            <pc:docMk/>
            <pc:sldMk cId="3061694093" sldId="276"/>
            <ac:spMk id="14" creationId="{BA38E5A5-6493-428F-8F35-8736F0BC9501}"/>
          </ac:spMkLst>
        </pc:spChg>
        <pc:spChg chg="mod">
          <ac:chgData name="Antonio Carlos Meira Neto" userId="59b1efde8bf749db" providerId="LiveId" clId="{07B0453F-BBDB-4E33-BB4C-5A0F3C118591}" dt="2021-11-21T00:48:13.731" v="568" actId="255"/>
          <ac:spMkLst>
            <pc:docMk/>
            <pc:sldMk cId="3061694093" sldId="276"/>
            <ac:spMk id="18" creationId="{60A51B54-2CC6-404A-AD26-5ECB3CC71E9F}"/>
          </ac:spMkLst>
        </pc:spChg>
        <pc:spChg chg="mod">
          <ac:chgData name="Antonio Carlos Meira Neto" userId="59b1efde8bf749db" providerId="LiveId" clId="{07B0453F-BBDB-4E33-BB4C-5A0F3C118591}" dt="2021-11-19T03:34:00.005" v="322"/>
          <ac:spMkLst>
            <pc:docMk/>
            <pc:sldMk cId="3061694093" sldId="276"/>
            <ac:spMk id="21" creationId="{929EE60D-BF70-497C-BB8B-C96397EBEE21}"/>
          </ac:spMkLst>
        </pc:spChg>
        <pc:spChg chg="mod">
          <ac:chgData name="Antonio Carlos Meira Neto" userId="59b1efde8bf749db" providerId="LiveId" clId="{07B0453F-BBDB-4E33-BB4C-5A0F3C118591}" dt="2021-11-19T03:34:00.005" v="322"/>
          <ac:spMkLst>
            <pc:docMk/>
            <pc:sldMk cId="3061694093" sldId="276"/>
            <ac:spMk id="24" creationId="{55586E2D-45AD-43B4-8DDB-7FFFE19ED5C6}"/>
          </ac:spMkLst>
        </pc:spChg>
        <pc:spChg chg="mod">
          <ac:chgData name="Antonio Carlos Meira Neto" userId="59b1efde8bf749db" providerId="LiveId" clId="{07B0453F-BBDB-4E33-BB4C-5A0F3C118591}" dt="2021-11-19T03:34:00.005" v="322"/>
          <ac:spMkLst>
            <pc:docMk/>
            <pc:sldMk cId="3061694093" sldId="276"/>
            <ac:spMk id="25" creationId="{7D7BD181-C6E6-463C-A66D-A148DF32DE7A}"/>
          </ac:spMkLst>
        </pc:spChg>
        <pc:spChg chg="mod">
          <ac:chgData name="Antonio Carlos Meira Neto" userId="59b1efde8bf749db" providerId="LiveId" clId="{07B0453F-BBDB-4E33-BB4C-5A0F3C118591}" dt="2021-11-21T00:47:53.259" v="563" actId="255"/>
          <ac:spMkLst>
            <pc:docMk/>
            <pc:sldMk cId="3061694093" sldId="276"/>
            <ac:spMk id="26" creationId="{FE03EF9B-3B9A-4A24-ABD7-670E3543ACE6}"/>
          </ac:spMkLst>
        </pc:spChg>
        <pc:spChg chg="mod">
          <ac:chgData name="Antonio Carlos Meira Neto" userId="59b1efde8bf749db" providerId="LiveId" clId="{07B0453F-BBDB-4E33-BB4C-5A0F3C118591}" dt="2021-11-21T00:47:53.259" v="563" actId="255"/>
          <ac:spMkLst>
            <pc:docMk/>
            <pc:sldMk cId="3061694093" sldId="276"/>
            <ac:spMk id="29" creationId="{E58A8C7C-14B1-44F8-B88E-CBE5C96BC3B0}"/>
          </ac:spMkLst>
        </pc:spChg>
        <pc:spChg chg="mod">
          <ac:chgData name="Antonio Carlos Meira Neto" userId="59b1efde8bf749db" providerId="LiveId" clId="{07B0453F-BBDB-4E33-BB4C-5A0F3C118591}" dt="2021-11-19T03:34:00.005" v="322"/>
          <ac:spMkLst>
            <pc:docMk/>
            <pc:sldMk cId="3061694093" sldId="276"/>
            <ac:spMk id="33" creationId="{8982263B-D653-4400-852B-0C1008B600A4}"/>
          </ac:spMkLst>
        </pc:spChg>
        <pc:spChg chg="mod">
          <ac:chgData name="Antonio Carlos Meira Neto" userId="59b1efde8bf749db" providerId="LiveId" clId="{07B0453F-BBDB-4E33-BB4C-5A0F3C118591}" dt="2021-11-21T00:48:25.612" v="574" actId="1076"/>
          <ac:spMkLst>
            <pc:docMk/>
            <pc:sldMk cId="3061694093" sldId="276"/>
            <ac:spMk id="34" creationId="{056BF139-1AA3-4D25-9C18-7B2C94FD596C}"/>
          </ac:spMkLst>
        </pc:spChg>
        <pc:spChg chg="mod">
          <ac:chgData name="Antonio Carlos Meira Neto" userId="59b1efde8bf749db" providerId="LiveId" clId="{07B0453F-BBDB-4E33-BB4C-5A0F3C118591}" dt="2021-11-21T00:48:19.219" v="571" actId="1076"/>
          <ac:spMkLst>
            <pc:docMk/>
            <pc:sldMk cId="3061694093" sldId="276"/>
            <ac:spMk id="35" creationId="{70C9C89D-C75D-46F6-BBDC-523A1B72DE22}"/>
          </ac:spMkLst>
        </pc:spChg>
        <pc:spChg chg="mod">
          <ac:chgData name="Antonio Carlos Meira Neto" userId="59b1efde8bf749db" providerId="LiveId" clId="{07B0453F-BBDB-4E33-BB4C-5A0F3C118591}" dt="2021-11-19T03:34:00.005" v="322"/>
          <ac:spMkLst>
            <pc:docMk/>
            <pc:sldMk cId="3061694093" sldId="276"/>
            <ac:spMk id="37" creationId="{4DC9558B-D45C-4D41-A8B4-8536D53D2A12}"/>
          </ac:spMkLst>
        </pc:spChg>
        <pc:spChg chg="mod">
          <ac:chgData name="Antonio Carlos Meira Neto" userId="59b1efde8bf749db" providerId="LiveId" clId="{07B0453F-BBDB-4E33-BB4C-5A0F3C118591}" dt="2021-11-19T03:34:00.005" v="322"/>
          <ac:spMkLst>
            <pc:docMk/>
            <pc:sldMk cId="3061694093" sldId="276"/>
            <ac:spMk id="38" creationId="{E13837D5-49B4-492E-BC17-B64CAF707552}"/>
          </ac:spMkLst>
        </pc:spChg>
        <pc:spChg chg="mod">
          <ac:chgData name="Antonio Carlos Meira Neto" userId="59b1efde8bf749db" providerId="LiveId" clId="{07B0453F-BBDB-4E33-BB4C-5A0F3C118591}" dt="2021-11-19T03:34:00.005" v="322"/>
          <ac:spMkLst>
            <pc:docMk/>
            <pc:sldMk cId="3061694093" sldId="276"/>
            <ac:spMk id="40" creationId="{BCEC1244-A8F5-412E-81CD-6A679D590953}"/>
          </ac:spMkLst>
        </pc:spChg>
        <pc:spChg chg="mod">
          <ac:chgData name="Antonio Carlos Meira Neto" userId="59b1efde8bf749db" providerId="LiveId" clId="{07B0453F-BBDB-4E33-BB4C-5A0F3C118591}" dt="2021-11-19T03:34:00.005" v="322"/>
          <ac:spMkLst>
            <pc:docMk/>
            <pc:sldMk cId="3061694093" sldId="276"/>
            <ac:spMk id="42" creationId="{0D129F29-FBBE-498D-8A00-3D285527D71A}"/>
          </ac:spMkLst>
        </pc:spChg>
        <pc:spChg chg="mod">
          <ac:chgData name="Antonio Carlos Meira Neto" userId="59b1efde8bf749db" providerId="LiveId" clId="{07B0453F-BBDB-4E33-BB4C-5A0F3C118591}" dt="2021-11-19T03:34:00.005" v="322"/>
          <ac:spMkLst>
            <pc:docMk/>
            <pc:sldMk cId="3061694093" sldId="276"/>
            <ac:spMk id="43" creationId="{7C314C15-6D84-4264-95BA-902E480CA4A7}"/>
          </ac:spMkLst>
        </pc:spChg>
        <pc:spChg chg="mod">
          <ac:chgData name="Antonio Carlos Meira Neto" userId="59b1efde8bf749db" providerId="LiveId" clId="{07B0453F-BBDB-4E33-BB4C-5A0F3C118591}" dt="2021-11-19T03:34:00.005" v="322"/>
          <ac:spMkLst>
            <pc:docMk/>
            <pc:sldMk cId="3061694093" sldId="276"/>
            <ac:spMk id="45" creationId="{C5DB6A67-DC3B-47D7-9FE8-66AB3F3AC335}"/>
          </ac:spMkLst>
        </pc:spChg>
        <pc:spChg chg="mod">
          <ac:chgData name="Antonio Carlos Meira Neto" userId="59b1efde8bf749db" providerId="LiveId" clId="{07B0453F-BBDB-4E33-BB4C-5A0F3C118591}" dt="2021-11-19T03:34:00.005" v="322"/>
          <ac:spMkLst>
            <pc:docMk/>
            <pc:sldMk cId="3061694093" sldId="276"/>
            <ac:spMk id="48" creationId="{FF43566A-8233-4F20-8D10-BB13D5A71040}"/>
          </ac:spMkLst>
        </pc:spChg>
        <pc:spChg chg="mod">
          <ac:chgData name="Antonio Carlos Meira Neto" userId="59b1efde8bf749db" providerId="LiveId" clId="{07B0453F-BBDB-4E33-BB4C-5A0F3C118591}" dt="2021-11-19T03:34:00.005" v="322"/>
          <ac:spMkLst>
            <pc:docMk/>
            <pc:sldMk cId="3061694093" sldId="276"/>
            <ac:spMk id="49" creationId="{74ED3CE8-9539-4F8F-BD91-2F2923A74A57}"/>
          </ac:spMkLst>
        </pc:spChg>
        <pc:spChg chg="mod">
          <ac:chgData name="Antonio Carlos Meira Neto" userId="59b1efde8bf749db" providerId="LiveId" clId="{07B0453F-BBDB-4E33-BB4C-5A0F3C118591}" dt="2021-11-21T00:49:18.512" v="579" actId="255"/>
          <ac:spMkLst>
            <pc:docMk/>
            <pc:sldMk cId="3061694093" sldId="276"/>
            <ac:spMk id="50" creationId="{06E8231F-3C85-4289-96EC-D9C282B2E246}"/>
          </ac:spMkLst>
        </pc:spChg>
        <pc:spChg chg="mod">
          <ac:chgData name="Antonio Carlos Meira Neto" userId="59b1efde8bf749db" providerId="LiveId" clId="{07B0453F-BBDB-4E33-BB4C-5A0F3C118591}" dt="2021-11-21T00:49:18.512" v="579" actId="255"/>
          <ac:spMkLst>
            <pc:docMk/>
            <pc:sldMk cId="3061694093" sldId="276"/>
            <ac:spMk id="53" creationId="{C27EDCFD-B445-4DA8-89A1-ABBFBB063244}"/>
          </ac:spMkLst>
        </pc:spChg>
        <pc:spChg chg="mod">
          <ac:chgData name="Antonio Carlos Meira Neto" userId="59b1efde8bf749db" providerId="LiveId" clId="{07B0453F-BBDB-4E33-BB4C-5A0F3C118591}" dt="2021-11-19T03:34:00.005" v="322"/>
          <ac:spMkLst>
            <pc:docMk/>
            <pc:sldMk cId="3061694093" sldId="276"/>
            <ac:spMk id="57" creationId="{FDCF50DC-18CE-464D-97FD-F77D34FCC7AC}"/>
          </ac:spMkLst>
        </pc:spChg>
        <pc:spChg chg="mod">
          <ac:chgData name="Antonio Carlos Meira Neto" userId="59b1efde8bf749db" providerId="LiveId" clId="{07B0453F-BBDB-4E33-BB4C-5A0F3C118591}" dt="2021-11-21T00:49:01.847" v="576" actId="1076"/>
          <ac:spMkLst>
            <pc:docMk/>
            <pc:sldMk cId="3061694093" sldId="276"/>
            <ac:spMk id="58" creationId="{E604B0A3-385D-49F7-A69B-072E23400E46}"/>
          </ac:spMkLst>
        </pc:spChg>
        <pc:spChg chg="mod">
          <ac:chgData name="Antonio Carlos Meira Neto" userId="59b1efde8bf749db" providerId="LiveId" clId="{07B0453F-BBDB-4E33-BB4C-5A0F3C118591}" dt="2021-11-21T00:49:08.135" v="578" actId="1076"/>
          <ac:spMkLst>
            <pc:docMk/>
            <pc:sldMk cId="3061694093" sldId="276"/>
            <ac:spMk id="59" creationId="{D94A6F44-0EB2-441C-B9FA-E37649DE831A}"/>
          </ac:spMkLst>
        </pc:spChg>
        <pc:spChg chg="mod">
          <ac:chgData name="Antonio Carlos Meira Neto" userId="59b1efde8bf749db" providerId="LiveId" clId="{07B0453F-BBDB-4E33-BB4C-5A0F3C118591}" dt="2021-11-21T00:46:14.120" v="547"/>
          <ac:spMkLst>
            <pc:docMk/>
            <pc:sldMk cId="3061694093" sldId="276"/>
            <ac:spMk id="62" creationId="{EAA46553-8CDE-4D33-BC15-435D513085F6}"/>
          </ac:spMkLst>
        </pc:spChg>
        <pc:spChg chg="mod">
          <ac:chgData name="Antonio Carlos Meira Neto" userId="59b1efde8bf749db" providerId="LiveId" clId="{07B0453F-BBDB-4E33-BB4C-5A0F3C118591}" dt="2021-11-21T00:46:14.120" v="547"/>
          <ac:spMkLst>
            <pc:docMk/>
            <pc:sldMk cId="3061694093" sldId="276"/>
            <ac:spMk id="63" creationId="{70BE49D3-80CD-4F2E-AC24-CB84E670455F}"/>
          </ac:spMkLst>
        </pc:spChg>
        <pc:spChg chg="mod">
          <ac:chgData name="Antonio Carlos Meira Neto" userId="59b1efde8bf749db" providerId="LiveId" clId="{07B0453F-BBDB-4E33-BB4C-5A0F3C118591}" dt="2021-11-21T00:46:14.120" v="547"/>
          <ac:spMkLst>
            <pc:docMk/>
            <pc:sldMk cId="3061694093" sldId="276"/>
            <ac:spMk id="65" creationId="{9BDBB183-FA44-460F-967E-8A42F71B155D}"/>
          </ac:spMkLst>
        </pc:spChg>
        <pc:spChg chg="mod">
          <ac:chgData name="Antonio Carlos Meira Neto" userId="59b1efde8bf749db" providerId="LiveId" clId="{07B0453F-BBDB-4E33-BB4C-5A0F3C118591}" dt="2021-11-21T00:46:14.120" v="547"/>
          <ac:spMkLst>
            <pc:docMk/>
            <pc:sldMk cId="3061694093" sldId="276"/>
            <ac:spMk id="67" creationId="{AE28D064-E428-42C5-81D1-465B2D3AFF41}"/>
          </ac:spMkLst>
        </pc:spChg>
        <pc:spChg chg="mod">
          <ac:chgData name="Antonio Carlos Meira Neto" userId="59b1efde8bf749db" providerId="LiveId" clId="{07B0453F-BBDB-4E33-BB4C-5A0F3C118591}" dt="2021-11-21T00:46:14.120" v="547"/>
          <ac:spMkLst>
            <pc:docMk/>
            <pc:sldMk cId="3061694093" sldId="276"/>
            <ac:spMk id="68" creationId="{40BCE7DC-6440-499F-AFD9-6069659A5EC3}"/>
          </ac:spMkLst>
        </pc:spChg>
        <pc:spChg chg="add del mod">
          <ac:chgData name="Antonio Carlos Meira Neto" userId="59b1efde8bf749db" providerId="LiveId" clId="{07B0453F-BBDB-4E33-BB4C-5A0F3C118591}" dt="2021-11-23T04:02:37.177" v="19872" actId="478"/>
          <ac:spMkLst>
            <pc:docMk/>
            <pc:sldMk cId="3061694093" sldId="276"/>
            <ac:spMk id="69" creationId="{65C632E4-6CAA-42D7-90DE-0B76D7CB526E}"/>
          </ac:spMkLst>
        </pc:spChg>
        <pc:spChg chg="mod">
          <ac:chgData name="Antonio Carlos Meira Neto" userId="59b1efde8bf749db" providerId="LiveId" clId="{07B0453F-BBDB-4E33-BB4C-5A0F3C118591}" dt="2021-11-21T00:46:14.120" v="547"/>
          <ac:spMkLst>
            <pc:docMk/>
            <pc:sldMk cId="3061694093" sldId="276"/>
            <ac:spMk id="69" creationId="{96E68A53-63B8-4C37-BA31-3306D552E541}"/>
          </ac:spMkLst>
        </pc:spChg>
        <pc:spChg chg="add mod">
          <ac:chgData name="Antonio Carlos Meira Neto" userId="59b1efde8bf749db" providerId="LiveId" clId="{07B0453F-BBDB-4E33-BB4C-5A0F3C118591}" dt="2021-11-23T04:44:51.651" v="20210" actId="20577"/>
          <ac:spMkLst>
            <pc:docMk/>
            <pc:sldMk cId="3061694093" sldId="276"/>
            <ac:spMk id="70" creationId="{9A65AB94-6ECB-4CBE-896D-0F39D355E595}"/>
          </ac:spMkLst>
        </pc:spChg>
        <pc:spChg chg="add del mod">
          <ac:chgData name="Antonio Carlos Meira Neto" userId="59b1efde8bf749db" providerId="LiveId" clId="{07B0453F-BBDB-4E33-BB4C-5A0F3C118591}" dt="2021-11-22T04:47:21.443" v="12537"/>
          <ac:spMkLst>
            <pc:docMk/>
            <pc:sldMk cId="3061694093" sldId="276"/>
            <ac:spMk id="70" creationId="{F4F1FB16-E3B8-4503-8852-E37EF05CA8E7}"/>
          </ac:spMkLst>
        </pc:spChg>
        <pc:spChg chg="mod">
          <ac:chgData name="Antonio Carlos Meira Neto" userId="59b1efde8bf749db" providerId="LiveId" clId="{07B0453F-BBDB-4E33-BB4C-5A0F3C118591}" dt="2021-11-21T00:46:14.120" v="547"/>
          <ac:spMkLst>
            <pc:docMk/>
            <pc:sldMk cId="3061694093" sldId="276"/>
            <ac:spMk id="73" creationId="{65E25025-BB77-4116-8A7F-24C133E4816B}"/>
          </ac:spMkLst>
        </pc:spChg>
        <pc:spChg chg="mod">
          <ac:chgData name="Antonio Carlos Meira Neto" userId="59b1efde8bf749db" providerId="LiveId" clId="{07B0453F-BBDB-4E33-BB4C-5A0F3C118591}" dt="2021-11-21T00:46:14.120" v="547"/>
          <ac:spMkLst>
            <pc:docMk/>
            <pc:sldMk cId="3061694093" sldId="276"/>
            <ac:spMk id="76" creationId="{0C165D8D-446C-4BF0-B9CC-1BFCC4FD0A7F}"/>
          </ac:spMkLst>
        </pc:spChg>
        <pc:spChg chg="mod">
          <ac:chgData name="Antonio Carlos Meira Neto" userId="59b1efde8bf749db" providerId="LiveId" clId="{07B0453F-BBDB-4E33-BB4C-5A0F3C118591}" dt="2021-11-21T00:46:14.120" v="547"/>
          <ac:spMkLst>
            <pc:docMk/>
            <pc:sldMk cId="3061694093" sldId="276"/>
            <ac:spMk id="79" creationId="{8BD80103-8E9B-4373-A467-A008613893B3}"/>
          </ac:spMkLst>
        </pc:spChg>
        <pc:spChg chg="mod">
          <ac:chgData name="Antonio Carlos Meira Neto" userId="59b1efde8bf749db" providerId="LiveId" clId="{07B0453F-BBDB-4E33-BB4C-5A0F3C118591}" dt="2021-11-21T00:46:14.120" v="547"/>
          <ac:spMkLst>
            <pc:docMk/>
            <pc:sldMk cId="3061694093" sldId="276"/>
            <ac:spMk id="80" creationId="{E277A636-E469-453C-82FE-166D4FFEB5EB}"/>
          </ac:spMkLst>
        </pc:spChg>
        <pc:spChg chg="mod">
          <ac:chgData name="Antonio Carlos Meira Neto" userId="59b1efde8bf749db" providerId="LiveId" clId="{07B0453F-BBDB-4E33-BB4C-5A0F3C118591}" dt="2021-11-21T00:46:14.120" v="547"/>
          <ac:spMkLst>
            <pc:docMk/>
            <pc:sldMk cId="3061694093" sldId="276"/>
            <ac:spMk id="81" creationId="{ED1D1ABC-B4F3-4077-A293-6176EF9CF8A5}"/>
          </ac:spMkLst>
        </pc:spChg>
        <pc:spChg chg="mod">
          <ac:chgData name="Antonio Carlos Meira Neto" userId="59b1efde8bf749db" providerId="LiveId" clId="{07B0453F-BBDB-4E33-BB4C-5A0F3C118591}" dt="2021-11-21T00:46:14.120" v="547"/>
          <ac:spMkLst>
            <pc:docMk/>
            <pc:sldMk cId="3061694093" sldId="276"/>
            <ac:spMk id="84" creationId="{C9B64831-E429-4DE0-BF2D-F84D3DEC0630}"/>
          </ac:spMkLst>
        </pc:spChg>
        <pc:spChg chg="mod">
          <ac:chgData name="Antonio Carlos Meira Neto" userId="59b1efde8bf749db" providerId="LiveId" clId="{07B0453F-BBDB-4E33-BB4C-5A0F3C118591}" dt="2021-11-21T00:46:14.120" v="547"/>
          <ac:spMkLst>
            <pc:docMk/>
            <pc:sldMk cId="3061694093" sldId="276"/>
            <ac:spMk id="88" creationId="{67959B7A-8EA8-4AFD-A3FA-6CDA17C4BA1C}"/>
          </ac:spMkLst>
        </pc:spChg>
        <pc:spChg chg="mod">
          <ac:chgData name="Antonio Carlos Meira Neto" userId="59b1efde8bf749db" providerId="LiveId" clId="{07B0453F-BBDB-4E33-BB4C-5A0F3C118591}" dt="2021-11-21T00:46:14.120" v="547"/>
          <ac:spMkLst>
            <pc:docMk/>
            <pc:sldMk cId="3061694093" sldId="276"/>
            <ac:spMk id="89" creationId="{1E1629F3-3FCD-4010-9A7A-AD6B4E6A5A54}"/>
          </ac:spMkLst>
        </pc:spChg>
        <pc:spChg chg="mod">
          <ac:chgData name="Antonio Carlos Meira Neto" userId="59b1efde8bf749db" providerId="LiveId" clId="{07B0453F-BBDB-4E33-BB4C-5A0F3C118591}" dt="2021-11-21T00:46:14.120" v="547"/>
          <ac:spMkLst>
            <pc:docMk/>
            <pc:sldMk cId="3061694093" sldId="276"/>
            <ac:spMk id="90" creationId="{9ABC42CE-5ECD-43F6-8B5B-259EF7C04B20}"/>
          </ac:spMkLst>
        </pc:spChg>
        <pc:spChg chg="mod">
          <ac:chgData name="Antonio Carlos Meira Neto" userId="59b1efde8bf749db" providerId="LiveId" clId="{07B0453F-BBDB-4E33-BB4C-5A0F3C118591}" dt="2021-11-21T01:12:56.999" v="582"/>
          <ac:spMkLst>
            <pc:docMk/>
            <pc:sldMk cId="3061694093" sldId="276"/>
            <ac:spMk id="96" creationId="{4FECA0FD-32FB-4980-A482-830000F06E49}"/>
          </ac:spMkLst>
        </pc:spChg>
        <pc:spChg chg="mod">
          <ac:chgData name="Antonio Carlos Meira Neto" userId="59b1efde8bf749db" providerId="LiveId" clId="{07B0453F-BBDB-4E33-BB4C-5A0F3C118591}" dt="2021-11-21T01:12:56.999" v="582"/>
          <ac:spMkLst>
            <pc:docMk/>
            <pc:sldMk cId="3061694093" sldId="276"/>
            <ac:spMk id="97" creationId="{27CCE280-A13F-4466-ACBF-623FB5773FAB}"/>
          </ac:spMkLst>
        </pc:spChg>
        <pc:spChg chg="mod">
          <ac:chgData name="Antonio Carlos Meira Neto" userId="59b1efde8bf749db" providerId="LiveId" clId="{07B0453F-BBDB-4E33-BB4C-5A0F3C118591}" dt="2021-11-21T01:12:56.999" v="582"/>
          <ac:spMkLst>
            <pc:docMk/>
            <pc:sldMk cId="3061694093" sldId="276"/>
            <ac:spMk id="98" creationId="{76584071-9CBA-476A-90B1-E50DE3E331AC}"/>
          </ac:spMkLst>
        </pc:spChg>
        <pc:spChg chg="mod">
          <ac:chgData name="Antonio Carlos Meira Neto" userId="59b1efde8bf749db" providerId="LiveId" clId="{07B0453F-BBDB-4E33-BB4C-5A0F3C118591}" dt="2021-11-21T01:12:56.999" v="582"/>
          <ac:spMkLst>
            <pc:docMk/>
            <pc:sldMk cId="3061694093" sldId="276"/>
            <ac:spMk id="99" creationId="{30D6A9B2-82E9-4B48-85D3-FDC89B605CBF}"/>
          </ac:spMkLst>
        </pc:spChg>
        <pc:spChg chg="mod">
          <ac:chgData name="Antonio Carlos Meira Neto" userId="59b1efde8bf749db" providerId="LiveId" clId="{07B0453F-BBDB-4E33-BB4C-5A0F3C118591}" dt="2021-11-21T01:12:56.999" v="582"/>
          <ac:spMkLst>
            <pc:docMk/>
            <pc:sldMk cId="3061694093" sldId="276"/>
            <ac:spMk id="100" creationId="{A46B4B57-B39C-445A-BE2C-9CFA919600AB}"/>
          </ac:spMkLst>
        </pc:spChg>
        <pc:spChg chg="mod">
          <ac:chgData name="Antonio Carlos Meira Neto" userId="59b1efde8bf749db" providerId="LiveId" clId="{07B0453F-BBDB-4E33-BB4C-5A0F3C118591}" dt="2021-11-21T01:12:56.999" v="582"/>
          <ac:spMkLst>
            <pc:docMk/>
            <pc:sldMk cId="3061694093" sldId="276"/>
            <ac:spMk id="101" creationId="{47A22D35-8BDA-4833-BFB4-7BA11CEB5597}"/>
          </ac:spMkLst>
        </pc:spChg>
        <pc:spChg chg="mod">
          <ac:chgData name="Antonio Carlos Meira Neto" userId="59b1efde8bf749db" providerId="LiveId" clId="{07B0453F-BBDB-4E33-BB4C-5A0F3C118591}" dt="2021-11-21T01:12:56.999" v="582"/>
          <ac:spMkLst>
            <pc:docMk/>
            <pc:sldMk cId="3061694093" sldId="276"/>
            <ac:spMk id="102" creationId="{673B90E1-D504-4B0B-BD97-22BD6772DC96}"/>
          </ac:spMkLst>
        </pc:spChg>
        <pc:spChg chg="mod">
          <ac:chgData name="Antonio Carlos Meira Neto" userId="59b1efde8bf749db" providerId="LiveId" clId="{07B0453F-BBDB-4E33-BB4C-5A0F3C118591}" dt="2021-11-21T01:12:56.999" v="582"/>
          <ac:spMkLst>
            <pc:docMk/>
            <pc:sldMk cId="3061694093" sldId="276"/>
            <ac:spMk id="104" creationId="{7314FAD5-7E11-4E2C-B626-D8F713C63A03}"/>
          </ac:spMkLst>
        </pc:spChg>
        <pc:spChg chg="mod">
          <ac:chgData name="Antonio Carlos Meira Neto" userId="59b1efde8bf749db" providerId="LiveId" clId="{07B0453F-BBDB-4E33-BB4C-5A0F3C118591}" dt="2021-11-21T01:12:56.999" v="582"/>
          <ac:spMkLst>
            <pc:docMk/>
            <pc:sldMk cId="3061694093" sldId="276"/>
            <ac:spMk id="106" creationId="{A1C08FC7-8F7A-4A0D-BD05-8BE0973D1F7F}"/>
          </ac:spMkLst>
        </pc:spChg>
        <pc:spChg chg="mod">
          <ac:chgData name="Antonio Carlos Meira Neto" userId="59b1efde8bf749db" providerId="LiveId" clId="{07B0453F-BBDB-4E33-BB4C-5A0F3C118591}" dt="2021-11-21T01:12:56.999" v="582"/>
          <ac:spMkLst>
            <pc:docMk/>
            <pc:sldMk cId="3061694093" sldId="276"/>
            <ac:spMk id="107" creationId="{41A0EF81-D83E-483B-90D5-AD09899552E4}"/>
          </ac:spMkLst>
        </pc:spChg>
        <pc:spChg chg="mod">
          <ac:chgData name="Antonio Carlos Meira Neto" userId="59b1efde8bf749db" providerId="LiveId" clId="{07B0453F-BBDB-4E33-BB4C-5A0F3C118591}" dt="2021-11-21T01:12:56.999" v="582"/>
          <ac:spMkLst>
            <pc:docMk/>
            <pc:sldMk cId="3061694093" sldId="276"/>
            <ac:spMk id="109" creationId="{F595767A-9B45-4674-94D1-068FC067189C}"/>
          </ac:spMkLst>
        </pc:spChg>
        <pc:spChg chg="mod">
          <ac:chgData name="Antonio Carlos Meira Neto" userId="59b1efde8bf749db" providerId="LiveId" clId="{07B0453F-BBDB-4E33-BB4C-5A0F3C118591}" dt="2021-11-21T01:12:56.999" v="582"/>
          <ac:spMkLst>
            <pc:docMk/>
            <pc:sldMk cId="3061694093" sldId="276"/>
            <ac:spMk id="112" creationId="{367E222B-AE8B-4E4C-A1DA-0A5AEA5EE22F}"/>
          </ac:spMkLst>
        </pc:spChg>
        <pc:spChg chg="mod">
          <ac:chgData name="Antonio Carlos Meira Neto" userId="59b1efde8bf749db" providerId="LiveId" clId="{07B0453F-BBDB-4E33-BB4C-5A0F3C118591}" dt="2021-11-21T01:12:56.999" v="582"/>
          <ac:spMkLst>
            <pc:docMk/>
            <pc:sldMk cId="3061694093" sldId="276"/>
            <ac:spMk id="113" creationId="{4A557293-8374-45C0-B58F-90731D05D669}"/>
          </ac:spMkLst>
        </pc:spChg>
        <pc:spChg chg="mod">
          <ac:chgData name="Antonio Carlos Meira Neto" userId="59b1efde8bf749db" providerId="LiveId" clId="{07B0453F-BBDB-4E33-BB4C-5A0F3C118591}" dt="2021-11-21T01:12:56.999" v="582"/>
          <ac:spMkLst>
            <pc:docMk/>
            <pc:sldMk cId="3061694093" sldId="276"/>
            <ac:spMk id="114" creationId="{25C2292A-A412-436E-A84F-80FB1BDB4FA2}"/>
          </ac:spMkLst>
        </pc:spChg>
        <pc:spChg chg="mod">
          <ac:chgData name="Antonio Carlos Meira Neto" userId="59b1efde8bf749db" providerId="LiveId" clId="{07B0453F-BBDB-4E33-BB4C-5A0F3C118591}" dt="2021-11-21T01:12:56.999" v="582"/>
          <ac:spMkLst>
            <pc:docMk/>
            <pc:sldMk cId="3061694093" sldId="276"/>
            <ac:spMk id="117" creationId="{16BE8A7B-AAC8-4F8F-AAAD-FFECA7A9061D}"/>
          </ac:spMkLst>
        </pc:spChg>
        <pc:spChg chg="mod">
          <ac:chgData name="Antonio Carlos Meira Neto" userId="59b1efde8bf749db" providerId="LiveId" clId="{07B0453F-BBDB-4E33-BB4C-5A0F3C118591}" dt="2021-11-21T01:12:56.999" v="582"/>
          <ac:spMkLst>
            <pc:docMk/>
            <pc:sldMk cId="3061694093" sldId="276"/>
            <ac:spMk id="121" creationId="{982C6056-1B43-405A-8CC5-D628F4B7E666}"/>
          </ac:spMkLst>
        </pc:spChg>
        <pc:spChg chg="mod">
          <ac:chgData name="Antonio Carlos Meira Neto" userId="59b1efde8bf749db" providerId="LiveId" clId="{07B0453F-BBDB-4E33-BB4C-5A0F3C118591}" dt="2021-11-21T01:12:56.999" v="582"/>
          <ac:spMkLst>
            <pc:docMk/>
            <pc:sldMk cId="3061694093" sldId="276"/>
            <ac:spMk id="122" creationId="{FABA6128-3DBC-4A4C-BF76-444CB1607952}"/>
          </ac:spMkLst>
        </pc:spChg>
        <pc:spChg chg="mod">
          <ac:chgData name="Antonio Carlos Meira Neto" userId="59b1efde8bf749db" providerId="LiveId" clId="{07B0453F-BBDB-4E33-BB4C-5A0F3C118591}" dt="2021-11-21T01:12:56.999" v="582"/>
          <ac:spMkLst>
            <pc:docMk/>
            <pc:sldMk cId="3061694093" sldId="276"/>
            <ac:spMk id="123" creationId="{C96B61E2-B8EA-4932-ACCA-4DD314DBB62C}"/>
          </ac:spMkLst>
        </pc:spChg>
        <pc:spChg chg="mod">
          <ac:chgData name="Antonio Carlos Meira Neto" userId="59b1efde8bf749db" providerId="LiveId" clId="{07B0453F-BBDB-4E33-BB4C-5A0F3C118591}" dt="2021-11-21T01:12:56.999" v="582"/>
          <ac:spMkLst>
            <pc:docMk/>
            <pc:sldMk cId="3061694093" sldId="276"/>
            <ac:spMk id="125" creationId="{27B13462-73D6-41FB-873F-C8B2405612A6}"/>
          </ac:spMkLst>
        </pc:spChg>
        <pc:spChg chg="mod">
          <ac:chgData name="Antonio Carlos Meira Neto" userId="59b1efde8bf749db" providerId="LiveId" clId="{07B0453F-BBDB-4E33-BB4C-5A0F3C118591}" dt="2021-11-21T01:12:56.999" v="582"/>
          <ac:spMkLst>
            <pc:docMk/>
            <pc:sldMk cId="3061694093" sldId="276"/>
            <ac:spMk id="126" creationId="{72ADDEC2-8048-4D36-8338-E18E26512E6C}"/>
          </ac:spMkLst>
        </pc:spChg>
        <pc:spChg chg="mod">
          <ac:chgData name="Antonio Carlos Meira Neto" userId="59b1efde8bf749db" providerId="LiveId" clId="{07B0453F-BBDB-4E33-BB4C-5A0F3C118591}" dt="2021-11-21T01:12:56.999" v="582"/>
          <ac:spMkLst>
            <pc:docMk/>
            <pc:sldMk cId="3061694093" sldId="276"/>
            <ac:spMk id="128" creationId="{2AAA606D-BE79-48BD-A256-24CAA4B03D71}"/>
          </ac:spMkLst>
        </pc:spChg>
        <pc:spChg chg="mod">
          <ac:chgData name="Antonio Carlos Meira Neto" userId="59b1efde8bf749db" providerId="LiveId" clId="{07B0453F-BBDB-4E33-BB4C-5A0F3C118591}" dt="2021-11-21T01:12:56.999" v="582"/>
          <ac:spMkLst>
            <pc:docMk/>
            <pc:sldMk cId="3061694093" sldId="276"/>
            <ac:spMk id="130" creationId="{BBA53F05-E999-40B7-9D65-7B5970215CE7}"/>
          </ac:spMkLst>
        </pc:spChg>
        <pc:spChg chg="mod">
          <ac:chgData name="Antonio Carlos Meira Neto" userId="59b1efde8bf749db" providerId="LiveId" clId="{07B0453F-BBDB-4E33-BB4C-5A0F3C118591}" dt="2021-11-21T01:12:56.999" v="582"/>
          <ac:spMkLst>
            <pc:docMk/>
            <pc:sldMk cId="3061694093" sldId="276"/>
            <ac:spMk id="131" creationId="{6BBD387C-3D62-47E4-8044-B4E580C52A47}"/>
          </ac:spMkLst>
        </pc:spChg>
        <pc:spChg chg="mod">
          <ac:chgData name="Antonio Carlos Meira Neto" userId="59b1efde8bf749db" providerId="LiveId" clId="{07B0453F-BBDB-4E33-BB4C-5A0F3C118591}" dt="2021-11-21T01:12:56.999" v="582"/>
          <ac:spMkLst>
            <pc:docMk/>
            <pc:sldMk cId="3061694093" sldId="276"/>
            <ac:spMk id="132" creationId="{CF5C3A90-1002-4978-A709-DA61E111E788}"/>
          </ac:spMkLst>
        </pc:spChg>
        <pc:spChg chg="mod">
          <ac:chgData name="Antonio Carlos Meira Neto" userId="59b1efde8bf749db" providerId="LiveId" clId="{07B0453F-BBDB-4E33-BB4C-5A0F3C118591}" dt="2021-11-21T01:12:56.999" v="582"/>
          <ac:spMkLst>
            <pc:docMk/>
            <pc:sldMk cId="3061694093" sldId="276"/>
            <ac:spMk id="136" creationId="{77547018-8A9B-4916-8A87-54CC43917CFD}"/>
          </ac:spMkLst>
        </pc:spChg>
        <pc:spChg chg="mod">
          <ac:chgData name="Antonio Carlos Meira Neto" userId="59b1efde8bf749db" providerId="LiveId" clId="{07B0453F-BBDB-4E33-BB4C-5A0F3C118591}" dt="2021-11-21T01:12:56.999" v="582"/>
          <ac:spMkLst>
            <pc:docMk/>
            <pc:sldMk cId="3061694093" sldId="276"/>
            <ac:spMk id="139" creationId="{0050CB8D-9362-41DA-9727-CDBE0FEAC465}"/>
          </ac:spMkLst>
        </pc:spChg>
        <pc:spChg chg="mod">
          <ac:chgData name="Antonio Carlos Meira Neto" userId="59b1efde8bf749db" providerId="LiveId" clId="{07B0453F-BBDB-4E33-BB4C-5A0F3C118591}" dt="2021-11-21T01:12:56.999" v="582"/>
          <ac:spMkLst>
            <pc:docMk/>
            <pc:sldMk cId="3061694093" sldId="276"/>
            <ac:spMk id="142" creationId="{333E380A-0961-4AD6-80A0-75255A7F3F2E}"/>
          </ac:spMkLst>
        </pc:spChg>
        <pc:spChg chg="mod">
          <ac:chgData name="Antonio Carlos Meira Neto" userId="59b1efde8bf749db" providerId="LiveId" clId="{07B0453F-BBDB-4E33-BB4C-5A0F3C118591}" dt="2021-11-21T01:12:56.999" v="582"/>
          <ac:spMkLst>
            <pc:docMk/>
            <pc:sldMk cId="3061694093" sldId="276"/>
            <ac:spMk id="143" creationId="{1048E068-FA85-4AF4-A995-8EBE1E6147BE}"/>
          </ac:spMkLst>
        </pc:spChg>
        <pc:spChg chg="mod">
          <ac:chgData name="Antonio Carlos Meira Neto" userId="59b1efde8bf749db" providerId="LiveId" clId="{07B0453F-BBDB-4E33-BB4C-5A0F3C118591}" dt="2021-11-21T01:12:56.999" v="582"/>
          <ac:spMkLst>
            <pc:docMk/>
            <pc:sldMk cId="3061694093" sldId="276"/>
            <ac:spMk id="144" creationId="{F232E6C9-168F-45BB-97AD-8CA9BF1FD98D}"/>
          </ac:spMkLst>
        </pc:spChg>
        <pc:spChg chg="mod">
          <ac:chgData name="Antonio Carlos Meira Neto" userId="59b1efde8bf749db" providerId="LiveId" clId="{07B0453F-BBDB-4E33-BB4C-5A0F3C118591}" dt="2021-11-21T01:12:56.999" v="582"/>
          <ac:spMkLst>
            <pc:docMk/>
            <pc:sldMk cId="3061694093" sldId="276"/>
            <ac:spMk id="147" creationId="{EDD004CE-7B73-4DF0-9FBF-6210BF100F55}"/>
          </ac:spMkLst>
        </pc:spChg>
        <pc:spChg chg="mod">
          <ac:chgData name="Antonio Carlos Meira Neto" userId="59b1efde8bf749db" providerId="LiveId" clId="{07B0453F-BBDB-4E33-BB4C-5A0F3C118591}" dt="2021-11-21T01:12:56.999" v="582"/>
          <ac:spMkLst>
            <pc:docMk/>
            <pc:sldMk cId="3061694093" sldId="276"/>
            <ac:spMk id="151" creationId="{130EB875-797A-4ECB-9318-33415B7185D7}"/>
          </ac:spMkLst>
        </pc:spChg>
        <pc:spChg chg="mod">
          <ac:chgData name="Antonio Carlos Meira Neto" userId="59b1efde8bf749db" providerId="LiveId" clId="{07B0453F-BBDB-4E33-BB4C-5A0F3C118591}" dt="2021-11-21T01:12:56.999" v="582"/>
          <ac:spMkLst>
            <pc:docMk/>
            <pc:sldMk cId="3061694093" sldId="276"/>
            <ac:spMk id="152" creationId="{8B7D10B3-B203-4D67-8318-5FE61B867A12}"/>
          </ac:spMkLst>
        </pc:spChg>
        <pc:spChg chg="mod">
          <ac:chgData name="Antonio Carlos Meira Neto" userId="59b1efde8bf749db" providerId="LiveId" clId="{07B0453F-BBDB-4E33-BB4C-5A0F3C118591}" dt="2021-11-21T01:12:56.999" v="582"/>
          <ac:spMkLst>
            <pc:docMk/>
            <pc:sldMk cId="3061694093" sldId="276"/>
            <ac:spMk id="153" creationId="{A7723C9F-772A-4732-871C-1E1891CD197F}"/>
          </ac:spMkLst>
        </pc:spChg>
        <pc:spChg chg="mod">
          <ac:chgData name="Antonio Carlos Meira Neto" userId="59b1efde8bf749db" providerId="LiveId" clId="{07B0453F-BBDB-4E33-BB4C-5A0F3C118591}" dt="2021-11-21T01:16:44.761" v="585"/>
          <ac:spMkLst>
            <pc:docMk/>
            <pc:sldMk cId="3061694093" sldId="276"/>
            <ac:spMk id="159" creationId="{FABFC995-0923-42F5-9FD3-431C29105557}"/>
          </ac:spMkLst>
        </pc:spChg>
        <pc:spChg chg="mod">
          <ac:chgData name="Antonio Carlos Meira Neto" userId="59b1efde8bf749db" providerId="LiveId" clId="{07B0453F-BBDB-4E33-BB4C-5A0F3C118591}" dt="2021-11-21T01:16:44.761" v="585"/>
          <ac:spMkLst>
            <pc:docMk/>
            <pc:sldMk cId="3061694093" sldId="276"/>
            <ac:spMk id="160" creationId="{210B0FBF-60D2-47A6-989A-2C988C7EF123}"/>
          </ac:spMkLst>
        </pc:spChg>
        <pc:spChg chg="mod">
          <ac:chgData name="Antonio Carlos Meira Neto" userId="59b1efde8bf749db" providerId="LiveId" clId="{07B0453F-BBDB-4E33-BB4C-5A0F3C118591}" dt="2021-11-21T01:16:44.761" v="585"/>
          <ac:spMkLst>
            <pc:docMk/>
            <pc:sldMk cId="3061694093" sldId="276"/>
            <ac:spMk id="161" creationId="{45869F42-FF05-4F27-B2D0-FA934B82E5CB}"/>
          </ac:spMkLst>
        </pc:spChg>
        <pc:spChg chg="mod">
          <ac:chgData name="Antonio Carlos Meira Neto" userId="59b1efde8bf749db" providerId="LiveId" clId="{07B0453F-BBDB-4E33-BB4C-5A0F3C118591}" dt="2021-11-21T01:16:44.761" v="585"/>
          <ac:spMkLst>
            <pc:docMk/>
            <pc:sldMk cId="3061694093" sldId="276"/>
            <ac:spMk id="162" creationId="{AAE27245-2056-43E7-B771-CADD0BB4CF32}"/>
          </ac:spMkLst>
        </pc:spChg>
        <pc:spChg chg="mod">
          <ac:chgData name="Antonio Carlos Meira Neto" userId="59b1efde8bf749db" providerId="LiveId" clId="{07B0453F-BBDB-4E33-BB4C-5A0F3C118591}" dt="2021-11-21T01:16:44.761" v="585"/>
          <ac:spMkLst>
            <pc:docMk/>
            <pc:sldMk cId="3061694093" sldId="276"/>
            <ac:spMk id="163" creationId="{F2DAECCC-1E1C-4CFE-AC16-ACAB3D71288A}"/>
          </ac:spMkLst>
        </pc:spChg>
        <pc:spChg chg="mod">
          <ac:chgData name="Antonio Carlos Meira Neto" userId="59b1efde8bf749db" providerId="LiveId" clId="{07B0453F-BBDB-4E33-BB4C-5A0F3C118591}" dt="2021-11-21T01:16:44.761" v="585"/>
          <ac:spMkLst>
            <pc:docMk/>
            <pc:sldMk cId="3061694093" sldId="276"/>
            <ac:spMk id="164" creationId="{876DAFE1-3EAB-4C12-BA16-0D1D2EF77BC0}"/>
          </ac:spMkLst>
        </pc:spChg>
        <pc:spChg chg="mod">
          <ac:chgData name="Antonio Carlos Meira Neto" userId="59b1efde8bf749db" providerId="LiveId" clId="{07B0453F-BBDB-4E33-BB4C-5A0F3C118591}" dt="2021-11-21T01:16:44.761" v="585"/>
          <ac:spMkLst>
            <pc:docMk/>
            <pc:sldMk cId="3061694093" sldId="276"/>
            <ac:spMk id="165" creationId="{6F80124D-EF8B-4380-BAFB-4507EEC9EAB6}"/>
          </ac:spMkLst>
        </pc:spChg>
        <pc:spChg chg="mod">
          <ac:chgData name="Antonio Carlos Meira Neto" userId="59b1efde8bf749db" providerId="LiveId" clId="{07B0453F-BBDB-4E33-BB4C-5A0F3C118591}" dt="2021-11-21T01:16:44.761" v="585"/>
          <ac:spMkLst>
            <pc:docMk/>
            <pc:sldMk cId="3061694093" sldId="276"/>
            <ac:spMk id="167" creationId="{77172100-C502-4D15-8A2C-561463E4647D}"/>
          </ac:spMkLst>
        </pc:spChg>
        <pc:spChg chg="mod">
          <ac:chgData name="Antonio Carlos Meira Neto" userId="59b1efde8bf749db" providerId="LiveId" clId="{07B0453F-BBDB-4E33-BB4C-5A0F3C118591}" dt="2021-11-21T01:16:44.761" v="585"/>
          <ac:spMkLst>
            <pc:docMk/>
            <pc:sldMk cId="3061694093" sldId="276"/>
            <ac:spMk id="169" creationId="{82693941-A13F-4FCE-A28C-02F1430EA8D5}"/>
          </ac:spMkLst>
        </pc:spChg>
        <pc:spChg chg="mod">
          <ac:chgData name="Antonio Carlos Meira Neto" userId="59b1efde8bf749db" providerId="LiveId" clId="{07B0453F-BBDB-4E33-BB4C-5A0F3C118591}" dt="2021-11-21T01:16:44.761" v="585"/>
          <ac:spMkLst>
            <pc:docMk/>
            <pc:sldMk cId="3061694093" sldId="276"/>
            <ac:spMk id="170" creationId="{28D1A092-6F70-448D-A809-19FA0EF871C1}"/>
          </ac:spMkLst>
        </pc:spChg>
        <pc:spChg chg="mod">
          <ac:chgData name="Antonio Carlos Meira Neto" userId="59b1efde8bf749db" providerId="LiveId" clId="{07B0453F-BBDB-4E33-BB4C-5A0F3C118591}" dt="2021-11-21T01:16:44.761" v="585"/>
          <ac:spMkLst>
            <pc:docMk/>
            <pc:sldMk cId="3061694093" sldId="276"/>
            <ac:spMk id="172" creationId="{267476B8-491A-4EC7-81F6-89BED298AEBD}"/>
          </ac:spMkLst>
        </pc:spChg>
        <pc:spChg chg="mod">
          <ac:chgData name="Antonio Carlos Meira Neto" userId="59b1efde8bf749db" providerId="LiveId" clId="{07B0453F-BBDB-4E33-BB4C-5A0F3C118591}" dt="2021-11-21T01:16:44.761" v="585"/>
          <ac:spMkLst>
            <pc:docMk/>
            <pc:sldMk cId="3061694093" sldId="276"/>
            <ac:spMk id="175" creationId="{605F70ED-152B-43D5-8DC9-09E03713AC94}"/>
          </ac:spMkLst>
        </pc:spChg>
        <pc:spChg chg="mod">
          <ac:chgData name="Antonio Carlos Meira Neto" userId="59b1efde8bf749db" providerId="LiveId" clId="{07B0453F-BBDB-4E33-BB4C-5A0F3C118591}" dt="2021-11-21T01:16:44.761" v="585"/>
          <ac:spMkLst>
            <pc:docMk/>
            <pc:sldMk cId="3061694093" sldId="276"/>
            <ac:spMk id="176" creationId="{4B360A59-C73F-444C-B7FC-6E800DCCBD7B}"/>
          </ac:spMkLst>
        </pc:spChg>
        <pc:spChg chg="mod">
          <ac:chgData name="Antonio Carlos Meira Neto" userId="59b1efde8bf749db" providerId="LiveId" clId="{07B0453F-BBDB-4E33-BB4C-5A0F3C118591}" dt="2021-11-21T01:16:44.761" v="585"/>
          <ac:spMkLst>
            <pc:docMk/>
            <pc:sldMk cId="3061694093" sldId="276"/>
            <ac:spMk id="177" creationId="{21F8400E-7CB0-42B1-844B-A7BEC9F27417}"/>
          </ac:spMkLst>
        </pc:spChg>
        <pc:spChg chg="mod">
          <ac:chgData name="Antonio Carlos Meira Neto" userId="59b1efde8bf749db" providerId="LiveId" clId="{07B0453F-BBDB-4E33-BB4C-5A0F3C118591}" dt="2021-11-21T01:16:44.761" v="585"/>
          <ac:spMkLst>
            <pc:docMk/>
            <pc:sldMk cId="3061694093" sldId="276"/>
            <ac:spMk id="180" creationId="{6BAFE52D-9ACE-4EB5-8626-3EF87C122B15}"/>
          </ac:spMkLst>
        </pc:spChg>
        <pc:spChg chg="mod">
          <ac:chgData name="Antonio Carlos Meira Neto" userId="59b1efde8bf749db" providerId="LiveId" clId="{07B0453F-BBDB-4E33-BB4C-5A0F3C118591}" dt="2021-11-21T01:16:44.761" v="585"/>
          <ac:spMkLst>
            <pc:docMk/>
            <pc:sldMk cId="3061694093" sldId="276"/>
            <ac:spMk id="184" creationId="{9552EBAD-14F9-41FF-8619-8A046372CB14}"/>
          </ac:spMkLst>
        </pc:spChg>
        <pc:spChg chg="mod">
          <ac:chgData name="Antonio Carlos Meira Neto" userId="59b1efde8bf749db" providerId="LiveId" clId="{07B0453F-BBDB-4E33-BB4C-5A0F3C118591}" dt="2021-11-21T01:16:44.761" v="585"/>
          <ac:spMkLst>
            <pc:docMk/>
            <pc:sldMk cId="3061694093" sldId="276"/>
            <ac:spMk id="185" creationId="{356B62AA-E593-4404-8C7E-54F58BE9FBB6}"/>
          </ac:spMkLst>
        </pc:spChg>
        <pc:spChg chg="mod">
          <ac:chgData name="Antonio Carlos Meira Neto" userId="59b1efde8bf749db" providerId="LiveId" clId="{07B0453F-BBDB-4E33-BB4C-5A0F3C118591}" dt="2021-11-21T01:16:44.761" v="585"/>
          <ac:spMkLst>
            <pc:docMk/>
            <pc:sldMk cId="3061694093" sldId="276"/>
            <ac:spMk id="186" creationId="{B66FDE55-3A90-469D-A37C-17954125F124}"/>
          </ac:spMkLst>
        </pc:spChg>
        <pc:spChg chg="mod">
          <ac:chgData name="Antonio Carlos Meira Neto" userId="59b1efde8bf749db" providerId="LiveId" clId="{07B0453F-BBDB-4E33-BB4C-5A0F3C118591}" dt="2021-11-21T01:16:44.761" v="585"/>
          <ac:spMkLst>
            <pc:docMk/>
            <pc:sldMk cId="3061694093" sldId="276"/>
            <ac:spMk id="188" creationId="{87201278-0E5C-4C8A-9E6C-C9176DBFC727}"/>
          </ac:spMkLst>
        </pc:spChg>
        <pc:spChg chg="mod">
          <ac:chgData name="Antonio Carlos Meira Neto" userId="59b1efde8bf749db" providerId="LiveId" clId="{07B0453F-BBDB-4E33-BB4C-5A0F3C118591}" dt="2021-11-21T01:16:44.761" v="585"/>
          <ac:spMkLst>
            <pc:docMk/>
            <pc:sldMk cId="3061694093" sldId="276"/>
            <ac:spMk id="189" creationId="{79423D44-27CA-4EE6-AAEE-3C50383F4D47}"/>
          </ac:spMkLst>
        </pc:spChg>
        <pc:spChg chg="mod">
          <ac:chgData name="Antonio Carlos Meira Neto" userId="59b1efde8bf749db" providerId="LiveId" clId="{07B0453F-BBDB-4E33-BB4C-5A0F3C118591}" dt="2021-11-21T01:16:44.761" v="585"/>
          <ac:spMkLst>
            <pc:docMk/>
            <pc:sldMk cId="3061694093" sldId="276"/>
            <ac:spMk id="191" creationId="{EBB7334D-22A0-43DE-9AC9-A2C87047282E}"/>
          </ac:spMkLst>
        </pc:spChg>
        <pc:spChg chg="mod">
          <ac:chgData name="Antonio Carlos Meira Neto" userId="59b1efde8bf749db" providerId="LiveId" clId="{07B0453F-BBDB-4E33-BB4C-5A0F3C118591}" dt="2021-11-21T01:16:44.761" v="585"/>
          <ac:spMkLst>
            <pc:docMk/>
            <pc:sldMk cId="3061694093" sldId="276"/>
            <ac:spMk id="193" creationId="{48FC59C1-A2BC-4EE9-ACED-BE2DAFFF02F7}"/>
          </ac:spMkLst>
        </pc:spChg>
        <pc:spChg chg="mod">
          <ac:chgData name="Antonio Carlos Meira Neto" userId="59b1efde8bf749db" providerId="LiveId" clId="{07B0453F-BBDB-4E33-BB4C-5A0F3C118591}" dt="2021-11-21T01:16:44.761" v="585"/>
          <ac:spMkLst>
            <pc:docMk/>
            <pc:sldMk cId="3061694093" sldId="276"/>
            <ac:spMk id="194" creationId="{86247550-A0DA-43D6-87F4-1D28E2793871}"/>
          </ac:spMkLst>
        </pc:spChg>
        <pc:spChg chg="mod">
          <ac:chgData name="Antonio Carlos Meira Neto" userId="59b1efde8bf749db" providerId="LiveId" clId="{07B0453F-BBDB-4E33-BB4C-5A0F3C118591}" dt="2021-11-21T01:16:44.761" v="585"/>
          <ac:spMkLst>
            <pc:docMk/>
            <pc:sldMk cId="3061694093" sldId="276"/>
            <ac:spMk id="195" creationId="{CC445676-1A74-4B96-80FA-DF279A1B92BD}"/>
          </ac:spMkLst>
        </pc:spChg>
        <pc:spChg chg="mod">
          <ac:chgData name="Antonio Carlos Meira Neto" userId="59b1efde8bf749db" providerId="LiveId" clId="{07B0453F-BBDB-4E33-BB4C-5A0F3C118591}" dt="2021-11-21T01:16:44.761" v="585"/>
          <ac:spMkLst>
            <pc:docMk/>
            <pc:sldMk cId="3061694093" sldId="276"/>
            <ac:spMk id="199" creationId="{9E93C89D-9BEF-49A9-92A8-0DE69C402F6D}"/>
          </ac:spMkLst>
        </pc:spChg>
        <pc:spChg chg="mod">
          <ac:chgData name="Antonio Carlos Meira Neto" userId="59b1efde8bf749db" providerId="LiveId" clId="{07B0453F-BBDB-4E33-BB4C-5A0F3C118591}" dt="2021-11-21T01:16:44.761" v="585"/>
          <ac:spMkLst>
            <pc:docMk/>
            <pc:sldMk cId="3061694093" sldId="276"/>
            <ac:spMk id="202" creationId="{B722CB15-38E9-46B3-AFC0-9EEA0136945F}"/>
          </ac:spMkLst>
        </pc:spChg>
        <pc:spChg chg="mod">
          <ac:chgData name="Antonio Carlos Meira Neto" userId="59b1efde8bf749db" providerId="LiveId" clId="{07B0453F-BBDB-4E33-BB4C-5A0F3C118591}" dt="2021-11-21T01:16:44.761" v="585"/>
          <ac:spMkLst>
            <pc:docMk/>
            <pc:sldMk cId="3061694093" sldId="276"/>
            <ac:spMk id="205" creationId="{5EE51BFD-4371-4994-8A81-5984FDE89815}"/>
          </ac:spMkLst>
        </pc:spChg>
        <pc:spChg chg="mod">
          <ac:chgData name="Antonio Carlos Meira Neto" userId="59b1efde8bf749db" providerId="LiveId" clId="{07B0453F-BBDB-4E33-BB4C-5A0F3C118591}" dt="2021-11-21T01:16:44.761" v="585"/>
          <ac:spMkLst>
            <pc:docMk/>
            <pc:sldMk cId="3061694093" sldId="276"/>
            <ac:spMk id="206" creationId="{FB502A85-CD40-4FA9-AD48-A99457633800}"/>
          </ac:spMkLst>
        </pc:spChg>
        <pc:spChg chg="mod">
          <ac:chgData name="Antonio Carlos Meira Neto" userId="59b1efde8bf749db" providerId="LiveId" clId="{07B0453F-BBDB-4E33-BB4C-5A0F3C118591}" dt="2021-11-21T01:16:44.761" v="585"/>
          <ac:spMkLst>
            <pc:docMk/>
            <pc:sldMk cId="3061694093" sldId="276"/>
            <ac:spMk id="207" creationId="{E13523E7-2140-4D68-A7F5-AA12B7AB6327}"/>
          </ac:spMkLst>
        </pc:spChg>
        <pc:spChg chg="mod">
          <ac:chgData name="Antonio Carlos Meira Neto" userId="59b1efde8bf749db" providerId="LiveId" clId="{07B0453F-BBDB-4E33-BB4C-5A0F3C118591}" dt="2021-11-21T01:16:44.761" v="585"/>
          <ac:spMkLst>
            <pc:docMk/>
            <pc:sldMk cId="3061694093" sldId="276"/>
            <ac:spMk id="210" creationId="{5267BF9D-310B-4872-93F0-9B11F3ACBDEE}"/>
          </ac:spMkLst>
        </pc:spChg>
        <pc:spChg chg="mod">
          <ac:chgData name="Antonio Carlos Meira Neto" userId="59b1efde8bf749db" providerId="LiveId" clId="{07B0453F-BBDB-4E33-BB4C-5A0F3C118591}" dt="2021-11-21T01:16:44.761" v="585"/>
          <ac:spMkLst>
            <pc:docMk/>
            <pc:sldMk cId="3061694093" sldId="276"/>
            <ac:spMk id="214" creationId="{1F190ADA-5533-4418-A370-ED265004F7B8}"/>
          </ac:spMkLst>
        </pc:spChg>
        <pc:spChg chg="mod">
          <ac:chgData name="Antonio Carlos Meira Neto" userId="59b1efde8bf749db" providerId="LiveId" clId="{07B0453F-BBDB-4E33-BB4C-5A0F3C118591}" dt="2021-11-21T01:16:44.761" v="585"/>
          <ac:spMkLst>
            <pc:docMk/>
            <pc:sldMk cId="3061694093" sldId="276"/>
            <ac:spMk id="215" creationId="{52F997A3-E3E0-4C7E-A656-6F6B63C9F1A8}"/>
          </ac:spMkLst>
        </pc:spChg>
        <pc:spChg chg="mod">
          <ac:chgData name="Antonio Carlos Meira Neto" userId="59b1efde8bf749db" providerId="LiveId" clId="{07B0453F-BBDB-4E33-BB4C-5A0F3C118591}" dt="2021-11-21T01:16:44.761" v="585"/>
          <ac:spMkLst>
            <pc:docMk/>
            <pc:sldMk cId="3061694093" sldId="276"/>
            <ac:spMk id="216" creationId="{F8412B19-49EB-4B2A-AC7A-46F9453F1E03}"/>
          </ac:spMkLst>
        </pc:spChg>
        <pc:spChg chg="mod">
          <ac:chgData name="Antonio Carlos Meira Neto" userId="59b1efde8bf749db" providerId="LiveId" clId="{07B0453F-BBDB-4E33-BB4C-5A0F3C118591}" dt="2021-11-22T04:57:07.139" v="12919" actId="1036"/>
          <ac:spMkLst>
            <pc:docMk/>
            <pc:sldMk cId="3061694093" sldId="276"/>
            <ac:spMk id="222" creationId="{DDCB72D3-7913-42DD-912D-FF68F71559B1}"/>
          </ac:spMkLst>
        </pc:spChg>
        <pc:spChg chg="mod">
          <ac:chgData name="Antonio Carlos Meira Neto" userId="59b1efde8bf749db" providerId="LiveId" clId="{07B0453F-BBDB-4E33-BB4C-5A0F3C118591}" dt="2021-11-21T01:19:35.770" v="595"/>
          <ac:spMkLst>
            <pc:docMk/>
            <pc:sldMk cId="3061694093" sldId="276"/>
            <ac:spMk id="223" creationId="{650AE62C-72DE-4834-AB52-42DEC0E31AAA}"/>
          </ac:spMkLst>
        </pc:spChg>
        <pc:spChg chg="mod">
          <ac:chgData name="Antonio Carlos Meira Neto" userId="59b1efde8bf749db" providerId="LiveId" clId="{07B0453F-BBDB-4E33-BB4C-5A0F3C118591}" dt="2021-11-22T04:57:03.358" v="12904" actId="1036"/>
          <ac:spMkLst>
            <pc:docMk/>
            <pc:sldMk cId="3061694093" sldId="276"/>
            <ac:spMk id="224" creationId="{E6E33F4E-EF8D-45B2-9D83-21677B55ABD6}"/>
          </ac:spMkLst>
        </pc:spChg>
        <pc:spChg chg="mod">
          <ac:chgData name="Antonio Carlos Meira Neto" userId="59b1efde8bf749db" providerId="LiveId" clId="{07B0453F-BBDB-4E33-BB4C-5A0F3C118591}" dt="2021-11-22T04:57:54.132" v="12991" actId="1035"/>
          <ac:spMkLst>
            <pc:docMk/>
            <pc:sldMk cId="3061694093" sldId="276"/>
            <ac:spMk id="225" creationId="{54D9A3FB-4833-410A-876E-67C6F81026E7}"/>
          </ac:spMkLst>
        </pc:spChg>
        <pc:spChg chg="mod">
          <ac:chgData name="Antonio Carlos Meira Neto" userId="59b1efde8bf749db" providerId="LiveId" clId="{07B0453F-BBDB-4E33-BB4C-5A0F3C118591}" dt="2021-11-22T04:57:03.358" v="12904" actId="1036"/>
          <ac:spMkLst>
            <pc:docMk/>
            <pc:sldMk cId="3061694093" sldId="276"/>
            <ac:spMk id="226" creationId="{D9F6D59D-91E5-4D09-B767-BFA4F5BD312C}"/>
          </ac:spMkLst>
        </pc:spChg>
        <pc:spChg chg="mod">
          <ac:chgData name="Antonio Carlos Meira Neto" userId="59b1efde8bf749db" providerId="LiveId" clId="{07B0453F-BBDB-4E33-BB4C-5A0F3C118591}" dt="2021-11-21T01:19:35.770" v="595"/>
          <ac:spMkLst>
            <pc:docMk/>
            <pc:sldMk cId="3061694093" sldId="276"/>
            <ac:spMk id="227" creationId="{C1157790-9748-4774-8D78-5236C1BE8883}"/>
          </ac:spMkLst>
        </pc:spChg>
        <pc:spChg chg="mod">
          <ac:chgData name="Antonio Carlos Meira Neto" userId="59b1efde8bf749db" providerId="LiveId" clId="{07B0453F-BBDB-4E33-BB4C-5A0F3C118591}" dt="2021-11-21T01:19:35.770" v="595"/>
          <ac:spMkLst>
            <pc:docMk/>
            <pc:sldMk cId="3061694093" sldId="276"/>
            <ac:spMk id="228" creationId="{D3DA8262-2D59-45B5-9973-72AD7CABC7B9}"/>
          </ac:spMkLst>
        </pc:spChg>
        <pc:spChg chg="mod">
          <ac:chgData name="Antonio Carlos Meira Neto" userId="59b1efde8bf749db" providerId="LiveId" clId="{07B0453F-BBDB-4E33-BB4C-5A0F3C118591}" dt="2021-11-21T01:19:35.770" v="595"/>
          <ac:spMkLst>
            <pc:docMk/>
            <pc:sldMk cId="3061694093" sldId="276"/>
            <ac:spMk id="230" creationId="{7492EF5E-FD8C-47D2-A740-68BFA4E9DACA}"/>
          </ac:spMkLst>
        </pc:spChg>
        <pc:spChg chg="mod">
          <ac:chgData name="Antonio Carlos Meira Neto" userId="59b1efde8bf749db" providerId="LiveId" clId="{07B0453F-BBDB-4E33-BB4C-5A0F3C118591}" dt="2021-11-21T01:19:35.770" v="595"/>
          <ac:spMkLst>
            <pc:docMk/>
            <pc:sldMk cId="3061694093" sldId="276"/>
            <ac:spMk id="232" creationId="{9FD8965F-B8BE-4966-AA79-F89D430409FF}"/>
          </ac:spMkLst>
        </pc:spChg>
        <pc:spChg chg="mod">
          <ac:chgData name="Antonio Carlos Meira Neto" userId="59b1efde8bf749db" providerId="LiveId" clId="{07B0453F-BBDB-4E33-BB4C-5A0F3C118591}" dt="2021-11-21T01:19:35.770" v="595"/>
          <ac:spMkLst>
            <pc:docMk/>
            <pc:sldMk cId="3061694093" sldId="276"/>
            <ac:spMk id="233" creationId="{07A25642-648D-444C-A746-6A504FF90972}"/>
          </ac:spMkLst>
        </pc:spChg>
        <pc:spChg chg="mod">
          <ac:chgData name="Antonio Carlos Meira Neto" userId="59b1efde8bf749db" providerId="LiveId" clId="{07B0453F-BBDB-4E33-BB4C-5A0F3C118591}" dt="2021-11-21T01:19:35.770" v="595"/>
          <ac:spMkLst>
            <pc:docMk/>
            <pc:sldMk cId="3061694093" sldId="276"/>
            <ac:spMk id="235" creationId="{812CD309-35C8-4058-B4EA-00C36B2DA87E}"/>
          </ac:spMkLst>
        </pc:spChg>
        <pc:spChg chg="mod">
          <ac:chgData name="Antonio Carlos Meira Neto" userId="59b1efde8bf749db" providerId="LiveId" clId="{07B0453F-BBDB-4E33-BB4C-5A0F3C118591}" dt="2021-11-21T01:19:35.770" v="595"/>
          <ac:spMkLst>
            <pc:docMk/>
            <pc:sldMk cId="3061694093" sldId="276"/>
            <ac:spMk id="238" creationId="{CE4347F8-2D10-49D0-93C2-EAC81CF73CE0}"/>
          </ac:spMkLst>
        </pc:spChg>
        <pc:spChg chg="mod">
          <ac:chgData name="Antonio Carlos Meira Neto" userId="59b1efde8bf749db" providerId="LiveId" clId="{07B0453F-BBDB-4E33-BB4C-5A0F3C118591}" dt="2021-11-21T01:19:35.770" v="595"/>
          <ac:spMkLst>
            <pc:docMk/>
            <pc:sldMk cId="3061694093" sldId="276"/>
            <ac:spMk id="239" creationId="{2AE70FFF-4EB5-4540-ABA1-9FF7DD3B3CD7}"/>
          </ac:spMkLst>
        </pc:spChg>
        <pc:spChg chg="mod">
          <ac:chgData name="Antonio Carlos Meira Neto" userId="59b1efde8bf749db" providerId="LiveId" clId="{07B0453F-BBDB-4E33-BB4C-5A0F3C118591}" dt="2021-11-21T01:19:35.770" v="595"/>
          <ac:spMkLst>
            <pc:docMk/>
            <pc:sldMk cId="3061694093" sldId="276"/>
            <ac:spMk id="240" creationId="{26D29D03-8F3E-4CDE-A581-D757F3EFF57E}"/>
          </ac:spMkLst>
        </pc:spChg>
        <pc:spChg chg="mod">
          <ac:chgData name="Antonio Carlos Meira Neto" userId="59b1efde8bf749db" providerId="LiveId" clId="{07B0453F-BBDB-4E33-BB4C-5A0F3C118591}" dt="2021-11-21T01:19:35.770" v="595"/>
          <ac:spMkLst>
            <pc:docMk/>
            <pc:sldMk cId="3061694093" sldId="276"/>
            <ac:spMk id="243" creationId="{4B340067-0821-47D1-AFB4-4BDD22819339}"/>
          </ac:spMkLst>
        </pc:spChg>
        <pc:spChg chg="mod">
          <ac:chgData name="Antonio Carlos Meira Neto" userId="59b1efde8bf749db" providerId="LiveId" clId="{07B0453F-BBDB-4E33-BB4C-5A0F3C118591}" dt="2021-11-21T01:19:35.770" v="595"/>
          <ac:spMkLst>
            <pc:docMk/>
            <pc:sldMk cId="3061694093" sldId="276"/>
            <ac:spMk id="247" creationId="{823D2CF7-4A5C-4453-B613-D73A80553367}"/>
          </ac:spMkLst>
        </pc:spChg>
        <pc:spChg chg="mod">
          <ac:chgData name="Antonio Carlos Meira Neto" userId="59b1efde8bf749db" providerId="LiveId" clId="{07B0453F-BBDB-4E33-BB4C-5A0F3C118591}" dt="2021-11-21T01:19:35.770" v="595"/>
          <ac:spMkLst>
            <pc:docMk/>
            <pc:sldMk cId="3061694093" sldId="276"/>
            <ac:spMk id="248" creationId="{0C42F415-36A4-49E7-BFF3-7618E5805072}"/>
          </ac:spMkLst>
        </pc:spChg>
        <pc:spChg chg="mod">
          <ac:chgData name="Antonio Carlos Meira Neto" userId="59b1efde8bf749db" providerId="LiveId" clId="{07B0453F-BBDB-4E33-BB4C-5A0F3C118591}" dt="2021-11-21T01:19:35.770" v="595"/>
          <ac:spMkLst>
            <pc:docMk/>
            <pc:sldMk cId="3061694093" sldId="276"/>
            <ac:spMk id="249" creationId="{B8293DE9-3624-4EFA-B1E3-EEB3A56CFA49}"/>
          </ac:spMkLst>
        </pc:spChg>
        <pc:spChg chg="mod">
          <ac:chgData name="Antonio Carlos Meira Neto" userId="59b1efde8bf749db" providerId="LiveId" clId="{07B0453F-BBDB-4E33-BB4C-5A0F3C118591}" dt="2021-11-21T01:19:35.770" v="595"/>
          <ac:spMkLst>
            <pc:docMk/>
            <pc:sldMk cId="3061694093" sldId="276"/>
            <ac:spMk id="251" creationId="{4DE49EA4-413F-4302-B86F-B432E15FAC61}"/>
          </ac:spMkLst>
        </pc:spChg>
        <pc:spChg chg="mod">
          <ac:chgData name="Antonio Carlos Meira Neto" userId="59b1efde8bf749db" providerId="LiveId" clId="{07B0453F-BBDB-4E33-BB4C-5A0F3C118591}" dt="2021-11-21T01:19:35.770" v="595"/>
          <ac:spMkLst>
            <pc:docMk/>
            <pc:sldMk cId="3061694093" sldId="276"/>
            <ac:spMk id="252" creationId="{25AFC1DF-E161-484D-B156-AD426CCA4A43}"/>
          </ac:spMkLst>
        </pc:spChg>
        <pc:spChg chg="mod">
          <ac:chgData name="Antonio Carlos Meira Neto" userId="59b1efde8bf749db" providerId="LiveId" clId="{07B0453F-BBDB-4E33-BB4C-5A0F3C118591}" dt="2021-11-21T01:19:35.770" v="595"/>
          <ac:spMkLst>
            <pc:docMk/>
            <pc:sldMk cId="3061694093" sldId="276"/>
            <ac:spMk id="254" creationId="{DCD0B522-5F7C-4B2D-A763-78247E31957B}"/>
          </ac:spMkLst>
        </pc:spChg>
        <pc:spChg chg="mod">
          <ac:chgData name="Antonio Carlos Meira Neto" userId="59b1efde8bf749db" providerId="LiveId" clId="{07B0453F-BBDB-4E33-BB4C-5A0F3C118591}" dt="2021-11-21T01:19:35.770" v="595"/>
          <ac:spMkLst>
            <pc:docMk/>
            <pc:sldMk cId="3061694093" sldId="276"/>
            <ac:spMk id="256" creationId="{382B0420-BFB7-4820-B3E2-AB6430A5BC9E}"/>
          </ac:spMkLst>
        </pc:spChg>
        <pc:spChg chg="mod">
          <ac:chgData name="Antonio Carlos Meira Neto" userId="59b1efde8bf749db" providerId="LiveId" clId="{07B0453F-BBDB-4E33-BB4C-5A0F3C118591}" dt="2021-11-21T01:19:35.770" v="595"/>
          <ac:spMkLst>
            <pc:docMk/>
            <pc:sldMk cId="3061694093" sldId="276"/>
            <ac:spMk id="257" creationId="{2651BB7E-3C52-495F-884A-D96F029F1C26}"/>
          </ac:spMkLst>
        </pc:spChg>
        <pc:spChg chg="mod">
          <ac:chgData name="Antonio Carlos Meira Neto" userId="59b1efde8bf749db" providerId="LiveId" clId="{07B0453F-BBDB-4E33-BB4C-5A0F3C118591}" dt="2021-11-21T01:19:35.770" v="595"/>
          <ac:spMkLst>
            <pc:docMk/>
            <pc:sldMk cId="3061694093" sldId="276"/>
            <ac:spMk id="258" creationId="{0F895263-EA52-4A45-8066-2DAD18E6DC4E}"/>
          </ac:spMkLst>
        </pc:spChg>
        <pc:spChg chg="mod">
          <ac:chgData name="Antonio Carlos Meira Neto" userId="59b1efde8bf749db" providerId="LiveId" clId="{07B0453F-BBDB-4E33-BB4C-5A0F3C118591}" dt="2021-11-21T01:19:35.770" v="595"/>
          <ac:spMkLst>
            <pc:docMk/>
            <pc:sldMk cId="3061694093" sldId="276"/>
            <ac:spMk id="262" creationId="{374D03E7-4996-4EFD-B15A-D97688FD3023}"/>
          </ac:spMkLst>
        </pc:spChg>
        <pc:spChg chg="mod">
          <ac:chgData name="Antonio Carlos Meira Neto" userId="59b1efde8bf749db" providerId="LiveId" clId="{07B0453F-BBDB-4E33-BB4C-5A0F3C118591}" dt="2021-11-21T01:19:35.770" v="595"/>
          <ac:spMkLst>
            <pc:docMk/>
            <pc:sldMk cId="3061694093" sldId="276"/>
            <ac:spMk id="265" creationId="{99B40F43-D560-43A4-B190-B04125885316}"/>
          </ac:spMkLst>
        </pc:spChg>
        <pc:spChg chg="mod">
          <ac:chgData name="Antonio Carlos Meira Neto" userId="59b1efde8bf749db" providerId="LiveId" clId="{07B0453F-BBDB-4E33-BB4C-5A0F3C118591}" dt="2021-11-21T01:19:35.770" v="595"/>
          <ac:spMkLst>
            <pc:docMk/>
            <pc:sldMk cId="3061694093" sldId="276"/>
            <ac:spMk id="268" creationId="{4B1CBA67-220E-4F5C-B4D2-DCA585B37C93}"/>
          </ac:spMkLst>
        </pc:spChg>
        <pc:spChg chg="mod">
          <ac:chgData name="Antonio Carlos Meira Neto" userId="59b1efde8bf749db" providerId="LiveId" clId="{07B0453F-BBDB-4E33-BB4C-5A0F3C118591}" dt="2021-11-21T01:19:35.770" v="595"/>
          <ac:spMkLst>
            <pc:docMk/>
            <pc:sldMk cId="3061694093" sldId="276"/>
            <ac:spMk id="269" creationId="{17631A1F-E2B5-4CAD-A121-1DAB932FA107}"/>
          </ac:spMkLst>
        </pc:spChg>
        <pc:spChg chg="mod">
          <ac:chgData name="Antonio Carlos Meira Neto" userId="59b1efde8bf749db" providerId="LiveId" clId="{07B0453F-BBDB-4E33-BB4C-5A0F3C118591}" dt="2021-11-21T01:19:35.770" v="595"/>
          <ac:spMkLst>
            <pc:docMk/>
            <pc:sldMk cId="3061694093" sldId="276"/>
            <ac:spMk id="270" creationId="{CC9C3B5F-22EA-413C-80A5-E50896FEFB44}"/>
          </ac:spMkLst>
        </pc:spChg>
        <pc:spChg chg="mod">
          <ac:chgData name="Antonio Carlos Meira Neto" userId="59b1efde8bf749db" providerId="LiveId" clId="{07B0453F-BBDB-4E33-BB4C-5A0F3C118591}" dt="2021-11-21T01:19:35.770" v="595"/>
          <ac:spMkLst>
            <pc:docMk/>
            <pc:sldMk cId="3061694093" sldId="276"/>
            <ac:spMk id="273" creationId="{951E3D92-295F-4AA7-8EEB-867DF3C557D4}"/>
          </ac:spMkLst>
        </pc:spChg>
        <pc:spChg chg="mod">
          <ac:chgData name="Antonio Carlos Meira Neto" userId="59b1efde8bf749db" providerId="LiveId" clId="{07B0453F-BBDB-4E33-BB4C-5A0F3C118591}" dt="2021-11-21T01:19:35.770" v="595"/>
          <ac:spMkLst>
            <pc:docMk/>
            <pc:sldMk cId="3061694093" sldId="276"/>
            <ac:spMk id="277" creationId="{FF2B4746-A30A-493E-953B-456CA87DC8C2}"/>
          </ac:spMkLst>
        </pc:spChg>
        <pc:spChg chg="mod">
          <ac:chgData name="Antonio Carlos Meira Neto" userId="59b1efde8bf749db" providerId="LiveId" clId="{07B0453F-BBDB-4E33-BB4C-5A0F3C118591}" dt="2021-11-21T01:19:35.770" v="595"/>
          <ac:spMkLst>
            <pc:docMk/>
            <pc:sldMk cId="3061694093" sldId="276"/>
            <ac:spMk id="278" creationId="{1725EE92-C5B5-4B78-9C5E-6A7ADDFBF9A6}"/>
          </ac:spMkLst>
        </pc:spChg>
        <pc:spChg chg="mod">
          <ac:chgData name="Antonio Carlos Meira Neto" userId="59b1efde8bf749db" providerId="LiveId" clId="{07B0453F-BBDB-4E33-BB4C-5A0F3C118591}" dt="2021-11-21T01:19:35.770" v="595"/>
          <ac:spMkLst>
            <pc:docMk/>
            <pc:sldMk cId="3061694093" sldId="276"/>
            <ac:spMk id="279" creationId="{7E5C837E-878D-4F1A-8C80-2D80DC0F079E}"/>
          </ac:spMkLst>
        </pc:spChg>
        <pc:spChg chg="add mod">
          <ac:chgData name="Antonio Carlos Meira Neto" userId="59b1efde8bf749db" providerId="LiveId" clId="{07B0453F-BBDB-4E33-BB4C-5A0F3C118591}" dt="2021-11-22T04:57:12.889" v="12945" actId="1036"/>
          <ac:spMkLst>
            <pc:docMk/>
            <pc:sldMk cId="3061694093" sldId="276"/>
            <ac:spMk id="280" creationId="{E061825F-B4DF-4136-AAA0-6DC79DACC8F2}"/>
          </ac:spMkLst>
        </pc:spChg>
        <pc:grpChg chg="add del mod">
          <ac:chgData name="Antonio Carlos Meira Neto" userId="59b1efde8bf749db" providerId="LiveId" clId="{07B0453F-BBDB-4E33-BB4C-5A0F3C118591}" dt="2021-11-23T04:00:15.650" v="19813" actId="478"/>
          <ac:grpSpMkLst>
            <pc:docMk/>
            <pc:sldMk cId="3061694093" sldId="276"/>
            <ac:grpSpMk id="3" creationId="{E7638DC9-435A-4D1C-A3B8-B2D199609FAA}"/>
          </ac:grpSpMkLst>
        </pc:grpChg>
        <pc:grpChg chg="add del mod">
          <ac:chgData name="Antonio Carlos Meira Neto" userId="59b1efde8bf749db" providerId="LiveId" clId="{07B0453F-BBDB-4E33-BB4C-5A0F3C118591}" dt="2021-11-21T01:12:46.932" v="581" actId="478"/>
          <ac:grpSpMkLst>
            <pc:docMk/>
            <pc:sldMk cId="3061694093" sldId="276"/>
            <ac:grpSpMk id="5" creationId="{0954C58E-58A1-4BDB-9133-8CE0F2D46A41}"/>
          </ac:grpSpMkLst>
        </pc:grpChg>
        <pc:grpChg chg="add del mod">
          <ac:chgData name="Antonio Carlos Meira Neto" userId="59b1efde8bf749db" providerId="LiveId" clId="{07B0453F-BBDB-4E33-BB4C-5A0F3C118591}" dt="2021-11-21T01:12:46.932" v="581" actId="478"/>
          <ac:grpSpMkLst>
            <pc:docMk/>
            <pc:sldMk cId="3061694093" sldId="276"/>
            <ac:grpSpMk id="36" creationId="{9FA2131C-AAB7-41F4-AC1A-DDBBFEE6D098}"/>
          </ac:grpSpMkLst>
        </pc:grpChg>
        <pc:grpChg chg="add del mod">
          <ac:chgData name="Antonio Carlos Meira Neto" userId="59b1efde8bf749db" providerId="LiveId" clId="{07B0453F-BBDB-4E33-BB4C-5A0F3C118591}" dt="2021-11-21T00:46:54.643" v="554"/>
          <ac:grpSpMkLst>
            <pc:docMk/>
            <pc:sldMk cId="3061694093" sldId="276"/>
            <ac:grpSpMk id="61" creationId="{7FDDB1EB-5083-4DFB-8AD2-AB46BA6DC146}"/>
          </ac:grpSpMkLst>
        </pc:grpChg>
        <pc:grpChg chg="add del mod">
          <ac:chgData name="Antonio Carlos Meira Neto" userId="59b1efde8bf749db" providerId="LiveId" clId="{07B0453F-BBDB-4E33-BB4C-5A0F3C118591}" dt="2021-11-21T01:13:22.460" v="584" actId="478"/>
          <ac:grpSpMkLst>
            <pc:docMk/>
            <pc:sldMk cId="3061694093" sldId="276"/>
            <ac:grpSpMk id="91" creationId="{A915EA47-9F2C-4414-A42F-DA59F70DDAAF}"/>
          </ac:grpSpMkLst>
        </pc:grpChg>
        <pc:grpChg chg="mod">
          <ac:chgData name="Antonio Carlos Meira Neto" userId="59b1efde8bf749db" providerId="LiveId" clId="{07B0453F-BBDB-4E33-BB4C-5A0F3C118591}" dt="2021-11-21T01:12:56.999" v="582"/>
          <ac:grpSpMkLst>
            <pc:docMk/>
            <pc:sldMk cId="3061694093" sldId="276"/>
            <ac:grpSpMk id="92" creationId="{1B9D7602-8666-4986-B3EF-2DA621707C40}"/>
          </ac:grpSpMkLst>
        </pc:grpChg>
        <pc:grpChg chg="mod">
          <ac:chgData name="Antonio Carlos Meira Neto" userId="59b1efde8bf749db" providerId="LiveId" clId="{07B0453F-BBDB-4E33-BB4C-5A0F3C118591}" dt="2021-11-21T01:12:56.999" v="582"/>
          <ac:grpSpMkLst>
            <pc:docMk/>
            <pc:sldMk cId="3061694093" sldId="276"/>
            <ac:grpSpMk id="93" creationId="{998FA162-3E2B-43E1-B0AD-B7DBBADCAF23}"/>
          </ac:grpSpMkLst>
        </pc:grpChg>
        <pc:grpChg chg="add del mod">
          <ac:chgData name="Antonio Carlos Meira Neto" userId="59b1efde8bf749db" providerId="LiveId" clId="{07B0453F-BBDB-4E33-BB4C-5A0F3C118591}" dt="2021-11-21T01:19:35.380" v="594" actId="478"/>
          <ac:grpSpMkLst>
            <pc:docMk/>
            <pc:sldMk cId="3061694093" sldId="276"/>
            <ac:grpSpMk id="154" creationId="{28FFC31C-12CE-4D79-935D-D6E262B4357A}"/>
          </ac:grpSpMkLst>
        </pc:grpChg>
        <pc:grpChg chg="mod">
          <ac:chgData name="Antonio Carlos Meira Neto" userId="59b1efde8bf749db" providerId="LiveId" clId="{07B0453F-BBDB-4E33-BB4C-5A0F3C118591}" dt="2021-11-21T01:16:44.761" v="585"/>
          <ac:grpSpMkLst>
            <pc:docMk/>
            <pc:sldMk cId="3061694093" sldId="276"/>
            <ac:grpSpMk id="155" creationId="{A8D22F6D-505C-43FF-A077-F0BE4B1B2D38}"/>
          </ac:grpSpMkLst>
        </pc:grpChg>
        <pc:grpChg chg="mod">
          <ac:chgData name="Antonio Carlos Meira Neto" userId="59b1efde8bf749db" providerId="LiveId" clId="{07B0453F-BBDB-4E33-BB4C-5A0F3C118591}" dt="2021-11-21T01:16:44.761" v="585"/>
          <ac:grpSpMkLst>
            <pc:docMk/>
            <pc:sldMk cId="3061694093" sldId="276"/>
            <ac:grpSpMk id="156" creationId="{E614667D-AFE6-4FDB-805D-B83B2DB3CD85}"/>
          </ac:grpSpMkLst>
        </pc:grpChg>
        <pc:grpChg chg="add mod">
          <ac:chgData name="Antonio Carlos Meira Neto" userId="59b1efde8bf749db" providerId="LiveId" clId="{07B0453F-BBDB-4E33-BB4C-5A0F3C118591}" dt="2021-11-21T07:54:01.356" v="3659" actId="164"/>
          <ac:grpSpMkLst>
            <pc:docMk/>
            <pc:sldMk cId="3061694093" sldId="276"/>
            <ac:grpSpMk id="217" creationId="{3BD7A9DE-BB9A-4FFC-A944-9D5502DFEBCC}"/>
          </ac:grpSpMkLst>
        </pc:grpChg>
        <pc:grpChg chg="mod">
          <ac:chgData name="Antonio Carlos Meira Neto" userId="59b1efde8bf749db" providerId="LiveId" clId="{07B0453F-BBDB-4E33-BB4C-5A0F3C118591}" dt="2021-11-21T01:19:35.770" v="595"/>
          <ac:grpSpMkLst>
            <pc:docMk/>
            <pc:sldMk cId="3061694093" sldId="276"/>
            <ac:grpSpMk id="218" creationId="{77D12C05-7B0C-4134-BAB9-3BD54EB9F579}"/>
          </ac:grpSpMkLst>
        </pc:grpChg>
        <pc:grpChg chg="mod">
          <ac:chgData name="Antonio Carlos Meira Neto" userId="59b1efde8bf749db" providerId="LiveId" clId="{07B0453F-BBDB-4E33-BB4C-5A0F3C118591}" dt="2021-11-21T01:19:35.770" v="595"/>
          <ac:grpSpMkLst>
            <pc:docMk/>
            <pc:sldMk cId="3061694093" sldId="276"/>
            <ac:grpSpMk id="219" creationId="{07FF1E14-3BAE-4740-9ADF-D9C7C831EBC1}"/>
          </ac:grpSpMkLst>
        </pc:grpChg>
        <pc:cxnChg chg="mod">
          <ac:chgData name="Antonio Carlos Meira Neto" userId="59b1efde8bf749db" providerId="LiveId" clId="{07B0453F-BBDB-4E33-BB4C-5A0F3C118591}" dt="2021-11-21T01:12:46.932" v="581" actId="478"/>
          <ac:cxnSpMkLst>
            <pc:docMk/>
            <pc:sldMk cId="3061694093" sldId="276"/>
            <ac:cxnSpMk id="9" creationId="{84EBFFA7-D4B9-4D94-8861-676566F17D0B}"/>
          </ac:cxnSpMkLst>
        </pc:cxnChg>
        <pc:cxnChg chg="mod">
          <ac:chgData name="Antonio Carlos Meira Neto" userId="59b1efde8bf749db" providerId="LiveId" clId="{07B0453F-BBDB-4E33-BB4C-5A0F3C118591}" dt="2021-11-21T01:12:46.932" v="581" actId="478"/>
          <ac:cxnSpMkLst>
            <pc:docMk/>
            <pc:sldMk cId="3061694093" sldId="276"/>
            <ac:cxnSpMk id="11" creationId="{E0B57F6D-CE2C-40AD-93D7-813B348A5C9F}"/>
          </ac:cxnSpMkLst>
        </pc:cxnChg>
        <pc:cxnChg chg="mod">
          <ac:chgData name="Antonio Carlos Meira Neto" userId="59b1efde8bf749db" providerId="LiveId" clId="{07B0453F-BBDB-4E33-BB4C-5A0F3C118591}" dt="2021-11-21T01:12:46.932" v="581" actId="478"/>
          <ac:cxnSpMkLst>
            <pc:docMk/>
            <pc:sldMk cId="3061694093" sldId="276"/>
            <ac:cxnSpMk id="15" creationId="{AE1A8EAD-5C4B-49AD-8BBB-F6E3ABCB6178}"/>
          </ac:cxnSpMkLst>
        </pc:cxnChg>
        <pc:cxnChg chg="mod">
          <ac:chgData name="Antonio Carlos Meira Neto" userId="59b1efde8bf749db" providerId="LiveId" clId="{07B0453F-BBDB-4E33-BB4C-5A0F3C118591}" dt="2021-11-21T01:12:46.932" v="581" actId="478"/>
          <ac:cxnSpMkLst>
            <pc:docMk/>
            <pc:sldMk cId="3061694093" sldId="276"/>
            <ac:cxnSpMk id="16" creationId="{ABBCBDAD-B113-4700-8588-BA144BDA33CE}"/>
          </ac:cxnSpMkLst>
        </pc:cxnChg>
        <pc:cxnChg chg="mod">
          <ac:chgData name="Antonio Carlos Meira Neto" userId="59b1efde8bf749db" providerId="LiveId" clId="{07B0453F-BBDB-4E33-BB4C-5A0F3C118591}" dt="2021-11-21T01:12:46.932" v="581" actId="478"/>
          <ac:cxnSpMkLst>
            <pc:docMk/>
            <pc:sldMk cId="3061694093" sldId="276"/>
            <ac:cxnSpMk id="17" creationId="{281755D0-D9CD-4C03-9D01-DE05CE9D437C}"/>
          </ac:cxnSpMkLst>
        </pc:cxnChg>
        <pc:cxnChg chg="mod">
          <ac:chgData name="Antonio Carlos Meira Neto" userId="59b1efde8bf749db" providerId="LiveId" clId="{07B0453F-BBDB-4E33-BB4C-5A0F3C118591}" dt="2021-11-21T01:12:46.932" v="581" actId="478"/>
          <ac:cxnSpMkLst>
            <pc:docMk/>
            <pc:sldMk cId="3061694093" sldId="276"/>
            <ac:cxnSpMk id="19" creationId="{3345B140-8A05-4112-BC6A-014F22C5A056}"/>
          </ac:cxnSpMkLst>
        </pc:cxnChg>
        <pc:cxnChg chg="mod">
          <ac:chgData name="Antonio Carlos Meira Neto" userId="59b1efde8bf749db" providerId="LiveId" clId="{07B0453F-BBDB-4E33-BB4C-5A0F3C118591}" dt="2021-11-21T01:12:46.932" v="581" actId="478"/>
          <ac:cxnSpMkLst>
            <pc:docMk/>
            <pc:sldMk cId="3061694093" sldId="276"/>
            <ac:cxnSpMk id="20" creationId="{10B5D41D-1844-422E-9CD2-76BFD6525681}"/>
          </ac:cxnSpMkLst>
        </pc:cxnChg>
        <pc:cxnChg chg="mod">
          <ac:chgData name="Antonio Carlos Meira Neto" userId="59b1efde8bf749db" providerId="LiveId" clId="{07B0453F-BBDB-4E33-BB4C-5A0F3C118591}" dt="2021-11-21T01:12:46.932" v="581" actId="478"/>
          <ac:cxnSpMkLst>
            <pc:docMk/>
            <pc:sldMk cId="3061694093" sldId="276"/>
            <ac:cxnSpMk id="22" creationId="{EE43DDB0-E9CA-490C-B484-0AE09916B9C1}"/>
          </ac:cxnSpMkLst>
        </pc:cxnChg>
        <pc:cxnChg chg="mod">
          <ac:chgData name="Antonio Carlos Meira Neto" userId="59b1efde8bf749db" providerId="LiveId" clId="{07B0453F-BBDB-4E33-BB4C-5A0F3C118591}" dt="2021-11-21T01:12:46.932" v="581" actId="478"/>
          <ac:cxnSpMkLst>
            <pc:docMk/>
            <pc:sldMk cId="3061694093" sldId="276"/>
            <ac:cxnSpMk id="23" creationId="{06AD2D49-044E-49FE-ADF2-A122DC89CA40}"/>
          </ac:cxnSpMkLst>
        </pc:cxnChg>
        <pc:cxnChg chg="mod">
          <ac:chgData name="Antonio Carlos Meira Neto" userId="59b1efde8bf749db" providerId="LiveId" clId="{07B0453F-BBDB-4E33-BB4C-5A0F3C118591}" dt="2021-11-21T01:12:46.932" v="581" actId="478"/>
          <ac:cxnSpMkLst>
            <pc:docMk/>
            <pc:sldMk cId="3061694093" sldId="276"/>
            <ac:cxnSpMk id="27" creationId="{44D6581C-AAFA-4544-BC3B-CF920957C8F2}"/>
          </ac:cxnSpMkLst>
        </pc:cxnChg>
        <pc:cxnChg chg="mod">
          <ac:chgData name="Antonio Carlos Meira Neto" userId="59b1efde8bf749db" providerId="LiveId" clId="{07B0453F-BBDB-4E33-BB4C-5A0F3C118591}" dt="2021-11-21T01:12:46.932" v="581" actId="478"/>
          <ac:cxnSpMkLst>
            <pc:docMk/>
            <pc:sldMk cId="3061694093" sldId="276"/>
            <ac:cxnSpMk id="28" creationId="{8F9458CF-FDF7-4FE3-8A03-AFE78CE3AA01}"/>
          </ac:cxnSpMkLst>
        </pc:cxnChg>
        <pc:cxnChg chg="mod">
          <ac:chgData name="Antonio Carlos Meira Neto" userId="59b1efde8bf749db" providerId="LiveId" clId="{07B0453F-BBDB-4E33-BB4C-5A0F3C118591}" dt="2021-11-21T01:12:46.932" v="581" actId="478"/>
          <ac:cxnSpMkLst>
            <pc:docMk/>
            <pc:sldMk cId="3061694093" sldId="276"/>
            <ac:cxnSpMk id="30" creationId="{AAE08597-203A-411A-8BDE-CB668D4B47AE}"/>
          </ac:cxnSpMkLst>
        </pc:cxnChg>
        <pc:cxnChg chg="mod">
          <ac:chgData name="Antonio Carlos Meira Neto" userId="59b1efde8bf749db" providerId="LiveId" clId="{07B0453F-BBDB-4E33-BB4C-5A0F3C118591}" dt="2021-11-21T01:12:46.932" v="581" actId="478"/>
          <ac:cxnSpMkLst>
            <pc:docMk/>
            <pc:sldMk cId="3061694093" sldId="276"/>
            <ac:cxnSpMk id="31" creationId="{48CC9C1A-1362-4AF5-BAD1-ADF0256F9091}"/>
          </ac:cxnSpMkLst>
        </pc:cxnChg>
        <pc:cxnChg chg="mod">
          <ac:chgData name="Antonio Carlos Meira Neto" userId="59b1efde8bf749db" providerId="LiveId" clId="{07B0453F-BBDB-4E33-BB4C-5A0F3C118591}" dt="2021-11-21T01:12:46.932" v="581" actId="478"/>
          <ac:cxnSpMkLst>
            <pc:docMk/>
            <pc:sldMk cId="3061694093" sldId="276"/>
            <ac:cxnSpMk id="32" creationId="{66C1D0D2-67F9-44B2-B92A-BB481A7BB2FF}"/>
          </ac:cxnSpMkLst>
        </pc:cxnChg>
        <pc:cxnChg chg="mod">
          <ac:chgData name="Antonio Carlos Meira Neto" userId="59b1efde8bf749db" providerId="LiveId" clId="{07B0453F-BBDB-4E33-BB4C-5A0F3C118591}" dt="2021-11-21T01:12:46.932" v="581" actId="478"/>
          <ac:cxnSpMkLst>
            <pc:docMk/>
            <pc:sldMk cId="3061694093" sldId="276"/>
            <ac:cxnSpMk id="39" creationId="{A2EF84DB-1910-4516-9C54-5A9C1B7742DF}"/>
          </ac:cxnSpMkLst>
        </pc:cxnChg>
        <pc:cxnChg chg="mod">
          <ac:chgData name="Antonio Carlos Meira Neto" userId="59b1efde8bf749db" providerId="LiveId" clId="{07B0453F-BBDB-4E33-BB4C-5A0F3C118591}" dt="2021-11-21T01:12:46.932" v="581" actId="478"/>
          <ac:cxnSpMkLst>
            <pc:docMk/>
            <pc:sldMk cId="3061694093" sldId="276"/>
            <ac:cxnSpMk id="41" creationId="{EEEDD8ED-4768-438D-A394-15B6AD95F6B9}"/>
          </ac:cxnSpMkLst>
        </pc:cxnChg>
        <pc:cxnChg chg="mod">
          <ac:chgData name="Antonio Carlos Meira Neto" userId="59b1efde8bf749db" providerId="LiveId" clId="{07B0453F-BBDB-4E33-BB4C-5A0F3C118591}" dt="2021-11-21T01:12:46.932" v="581" actId="478"/>
          <ac:cxnSpMkLst>
            <pc:docMk/>
            <pc:sldMk cId="3061694093" sldId="276"/>
            <ac:cxnSpMk id="44" creationId="{4113E483-81B0-4360-91E9-F9BF92B508BE}"/>
          </ac:cxnSpMkLst>
        </pc:cxnChg>
        <pc:cxnChg chg="mod">
          <ac:chgData name="Antonio Carlos Meira Neto" userId="59b1efde8bf749db" providerId="LiveId" clId="{07B0453F-BBDB-4E33-BB4C-5A0F3C118591}" dt="2021-11-21T01:12:46.932" v="581" actId="478"/>
          <ac:cxnSpMkLst>
            <pc:docMk/>
            <pc:sldMk cId="3061694093" sldId="276"/>
            <ac:cxnSpMk id="46" creationId="{5B4A62C8-C5E9-4ECC-A0DA-870D357253CA}"/>
          </ac:cxnSpMkLst>
        </pc:cxnChg>
        <pc:cxnChg chg="mod">
          <ac:chgData name="Antonio Carlos Meira Neto" userId="59b1efde8bf749db" providerId="LiveId" clId="{07B0453F-BBDB-4E33-BB4C-5A0F3C118591}" dt="2021-11-21T01:12:46.932" v="581" actId="478"/>
          <ac:cxnSpMkLst>
            <pc:docMk/>
            <pc:sldMk cId="3061694093" sldId="276"/>
            <ac:cxnSpMk id="47" creationId="{7529E1D1-87A9-4F24-B8A4-FECD102FB7E6}"/>
          </ac:cxnSpMkLst>
        </pc:cxnChg>
        <pc:cxnChg chg="mod">
          <ac:chgData name="Antonio Carlos Meira Neto" userId="59b1efde8bf749db" providerId="LiveId" clId="{07B0453F-BBDB-4E33-BB4C-5A0F3C118591}" dt="2021-11-21T01:12:46.932" v="581" actId="478"/>
          <ac:cxnSpMkLst>
            <pc:docMk/>
            <pc:sldMk cId="3061694093" sldId="276"/>
            <ac:cxnSpMk id="51" creationId="{92BF96C5-6011-4160-AB73-BC4BC899FADF}"/>
          </ac:cxnSpMkLst>
        </pc:cxnChg>
        <pc:cxnChg chg="mod">
          <ac:chgData name="Antonio Carlos Meira Neto" userId="59b1efde8bf749db" providerId="LiveId" clId="{07B0453F-BBDB-4E33-BB4C-5A0F3C118591}" dt="2021-11-21T01:12:46.932" v="581" actId="478"/>
          <ac:cxnSpMkLst>
            <pc:docMk/>
            <pc:sldMk cId="3061694093" sldId="276"/>
            <ac:cxnSpMk id="52" creationId="{0D8CD598-F6A6-4DA7-A714-028F39CCB870}"/>
          </ac:cxnSpMkLst>
        </pc:cxnChg>
        <pc:cxnChg chg="mod">
          <ac:chgData name="Antonio Carlos Meira Neto" userId="59b1efde8bf749db" providerId="LiveId" clId="{07B0453F-BBDB-4E33-BB4C-5A0F3C118591}" dt="2021-11-21T01:12:46.932" v="581" actId="478"/>
          <ac:cxnSpMkLst>
            <pc:docMk/>
            <pc:sldMk cId="3061694093" sldId="276"/>
            <ac:cxnSpMk id="54" creationId="{9B903EBE-B715-4396-914B-1CE83FD3DADB}"/>
          </ac:cxnSpMkLst>
        </pc:cxnChg>
        <pc:cxnChg chg="mod">
          <ac:chgData name="Antonio Carlos Meira Neto" userId="59b1efde8bf749db" providerId="LiveId" clId="{07B0453F-BBDB-4E33-BB4C-5A0F3C118591}" dt="2021-11-21T01:12:46.932" v="581" actId="478"/>
          <ac:cxnSpMkLst>
            <pc:docMk/>
            <pc:sldMk cId="3061694093" sldId="276"/>
            <ac:cxnSpMk id="55" creationId="{B7449737-ECA8-4E84-B844-D43D856A6767}"/>
          </ac:cxnSpMkLst>
        </pc:cxnChg>
        <pc:cxnChg chg="mod">
          <ac:chgData name="Antonio Carlos Meira Neto" userId="59b1efde8bf749db" providerId="LiveId" clId="{07B0453F-BBDB-4E33-BB4C-5A0F3C118591}" dt="2021-11-21T01:12:46.932" v="581" actId="478"/>
          <ac:cxnSpMkLst>
            <pc:docMk/>
            <pc:sldMk cId="3061694093" sldId="276"/>
            <ac:cxnSpMk id="56" creationId="{7F8F6DB2-A126-4931-91B5-FE5BAFF2C01C}"/>
          </ac:cxnSpMkLst>
        </pc:cxnChg>
        <pc:cxnChg chg="mod">
          <ac:chgData name="Antonio Carlos Meira Neto" userId="59b1efde8bf749db" providerId="LiveId" clId="{07B0453F-BBDB-4E33-BB4C-5A0F3C118591}" dt="2021-11-21T01:12:46.932" v="581" actId="478"/>
          <ac:cxnSpMkLst>
            <pc:docMk/>
            <pc:sldMk cId="3061694093" sldId="276"/>
            <ac:cxnSpMk id="60" creationId="{43E7C067-65C1-48A6-994A-90292568C311}"/>
          </ac:cxnSpMkLst>
        </pc:cxnChg>
        <pc:cxnChg chg="mod">
          <ac:chgData name="Antonio Carlos Meira Neto" userId="59b1efde8bf749db" providerId="LiveId" clId="{07B0453F-BBDB-4E33-BB4C-5A0F3C118591}" dt="2021-11-21T00:46:14.120" v="547"/>
          <ac:cxnSpMkLst>
            <pc:docMk/>
            <pc:sldMk cId="3061694093" sldId="276"/>
            <ac:cxnSpMk id="64" creationId="{CF0A7DA2-E4C5-4C07-A97D-E83C77B44BB7}"/>
          </ac:cxnSpMkLst>
        </pc:cxnChg>
        <pc:cxnChg chg="mod">
          <ac:chgData name="Antonio Carlos Meira Neto" userId="59b1efde8bf749db" providerId="LiveId" clId="{07B0453F-BBDB-4E33-BB4C-5A0F3C118591}" dt="2021-11-21T00:46:14.120" v="547"/>
          <ac:cxnSpMkLst>
            <pc:docMk/>
            <pc:sldMk cId="3061694093" sldId="276"/>
            <ac:cxnSpMk id="66" creationId="{D5687609-FE61-4B6E-97FA-6886FD78629E}"/>
          </ac:cxnSpMkLst>
        </pc:cxnChg>
        <pc:cxnChg chg="mod">
          <ac:chgData name="Antonio Carlos Meira Neto" userId="59b1efde8bf749db" providerId="LiveId" clId="{07B0453F-BBDB-4E33-BB4C-5A0F3C118591}" dt="2021-11-21T00:46:14.120" v="547"/>
          <ac:cxnSpMkLst>
            <pc:docMk/>
            <pc:sldMk cId="3061694093" sldId="276"/>
            <ac:cxnSpMk id="70" creationId="{D3F56850-D115-4430-914D-D80B132A551B}"/>
          </ac:cxnSpMkLst>
        </pc:cxnChg>
        <pc:cxnChg chg="mod">
          <ac:chgData name="Antonio Carlos Meira Neto" userId="59b1efde8bf749db" providerId="LiveId" clId="{07B0453F-BBDB-4E33-BB4C-5A0F3C118591}" dt="2021-11-21T00:46:14.120" v="547"/>
          <ac:cxnSpMkLst>
            <pc:docMk/>
            <pc:sldMk cId="3061694093" sldId="276"/>
            <ac:cxnSpMk id="71" creationId="{E7E83DD0-2782-445B-A53F-7E2B129C68B6}"/>
          </ac:cxnSpMkLst>
        </pc:cxnChg>
        <pc:cxnChg chg="mod">
          <ac:chgData name="Antonio Carlos Meira Neto" userId="59b1efde8bf749db" providerId="LiveId" clId="{07B0453F-BBDB-4E33-BB4C-5A0F3C118591}" dt="2021-11-21T00:46:14.120" v="547"/>
          <ac:cxnSpMkLst>
            <pc:docMk/>
            <pc:sldMk cId="3061694093" sldId="276"/>
            <ac:cxnSpMk id="72" creationId="{214A5378-D4EC-4B16-B178-3A2D70D0DA14}"/>
          </ac:cxnSpMkLst>
        </pc:cxnChg>
        <pc:cxnChg chg="mod">
          <ac:chgData name="Antonio Carlos Meira Neto" userId="59b1efde8bf749db" providerId="LiveId" clId="{07B0453F-BBDB-4E33-BB4C-5A0F3C118591}" dt="2021-11-21T00:46:14.120" v="547"/>
          <ac:cxnSpMkLst>
            <pc:docMk/>
            <pc:sldMk cId="3061694093" sldId="276"/>
            <ac:cxnSpMk id="74" creationId="{5134E89F-B76E-4503-BFC8-D5F87745394D}"/>
          </ac:cxnSpMkLst>
        </pc:cxnChg>
        <pc:cxnChg chg="mod">
          <ac:chgData name="Antonio Carlos Meira Neto" userId="59b1efde8bf749db" providerId="LiveId" clId="{07B0453F-BBDB-4E33-BB4C-5A0F3C118591}" dt="2021-11-21T00:46:14.120" v="547"/>
          <ac:cxnSpMkLst>
            <pc:docMk/>
            <pc:sldMk cId="3061694093" sldId="276"/>
            <ac:cxnSpMk id="75" creationId="{32A8ADF2-9155-4487-A9C7-55A548193431}"/>
          </ac:cxnSpMkLst>
        </pc:cxnChg>
        <pc:cxnChg chg="mod">
          <ac:chgData name="Antonio Carlos Meira Neto" userId="59b1efde8bf749db" providerId="LiveId" clId="{07B0453F-BBDB-4E33-BB4C-5A0F3C118591}" dt="2021-11-21T00:46:14.120" v="547"/>
          <ac:cxnSpMkLst>
            <pc:docMk/>
            <pc:sldMk cId="3061694093" sldId="276"/>
            <ac:cxnSpMk id="77" creationId="{0FA81632-41DC-4864-A787-3CAC7827E4D0}"/>
          </ac:cxnSpMkLst>
        </pc:cxnChg>
        <pc:cxnChg chg="mod">
          <ac:chgData name="Antonio Carlos Meira Neto" userId="59b1efde8bf749db" providerId="LiveId" clId="{07B0453F-BBDB-4E33-BB4C-5A0F3C118591}" dt="2021-11-21T00:46:14.120" v="547"/>
          <ac:cxnSpMkLst>
            <pc:docMk/>
            <pc:sldMk cId="3061694093" sldId="276"/>
            <ac:cxnSpMk id="78" creationId="{1B85B708-AFD5-43E1-AF2F-6F7E123399D3}"/>
          </ac:cxnSpMkLst>
        </pc:cxnChg>
        <pc:cxnChg chg="mod">
          <ac:chgData name="Antonio Carlos Meira Neto" userId="59b1efde8bf749db" providerId="LiveId" clId="{07B0453F-BBDB-4E33-BB4C-5A0F3C118591}" dt="2021-11-21T00:46:14.120" v="547"/>
          <ac:cxnSpMkLst>
            <pc:docMk/>
            <pc:sldMk cId="3061694093" sldId="276"/>
            <ac:cxnSpMk id="82" creationId="{8F37867D-6535-4DE8-A364-59A33835A202}"/>
          </ac:cxnSpMkLst>
        </pc:cxnChg>
        <pc:cxnChg chg="mod">
          <ac:chgData name="Antonio Carlos Meira Neto" userId="59b1efde8bf749db" providerId="LiveId" clId="{07B0453F-BBDB-4E33-BB4C-5A0F3C118591}" dt="2021-11-21T00:46:14.120" v="547"/>
          <ac:cxnSpMkLst>
            <pc:docMk/>
            <pc:sldMk cId="3061694093" sldId="276"/>
            <ac:cxnSpMk id="83" creationId="{0FF155C0-44AF-4F34-8E78-60649E0DB5DC}"/>
          </ac:cxnSpMkLst>
        </pc:cxnChg>
        <pc:cxnChg chg="mod">
          <ac:chgData name="Antonio Carlos Meira Neto" userId="59b1efde8bf749db" providerId="LiveId" clId="{07B0453F-BBDB-4E33-BB4C-5A0F3C118591}" dt="2021-11-21T00:46:14.120" v="547"/>
          <ac:cxnSpMkLst>
            <pc:docMk/>
            <pc:sldMk cId="3061694093" sldId="276"/>
            <ac:cxnSpMk id="85" creationId="{61B9F20E-164C-4968-A1C4-41A08CA02A60}"/>
          </ac:cxnSpMkLst>
        </pc:cxnChg>
        <pc:cxnChg chg="mod">
          <ac:chgData name="Antonio Carlos Meira Neto" userId="59b1efde8bf749db" providerId="LiveId" clId="{07B0453F-BBDB-4E33-BB4C-5A0F3C118591}" dt="2021-11-21T00:46:14.120" v="547"/>
          <ac:cxnSpMkLst>
            <pc:docMk/>
            <pc:sldMk cId="3061694093" sldId="276"/>
            <ac:cxnSpMk id="86" creationId="{14CE6515-7503-45BC-8515-6696C22863DD}"/>
          </ac:cxnSpMkLst>
        </pc:cxnChg>
        <pc:cxnChg chg="mod">
          <ac:chgData name="Antonio Carlos Meira Neto" userId="59b1efde8bf749db" providerId="LiveId" clId="{07B0453F-BBDB-4E33-BB4C-5A0F3C118591}" dt="2021-11-21T00:46:14.120" v="547"/>
          <ac:cxnSpMkLst>
            <pc:docMk/>
            <pc:sldMk cId="3061694093" sldId="276"/>
            <ac:cxnSpMk id="87" creationId="{DA9A788D-0288-4DE9-A4AF-14B146D1847C}"/>
          </ac:cxnSpMkLst>
        </pc:cxnChg>
        <pc:cxnChg chg="mod">
          <ac:chgData name="Antonio Carlos Meira Neto" userId="59b1efde8bf749db" providerId="LiveId" clId="{07B0453F-BBDB-4E33-BB4C-5A0F3C118591}" dt="2021-11-21T01:12:56.999" v="582"/>
          <ac:cxnSpMkLst>
            <pc:docMk/>
            <pc:sldMk cId="3061694093" sldId="276"/>
            <ac:cxnSpMk id="94" creationId="{BE4016ED-0A59-4C15-85E9-C7F3B1F0AC50}"/>
          </ac:cxnSpMkLst>
        </pc:cxnChg>
        <pc:cxnChg chg="mod">
          <ac:chgData name="Antonio Carlos Meira Neto" userId="59b1efde8bf749db" providerId="LiveId" clId="{07B0453F-BBDB-4E33-BB4C-5A0F3C118591}" dt="2021-11-21T01:12:56.999" v="582"/>
          <ac:cxnSpMkLst>
            <pc:docMk/>
            <pc:sldMk cId="3061694093" sldId="276"/>
            <ac:cxnSpMk id="95" creationId="{E30865FC-5EED-49DA-B91A-84DF583D61A9}"/>
          </ac:cxnSpMkLst>
        </pc:cxnChg>
        <pc:cxnChg chg="mod">
          <ac:chgData name="Antonio Carlos Meira Neto" userId="59b1efde8bf749db" providerId="LiveId" clId="{07B0453F-BBDB-4E33-BB4C-5A0F3C118591}" dt="2021-11-21T01:13:22.460" v="584" actId="478"/>
          <ac:cxnSpMkLst>
            <pc:docMk/>
            <pc:sldMk cId="3061694093" sldId="276"/>
            <ac:cxnSpMk id="103" creationId="{1B41F0FB-7304-4706-885C-54BD78EB88A8}"/>
          </ac:cxnSpMkLst>
        </pc:cxnChg>
        <pc:cxnChg chg="mod">
          <ac:chgData name="Antonio Carlos Meira Neto" userId="59b1efde8bf749db" providerId="LiveId" clId="{07B0453F-BBDB-4E33-BB4C-5A0F3C118591}" dt="2021-11-21T01:13:22.460" v="584" actId="478"/>
          <ac:cxnSpMkLst>
            <pc:docMk/>
            <pc:sldMk cId="3061694093" sldId="276"/>
            <ac:cxnSpMk id="105" creationId="{E3D83671-AEA3-4642-A15B-AA888E34C1C0}"/>
          </ac:cxnSpMkLst>
        </pc:cxnChg>
        <pc:cxnChg chg="mod">
          <ac:chgData name="Antonio Carlos Meira Neto" userId="59b1efde8bf749db" providerId="LiveId" clId="{07B0453F-BBDB-4E33-BB4C-5A0F3C118591}" dt="2021-11-21T01:13:22.460" v="584" actId="478"/>
          <ac:cxnSpMkLst>
            <pc:docMk/>
            <pc:sldMk cId="3061694093" sldId="276"/>
            <ac:cxnSpMk id="108" creationId="{3DDCB7B8-358A-49AF-A355-CD1F7D85A505}"/>
          </ac:cxnSpMkLst>
        </pc:cxnChg>
        <pc:cxnChg chg="mod">
          <ac:chgData name="Antonio Carlos Meira Neto" userId="59b1efde8bf749db" providerId="LiveId" clId="{07B0453F-BBDB-4E33-BB4C-5A0F3C118591}" dt="2021-11-21T01:13:22.460" v="584" actId="478"/>
          <ac:cxnSpMkLst>
            <pc:docMk/>
            <pc:sldMk cId="3061694093" sldId="276"/>
            <ac:cxnSpMk id="110" creationId="{D53A8376-1588-45B8-9F15-D42FA01A442F}"/>
          </ac:cxnSpMkLst>
        </pc:cxnChg>
        <pc:cxnChg chg="mod">
          <ac:chgData name="Antonio Carlos Meira Neto" userId="59b1efde8bf749db" providerId="LiveId" clId="{07B0453F-BBDB-4E33-BB4C-5A0F3C118591}" dt="2021-11-21T01:13:22.460" v="584" actId="478"/>
          <ac:cxnSpMkLst>
            <pc:docMk/>
            <pc:sldMk cId="3061694093" sldId="276"/>
            <ac:cxnSpMk id="111" creationId="{62D52179-ACC6-477A-BF1E-61BC0F90F459}"/>
          </ac:cxnSpMkLst>
        </pc:cxnChg>
        <pc:cxnChg chg="mod">
          <ac:chgData name="Antonio Carlos Meira Neto" userId="59b1efde8bf749db" providerId="LiveId" clId="{07B0453F-BBDB-4E33-BB4C-5A0F3C118591}" dt="2021-11-21T01:13:22.460" v="584" actId="478"/>
          <ac:cxnSpMkLst>
            <pc:docMk/>
            <pc:sldMk cId="3061694093" sldId="276"/>
            <ac:cxnSpMk id="115" creationId="{AF8722B4-C279-4A4F-9263-ADA3AF691FD4}"/>
          </ac:cxnSpMkLst>
        </pc:cxnChg>
        <pc:cxnChg chg="mod">
          <ac:chgData name="Antonio Carlos Meira Neto" userId="59b1efde8bf749db" providerId="LiveId" clId="{07B0453F-BBDB-4E33-BB4C-5A0F3C118591}" dt="2021-11-21T01:13:22.460" v="584" actId="478"/>
          <ac:cxnSpMkLst>
            <pc:docMk/>
            <pc:sldMk cId="3061694093" sldId="276"/>
            <ac:cxnSpMk id="116" creationId="{D8566A6E-CA00-416F-A52F-78E830A7F671}"/>
          </ac:cxnSpMkLst>
        </pc:cxnChg>
        <pc:cxnChg chg="mod">
          <ac:chgData name="Antonio Carlos Meira Neto" userId="59b1efde8bf749db" providerId="LiveId" clId="{07B0453F-BBDB-4E33-BB4C-5A0F3C118591}" dt="2021-11-21T01:13:22.460" v="584" actId="478"/>
          <ac:cxnSpMkLst>
            <pc:docMk/>
            <pc:sldMk cId="3061694093" sldId="276"/>
            <ac:cxnSpMk id="118" creationId="{903452C5-FC2E-4094-A967-F14AF06439CC}"/>
          </ac:cxnSpMkLst>
        </pc:cxnChg>
        <pc:cxnChg chg="mod">
          <ac:chgData name="Antonio Carlos Meira Neto" userId="59b1efde8bf749db" providerId="LiveId" clId="{07B0453F-BBDB-4E33-BB4C-5A0F3C118591}" dt="2021-11-21T01:13:22.460" v="584" actId="478"/>
          <ac:cxnSpMkLst>
            <pc:docMk/>
            <pc:sldMk cId="3061694093" sldId="276"/>
            <ac:cxnSpMk id="119" creationId="{B6FD8834-0654-4BFE-9279-25C76F2630E5}"/>
          </ac:cxnSpMkLst>
        </pc:cxnChg>
        <pc:cxnChg chg="mod">
          <ac:chgData name="Antonio Carlos Meira Neto" userId="59b1efde8bf749db" providerId="LiveId" clId="{07B0453F-BBDB-4E33-BB4C-5A0F3C118591}" dt="2021-11-21T01:13:22.460" v="584" actId="478"/>
          <ac:cxnSpMkLst>
            <pc:docMk/>
            <pc:sldMk cId="3061694093" sldId="276"/>
            <ac:cxnSpMk id="120" creationId="{72F06DF3-6306-477A-A672-0AB99515C0B2}"/>
          </ac:cxnSpMkLst>
        </pc:cxnChg>
        <pc:cxnChg chg="mod">
          <ac:chgData name="Antonio Carlos Meira Neto" userId="59b1efde8bf749db" providerId="LiveId" clId="{07B0453F-BBDB-4E33-BB4C-5A0F3C118591}" dt="2021-11-21T01:13:22.460" v="584" actId="478"/>
          <ac:cxnSpMkLst>
            <pc:docMk/>
            <pc:sldMk cId="3061694093" sldId="276"/>
            <ac:cxnSpMk id="124" creationId="{2147D9E3-45F2-4D85-B694-3B5DF44364E7}"/>
          </ac:cxnSpMkLst>
        </pc:cxnChg>
        <pc:cxnChg chg="mod">
          <ac:chgData name="Antonio Carlos Meira Neto" userId="59b1efde8bf749db" providerId="LiveId" clId="{07B0453F-BBDB-4E33-BB4C-5A0F3C118591}" dt="2021-11-21T01:13:22.460" v="584" actId="478"/>
          <ac:cxnSpMkLst>
            <pc:docMk/>
            <pc:sldMk cId="3061694093" sldId="276"/>
            <ac:cxnSpMk id="127" creationId="{18DEE25C-7CD1-4A8D-B6AF-DC93C95B5B0A}"/>
          </ac:cxnSpMkLst>
        </pc:cxnChg>
        <pc:cxnChg chg="mod">
          <ac:chgData name="Antonio Carlos Meira Neto" userId="59b1efde8bf749db" providerId="LiveId" clId="{07B0453F-BBDB-4E33-BB4C-5A0F3C118591}" dt="2021-11-21T01:13:22.460" v="584" actId="478"/>
          <ac:cxnSpMkLst>
            <pc:docMk/>
            <pc:sldMk cId="3061694093" sldId="276"/>
            <ac:cxnSpMk id="129" creationId="{37A9A2AE-58F0-4E37-95D9-9B3DB5967001}"/>
          </ac:cxnSpMkLst>
        </pc:cxnChg>
        <pc:cxnChg chg="mod">
          <ac:chgData name="Antonio Carlos Meira Neto" userId="59b1efde8bf749db" providerId="LiveId" clId="{07B0453F-BBDB-4E33-BB4C-5A0F3C118591}" dt="2021-11-21T01:13:22.460" v="584" actId="478"/>
          <ac:cxnSpMkLst>
            <pc:docMk/>
            <pc:sldMk cId="3061694093" sldId="276"/>
            <ac:cxnSpMk id="133" creationId="{815CBD93-85B1-4400-A165-1A9EC5264989}"/>
          </ac:cxnSpMkLst>
        </pc:cxnChg>
        <pc:cxnChg chg="mod">
          <ac:chgData name="Antonio Carlos Meira Neto" userId="59b1efde8bf749db" providerId="LiveId" clId="{07B0453F-BBDB-4E33-BB4C-5A0F3C118591}" dt="2021-11-21T01:13:22.460" v="584" actId="478"/>
          <ac:cxnSpMkLst>
            <pc:docMk/>
            <pc:sldMk cId="3061694093" sldId="276"/>
            <ac:cxnSpMk id="134" creationId="{F076D902-1E8B-4938-BAC9-0CBC11CCC096}"/>
          </ac:cxnSpMkLst>
        </pc:cxnChg>
        <pc:cxnChg chg="mod">
          <ac:chgData name="Antonio Carlos Meira Neto" userId="59b1efde8bf749db" providerId="LiveId" clId="{07B0453F-BBDB-4E33-BB4C-5A0F3C118591}" dt="2021-11-21T01:13:22.460" v="584" actId="478"/>
          <ac:cxnSpMkLst>
            <pc:docMk/>
            <pc:sldMk cId="3061694093" sldId="276"/>
            <ac:cxnSpMk id="135" creationId="{A5E4B734-0BB9-481F-9114-821DBA1E2554}"/>
          </ac:cxnSpMkLst>
        </pc:cxnChg>
        <pc:cxnChg chg="mod">
          <ac:chgData name="Antonio Carlos Meira Neto" userId="59b1efde8bf749db" providerId="LiveId" clId="{07B0453F-BBDB-4E33-BB4C-5A0F3C118591}" dt="2021-11-21T01:13:22.460" v="584" actId="478"/>
          <ac:cxnSpMkLst>
            <pc:docMk/>
            <pc:sldMk cId="3061694093" sldId="276"/>
            <ac:cxnSpMk id="137" creationId="{33D68DA4-EB1A-4F53-B693-03CB5194D426}"/>
          </ac:cxnSpMkLst>
        </pc:cxnChg>
        <pc:cxnChg chg="mod">
          <ac:chgData name="Antonio Carlos Meira Neto" userId="59b1efde8bf749db" providerId="LiveId" clId="{07B0453F-BBDB-4E33-BB4C-5A0F3C118591}" dt="2021-11-21T01:13:22.460" v="584" actId="478"/>
          <ac:cxnSpMkLst>
            <pc:docMk/>
            <pc:sldMk cId="3061694093" sldId="276"/>
            <ac:cxnSpMk id="138" creationId="{BDB59A73-643B-4A27-86A4-92DDA389A2EA}"/>
          </ac:cxnSpMkLst>
        </pc:cxnChg>
        <pc:cxnChg chg="mod">
          <ac:chgData name="Antonio Carlos Meira Neto" userId="59b1efde8bf749db" providerId="LiveId" clId="{07B0453F-BBDB-4E33-BB4C-5A0F3C118591}" dt="2021-11-21T01:13:22.460" v="584" actId="478"/>
          <ac:cxnSpMkLst>
            <pc:docMk/>
            <pc:sldMk cId="3061694093" sldId="276"/>
            <ac:cxnSpMk id="140" creationId="{B2FDBF8E-6109-4622-BEEE-6C14C733C237}"/>
          </ac:cxnSpMkLst>
        </pc:cxnChg>
        <pc:cxnChg chg="mod">
          <ac:chgData name="Antonio Carlos Meira Neto" userId="59b1efde8bf749db" providerId="LiveId" clId="{07B0453F-BBDB-4E33-BB4C-5A0F3C118591}" dt="2021-11-21T01:13:22.460" v="584" actId="478"/>
          <ac:cxnSpMkLst>
            <pc:docMk/>
            <pc:sldMk cId="3061694093" sldId="276"/>
            <ac:cxnSpMk id="141" creationId="{566C7E57-3543-48D1-A0E0-DD918F82CCC7}"/>
          </ac:cxnSpMkLst>
        </pc:cxnChg>
        <pc:cxnChg chg="mod">
          <ac:chgData name="Antonio Carlos Meira Neto" userId="59b1efde8bf749db" providerId="LiveId" clId="{07B0453F-BBDB-4E33-BB4C-5A0F3C118591}" dt="2021-11-21T01:13:22.460" v="584" actId="478"/>
          <ac:cxnSpMkLst>
            <pc:docMk/>
            <pc:sldMk cId="3061694093" sldId="276"/>
            <ac:cxnSpMk id="145" creationId="{BE6C5364-0A75-46C1-8725-0219E7E652E0}"/>
          </ac:cxnSpMkLst>
        </pc:cxnChg>
        <pc:cxnChg chg="mod">
          <ac:chgData name="Antonio Carlos Meira Neto" userId="59b1efde8bf749db" providerId="LiveId" clId="{07B0453F-BBDB-4E33-BB4C-5A0F3C118591}" dt="2021-11-21T01:13:22.460" v="584" actId="478"/>
          <ac:cxnSpMkLst>
            <pc:docMk/>
            <pc:sldMk cId="3061694093" sldId="276"/>
            <ac:cxnSpMk id="146" creationId="{AB45D7B9-F054-4278-9612-64417013DF7B}"/>
          </ac:cxnSpMkLst>
        </pc:cxnChg>
        <pc:cxnChg chg="mod">
          <ac:chgData name="Antonio Carlos Meira Neto" userId="59b1efde8bf749db" providerId="LiveId" clId="{07B0453F-BBDB-4E33-BB4C-5A0F3C118591}" dt="2021-11-21T01:13:22.460" v="584" actId="478"/>
          <ac:cxnSpMkLst>
            <pc:docMk/>
            <pc:sldMk cId="3061694093" sldId="276"/>
            <ac:cxnSpMk id="148" creationId="{0C79C05D-8114-4D9A-8989-E62711CE87C5}"/>
          </ac:cxnSpMkLst>
        </pc:cxnChg>
        <pc:cxnChg chg="mod">
          <ac:chgData name="Antonio Carlos Meira Neto" userId="59b1efde8bf749db" providerId="LiveId" clId="{07B0453F-BBDB-4E33-BB4C-5A0F3C118591}" dt="2021-11-21T01:13:22.460" v="584" actId="478"/>
          <ac:cxnSpMkLst>
            <pc:docMk/>
            <pc:sldMk cId="3061694093" sldId="276"/>
            <ac:cxnSpMk id="149" creationId="{F6B68801-9F3C-4FAE-9AE8-B51225E06498}"/>
          </ac:cxnSpMkLst>
        </pc:cxnChg>
        <pc:cxnChg chg="mod">
          <ac:chgData name="Antonio Carlos Meira Neto" userId="59b1efde8bf749db" providerId="LiveId" clId="{07B0453F-BBDB-4E33-BB4C-5A0F3C118591}" dt="2021-11-21T01:13:22.460" v="584" actId="478"/>
          <ac:cxnSpMkLst>
            <pc:docMk/>
            <pc:sldMk cId="3061694093" sldId="276"/>
            <ac:cxnSpMk id="150" creationId="{CB01F41D-CFF3-4A12-9EA9-ECE951F06129}"/>
          </ac:cxnSpMkLst>
        </pc:cxnChg>
        <pc:cxnChg chg="mod">
          <ac:chgData name="Antonio Carlos Meira Neto" userId="59b1efde8bf749db" providerId="LiveId" clId="{07B0453F-BBDB-4E33-BB4C-5A0F3C118591}" dt="2021-11-21T01:16:44.761" v="585"/>
          <ac:cxnSpMkLst>
            <pc:docMk/>
            <pc:sldMk cId="3061694093" sldId="276"/>
            <ac:cxnSpMk id="157" creationId="{511D80F5-DDA3-4052-AF73-32C3614EB058}"/>
          </ac:cxnSpMkLst>
        </pc:cxnChg>
        <pc:cxnChg chg="mod">
          <ac:chgData name="Antonio Carlos Meira Neto" userId="59b1efde8bf749db" providerId="LiveId" clId="{07B0453F-BBDB-4E33-BB4C-5A0F3C118591}" dt="2021-11-21T01:16:44.761" v="585"/>
          <ac:cxnSpMkLst>
            <pc:docMk/>
            <pc:sldMk cId="3061694093" sldId="276"/>
            <ac:cxnSpMk id="158" creationId="{D2806FAA-7E11-440E-8216-CFC4B92C25EB}"/>
          </ac:cxnSpMkLst>
        </pc:cxnChg>
        <pc:cxnChg chg="mod">
          <ac:chgData name="Antonio Carlos Meira Neto" userId="59b1efde8bf749db" providerId="LiveId" clId="{07B0453F-BBDB-4E33-BB4C-5A0F3C118591}" dt="2021-11-21T01:19:35.380" v="594" actId="478"/>
          <ac:cxnSpMkLst>
            <pc:docMk/>
            <pc:sldMk cId="3061694093" sldId="276"/>
            <ac:cxnSpMk id="166" creationId="{8071F9D1-4C86-4D24-881F-54462A56C3F5}"/>
          </ac:cxnSpMkLst>
        </pc:cxnChg>
        <pc:cxnChg chg="mod">
          <ac:chgData name="Antonio Carlos Meira Neto" userId="59b1efde8bf749db" providerId="LiveId" clId="{07B0453F-BBDB-4E33-BB4C-5A0F3C118591}" dt="2021-11-21T01:19:35.380" v="594" actId="478"/>
          <ac:cxnSpMkLst>
            <pc:docMk/>
            <pc:sldMk cId="3061694093" sldId="276"/>
            <ac:cxnSpMk id="168" creationId="{98DB2802-61F0-449F-8CFE-7880A01AC9B4}"/>
          </ac:cxnSpMkLst>
        </pc:cxnChg>
        <pc:cxnChg chg="mod">
          <ac:chgData name="Antonio Carlos Meira Neto" userId="59b1efde8bf749db" providerId="LiveId" clId="{07B0453F-BBDB-4E33-BB4C-5A0F3C118591}" dt="2021-11-21T01:19:35.380" v="594" actId="478"/>
          <ac:cxnSpMkLst>
            <pc:docMk/>
            <pc:sldMk cId="3061694093" sldId="276"/>
            <ac:cxnSpMk id="171" creationId="{BAFD9454-C810-408E-833D-8BEA85B8E00E}"/>
          </ac:cxnSpMkLst>
        </pc:cxnChg>
        <pc:cxnChg chg="mod">
          <ac:chgData name="Antonio Carlos Meira Neto" userId="59b1efde8bf749db" providerId="LiveId" clId="{07B0453F-BBDB-4E33-BB4C-5A0F3C118591}" dt="2021-11-21T01:19:35.380" v="594" actId="478"/>
          <ac:cxnSpMkLst>
            <pc:docMk/>
            <pc:sldMk cId="3061694093" sldId="276"/>
            <ac:cxnSpMk id="173" creationId="{7856B409-7428-4BDA-A99F-88A511768091}"/>
          </ac:cxnSpMkLst>
        </pc:cxnChg>
        <pc:cxnChg chg="mod">
          <ac:chgData name="Antonio Carlos Meira Neto" userId="59b1efde8bf749db" providerId="LiveId" clId="{07B0453F-BBDB-4E33-BB4C-5A0F3C118591}" dt="2021-11-21T01:19:35.380" v="594" actId="478"/>
          <ac:cxnSpMkLst>
            <pc:docMk/>
            <pc:sldMk cId="3061694093" sldId="276"/>
            <ac:cxnSpMk id="174" creationId="{4007BF7B-1DBA-4EB8-A548-71CCA08FF02A}"/>
          </ac:cxnSpMkLst>
        </pc:cxnChg>
        <pc:cxnChg chg="mod">
          <ac:chgData name="Antonio Carlos Meira Neto" userId="59b1efde8bf749db" providerId="LiveId" clId="{07B0453F-BBDB-4E33-BB4C-5A0F3C118591}" dt="2021-11-21T01:19:35.380" v="594" actId="478"/>
          <ac:cxnSpMkLst>
            <pc:docMk/>
            <pc:sldMk cId="3061694093" sldId="276"/>
            <ac:cxnSpMk id="178" creationId="{5AFF4C27-6380-45B7-9B6F-197E70D7E415}"/>
          </ac:cxnSpMkLst>
        </pc:cxnChg>
        <pc:cxnChg chg="mod">
          <ac:chgData name="Antonio Carlos Meira Neto" userId="59b1efde8bf749db" providerId="LiveId" clId="{07B0453F-BBDB-4E33-BB4C-5A0F3C118591}" dt="2021-11-21T01:19:35.380" v="594" actId="478"/>
          <ac:cxnSpMkLst>
            <pc:docMk/>
            <pc:sldMk cId="3061694093" sldId="276"/>
            <ac:cxnSpMk id="179" creationId="{BD7D41AA-DB06-40C4-B159-C20BBE54D391}"/>
          </ac:cxnSpMkLst>
        </pc:cxnChg>
        <pc:cxnChg chg="mod">
          <ac:chgData name="Antonio Carlos Meira Neto" userId="59b1efde8bf749db" providerId="LiveId" clId="{07B0453F-BBDB-4E33-BB4C-5A0F3C118591}" dt="2021-11-21T01:19:35.380" v="594" actId="478"/>
          <ac:cxnSpMkLst>
            <pc:docMk/>
            <pc:sldMk cId="3061694093" sldId="276"/>
            <ac:cxnSpMk id="181" creationId="{BBC0E3D8-B325-442A-A12B-6967D85211A2}"/>
          </ac:cxnSpMkLst>
        </pc:cxnChg>
        <pc:cxnChg chg="mod">
          <ac:chgData name="Antonio Carlos Meira Neto" userId="59b1efde8bf749db" providerId="LiveId" clId="{07B0453F-BBDB-4E33-BB4C-5A0F3C118591}" dt="2021-11-21T01:19:35.380" v="594" actId="478"/>
          <ac:cxnSpMkLst>
            <pc:docMk/>
            <pc:sldMk cId="3061694093" sldId="276"/>
            <ac:cxnSpMk id="182" creationId="{371A85C8-2F35-4DA6-B696-457C3D117047}"/>
          </ac:cxnSpMkLst>
        </pc:cxnChg>
        <pc:cxnChg chg="mod">
          <ac:chgData name="Antonio Carlos Meira Neto" userId="59b1efde8bf749db" providerId="LiveId" clId="{07B0453F-BBDB-4E33-BB4C-5A0F3C118591}" dt="2021-11-21T01:19:35.380" v="594" actId="478"/>
          <ac:cxnSpMkLst>
            <pc:docMk/>
            <pc:sldMk cId="3061694093" sldId="276"/>
            <ac:cxnSpMk id="183" creationId="{57F124C8-FE16-48AE-9046-A369B735A1BA}"/>
          </ac:cxnSpMkLst>
        </pc:cxnChg>
        <pc:cxnChg chg="mod">
          <ac:chgData name="Antonio Carlos Meira Neto" userId="59b1efde8bf749db" providerId="LiveId" clId="{07B0453F-BBDB-4E33-BB4C-5A0F3C118591}" dt="2021-11-21T01:19:35.380" v="594" actId="478"/>
          <ac:cxnSpMkLst>
            <pc:docMk/>
            <pc:sldMk cId="3061694093" sldId="276"/>
            <ac:cxnSpMk id="187" creationId="{9B098117-21A6-4F4A-AF5D-61D3A8E01AA1}"/>
          </ac:cxnSpMkLst>
        </pc:cxnChg>
        <pc:cxnChg chg="mod">
          <ac:chgData name="Antonio Carlos Meira Neto" userId="59b1efde8bf749db" providerId="LiveId" clId="{07B0453F-BBDB-4E33-BB4C-5A0F3C118591}" dt="2021-11-21T01:19:35.380" v="594" actId="478"/>
          <ac:cxnSpMkLst>
            <pc:docMk/>
            <pc:sldMk cId="3061694093" sldId="276"/>
            <ac:cxnSpMk id="190" creationId="{3939FDEB-5EB7-42A9-AA03-D73D2945AFC1}"/>
          </ac:cxnSpMkLst>
        </pc:cxnChg>
        <pc:cxnChg chg="mod">
          <ac:chgData name="Antonio Carlos Meira Neto" userId="59b1efde8bf749db" providerId="LiveId" clId="{07B0453F-BBDB-4E33-BB4C-5A0F3C118591}" dt="2021-11-21T01:19:35.380" v="594" actId="478"/>
          <ac:cxnSpMkLst>
            <pc:docMk/>
            <pc:sldMk cId="3061694093" sldId="276"/>
            <ac:cxnSpMk id="192" creationId="{0172D7A9-4722-427D-9474-6B8580A36615}"/>
          </ac:cxnSpMkLst>
        </pc:cxnChg>
        <pc:cxnChg chg="mod">
          <ac:chgData name="Antonio Carlos Meira Neto" userId="59b1efde8bf749db" providerId="LiveId" clId="{07B0453F-BBDB-4E33-BB4C-5A0F3C118591}" dt="2021-11-21T01:19:35.380" v="594" actId="478"/>
          <ac:cxnSpMkLst>
            <pc:docMk/>
            <pc:sldMk cId="3061694093" sldId="276"/>
            <ac:cxnSpMk id="196" creationId="{23F84B95-5EDB-4579-875B-DB0951379C6B}"/>
          </ac:cxnSpMkLst>
        </pc:cxnChg>
        <pc:cxnChg chg="mod">
          <ac:chgData name="Antonio Carlos Meira Neto" userId="59b1efde8bf749db" providerId="LiveId" clId="{07B0453F-BBDB-4E33-BB4C-5A0F3C118591}" dt="2021-11-21T01:19:35.380" v="594" actId="478"/>
          <ac:cxnSpMkLst>
            <pc:docMk/>
            <pc:sldMk cId="3061694093" sldId="276"/>
            <ac:cxnSpMk id="197" creationId="{E6660CC4-A758-44B3-BD5B-2A83207FC6CF}"/>
          </ac:cxnSpMkLst>
        </pc:cxnChg>
        <pc:cxnChg chg="mod">
          <ac:chgData name="Antonio Carlos Meira Neto" userId="59b1efde8bf749db" providerId="LiveId" clId="{07B0453F-BBDB-4E33-BB4C-5A0F3C118591}" dt="2021-11-21T01:19:35.380" v="594" actId="478"/>
          <ac:cxnSpMkLst>
            <pc:docMk/>
            <pc:sldMk cId="3061694093" sldId="276"/>
            <ac:cxnSpMk id="198" creationId="{EF1DAC5E-2A63-4320-9447-78D2A0F9F90B}"/>
          </ac:cxnSpMkLst>
        </pc:cxnChg>
        <pc:cxnChg chg="mod">
          <ac:chgData name="Antonio Carlos Meira Neto" userId="59b1efde8bf749db" providerId="LiveId" clId="{07B0453F-BBDB-4E33-BB4C-5A0F3C118591}" dt="2021-11-21T01:19:35.380" v="594" actId="478"/>
          <ac:cxnSpMkLst>
            <pc:docMk/>
            <pc:sldMk cId="3061694093" sldId="276"/>
            <ac:cxnSpMk id="200" creationId="{75177259-6DAA-4D02-9630-CE39095DA06C}"/>
          </ac:cxnSpMkLst>
        </pc:cxnChg>
        <pc:cxnChg chg="mod">
          <ac:chgData name="Antonio Carlos Meira Neto" userId="59b1efde8bf749db" providerId="LiveId" clId="{07B0453F-BBDB-4E33-BB4C-5A0F3C118591}" dt="2021-11-21T01:19:35.380" v="594" actId="478"/>
          <ac:cxnSpMkLst>
            <pc:docMk/>
            <pc:sldMk cId="3061694093" sldId="276"/>
            <ac:cxnSpMk id="201" creationId="{08C020B9-1239-4999-90D0-E90182A85384}"/>
          </ac:cxnSpMkLst>
        </pc:cxnChg>
        <pc:cxnChg chg="mod">
          <ac:chgData name="Antonio Carlos Meira Neto" userId="59b1efde8bf749db" providerId="LiveId" clId="{07B0453F-BBDB-4E33-BB4C-5A0F3C118591}" dt="2021-11-21T01:19:35.380" v="594" actId="478"/>
          <ac:cxnSpMkLst>
            <pc:docMk/>
            <pc:sldMk cId="3061694093" sldId="276"/>
            <ac:cxnSpMk id="203" creationId="{8A5A4A79-1E5E-4AC5-8CF5-88CE5B67E5FF}"/>
          </ac:cxnSpMkLst>
        </pc:cxnChg>
        <pc:cxnChg chg="mod">
          <ac:chgData name="Antonio Carlos Meira Neto" userId="59b1efde8bf749db" providerId="LiveId" clId="{07B0453F-BBDB-4E33-BB4C-5A0F3C118591}" dt="2021-11-21T01:19:35.380" v="594" actId="478"/>
          <ac:cxnSpMkLst>
            <pc:docMk/>
            <pc:sldMk cId="3061694093" sldId="276"/>
            <ac:cxnSpMk id="204" creationId="{168F4752-BA24-4BA0-977F-6B4B91520F64}"/>
          </ac:cxnSpMkLst>
        </pc:cxnChg>
        <pc:cxnChg chg="mod">
          <ac:chgData name="Antonio Carlos Meira Neto" userId="59b1efde8bf749db" providerId="LiveId" clId="{07B0453F-BBDB-4E33-BB4C-5A0F3C118591}" dt="2021-11-21T01:19:35.380" v="594" actId="478"/>
          <ac:cxnSpMkLst>
            <pc:docMk/>
            <pc:sldMk cId="3061694093" sldId="276"/>
            <ac:cxnSpMk id="208" creationId="{6F23DA5E-D5D4-472B-A8F8-C5C1EC107C31}"/>
          </ac:cxnSpMkLst>
        </pc:cxnChg>
        <pc:cxnChg chg="mod">
          <ac:chgData name="Antonio Carlos Meira Neto" userId="59b1efde8bf749db" providerId="LiveId" clId="{07B0453F-BBDB-4E33-BB4C-5A0F3C118591}" dt="2021-11-21T01:19:35.380" v="594" actId="478"/>
          <ac:cxnSpMkLst>
            <pc:docMk/>
            <pc:sldMk cId="3061694093" sldId="276"/>
            <ac:cxnSpMk id="209" creationId="{5151A099-00D9-4372-AD1B-1E02D7634A01}"/>
          </ac:cxnSpMkLst>
        </pc:cxnChg>
        <pc:cxnChg chg="mod">
          <ac:chgData name="Antonio Carlos Meira Neto" userId="59b1efde8bf749db" providerId="LiveId" clId="{07B0453F-BBDB-4E33-BB4C-5A0F3C118591}" dt="2021-11-21T01:19:35.380" v="594" actId="478"/>
          <ac:cxnSpMkLst>
            <pc:docMk/>
            <pc:sldMk cId="3061694093" sldId="276"/>
            <ac:cxnSpMk id="211" creationId="{416C1133-7D50-4F1B-B51B-F9E70AB47A42}"/>
          </ac:cxnSpMkLst>
        </pc:cxnChg>
        <pc:cxnChg chg="mod">
          <ac:chgData name="Antonio Carlos Meira Neto" userId="59b1efde8bf749db" providerId="LiveId" clId="{07B0453F-BBDB-4E33-BB4C-5A0F3C118591}" dt="2021-11-21T01:19:35.380" v="594" actId="478"/>
          <ac:cxnSpMkLst>
            <pc:docMk/>
            <pc:sldMk cId="3061694093" sldId="276"/>
            <ac:cxnSpMk id="212" creationId="{4CC67134-4077-48C6-B583-24AC13C5EBE5}"/>
          </ac:cxnSpMkLst>
        </pc:cxnChg>
        <pc:cxnChg chg="mod">
          <ac:chgData name="Antonio Carlos Meira Neto" userId="59b1efde8bf749db" providerId="LiveId" clId="{07B0453F-BBDB-4E33-BB4C-5A0F3C118591}" dt="2021-11-21T01:19:35.380" v="594" actId="478"/>
          <ac:cxnSpMkLst>
            <pc:docMk/>
            <pc:sldMk cId="3061694093" sldId="276"/>
            <ac:cxnSpMk id="213" creationId="{16CF523C-CB55-488B-B8C1-F7B8E9AADD88}"/>
          </ac:cxnSpMkLst>
        </pc:cxnChg>
        <pc:cxnChg chg="mod">
          <ac:chgData name="Antonio Carlos Meira Neto" userId="59b1efde8bf749db" providerId="LiveId" clId="{07B0453F-BBDB-4E33-BB4C-5A0F3C118591}" dt="2021-11-22T04:57:47.940" v="12969" actId="1035"/>
          <ac:cxnSpMkLst>
            <pc:docMk/>
            <pc:sldMk cId="3061694093" sldId="276"/>
            <ac:cxnSpMk id="220" creationId="{6AEB1C62-5ED7-47AF-B572-9C43A9E36BD7}"/>
          </ac:cxnSpMkLst>
        </pc:cxnChg>
        <pc:cxnChg chg="mod">
          <ac:chgData name="Antonio Carlos Meira Neto" userId="59b1efde8bf749db" providerId="LiveId" clId="{07B0453F-BBDB-4E33-BB4C-5A0F3C118591}" dt="2021-11-22T04:58:01.521" v="12999" actId="14100"/>
          <ac:cxnSpMkLst>
            <pc:docMk/>
            <pc:sldMk cId="3061694093" sldId="276"/>
            <ac:cxnSpMk id="221" creationId="{BA6C8A12-73E7-4677-B72E-0D4F912A6FCC}"/>
          </ac:cxnSpMkLst>
        </pc:cxnChg>
        <pc:cxnChg chg="mod">
          <ac:chgData name="Antonio Carlos Meira Neto" userId="59b1efde8bf749db" providerId="LiveId" clId="{07B0453F-BBDB-4E33-BB4C-5A0F3C118591}" dt="2021-11-23T04:00:15.650" v="19813" actId="478"/>
          <ac:cxnSpMkLst>
            <pc:docMk/>
            <pc:sldMk cId="3061694093" sldId="276"/>
            <ac:cxnSpMk id="229" creationId="{9CAED237-3B37-490B-95D9-55153A8B0919}"/>
          </ac:cxnSpMkLst>
        </pc:cxnChg>
        <pc:cxnChg chg="mod">
          <ac:chgData name="Antonio Carlos Meira Neto" userId="59b1efde8bf749db" providerId="LiveId" clId="{07B0453F-BBDB-4E33-BB4C-5A0F3C118591}" dt="2021-11-23T04:00:15.650" v="19813" actId="478"/>
          <ac:cxnSpMkLst>
            <pc:docMk/>
            <pc:sldMk cId="3061694093" sldId="276"/>
            <ac:cxnSpMk id="231" creationId="{E45A6B93-40A6-4429-9384-22D3C2F52603}"/>
          </ac:cxnSpMkLst>
        </pc:cxnChg>
        <pc:cxnChg chg="mod">
          <ac:chgData name="Antonio Carlos Meira Neto" userId="59b1efde8bf749db" providerId="LiveId" clId="{07B0453F-BBDB-4E33-BB4C-5A0F3C118591}" dt="2021-11-23T04:00:15.650" v="19813" actId="478"/>
          <ac:cxnSpMkLst>
            <pc:docMk/>
            <pc:sldMk cId="3061694093" sldId="276"/>
            <ac:cxnSpMk id="234" creationId="{808FA6D7-D8CB-487B-B0A7-0D1D8528650E}"/>
          </ac:cxnSpMkLst>
        </pc:cxnChg>
        <pc:cxnChg chg="mod">
          <ac:chgData name="Antonio Carlos Meira Neto" userId="59b1efde8bf749db" providerId="LiveId" clId="{07B0453F-BBDB-4E33-BB4C-5A0F3C118591}" dt="2021-11-23T04:00:15.650" v="19813" actId="478"/>
          <ac:cxnSpMkLst>
            <pc:docMk/>
            <pc:sldMk cId="3061694093" sldId="276"/>
            <ac:cxnSpMk id="236" creationId="{5E1399F2-8958-4375-8BEE-F932BD835A47}"/>
          </ac:cxnSpMkLst>
        </pc:cxnChg>
        <pc:cxnChg chg="mod">
          <ac:chgData name="Antonio Carlos Meira Neto" userId="59b1efde8bf749db" providerId="LiveId" clId="{07B0453F-BBDB-4E33-BB4C-5A0F3C118591}" dt="2021-11-23T04:00:15.650" v="19813" actId="478"/>
          <ac:cxnSpMkLst>
            <pc:docMk/>
            <pc:sldMk cId="3061694093" sldId="276"/>
            <ac:cxnSpMk id="237" creationId="{75EC09BE-9EEB-4160-B89C-D88004C2CD96}"/>
          </ac:cxnSpMkLst>
        </pc:cxnChg>
        <pc:cxnChg chg="mod">
          <ac:chgData name="Antonio Carlos Meira Neto" userId="59b1efde8bf749db" providerId="LiveId" clId="{07B0453F-BBDB-4E33-BB4C-5A0F3C118591}" dt="2021-11-23T04:00:15.650" v="19813" actId="478"/>
          <ac:cxnSpMkLst>
            <pc:docMk/>
            <pc:sldMk cId="3061694093" sldId="276"/>
            <ac:cxnSpMk id="241" creationId="{6A0C16DA-1D7F-4F2B-8713-B142BFB6E3A6}"/>
          </ac:cxnSpMkLst>
        </pc:cxnChg>
        <pc:cxnChg chg="mod">
          <ac:chgData name="Antonio Carlos Meira Neto" userId="59b1efde8bf749db" providerId="LiveId" clId="{07B0453F-BBDB-4E33-BB4C-5A0F3C118591}" dt="2021-11-23T04:00:15.650" v="19813" actId="478"/>
          <ac:cxnSpMkLst>
            <pc:docMk/>
            <pc:sldMk cId="3061694093" sldId="276"/>
            <ac:cxnSpMk id="242" creationId="{61E6233E-BFD9-43C4-B12E-89C8AA452AFF}"/>
          </ac:cxnSpMkLst>
        </pc:cxnChg>
        <pc:cxnChg chg="mod">
          <ac:chgData name="Antonio Carlos Meira Neto" userId="59b1efde8bf749db" providerId="LiveId" clId="{07B0453F-BBDB-4E33-BB4C-5A0F3C118591}" dt="2021-11-23T04:00:15.650" v="19813" actId="478"/>
          <ac:cxnSpMkLst>
            <pc:docMk/>
            <pc:sldMk cId="3061694093" sldId="276"/>
            <ac:cxnSpMk id="244" creationId="{9C829F34-416C-44B0-A360-46AC18E26EFF}"/>
          </ac:cxnSpMkLst>
        </pc:cxnChg>
        <pc:cxnChg chg="mod">
          <ac:chgData name="Antonio Carlos Meira Neto" userId="59b1efde8bf749db" providerId="LiveId" clId="{07B0453F-BBDB-4E33-BB4C-5A0F3C118591}" dt="2021-11-23T04:00:15.650" v="19813" actId="478"/>
          <ac:cxnSpMkLst>
            <pc:docMk/>
            <pc:sldMk cId="3061694093" sldId="276"/>
            <ac:cxnSpMk id="245" creationId="{45975A13-E2A3-4F6A-BDB0-273FA718B7E6}"/>
          </ac:cxnSpMkLst>
        </pc:cxnChg>
        <pc:cxnChg chg="mod">
          <ac:chgData name="Antonio Carlos Meira Neto" userId="59b1efde8bf749db" providerId="LiveId" clId="{07B0453F-BBDB-4E33-BB4C-5A0F3C118591}" dt="2021-11-23T04:00:15.650" v="19813" actId="478"/>
          <ac:cxnSpMkLst>
            <pc:docMk/>
            <pc:sldMk cId="3061694093" sldId="276"/>
            <ac:cxnSpMk id="246" creationId="{9EAE641B-EC1F-431E-958C-F20787D7D977}"/>
          </ac:cxnSpMkLst>
        </pc:cxnChg>
        <pc:cxnChg chg="mod">
          <ac:chgData name="Antonio Carlos Meira Neto" userId="59b1efde8bf749db" providerId="LiveId" clId="{07B0453F-BBDB-4E33-BB4C-5A0F3C118591}" dt="2021-11-23T04:00:15.650" v="19813" actId="478"/>
          <ac:cxnSpMkLst>
            <pc:docMk/>
            <pc:sldMk cId="3061694093" sldId="276"/>
            <ac:cxnSpMk id="250" creationId="{3129274E-61FC-47DD-B7C6-50CC586A307C}"/>
          </ac:cxnSpMkLst>
        </pc:cxnChg>
        <pc:cxnChg chg="mod">
          <ac:chgData name="Antonio Carlos Meira Neto" userId="59b1efde8bf749db" providerId="LiveId" clId="{07B0453F-BBDB-4E33-BB4C-5A0F3C118591}" dt="2021-11-23T04:00:15.650" v="19813" actId="478"/>
          <ac:cxnSpMkLst>
            <pc:docMk/>
            <pc:sldMk cId="3061694093" sldId="276"/>
            <ac:cxnSpMk id="253" creationId="{3884D947-73DD-4EA7-9555-A528DFD98EF1}"/>
          </ac:cxnSpMkLst>
        </pc:cxnChg>
        <pc:cxnChg chg="mod">
          <ac:chgData name="Antonio Carlos Meira Neto" userId="59b1efde8bf749db" providerId="LiveId" clId="{07B0453F-BBDB-4E33-BB4C-5A0F3C118591}" dt="2021-11-23T04:00:15.650" v="19813" actId="478"/>
          <ac:cxnSpMkLst>
            <pc:docMk/>
            <pc:sldMk cId="3061694093" sldId="276"/>
            <ac:cxnSpMk id="255" creationId="{F95C26C6-A8C2-4473-B500-5EB18349D622}"/>
          </ac:cxnSpMkLst>
        </pc:cxnChg>
        <pc:cxnChg chg="mod">
          <ac:chgData name="Antonio Carlos Meira Neto" userId="59b1efde8bf749db" providerId="LiveId" clId="{07B0453F-BBDB-4E33-BB4C-5A0F3C118591}" dt="2021-11-23T04:00:15.650" v="19813" actId="478"/>
          <ac:cxnSpMkLst>
            <pc:docMk/>
            <pc:sldMk cId="3061694093" sldId="276"/>
            <ac:cxnSpMk id="259" creationId="{B647A5B9-3959-4871-B63E-685353264830}"/>
          </ac:cxnSpMkLst>
        </pc:cxnChg>
        <pc:cxnChg chg="mod">
          <ac:chgData name="Antonio Carlos Meira Neto" userId="59b1efde8bf749db" providerId="LiveId" clId="{07B0453F-BBDB-4E33-BB4C-5A0F3C118591}" dt="2021-11-23T04:00:15.650" v="19813" actId="478"/>
          <ac:cxnSpMkLst>
            <pc:docMk/>
            <pc:sldMk cId="3061694093" sldId="276"/>
            <ac:cxnSpMk id="260" creationId="{7141B08A-DCB2-4A1D-886A-45DA6A0A0080}"/>
          </ac:cxnSpMkLst>
        </pc:cxnChg>
        <pc:cxnChg chg="mod">
          <ac:chgData name="Antonio Carlos Meira Neto" userId="59b1efde8bf749db" providerId="LiveId" clId="{07B0453F-BBDB-4E33-BB4C-5A0F3C118591}" dt="2021-11-23T04:00:15.650" v="19813" actId="478"/>
          <ac:cxnSpMkLst>
            <pc:docMk/>
            <pc:sldMk cId="3061694093" sldId="276"/>
            <ac:cxnSpMk id="261" creationId="{FB762C80-1CD3-4CF5-BCD3-0EF5E5B4FB57}"/>
          </ac:cxnSpMkLst>
        </pc:cxnChg>
        <pc:cxnChg chg="mod">
          <ac:chgData name="Antonio Carlos Meira Neto" userId="59b1efde8bf749db" providerId="LiveId" clId="{07B0453F-BBDB-4E33-BB4C-5A0F3C118591}" dt="2021-11-23T04:00:15.650" v="19813" actId="478"/>
          <ac:cxnSpMkLst>
            <pc:docMk/>
            <pc:sldMk cId="3061694093" sldId="276"/>
            <ac:cxnSpMk id="263" creationId="{E70BE6D3-A93F-42D9-BA4D-5950D34CDDBA}"/>
          </ac:cxnSpMkLst>
        </pc:cxnChg>
        <pc:cxnChg chg="mod">
          <ac:chgData name="Antonio Carlos Meira Neto" userId="59b1efde8bf749db" providerId="LiveId" clId="{07B0453F-BBDB-4E33-BB4C-5A0F3C118591}" dt="2021-11-23T04:00:15.650" v="19813" actId="478"/>
          <ac:cxnSpMkLst>
            <pc:docMk/>
            <pc:sldMk cId="3061694093" sldId="276"/>
            <ac:cxnSpMk id="264" creationId="{DD75CD6F-15B9-4D54-AABB-9DDB5BC7B124}"/>
          </ac:cxnSpMkLst>
        </pc:cxnChg>
        <pc:cxnChg chg="mod">
          <ac:chgData name="Antonio Carlos Meira Neto" userId="59b1efde8bf749db" providerId="LiveId" clId="{07B0453F-BBDB-4E33-BB4C-5A0F3C118591}" dt="2021-11-23T04:00:15.650" v="19813" actId="478"/>
          <ac:cxnSpMkLst>
            <pc:docMk/>
            <pc:sldMk cId="3061694093" sldId="276"/>
            <ac:cxnSpMk id="266" creationId="{1F8C0B7A-AAEB-4BB5-ADCD-0A558FB40149}"/>
          </ac:cxnSpMkLst>
        </pc:cxnChg>
        <pc:cxnChg chg="mod">
          <ac:chgData name="Antonio Carlos Meira Neto" userId="59b1efde8bf749db" providerId="LiveId" clId="{07B0453F-BBDB-4E33-BB4C-5A0F3C118591}" dt="2021-11-23T04:00:15.650" v="19813" actId="478"/>
          <ac:cxnSpMkLst>
            <pc:docMk/>
            <pc:sldMk cId="3061694093" sldId="276"/>
            <ac:cxnSpMk id="267" creationId="{15756D25-8807-4BFA-B836-1054A311139C}"/>
          </ac:cxnSpMkLst>
        </pc:cxnChg>
        <pc:cxnChg chg="mod">
          <ac:chgData name="Antonio Carlos Meira Neto" userId="59b1efde8bf749db" providerId="LiveId" clId="{07B0453F-BBDB-4E33-BB4C-5A0F3C118591}" dt="2021-11-23T04:00:15.650" v="19813" actId="478"/>
          <ac:cxnSpMkLst>
            <pc:docMk/>
            <pc:sldMk cId="3061694093" sldId="276"/>
            <ac:cxnSpMk id="271" creationId="{C9CCEBE8-3DF6-4503-9458-BC35BFECEA35}"/>
          </ac:cxnSpMkLst>
        </pc:cxnChg>
        <pc:cxnChg chg="mod">
          <ac:chgData name="Antonio Carlos Meira Neto" userId="59b1efde8bf749db" providerId="LiveId" clId="{07B0453F-BBDB-4E33-BB4C-5A0F3C118591}" dt="2021-11-23T04:00:15.650" v="19813" actId="478"/>
          <ac:cxnSpMkLst>
            <pc:docMk/>
            <pc:sldMk cId="3061694093" sldId="276"/>
            <ac:cxnSpMk id="272" creationId="{AAD71293-9E72-446B-BC72-85736497F8FA}"/>
          </ac:cxnSpMkLst>
        </pc:cxnChg>
        <pc:cxnChg chg="mod">
          <ac:chgData name="Antonio Carlos Meira Neto" userId="59b1efde8bf749db" providerId="LiveId" clId="{07B0453F-BBDB-4E33-BB4C-5A0F3C118591}" dt="2021-11-23T04:00:15.650" v="19813" actId="478"/>
          <ac:cxnSpMkLst>
            <pc:docMk/>
            <pc:sldMk cId="3061694093" sldId="276"/>
            <ac:cxnSpMk id="274" creationId="{415A62E5-25BD-4DDE-95C0-181EFAED950B}"/>
          </ac:cxnSpMkLst>
        </pc:cxnChg>
        <pc:cxnChg chg="mod">
          <ac:chgData name="Antonio Carlos Meira Neto" userId="59b1efde8bf749db" providerId="LiveId" clId="{07B0453F-BBDB-4E33-BB4C-5A0F3C118591}" dt="2021-11-23T04:00:15.650" v="19813" actId="478"/>
          <ac:cxnSpMkLst>
            <pc:docMk/>
            <pc:sldMk cId="3061694093" sldId="276"/>
            <ac:cxnSpMk id="275" creationId="{BBF8C923-7D2F-41D8-86AC-221ACB0A8A6D}"/>
          </ac:cxnSpMkLst>
        </pc:cxnChg>
        <pc:cxnChg chg="mod">
          <ac:chgData name="Antonio Carlos Meira Neto" userId="59b1efde8bf749db" providerId="LiveId" clId="{07B0453F-BBDB-4E33-BB4C-5A0F3C118591}" dt="2021-11-23T04:00:15.650" v="19813" actId="478"/>
          <ac:cxnSpMkLst>
            <pc:docMk/>
            <pc:sldMk cId="3061694093" sldId="276"/>
            <ac:cxnSpMk id="276" creationId="{79219B78-8076-4384-A296-24A90FAFE4A2}"/>
          </ac:cxnSpMkLst>
        </pc:cxnChg>
      </pc:sldChg>
      <pc:sldChg chg="addSp delSp modSp mod">
        <pc:chgData name="Antonio Carlos Meira Neto" userId="59b1efde8bf749db" providerId="LiveId" clId="{07B0453F-BBDB-4E33-BB4C-5A0F3C118591}" dt="2021-11-23T04:05:41.104" v="19937" actId="403"/>
        <pc:sldMkLst>
          <pc:docMk/>
          <pc:sldMk cId="2496420764" sldId="277"/>
        </pc:sldMkLst>
        <pc:spChg chg="mod">
          <ac:chgData name="Antonio Carlos Meira Neto" userId="59b1efde8bf749db" providerId="LiveId" clId="{07B0453F-BBDB-4E33-BB4C-5A0F3C118591}" dt="2021-11-22T01:22:30.556" v="8135" actId="6549"/>
          <ac:spMkLst>
            <pc:docMk/>
            <pc:sldMk cId="2496420764" sldId="277"/>
            <ac:spMk id="2" creationId="{BE65F496-DD7E-46D5-9E4C-F520303CBBA5}"/>
          </ac:spMkLst>
        </pc:spChg>
        <pc:spChg chg="mod">
          <ac:chgData name="Antonio Carlos Meira Neto" userId="59b1efde8bf749db" providerId="LiveId" clId="{07B0453F-BBDB-4E33-BB4C-5A0F3C118591}" dt="2021-11-22T04:51:47.484" v="12719" actId="1076"/>
          <ac:spMkLst>
            <pc:docMk/>
            <pc:sldMk cId="2496420764" sldId="277"/>
            <ac:spMk id="4" creationId="{41E12770-D545-4368-BABE-5B038490D3D8}"/>
          </ac:spMkLst>
        </pc:spChg>
        <pc:spChg chg="del">
          <ac:chgData name="Antonio Carlos Meira Neto" userId="59b1efde8bf749db" providerId="LiveId" clId="{07B0453F-BBDB-4E33-BB4C-5A0F3C118591}" dt="2021-11-19T03:34:44.228" v="347" actId="478"/>
          <ac:spMkLst>
            <pc:docMk/>
            <pc:sldMk cId="2496420764" sldId="277"/>
            <ac:spMk id="8" creationId="{0927865F-0DC7-481E-A634-3DAB394E430F}"/>
          </ac:spMkLst>
        </pc:spChg>
        <pc:spChg chg="add del mod">
          <ac:chgData name="Antonio Carlos Meira Neto" userId="59b1efde8bf749db" providerId="LiveId" clId="{07B0453F-BBDB-4E33-BB4C-5A0F3C118591}" dt="2021-11-19T04:36:34.164" v="476" actId="478"/>
          <ac:spMkLst>
            <pc:docMk/>
            <pc:sldMk cId="2496420764" sldId="277"/>
            <ac:spMk id="12" creationId="{0239CED9-C07E-4EB7-9CEC-AF21017AADE6}"/>
          </ac:spMkLst>
        </pc:spChg>
        <pc:spChg chg="add mod">
          <ac:chgData name="Antonio Carlos Meira Neto" userId="59b1efde8bf749db" providerId="LiveId" clId="{07B0453F-BBDB-4E33-BB4C-5A0F3C118591}" dt="2021-11-23T04:05:41.104" v="19937" actId="403"/>
          <ac:spMkLst>
            <pc:docMk/>
            <pc:sldMk cId="2496420764" sldId="277"/>
            <ac:spMk id="12" creationId="{AA515532-AE28-4E93-9F88-6EAE8A385CEF}"/>
          </ac:spMkLst>
        </pc:spChg>
        <pc:graphicFrameChg chg="add mod">
          <ac:chgData name="Antonio Carlos Meira Neto" userId="59b1efde8bf749db" providerId="LiveId" clId="{07B0453F-BBDB-4E33-BB4C-5A0F3C118591}" dt="2021-11-22T04:51:53.580" v="12720" actId="1076"/>
          <ac:graphicFrameMkLst>
            <pc:docMk/>
            <pc:sldMk cId="2496420764" sldId="277"/>
            <ac:graphicFrameMk id="5" creationId="{C94DD6E2-99CF-4A57-9C1C-1C19D6374DD1}"/>
          </ac:graphicFrameMkLst>
        </pc:graphicFrameChg>
        <pc:graphicFrameChg chg="add mod">
          <ac:chgData name="Antonio Carlos Meira Neto" userId="59b1efde8bf749db" providerId="LiveId" clId="{07B0453F-BBDB-4E33-BB4C-5A0F3C118591}" dt="2021-11-22T04:51:53.580" v="12720" actId="1076"/>
          <ac:graphicFrameMkLst>
            <pc:docMk/>
            <pc:sldMk cId="2496420764" sldId="277"/>
            <ac:graphicFrameMk id="6" creationId="{925D7B4C-3252-4495-9A4E-05AAB0AC8293}"/>
          </ac:graphicFrameMkLst>
        </pc:graphicFrameChg>
        <pc:graphicFrameChg chg="add mod">
          <ac:chgData name="Antonio Carlos Meira Neto" userId="59b1efde8bf749db" providerId="LiveId" clId="{07B0453F-BBDB-4E33-BB4C-5A0F3C118591}" dt="2021-11-22T04:51:53.580" v="12720" actId="1076"/>
          <ac:graphicFrameMkLst>
            <pc:docMk/>
            <pc:sldMk cId="2496420764" sldId="277"/>
            <ac:graphicFrameMk id="7" creationId="{3624EBFF-79C0-4FF0-A78C-6E0E61EB8DC5}"/>
          </ac:graphicFrameMkLst>
        </pc:graphicFrameChg>
        <pc:graphicFrameChg chg="add mod">
          <ac:chgData name="Antonio Carlos Meira Neto" userId="59b1efde8bf749db" providerId="LiveId" clId="{07B0453F-BBDB-4E33-BB4C-5A0F3C118591}" dt="2021-11-22T04:51:53.580" v="12720" actId="1076"/>
          <ac:graphicFrameMkLst>
            <pc:docMk/>
            <pc:sldMk cId="2496420764" sldId="277"/>
            <ac:graphicFrameMk id="9" creationId="{4DD7024F-C39C-4BC4-940F-2222C1BA869F}"/>
          </ac:graphicFrameMkLst>
        </pc:graphicFrameChg>
        <pc:graphicFrameChg chg="add mod">
          <ac:chgData name="Antonio Carlos Meira Neto" userId="59b1efde8bf749db" providerId="LiveId" clId="{07B0453F-BBDB-4E33-BB4C-5A0F3C118591}" dt="2021-11-22T04:51:53.580" v="12720" actId="1076"/>
          <ac:graphicFrameMkLst>
            <pc:docMk/>
            <pc:sldMk cId="2496420764" sldId="277"/>
            <ac:graphicFrameMk id="10" creationId="{8A249444-C714-4458-9F99-F578A6943323}"/>
          </ac:graphicFrameMkLst>
        </pc:graphicFrameChg>
        <pc:graphicFrameChg chg="add mod">
          <ac:chgData name="Antonio Carlos Meira Neto" userId="59b1efde8bf749db" providerId="LiveId" clId="{07B0453F-BBDB-4E33-BB4C-5A0F3C118591}" dt="2021-11-22T04:51:53.580" v="12720" actId="1076"/>
          <ac:graphicFrameMkLst>
            <pc:docMk/>
            <pc:sldMk cId="2496420764" sldId="277"/>
            <ac:graphicFrameMk id="11" creationId="{B77ABE9D-4DDC-4A8D-B144-581B18514EB4}"/>
          </ac:graphicFrameMkLst>
        </pc:graphicFrameChg>
      </pc:sldChg>
      <pc:sldChg chg="del">
        <pc:chgData name="Antonio Carlos Meira Neto" userId="59b1efde8bf749db" providerId="LiveId" clId="{07B0453F-BBDB-4E33-BB4C-5A0F3C118591}" dt="2021-11-19T03:35:23.762" v="354" actId="47"/>
        <pc:sldMkLst>
          <pc:docMk/>
          <pc:sldMk cId="2493531498" sldId="278"/>
        </pc:sldMkLst>
      </pc:sldChg>
      <pc:sldChg chg="addSp delSp modSp mod modShow">
        <pc:chgData name="Antonio Carlos Meira Neto" userId="59b1efde8bf749db" providerId="LiveId" clId="{07B0453F-BBDB-4E33-BB4C-5A0F3C118591}" dt="2021-11-23T04:16:51.896" v="20099" actId="478"/>
        <pc:sldMkLst>
          <pc:docMk/>
          <pc:sldMk cId="2965070269" sldId="279"/>
        </pc:sldMkLst>
        <pc:spChg chg="del">
          <ac:chgData name="Antonio Carlos Meira Neto" userId="59b1efde8bf749db" providerId="LiveId" clId="{07B0453F-BBDB-4E33-BB4C-5A0F3C118591}" dt="2021-11-19T03:07:35.495" v="44" actId="478"/>
          <ac:spMkLst>
            <pc:docMk/>
            <pc:sldMk cId="2965070269" sldId="279"/>
            <ac:spMk id="2" creationId="{BE65F496-DD7E-46D5-9E4C-F520303CBBA5}"/>
          </ac:spMkLst>
        </pc:spChg>
        <pc:spChg chg="add del mod">
          <ac:chgData name="Antonio Carlos Meira Neto" userId="59b1efde8bf749db" providerId="LiveId" clId="{07B0453F-BBDB-4E33-BB4C-5A0F3C118591}" dt="2021-11-22T05:12:48.904" v="13207" actId="478"/>
          <ac:spMkLst>
            <pc:docMk/>
            <pc:sldMk cId="2965070269" sldId="279"/>
            <ac:spMk id="3" creationId="{D22627CF-8E4F-446D-9491-0A0EF403CEFE}"/>
          </ac:spMkLst>
        </pc:spChg>
        <pc:spChg chg="add del mod">
          <ac:chgData name="Antonio Carlos Meira Neto" userId="59b1efde8bf749db" providerId="LiveId" clId="{07B0453F-BBDB-4E33-BB4C-5A0F3C118591}" dt="2021-11-19T03:07:39.479" v="47" actId="478"/>
          <ac:spMkLst>
            <pc:docMk/>
            <pc:sldMk cId="2965070269" sldId="279"/>
            <ac:spMk id="5" creationId="{24610BCA-B695-4248-BC3B-7938338FE253}"/>
          </ac:spMkLst>
        </pc:spChg>
        <pc:spChg chg="del">
          <ac:chgData name="Antonio Carlos Meira Neto" userId="59b1efde8bf749db" providerId="LiveId" clId="{07B0453F-BBDB-4E33-BB4C-5A0F3C118591}" dt="2021-11-19T03:04:03.123" v="1" actId="478"/>
          <ac:spMkLst>
            <pc:docMk/>
            <pc:sldMk cId="2965070269" sldId="279"/>
            <ac:spMk id="8" creationId="{0927865F-0DC7-481E-A634-3DAB394E430F}"/>
          </ac:spMkLst>
        </pc:spChg>
        <pc:spChg chg="add del mod">
          <ac:chgData name="Antonio Carlos Meira Neto" userId="59b1efde8bf749db" providerId="LiveId" clId="{07B0453F-BBDB-4E33-BB4C-5A0F3C118591}" dt="2021-11-19T03:07:38.244" v="46" actId="478"/>
          <ac:spMkLst>
            <pc:docMk/>
            <pc:sldMk cId="2965070269" sldId="279"/>
            <ac:spMk id="9" creationId="{E7B952F1-D2F0-4464-9FB6-AF5B8FCA0F03}"/>
          </ac:spMkLst>
        </pc:spChg>
        <pc:spChg chg="add mod">
          <ac:chgData name="Antonio Carlos Meira Neto" userId="59b1efde8bf749db" providerId="LiveId" clId="{07B0453F-BBDB-4E33-BB4C-5A0F3C118591}" dt="2021-11-23T03:30:44.185" v="19181" actId="20577"/>
          <ac:spMkLst>
            <pc:docMk/>
            <pc:sldMk cId="2965070269" sldId="279"/>
            <ac:spMk id="10" creationId="{BCF489D2-5A96-45D0-8260-83BC9BAE66B6}"/>
          </ac:spMkLst>
        </pc:spChg>
        <pc:spChg chg="add del mod">
          <ac:chgData name="Antonio Carlos Meira Neto" userId="59b1efde8bf749db" providerId="LiveId" clId="{07B0453F-BBDB-4E33-BB4C-5A0F3C118591}" dt="2021-11-22T05:12:46.586" v="13206" actId="478"/>
          <ac:spMkLst>
            <pc:docMk/>
            <pc:sldMk cId="2965070269" sldId="279"/>
            <ac:spMk id="13" creationId="{5B60F15A-18FA-46AB-B733-40B6866127C8}"/>
          </ac:spMkLst>
        </pc:spChg>
        <pc:spChg chg="mod">
          <ac:chgData name="Antonio Carlos Meira Neto" userId="59b1efde8bf749db" providerId="LiveId" clId="{07B0453F-BBDB-4E33-BB4C-5A0F3C118591}" dt="2021-11-23T03:18:15.358" v="18714" actId="165"/>
          <ac:spMkLst>
            <pc:docMk/>
            <pc:sldMk cId="2965070269" sldId="279"/>
            <ac:spMk id="15" creationId="{F00430AB-DAC2-4561-88A8-B1ECA8221119}"/>
          </ac:spMkLst>
        </pc:spChg>
        <pc:spChg chg="mod">
          <ac:chgData name="Antonio Carlos Meira Neto" userId="59b1efde8bf749db" providerId="LiveId" clId="{07B0453F-BBDB-4E33-BB4C-5A0F3C118591}" dt="2021-11-19T03:28:39.706" v="296"/>
          <ac:spMkLst>
            <pc:docMk/>
            <pc:sldMk cId="2965070269" sldId="279"/>
            <ac:spMk id="15" creationId="{FB52A439-FFCC-496A-9897-A2B9CCE7A99E}"/>
          </ac:spMkLst>
        </pc:spChg>
        <pc:spChg chg="mod">
          <ac:chgData name="Antonio Carlos Meira Neto" userId="59b1efde8bf749db" providerId="LiveId" clId="{07B0453F-BBDB-4E33-BB4C-5A0F3C118591}" dt="2021-11-19T03:28:39.706" v="296"/>
          <ac:spMkLst>
            <pc:docMk/>
            <pc:sldMk cId="2965070269" sldId="279"/>
            <ac:spMk id="16" creationId="{B0275E8F-BB2A-428D-8A14-FE216537AEDC}"/>
          </ac:spMkLst>
        </pc:spChg>
        <pc:spChg chg="mod">
          <ac:chgData name="Antonio Carlos Meira Neto" userId="59b1efde8bf749db" providerId="LiveId" clId="{07B0453F-BBDB-4E33-BB4C-5A0F3C118591}" dt="2021-11-23T03:18:15.358" v="18714" actId="165"/>
          <ac:spMkLst>
            <pc:docMk/>
            <pc:sldMk cId="2965070269" sldId="279"/>
            <ac:spMk id="16" creationId="{C915F7E1-ABAA-406F-8264-209C4D182D99}"/>
          </ac:spMkLst>
        </pc:spChg>
        <pc:spChg chg="mod">
          <ac:chgData name="Antonio Carlos Meira Neto" userId="59b1efde8bf749db" providerId="LiveId" clId="{07B0453F-BBDB-4E33-BB4C-5A0F3C118591}" dt="2021-11-19T03:28:39.706" v="296"/>
          <ac:spMkLst>
            <pc:docMk/>
            <pc:sldMk cId="2965070269" sldId="279"/>
            <ac:spMk id="18" creationId="{7F39BA2C-BC1D-4E28-8BEA-90816D3AE98B}"/>
          </ac:spMkLst>
        </pc:spChg>
        <pc:spChg chg="mod">
          <ac:chgData name="Antonio Carlos Meira Neto" userId="59b1efde8bf749db" providerId="LiveId" clId="{07B0453F-BBDB-4E33-BB4C-5A0F3C118591}" dt="2021-11-23T03:18:15.358" v="18714" actId="165"/>
          <ac:spMkLst>
            <pc:docMk/>
            <pc:sldMk cId="2965070269" sldId="279"/>
            <ac:spMk id="18" creationId="{D4E0D944-4683-45AF-ABF7-D0B2691E0CCA}"/>
          </ac:spMkLst>
        </pc:spChg>
        <pc:spChg chg="mod">
          <ac:chgData name="Antonio Carlos Meira Neto" userId="59b1efde8bf749db" providerId="LiveId" clId="{07B0453F-BBDB-4E33-BB4C-5A0F3C118591}" dt="2021-11-23T03:18:15.358" v="18714" actId="165"/>
          <ac:spMkLst>
            <pc:docMk/>
            <pc:sldMk cId="2965070269" sldId="279"/>
            <ac:spMk id="20" creationId="{05518F55-90D5-49C8-89AD-4671D186A899}"/>
          </ac:spMkLst>
        </pc:spChg>
        <pc:spChg chg="mod">
          <ac:chgData name="Antonio Carlos Meira Neto" userId="59b1efde8bf749db" providerId="LiveId" clId="{07B0453F-BBDB-4E33-BB4C-5A0F3C118591}" dt="2021-11-19T03:28:39.706" v="296"/>
          <ac:spMkLst>
            <pc:docMk/>
            <pc:sldMk cId="2965070269" sldId="279"/>
            <ac:spMk id="20" creationId="{BFEDC300-53AB-46BC-BA2B-08FEBA0D2FC3}"/>
          </ac:spMkLst>
        </pc:spChg>
        <pc:spChg chg="mod">
          <ac:chgData name="Antonio Carlos Meira Neto" userId="59b1efde8bf749db" providerId="LiveId" clId="{07B0453F-BBDB-4E33-BB4C-5A0F3C118591}" dt="2021-11-23T03:18:15.358" v="18714" actId="165"/>
          <ac:spMkLst>
            <pc:docMk/>
            <pc:sldMk cId="2965070269" sldId="279"/>
            <ac:spMk id="21" creationId="{342DBAEF-5310-4C71-B4DE-FDE758A76F2E}"/>
          </ac:spMkLst>
        </pc:spChg>
        <pc:spChg chg="mod">
          <ac:chgData name="Antonio Carlos Meira Neto" userId="59b1efde8bf749db" providerId="LiveId" clId="{07B0453F-BBDB-4E33-BB4C-5A0F3C118591}" dt="2021-11-19T03:28:39.706" v="296"/>
          <ac:spMkLst>
            <pc:docMk/>
            <pc:sldMk cId="2965070269" sldId="279"/>
            <ac:spMk id="21" creationId="{5AB17BB5-F09B-4E7A-A86A-59906FD39971}"/>
          </ac:spMkLst>
        </pc:spChg>
        <pc:spChg chg="mod">
          <ac:chgData name="Antonio Carlos Meira Neto" userId="59b1efde8bf749db" providerId="LiveId" clId="{07B0453F-BBDB-4E33-BB4C-5A0F3C118591}" dt="2021-11-23T03:18:15.358" v="18714" actId="165"/>
          <ac:spMkLst>
            <pc:docMk/>
            <pc:sldMk cId="2965070269" sldId="279"/>
            <ac:spMk id="22" creationId="{5B938FAA-8405-4352-85DB-D48FDB99CB4B}"/>
          </ac:spMkLst>
        </pc:spChg>
        <pc:spChg chg="mod">
          <ac:chgData name="Antonio Carlos Meira Neto" userId="59b1efde8bf749db" providerId="LiveId" clId="{07B0453F-BBDB-4E33-BB4C-5A0F3C118591}" dt="2021-11-19T03:28:39.706" v="296"/>
          <ac:spMkLst>
            <pc:docMk/>
            <pc:sldMk cId="2965070269" sldId="279"/>
            <ac:spMk id="22" creationId="{BB8BCB9B-71BC-4049-BB9A-B079F8D98353}"/>
          </ac:spMkLst>
        </pc:spChg>
        <pc:spChg chg="mod">
          <ac:chgData name="Antonio Carlos Meira Neto" userId="59b1efde8bf749db" providerId="LiveId" clId="{07B0453F-BBDB-4E33-BB4C-5A0F3C118591}" dt="2021-11-19T03:28:39.706" v="296"/>
          <ac:spMkLst>
            <pc:docMk/>
            <pc:sldMk cId="2965070269" sldId="279"/>
            <ac:spMk id="26" creationId="{97A49175-A671-4E6F-BBC9-3401C90B887F}"/>
          </ac:spMkLst>
        </pc:spChg>
        <pc:spChg chg="mod">
          <ac:chgData name="Antonio Carlos Meira Neto" userId="59b1efde8bf749db" providerId="LiveId" clId="{07B0453F-BBDB-4E33-BB4C-5A0F3C118591}" dt="2021-11-23T03:18:15.358" v="18714" actId="165"/>
          <ac:spMkLst>
            <pc:docMk/>
            <pc:sldMk cId="2965070269" sldId="279"/>
            <ac:spMk id="26" creationId="{C6E7CEBA-4035-4BC8-8723-6FA379EE2987}"/>
          </ac:spMkLst>
        </pc:spChg>
        <pc:spChg chg="mod">
          <ac:chgData name="Antonio Carlos Meira Neto" userId="59b1efde8bf749db" providerId="LiveId" clId="{07B0453F-BBDB-4E33-BB4C-5A0F3C118591}" dt="2021-11-23T03:18:15.358" v="18714" actId="165"/>
          <ac:spMkLst>
            <pc:docMk/>
            <pc:sldMk cId="2965070269" sldId="279"/>
            <ac:spMk id="29" creationId="{955CE07B-201E-4B52-B6EF-BC865D4942E3}"/>
          </ac:spMkLst>
        </pc:spChg>
        <pc:spChg chg="mod">
          <ac:chgData name="Antonio Carlos Meira Neto" userId="59b1efde8bf749db" providerId="LiveId" clId="{07B0453F-BBDB-4E33-BB4C-5A0F3C118591}" dt="2021-11-19T03:28:39.706" v="296"/>
          <ac:spMkLst>
            <pc:docMk/>
            <pc:sldMk cId="2965070269" sldId="279"/>
            <ac:spMk id="29" creationId="{AEDDC33A-8D11-4E3D-B972-79B7381A5425}"/>
          </ac:spMkLst>
        </pc:spChg>
        <pc:spChg chg="mod">
          <ac:chgData name="Antonio Carlos Meira Neto" userId="59b1efde8bf749db" providerId="LiveId" clId="{07B0453F-BBDB-4E33-BB4C-5A0F3C118591}" dt="2021-11-19T03:28:39.706" v="296"/>
          <ac:spMkLst>
            <pc:docMk/>
            <pc:sldMk cId="2965070269" sldId="279"/>
            <ac:spMk id="32" creationId="{C720A027-F6FF-41F1-AB4F-92C14B260A3E}"/>
          </ac:spMkLst>
        </pc:spChg>
        <pc:spChg chg="mod">
          <ac:chgData name="Antonio Carlos Meira Neto" userId="59b1efde8bf749db" providerId="LiveId" clId="{07B0453F-BBDB-4E33-BB4C-5A0F3C118591}" dt="2021-11-23T03:18:15.358" v="18714" actId="165"/>
          <ac:spMkLst>
            <pc:docMk/>
            <pc:sldMk cId="2965070269" sldId="279"/>
            <ac:spMk id="32" creationId="{F4DC7A1D-FE23-4CB6-963C-8EF70A86F67A}"/>
          </ac:spMkLst>
        </pc:spChg>
        <pc:spChg chg="mod">
          <ac:chgData name="Antonio Carlos Meira Neto" userId="59b1efde8bf749db" providerId="LiveId" clId="{07B0453F-BBDB-4E33-BB4C-5A0F3C118591}" dt="2021-11-19T03:28:39.706" v="296"/>
          <ac:spMkLst>
            <pc:docMk/>
            <pc:sldMk cId="2965070269" sldId="279"/>
            <ac:spMk id="33" creationId="{78B19DEE-F7B9-4331-B3D6-0DB138E38291}"/>
          </ac:spMkLst>
        </pc:spChg>
        <pc:spChg chg="mod">
          <ac:chgData name="Antonio Carlos Meira Neto" userId="59b1efde8bf749db" providerId="LiveId" clId="{07B0453F-BBDB-4E33-BB4C-5A0F3C118591}" dt="2021-11-23T03:18:15.358" v="18714" actId="165"/>
          <ac:spMkLst>
            <pc:docMk/>
            <pc:sldMk cId="2965070269" sldId="279"/>
            <ac:spMk id="33" creationId="{E4CC138C-EE63-4149-ABE9-2849BA391D06}"/>
          </ac:spMkLst>
        </pc:spChg>
        <pc:spChg chg="mod">
          <ac:chgData name="Antonio Carlos Meira Neto" userId="59b1efde8bf749db" providerId="LiveId" clId="{07B0453F-BBDB-4E33-BB4C-5A0F3C118591}" dt="2021-11-19T03:28:39.706" v="296"/>
          <ac:spMkLst>
            <pc:docMk/>
            <pc:sldMk cId="2965070269" sldId="279"/>
            <ac:spMk id="34" creationId="{3E38F69B-CE97-421C-A19B-7688806C45B8}"/>
          </ac:spMkLst>
        </pc:spChg>
        <pc:spChg chg="mod">
          <ac:chgData name="Antonio Carlos Meira Neto" userId="59b1efde8bf749db" providerId="LiveId" clId="{07B0453F-BBDB-4E33-BB4C-5A0F3C118591}" dt="2021-11-23T03:18:15.358" v="18714" actId="165"/>
          <ac:spMkLst>
            <pc:docMk/>
            <pc:sldMk cId="2965070269" sldId="279"/>
            <ac:spMk id="34" creationId="{6450F685-7B83-4ADE-9DF9-537FD818DA87}"/>
          </ac:spMkLst>
        </pc:spChg>
        <pc:spChg chg="mod">
          <ac:chgData name="Antonio Carlos Meira Neto" userId="59b1efde8bf749db" providerId="LiveId" clId="{07B0453F-BBDB-4E33-BB4C-5A0F3C118591}" dt="2021-11-23T03:18:15.358" v="18714" actId="165"/>
          <ac:spMkLst>
            <pc:docMk/>
            <pc:sldMk cId="2965070269" sldId="279"/>
            <ac:spMk id="37" creationId="{1920DC8B-C978-42F1-9F12-51AE83D1A99A}"/>
          </ac:spMkLst>
        </pc:spChg>
        <pc:spChg chg="mod">
          <ac:chgData name="Antonio Carlos Meira Neto" userId="59b1efde8bf749db" providerId="LiveId" clId="{07B0453F-BBDB-4E33-BB4C-5A0F3C118591}" dt="2021-11-19T03:28:39.706" v="296"/>
          <ac:spMkLst>
            <pc:docMk/>
            <pc:sldMk cId="2965070269" sldId="279"/>
            <ac:spMk id="37" creationId="{7F474D7D-3698-434C-BE7A-83B9891B57AE}"/>
          </ac:spMkLst>
        </pc:spChg>
        <pc:spChg chg="add del mod">
          <ac:chgData name="Antonio Carlos Meira Neto" userId="59b1efde8bf749db" providerId="LiveId" clId="{07B0453F-BBDB-4E33-BB4C-5A0F3C118591}" dt="2021-11-22T05:50:38.198" v="13510" actId="478"/>
          <ac:spMkLst>
            <pc:docMk/>
            <pc:sldMk cId="2965070269" sldId="279"/>
            <ac:spMk id="38" creationId="{4C32B43F-C413-4F98-A89E-540BBF1FD889}"/>
          </ac:spMkLst>
        </pc:spChg>
        <pc:spChg chg="mod">
          <ac:chgData name="Antonio Carlos Meira Neto" userId="59b1efde8bf749db" providerId="LiveId" clId="{07B0453F-BBDB-4E33-BB4C-5A0F3C118591}" dt="2021-11-23T03:18:15.358" v="18714" actId="165"/>
          <ac:spMkLst>
            <pc:docMk/>
            <pc:sldMk cId="2965070269" sldId="279"/>
            <ac:spMk id="41" creationId="{2120854E-CBC5-4BA9-8D4D-8B93D1563A20}"/>
          </ac:spMkLst>
        </pc:spChg>
        <pc:spChg chg="mod">
          <ac:chgData name="Antonio Carlos Meira Neto" userId="59b1efde8bf749db" providerId="LiveId" clId="{07B0453F-BBDB-4E33-BB4C-5A0F3C118591}" dt="2021-11-19T03:28:39.706" v="296"/>
          <ac:spMkLst>
            <pc:docMk/>
            <pc:sldMk cId="2965070269" sldId="279"/>
            <ac:spMk id="41" creationId="{7991DB74-753A-4CBD-8BE3-66C752D9B5F1}"/>
          </ac:spMkLst>
        </pc:spChg>
        <pc:spChg chg="mod">
          <ac:chgData name="Antonio Carlos Meira Neto" userId="59b1efde8bf749db" providerId="LiveId" clId="{07B0453F-BBDB-4E33-BB4C-5A0F3C118591}" dt="2021-11-19T03:28:39.706" v="296"/>
          <ac:spMkLst>
            <pc:docMk/>
            <pc:sldMk cId="2965070269" sldId="279"/>
            <ac:spMk id="42" creationId="{0BE3AEE9-2B67-46D6-AFB7-7BA0757590DE}"/>
          </ac:spMkLst>
        </pc:spChg>
        <pc:spChg chg="mod">
          <ac:chgData name="Antonio Carlos Meira Neto" userId="59b1efde8bf749db" providerId="LiveId" clId="{07B0453F-BBDB-4E33-BB4C-5A0F3C118591}" dt="2021-11-23T03:18:15.358" v="18714" actId="165"/>
          <ac:spMkLst>
            <pc:docMk/>
            <pc:sldMk cId="2965070269" sldId="279"/>
            <ac:spMk id="42" creationId="{5AADDC23-3271-4183-A7E8-56189A2DFAA7}"/>
          </ac:spMkLst>
        </pc:spChg>
        <pc:spChg chg="mod">
          <ac:chgData name="Antonio Carlos Meira Neto" userId="59b1efde8bf749db" providerId="LiveId" clId="{07B0453F-BBDB-4E33-BB4C-5A0F3C118591}" dt="2021-11-23T03:18:15.358" v="18714" actId="165"/>
          <ac:spMkLst>
            <pc:docMk/>
            <pc:sldMk cId="2965070269" sldId="279"/>
            <ac:spMk id="43" creationId="{7E4DA7EF-2B81-4938-A4A4-1A9DE58302E1}"/>
          </ac:spMkLst>
        </pc:spChg>
        <pc:spChg chg="mod">
          <ac:chgData name="Antonio Carlos Meira Neto" userId="59b1efde8bf749db" providerId="LiveId" clId="{07B0453F-BBDB-4E33-BB4C-5A0F3C118591}" dt="2021-11-19T03:28:39.706" v="296"/>
          <ac:spMkLst>
            <pc:docMk/>
            <pc:sldMk cId="2965070269" sldId="279"/>
            <ac:spMk id="43" creationId="{AC856476-7334-4E7B-B95B-32E5CAEA92F7}"/>
          </ac:spMkLst>
        </pc:spChg>
        <pc:spChg chg="add del mod">
          <ac:chgData name="Antonio Carlos Meira Neto" userId="59b1efde8bf749db" providerId="LiveId" clId="{07B0453F-BBDB-4E33-BB4C-5A0F3C118591}" dt="2021-11-22T05:44:09.968" v="13382" actId="478"/>
          <ac:spMkLst>
            <pc:docMk/>
            <pc:sldMk cId="2965070269" sldId="279"/>
            <ac:spMk id="44" creationId="{4113EDAD-E7E2-4EBF-ACBE-789A364FD1F9}"/>
          </ac:spMkLst>
        </pc:spChg>
        <pc:spChg chg="add mod topLvl">
          <ac:chgData name="Antonio Carlos Meira Neto" userId="59b1efde8bf749db" providerId="LiveId" clId="{07B0453F-BBDB-4E33-BB4C-5A0F3C118591}" dt="2021-11-23T03:27:10.307" v="19062" actId="164"/>
          <ac:spMkLst>
            <pc:docMk/>
            <pc:sldMk cId="2965070269" sldId="279"/>
            <ac:spMk id="44" creationId="{5226EF83-E5B3-4A07-BBDF-5A5293D45FBA}"/>
          </ac:spMkLst>
        </pc:spChg>
        <pc:spChg chg="mod">
          <ac:chgData name="Antonio Carlos Meira Neto" userId="59b1efde8bf749db" providerId="LiveId" clId="{07B0453F-BBDB-4E33-BB4C-5A0F3C118591}" dt="2021-11-21T00:22:31.321" v="533"/>
          <ac:spMkLst>
            <pc:docMk/>
            <pc:sldMk cId="2965070269" sldId="279"/>
            <ac:spMk id="46" creationId="{EDB3CE8E-5CD7-4AB4-BECA-352FC98957CD}"/>
          </ac:spMkLst>
        </pc:spChg>
        <pc:spChg chg="mod">
          <ac:chgData name="Antonio Carlos Meira Neto" userId="59b1efde8bf749db" providerId="LiveId" clId="{07B0453F-BBDB-4E33-BB4C-5A0F3C118591}" dt="2021-11-21T00:22:31.321" v="533"/>
          <ac:spMkLst>
            <pc:docMk/>
            <pc:sldMk cId="2965070269" sldId="279"/>
            <ac:spMk id="47" creationId="{9B378CFA-4BDB-43EE-85B5-3F34D0B47CBA}"/>
          </ac:spMkLst>
        </pc:spChg>
        <pc:spChg chg="add mod ord">
          <ac:chgData name="Antonio Carlos Meira Neto" userId="59b1efde8bf749db" providerId="LiveId" clId="{07B0453F-BBDB-4E33-BB4C-5A0F3C118591}" dt="2021-11-23T03:51:59.467" v="19768" actId="313"/>
          <ac:spMkLst>
            <pc:docMk/>
            <pc:sldMk cId="2965070269" sldId="279"/>
            <ac:spMk id="48" creationId="{712D9F27-54F0-4668-B279-229B98E07389}"/>
          </ac:spMkLst>
        </pc:spChg>
        <pc:spChg chg="mod">
          <ac:chgData name="Antonio Carlos Meira Neto" userId="59b1efde8bf749db" providerId="LiveId" clId="{07B0453F-BBDB-4E33-BB4C-5A0F3C118591}" dt="2021-11-21T00:22:31.321" v="533"/>
          <ac:spMkLst>
            <pc:docMk/>
            <pc:sldMk cId="2965070269" sldId="279"/>
            <ac:spMk id="49" creationId="{9459C87D-52E0-43AF-9A51-E7E6DBC30875}"/>
          </ac:spMkLst>
        </pc:spChg>
        <pc:spChg chg="mod">
          <ac:chgData name="Antonio Carlos Meira Neto" userId="59b1efde8bf749db" providerId="LiveId" clId="{07B0453F-BBDB-4E33-BB4C-5A0F3C118591}" dt="2021-11-21T00:22:31.321" v="533"/>
          <ac:spMkLst>
            <pc:docMk/>
            <pc:sldMk cId="2965070269" sldId="279"/>
            <ac:spMk id="51" creationId="{E8628F04-771F-464C-B2BA-A5FF929FEA31}"/>
          </ac:spMkLst>
        </pc:spChg>
        <pc:spChg chg="mod">
          <ac:chgData name="Antonio Carlos Meira Neto" userId="59b1efde8bf749db" providerId="LiveId" clId="{07B0453F-BBDB-4E33-BB4C-5A0F3C118591}" dt="2021-11-21T00:22:31.321" v="533"/>
          <ac:spMkLst>
            <pc:docMk/>
            <pc:sldMk cId="2965070269" sldId="279"/>
            <ac:spMk id="52" creationId="{A08C84FF-B41D-4A1A-93FB-40E7DE8E0D2B}"/>
          </ac:spMkLst>
        </pc:spChg>
        <pc:spChg chg="mod">
          <ac:chgData name="Antonio Carlos Meira Neto" userId="59b1efde8bf749db" providerId="LiveId" clId="{07B0453F-BBDB-4E33-BB4C-5A0F3C118591}" dt="2021-11-21T00:22:31.321" v="533"/>
          <ac:spMkLst>
            <pc:docMk/>
            <pc:sldMk cId="2965070269" sldId="279"/>
            <ac:spMk id="53" creationId="{354EA319-8C88-409E-BBED-29C6BC6B89E8}"/>
          </ac:spMkLst>
        </pc:spChg>
        <pc:spChg chg="mod">
          <ac:chgData name="Antonio Carlos Meira Neto" userId="59b1efde8bf749db" providerId="LiveId" clId="{07B0453F-BBDB-4E33-BB4C-5A0F3C118591}" dt="2021-11-21T00:22:31.321" v="533"/>
          <ac:spMkLst>
            <pc:docMk/>
            <pc:sldMk cId="2965070269" sldId="279"/>
            <ac:spMk id="57" creationId="{B90B12CF-601A-4369-8558-B88C4FD8446A}"/>
          </ac:spMkLst>
        </pc:spChg>
        <pc:spChg chg="mod">
          <ac:chgData name="Antonio Carlos Meira Neto" userId="59b1efde8bf749db" providerId="LiveId" clId="{07B0453F-BBDB-4E33-BB4C-5A0F3C118591}" dt="2021-11-21T00:22:31.321" v="533"/>
          <ac:spMkLst>
            <pc:docMk/>
            <pc:sldMk cId="2965070269" sldId="279"/>
            <ac:spMk id="60" creationId="{84405AA9-E70F-46E6-BCA1-704D12946D37}"/>
          </ac:spMkLst>
        </pc:spChg>
        <pc:spChg chg="mod">
          <ac:chgData name="Antonio Carlos Meira Neto" userId="59b1efde8bf749db" providerId="LiveId" clId="{07B0453F-BBDB-4E33-BB4C-5A0F3C118591}" dt="2021-11-21T00:22:31.321" v="533"/>
          <ac:spMkLst>
            <pc:docMk/>
            <pc:sldMk cId="2965070269" sldId="279"/>
            <ac:spMk id="63" creationId="{CBC595E8-622C-421C-86DE-0776867534DF}"/>
          </ac:spMkLst>
        </pc:spChg>
        <pc:spChg chg="mod">
          <ac:chgData name="Antonio Carlos Meira Neto" userId="59b1efde8bf749db" providerId="LiveId" clId="{07B0453F-BBDB-4E33-BB4C-5A0F3C118591}" dt="2021-11-21T00:22:31.321" v="533"/>
          <ac:spMkLst>
            <pc:docMk/>
            <pc:sldMk cId="2965070269" sldId="279"/>
            <ac:spMk id="64" creationId="{DC1737A0-C88F-4BC3-809F-03F1A32170E0}"/>
          </ac:spMkLst>
        </pc:spChg>
        <pc:spChg chg="mod">
          <ac:chgData name="Antonio Carlos Meira Neto" userId="59b1efde8bf749db" providerId="LiveId" clId="{07B0453F-BBDB-4E33-BB4C-5A0F3C118591}" dt="2021-11-21T00:22:31.321" v="533"/>
          <ac:spMkLst>
            <pc:docMk/>
            <pc:sldMk cId="2965070269" sldId="279"/>
            <ac:spMk id="65" creationId="{9FDFFB4D-445D-40EF-940C-ED0430F8571E}"/>
          </ac:spMkLst>
        </pc:spChg>
        <pc:spChg chg="mod">
          <ac:chgData name="Antonio Carlos Meira Neto" userId="59b1efde8bf749db" providerId="LiveId" clId="{07B0453F-BBDB-4E33-BB4C-5A0F3C118591}" dt="2021-11-21T00:22:31.321" v="533"/>
          <ac:spMkLst>
            <pc:docMk/>
            <pc:sldMk cId="2965070269" sldId="279"/>
            <ac:spMk id="68" creationId="{897B10BB-37C3-4476-A116-055ED95F09C8}"/>
          </ac:spMkLst>
        </pc:spChg>
        <pc:spChg chg="mod">
          <ac:chgData name="Antonio Carlos Meira Neto" userId="59b1efde8bf749db" providerId="LiveId" clId="{07B0453F-BBDB-4E33-BB4C-5A0F3C118591}" dt="2021-11-21T00:22:31.321" v="533"/>
          <ac:spMkLst>
            <pc:docMk/>
            <pc:sldMk cId="2965070269" sldId="279"/>
            <ac:spMk id="72" creationId="{07C36D0A-5473-4854-8620-1DF5EFB5549F}"/>
          </ac:spMkLst>
        </pc:spChg>
        <pc:spChg chg="mod">
          <ac:chgData name="Antonio Carlos Meira Neto" userId="59b1efde8bf749db" providerId="LiveId" clId="{07B0453F-BBDB-4E33-BB4C-5A0F3C118591}" dt="2021-11-21T00:22:31.321" v="533"/>
          <ac:spMkLst>
            <pc:docMk/>
            <pc:sldMk cId="2965070269" sldId="279"/>
            <ac:spMk id="73" creationId="{E83AA6F7-ABAA-4F9B-85A1-D87D1C30BFF4}"/>
          </ac:spMkLst>
        </pc:spChg>
        <pc:spChg chg="mod">
          <ac:chgData name="Antonio Carlos Meira Neto" userId="59b1efde8bf749db" providerId="LiveId" clId="{07B0453F-BBDB-4E33-BB4C-5A0F3C118591}" dt="2021-11-21T00:22:31.321" v="533"/>
          <ac:spMkLst>
            <pc:docMk/>
            <pc:sldMk cId="2965070269" sldId="279"/>
            <ac:spMk id="74" creationId="{C83A591F-A11C-4AA4-825D-B944290CD9BA}"/>
          </ac:spMkLst>
        </pc:spChg>
        <pc:spChg chg="add del mod">
          <ac:chgData name="Antonio Carlos Meira Neto" userId="59b1efde8bf749db" providerId="LiveId" clId="{07B0453F-BBDB-4E33-BB4C-5A0F3C118591}" dt="2021-11-23T03:27:03.657" v="19060" actId="478"/>
          <ac:spMkLst>
            <pc:docMk/>
            <pc:sldMk cId="2965070269" sldId="279"/>
            <ac:spMk id="75" creationId="{28DF586E-F970-49BF-89BA-EBFAC57A7504}"/>
          </ac:spMkLst>
        </pc:spChg>
        <pc:spChg chg="add del mod">
          <ac:chgData name="Antonio Carlos Meira Neto" userId="59b1efde8bf749db" providerId="LiveId" clId="{07B0453F-BBDB-4E33-BB4C-5A0F3C118591}" dt="2021-11-23T03:17:58.506" v="18712" actId="478"/>
          <ac:spMkLst>
            <pc:docMk/>
            <pc:sldMk cId="2965070269" sldId="279"/>
            <ac:spMk id="76" creationId="{C863BEB6-8A99-446A-BFC6-1F4BCF339065}"/>
          </ac:spMkLst>
        </pc:spChg>
        <pc:spChg chg="add del mod">
          <ac:chgData name="Antonio Carlos Meira Neto" userId="59b1efde8bf749db" providerId="LiveId" clId="{07B0453F-BBDB-4E33-BB4C-5A0F3C118591}" dt="2021-11-23T03:27:04.769" v="19061" actId="478"/>
          <ac:spMkLst>
            <pc:docMk/>
            <pc:sldMk cId="2965070269" sldId="279"/>
            <ac:spMk id="77" creationId="{500F5B23-363B-4590-9935-9A4E25D1744A}"/>
          </ac:spMkLst>
        </pc:spChg>
        <pc:grpChg chg="add del mod">
          <ac:chgData name="Antonio Carlos Meira Neto" userId="59b1efde8bf749db" providerId="LiveId" clId="{07B0453F-BBDB-4E33-BB4C-5A0F3C118591}" dt="2021-11-23T03:18:15.358" v="18714" actId="165"/>
          <ac:grpSpMkLst>
            <pc:docMk/>
            <pc:sldMk cId="2965070269" sldId="279"/>
            <ac:grpSpMk id="9" creationId="{1E507136-7A08-49E0-8F5A-467C4BA51E1E}"/>
          </ac:grpSpMkLst>
        </pc:grpChg>
        <pc:grpChg chg="add del mod">
          <ac:chgData name="Antonio Carlos Meira Neto" userId="59b1efde8bf749db" providerId="LiveId" clId="{07B0453F-BBDB-4E33-BB4C-5A0F3C118591}" dt="2021-11-23T04:16:51.896" v="20099" actId="478"/>
          <ac:grpSpMkLst>
            <pc:docMk/>
            <pc:sldMk cId="2965070269" sldId="279"/>
            <ac:grpSpMk id="11" creationId="{8AFC9B85-3226-4D0B-BC6D-5303F946A0EE}"/>
          </ac:grpSpMkLst>
        </pc:grpChg>
        <pc:grpChg chg="add mod">
          <ac:chgData name="Antonio Carlos Meira Neto" userId="59b1efde8bf749db" providerId="LiveId" clId="{07B0453F-BBDB-4E33-BB4C-5A0F3C118591}" dt="2021-11-23T03:36:25.652" v="19521" actId="1076"/>
          <ac:grpSpMkLst>
            <pc:docMk/>
            <pc:sldMk cId="2965070269" sldId="279"/>
            <ac:grpSpMk id="13" creationId="{88241EC5-BCE5-4F05-BD12-062C78A3FCF8}"/>
          </ac:grpSpMkLst>
        </pc:grpChg>
        <pc:grpChg chg="add del mod">
          <ac:chgData name="Antonio Carlos Meira Neto" userId="59b1efde8bf749db" providerId="LiveId" clId="{07B0453F-BBDB-4E33-BB4C-5A0F3C118591}" dt="2021-11-21T00:22:30.884" v="532" actId="478"/>
          <ac:grpSpMkLst>
            <pc:docMk/>
            <pc:sldMk cId="2965070269" sldId="279"/>
            <ac:grpSpMk id="14" creationId="{2A5783C4-8513-43EE-B597-015C2B6ABE76}"/>
          </ac:grpSpMkLst>
        </pc:grpChg>
        <pc:grpChg chg="add mod topLvl">
          <ac:chgData name="Antonio Carlos Meira Neto" userId="59b1efde8bf749db" providerId="LiveId" clId="{07B0453F-BBDB-4E33-BB4C-5A0F3C118591}" dt="2021-11-23T03:27:10.307" v="19062" actId="164"/>
          <ac:grpSpMkLst>
            <pc:docMk/>
            <pc:sldMk cId="2965070269" sldId="279"/>
            <ac:grpSpMk id="14" creationId="{7F629A40-E90F-4430-9B89-185331C674FB}"/>
          </ac:grpSpMkLst>
        </pc:grpChg>
        <pc:grpChg chg="add del mod">
          <ac:chgData name="Antonio Carlos Meira Neto" userId="59b1efde8bf749db" providerId="LiveId" clId="{07B0453F-BBDB-4E33-BB4C-5A0F3C118591}" dt="2021-11-22T05:44:09.968" v="13382" actId="478"/>
          <ac:grpSpMkLst>
            <pc:docMk/>
            <pc:sldMk cId="2965070269" sldId="279"/>
            <ac:grpSpMk id="45" creationId="{01416822-7EE9-46B4-8AC6-FAD98CC64B6B}"/>
          </ac:grpSpMkLst>
        </pc:grpChg>
        <pc:picChg chg="add mod">
          <ac:chgData name="Antonio Carlos Meira Neto" userId="59b1efde8bf749db" providerId="LiveId" clId="{07B0453F-BBDB-4E33-BB4C-5A0F3C118591}" dt="2021-11-23T03:13:03.900" v="18575" actId="1076"/>
          <ac:picMkLst>
            <pc:docMk/>
            <pc:sldMk cId="2965070269" sldId="279"/>
            <ac:picMk id="3" creationId="{3866BB6A-4DBC-4A3D-BCCF-7FB0E206C888}"/>
          </ac:picMkLst>
        </pc:picChg>
        <pc:picChg chg="add mod">
          <ac:chgData name="Antonio Carlos Meira Neto" userId="59b1efde8bf749db" providerId="LiveId" clId="{07B0453F-BBDB-4E33-BB4C-5A0F3C118591}" dt="2021-11-23T03:12:23.402" v="18565" actId="164"/>
          <ac:picMkLst>
            <pc:docMk/>
            <pc:sldMk cId="2965070269" sldId="279"/>
            <ac:picMk id="6" creationId="{7621EF68-4200-46A6-A92E-996D1AB51EBB}"/>
          </ac:picMkLst>
        </pc:picChg>
        <pc:picChg chg="del mod">
          <ac:chgData name="Antonio Carlos Meira Neto" userId="59b1efde8bf749db" providerId="LiveId" clId="{07B0453F-BBDB-4E33-BB4C-5A0F3C118591}" dt="2021-11-19T03:28:21.117" v="293" actId="478"/>
          <ac:picMkLst>
            <pc:docMk/>
            <pc:sldMk cId="2965070269" sldId="279"/>
            <ac:picMk id="6" creationId="{81478751-7E43-4920-A9E2-5FAB926F821E}"/>
          </ac:picMkLst>
        </pc:picChg>
        <pc:picChg chg="add del">
          <ac:chgData name="Antonio Carlos Meira Neto" userId="59b1efde8bf749db" providerId="LiveId" clId="{07B0453F-BBDB-4E33-BB4C-5A0F3C118591}" dt="2021-11-23T03:03:03.821" v="18389" actId="478"/>
          <ac:picMkLst>
            <pc:docMk/>
            <pc:sldMk cId="2965070269" sldId="279"/>
            <ac:picMk id="7" creationId="{D94EFD85-3808-4109-865E-E907740B7193}"/>
          </ac:picMkLst>
        </pc:picChg>
        <pc:picChg chg="add del mod">
          <ac:chgData name="Antonio Carlos Meira Neto" userId="59b1efde8bf749db" providerId="LiveId" clId="{07B0453F-BBDB-4E33-BB4C-5A0F3C118591}" dt="2021-11-23T04:16:51.305" v="20098" actId="478"/>
          <ac:picMkLst>
            <pc:docMk/>
            <pc:sldMk cId="2965070269" sldId="279"/>
            <ac:picMk id="8" creationId="{02299AD4-820E-49F1-85F5-58F199497A7B}"/>
          </ac:picMkLst>
        </pc:picChg>
        <pc:picChg chg="add del mod">
          <ac:chgData name="Antonio Carlos Meira Neto" userId="59b1efde8bf749db" providerId="LiveId" clId="{07B0453F-BBDB-4E33-BB4C-5A0F3C118591}" dt="2021-11-19T03:28:23.780" v="294" actId="478"/>
          <ac:picMkLst>
            <pc:docMk/>
            <pc:sldMk cId="2965070269" sldId="279"/>
            <ac:picMk id="11" creationId="{07289EBD-BF1A-40B1-9A13-71CB76F586B2}"/>
          </ac:picMkLst>
        </pc:picChg>
        <pc:picChg chg="add del mod">
          <ac:chgData name="Antonio Carlos Meira Neto" userId="59b1efde8bf749db" providerId="LiveId" clId="{07B0453F-BBDB-4E33-BB4C-5A0F3C118591}" dt="2021-11-23T03:15:25.266" v="18582" actId="478"/>
          <ac:picMkLst>
            <pc:docMk/>
            <pc:sldMk cId="2965070269" sldId="279"/>
            <ac:picMk id="12" creationId="{576C0CF6-4F19-4FA2-910F-494264D50293}"/>
          </ac:picMkLst>
        </pc:picChg>
        <pc:picChg chg="add del mod">
          <ac:chgData name="Antonio Carlos Meira Neto" userId="59b1efde8bf749db" providerId="LiveId" clId="{07B0453F-BBDB-4E33-BB4C-5A0F3C118591}" dt="2021-11-23T04:16:51.305" v="20098" actId="478"/>
          <ac:picMkLst>
            <pc:docMk/>
            <pc:sldMk cId="2965070269" sldId="279"/>
            <ac:picMk id="47" creationId="{BA02CAE5-C7AA-4205-8CD9-F2BC2306EF2B}"/>
          </ac:picMkLst>
        </pc:picChg>
        <pc:cxnChg chg="mod">
          <ac:chgData name="Antonio Carlos Meira Neto" userId="59b1efde8bf749db" providerId="LiveId" clId="{07B0453F-BBDB-4E33-BB4C-5A0F3C118591}" dt="2021-11-21T00:22:30.884" v="532" actId="478"/>
          <ac:cxnSpMkLst>
            <pc:docMk/>
            <pc:sldMk cId="2965070269" sldId="279"/>
            <ac:cxnSpMk id="17" creationId="{A22776C2-CED8-46E9-BA2E-0B51644987B2}"/>
          </ac:cxnSpMkLst>
        </pc:cxnChg>
        <pc:cxnChg chg="mod">
          <ac:chgData name="Antonio Carlos Meira Neto" userId="59b1efde8bf749db" providerId="LiveId" clId="{07B0453F-BBDB-4E33-BB4C-5A0F3C118591}" dt="2021-11-23T03:18:15.358" v="18714" actId="165"/>
          <ac:cxnSpMkLst>
            <pc:docMk/>
            <pc:sldMk cId="2965070269" sldId="279"/>
            <ac:cxnSpMk id="17" creationId="{D6984008-789C-4BA1-9C1D-A66091F52370}"/>
          </ac:cxnSpMkLst>
        </pc:cxnChg>
        <pc:cxnChg chg="mod">
          <ac:chgData name="Antonio Carlos Meira Neto" userId="59b1efde8bf749db" providerId="LiveId" clId="{07B0453F-BBDB-4E33-BB4C-5A0F3C118591}" dt="2021-11-21T00:22:30.884" v="532" actId="478"/>
          <ac:cxnSpMkLst>
            <pc:docMk/>
            <pc:sldMk cId="2965070269" sldId="279"/>
            <ac:cxnSpMk id="19" creationId="{508C7305-6BDE-4188-B89B-56CB8160D7BA}"/>
          </ac:cxnSpMkLst>
        </pc:cxnChg>
        <pc:cxnChg chg="mod">
          <ac:chgData name="Antonio Carlos Meira Neto" userId="59b1efde8bf749db" providerId="LiveId" clId="{07B0453F-BBDB-4E33-BB4C-5A0F3C118591}" dt="2021-11-23T03:18:15.358" v="18714" actId="165"/>
          <ac:cxnSpMkLst>
            <pc:docMk/>
            <pc:sldMk cId="2965070269" sldId="279"/>
            <ac:cxnSpMk id="19" creationId="{F97C71CA-BCF5-400E-98A8-7CDC861C8395}"/>
          </ac:cxnSpMkLst>
        </pc:cxnChg>
        <pc:cxnChg chg="mod">
          <ac:chgData name="Antonio Carlos Meira Neto" userId="59b1efde8bf749db" providerId="LiveId" clId="{07B0453F-BBDB-4E33-BB4C-5A0F3C118591}" dt="2021-11-21T00:22:30.884" v="532" actId="478"/>
          <ac:cxnSpMkLst>
            <pc:docMk/>
            <pc:sldMk cId="2965070269" sldId="279"/>
            <ac:cxnSpMk id="23" creationId="{DC4C4653-F1F0-4D9E-8215-5710031E1083}"/>
          </ac:cxnSpMkLst>
        </pc:cxnChg>
        <pc:cxnChg chg="mod">
          <ac:chgData name="Antonio Carlos Meira Neto" userId="59b1efde8bf749db" providerId="LiveId" clId="{07B0453F-BBDB-4E33-BB4C-5A0F3C118591}" dt="2021-11-23T03:18:15.358" v="18714" actId="165"/>
          <ac:cxnSpMkLst>
            <pc:docMk/>
            <pc:sldMk cId="2965070269" sldId="279"/>
            <ac:cxnSpMk id="23" creationId="{FACAA9DF-779D-4DD8-8EBD-A256B82EA59E}"/>
          </ac:cxnSpMkLst>
        </pc:cxnChg>
        <pc:cxnChg chg="mod">
          <ac:chgData name="Antonio Carlos Meira Neto" userId="59b1efde8bf749db" providerId="LiveId" clId="{07B0453F-BBDB-4E33-BB4C-5A0F3C118591}" dt="2021-11-21T00:22:30.884" v="532" actId="478"/>
          <ac:cxnSpMkLst>
            <pc:docMk/>
            <pc:sldMk cId="2965070269" sldId="279"/>
            <ac:cxnSpMk id="24" creationId="{97A077BB-30EE-445A-A3A4-D96923A3DC9B}"/>
          </ac:cxnSpMkLst>
        </pc:cxnChg>
        <pc:cxnChg chg="mod">
          <ac:chgData name="Antonio Carlos Meira Neto" userId="59b1efde8bf749db" providerId="LiveId" clId="{07B0453F-BBDB-4E33-BB4C-5A0F3C118591}" dt="2021-11-23T03:18:15.358" v="18714" actId="165"/>
          <ac:cxnSpMkLst>
            <pc:docMk/>
            <pc:sldMk cId="2965070269" sldId="279"/>
            <ac:cxnSpMk id="24" creationId="{98EBD26B-F817-439C-9142-1262A2BCC37E}"/>
          </ac:cxnSpMkLst>
        </pc:cxnChg>
        <pc:cxnChg chg="mod">
          <ac:chgData name="Antonio Carlos Meira Neto" userId="59b1efde8bf749db" providerId="LiveId" clId="{07B0453F-BBDB-4E33-BB4C-5A0F3C118591}" dt="2021-11-23T03:18:15.358" v="18714" actId="165"/>
          <ac:cxnSpMkLst>
            <pc:docMk/>
            <pc:sldMk cId="2965070269" sldId="279"/>
            <ac:cxnSpMk id="25" creationId="{30748427-1734-41F2-807E-AA6AC626A510}"/>
          </ac:cxnSpMkLst>
        </pc:cxnChg>
        <pc:cxnChg chg="mod">
          <ac:chgData name="Antonio Carlos Meira Neto" userId="59b1efde8bf749db" providerId="LiveId" clId="{07B0453F-BBDB-4E33-BB4C-5A0F3C118591}" dt="2021-11-21T00:22:30.884" v="532" actId="478"/>
          <ac:cxnSpMkLst>
            <pc:docMk/>
            <pc:sldMk cId="2965070269" sldId="279"/>
            <ac:cxnSpMk id="25" creationId="{93E9FFB4-8BD5-4F5E-A385-BD9899AD0EA5}"/>
          </ac:cxnSpMkLst>
        </pc:cxnChg>
        <pc:cxnChg chg="mod">
          <ac:chgData name="Antonio Carlos Meira Neto" userId="59b1efde8bf749db" providerId="LiveId" clId="{07B0453F-BBDB-4E33-BB4C-5A0F3C118591}" dt="2021-11-23T03:18:15.358" v="18714" actId="165"/>
          <ac:cxnSpMkLst>
            <pc:docMk/>
            <pc:sldMk cId="2965070269" sldId="279"/>
            <ac:cxnSpMk id="27" creationId="{530AA3E2-E484-4C18-BDCC-FE247C9B31CC}"/>
          </ac:cxnSpMkLst>
        </pc:cxnChg>
        <pc:cxnChg chg="mod">
          <ac:chgData name="Antonio Carlos Meira Neto" userId="59b1efde8bf749db" providerId="LiveId" clId="{07B0453F-BBDB-4E33-BB4C-5A0F3C118591}" dt="2021-11-21T00:22:30.884" v="532" actId="478"/>
          <ac:cxnSpMkLst>
            <pc:docMk/>
            <pc:sldMk cId="2965070269" sldId="279"/>
            <ac:cxnSpMk id="27" creationId="{5FEAB2E1-AB47-4F7A-8637-1441A937CDA1}"/>
          </ac:cxnSpMkLst>
        </pc:cxnChg>
        <pc:cxnChg chg="mod">
          <ac:chgData name="Antonio Carlos Meira Neto" userId="59b1efde8bf749db" providerId="LiveId" clId="{07B0453F-BBDB-4E33-BB4C-5A0F3C118591}" dt="2021-11-21T00:22:30.884" v="532" actId="478"/>
          <ac:cxnSpMkLst>
            <pc:docMk/>
            <pc:sldMk cId="2965070269" sldId="279"/>
            <ac:cxnSpMk id="28" creationId="{9CC42BF7-C318-4617-AD3B-90E454967A35}"/>
          </ac:cxnSpMkLst>
        </pc:cxnChg>
        <pc:cxnChg chg="mod">
          <ac:chgData name="Antonio Carlos Meira Neto" userId="59b1efde8bf749db" providerId="LiveId" clId="{07B0453F-BBDB-4E33-BB4C-5A0F3C118591}" dt="2021-11-23T03:18:15.358" v="18714" actId="165"/>
          <ac:cxnSpMkLst>
            <pc:docMk/>
            <pc:sldMk cId="2965070269" sldId="279"/>
            <ac:cxnSpMk id="28" creationId="{A5F8207D-8FA7-4F9D-90CB-4ADB102E5F04}"/>
          </ac:cxnSpMkLst>
        </pc:cxnChg>
        <pc:cxnChg chg="mod">
          <ac:chgData name="Antonio Carlos Meira Neto" userId="59b1efde8bf749db" providerId="LiveId" clId="{07B0453F-BBDB-4E33-BB4C-5A0F3C118591}" dt="2021-11-23T03:18:15.358" v="18714" actId="165"/>
          <ac:cxnSpMkLst>
            <pc:docMk/>
            <pc:sldMk cId="2965070269" sldId="279"/>
            <ac:cxnSpMk id="30" creationId="{A900C1B9-BA1F-4FC8-AC37-6846D91F4419}"/>
          </ac:cxnSpMkLst>
        </pc:cxnChg>
        <pc:cxnChg chg="mod">
          <ac:chgData name="Antonio Carlos Meira Neto" userId="59b1efde8bf749db" providerId="LiveId" clId="{07B0453F-BBDB-4E33-BB4C-5A0F3C118591}" dt="2021-11-21T00:22:30.884" v="532" actId="478"/>
          <ac:cxnSpMkLst>
            <pc:docMk/>
            <pc:sldMk cId="2965070269" sldId="279"/>
            <ac:cxnSpMk id="30" creationId="{F5A36835-F6B9-4BEF-AA83-3A1E1BF5D56E}"/>
          </ac:cxnSpMkLst>
        </pc:cxnChg>
        <pc:cxnChg chg="mod">
          <ac:chgData name="Antonio Carlos Meira Neto" userId="59b1efde8bf749db" providerId="LiveId" clId="{07B0453F-BBDB-4E33-BB4C-5A0F3C118591}" dt="2021-11-23T03:18:15.358" v="18714" actId="165"/>
          <ac:cxnSpMkLst>
            <pc:docMk/>
            <pc:sldMk cId="2965070269" sldId="279"/>
            <ac:cxnSpMk id="31" creationId="{2B0F99AC-C7C2-4ACB-877B-FC103120E4B0}"/>
          </ac:cxnSpMkLst>
        </pc:cxnChg>
        <pc:cxnChg chg="mod">
          <ac:chgData name="Antonio Carlos Meira Neto" userId="59b1efde8bf749db" providerId="LiveId" clId="{07B0453F-BBDB-4E33-BB4C-5A0F3C118591}" dt="2021-11-21T00:22:30.884" v="532" actId="478"/>
          <ac:cxnSpMkLst>
            <pc:docMk/>
            <pc:sldMk cId="2965070269" sldId="279"/>
            <ac:cxnSpMk id="31" creationId="{F433FFA4-F6E7-4603-8123-00F65ABA46E6}"/>
          </ac:cxnSpMkLst>
        </pc:cxnChg>
        <pc:cxnChg chg="mod">
          <ac:chgData name="Antonio Carlos Meira Neto" userId="59b1efde8bf749db" providerId="LiveId" clId="{07B0453F-BBDB-4E33-BB4C-5A0F3C118591}" dt="2021-11-23T03:18:15.358" v="18714" actId="165"/>
          <ac:cxnSpMkLst>
            <pc:docMk/>
            <pc:sldMk cId="2965070269" sldId="279"/>
            <ac:cxnSpMk id="35" creationId="{9406E8C2-2B95-4FED-B41B-63FE4EE9412B}"/>
          </ac:cxnSpMkLst>
        </pc:cxnChg>
        <pc:cxnChg chg="mod">
          <ac:chgData name="Antonio Carlos Meira Neto" userId="59b1efde8bf749db" providerId="LiveId" clId="{07B0453F-BBDB-4E33-BB4C-5A0F3C118591}" dt="2021-11-21T00:22:30.884" v="532" actId="478"/>
          <ac:cxnSpMkLst>
            <pc:docMk/>
            <pc:sldMk cId="2965070269" sldId="279"/>
            <ac:cxnSpMk id="35" creationId="{C521C9D2-2E5F-4619-A491-036FF392502C}"/>
          </ac:cxnSpMkLst>
        </pc:cxnChg>
        <pc:cxnChg chg="mod">
          <ac:chgData name="Antonio Carlos Meira Neto" userId="59b1efde8bf749db" providerId="LiveId" clId="{07B0453F-BBDB-4E33-BB4C-5A0F3C118591}" dt="2021-11-23T03:18:15.358" v="18714" actId="165"/>
          <ac:cxnSpMkLst>
            <pc:docMk/>
            <pc:sldMk cId="2965070269" sldId="279"/>
            <ac:cxnSpMk id="36" creationId="{618A8FA9-0D33-41DA-A777-18B6563A407B}"/>
          </ac:cxnSpMkLst>
        </pc:cxnChg>
        <pc:cxnChg chg="mod">
          <ac:chgData name="Antonio Carlos Meira Neto" userId="59b1efde8bf749db" providerId="LiveId" clId="{07B0453F-BBDB-4E33-BB4C-5A0F3C118591}" dt="2021-11-21T00:22:30.884" v="532" actId="478"/>
          <ac:cxnSpMkLst>
            <pc:docMk/>
            <pc:sldMk cId="2965070269" sldId="279"/>
            <ac:cxnSpMk id="36" creationId="{73F78687-A0BD-48C1-975E-DB487DDE1FA1}"/>
          </ac:cxnSpMkLst>
        </pc:cxnChg>
        <pc:cxnChg chg="mod">
          <ac:chgData name="Antonio Carlos Meira Neto" userId="59b1efde8bf749db" providerId="LiveId" clId="{07B0453F-BBDB-4E33-BB4C-5A0F3C118591}" dt="2021-11-23T03:18:15.358" v="18714" actId="165"/>
          <ac:cxnSpMkLst>
            <pc:docMk/>
            <pc:sldMk cId="2965070269" sldId="279"/>
            <ac:cxnSpMk id="38" creationId="{97D3A2CE-9D73-45AC-83EC-6C2C41332EA3}"/>
          </ac:cxnSpMkLst>
        </pc:cxnChg>
        <pc:cxnChg chg="mod">
          <ac:chgData name="Antonio Carlos Meira Neto" userId="59b1efde8bf749db" providerId="LiveId" clId="{07B0453F-BBDB-4E33-BB4C-5A0F3C118591}" dt="2021-11-21T00:22:30.884" v="532" actId="478"/>
          <ac:cxnSpMkLst>
            <pc:docMk/>
            <pc:sldMk cId="2965070269" sldId="279"/>
            <ac:cxnSpMk id="38" creationId="{D8B2F309-6B2C-400D-A5E4-304C643C6D67}"/>
          </ac:cxnSpMkLst>
        </pc:cxnChg>
        <pc:cxnChg chg="mod">
          <ac:chgData name="Antonio Carlos Meira Neto" userId="59b1efde8bf749db" providerId="LiveId" clId="{07B0453F-BBDB-4E33-BB4C-5A0F3C118591}" dt="2021-11-21T00:22:30.884" v="532" actId="478"/>
          <ac:cxnSpMkLst>
            <pc:docMk/>
            <pc:sldMk cId="2965070269" sldId="279"/>
            <ac:cxnSpMk id="39" creationId="{02E9A629-7760-4D17-8418-C46A635FC670}"/>
          </ac:cxnSpMkLst>
        </pc:cxnChg>
        <pc:cxnChg chg="mod">
          <ac:chgData name="Antonio Carlos Meira Neto" userId="59b1efde8bf749db" providerId="LiveId" clId="{07B0453F-BBDB-4E33-BB4C-5A0F3C118591}" dt="2021-11-23T03:18:15.358" v="18714" actId="165"/>
          <ac:cxnSpMkLst>
            <pc:docMk/>
            <pc:sldMk cId="2965070269" sldId="279"/>
            <ac:cxnSpMk id="39" creationId="{D43444F6-A058-415D-A2EE-2ED6C292F4AC}"/>
          </ac:cxnSpMkLst>
        </pc:cxnChg>
        <pc:cxnChg chg="mod">
          <ac:chgData name="Antonio Carlos Meira Neto" userId="59b1efde8bf749db" providerId="LiveId" clId="{07B0453F-BBDB-4E33-BB4C-5A0F3C118591}" dt="2021-11-21T00:22:30.884" v="532" actId="478"/>
          <ac:cxnSpMkLst>
            <pc:docMk/>
            <pc:sldMk cId="2965070269" sldId="279"/>
            <ac:cxnSpMk id="40" creationId="{2D7EFC4C-B433-4BE4-A3D9-094B73CA7854}"/>
          </ac:cxnSpMkLst>
        </pc:cxnChg>
        <pc:cxnChg chg="mod">
          <ac:chgData name="Antonio Carlos Meira Neto" userId="59b1efde8bf749db" providerId="LiveId" clId="{07B0453F-BBDB-4E33-BB4C-5A0F3C118591}" dt="2021-11-23T03:18:15.358" v="18714" actId="165"/>
          <ac:cxnSpMkLst>
            <pc:docMk/>
            <pc:sldMk cId="2965070269" sldId="279"/>
            <ac:cxnSpMk id="40" creationId="{8E0EB3F6-37B7-4780-8687-9C816F920F3A}"/>
          </ac:cxnSpMkLst>
        </pc:cxnChg>
        <pc:cxnChg chg="mod">
          <ac:chgData name="Antonio Carlos Meira Neto" userId="59b1efde8bf749db" providerId="LiveId" clId="{07B0453F-BBDB-4E33-BB4C-5A0F3C118591}" dt="2021-11-22T05:44:09.968" v="13382" actId="478"/>
          <ac:cxnSpMkLst>
            <pc:docMk/>
            <pc:sldMk cId="2965070269" sldId="279"/>
            <ac:cxnSpMk id="48" creationId="{CFEA2BEF-490A-4AAE-ABB7-FDF230B3EEF4}"/>
          </ac:cxnSpMkLst>
        </pc:cxnChg>
        <pc:cxnChg chg="mod">
          <ac:chgData name="Antonio Carlos Meira Neto" userId="59b1efde8bf749db" providerId="LiveId" clId="{07B0453F-BBDB-4E33-BB4C-5A0F3C118591}" dt="2021-11-22T05:44:09.968" v="13382" actId="478"/>
          <ac:cxnSpMkLst>
            <pc:docMk/>
            <pc:sldMk cId="2965070269" sldId="279"/>
            <ac:cxnSpMk id="50" creationId="{91791AFC-BF6C-4CA3-BB79-033DCBC670D2}"/>
          </ac:cxnSpMkLst>
        </pc:cxnChg>
        <pc:cxnChg chg="mod">
          <ac:chgData name="Antonio Carlos Meira Neto" userId="59b1efde8bf749db" providerId="LiveId" clId="{07B0453F-BBDB-4E33-BB4C-5A0F3C118591}" dt="2021-11-22T05:44:09.968" v="13382" actId="478"/>
          <ac:cxnSpMkLst>
            <pc:docMk/>
            <pc:sldMk cId="2965070269" sldId="279"/>
            <ac:cxnSpMk id="54" creationId="{9EC44E4C-8E61-417C-85B6-9D076A96C0D2}"/>
          </ac:cxnSpMkLst>
        </pc:cxnChg>
        <pc:cxnChg chg="mod">
          <ac:chgData name="Antonio Carlos Meira Neto" userId="59b1efde8bf749db" providerId="LiveId" clId="{07B0453F-BBDB-4E33-BB4C-5A0F3C118591}" dt="2021-11-22T05:44:09.968" v="13382" actId="478"/>
          <ac:cxnSpMkLst>
            <pc:docMk/>
            <pc:sldMk cId="2965070269" sldId="279"/>
            <ac:cxnSpMk id="55" creationId="{4DE90C8C-CA1E-4E7F-A6B8-BD5594BE3E52}"/>
          </ac:cxnSpMkLst>
        </pc:cxnChg>
        <pc:cxnChg chg="mod">
          <ac:chgData name="Antonio Carlos Meira Neto" userId="59b1efde8bf749db" providerId="LiveId" clId="{07B0453F-BBDB-4E33-BB4C-5A0F3C118591}" dt="2021-11-22T05:44:09.968" v="13382" actId="478"/>
          <ac:cxnSpMkLst>
            <pc:docMk/>
            <pc:sldMk cId="2965070269" sldId="279"/>
            <ac:cxnSpMk id="56" creationId="{8D85E33E-FC17-4D22-B076-00EA01EE2CB2}"/>
          </ac:cxnSpMkLst>
        </pc:cxnChg>
        <pc:cxnChg chg="mod">
          <ac:chgData name="Antonio Carlos Meira Neto" userId="59b1efde8bf749db" providerId="LiveId" clId="{07B0453F-BBDB-4E33-BB4C-5A0F3C118591}" dt="2021-11-22T05:44:09.968" v="13382" actId="478"/>
          <ac:cxnSpMkLst>
            <pc:docMk/>
            <pc:sldMk cId="2965070269" sldId="279"/>
            <ac:cxnSpMk id="58" creationId="{509CD6A1-5347-4EFE-A55E-7D91D19C1852}"/>
          </ac:cxnSpMkLst>
        </pc:cxnChg>
        <pc:cxnChg chg="mod">
          <ac:chgData name="Antonio Carlos Meira Neto" userId="59b1efde8bf749db" providerId="LiveId" clId="{07B0453F-BBDB-4E33-BB4C-5A0F3C118591}" dt="2021-11-22T05:44:09.968" v="13382" actId="478"/>
          <ac:cxnSpMkLst>
            <pc:docMk/>
            <pc:sldMk cId="2965070269" sldId="279"/>
            <ac:cxnSpMk id="59" creationId="{F0B274D9-C561-44D0-A71B-DB672AFDBFB6}"/>
          </ac:cxnSpMkLst>
        </pc:cxnChg>
        <pc:cxnChg chg="mod">
          <ac:chgData name="Antonio Carlos Meira Neto" userId="59b1efde8bf749db" providerId="LiveId" clId="{07B0453F-BBDB-4E33-BB4C-5A0F3C118591}" dt="2021-11-22T05:44:09.968" v="13382" actId="478"/>
          <ac:cxnSpMkLst>
            <pc:docMk/>
            <pc:sldMk cId="2965070269" sldId="279"/>
            <ac:cxnSpMk id="61" creationId="{3E54E5FB-BF28-4661-952B-462741B0C9C5}"/>
          </ac:cxnSpMkLst>
        </pc:cxnChg>
        <pc:cxnChg chg="mod">
          <ac:chgData name="Antonio Carlos Meira Neto" userId="59b1efde8bf749db" providerId="LiveId" clId="{07B0453F-BBDB-4E33-BB4C-5A0F3C118591}" dt="2021-11-22T05:44:09.968" v="13382" actId="478"/>
          <ac:cxnSpMkLst>
            <pc:docMk/>
            <pc:sldMk cId="2965070269" sldId="279"/>
            <ac:cxnSpMk id="62" creationId="{F4424892-23B0-427A-9FBC-D83D94C33D99}"/>
          </ac:cxnSpMkLst>
        </pc:cxnChg>
        <pc:cxnChg chg="mod">
          <ac:chgData name="Antonio Carlos Meira Neto" userId="59b1efde8bf749db" providerId="LiveId" clId="{07B0453F-BBDB-4E33-BB4C-5A0F3C118591}" dt="2021-11-22T05:44:09.968" v="13382" actId="478"/>
          <ac:cxnSpMkLst>
            <pc:docMk/>
            <pc:sldMk cId="2965070269" sldId="279"/>
            <ac:cxnSpMk id="66" creationId="{42DD2B21-E422-4D8F-A53E-86167ADD3EC8}"/>
          </ac:cxnSpMkLst>
        </pc:cxnChg>
        <pc:cxnChg chg="mod">
          <ac:chgData name="Antonio Carlos Meira Neto" userId="59b1efde8bf749db" providerId="LiveId" clId="{07B0453F-BBDB-4E33-BB4C-5A0F3C118591}" dt="2021-11-22T05:44:09.968" v="13382" actId="478"/>
          <ac:cxnSpMkLst>
            <pc:docMk/>
            <pc:sldMk cId="2965070269" sldId="279"/>
            <ac:cxnSpMk id="67" creationId="{4D88C35C-FEB9-4161-938C-B0ADEBEEFE6D}"/>
          </ac:cxnSpMkLst>
        </pc:cxnChg>
        <pc:cxnChg chg="mod">
          <ac:chgData name="Antonio Carlos Meira Neto" userId="59b1efde8bf749db" providerId="LiveId" clId="{07B0453F-BBDB-4E33-BB4C-5A0F3C118591}" dt="2021-11-22T05:44:09.968" v="13382" actId="478"/>
          <ac:cxnSpMkLst>
            <pc:docMk/>
            <pc:sldMk cId="2965070269" sldId="279"/>
            <ac:cxnSpMk id="69" creationId="{C305C8A9-1455-4475-AA4C-FE9181F64075}"/>
          </ac:cxnSpMkLst>
        </pc:cxnChg>
        <pc:cxnChg chg="mod">
          <ac:chgData name="Antonio Carlos Meira Neto" userId="59b1efde8bf749db" providerId="LiveId" clId="{07B0453F-BBDB-4E33-BB4C-5A0F3C118591}" dt="2021-11-22T05:44:09.968" v="13382" actId="478"/>
          <ac:cxnSpMkLst>
            <pc:docMk/>
            <pc:sldMk cId="2965070269" sldId="279"/>
            <ac:cxnSpMk id="70" creationId="{475FA0B0-7831-4747-93D6-AB83EBB1BAE4}"/>
          </ac:cxnSpMkLst>
        </pc:cxnChg>
        <pc:cxnChg chg="mod">
          <ac:chgData name="Antonio Carlos Meira Neto" userId="59b1efde8bf749db" providerId="LiveId" clId="{07B0453F-BBDB-4E33-BB4C-5A0F3C118591}" dt="2021-11-22T05:44:09.968" v="13382" actId="478"/>
          <ac:cxnSpMkLst>
            <pc:docMk/>
            <pc:sldMk cId="2965070269" sldId="279"/>
            <ac:cxnSpMk id="71" creationId="{566BD1B5-1983-4940-9BF4-6204E15C4856}"/>
          </ac:cxnSpMkLst>
        </pc:cxnChg>
      </pc:sldChg>
      <pc:sldChg chg="modSp del mod">
        <pc:chgData name="Antonio Carlos Meira Neto" userId="59b1efde8bf749db" providerId="LiveId" clId="{07B0453F-BBDB-4E33-BB4C-5A0F3C118591}" dt="2021-11-19T03:35:26.884" v="355" actId="47"/>
        <pc:sldMkLst>
          <pc:docMk/>
          <pc:sldMk cId="485220613" sldId="280"/>
        </pc:sldMkLst>
        <pc:spChg chg="mod">
          <ac:chgData name="Antonio Carlos Meira Neto" userId="59b1efde8bf749db" providerId="LiveId" clId="{07B0453F-BBDB-4E33-BB4C-5A0F3C118591}" dt="2021-11-19T03:35:13.111" v="350" actId="14100"/>
          <ac:spMkLst>
            <pc:docMk/>
            <pc:sldMk cId="485220613" sldId="280"/>
            <ac:spMk id="8" creationId="{0927865F-0DC7-481E-A634-3DAB394E430F}"/>
          </ac:spMkLst>
        </pc:spChg>
      </pc:sldChg>
      <pc:sldChg chg="addSp delSp modSp mod ord">
        <pc:chgData name="Antonio Carlos Meira Neto" userId="59b1efde8bf749db" providerId="LiveId" clId="{07B0453F-BBDB-4E33-BB4C-5A0F3C118591}" dt="2021-11-22T01:23:42.252" v="8238"/>
        <pc:sldMkLst>
          <pc:docMk/>
          <pc:sldMk cId="1967265182" sldId="281"/>
        </pc:sldMkLst>
        <pc:spChg chg="del mod">
          <ac:chgData name="Antonio Carlos Meira Neto" userId="59b1efde8bf749db" providerId="LiveId" clId="{07B0453F-BBDB-4E33-BB4C-5A0F3C118591}" dt="2021-11-22T00:30:59.563" v="6663" actId="478"/>
          <ac:spMkLst>
            <pc:docMk/>
            <pc:sldMk cId="1967265182" sldId="281"/>
            <ac:spMk id="2" creationId="{BE65F496-DD7E-46D5-9E4C-F520303CBBA5}"/>
          </ac:spMkLst>
        </pc:spChg>
        <pc:spChg chg="del mod">
          <ac:chgData name="Antonio Carlos Meira Neto" userId="59b1efde8bf749db" providerId="LiveId" clId="{07B0453F-BBDB-4E33-BB4C-5A0F3C118591}" dt="2021-11-21T23:38:47.182" v="6025" actId="478"/>
          <ac:spMkLst>
            <pc:docMk/>
            <pc:sldMk cId="1967265182" sldId="281"/>
            <ac:spMk id="4" creationId="{41E12770-D545-4368-BABE-5B038490D3D8}"/>
          </ac:spMkLst>
        </pc:spChg>
        <pc:spChg chg="del">
          <ac:chgData name="Antonio Carlos Meira Neto" userId="59b1efde8bf749db" providerId="LiveId" clId="{07B0453F-BBDB-4E33-BB4C-5A0F3C118591}" dt="2021-11-19T03:37:40.348" v="364" actId="478"/>
          <ac:spMkLst>
            <pc:docMk/>
            <pc:sldMk cId="1967265182" sldId="281"/>
            <ac:spMk id="8" creationId="{0927865F-0DC7-481E-A634-3DAB394E430F}"/>
          </ac:spMkLst>
        </pc:spChg>
        <pc:spChg chg="add del mod">
          <ac:chgData name="Antonio Carlos Meira Neto" userId="59b1efde8bf749db" providerId="LiveId" clId="{07B0453F-BBDB-4E33-BB4C-5A0F3C118591}" dt="2021-11-21T22:02:26.702" v="5117" actId="478"/>
          <ac:spMkLst>
            <pc:docMk/>
            <pc:sldMk cId="1967265182" sldId="281"/>
            <ac:spMk id="10" creationId="{7D8278E5-C30C-4975-AE55-BD992FAFDC19}"/>
          </ac:spMkLst>
        </pc:spChg>
        <pc:spChg chg="add del mod">
          <ac:chgData name="Antonio Carlos Meira Neto" userId="59b1efde8bf749db" providerId="LiveId" clId="{07B0453F-BBDB-4E33-BB4C-5A0F3C118591}" dt="2021-11-21T22:02:28.685" v="5118" actId="478"/>
          <ac:spMkLst>
            <pc:docMk/>
            <pc:sldMk cId="1967265182" sldId="281"/>
            <ac:spMk id="11" creationId="{2D2E6651-D7B7-48BB-96E8-E05F05928FE2}"/>
          </ac:spMkLst>
        </pc:spChg>
        <pc:spChg chg="add del mod">
          <ac:chgData name="Antonio Carlos Meira Neto" userId="59b1efde8bf749db" providerId="LiveId" clId="{07B0453F-BBDB-4E33-BB4C-5A0F3C118591}" dt="2021-11-21T22:03:45.451" v="5137" actId="478"/>
          <ac:spMkLst>
            <pc:docMk/>
            <pc:sldMk cId="1967265182" sldId="281"/>
            <ac:spMk id="12" creationId="{6A2775D2-4112-41AB-955A-5F5EB0D246BF}"/>
          </ac:spMkLst>
        </pc:spChg>
        <pc:spChg chg="add del mod">
          <ac:chgData name="Antonio Carlos Meira Neto" userId="59b1efde8bf749db" providerId="LiveId" clId="{07B0453F-BBDB-4E33-BB4C-5A0F3C118591}" dt="2021-11-21T22:04:01.842" v="5144" actId="478"/>
          <ac:spMkLst>
            <pc:docMk/>
            <pc:sldMk cId="1967265182" sldId="281"/>
            <ac:spMk id="13" creationId="{ADC03BEE-5F8C-40CA-8684-74C10313E2D6}"/>
          </ac:spMkLst>
        </pc:spChg>
        <pc:spChg chg="add mod">
          <ac:chgData name="Antonio Carlos Meira Neto" userId="59b1efde8bf749db" providerId="LiveId" clId="{07B0453F-BBDB-4E33-BB4C-5A0F3C118591}" dt="2021-11-21T22:50:55.755" v="5726" actId="208"/>
          <ac:spMkLst>
            <pc:docMk/>
            <pc:sldMk cId="1967265182" sldId="281"/>
            <ac:spMk id="14" creationId="{E1CA675B-9CD6-41BD-9C39-FE565D4CE425}"/>
          </ac:spMkLst>
        </pc:spChg>
        <pc:spChg chg="add mod">
          <ac:chgData name="Antonio Carlos Meira Neto" userId="59b1efde8bf749db" providerId="LiveId" clId="{07B0453F-BBDB-4E33-BB4C-5A0F3C118591}" dt="2021-11-21T22:47:28.817" v="5684" actId="14100"/>
          <ac:spMkLst>
            <pc:docMk/>
            <pc:sldMk cId="1967265182" sldId="281"/>
            <ac:spMk id="15" creationId="{3D7A1B86-A35D-4E4B-9906-0FB3929C4FBA}"/>
          </ac:spMkLst>
        </pc:spChg>
        <pc:spChg chg="add mod">
          <ac:chgData name="Antonio Carlos Meira Neto" userId="59b1efde8bf749db" providerId="LiveId" clId="{07B0453F-BBDB-4E33-BB4C-5A0F3C118591}" dt="2021-11-21T23:40:52.240" v="6041" actId="554"/>
          <ac:spMkLst>
            <pc:docMk/>
            <pc:sldMk cId="1967265182" sldId="281"/>
            <ac:spMk id="17" creationId="{D33D33E3-525A-449A-B91E-FF9D9F09FF12}"/>
          </ac:spMkLst>
        </pc:spChg>
        <pc:spChg chg="add mod">
          <ac:chgData name="Antonio Carlos Meira Neto" userId="59b1efde8bf749db" providerId="LiveId" clId="{07B0453F-BBDB-4E33-BB4C-5A0F3C118591}" dt="2021-11-21T23:40:52.240" v="6041" actId="554"/>
          <ac:spMkLst>
            <pc:docMk/>
            <pc:sldMk cId="1967265182" sldId="281"/>
            <ac:spMk id="18" creationId="{7B6971E7-59D5-46C7-82BD-7489A1B3219F}"/>
          </ac:spMkLst>
        </pc:spChg>
        <pc:spChg chg="add mod">
          <ac:chgData name="Antonio Carlos Meira Neto" userId="59b1efde8bf749db" providerId="LiveId" clId="{07B0453F-BBDB-4E33-BB4C-5A0F3C118591}" dt="2021-11-21T23:40:52.240" v="6041" actId="554"/>
          <ac:spMkLst>
            <pc:docMk/>
            <pc:sldMk cId="1967265182" sldId="281"/>
            <ac:spMk id="19" creationId="{AC3221BC-F54A-4603-87D9-B9C5710CF8C5}"/>
          </ac:spMkLst>
        </pc:spChg>
        <pc:spChg chg="add mod">
          <ac:chgData name="Antonio Carlos Meira Neto" userId="59b1efde8bf749db" providerId="LiveId" clId="{07B0453F-BBDB-4E33-BB4C-5A0F3C118591}" dt="2021-11-21T23:40:52.240" v="6041" actId="554"/>
          <ac:spMkLst>
            <pc:docMk/>
            <pc:sldMk cId="1967265182" sldId="281"/>
            <ac:spMk id="20" creationId="{A2993BA9-CA04-4E59-A907-784BBE4D0D26}"/>
          </ac:spMkLst>
        </pc:spChg>
        <pc:spChg chg="add mod">
          <ac:chgData name="Antonio Carlos Meira Neto" userId="59b1efde8bf749db" providerId="LiveId" clId="{07B0453F-BBDB-4E33-BB4C-5A0F3C118591}" dt="2021-11-21T23:40:52.240" v="6041" actId="554"/>
          <ac:spMkLst>
            <pc:docMk/>
            <pc:sldMk cId="1967265182" sldId="281"/>
            <ac:spMk id="21" creationId="{09A73F15-4DAE-45EB-BC28-77EF2B5CAB1E}"/>
          </ac:spMkLst>
        </pc:spChg>
        <pc:spChg chg="add mod">
          <ac:chgData name="Antonio Carlos Meira Neto" userId="59b1efde8bf749db" providerId="LiveId" clId="{07B0453F-BBDB-4E33-BB4C-5A0F3C118591}" dt="2021-11-21T23:40:52.240" v="6041" actId="554"/>
          <ac:spMkLst>
            <pc:docMk/>
            <pc:sldMk cId="1967265182" sldId="281"/>
            <ac:spMk id="22" creationId="{BBA9E7BE-8993-4B47-A263-49FB068FA028}"/>
          </ac:spMkLst>
        </pc:spChg>
        <pc:spChg chg="add mod">
          <ac:chgData name="Antonio Carlos Meira Neto" userId="59b1efde8bf749db" providerId="LiveId" clId="{07B0453F-BBDB-4E33-BB4C-5A0F3C118591}" dt="2021-11-21T23:40:52.240" v="6041" actId="554"/>
          <ac:spMkLst>
            <pc:docMk/>
            <pc:sldMk cId="1967265182" sldId="281"/>
            <ac:spMk id="23" creationId="{7634D625-72BD-45F7-A485-90F845BA869A}"/>
          </ac:spMkLst>
        </pc:spChg>
        <pc:spChg chg="add mod">
          <ac:chgData name="Antonio Carlos Meira Neto" userId="59b1efde8bf749db" providerId="LiveId" clId="{07B0453F-BBDB-4E33-BB4C-5A0F3C118591}" dt="2021-11-21T23:40:52.240" v="6041" actId="554"/>
          <ac:spMkLst>
            <pc:docMk/>
            <pc:sldMk cId="1967265182" sldId="281"/>
            <ac:spMk id="24" creationId="{9AEE6312-5058-459D-AC24-EE650523D4CD}"/>
          </ac:spMkLst>
        </pc:spChg>
        <pc:spChg chg="add mod">
          <ac:chgData name="Antonio Carlos Meira Neto" userId="59b1efde8bf749db" providerId="LiveId" clId="{07B0453F-BBDB-4E33-BB4C-5A0F3C118591}" dt="2021-11-21T23:40:52.240" v="6041" actId="554"/>
          <ac:spMkLst>
            <pc:docMk/>
            <pc:sldMk cId="1967265182" sldId="281"/>
            <ac:spMk id="27" creationId="{F8A0C955-8597-43DD-8839-89B87F8A2169}"/>
          </ac:spMkLst>
        </pc:spChg>
        <pc:spChg chg="add mod">
          <ac:chgData name="Antonio Carlos Meira Neto" userId="59b1efde8bf749db" providerId="LiveId" clId="{07B0453F-BBDB-4E33-BB4C-5A0F3C118591}" dt="2021-11-21T23:40:52.240" v="6041" actId="554"/>
          <ac:spMkLst>
            <pc:docMk/>
            <pc:sldMk cId="1967265182" sldId="281"/>
            <ac:spMk id="29" creationId="{376C90B4-4E3A-4499-861F-68038F66D0F0}"/>
          </ac:spMkLst>
        </pc:spChg>
        <pc:spChg chg="add mod">
          <ac:chgData name="Antonio Carlos Meira Neto" userId="59b1efde8bf749db" providerId="LiveId" clId="{07B0453F-BBDB-4E33-BB4C-5A0F3C118591}" dt="2021-11-21T23:40:52.240" v="6041" actId="554"/>
          <ac:spMkLst>
            <pc:docMk/>
            <pc:sldMk cId="1967265182" sldId="281"/>
            <ac:spMk id="30" creationId="{EF9BD2C4-34A8-4E8D-BE1D-DA9EADE94D3E}"/>
          </ac:spMkLst>
        </pc:spChg>
        <pc:spChg chg="add mod">
          <ac:chgData name="Antonio Carlos Meira Neto" userId="59b1efde8bf749db" providerId="LiveId" clId="{07B0453F-BBDB-4E33-BB4C-5A0F3C118591}" dt="2021-11-21T23:40:52.240" v="6041" actId="554"/>
          <ac:spMkLst>
            <pc:docMk/>
            <pc:sldMk cId="1967265182" sldId="281"/>
            <ac:spMk id="31" creationId="{A3F2535A-8B0E-493E-B81F-4DD0AFA4E03C}"/>
          </ac:spMkLst>
        </pc:spChg>
        <pc:spChg chg="add mod">
          <ac:chgData name="Antonio Carlos Meira Neto" userId="59b1efde8bf749db" providerId="LiveId" clId="{07B0453F-BBDB-4E33-BB4C-5A0F3C118591}" dt="2021-11-21T23:40:52.240" v="6041" actId="554"/>
          <ac:spMkLst>
            <pc:docMk/>
            <pc:sldMk cId="1967265182" sldId="281"/>
            <ac:spMk id="32" creationId="{22949EDD-46F2-48F7-92CD-5F1C4BF6DA99}"/>
          </ac:spMkLst>
        </pc:spChg>
        <pc:spChg chg="add mod">
          <ac:chgData name="Antonio Carlos Meira Neto" userId="59b1efde8bf749db" providerId="LiveId" clId="{07B0453F-BBDB-4E33-BB4C-5A0F3C118591}" dt="2021-11-21T23:40:52.240" v="6041" actId="554"/>
          <ac:spMkLst>
            <pc:docMk/>
            <pc:sldMk cId="1967265182" sldId="281"/>
            <ac:spMk id="33" creationId="{63235402-E761-46BC-836F-52BE48FFD2F2}"/>
          </ac:spMkLst>
        </pc:spChg>
        <pc:spChg chg="add mod">
          <ac:chgData name="Antonio Carlos Meira Neto" userId="59b1efde8bf749db" providerId="LiveId" clId="{07B0453F-BBDB-4E33-BB4C-5A0F3C118591}" dt="2021-11-21T23:40:52.240" v="6041" actId="554"/>
          <ac:spMkLst>
            <pc:docMk/>
            <pc:sldMk cId="1967265182" sldId="281"/>
            <ac:spMk id="34" creationId="{54462450-E88F-4919-BDF9-29B80E710363}"/>
          </ac:spMkLst>
        </pc:spChg>
        <pc:spChg chg="add mod">
          <ac:chgData name="Antonio Carlos Meira Neto" userId="59b1efde8bf749db" providerId="LiveId" clId="{07B0453F-BBDB-4E33-BB4C-5A0F3C118591}" dt="2021-11-21T23:40:52.240" v="6041" actId="554"/>
          <ac:spMkLst>
            <pc:docMk/>
            <pc:sldMk cId="1967265182" sldId="281"/>
            <ac:spMk id="35" creationId="{2ED70C88-4216-45D7-8748-A509054022B3}"/>
          </ac:spMkLst>
        </pc:spChg>
        <pc:spChg chg="add del mod">
          <ac:chgData name="Antonio Carlos Meira Neto" userId="59b1efde8bf749db" providerId="LiveId" clId="{07B0453F-BBDB-4E33-BB4C-5A0F3C118591}" dt="2021-11-21T22:25:16.426" v="5429" actId="478"/>
          <ac:spMkLst>
            <pc:docMk/>
            <pc:sldMk cId="1967265182" sldId="281"/>
            <ac:spMk id="36" creationId="{F69332A0-5063-497E-A42F-F9592378549E}"/>
          </ac:spMkLst>
        </pc:spChg>
        <pc:spChg chg="add mod">
          <ac:chgData name="Antonio Carlos Meira Neto" userId="59b1efde8bf749db" providerId="LiveId" clId="{07B0453F-BBDB-4E33-BB4C-5A0F3C118591}" dt="2021-11-21T23:40:52.240" v="6041" actId="554"/>
          <ac:spMkLst>
            <pc:docMk/>
            <pc:sldMk cId="1967265182" sldId="281"/>
            <ac:spMk id="38" creationId="{14F7CD52-1359-4451-97EF-DCE4C56E9ADE}"/>
          </ac:spMkLst>
        </pc:spChg>
        <pc:spChg chg="add mod">
          <ac:chgData name="Antonio Carlos Meira Neto" userId="59b1efde8bf749db" providerId="LiveId" clId="{07B0453F-BBDB-4E33-BB4C-5A0F3C118591}" dt="2021-11-21T23:40:52.240" v="6041" actId="554"/>
          <ac:spMkLst>
            <pc:docMk/>
            <pc:sldMk cId="1967265182" sldId="281"/>
            <ac:spMk id="40" creationId="{66CD965C-AB38-4460-BED4-F5858153CCEC}"/>
          </ac:spMkLst>
        </pc:spChg>
        <pc:spChg chg="add mod">
          <ac:chgData name="Antonio Carlos Meira Neto" userId="59b1efde8bf749db" providerId="LiveId" clId="{07B0453F-BBDB-4E33-BB4C-5A0F3C118591}" dt="2021-11-21T23:40:52.240" v="6041" actId="554"/>
          <ac:spMkLst>
            <pc:docMk/>
            <pc:sldMk cId="1967265182" sldId="281"/>
            <ac:spMk id="41" creationId="{E9518031-6394-4890-B967-0A36BA571737}"/>
          </ac:spMkLst>
        </pc:spChg>
        <pc:spChg chg="add mod">
          <ac:chgData name="Antonio Carlos Meira Neto" userId="59b1efde8bf749db" providerId="LiveId" clId="{07B0453F-BBDB-4E33-BB4C-5A0F3C118591}" dt="2021-11-21T23:40:52.240" v="6041" actId="554"/>
          <ac:spMkLst>
            <pc:docMk/>
            <pc:sldMk cId="1967265182" sldId="281"/>
            <ac:spMk id="45" creationId="{50DCAFCE-0DBA-4A47-9472-D0D3695DF6E8}"/>
          </ac:spMkLst>
        </pc:spChg>
        <pc:spChg chg="add mod">
          <ac:chgData name="Antonio Carlos Meira Neto" userId="59b1efde8bf749db" providerId="LiveId" clId="{07B0453F-BBDB-4E33-BB4C-5A0F3C118591}" dt="2021-11-21T23:39:57.314" v="6036" actId="408"/>
          <ac:spMkLst>
            <pc:docMk/>
            <pc:sldMk cId="1967265182" sldId="281"/>
            <ac:spMk id="47" creationId="{4CD80ED8-A99E-43D1-AB92-CACA6B89E522}"/>
          </ac:spMkLst>
        </pc:spChg>
        <pc:spChg chg="add mod">
          <ac:chgData name="Antonio Carlos Meira Neto" userId="59b1efde8bf749db" providerId="LiveId" clId="{07B0453F-BBDB-4E33-BB4C-5A0F3C118591}" dt="2021-11-21T23:39:57.314" v="6036" actId="408"/>
          <ac:spMkLst>
            <pc:docMk/>
            <pc:sldMk cId="1967265182" sldId="281"/>
            <ac:spMk id="48" creationId="{6317BCDD-0790-4270-B6D3-3820E5E29453}"/>
          </ac:spMkLst>
        </pc:spChg>
        <pc:spChg chg="add mod">
          <ac:chgData name="Antonio Carlos Meira Neto" userId="59b1efde8bf749db" providerId="LiveId" clId="{07B0453F-BBDB-4E33-BB4C-5A0F3C118591}" dt="2021-11-21T23:39:57.314" v="6036" actId="408"/>
          <ac:spMkLst>
            <pc:docMk/>
            <pc:sldMk cId="1967265182" sldId="281"/>
            <ac:spMk id="49" creationId="{AAB3B4AB-96C2-4D9E-B314-412110AB8307}"/>
          </ac:spMkLst>
        </pc:spChg>
        <pc:spChg chg="add mod">
          <ac:chgData name="Antonio Carlos Meira Neto" userId="59b1efde8bf749db" providerId="LiveId" clId="{07B0453F-BBDB-4E33-BB4C-5A0F3C118591}" dt="2021-11-21T23:39:57.314" v="6036" actId="408"/>
          <ac:spMkLst>
            <pc:docMk/>
            <pc:sldMk cId="1967265182" sldId="281"/>
            <ac:spMk id="50" creationId="{77F79BED-B35C-4AA5-9185-15C38F9DE781}"/>
          </ac:spMkLst>
        </pc:spChg>
        <pc:spChg chg="add mod">
          <ac:chgData name="Antonio Carlos Meira Neto" userId="59b1efde8bf749db" providerId="LiveId" clId="{07B0453F-BBDB-4E33-BB4C-5A0F3C118591}" dt="2021-11-21T23:39:57.314" v="6036" actId="408"/>
          <ac:spMkLst>
            <pc:docMk/>
            <pc:sldMk cId="1967265182" sldId="281"/>
            <ac:spMk id="51" creationId="{3BAADDA5-A754-492B-985F-A133479DA712}"/>
          </ac:spMkLst>
        </pc:spChg>
        <pc:spChg chg="add mod">
          <ac:chgData name="Antonio Carlos Meira Neto" userId="59b1efde8bf749db" providerId="LiveId" clId="{07B0453F-BBDB-4E33-BB4C-5A0F3C118591}" dt="2021-11-21T23:39:57.314" v="6036" actId="408"/>
          <ac:spMkLst>
            <pc:docMk/>
            <pc:sldMk cId="1967265182" sldId="281"/>
            <ac:spMk id="52" creationId="{C2F77055-D9A3-404B-A8C3-74F6662E4935}"/>
          </ac:spMkLst>
        </pc:spChg>
        <pc:spChg chg="add mod">
          <ac:chgData name="Antonio Carlos Meira Neto" userId="59b1efde8bf749db" providerId="LiveId" clId="{07B0453F-BBDB-4E33-BB4C-5A0F3C118591}" dt="2021-11-21T23:39:57.314" v="6036" actId="408"/>
          <ac:spMkLst>
            <pc:docMk/>
            <pc:sldMk cId="1967265182" sldId="281"/>
            <ac:spMk id="53" creationId="{83C44EB5-39E9-4CF9-84BE-9E3DDC8BEF77}"/>
          </ac:spMkLst>
        </pc:spChg>
        <pc:spChg chg="add mod">
          <ac:chgData name="Antonio Carlos Meira Neto" userId="59b1efde8bf749db" providerId="LiveId" clId="{07B0453F-BBDB-4E33-BB4C-5A0F3C118591}" dt="2021-11-21T23:39:57.314" v="6036" actId="408"/>
          <ac:spMkLst>
            <pc:docMk/>
            <pc:sldMk cId="1967265182" sldId="281"/>
            <ac:spMk id="54" creationId="{DCE38147-AA47-45C8-BFA2-2AFDE109D398}"/>
          </ac:spMkLst>
        </pc:spChg>
        <pc:spChg chg="add del mod">
          <ac:chgData name="Antonio Carlos Meira Neto" userId="59b1efde8bf749db" providerId="LiveId" clId="{07B0453F-BBDB-4E33-BB4C-5A0F3C118591}" dt="2021-11-21T22:45:23.457" v="5666" actId="478"/>
          <ac:spMkLst>
            <pc:docMk/>
            <pc:sldMk cId="1967265182" sldId="281"/>
            <ac:spMk id="56" creationId="{F3CF6505-2D14-4EA4-94FF-42B8680D8918}"/>
          </ac:spMkLst>
        </pc:spChg>
        <pc:spChg chg="add mod">
          <ac:chgData name="Antonio Carlos Meira Neto" userId="59b1efde8bf749db" providerId="LiveId" clId="{07B0453F-BBDB-4E33-BB4C-5A0F3C118591}" dt="2021-11-21T23:39:57.314" v="6036" actId="408"/>
          <ac:spMkLst>
            <pc:docMk/>
            <pc:sldMk cId="1967265182" sldId="281"/>
            <ac:spMk id="58" creationId="{0FE71680-BD09-4377-B072-3FA6D4BA7786}"/>
          </ac:spMkLst>
        </pc:spChg>
        <pc:spChg chg="add mod">
          <ac:chgData name="Antonio Carlos Meira Neto" userId="59b1efde8bf749db" providerId="LiveId" clId="{07B0453F-BBDB-4E33-BB4C-5A0F3C118591}" dt="2021-11-21T23:39:57.314" v="6036" actId="408"/>
          <ac:spMkLst>
            <pc:docMk/>
            <pc:sldMk cId="1967265182" sldId="281"/>
            <ac:spMk id="59" creationId="{C2220B2E-2417-4085-BCEF-120DDEFFF67D}"/>
          </ac:spMkLst>
        </pc:spChg>
        <pc:spChg chg="add mod">
          <ac:chgData name="Antonio Carlos Meira Neto" userId="59b1efde8bf749db" providerId="LiveId" clId="{07B0453F-BBDB-4E33-BB4C-5A0F3C118591}" dt="2021-11-21T22:52:11.392" v="5785" actId="164"/>
          <ac:spMkLst>
            <pc:docMk/>
            <pc:sldMk cId="1967265182" sldId="281"/>
            <ac:spMk id="70" creationId="{CA8EBCC7-2DFA-4902-85FF-1EA66FE6BCFE}"/>
          </ac:spMkLst>
        </pc:spChg>
        <pc:spChg chg="add mod">
          <ac:chgData name="Antonio Carlos Meira Neto" userId="59b1efde8bf749db" providerId="LiveId" clId="{07B0453F-BBDB-4E33-BB4C-5A0F3C118591}" dt="2021-11-21T23:38:47.509" v="6026"/>
          <ac:spMkLst>
            <pc:docMk/>
            <pc:sldMk cId="1967265182" sldId="281"/>
            <ac:spMk id="73" creationId="{DEC2DCA0-0858-4FDB-8776-D86AFED0183A}"/>
          </ac:spMkLst>
        </pc:spChg>
        <pc:spChg chg="add mod">
          <ac:chgData name="Antonio Carlos Meira Neto" userId="59b1efde8bf749db" providerId="LiveId" clId="{07B0453F-BBDB-4E33-BB4C-5A0F3C118591}" dt="2021-11-21T23:49:04.302" v="6140" actId="20577"/>
          <ac:spMkLst>
            <pc:docMk/>
            <pc:sldMk cId="1967265182" sldId="281"/>
            <ac:spMk id="75" creationId="{10E0BEEF-AF62-4557-B9EE-88C4743F4A23}"/>
          </ac:spMkLst>
        </pc:spChg>
        <pc:spChg chg="add del mod">
          <ac:chgData name="Antonio Carlos Meira Neto" userId="59b1efde8bf749db" providerId="LiveId" clId="{07B0453F-BBDB-4E33-BB4C-5A0F3C118591}" dt="2021-11-22T00:31:02.715" v="6666" actId="478"/>
          <ac:spMkLst>
            <pc:docMk/>
            <pc:sldMk cId="1967265182" sldId="281"/>
            <ac:spMk id="77" creationId="{DCF8C249-FD92-48BE-94FE-96F01FC4B0EF}"/>
          </ac:spMkLst>
        </pc:spChg>
        <pc:spChg chg="add del mod">
          <ac:chgData name="Antonio Carlos Meira Neto" userId="59b1efde8bf749db" providerId="LiveId" clId="{07B0453F-BBDB-4E33-BB4C-5A0F3C118591}" dt="2021-11-22T00:31:01.277" v="6665"/>
          <ac:spMkLst>
            <pc:docMk/>
            <pc:sldMk cId="1967265182" sldId="281"/>
            <ac:spMk id="78" creationId="{E189A1D4-DA7F-4FAB-B619-9FF9E429C3F3}"/>
          </ac:spMkLst>
        </pc:spChg>
        <pc:spChg chg="add del mod">
          <ac:chgData name="Antonio Carlos Meira Neto" userId="59b1efde8bf749db" providerId="LiveId" clId="{07B0453F-BBDB-4E33-BB4C-5A0F3C118591}" dt="2021-11-22T01:23:36.397" v="8236" actId="478"/>
          <ac:spMkLst>
            <pc:docMk/>
            <pc:sldMk cId="1967265182" sldId="281"/>
            <ac:spMk id="79" creationId="{9E53DEE5-7B80-40DC-ABF9-11038420E1AB}"/>
          </ac:spMkLst>
        </pc:spChg>
        <pc:spChg chg="add del mod">
          <ac:chgData name="Antonio Carlos Meira Neto" userId="59b1efde8bf749db" providerId="LiveId" clId="{07B0453F-BBDB-4E33-BB4C-5A0F3C118591}" dt="2021-11-22T01:23:41.851" v="8237" actId="478"/>
          <ac:spMkLst>
            <pc:docMk/>
            <pc:sldMk cId="1967265182" sldId="281"/>
            <ac:spMk id="81" creationId="{CA08B283-C327-46A0-98A5-2CDE0EF4EB65}"/>
          </ac:spMkLst>
        </pc:spChg>
        <pc:spChg chg="add mod">
          <ac:chgData name="Antonio Carlos Meira Neto" userId="59b1efde8bf749db" providerId="LiveId" clId="{07B0453F-BBDB-4E33-BB4C-5A0F3C118591}" dt="2021-11-22T01:23:42.252" v="8238"/>
          <ac:spMkLst>
            <pc:docMk/>
            <pc:sldMk cId="1967265182" sldId="281"/>
            <ac:spMk id="82" creationId="{9129489C-0130-45E5-9DAE-C5B36C7E5D7E}"/>
          </ac:spMkLst>
        </pc:spChg>
        <pc:grpChg chg="add mod">
          <ac:chgData name="Antonio Carlos Meira Neto" userId="59b1efde8bf749db" providerId="LiveId" clId="{07B0453F-BBDB-4E33-BB4C-5A0F3C118591}" dt="2021-11-21T22:52:11.392" v="5785" actId="164"/>
          <ac:grpSpMkLst>
            <pc:docMk/>
            <pc:sldMk cId="1967265182" sldId="281"/>
            <ac:grpSpMk id="16" creationId="{70D45E83-0299-48CB-8657-1D1E48C9E498}"/>
          </ac:grpSpMkLst>
        </pc:grpChg>
        <pc:grpChg chg="add mod">
          <ac:chgData name="Antonio Carlos Meira Neto" userId="59b1efde8bf749db" providerId="LiveId" clId="{07B0453F-BBDB-4E33-BB4C-5A0F3C118591}" dt="2021-11-21T23:40:52.240" v="6041" actId="554"/>
          <ac:grpSpMkLst>
            <pc:docMk/>
            <pc:sldMk cId="1967265182" sldId="281"/>
            <ac:grpSpMk id="28" creationId="{9868039E-2DF0-41A0-B779-F7EC8465A615}"/>
          </ac:grpSpMkLst>
        </pc:grpChg>
        <pc:grpChg chg="add mod">
          <ac:chgData name="Antonio Carlos Meira Neto" userId="59b1efde8bf749db" providerId="LiveId" clId="{07B0453F-BBDB-4E33-BB4C-5A0F3C118591}" dt="2021-11-21T23:40:52.240" v="6041" actId="554"/>
          <ac:grpSpMkLst>
            <pc:docMk/>
            <pc:sldMk cId="1967265182" sldId="281"/>
            <ac:grpSpMk id="46" creationId="{4C947328-22E8-46DE-97FE-E63D8387F573}"/>
          </ac:grpSpMkLst>
        </pc:grpChg>
        <pc:grpChg chg="add mod">
          <ac:chgData name="Antonio Carlos Meira Neto" userId="59b1efde8bf749db" providerId="LiveId" clId="{07B0453F-BBDB-4E33-BB4C-5A0F3C118591}" dt="2021-11-21T23:39:57.314" v="6036" actId="408"/>
          <ac:grpSpMkLst>
            <pc:docMk/>
            <pc:sldMk cId="1967265182" sldId="281"/>
            <ac:grpSpMk id="71" creationId="{7B2864E7-198F-4FB1-96ED-1532A274109C}"/>
          </ac:grpSpMkLst>
        </pc:grpChg>
        <pc:grpChg chg="add mod">
          <ac:chgData name="Antonio Carlos Meira Neto" userId="59b1efde8bf749db" providerId="LiveId" clId="{07B0453F-BBDB-4E33-BB4C-5A0F3C118591}" dt="2021-11-21T23:39:57.314" v="6036" actId="408"/>
          <ac:grpSpMkLst>
            <pc:docMk/>
            <pc:sldMk cId="1967265182" sldId="281"/>
            <ac:grpSpMk id="72" creationId="{81C3E898-7D11-4C79-BC8E-8CB077977D88}"/>
          </ac:grpSpMkLst>
        </pc:grpChg>
        <pc:graphicFrameChg chg="add del mod">
          <ac:chgData name="Antonio Carlos Meira Neto" userId="59b1efde8bf749db" providerId="LiveId" clId="{07B0453F-BBDB-4E33-BB4C-5A0F3C118591}" dt="2021-11-19T04:38:55.312" v="493" actId="478"/>
          <ac:graphicFrameMkLst>
            <pc:docMk/>
            <pc:sldMk cId="1967265182" sldId="281"/>
            <ac:graphicFrameMk id="5" creationId="{23B7F3E6-286E-4E93-9439-CADD3195FE48}"/>
          </ac:graphicFrameMkLst>
        </pc:graphicFrameChg>
        <pc:graphicFrameChg chg="add mod">
          <ac:chgData name="Antonio Carlos Meira Neto" userId="59b1efde8bf749db" providerId="LiveId" clId="{07B0453F-BBDB-4E33-BB4C-5A0F3C118591}" dt="2021-11-21T23:39:57.314" v="6036" actId="408"/>
          <ac:graphicFrameMkLst>
            <pc:docMk/>
            <pc:sldMk cId="1967265182" sldId="281"/>
            <ac:graphicFrameMk id="5" creationId="{303E06FD-FD5C-4E09-BE9B-01AAC3BAF71E}"/>
          </ac:graphicFrameMkLst>
        </pc:graphicFrameChg>
        <pc:graphicFrameChg chg="add del mod">
          <ac:chgData name="Antonio Carlos Meira Neto" userId="59b1efde8bf749db" providerId="LiveId" clId="{07B0453F-BBDB-4E33-BB4C-5A0F3C118591}" dt="2021-11-19T04:38:55.312" v="493" actId="478"/>
          <ac:graphicFrameMkLst>
            <pc:docMk/>
            <pc:sldMk cId="1967265182" sldId="281"/>
            <ac:graphicFrameMk id="6" creationId="{1310F0B6-694A-4865-B81A-FBF8E47E1707}"/>
          </ac:graphicFrameMkLst>
        </pc:graphicFrameChg>
        <pc:graphicFrameChg chg="add mod">
          <ac:chgData name="Antonio Carlos Meira Neto" userId="59b1efde8bf749db" providerId="LiveId" clId="{07B0453F-BBDB-4E33-BB4C-5A0F3C118591}" dt="2021-11-21T23:40:52.240" v="6041" actId="554"/>
          <ac:graphicFrameMkLst>
            <pc:docMk/>
            <pc:sldMk cId="1967265182" sldId="281"/>
            <ac:graphicFrameMk id="6" creationId="{77548C4B-67D9-451E-B4D7-CEAFC30DDBB6}"/>
          </ac:graphicFrameMkLst>
        </pc:graphicFrameChg>
        <pc:graphicFrameChg chg="add mod">
          <ac:chgData name="Antonio Carlos Meira Neto" userId="59b1efde8bf749db" providerId="LiveId" clId="{07B0453F-BBDB-4E33-BB4C-5A0F3C118591}" dt="2021-11-21T23:40:52.240" v="6041" actId="554"/>
          <ac:graphicFrameMkLst>
            <pc:docMk/>
            <pc:sldMk cId="1967265182" sldId="281"/>
            <ac:graphicFrameMk id="7" creationId="{E080F802-4FE6-4FEA-810B-955B4ADCA95C}"/>
          </ac:graphicFrameMkLst>
        </pc:graphicFrameChg>
        <pc:graphicFrameChg chg="add del mod">
          <ac:chgData name="Antonio Carlos Meira Neto" userId="59b1efde8bf749db" providerId="LiveId" clId="{07B0453F-BBDB-4E33-BB4C-5A0F3C118591}" dt="2021-11-19T04:38:55.312" v="493" actId="478"/>
          <ac:graphicFrameMkLst>
            <pc:docMk/>
            <pc:sldMk cId="1967265182" sldId="281"/>
            <ac:graphicFrameMk id="7" creationId="{E4C2AC83-7449-458F-8E53-92C9445A3E8E}"/>
          </ac:graphicFrameMkLst>
        </pc:graphicFrameChg>
        <pc:graphicFrameChg chg="add mod">
          <ac:chgData name="Antonio Carlos Meira Neto" userId="59b1efde8bf749db" providerId="LiveId" clId="{07B0453F-BBDB-4E33-BB4C-5A0F3C118591}" dt="2021-11-22T01:16:16.192" v="7903" actId="114"/>
          <ac:graphicFrameMkLst>
            <pc:docMk/>
            <pc:sldMk cId="1967265182" sldId="281"/>
            <ac:graphicFrameMk id="8" creationId="{7212F699-0BCB-48CB-818A-CA10F3452BAA}"/>
          </ac:graphicFrameMkLst>
        </pc:graphicFrameChg>
        <pc:graphicFrameChg chg="add del mod">
          <ac:chgData name="Antonio Carlos Meira Neto" userId="59b1efde8bf749db" providerId="LiveId" clId="{07B0453F-BBDB-4E33-BB4C-5A0F3C118591}" dt="2021-11-21T22:01:07.566" v="5109" actId="478"/>
          <ac:graphicFrameMkLst>
            <pc:docMk/>
            <pc:sldMk cId="1967265182" sldId="281"/>
            <ac:graphicFrameMk id="9" creationId="{B42C6330-5039-4E56-A38C-4EFF01C48D31}"/>
          </ac:graphicFrameMkLst>
        </pc:graphicFrameChg>
        <pc:graphicFrameChg chg="add del mod">
          <ac:chgData name="Antonio Carlos Meira Neto" userId="59b1efde8bf749db" providerId="LiveId" clId="{07B0453F-BBDB-4E33-BB4C-5A0F3C118591}" dt="2021-11-19T04:38:55.312" v="493" actId="478"/>
          <ac:graphicFrameMkLst>
            <pc:docMk/>
            <pc:sldMk cId="1967265182" sldId="281"/>
            <ac:graphicFrameMk id="9" creationId="{D25DA451-0224-4BEB-AF7D-D7D922BC6DD0}"/>
          </ac:graphicFrameMkLst>
        </pc:graphicFrameChg>
        <pc:graphicFrameChg chg="add del mod">
          <ac:chgData name="Antonio Carlos Meira Neto" userId="59b1efde8bf749db" providerId="LiveId" clId="{07B0453F-BBDB-4E33-BB4C-5A0F3C118591}" dt="2021-11-19T04:38:55.312" v="493" actId="478"/>
          <ac:graphicFrameMkLst>
            <pc:docMk/>
            <pc:sldMk cId="1967265182" sldId="281"/>
            <ac:graphicFrameMk id="10" creationId="{8655D6FE-978C-4AEA-8D77-22C5238C4823}"/>
          </ac:graphicFrameMkLst>
        </pc:graphicFrameChg>
        <pc:graphicFrameChg chg="add del mod">
          <ac:chgData name="Antonio Carlos Meira Neto" userId="59b1efde8bf749db" providerId="LiveId" clId="{07B0453F-BBDB-4E33-BB4C-5A0F3C118591}" dt="2021-11-19T04:38:57.896" v="494" actId="478"/>
          <ac:graphicFrameMkLst>
            <pc:docMk/>
            <pc:sldMk cId="1967265182" sldId="281"/>
            <ac:graphicFrameMk id="11" creationId="{B61863E0-074F-4455-A54B-AB933247C8BE}"/>
          </ac:graphicFrameMkLst>
        </pc:graphicFrameChg>
        <pc:graphicFrameChg chg="add mod modGraphic">
          <ac:chgData name="Antonio Carlos Meira Neto" userId="59b1efde8bf749db" providerId="LiveId" clId="{07B0453F-BBDB-4E33-BB4C-5A0F3C118591}" dt="2021-11-21T23:47:00.703" v="6076" actId="207"/>
          <ac:graphicFrameMkLst>
            <pc:docMk/>
            <pc:sldMk cId="1967265182" sldId="281"/>
            <ac:graphicFrameMk id="74" creationId="{5928553D-3D65-4417-9D73-93569DC684D4}"/>
          </ac:graphicFrameMkLst>
        </pc:graphicFrameChg>
        <pc:cxnChg chg="add mod">
          <ac:chgData name="Antonio Carlos Meira Neto" userId="59b1efde8bf749db" providerId="LiveId" clId="{07B0453F-BBDB-4E33-BB4C-5A0F3C118591}" dt="2021-11-21T23:40:52.240" v="6041" actId="554"/>
          <ac:cxnSpMkLst>
            <pc:docMk/>
            <pc:sldMk cId="1967265182" sldId="281"/>
            <ac:cxnSpMk id="26" creationId="{04E052FC-3476-40CE-9C9A-2FC24F7CF8FF}"/>
          </ac:cxnSpMkLst>
        </pc:cxnChg>
        <pc:cxnChg chg="add mod">
          <ac:chgData name="Antonio Carlos Meira Neto" userId="59b1efde8bf749db" providerId="LiveId" clId="{07B0453F-BBDB-4E33-BB4C-5A0F3C118591}" dt="2021-11-21T23:40:52.240" v="6041" actId="554"/>
          <ac:cxnSpMkLst>
            <pc:docMk/>
            <pc:sldMk cId="1967265182" sldId="281"/>
            <ac:cxnSpMk id="37" creationId="{59175B59-5C61-4FD3-832C-BB0E19641961}"/>
          </ac:cxnSpMkLst>
        </pc:cxnChg>
        <pc:cxnChg chg="add mod">
          <ac:chgData name="Antonio Carlos Meira Neto" userId="59b1efde8bf749db" providerId="LiveId" clId="{07B0453F-BBDB-4E33-BB4C-5A0F3C118591}" dt="2021-11-21T23:40:52.240" v="6041" actId="554"/>
          <ac:cxnSpMkLst>
            <pc:docMk/>
            <pc:sldMk cId="1967265182" sldId="281"/>
            <ac:cxnSpMk id="42" creationId="{4CD8C284-8FFB-4690-A017-E129BE53BA3A}"/>
          </ac:cxnSpMkLst>
        </pc:cxnChg>
        <pc:cxnChg chg="add mod">
          <ac:chgData name="Antonio Carlos Meira Neto" userId="59b1efde8bf749db" providerId="LiveId" clId="{07B0453F-BBDB-4E33-BB4C-5A0F3C118591}" dt="2021-11-21T23:39:57.314" v="6036" actId="408"/>
          <ac:cxnSpMkLst>
            <pc:docMk/>
            <pc:sldMk cId="1967265182" sldId="281"/>
            <ac:cxnSpMk id="55" creationId="{AC02EEFB-93C8-49EA-B8DA-E0B0138B88C6}"/>
          </ac:cxnSpMkLst>
        </pc:cxnChg>
        <pc:cxnChg chg="add mod">
          <ac:chgData name="Antonio Carlos Meira Neto" userId="59b1efde8bf749db" providerId="LiveId" clId="{07B0453F-BBDB-4E33-BB4C-5A0F3C118591}" dt="2021-11-21T23:39:57.314" v="6036" actId="408"/>
          <ac:cxnSpMkLst>
            <pc:docMk/>
            <pc:sldMk cId="1967265182" sldId="281"/>
            <ac:cxnSpMk id="60" creationId="{03E15EC7-15CB-40F7-B00D-27E92DA605D0}"/>
          </ac:cxnSpMkLst>
        </pc:cxnChg>
      </pc:sldChg>
      <pc:sldChg chg="addSp delSp modSp add del mod modShow modNotesTx">
        <pc:chgData name="Antonio Carlos Meira Neto" userId="59b1efde8bf749db" providerId="LiveId" clId="{07B0453F-BBDB-4E33-BB4C-5A0F3C118591}" dt="2021-11-23T02:51:29.710" v="18337" actId="47"/>
        <pc:sldMkLst>
          <pc:docMk/>
          <pc:sldMk cId="4277681799" sldId="282"/>
        </pc:sldMkLst>
        <pc:spChg chg="add del mod">
          <ac:chgData name="Antonio Carlos Meira Neto" userId="59b1efde8bf749db" providerId="LiveId" clId="{07B0453F-BBDB-4E33-BB4C-5A0F3C118591}" dt="2021-11-22T06:03:27.054" v="13516" actId="478"/>
          <ac:spMkLst>
            <pc:docMk/>
            <pc:sldMk cId="4277681799" sldId="282"/>
            <ac:spMk id="3" creationId="{2B2CA407-C745-4E93-AA0C-2445B6E8928B}"/>
          </ac:spMkLst>
        </pc:spChg>
        <pc:spChg chg="add mod">
          <ac:chgData name="Antonio Carlos Meira Neto" userId="59b1efde8bf749db" providerId="LiveId" clId="{07B0453F-BBDB-4E33-BB4C-5A0F3C118591}" dt="2021-11-23T02:06:04.690" v="17500"/>
          <ac:spMkLst>
            <pc:docMk/>
            <pc:sldMk cId="4277681799" sldId="282"/>
            <ac:spMk id="7" creationId="{80669823-8802-4876-93FD-7B5252E8F4FB}"/>
          </ac:spMkLst>
        </pc:spChg>
        <pc:picChg chg="add mod">
          <ac:chgData name="Antonio Carlos Meira Neto" userId="59b1efde8bf749db" providerId="LiveId" clId="{07B0453F-BBDB-4E33-BB4C-5A0F3C118591}" dt="2021-11-23T01:39:26.305" v="17482" actId="1076"/>
          <ac:picMkLst>
            <pc:docMk/>
            <pc:sldMk cId="4277681799" sldId="282"/>
            <ac:picMk id="5" creationId="{5C164C0D-F735-4994-BC0A-8A58E51BDCE8}"/>
          </ac:picMkLst>
        </pc:picChg>
        <pc:picChg chg="del">
          <ac:chgData name="Antonio Carlos Meira Neto" userId="59b1efde8bf749db" providerId="LiveId" clId="{07B0453F-BBDB-4E33-BB4C-5A0F3C118591}" dt="2021-11-22T06:03:23.267" v="13515" actId="478"/>
          <ac:picMkLst>
            <pc:docMk/>
            <pc:sldMk cId="4277681799" sldId="282"/>
            <ac:picMk id="6" creationId="{81478751-7E43-4920-A9E2-5FAB926F821E}"/>
          </ac:picMkLst>
        </pc:picChg>
        <pc:picChg chg="del">
          <ac:chgData name="Antonio Carlos Meira Neto" userId="59b1efde8bf749db" providerId="LiveId" clId="{07B0453F-BBDB-4E33-BB4C-5A0F3C118591}" dt="2021-11-19T04:33:00.520" v="443" actId="21"/>
          <ac:picMkLst>
            <pc:docMk/>
            <pc:sldMk cId="4277681799" sldId="282"/>
            <ac:picMk id="11" creationId="{07289EBD-BF1A-40B1-9A13-71CB76F586B2}"/>
          </ac:picMkLst>
        </pc:picChg>
        <pc:picChg chg="add mod">
          <ac:chgData name="Antonio Carlos Meira Neto" userId="59b1efde8bf749db" providerId="LiveId" clId="{07B0453F-BBDB-4E33-BB4C-5A0F3C118591}" dt="2021-11-23T01:56:27.422" v="17491" actId="1076"/>
          <ac:picMkLst>
            <pc:docMk/>
            <pc:sldMk cId="4277681799" sldId="282"/>
            <ac:picMk id="1026" creationId="{3CCCAE9A-F93A-4ECC-A96A-DA21ED139AEF}"/>
          </ac:picMkLst>
        </pc:picChg>
        <pc:picChg chg="add mod">
          <ac:chgData name="Antonio Carlos Meira Neto" userId="59b1efde8bf749db" providerId="LiveId" clId="{07B0453F-BBDB-4E33-BB4C-5A0F3C118591}" dt="2021-11-23T02:04:31.228" v="17499" actId="1076"/>
          <ac:picMkLst>
            <pc:docMk/>
            <pc:sldMk cId="4277681799" sldId="282"/>
            <ac:picMk id="1028" creationId="{629B649F-5E08-46E0-AD83-DB18A05E812B}"/>
          </ac:picMkLst>
        </pc:picChg>
      </pc:sldChg>
      <pc:sldChg chg="addSp delSp modSp add mod ord">
        <pc:chgData name="Antonio Carlos Meira Neto" userId="59b1efde8bf749db" providerId="LiveId" clId="{07B0453F-BBDB-4E33-BB4C-5A0F3C118591}" dt="2021-11-23T04:07:06.760" v="20013" actId="14100"/>
        <pc:sldMkLst>
          <pc:docMk/>
          <pc:sldMk cId="1709215102" sldId="283"/>
        </pc:sldMkLst>
        <pc:spChg chg="mod">
          <ac:chgData name="Antonio Carlos Meira Neto" userId="59b1efde8bf749db" providerId="LiveId" clId="{07B0453F-BBDB-4E33-BB4C-5A0F3C118591}" dt="2021-11-22T01:22:42.135" v="8153" actId="20577"/>
          <ac:spMkLst>
            <pc:docMk/>
            <pc:sldMk cId="1709215102" sldId="283"/>
            <ac:spMk id="2" creationId="{BE65F496-DD7E-46D5-9E4C-F520303CBBA5}"/>
          </ac:spMkLst>
        </pc:spChg>
        <pc:spChg chg="mod">
          <ac:chgData name="Antonio Carlos Meira Neto" userId="59b1efde8bf749db" providerId="LiveId" clId="{07B0453F-BBDB-4E33-BB4C-5A0F3C118591}" dt="2021-11-21T01:50:36.444" v="1149" actId="14100"/>
          <ac:spMkLst>
            <pc:docMk/>
            <pc:sldMk cId="1709215102" sldId="283"/>
            <ac:spMk id="4" creationId="{41E12770-D545-4368-BABE-5B038490D3D8}"/>
          </ac:spMkLst>
        </pc:spChg>
        <pc:spChg chg="add del mod">
          <ac:chgData name="Antonio Carlos Meira Neto" userId="59b1efde8bf749db" providerId="LiveId" clId="{07B0453F-BBDB-4E33-BB4C-5A0F3C118591}" dt="2021-11-21T01:26:55.461" v="634" actId="478"/>
          <ac:spMkLst>
            <pc:docMk/>
            <pc:sldMk cId="1709215102" sldId="283"/>
            <ac:spMk id="5" creationId="{E2A55920-2338-4A9D-BEF7-1C4F4504AF2D}"/>
          </ac:spMkLst>
        </pc:spChg>
        <pc:spChg chg="del">
          <ac:chgData name="Antonio Carlos Meira Neto" userId="59b1efde8bf749db" providerId="LiveId" clId="{07B0453F-BBDB-4E33-BB4C-5A0F3C118591}" dt="2021-11-19T04:36:31.179" v="475" actId="478"/>
          <ac:spMkLst>
            <pc:docMk/>
            <pc:sldMk cId="1709215102" sldId="283"/>
            <ac:spMk id="12" creationId="{0239CED9-C07E-4EB7-9CEC-AF21017AADE6}"/>
          </ac:spMkLst>
        </pc:spChg>
        <pc:spChg chg="mod">
          <ac:chgData name="Antonio Carlos Meira Neto" userId="59b1efde8bf749db" providerId="LiveId" clId="{07B0453F-BBDB-4E33-BB4C-5A0F3C118591}" dt="2021-11-21T01:18:10.329" v="587"/>
          <ac:spMkLst>
            <pc:docMk/>
            <pc:sldMk cId="1709215102" sldId="283"/>
            <ac:spMk id="12" creationId="{EF0CA24D-D108-43BE-B6BB-D5ACC0071F1C}"/>
          </ac:spMkLst>
        </pc:spChg>
        <pc:spChg chg="mod">
          <ac:chgData name="Antonio Carlos Meira Neto" userId="59b1efde8bf749db" providerId="LiveId" clId="{07B0453F-BBDB-4E33-BB4C-5A0F3C118591}" dt="2021-11-21T01:18:10.329" v="587"/>
          <ac:spMkLst>
            <pc:docMk/>
            <pc:sldMk cId="1709215102" sldId="283"/>
            <ac:spMk id="14" creationId="{11EA9223-2CCD-45FE-A287-0BBBD83FCFD2}"/>
          </ac:spMkLst>
        </pc:spChg>
        <pc:spChg chg="mod">
          <ac:chgData name="Antonio Carlos Meira Neto" userId="59b1efde8bf749db" providerId="LiveId" clId="{07B0453F-BBDB-4E33-BB4C-5A0F3C118591}" dt="2021-11-21T01:18:10.329" v="587"/>
          <ac:spMkLst>
            <pc:docMk/>
            <pc:sldMk cId="1709215102" sldId="283"/>
            <ac:spMk id="15" creationId="{B5F6023A-0036-4165-9EC7-34D502D1ED50}"/>
          </ac:spMkLst>
        </pc:spChg>
        <pc:spChg chg="mod">
          <ac:chgData name="Antonio Carlos Meira Neto" userId="59b1efde8bf749db" providerId="LiveId" clId="{07B0453F-BBDB-4E33-BB4C-5A0F3C118591}" dt="2021-11-21T01:18:34.644" v="592" actId="14100"/>
          <ac:spMkLst>
            <pc:docMk/>
            <pc:sldMk cId="1709215102" sldId="283"/>
            <ac:spMk id="16" creationId="{CBFE30EB-BE90-4C7B-AEB3-62EF3D338977}"/>
          </ac:spMkLst>
        </pc:spChg>
        <pc:spChg chg="mod">
          <ac:chgData name="Antonio Carlos Meira Neto" userId="59b1efde8bf749db" providerId="LiveId" clId="{07B0453F-BBDB-4E33-BB4C-5A0F3C118591}" dt="2021-11-21T01:18:10.329" v="587"/>
          <ac:spMkLst>
            <pc:docMk/>
            <pc:sldMk cId="1709215102" sldId="283"/>
            <ac:spMk id="17" creationId="{ADF6743B-C958-4C12-881F-C7D2EA62CFE4}"/>
          </ac:spMkLst>
        </pc:spChg>
        <pc:spChg chg="mod">
          <ac:chgData name="Antonio Carlos Meira Neto" userId="59b1efde8bf749db" providerId="LiveId" clId="{07B0453F-BBDB-4E33-BB4C-5A0F3C118591}" dt="2021-11-21T01:19:00.304" v="593" actId="404"/>
          <ac:spMkLst>
            <pc:docMk/>
            <pc:sldMk cId="1709215102" sldId="283"/>
            <ac:spMk id="18" creationId="{BA3DCF3F-BE93-49F2-ACC5-A195A3B01043}"/>
          </ac:spMkLst>
        </pc:spChg>
        <pc:spChg chg="mod">
          <ac:chgData name="Antonio Carlos Meira Neto" userId="59b1efde8bf749db" providerId="LiveId" clId="{07B0453F-BBDB-4E33-BB4C-5A0F3C118591}" dt="2021-11-21T01:18:10.329" v="587"/>
          <ac:spMkLst>
            <pc:docMk/>
            <pc:sldMk cId="1709215102" sldId="283"/>
            <ac:spMk id="19" creationId="{0654F74A-E086-4AD3-BDA6-0FD3E2CB85DB}"/>
          </ac:spMkLst>
        </pc:spChg>
        <pc:spChg chg="mod">
          <ac:chgData name="Antonio Carlos Meira Neto" userId="59b1efde8bf749db" providerId="LiveId" clId="{07B0453F-BBDB-4E33-BB4C-5A0F3C118591}" dt="2021-11-21T01:19:00.304" v="593" actId="404"/>
          <ac:spMkLst>
            <pc:docMk/>
            <pc:sldMk cId="1709215102" sldId="283"/>
            <ac:spMk id="21" creationId="{13A7FB0B-CF03-48C0-9A72-79BA2CD90376}"/>
          </ac:spMkLst>
        </pc:spChg>
        <pc:spChg chg="mod">
          <ac:chgData name="Antonio Carlos Meira Neto" userId="59b1efde8bf749db" providerId="LiveId" clId="{07B0453F-BBDB-4E33-BB4C-5A0F3C118591}" dt="2021-11-21T01:19:00.304" v="593" actId="404"/>
          <ac:spMkLst>
            <pc:docMk/>
            <pc:sldMk cId="1709215102" sldId="283"/>
            <ac:spMk id="23" creationId="{CC5B7C2D-87E7-4E13-A0F0-949AE13EED4B}"/>
          </ac:spMkLst>
        </pc:spChg>
        <pc:spChg chg="mod">
          <ac:chgData name="Antonio Carlos Meira Neto" userId="59b1efde8bf749db" providerId="LiveId" clId="{07B0453F-BBDB-4E33-BB4C-5A0F3C118591}" dt="2021-11-21T01:19:00.304" v="593" actId="404"/>
          <ac:spMkLst>
            <pc:docMk/>
            <pc:sldMk cId="1709215102" sldId="283"/>
            <ac:spMk id="24" creationId="{3D4308F9-F7D8-4CD4-8929-0D0148E6F671}"/>
          </ac:spMkLst>
        </pc:spChg>
        <pc:spChg chg="mod">
          <ac:chgData name="Antonio Carlos Meira Neto" userId="59b1efde8bf749db" providerId="LiveId" clId="{07B0453F-BBDB-4E33-BB4C-5A0F3C118591}" dt="2021-11-21T01:19:00.304" v="593" actId="404"/>
          <ac:spMkLst>
            <pc:docMk/>
            <pc:sldMk cId="1709215102" sldId="283"/>
            <ac:spMk id="26" creationId="{F57AF764-7C3A-4C7E-A2C9-CD04E396725A}"/>
          </ac:spMkLst>
        </pc:spChg>
        <pc:spChg chg="mod">
          <ac:chgData name="Antonio Carlos Meira Neto" userId="59b1efde8bf749db" providerId="LiveId" clId="{07B0453F-BBDB-4E33-BB4C-5A0F3C118591}" dt="2021-11-21T01:19:00.304" v="593" actId="404"/>
          <ac:spMkLst>
            <pc:docMk/>
            <pc:sldMk cId="1709215102" sldId="283"/>
            <ac:spMk id="29" creationId="{2EAB9F08-F19A-401C-A045-CB8F6D4D29FE}"/>
          </ac:spMkLst>
        </pc:spChg>
        <pc:spChg chg="mod">
          <ac:chgData name="Antonio Carlos Meira Neto" userId="59b1efde8bf749db" providerId="LiveId" clId="{07B0453F-BBDB-4E33-BB4C-5A0F3C118591}" dt="2021-11-21T01:19:00.304" v="593" actId="404"/>
          <ac:spMkLst>
            <pc:docMk/>
            <pc:sldMk cId="1709215102" sldId="283"/>
            <ac:spMk id="30" creationId="{9684B9D1-2EBD-4E3C-AD90-2E6865D01EFA}"/>
          </ac:spMkLst>
        </pc:spChg>
        <pc:spChg chg="mod">
          <ac:chgData name="Antonio Carlos Meira Neto" userId="59b1efde8bf749db" providerId="LiveId" clId="{07B0453F-BBDB-4E33-BB4C-5A0F3C118591}" dt="2021-11-21T01:18:10.329" v="587"/>
          <ac:spMkLst>
            <pc:docMk/>
            <pc:sldMk cId="1709215102" sldId="283"/>
            <ac:spMk id="31" creationId="{E582B165-EAB0-41F4-ACF0-55991A155525}"/>
          </ac:spMkLst>
        </pc:spChg>
        <pc:spChg chg="mod">
          <ac:chgData name="Antonio Carlos Meira Neto" userId="59b1efde8bf749db" providerId="LiveId" clId="{07B0453F-BBDB-4E33-BB4C-5A0F3C118591}" dt="2021-11-21T01:18:10.329" v="587"/>
          <ac:spMkLst>
            <pc:docMk/>
            <pc:sldMk cId="1709215102" sldId="283"/>
            <ac:spMk id="34" creationId="{F3F86590-0E50-47C6-A111-92FE41A83505}"/>
          </ac:spMkLst>
        </pc:spChg>
        <pc:spChg chg="mod">
          <ac:chgData name="Antonio Carlos Meira Neto" userId="59b1efde8bf749db" providerId="LiveId" clId="{07B0453F-BBDB-4E33-BB4C-5A0F3C118591}" dt="2021-11-21T01:18:10.329" v="587"/>
          <ac:spMkLst>
            <pc:docMk/>
            <pc:sldMk cId="1709215102" sldId="283"/>
            <ac:spMk id="38" creationId="{95399738-4B13-4811-A97C-1B0067AE0A25}"/>
          </ac:spMkLst>
        </pc:spChg>
        <pc:spChg chg="mod">
          <ac:chgData name="Antonio Carlos Meira Neto" userId="59b1efde8bf749db" providerId="LiveId" clId="{07B0453F-BBDB-4E33-BB4C-5A0F3C118591}" dt="2021-11-21T01:18:30.354" v="591" actId="404"/>
          <ac:spMkLst>
            <pc:docMk/>
            <pc:sldMk cId="1709215102" sldId="283"/>
            <ac:spMk id="39" creationId="{B03A1C45-B721-4284-80AB-1530EDF0F871}"/>
          </ac:spMkLst>
        </pc:spChg>
        <pc:spChg chg="mod">
          <ac:chgData name="Antonio Carlos Meira Neto" userId="59b1efde8bf749db" providerId="LiveId" clId="{07B0453F-BBDB-4E33-BB4C-5A0F3C118591}" dt="2021-11-21T01:18:30.354" v="591" actId="404"/>
          <ac:spMkLst>
            <pc:docMk/>
            <pc:sldMk cId="1709215102" sldId="283"/>
            <ac:spMk id="40" creationId="{E41C94E7-DA75-4E70-8924-B9291DB39112}"/>
          </ac:spMkLst>
        </pc:spChg>
        <pc:spChg chg="mod">
          <ac:chgData name="Antonio Carlos Meira Neto" userId="59b1efde8bf749db" providerId="LiveId" clId="{07B0453F-BBDB-4E33-BB4C-5A0F3C118591}" dt="2021-11-21T01:19:00.304" v="593" actId="404"/>
          <ac:spMkLst>
            <pc:docMk/>
            <pc:sldMk cId="1709215102" sldId="283"/>
            <ac:spMk id="42" creationId="{FD8F045C-E7EC-4AAB-974E-45F9CC17AAAA}"/>
          </ac:spMkLst>
        </pc:spChg>
        <pc:spChg chg="mod">
          <ac:chgData name="Antonio Carlos Meira Neto" userId="59b1efde8bf749db" providerId="LiveId" clId="{07B0453F-BBDB-4E33-BB4C-5A0F3C118591}" dt="2021-11-21T01:18:10.329" v="587"/>
          <ac:spMkLst>
            <pc:docMk/>
            <pc:sldMk cId="1709215102" sldId="283"/>
            <ac:spMk id="43" creationId="{67221CC8-4468-41C1-9772-BC55DB908CE8}"/>
          </ac:spMkLst>
        </pc:spChg>
        <pc:spChg chg="mod">
          <ac:chgData name="Antonio Carlos Meira Neto" userId="59b1efde8bf749db" providerId="LiveId" clId="{07B0453F-BBDB-4E33-BB4C-5A0F3C118591}" dt="2021-11-21T01:19:00.304" v="593" actId="404"/>
          <ac:spMkLst>
            <pc:docMk/>
            <pc:sldMk cId="1709215102" sldId="283"/>
            <ac:spMk id="45" creationId="{B71BD407-4A91-4BDD-8C32-F8E8B5805B2C}"/>
          </ac:spMkLst>
        </pc:spChg>
        <pc:spChg chg="mod">
          <ac:chgData name="Antonio Carlos Meira Neto" userId="59b1efde8bf749db" providerId="LiveId" clId="{07B0453F-BBDB-4E33-BB4C-5A0F3C118591}" dt="2021-11-21T01:19:00.304" v="593" actId="404"/>
          <ac:spMkLst>
            <pc:docMk/>
            <pc:sldMk cId="1709215102" sldId="283"/>
            <ac:spMk id="47" creationId="{658D127B-E3E6-41CE-8B95-A8E07B212DE3}"/>
          </ac:spMkLst>
        </pc:spChg>
        <pc:spChg chg="mod">
          <ac:chgData name="Antonio Carlos Meira Neto" userId="59b1efde8bf749db" providerId="LiveId" clId="{07B0453F-BBDB-4E33-BB4C-5A0F3C118591}" dt="2021-11-21T01:19:00.304" v="593" actId="404"/>
          <ac:spMkLst>
            <pc:docMk/>
            <pc:sldMk cId="1709215102" sldId="283"/>
            <ac:spMk id="48" creationId="{B4C9E988-DEE6-4F80-8633-3F5A7C154749}"/>
          </ac:spMkLst>
        </pc:spChg>
        <pc:spChg chg="mod">
          <ac:chgData name="Antonio Carlos Meira Neto" userId="59b1efde8bf749db" providerId="LiveId" clId="{07B0453F-BBDB-4E33-BB4C-5A0F3C118591}" dt="2021-11-21T01:18:10.329" v="587"/>
          <ac:spMkLst>
            <pc:docMk/>
            <pc:sldMk cId="1709215102" sldId="283"/>
            <ac:spMk id="49" creationId="{EFA2030F-BC16-415F-8C81-745DDAB49D0B}"/>
          </ac:spMkLst>
        </pc:spChg>
        <pc:spChg chg="mod">
          <ac:chgData name="Antonio Carlos Meira Neto" userId="59b1efde8bf749db" providerId="LiveId" clId="{07B0453F-BBDB-4E33-BB4C-5A0F3C118591}" dt="2021-11-21T01:18:10.329" v="587"/>
          <ac:spMkLst>
            <pc:docMk/>
            <pc:sldMk cId="1709215102" sldId="283"/>
            <ac:spMk id="53" creationId="{65851024-9587-4BF2-B503-C48B5E408264}"/>
          </ac:spMkLst>
        </pc:spChg>
        <pc:spChg chg="mod">
          <ac:chgData name="Antonio Carlos Meira Neto" userId="59b1efde8bf749db" providerId="LiveId" clId="{07B0453F-BBDB-4E33-BB4C-5A0F3C118591}" dt="2021-11-21T01:19:00.304" v="593" actId="404"/>
          <ac:spMkLst>
            <pc:docMk/>
            <pc:sldMk cId="1709215102" sldId="283"/>
            <ac:spMk id="56" creationId="{18D2CBC8-B183-442A-8474-A8CAA0FB590A}"/>
          </ac:spMkLst>
        </pc:spChg>
        <pc:spChg chg="mod">
          <ac:chgData name="Antonio Carlos Meira Neto" userId="59b1efde8bf749db" providerId="LiveId" clId="{07B0453F-BBDB-4E33-BB4C-5A0F3C118591}" dt="2021-11-21T01:19:00.304" v="593" actId="404"/>
          <ac:spMkLst>
            <pc:docMk/>
            <pc:sldMk cId="1709215102" sldId="283"/>
            <ac:spMk id="59" creationId="{2CE14FD9-3B79-41B1-BCE2-8B120C298888}"/>
          </ac:spMkLst>
        </pc:spChg>
        <pc:spChg chg="mod">
          <ac:chgData name="Antonio Carlos Meira Neto" userId="59b1efde8bf749db" providerId="LiveId" clId="{07B0453F-BBDB-4E33-BB4C-5A0F3C118591}" dt="2021-11-21T01:19:00.304" v="593" actId="404"/>
          <ac:spMkLst>
            <pc:docMk/>
            <pc:sldMk cId="1709215102" sldId="283"/>
            <ac:spMk id="60" creationId="{B80EFCA4-F6F1-4148-A410-BECE030F8DB8}"/>
          </ac:spMkLst>
        </pc:spChg>
        <pc:spChg chg="mod">
          <ac:chgData name="Antonio Carlos Meira Neto" userId="59b1efde8bf749db" providerId="LiveId" clId="{07B0453F-BBDB-4E33-BB4C-5A0F3C118591}" dt="2021-11-21T01:18:10.329" v="587"/>
          <ac:spMkLst>
            <pc:docMk/>
            <pc:sldMk cId="1709215102" sldId="283"/>
            <ac:spMk id="61" creationId="{2F26C45D-752F-444D-BD88-8698C55FAD86}"/>
          </ac:spMkLst>
        </pc:spChg>
        <pc:spChg chg="mod">
          <ac:chgData name="Antonio Carlos Meira Neto" userId="59b1efde8bf749db" providerId="LiveId" clId="{07B0453F-BBDB-4E33-BB4C-5A0F3C118591}" dt="2021-11-21T01:18:10.329" v="587"/>
          <ac:spMkLst>
            <pc:docMk/>
            <pc:sldMk cId="1709215102" sldId="283"/>
            <ac:spMk id="64" creationId="{7F38D890-2426-44CC-A284-DA8432DBD0AD}"/>
          </ac:spMkLst>
        </pc:spChg>
        <pc:spChg chg="mod">
          <ac:chgData name="Antonio Carlos Meira Neto" userId="59b1efde8bf749db" providerId="LiveId" clId="{07B0453F-BBDB-4E33-BB4C-5A0F3C118591}" dt="2021-11-21T01:18:10.329" v="587"/>
          <ac:spMkLst>
            <pc:docMk/>
            <pc:sldMk cId="1709215102" sldId="283"/>
            <ac:spMk id="68" creationId="{F56AC1E9-0DD8-4A0C-B85F-2E3469FC7E6E}"/>
          </ac:spMkLst>
        </pc:spChg>
        <pc:spChg chg="mod">
          <ac:chgData name="Antonio Carlos Meira Neto" userId="59b1efde8bf749db" providerId="LiveId" clId="{07B0453F-BBDB-4E33-BB4C-5A0F3C118591}" dt="2021-11-21T01:18:30.354" v="591" actId="404"/>
          <ac:spMkLst>
            <pc:docMk/>
            <pc:sldMk cId="1709215102" sldId="283"/>
            <ac:spMk id="69" creationId="{40D86F53-89B1-4D4B-B7A0-4497047A6120}"/>
          </ac:spMkLst>
        </pc:spChg>
        <pc:spChg chg="mod">
          <ac:chgData name="Antonio Carlos Meira Neto" userId="59b1efde8bf749db" providerId="LiveId" clId="{07B0453F-BBDB-4E33-BB4C-5A0F3C118591}" dt="2021-11-21T01:18:30.354" v="591" actId="404"/>
          <ac:spMkLst>
            <pc:docMk/>
            <pc:sldMk cId="1709215102" sldId="283"/>
            <ac:spMk id="70" creationId="{ACBB8F5D-ABB6-4242-8D0C-E29682479CA4}"/>
          </ac:spMkLst>
        </pc:spChg>
        <pc:spChg chg="add mod">
          <ac:chgData name="Antonio Carlos Meira Neto" userId="59b1efde8bf749db" providerId="LiveId" clId="{07B0453F-BBDB-4E33-BB4C-5A0F3C118591}" dt="2021-11-21T01:49:44.199" v="1137" actId="164"/>
          <ac:spMkLst>
            <pc:docMk/>
            <pc:sldMk cId="1709215102" sldId="283"/>
            <ac:spMk id="71" creationId="{7995BD74-F307-4282-A3A6-AE02F8D8B16D}"/>
          </ac:spMkLst>
        </pc:spChg>
        <pc:spChg chg="add mod">
          <ac:chgData name="Antonio Carlos Meira Neto" userId="59b1efde8bf749db" providerId="LiveId" clId="{07B0453F-BBDB-4E33-BB4C-5A0F3C118591}" dt="2021-11-21T01:49:44.199" v="1137" actId="164"/>
          <ac:spMkLst>
            <pc:docMk/>
            <pc:sldMk cId="1709215102" sldId="283"/>
            <ac:spMk id="72" creationId="{59C31331-D62F-4DFE-8E2E-C75D47721830}"/>
          </ac:spMkLst>
        </pc:spChg>
        <pc:spChg chg="add mod">
          <ac:chgData name="Antonio Carlos Meira Neto" userId="59b1efde8bf749db" providerId="LiveId" clId="{07B0453F-BBDB-4E33-BB4C-5A0F3C118591}" dt="2021-11-21T01:49:44.199" v="1137" actId="164"/>
          <ac:spMkLst>
            <pc:docMk/>
            <pc:sldMk cId="1709215102" sldId="283"/>
            <ac:spMk id="73" creationId="{D12265E7-280E-4BF8-ADFC-13687FAEC978}"/>
          </ac:spMkLst>
        </pc:spChg>
        <pc:spChg chg="add del mod">
          <ac:chgData name="Antonio Carlos Meira Neto" userId="59b1efde8bf749db" providerId="LiveId" clId="{07B0453F-BBDB-4E33-BB4C-5A0F3C118591}" dt="2021-11-21T01:26:52.910" v="633" actId="478"/>
          <ac:spMkLst>
            <pc:docMk/>
            <pc:sldMk cId="1709215102" sldId="283"/>
            <ac:spMk id="74" creationId="{F51C09E0-DF5F-4F76-9555-66D6137C423B}"/>
          </ac:spMkLst>
        </pc:spChg>
        <pc:spChg chg="add mod">
          <ac:chgData name="Antonio Carlos Meira Neto" userId="59b1efde8bf749db" providerId="LiveId" clId="{07B0453F-BBDB-4E33-BB4C-5A0F3C118591}" dt="2021-11-23T04:07:06.760" v="20013" actId="14100"/>
          <ac:spMkLst>
            <pc:docMk/>
            <pc:sldMk cId="1709215102" sldId="283"/>
            <ac:spMk id="75" creationId="{4369EFD6-827A-44BF-8E6D-FC42E7674086}"/>
          </ac:spMkLst>
        </pc:spChg>
        <pc:spChg chg="add mod">
          <ac:chgData name="Antonio Carlos Meira Neto" userId="59b1efde8bf749db" providerId="LiveId" clId="{07B0453F-BBDB-4E33-BB4C-5A0F3C118591}" dt="2021-11-21T07:54:13.101" v="3724" actId="1036"/>
          <ac:spMkLst>
            <pc:docMk/>
            <pc:sldMk cId="1709215102" sldId="283"/>
            <ac:spMk id="77" creationId="{B6DD2B53-B3E3-4304-87A4-B40AAA7217D3}"/>
          </ac:spMkLst>
        </pc:spChg>
        <pc:grpChg chg="add mod">
          <ac:chgData name="Antonio Carlos Meira Neto" userId="59b1efde8bf749db" providerId="LiveId" clId="{07B0453F-BBDB-4E33-BB4C-5A0F3C118591}" dt="2021-11-21T01:49:44.199" v="1137" actId="164"/>
          <ac:grpSpMkLst>
            <pc:docMk/>
            <pc:sldMk cId="1709215102" sldId="283"/>
            <ac:grpSpMk id="7" creationId="{F34BBA48-B371-45AB-B64F-00A0661542A3}"/>
          </ac:grpSpMkLst>
        </pc:grpChg>
        <pc:grpChg chg="mod">
          <ac:chgData name="Antonio Carlos Meira Neto" userId="59b1efde8bf749db" providerId="LiveId" clId="{07B0453F-BBDB-4E33-BB4C-5A0F3C118591}" dt="2021-11-21T01:18:10.329" v="587"/>
          <ac:grpSpMkLst>
            <pc:docMk/>
            <pc:sldMk cId="1709215102" sldId="283"/>
            <ac:grpSpMk id="8" creationId="{594492E6-6BBF-47AB-8B4E-06A3751EF5A6}"/>
          </ac:grpSpMkLst>
        </pc:grpChg>
        <pc:grpChg chg="mod">
          <ac:chgData name="Antonio Carlos Meira Neto" userId="59b1efde8bf749db" providerId="LiveId" clId="{07B0453F-BBDB-4E33-BB4C-5A0F3C118591}" dt="2021-11-21T01:18:10.329" v="587"/>
          <ac:grpSpMkLst>
            <pc:docMk/>
            <pc:sldMk cId="1709215102" sldId="283"/>
            <ac:grpSpMk id="9" creationId="{6A5DF42E-053E-45F7-B1BD-0DCE322C48D9}"/>
          </ac:grpSpMkLst>
        </pc:grpChg>
        <pc:grpChg chg="add mod">
          <ac:chgData name="Antonio Carlos Meira Neto" userId="59b1efde8bf749db" providerId="LiveId" clId="{07B0453F-BBDB-4E33-BB4C-5A0F3C118591}" dt="2021-11-21T07:52:54.719" v="3580" actId="164"/>
          <ac:grpSpMkLst>
            <pc:docMk/>
            <pc:sldMk cId="1709215102" sldId="283"/>
            <ac:grpSpMk id="76" creationId="{15E2B657-7523-465B-BAE6-641D69FB6B6C}"/>
          </ac:grpSpMkLst>
        </pc:grpChg>
        <pc:grpChg chg="add mod">
          <ac:chgData name="Antonio Carlos Meira Neto" userId="59b1efde8bf749db" providerId="LiveId" clId="{07B0453F-BBDB-4E33-BB4C-5A0F3C118591}" dt="2021-11-21T07:52:54.719" v="3580" actId="164"/>
          <ac:grpSpMkLst>
            <pc:docMk/>
            <pc:sldMk cId="1709215102" sldId="283"/>
            <ac:grpSpMk id="78" creationId="{7FB378B8-BF09-4194-8524-D09F3F8746B5}"/>
          </ac:grpSpMkLst>
        </pc:grpChg>
        <pc:graphicFrameChg chg="del">
          <ac:chgData name="Antonio Carlos Meira Neto" userId="59b1efde8bf749db" providerId="LiveId" clId="{07B0453F-BBDB-4E33-BB4C-5A0F3C118591}" dt="2021-11-19T03:39:49.372" v="368" actId="478"/>
          <ac:graphicFrameMkLst>
            <pc:docMk/>
            <pc:sldMk cId="1709215102" sldId="283"/>
            <ac:graphicFrameMk id="5" creationId="{C94DD6E2-99CF-4A57-9C1C-1C19D6374DD1}"/>
          </ac:graphicFrameMkLst>
        </pc:graphicFrameChg>
        <pc:graphicFrameChg chg="mod modGraphic">
          <ac:chgData name="Antonio Carlos Meira Neto" userId="59b1efde8bf749db" providerId="LiveId" clId="{07B0453F-BBDB-4E33-BB4C-5A0F3C118591}" dt="2021-11-21T01:52:01.192" v="1157" actId="14100"/>
          <ac:graphicFrameMkLst>
            <pc:docMk/>
            <pc:sldMk cId="1709215102" sldId="283"/>
            <ac:graphicFrameMk id="6" creationId="{925D7B4C-3252-4495-9A4E-05AAB0AC8293}"/>
          </ac:graphicFrameMkLst>
        </pc:graphicFrameChg>
        <pc:graphicFrameChg chg="del mod">
          <ac:chgData name="Antonio Carlos Meira Neto" userId="59b1efde8bf749db" providerId="LiveId" clId="{07B0453F-BBDB-4E33-BB4C-5A0F3C118591}" dt="2021-11-19T03:39:54.608" v="370" actId="478"/>
          <ac:graphicFrameMkLst>
            <pc:docMk/>
            <pc:sldMk cId="1709215102" sldId="283"/>
            <ac:graphicFrameMk id="7" creationId="{3624EBFF-79C0-4FF0-A78C-6E0E61EB8DC5}"/>
          </ac:graphicFrameMkLst>
        </pc:graphicFrameChg>
        <pc:graphicFrameChg chg="del">
          <ac:chgData name="Antonio Carlos Meira Neto" userId="59b1efde8bf749db" providerId="LiveId" clId="{07B0453F-BBDB-4E33-BB4C-5A0F3C118591}" dt="2021-11-19T03:39:46.813" v="367" actId="478"/>
          <ac:graphicFrameMkLst>
            <pc:docMk/>
            <pc:sldMk cId="1709215102" sldId="283"/>
            <ac:graphicFrameMk id="9" creationId="{4DD7024F-C39C-4BC4-940F-2222C1BA869F}"/>
          </ac:graphicFrameMkLst>
        </pc:graphicFrameChg>
        <pc:graphicFrameChg chg="del">
          <ac:chgData name="Antonio Carlos Meira Neto" userId="59b1efde8bf749db" providerId="LiveId" clId="{07B0453F-BBDB-4E33-BB4C-5A0F3C118591}" dt="2021-11-19T03:39:46.813" v="367" actId="478"/>
          <ac:graphicFrameMkLst>
            <pc:docMk/>
            <pc:sldMk cId="1709215102" sldId="283"/>
            <ac:graphicFrameMk id="10" creationId="{8A249444-C714-4458-9F99-F578A6943323}"/>
          </ac:graphicFrameMkLst>
        </pc:graphicFrameChg>
        <pc:graphicFrameChg chg="del">
          <ac:chgData name="Antonio Carlos Meira Neto" userId="59b1efde8bf749db" providerId="LiveId" clId="{07B0453F-BBDB-4E33-BB4C-5A0F3C118591}" dt="2021-11-19T03:39:56.420" v="371" actId="478"/>
          <ac:graphicFrameMkLst>
            <pc:docMk/>
            <pc:sldMk cId="1709215102" sldId="283"/>
            <ac:graphicFrameMk id="11" creationId="{B77ABE9D-4DDC-4A8D-B144-581B18514EB4}"/>
          </ac:graphicFrameMkLst>
        </pc:graphicFrameChg>
        <pc:graphicFrameChg chg="add del mod">
          <ac:chgData name="Antonio Carlos Meira Neto" userId="59b1efde8bf749db" providerId="LiveId" clId="{07B0453F-BBDB-4E33-BB4C-5A0F3C118591}" dt="2021-11-21T01:49:02.081" v="1130" actId="478"/>
          <ac:graphicFrameMkLst>
            <pc:docMk/>
            <pc:sldMk cId="1709215102" sldId="283"/>
            <ac:graphicFrameMk id="13" creationId="{3D4AE7F3-32BF-4E7E-A371-8E195D57E878}"/>
          </ac:graphicFrameMkLst>
        </pc:graphicFrameChg>
        <pc:cxnChg chg="mod">
          <ac:chgData name="Antonio Carlos Meira Neto" userId="59b1efde8bf749db" providerId="LiveId" clId="{07B0453F-BBDB-4E33-BB4C-5A0F3C118591}" dt="2021-11-21T01:18:10.329" v="587"/>
          <ac:cxnSpMkLst>
            <pc:docMk/>
            <pc:sldMk cId="1709215102" sldId="283"/>
            <ac:cxnSpMk id="10" creationId="{2F20D16A-B0F8-4CED-BD6B-9A2F11AA15A0}"/>
          </ac:cxnSpMkLst>
        </pc:cxnChg>
        <pc:cxnChg chg="mod">
          <ac:chgData name="Antonio Carlos Meira Neto" userId="59b1efde8bf749db" providerId="LiveId" clId="{07B0453F-BBDB-4E33-BB4C-5A0F3C118591}" dt="2021-11-21T01:18:10.329" v="587"/>
          <ac:cxnSpMkLst>
            <pc:docMk/>
            <pc:sldMk cId="1709215102" sldId="283"/>
            <ac:cxnSpMk id="11" creationId="{B1D55372-681C-4E14-9C16-7D6DE93B3FA6}"/>
          </ac:cxnSpMkLst>
        </pc:cxnChg>
        <pc:cxnChg chg="mod">
          <ac:chgData name="Antonio Carlos Meira Neto" userId="59b1efde8bf749db" providerId="LiveId" clId="{07B0453F-BBDB-4E33-BB4C-5A0F3C118591}" dt="2021-11-21T01:18:10.329" v="587"/>
          <ac:cxnSpMkLst>
            <pc:docMk/>
            <pc:sldMk cId="1709215102" sldId="283"/>
            <ac:cxnSpMk id="20" creationId="{756030ED-69E6-4D3C-AF9F-A2E591042B23}"/>
          </ac:cxnSpMkLst>
        </pc:cxnChg>
        <pc:cxnChg chg="mod">
          <ac:chgData name="Antonio Carlos Meira Neto" userId="59b1efde8bf749db" providerId="LiveId" clId="{07B0453F-BBDB-4E33-BB4C-5A0F3C118591}" dt="2021-11-21T01:18:10.329" v="587"/>
          <ac:cxnSpMkLst>
            <pc:docMk/>
            <pc:sldMk cId="1709215102" sldId="283"/>
            <ac:cxnSpMk id="22" creationId="{5C8E7CA7-5964-4E69-A6D4-6583E9F23C7F}"/>
          </ac:cxnSpMkLst>
        </pc:cxnChg>
        <pc:cxnChg chg="mod">
          <ac:chgData name="Antonio Carlos Meira Neto" userId="59b1efde8bf749db" providerId="LiveId" clId="{07B0453F-BBDB-4E33-BB4C-5A0F3C118591}" dt="2021-11-21T01:18:10.329" v="587"/>
          <ac:cxnSpMkLst>
            <pc:docMk/>
            <pc:sldMk cId="1709215102" sldId="283"/>
            <ac:cxnSpMk id="25" creationId="{37147AA6-E815-4F68-A87F-8B59B9A3FF92}"/>
          </ac:cxnSpMkLst>
        </pc:cxnChg>
        <pc:cxnChg chg="mod">
          <ac:chgData name="Antonio Carlos Meira Neto" userId="59b1efde8bf749db" providerId="LiveId" clId="{07B0453F-BBDB-4E33-BB4C-5A0F3C118591}" dt="2021-11-21T01:18:10.329" v="587"/>
          <ac:cxnSpMkLst>
            <pc:docMk/>
            <pc:sldMk cId="1709215102" sldId="283"/>
            <ac:cxnSpMk id="27" creationId="{060DC2C1-9346-4458-B36C-2556837C45C1}"/>
          </ac:cxnSpMkLst>
        </pc:cxnChg>
        <pc:cxnChg chg="mod">
          <ac:chgData name="Antonio Carlos Meira Neto" userId="59b1efde8bf749db" providerId="LiveId" clId="{07B0453F-BBDB-4E33-BB4C-5A0F3C118591}" dt="2021-11-21T01:18:10.329" v="587"/>
          <ac:cxnSpMkLst>
            <pc:docMk/>
            <pc:sldMk cId="1709215102" sldId="283"/>
            <ac:cxnSpMk id="28" creationId="{5C23C8F0-6DA6-49B8-AE0C-4C587308083D}"/>
          </ac:cxnSpMkLst>
        </pc:cxnChg>
        <pc:cxnChg chg="mod">
          <ac:chgData name="Antonio Carlos Meira Neto" userId="59b1efde8bf749db" providerId="LiveId" clId="{07B0453F-BBDB-4E33-BB4C-5A0F3C118591}" dt="2021-11-21T01:18:10.329" v="587"/>
          <ac:cxnSpMkLst>
            <pc:docMk/>
            <pc:sldMk cId="1709215102" sldId="283"/>
            <ac:cxnSpMk id="32" creationId="{90D2E650-AC42-4BF1-9CE2-8A12B86B9B98}"/>
          </ac:cxnSpMkLst>
        </pc:cxnChg>
        <pc:cxnChg chg="mod">
          <ac:chgData name="Antonio Carlos Meira Neto" userId="59b1efde8bf749db" providerId="LiveId" clId="{07B0453F-BBDB-4E33-BB4C-5A0F3C118591}" dt="2021-11-21T01:18:10.329" v="587"/>
          <ac:cxnSpMkLst>
            <pc:docMk/>
            <pc:sldMk cId="1709215102" sldId="283"/>
            <ac:cxnSpMk id="33" creationId="{80EDD0C3-E2B2-41EC-BA0C-2B2104B616C4}"/>
          </ac:cxnSpMkLst>
        </pc:cxnChg>
        <pc:cxnChg chg="mod">
          <ac:chgData name="Antonio Carlos Meira Neto" userId="59b1efde8bf749db" providerId="LiveId" clId="{07B0453F-BBDB-4E33-BB4C-5A0F3C118591}" dt="2021-11-21T01:18:10.329" v="587"/>
          <ac:cxnSpMkLst>
            <pc:docMk/>
            <pc:sldMk cId="1709215102" sldId="283"/>
            <ac:cxnSpMk id="35" creationId="{7D2328B9-8B79-467A-B805-0BAC0EF7684A}"/>
          </ac:cxnSpMkLst>
        </pc:cxnChg>
        <pc:cxnChg chg="mod">
          <ac:chgData name="Antonio Carlos Meira Neto" userId="59b1efde8bf749db" providerId="LiveId" clId="{07B0453F-BBDB-4E33-BB4C-5A0F3C118591}" dt="2021-11-21T01:18:10.329" v="587"/>
          <ac:cxnSpMkLst>
            <pc:docMk/>
            <pc:sldMk cId="1709215102" sldId="283"/>
            <ac:cxnSpMk id="36" creationId="{3C474B46-5EB6-44E3-89EB-60933B454A3E}"/>
          </ac:cxnSpMkLst>
        </pc:cxnChg>
        <pc:cxnChg chg="mod">
          <ac:chgData name="Antonio Carlos Meira Neto" userId="59b1efde8bf749db" providerId="LiveId" clId="{07B0453F-BBDB-4E33-BB4C-5A0F3C118591}" dt="2021-11-21T01:18:10.329" v="587"/>
          <ac:cxnSpMkLst>
            <pc:docMk/>
            <pc:sldMk cId="1709215102" sldId="283"/>
            <ac:cxnSpMk id="37" creationId="{2CBDC5D2-8C2F-4E62-9C16-5D5663727959}"/>
          </ac:cxnSpMkLst>
        </pc:cxnChg>
        <pc:cxnChg chg="mod">
          <ac:chgData name="Antonio Carlos Meira Neto" userId="59b1efde8bf749db" providerId="LiveId" clId="{07B0453F-BBDB-4E33-BB4C-5A0F3C118591}" dt="2021-11-21T01:18:10.329" v="587"/>
          <ac:cxnSpMkLst>
            <pc:docMk/>
            <pc:sldMk cId="1709215102" sldId="283"/>
            <ac:cxnSpMk id="41" creationId="{41566197-7FED-4FD4-BE60-E99874B46F1F}"/>
          </ac:cxnSpMkLst>
        </pc:cxnChg>
        <pc:cxnChg chg="mod">
          <ac:chgData name="Antonio Carlos Meira Neto" userId="59b1efde8bf749db" providerId="LiveId" clId="{07B0453F-BBDB-4E33-BB4C-5A0F3C118591}" dt="2021-11-21T01:18:10.329" v="587"/>
          <ac:cxnSpMkLst>
            <pc:docMk/>
            <pc:sldMk cId="1709215102" sldId="283"/>
            <ac:cxnSpMk id="44" creationId="{F46FD4AD-9FA5-4E27-856F-6837E3E34E0A}"/>
          </ac:cxnSpMkLst>
        </pc:cxnChg>
        <pc:cxnChg chg="mod">
          <ac:chgData name="Antonio Carlos Meira Neto" userId="59b1efde8bf749db" providerId="LiveId" clId="{07B0453F-BBDB-4E33-BB4C-5A0F3C118591}" dt="2021-11-21T01:18:10.329" v="587"/>
          <ac:cxnSpMkLst>
            <pc:docMk/>
            <pc:sldMk cId="1709215102" sldId="283"/>
            <ac:cxnSpMk id="46" creationId="{0671BD89-2F4A-45BC-8D0F-59A256A41B54}"/>
          </ac:cxnSpMkLst>
        </pc:cxnChg>
        <pc:cxnChg chg="mod">
          <ac:chgData name="Antonio Carlos Meira Neto" userId="59b1efde8bf749db" providerId="LiveId" clId="{07B0453F-BBDB-4E33-BB4C-5A0F3C118591}" dt="2021-11-21T01:18:10.329" v="587"/>
          <ac:cxnSpMkLst>
            <pc:docMk/>
            <pc:sldMk cId="1709215102" sldId="283"/>
            <ac:cxnSpMk id="50" creationId="{969CEC00-5D91-4E68-9F70-D37601954C8B}"/>
          </ac:cxnSpMkLst>
        </pc:cxnChg>
        <pc:cxnChg chg="mod">
          <ac:chgData name="Antonio Carlos Meira Neto" userId="59b1efde8bf749db" providerId="LiveId" clId="{07B0453F-BBDB-4E33-BB4C-5A0F3C118591}" dt="2021-11-21T01:18:10.329" v="587"/>
          <ac:cxnSpMkLst>
            <pc:docMk/>
            <pc:sldMk cId="1709215102" sldId="283"/>
            <ac:cxnSpMk id="51" creationId="{EED450BC-4EF1-4979-87B0-1E797C8F5218}"/>
          </ac:cxnSpMkLst>
        </pc:cxnChg>
        <pc:cxnChg chg="mod">
          <ac:chgData name="Antonio Carlos Meira Neto" userId="59b1efde8bf749db" providerId="LiveId" clId="{07B0453F-BBDB-4E33-BB4C-5A0F3C118591}" dt="2021-11-21T01:18:10.329" v="587"/>
          <ac:cxnSpMkLst>
            <pc:docMk/>
            <pc:sldMk cId="1709215102" sldId="283"/>
            <ac:cxnSpMk id="52" creationId="{113C9D42-CCD9-4CD2-8523-EB6599D648F0}"/>
          </ac:cxnSpMkLst>
        </pc:cxnChg>
        <pc:cxnChg chg="mod">
          <ac:chgData name="Antonio Carlos Meira Neto" userId="59b1efde8bf749db" providerId="LiveId" clId="{07B0453F-BBDB-4E33-BB4C-5A0F3C118591}" dt="2021-11-21T01:18:10.329" v="587"/>
          <ac:cxnSpMkLst>
            <pc:docMk/>
            <pc:sldMk cId="1709215102" sldId="283"/>
            <ac:cxnSpMk id="54" creationId="{0FFA7279-1811-422F-AEC2-A32E42EF8C13}"/>
          </ac:cxnSpMkLst>
        </pc:cxnChg>
        <pc:cxnChg chg="mod">
          <ac:chgData name="Antonio Carlos Meira Neto" userId="59b1efde8bf749db" providerId="LiveId" clId="{07B0453F-BBDB-4E33-BB4C-5A0F3C118591}" dt="2021-11-21T01:18:10.329" v="587"/>
          <ac:cxnSpMkLst>
            <pc:docMk/>
            <pc:sldMk cId="1709215102" sldId="283"/>
            <ac:cxnSpMk id="55" creationId="{F570B9A5-B8E4-48BE-9ED9-5B68961A6305}"/>
          </ac:cxnSpMkLst>
        </pc:cxnChg>
        <pc:cxnChg chg="mod">
          <ac:chgData name="Antonio Carlos Meira Neto" userId="59b1efde8bf749db" providerId="LiveId" clId="{07B0453F-BBDB-4E33-BB4C-5A0F3C118591}" dt="2021-11-21T01:18:10.329" v="587"/>
          <ac:cxnSpMkLst>
            <pc:docMk/>
            <pc:sldMk cId="1709215102" sldId="283"/>
            <ac:cxnSpMk id="57" creationId="{2A643368-7201-4845-A090-35AAA664A3FD}"/>
          </ac:cxnSpMkLst>
        </pc:cxnChg>
        <pc:cxnChg chg="mod">
          <ac:chgData name="Antonio Carlos Meira Neto" userId="59b1efde8bf749db" providerId="LiveId" clId="{07B0453F-BBDB-4E33-BB4C-5A0F3C118591}" dt="2021-11-21T01:18:10.329" v="587"/>
          <ac:cxnSpMkLst>
            <pc:docMk/>
            <pc:sldMk cId="1709215102" sldId="283"/>
            <ac:cxnSpMk id="58" creationId="{CBB8E726-25F7-421C-82B9-40572104FA54}"/>
          </ac:cxnSpMkLst>
        </pc:cxnChg>
        <pc:cxnChg chg="mod">
          <ac:chgData name="Antonio Carlos Meira Neto" userId="59b1efde8bf749db" providerId="LiveId" clId="{07B0453F-BBDB-4E33-BB4C-5A0F3C118591}" dt="2021-11-21T01:18:10.329" v="587"/>
          <ac:cxnSpMkLst>
            <pc:docMk/>
            <pc:sldMk cId="1709215102" sldId="283"/>
            <ac:cxnSpMk id="62" creationId="{B02641E4-7FB6-43FD-A214-1156E1A8537D}"/>
          </ac:cxnSpMkLst>
        </pc:cxnChg>
        <pc:cxnChg chg="mod">
          <ac:chgData name="Antonio Carlos Meira Neto" userId="59b1efde8bf749db" providerId="LiveId" clId="{07B0453F-BBDB-4E33-BB4C-5A0F3C118591}" dt="2021-11-21T01:18:10.329" v="587"/>
          <ac:cxnSpMkLst>
            <pc:docMk/>
            <pc:sldMk cId="1709215102" sldId="283"/>
            <ac:cxnSpMk id="63" creationId="{FF6BB640-AC02-4A48-A616-BDA5AB7A0D87}"/>
          </ac:cxnSpMkLst>
        </pc:cxnChg>
        <pc:cxnChg chg="mod">
          <ac:chgData name="Antonio Carlos Meira Neto" userId="59b1efde8bf749db" providerId="LiveId" clId="{07B0453F-BBDB-4E33-BB4C-5A0F3C118591}" dt="2021-11-21T01:18:10.329" v="587"/>
          <ac:cxnSpMkLst>
            <pc:docMk/>
            <pc:sldMk cId="1709215102" sldId="283"/>
            <ac:cxnSpMk id="65" creationId="{0C438FB0-0545-41A7-8B56-0B87AA7DA043}"/>
          </ac:cxnSpMkLst>
        </pc:cxnChg>
        <pc:cxnChg chg="mod">
          <ac:chgData name="Antonio Carlos Meira Neto" userId="59b1efde8bf749db" providerId="LiveId" clId="{07B0453F-BBDB-4E33-BB4C-5A0F3C118591}" dt="2021-11-21T01:18:10.329" v="587"/>
          <ac:cxnSpMkLst>
            <pc:docMk/>
            <pc:sldMk cId="1709215102" sldId="283"/>
            <ac:cxnSpMk id="66" creationId="{189EF2FC-9894-4C76-93CD-D1DEA2916161}"/>
          </ac:cxnSpMkLst>
        </pc:cxnChg>
        <pc:cxnChg chg="mod">
          <ac:chgData name="Antonio Carlos Meira Neto" userId="59b1efde8bf749db" providerId="LiveId" clId="{07B0453F-BBDB-4E33-BB4C-5A0F3C118591}" dt="2021-11-21T01:18:10.329" v="587"/>
          <ac:cxnSpMkLst>
            <pc:docMk/>
            <pc:sldMk cId="1709215102" sldId="283"/>
            <ac:cxnSpMk id="67" creationId="{6158BE97-C7A1-41EA-A71F-F6080A5B7C30}"/>
          </ac:cxnSpMkLst>
        </pc:cxnChg>
      </pc:sldChg>
      <pc:sldChg chg="add del">
        <pc:chgData name="Antonio Carlos Meira Neto" userId="59b1efde8bf749db" providerId="LiveId" clId="{07B0453F-BBDB-4E33-BB4C-5A0F3C118591}" dt="2021-11-19T03:35:22.307" v="353" actId="47"/>
        <pc:sldMkLst>
          <pc:docMk/>
          <pc:sldMk cId="3606406604" sldId="283"/>
        </pc:sldMkLst>
      </pc:sldChg>
      <pc:sldChg chg="addSp delSp modSp add mod ord">
        <pc:chgData name="Antonio Carlos Meira Neto" userId="59b1efde8bf749db" providerId="LiveId" clId="{07B0453F-BBDB-4E33-BB4C-5A0F3C118591}" dt="2021-11-22T06:08:23.951" v="13540"/>
        <pc:sldMkLst>
          <pc:docMk/>
          <pc:sldMk cId="2599301344" sldId="284"/>
        </pc:sldMkLst>
        <pc:spChg chg="del">
          <ac:chgData name="Antonio Carlos Meira Neto" userId="59b1efde8bf749db" providerId="LiveId" clId="{07B0453F-BBDB-4E33-BB4C-5A0F3C118591}" dt="2021-11-21T21:54:19.298" v="4998" actId="478"/>
          <ac:spMkLst>
            <pc:docMk/>
            <pc:sldMk cId="2599301344" sldId="284"/>
            <ac:spMk id="2" creationId="{BE65F496-DD7E-46D5-9E4C-F520303CBBA5}"/>
          </ac:spMkLst>
        </pc:spChg>
        <pc:spChg chg="add mod">
          <ac:chgData name="Antonio Carlos Meira Neto" userId="59b1efde8bf749db" providerId="LiveId" clId="{07B0453F-BBDB-4E33-BB4C-5A0F3C118591}" dt="2021-11-21T02:04:47.558" v="1366" actId="164"/>
          <ac:spMkLst>
            <pc:docMk/>
            <pc:sldMk cId="2599301344" sldId="284"/>
            <ac:spMk id="3" creationId="{FFAFCC4F-595F-45CF-9EDE-E68023A36605}"/>
          </ac:spMkLst>
        </pc:spChg>
        <pc:spChg chg="add del mod">
          <ac:chgData name="Antonio Carlos Meira Neto" userId="59b1efde8bf749db" providerId="LiveId" clId="{07B0453F-BBDB-4E33-BB4C-5A0F3C118591}" dt="2021-11-21T21:54:21.722" v="4999" actId="478"/>
          <ac:spMkLst>
            <pc:docMk/>
            <pc:sldMk cId="2599301344" sldId="284"/>
            <ac:spMk id="5" creationId="{61EFF670-2301-4BF2-B9D5-C002E06C1AB4}"/>
          </ac:spMkLst>
        </pc:spChg>
        <pc:spChg chg="add mod">
          <ac:chgData name="Antonio Carlos Meira Neto" userId="59b1efde8bf749db" providerId="LiveId" clId="{07B0453F-BBDB-4E33-BB4C-5A0F3C118591}" dt="2021-11-21T02:04:47.558" v="1366" actId="164"/>
          <ac:spMkLst>
            <pc:docMk/>
            <pc:sldMk cId="2599301344" sldId="284"/>
            <ac:spMk id="10" creationId="{38459D7C-B45E-4FB8-9520-A494436494EC}"/>
          </ac:spMkLst>
        </pc:spChg>
        <pc:spChg chg="add mod">
          <ac:chgData name="Antonio Carlos Meira Neto" userId="59b1efde8bf749db" providerId="LiveId" clId="{07B0453F-BBDB-4E33-BB4C-5A0F3C118591}" dt="2021-11-21T02:04:47.558" v="1366" actId="164"/>
          <ac:spMkLst>
            <pc:docMk/>
            <pc:sldMk cId="2599301344" sldId="284"/>
            <ac:spMk id="11" creationId="{35AA81EF-6DE8-4C39-9AF6-FFBA8D05B215}"/>
          </ac:spMkLst>
        </pc:spChg>
        <pc:spChg chg="del">
          <ac:chgData name="Antonio Carlos Meira Neto" userId="59b1efde8bf749db" providerId="LiveId" clId="{07B0453F-BBDB-4E33-BB4C-5A0F3C118591}" dt="2021-11-19T04:36:26.644" v="473" actId="478"/>
          <ac:spMkLst>
            <pc:docMk/>
            <pc:sldMk cId="2599301344" sldId="284"/>
            <ac:spMk id="12" creationId="{0239CED9-C07E-4EB7-9CEC-AF21017AADE6}"/>
          </ac:spMkLst>
        </pc:spChg>
        <pc:spChg chg="add mod">
          <ac:chgData name="Antonio Carlos Meira Neto" userId="59b1efde8bf749db" providerId="LiveId" clId="{07B0453F-BBDB-4E33-BB4C-5A0F3C118591}" dt="2021-11-21T02:04:47.558" v="1366" actId="164"/>
          <ac:spMkLst>
            <pc:docMk/>
            <pc:sldMk cId="2599301344" sldId="284"/>
            <ac:spMk id="12" creationId="{6023BCFC-CE62-489C-9781-C61065A5DFEB}"/>
          </ac:spMkLst>
        </pc:spChg>
        <pc:spChg chg="add mod">
          <ac:chgData name="Antonio Carlos Meira Neto" userId="59b1efde8bf749db" providerId="LiveId" clId="{07B0453F-BBDB-4E33-BB4C-5A0F3C118591}" dt="2021-11-21T02:04:47.558" v="1366" actId="164"/>
          <ac:spMkLst>
            <pc:docMk/>
            <pc:sldMk cId="2599301344" sldId="284"/>
            <ac:spMk id="13" creationId="{AF889CDA-19DA-40AC-8067-8D610C9A4D0B}"/>
          </ac:spMkLst>
        </pc:spChg>
        <pc:spChg chg="add mod">
          <ac:chgData name="Antonio Carlos Meira Neto" userId="59b1efde8bf749db" providerId="LiveId" clId="{07B0453F-BBDB-4E33-BB4C-5A0F3C118591}" dt="2021-11-21T02:04:47.558" v="1366" actId="164"/>
          <ac:spMkLst>
            <pc:docMk/>
            <pc:sldMk cId="2599301344" sldId="284"/>
            <ac:spMk id="14" creationId="{04B55A1E-35F6-4439-868B-6A9526321652}"/>
          </ac:spMkLst>
        </pc:spChg>
        <pc:spChg chg="add mod">
          <ac:chgData name="Antonio Carlos Meira Neto" userId="59b1efde8bf749db" providerId="LiveId" clId="{07B0453F-BBDB-4E33-BB4C-5A0F3C118591}" dt="2021-11-21T02:04:47.558" v="1366" actId="164"/>
          <ac:spMkLst>
            <pc:docMk/>
            <pc:sldMk cId="2599301344" sldId="284"/>
            <ac:spMk id="15" creationId="{BCCAB359-0246-4399-B5B2-A944B608C818}"/>
          </ac:spMkLst>
        </pc:spChg>
        <pc:spChg chg="add mod">
          <ac:chgData name="Antonio Carlos Meira Neto" userId="59b1efde8bf749db" providerId="LiveId" clId="{07B0453F-BBDB-4E33-BB4C-5A0F3C118591}" dt="2021-11-21T02:04:47.558" v="1366" actId="164"/>
          <ac:spMkLst>
            <pc:docMk/>
            <pc:sldMk cId="2599301344" sldId="284"/>
            <ac:spMk id="16" creationId="{C933F124-233C-46CB-BBE2-F042B8DCDF25}"/>
          </ac:spMkLst>
        </pc:spChg>
        <pc:spChg chg="add mod">
          <ac:chgData name="Antonio Carlos Meira Neto" userId="59b1efde8bf749db" providerId="LiveId" clId="{07B0453F-BBDB-4E33-BB4C-5A0F3C118591}" dt="2021-11-21T02:04:47.558" v="1366" actId="164"/>
          <ac:spMkLst>
            <pc:docMk/>
            <pc:sldMk cId="2599301344" sldId="284"/>
            <ac:spMk id="17" creationId="{76136950-86F4-472D-B533-7920399C87B0}"/>
          </ac:spMkLst>
        </pc:spChg>
        <pc:spChg chg="mod">
          <ac:chgData name="Antonio Carlos Meira Neto" userId="59b1efde8bf749db" providerId="LiveId" clId="{07B0453F-BBDB-4E33-BB4C-5A0F3C118591}" dt="2021-11-21T02:41:34.171" v="1376"/>
          <ac:spMkLst>
            <pc:docMk/>
            <pc:sldMk cId="2599301344" sldId="284"/>
            <ac:spMk id="26" creationId="{053B25F3-65C1-45F3-A7ED-351318D1EF5F}"/>
          </ac:spMkLst>
        </pc:spChg>
        <pc:spChg chg="mod">
          <ac:chgData name="Antonio Carlos Meira Neto" userId="59b1efde8bf749db" providerId="LiveId" clId="{07B0453F-BBDB-4E33-BB4C-5A0F3C118591}" dt="2021-11-21T02:41:34.171" v="1376"/>
          <ac:spMkLst>
            <pc:docMk/>
            <pc:sldMk cId="2599301344" sldId="284"/>
            <ac:spMk id="27" creationId="{01EA324C-54A2-48D8-B723-6F0A993F8090}"/>
          </ac:spMkLst>
        </pc:spChg>
        <pc:spChg chg="mod">
          <ac:chgData name="Antonio Carlos Meira Neto" userId="59b1efde8bf749db" providerId="LiveId" clId="{07B0453F-BBDB-4E33-BB4C-5A0F3C118591}" dt="2021-11-21T02:41:34.171" v="1376"/>
          <ac:spMkLst>
            <pc:docMk/>
            <pc:sldMk cId="2599301344" sldId="284"/>
            <ac:spMk id="28" creationId="{1240116E-3787-42A5-A6EB-0D0F1ABADD19}"/>
          </ac:spMkLst>
        </pc:spChg>
        <pc:spChg chg="mod">
          <ac:chgData name="Antonio Carlos Meira Neto" userId="59b1efde8bf749db" providerId="LiveId" clId="{07B0453F-BBDB-4E33-BB4C-5A0F3C118591}" dt="2021-11-21T02:41:34.171" v="1376"/>
          <ac:spMkLst>
            <pc:docMk/>
            <pc:sldMk cId="2599301344" sldId="284"/>
            <ac:spMk id="29" creationId="{C378BF1A-3ECA-49F7-BE8C-97AF1ADF38BD}"/>
          </ac:spMkLst>
        </pc:spChg>
        <pc:spChg chg="mod">
          <ac:chgData name="Antonio Carlos Meira Neto" userId="59b1efde8bf749db" providerId="LiveId" clId="{07B0453F-BBDB-4E33-BB4C-5A0F3C118591}" dt="2021-11-21T02:41:34.171" v="1376"/>
          <ac:spMkLst>
            <pc:docMk/>
            <pc:sldMk cId="2599301344" sldId="284"/>
            <ac:spMk id="38" creationId="{4EC531D1-9AD8-43EB-9226-28E247FCD8B7}"/>
          </ac:spMkLst>
        </pc:spChg>
        <pc:spChg chg="mod">
          <ac:chgData name="Antonio Carlos Meira Neto" userId="59b1efde8bf749db" providerId="LiveId" clId="{07B0453F-BBDB-4E33-BB4C-5A0F3C118591}" dt="2021-11-21T02:41:34.171" v="1376"/>
          <ac:spMkLst>
            <pc:docMk/>
            <pc:sldMk cId="2599301344" sldId="284"/>
            <ac:spMk id="43" creationId="{6145D084-0C9F-496E-A423-7525E6EA1F79}"/>
          </ac:spMkLst>
        </pc:spChg>
        <pc:spChg chg="mod">
          <ac:chgData name="Antonio Carlos Meira Neto" userId="59b1efde8bf749db" providerId="LiveId" clId="{07B0453F-BBDB-4E33-BB4C-5A0F3C118591}" dt="2021-11-21T02:41:34.171" v="1376"/>
          <ac:spMkLst>
            <pc:docMk/>
            <pc:sldMk cId="2599301344" sldId="284"/>
            <ac:spMk id="44" creationId="{B0D91D11-4B2F-4592-88E8-332626D97B04}"/>
          </ac:spMkLst>
        </pc:spChg>
        <pc:spChg chg="mod">
          <ac:chgData name="Antonio Carlos Meira Neto" userId="59b1efde8bf749db" providerId="LiveId" clId="{07B0453F-BBDB-4E33-BB4C-5A0F3C118591}" dt="2021-11-21T02:41:34.171" v="1376"/>
          <ac:spMkLst>
            <pc:docMk/>
            <pc:sldMk cId="2599301344" sldId="284"/>
            <ac:spMk id="45" creationId="{9B3A3835-3097-4343-ADAB-0021E302FE08}"/>
          </ac:spMkLst>
        </pc:spChg>
        <pc:spChg chg="mod">
          <ac:chgData name="Antonio Carlos Meira Neto" userId="59b1efde8bf749db" providerId="LiveId" clId="{07B0453F-BBDB-4E33-BB4C-5A0F3C118591}" dt="2021-11-21T02:41:34.171" v="1376"/>
          <ac:spMkLst>
            <pc:docMk/>
            <pc:sldMk cId="2599301344" sldId="284"/>
            <ac:spMk id="46" creationId="{4044DFBA-B250-4A43-A5E0-882D3D6800C6}"/>
          </ac:spMkLst>
        </pc:spChg>
        <pc:spChg chg="mod">
          <ac:chgData name="Antonio Carlos Meira Neto" userId="59b1efde8bf749db" providerId="LiveId" clId="{07B0453F-BBDB-4E33-BB4C-5A0F3C118591}" dt="2021-11-21T02:41:34.171" v="1376"/>
          <ac:spMkLst>
            <pc:docMk/>
            <pc:sldMk cId="2599301344" sldId="284"/>
            <ac:spMk id="49" creationId="{74A8AB6A-FED9-4654-BE0E-FFEDEDE3FBAD}"/>
          </ac:spMkLst>
        </pc:spChg>
        <pc:spChg chg="mod">
          <ac:chgData name="Antonio Carlos Meira Neto" userId="59b1efde8bf749db" providerId="LiveId" clId="{07B0453F-BBDB-4E33-BB4C-5A0F3C118591}" dt="2021-11-21T02:41:34.171" v="1376"/>
          <ac:spMkLst>
            <pc:docMk/>
            <pc:sldMk cId="2599301344" sldId="284"/>
            <ac:spMk id="54" creationId="{F3F2B56B-9149-40EE-9BEF-224BE563D811}"/>
          </ac:spMkLst>
        </pc:spChg>
        <pc:spChg chg="mod">
          <ac:chgData name="Antonio Carlos Meira Neto" userId="59b1efde8bf749db" providerId="LiveId" clId="{07B0453F-BBDB-4E33-BB4C-5A0F3C118591}" dt="2021-11-21T02:41:34.171" v="1376"/>
          <ac:spMkLst>
            <pc:docMk/>
            <pc:sldMk cId="2599301344" sldId="284"/>
            <ac:spMk id="60" creationId="{ECE34FC9-BEE9-48C1-97CB-6A9C38B5070D}"/>
          </ac:spMkLst>
        </pc:spChg>
        <pc:spChg chg="mod">
          <ac:chgData name="Antonio Carlos Meira Neto" userId="59b1efde8bf749db" providerId="LiveId" clId="{07B0453F-BBDB-4E33-BB4C-5A0F3C118591}" dt="2021-11-21T02:41:34.171" v="1376"/>
          <ac:spMkLst>
            <pc:docMk/>
            <pc:sldMk cId="2599301344" sldId="284"/>
            <ac:spMk id="65" creationId="{BC91FB8E-7C0D-45F5-BBEB-3CC1FD24F90C}"/>
          </ac:spMkLst>
        </pc:spChg>
        <pc:spChg chg="mod">
          <ac:chgData name="Antonio Carlos Meira Neto" userId="59b1efde8bf749db" providerId="LiveId" clId="{07B0453F-BBDB-4E33-BB4C-5A0F3C118591}" dt="2021-11-21T02:41:34.171" v="1376"/>
          <ac:spMkLst>
            <pc:docMk/>
            <pc:sldMk cId="2599301344" sldId="284"/>
            <ac:spMk id="74" creationId="{0BA2146F-C910-4B3C-AD37-5596479F8127}"/>
          </ac:spMkLst>
        </pc:spChg>
        <pc:spChg chg="mod">
          <ac:chgData name="Antonio Carlos Meira Neto" userId="59b1efde8bf749db" providerId="LiveId" clId="{07B0453F-BBDB-4E33-BB4C-5A0F3C118591}" dt="2021-11-21T02:41:34.171" v="1376"/>
          <ac:spMkLst>
            <pc:docMk/>
            <pc:sldMk cId="2599301344" sldId="284"/>
            <ac:spMk id="75" creationId="{28400699-4785-491A-9A7A-E0034FCE26C9}"/>
          </ac:spMkLst>
        </pc:spChg>
        <pc:spChg chg="mod">
          <ac:chgData name="Antonio Carlos Meira Neto" userId="59b1efde8bf749db" providerId="LiveId" clId="{07B0453F-BBDB-4E33-BB4C-5A0F3C118591}" dt="2021-11-21T02:41:34.171" v="1376"/>
          <ac:spMkLst>
            <pc:docMk/>
            <pc:sldMk cId="2599301344" sldId="284"/>
            <ac:spMk id="76" creationId="{7839A5E4-A573-4F14-AE49-CDAD00AF79DA}"/>
          </ac:spMkLst>
        </pc:spChg>
        <pc:spChg chg="mod">
          <ac:chgData name="Antonio Carlos Meira Neto" userId="59b1efde8bf749db" providerId="LiveId" clId="{07B0453F-BBDB-4E33-BB4C-5A0F3C118591}" dt="2021-11-21T02:41:34.171" v="1376"/>
          <ac:spMkLst>
            <pc:docMk/>
            <pc:sldMk cId="2599301344" sldId="284"/>
            <ac:spMk id="77" creationId="{A89DE762-ECBA-4E4C-A62F-BC85C179A9E6}"/>
          </ac:spMkLst>
        </pc:spChg>
        <pc:spChg chg="mod">
          <ac:chgData name="Antonio Carlos Meira Neto" userId="59b1efde8bf749db" providerId="LiveId" clId="{07B0453F-BBDB-4E33-BB4C-5A0F3C118591}" dt="2021-11-21T02:41:34.171" v="1376"/>
          <ac:spMkLst>
            <pc:docMk/>
            <pc:sldMk cId="2599301344" sldId="284"/>
            <ac:spMk id="78" creationId="{5C6B619A-F527-4FEF-82D8-340174603AB6}"/>
          </ac:spMkLst>
        </pc:spChg>
        <pc:spChg chg="mod">
          <ac:chgData name="Antonio Carlos Meira Neto" userId="59b1efde8bf749db" providerId="LiveId" clId="{07B0453F-BBDB-4E33-BB4C-5A0F3C118591}" dt="2021-11-21T02:41:34.171" v="1376"/>
          <ac:spMkLst>
            <pc:docMk/>
            <pc:sldMk cId="2599301344" sldId="284"/>
            <ac:spMk id="83" creationId="{BCC7B191-2DFB-4202-A41B-EF1D609016E3}"/>
          </ac:spMkLst>
        </pc:spChg>
        <pc:spChg chg="mod">
          <ac:chgData name="Antonio Carlos Meira Neto" userId="59b1efde8bf749db" providerId="LiveId" clId="{07B0453F-BBDB-4E33-BB4C-5A0F3C118591}" dt="2021-11-21T02:41:34.171" v="1376"/>
          <ac:spMkLst>
            <pc:docMk/>
            <pc:sldMk cId="2599301344" sldId="284"/>
            <ac:spMk id="89" creationId="{6DC13062-31B8-475E-8A76-455F893AF5FD}"/>
          </ac:spMkLst>
        </pc:spChg>
        <pc:spChg chg="mod">
          <ac:chgData name="Antonio Carlos Meira Neto" userId="59b1efde8bf749db" providerId="LiveId" clId="{07B0453F-BBDB-4E33-BB4C-5A0F3C118591}" dt="2021-11-21T02:41:34.171" v="1376"/>
          <ac:spMkLst>
            <pc:docMk/>
            <pc:sldMk cId="2599301344" sldId="284"/>
            <ac:spMk id="95" creationId="{D1B70415-2E42-49DB-872F-91B6F36390E8}"/>
          </ac:spMkLst>
        </pc:spChg>
        <pc:spChg chg="mod">
          <ac:chgData name="Antonio Carlos Meira Neto" userId="59b1efde8bf749db" providerId="LiveId" clId="{07B0453F-BBDB-4E33-BB4C-5A0F3C118591}" dt="2021-11-21T02:41:34.171" v="1376"/>
          <ac:spMkLst>
            <pc:docMk/>
            <pc:sldMk cId="2599301344" sldId="284"/>
            <ac:spMk id="96" creationId="{ADCEF4FC-0B8B-4A28-8F15-0ECFF29DE758}"/>
          </ac:spMkLst>
        </pc:spChg>
        <pc:spChg chg="mod">
          <ac:chgData name="Antonio Carlos Meira Neto" userId="59b1efde8bf749db" providerId="LiveId" clId="{07B0453F-BBDB-4E33-BB4C-5A0F3C118591}" dt="2021-11-21T02:41:34.171" v="1376"/>
          <ac:spMkLst>
            <pc:docMk/>
            <pc:sldMk cId="2599301344" sldId="284"/>
            <ac:spMk id="97" creationId="{FE875E91-6D99-431B-AF68-83049646E9B9}"/>
          </ac:spMkLst>
        </pc:spChg>
        <pc:spChg chg="mod">
          <ac:chgData name="Antonio Carlos Meira Neto" userId="59b1efde8bf749db" providerId="LiveId" clId="{07B0453F-BBDB-4E33-BB4C-5A0F3C118591}" dt="2021-11-21T02:41:34.171" v="1376"/>
          <ac:spMkLst>
            <pc:docMk/>
            <pc:sldMk cId="2599301344" sldId="284"/>
            <ac:spMk id="98" creationId="{622E6487-F0BA-4ED6-8065-175EF323D77D}"/>
          </ac:spMkLst>
        </pc:spChg>
        <pc:spChg chg="mod">
          <ac:chgData name="Antonio Carlos Meira Neto" userId="59b1efde8bf749db" providerId="LiveId" clId="{07B0453F-BBDB-4E33-BB4C-5A0F3C118591}" dt="2021-11-21T02:41:34.171" v="1376"/>
          <ac:spMkLst>
            <pc:docMk/>
            <pc:sldMk cId="2599301344" sldId="284"/>
            <ac:spMk id="99" creationId="{3C56B55E-C571-48E5-9DFA-3C34A0744995}"/>
          </ac:spMkLst>
        </pc:spChg>
        <pc:spChg chg="mod">
          <ac:chgData name="Antonio Carlos Meira Neto" userId="59b1efde8bf749db" providerId="LiveId" clId="{07B0453F-BBDB-4E33-BB4C-5A0F3C118591}" dt="2021-11-21T02:41:34.171" v="1376"/>
          <ac:spMkLst>
            <pc:docMk/>
            <pc:sldMk cId="2599301344" sldId="284"/>
            <ac:spMk id="102" creationId="{0DA467A9-AEA4-43D6-B03D-EA08B286058E}"/>
          </ac:spMkLst>
        </pc:spChg>
        <pc:spChg chg="mod">
          <ac:chgData name="Antonio Carlos Meira Neto" userId="59b1efde8bf749db" providerId="LiveId" clId="{07B0453F-BBDB-4E33-BB4C-5A0F3C118591}" dt="2021-11-21T02:41:34.171" v="1376"/>
          <ac:spMkLst>
            <pc:docMk/>
            <pc:sldMk cId="2599301344" sldId="284"/>
            <ac:spMk id="107" creationId="{CDF2023B-14D1-4F93-A058-BC6184A0B898}"/>
          </ac:spMkLst>
        </pc:spChg>
        <pc:spChg chg="mod">
          <ac:chgData name="Antonio Carlos Meira Neto" userId="59b1efde8bf749db" providerId="LiveId" clId="{07B0453F-BBDB-4E33-BB4C-5A0F3C118591}" dt="2021-11-21T02:41:34.171" v="1376"/>
          <ac:spMkLst>
            <pc:docMk/>
            <pc:sldMk cId="2599301344" sldId="284"/>
            <ac:spMk id="116" creationId="{13A1C83B-F931-4DB3-84D3-01DD9156F0CE}"/>
          </ac:spMkLst>
        </pc:spChg>
        <pc:spChg chg="mod">
          <ac:chgData name="Antonio Carlos Meira Neto" userId="59b1efde8bf749db" providerId="LiveId" clId="{07B0453F-BBDB-4E33-BB4C-5A0F3C118591}" dt="2021-11-21T02:41:34.171" v="1376"/>
          <ac:spMkLst>
            <pc:docMk/>
            <pc:sldMk cId="2599301344" sldId="284"/>
            <ac:spMk id="117" creationId="{064D0DAB-13E5-48B4-8DAB-676692558379}"/>
          </ac:spMkLst>
        </pc:spChg>
        <pc:spChg chg="mod">
          <ac:chgData name="Antonio Carlos Meira Neto" userId="59b1efde8bf749db" providerId="LiveId" clId="{07B0453F-BBDB-4E33-BB4C-5A0F3C118591}" dt="2021-11-21T02:41:34.171" v="1376"/>
          <ac:spMkLst>
            <pc:docMk/>
            <pc:sldMk cId="2599301344" sldId="284"/>
            <ac:spMk id="118" creationId="{2E0798A3-D06A-454F-AC3A-E85C6CE73855}"/>
          </ac:spMkLst>
        </pc:spChg>
        <pc:spChg chg="mod">
          <ac:chgData name="Antonio Carlos Meira Neto" userId="59b1efde8bf749db" providerId="LiveId" clId="{07B0453F-BBDB-4E33-BB4C-5A0F3C118591}" dt="2021-11-21T02:41:34.171" v="1376"/>
          <ac:spMkLst>
            <pc:docMk/>
            <pc:sldMk cId="2599301344" sldId="284"/>
            <ac:spMk id="120" creationId="{9B4C61F6-D779-41B7-BBC5-1A9B655626A6}"/>
          </ac:spMkLst>
        </pc:spChg>
        <pc:spChg chg="mod">
          <ac:chgData name="Antonio Carlos Meira Neto" userId="59b1efde8bf749db" providerId="LiveId" clId="{07B0453F-BBDB-4E33-BB4C-5A0F3C118591}" dt="2021-11-21T02:41:34.171" v="1376"/>
          <ac:spMkLst>
            <pc:docMk/>
            <pc:sldMk cId="2599301344" sldId="284"/>
            <ac:spMk id="121" creationId="{0DA67EAF-C907-4E22-AE7D-A0D3A93D49F4}"/>
          </ac:spMkLst>
        </pc:spChg>
        <pc:spChg chg="mod">
          <ac:chgData name="Antonio Carlos Meira Neto" userId="59b1efde8bf749db" providerId="LiveId" clId="{07B0453F-BBDB-4E33-BB4C-5A0F3C118591}" dt="2021-11-21T02:41:34.171" v="1376"/>
          <ac:spMkLst>
            <pc:docMk/>
            <pc:sldMk cId="2599301344" sldId="284"/>
            <ac:spMk id="124" creationId="{B0371D66-FD6F-4B9A-9A14-739DE0D39F4F}"/>
          </ac:spMkLst>
        </pc:spChg>
        <pc:spChg chg="mod">
          <ac:chgData name="Antonio Carlos Meira Neto" userId="59b1efde8bf749db" providerId="LiveId" clId="{07B0453F-BBDB-4E33-BB4C-5A0F3C118591}" dt="2021-11-21T02:41:34.171" v="1376"/>
          <ac:spMkLst>
            <pc:docMk/>
            <pc:sldMk cId="2599301344" sldId="284"/>
            <ac:spMk id="129" creationId="{A8F00BEC-E634-4F81-9FEF-B4D4C0F16075}"/>
          </ac:spMkLst>
        </pc:spChg>
        <pc:spChg chg="add mod">
          <ac:chgData name="Antonio Carlos Meira Neto" userId="59b1efde8bf749db" providerId="LiveId" clId="{07B0453F-BBDB-4E33-BB4C-5A0F3C118591}" dt="2021-11-22T01:23:01.220" v="8176" actId="6549"/>
          <ac:spMkLst>
            <pc:docMk/>
            <pc:sldMk cId="2599301344" sldId="284"/>
            <ac:spMk id="137" creationId="{DBCE1771-8492-4442-8CAA-FC95B47A1ACC}"/>
          </ac:spMkLst>
        </pc:spChg>
        <pc:spChg chg="mod">
          <ac:chgData name="Antonio Carlos Meira Neto" userId="59b1efde8bf749db" providerId="LiveId" clId="{07B0453F-BBDB-4E33-BB4C-5A0F3C118591}" dt="2021-11-21T02:42:13.200" v="1382"/>
          <ac:spMkLst>
            <pc:docMk/>
            <pc:sldMk cId="2599301344" sldId="284"/>
            <ac:spMk id="140" creationId="{9EE5BC0C-E178-48CB-83DD-B4DBAD2261DA}"/>
          </ac:spMkLst>
        </pc:spChg>
        <pc:spChg chg="mod">
          <ac:chgData name="Antonio Carlos Meira Neto" userId="59b1efde8bf749db" providerId="LiveId" clId="{07B0453F-BBDB-4E33-BB4C-5A0F3C118591}" dt="2021-11-21T02:42:13.200" v="1382"/>
          <ac:spMkLst>
            <pc:docMk/>
            <pc:sldMk cId="2599301344" sldId="284"/>
            <ac:spMk id="141" creationId="{6608E50D-4B33-4D19-8988-ABE5FEE62980}"/>
          </ac:spMkLst>
        </pc:spChg>
        <pc:spChg chg="mod">
          <ac:chgData name="Antonio Carlos Meira Neto" userId="59b1efde8bf749db" providerId="LiveId" clId="{07B0453F-BBDB-4E33-BB4C-5A0F3C118591}" dt="2021-11-21T02:42:13.200" v="1382"/>
          <ac:spMkLst>
            <pc:docMk/>
            <pc:sldMk cId="2599301344" sldId="284"/>
            <ac:spMk id="142" creationId="{ABDD62C2-834C-4532-9D4D-58EF8AC35EDA}"/>
          </ac:spMkLst>
        </pc:spChg>
        <pc:spChg chg="mod">
          <ac:chgData name="Antonio Carlos Meira Neto" userId="59b1efde8bf749db" providerId="LiveId" clId="{07B0453F-BBDB-4E33-BB4C-5A0F3C118591}" dt="2021-11-21T02:42:13.200" v="1382"/>
          <ac:spMkLst>
            <pc:docMk/>
            <pc:sldMk cId="2599301344" sldId="284"/>
            <ac:spMk id="143" creationId="{B999B8D6-C1BF-4BB2-8A9C-9526307E2C88}"/>
          </ac:spMkLst>
        </pc:spChg>
        <pc:spChg chg="mod">
          <ac:chgData name="Antonio Carlos Meira Neto" userId="59b1efde8bf749db" providerId="LiveId" clId="{07B0453F-BBDB-4E33-BB4C-5A0F3C118591}" dt="2021-11-21T02:42:13.200" v="1382"/>
          <ac:spMkLst>
            <pc:docMk/>
            <pc:sldMk cId="2599301344" sldId="284"/>
            <ac:spMk id="152" creationId="{06CF9B90-F6A4-42F2-8A11-C8925DE44313}"/>
          </ac:spMkLst>
        </pc:spChg>
        <pc:spChg chg="mod">
          <ac:chgData name="Antonio Carlos Meira Neto" userId="59b1efde8bf749db" providerId="LiveId" clId="{07B0453F-BBDB-4E33-BB4C-5A0F3C118591}" dt="2021-11-21T02:42:13.200" v="1382"/>
          <ac:spMkLst>
            <pc:docMk/>
            <pc:sldMk cId="2599301344" sldId="284"/>
            <ac:spMk id="157" creationId="{BECB0F64-7058-47BE-AEBB-124520D6EDEC}"/>
          </ac:spMkLst>
        </pc:spChg>
        <pc:spChg chg="mod">
          <ac:chgData name="Antonio Carlos Meira Neto" userId="59b1efde8bf749db" providerId="LiveId" clId="{07B0453F-BBDB-4E33-BB4C-5A0F3C118591}" dt="2021-11-21T02:42:13.200" v="1382"/>
          <ac:spMkLst>
            <pc:docMk/>
            <pc:sldMk cId="2599301344" sldId="284"/>
            <ac:spMk id="158" creationId="{9D07AF8B-CAAF-415E-89B3-243F2FF2F8F5}"/>
          </ac:spMkLst>
        </pc:spChg>
        <pc:spChg chg="mod">
          <ac:chgData name="Antonio Carlos Meira Neto" userId="59b1efde8bf749db" providerId="LiveId" clId="{07B0453F-BBDB-4E33-BB4C-5A0F3C118591}" dt="2021-11-21T02:42:13.200" v="1382"/>
          <ac:spMkLst>
            <pc:docMk/>
            <pc:sldMk cId="2599301344" sldId="284"/>
            <ac:spMk id="159" creationId="{83EB88E9-8CF3-4241-9E47-A14B12DF6D6F}"/>
          </ac:spMkLst>
        </pc:spChg>
        <pc:spChg chg="mod">
          <ac:chgData name="Antonio Carlos Meira Neto" userId="59b1efde8bf749db" providerId="LiveId" clId="{07B0453F-BBDB-4E33-BB4C-5A0F3C118591}" dt="2021-11-21T02:42:13.200" v="1382"/>
          <ac:spMkLst>
            <pc:docMk/>
            <pc:sldMk cId="2599301344" sldId="284"/>
            <ac:spMk id="160" creationId="{5F3AC977-B451-46D8-A546-3764D3120428}"/>
          </ac:spMkLst>
        </pc:spChg>
        <pc:spChg chg="mod">
          <ac:chgData name="Antonio Carlos Meira Neto" userId="59b1efde8bf749db" providerId="LiveId" clId="{07B0453F-BBDB-4E33-BB4C-5A0F3C118591}" dt="2021-11-21T02:42:13.200" v="1382"/>
          <ac:spMkLst>
            <pc:docMk/>
            <pc:sldMk cId="2599301344" sldId="284"/>
            <ac:spMk id="163" creationId="{49777AA4-9C30-4500-B928-38D68B07B853}"/>
          </ac:spMkLst>
        </pc:spChg>
        <pc:spChg chg="mod">
          <ac:chgData name="Antonio Carlos Meira Neto" userId="59b1efde8bf749db" providerId="LiveId" clId="{07B0453F-BBDB-4E33-BB4C-5A0F3C118591}" dt="2021-11-21T02:42:13.200" v="1382"/>
          <ac:spMkLst>
            <pc:docMk/>
            <pc:sldMk cId="2599301344" sldId="284"/>
            <ac:spMk id="168" creationId="{FD0A5CE6-0A42-4749-9743-E6FF765BF672}"/>
          </ac:spMkLst>
        </pc:spChg>
        <pc:spChg chg="mod">
          <ac:chgData name="Antonio Carlos Meira Neto" userId="59b1efde8bf749db" providerId="LiveId" clId="{07B0453F-BBDB-4E33-BB4C-5A0F3C118591}" dt="2021-11-21T02:42:13.200" v="1382"/>
          <ac:spMkLst>
            <pc:docMk/>
            <pc:sldMk cId="2599301344" sldId="284"/>
            <ac:spMk id="174" creationId="{3E93670A-CDB6-4A1C-8E7F-5612479F4EDE}"/>
          </ac:spMkLst>
        </pc:spChg>
        <pc:spChg chg="mod">
          <ac:chgData name="Antonio Carlos Meira Neto" userId="59b1efde8bf749db" providerId="LiveId" clId="{07B0453F-BBDB-4E33-BB4C-5A0F3C118591}" dt="2021-11-21T02:42:13.200" v="1382"/>
          <ac:spMkLst>
            <pc:docMk/>
            <pc:sldMk cId="2599301344" sldId="284"/>
            <ac:spMk id="179" creationId="{986A5EBB-7378-454F-8D96-4481229D2B2A}"/>
          </ac:spMkLst>
        </pc:spChg>
        <pc:spChg chg="mod">
          <ac:chgData name="Antonio Carlos Meira Neto" userId="59b1efde8bf749db" providerId="LiveId" clId="{07B0453F-BBDB-4E33-BB4C-5A0F3C118591}" dt="2021-11-21T02:42:13.200" v="1382"/>
          <ac:spMkLst>
            <pc:docMk/>
            <pc:sldMk cId="2599301344" sldId="284"/>
            <ac:spMk id="188" creationId="{4BD267D4-04DF-44B6-9124-DC399D75A60E}"/>
          </ac:spMkLst>
        </pc:spChg>
        <pc:spChg chg="mod">
          <ac:chgData name="Antonio Carlos Meira Neto" userId="59b1efde8bf749db" providerId="LiveId" clId="{07B0453F-BBDB-4E33-BB4C-5A0F3C118591}" dt="2021-11-21T02:42:13.200" v="1382"/>
          <ac:spMkLst>
            <pc:docMk/>
            <pc:sldMk cId="2599301344" sldId="284"/>
            <ac:spMk id="189" creationId="{1B4C5538-B2FE-43CF-9C4C-FDA83E8A96E4}"/>
          </ac:spMkLst>
        </pc:spChg>
        <pc:spChg chg="mod">
          <ac:chgData name="Antonio Carlos Meira Neto" userId="59b1efde8bf749db" providerId="LiveId" clId="{07B0453F-BBDB-4E33-BB4C-5A0F3C118591}" dt="2021-11-21T02:42:13.200" v="1382"/>
          <ac:spMkLst>
            <pc:docMk/>
            <pc:sldMk cId="2599301344" sldId="284"/>
            <ac:spMk id="190" creationId="{1F5AA9B9-EB19-4D39-B333-A6A049546FFD}"/>
          </ac:spMkLst>
        </pc:spChg>
        <pc:spChg chg="mod">
          <ac:chgData name="Antonio Carlos Meira Neto" userId="59b1efde8bf749db" providerId="LiveId" clId="{07B0453F-BBDB-4E33-BB4C-5A0F3C118591}" dt="2021-11-21T02:42:13.200" v="1382"/>
          <ac:spMkLst>
            <pc:docMk/>
            <pc:sldMk cId="2599301344" sldId="284"/>
            <ac:spMk id="191" creationId="{6652AAB9-6B04-4B9D-9D05-CF54266B332D}"/>
          </ac:spMkLst>
        </pc:spChg>
        <pc:spChg chg="mod">
          <ac:chgData name="Antonio Carlos Meira Neto" userId="59b1efde8bf749db" providerId="LiveId" clId="{07B0453F-BBDB-4E33-BB4C-5A0F3C118591}" dt="2021-11-21T02:42:13.200" v="1382"/>
          <ac:spMkLst>
            <pc:docMk/>
            <pc:sldMk cId="2599301344" sldId="284"/>
            <ac:spMk id="192" creationId="{CBC7FFFD-DF7D-445B-8CEF-B18AC6E8B7BF}"/>
          </ac:spMkLst>
        </pc:spChg>
        <pc:spChg chg="mod">
          <ac:chgData name="Antonio Carlos Meira Neto" userId="59b1efde8bf749db" providerId="LiveId" clId="{07B0453F-BBDB-4E33-BB4C-5A0F3C118591}" dt="2021-11-21T02:42:13.200" v="1382"/>
          <ac:spMkLst>
            <pc:docMk/>
            <pc:sldMk cId="2599301344" sldId="284"/>
            <ac:spMk id="197" creationId="{194B0831-7E11-4B68-A90F-F22E1FD318FE}"/>
          </ac:spMkLst>
        </pc:spChg>
        <pc:spChg chg="mod">
          <ac:chgData name="Antonio Carlos Meira Neto" userId="59b1efde8bf749db" providerId="LiveId" clId="{07B0453F-BBDB-4E33-BB4C-5A0F3C118591}" dt="2021-11-21T02:42:13.200" v="1382"/>
          <ac:spMkLst>
            <pc:docMk/>
            <pc:sldMk cId="2599301344" sldId="284"/>
            <ac:spMk id="203" creationId="{42953CCC-F79A-41D4-87E2-D54D25639900}"/>
          </ac:spMkLst>
        </pc:spChg>
        <pc:spChg chg="mod">
          <ac:chgData name="Antonio Carlos Meira Neto" userId="59b1efde8bf749db" providerId="LiveId" clId="{07B0453F-BBDB-4E33-BB4C-5A0F3C118591}" dt="2021-11-21T02:42:13.200" v="1382"/>
          <ac:spMkLst>
            <pc:docMk/>
            <pc:sldMk cId="2599301344" sldId="284"/>
            <ac:spMk id="209" creationId="{D630C47A-1101-4AB0-A04D-92FC97EC6ACE}"/>
          </ac:spMkLst>
        </pc:spChg>
        <pc:spChg chg="mod">
          <ac:chgData name="Antonio Carlos Meira Neto" userId="59b1efde8bf749db" providerId="LiveId" clId="{07B0453F-BBDB-4E33-BB4C-5A0F3C118591}" dt="2021-11-21T02:42:13.200" v="1382"/>
          <ac:spMkLst>
            <pc:docMk/>
            <pc:sldMk cId="2599301344" sldId="284"/>
            <ac:spMk id="210" creationId="{00C3212F-C9DB-4C97-A3B4-7F8A99CC1043}"/>
          </ac:spMkLst>
        </pc:spChg>
        <pc:spChg chg="mod">
          <ac:chgData name="Antonio Carlos Meira Neto" userId="59b1efde8bf749db" providerId="LiveId" clId="{07B0453F-BBDB-4E33-BB4C-5A0F3C118591}" dt="2021-11-21T02:42:13.200" v="1382"/>
          <ac:spMkLst>
            <pc:docMk/>
            <pc:sldMk cId="2599301344" sldId="284"/>
            <ac:spMk id="211" creationId="{49C87F8D-D17F-4971-8F4D-111D099357D2}"/>
          </ac:spMkLst>
        </pc:spChg>
        <pc:spChg chg="mod">
          <ac:chgData name="Antonio Carlos Meira Neto" userId="59b1efde8bf749db" providerId="LiveId" clId="{07B0453F-BBDB-4E33-BB4C-5A0F3C118591}" dt="2021-11-21T02:42:13.200" v="1382"/>
          <ac:spMkLst>
            <pc:docMk/>
            <pc:sldMk cId="2599301344" sldId="284"/>
            <ac:spMk id="212" creationId="{0387BD3C-97B5-45D5-8E51-459F54D802BC}"/>
          </ac:spMkLst>
        </pc:spChg>
        <pc:spChg chg="mod">
          <ac:chgData name="Antonio Carlos Meira Neto" userId="59b1efde8bf749db" providerId="LiveId" clId="{07B0453F-BBDB-4E33-BB4C-5A0F3C118591}" dt="2021-11-21T02:42:13.200" v="1382"/>
          <ac:spMkLst>
            <pc:docMk/>
            <pc:sldMk cId="2599301344" sldId="284"/>
            <ac:spMk id="213" creationId="{32FED577-0843-4CB3-8582-539BD9859019}"/>
          </ac:spMkLst>
        </pc:spChg>
        <pc:spChg chg="mod">
          <ac:chgData name="Antonio Carlos Meira Neto" userId="59b1efde8bf749db" providerId="LiveId" clId="{07B0453F-BBDB-4E33-BB4C-5A0F3C118591}" dt="2021-11-21T02:42:13.200" v="1382"/>
          <ac:spMkLst>
            <pc:docMk/>
            <pc:sldMk cId="2599301344" sldId="284"/>
            <ac:spMk id="216" creationId="{62167016-A05C-4B93-BAA1-6ADEA1C0BBE4}"/>
          </ac:spMkLst>
        </pc:spChg>
        <pc:spChg chg="mod">
          <ac:chgData name="Antonio Carlos Meira Neto" userId="59b1efde8bf749db" providerId="LiveId" clId="{07B0453F-BBDB-4E33-BB4C-5A0F3C118591}" dt="2021-11-21T02:42:13.200" v="1382"/>
          <ac:spMkLst>
            <pc:docMk/>
            <pc:sldMk cId="2599301344" sldId="284"/>
            <ac:spMk id="221" creationId="{7DE8BD40-33CE-46FD-8A6C-611D6822B6F5}"/>
          </ac:spMkLst>
        </pc:spChg>
        <pc:spChg chg="mod">
          <ac:chgData name="Antonio Carlos Meira Neto" userId="59b1efde8bf749db" providerId="LiveId" clId="{07B0453F-BBDB-4E33-BB4C-5A0F3C118591}" dt="2021-11-21T02:42:13.200" v="1382"/>
          <ac:spMkLst>
            <pc:docMk/>
            <pc:sldMk cId="2599301344" sldId="284"/>
            <ac:spMk id="230" creationId="{D1220FEB-2C3E-4607-91D0-DCCC34BAB44C}"/>
          </ac:spMkLst>
        </pc:spChg>
        <pc:spChg chg="mod">
          <ac:chgData name="Antonio Carlos Meira Neto" userId="59b1efde8bf749db" providerId="LiveId" clId="{07B0453F-BBDB-4E33-BB4C-5A0F3C118591}" dt="2021-11-21T02:42:13.200" v="1382"/>
          <ac:spMkLst>
            <pc:docMk/>
            <pc:sldMk cId="2599301344" sldId="284"/>
            <ac:spMk id="231" creationId="{773E9972-D030-4DC0-80D3-5D2FDBFAAF9B}"/>
          </ac:spMkLst>
        </pc:spChg>
        <pc:spChg chg="mod">
          <ac:chgData name="Antonio Carlos Meira Neto" userId="59b1efde8bf749db" providerId="LiveId" clId="{07B0453F-BBDB-4E33-BB4C-5A0F3C118591}" dt="2021-11-21T02:42:13.200" v="1382"/>
          <ac:spMkLst>
            <pc:docMk/>
            <pc:sldMk cId="2599301344" sldId="284"/>
            <ac:spMk id="232" creationId="{A5D46418-A62E-4B95-86D2-0B3656088C2D}"/>
          </ac:spMkLst>
        </pc:spChg>
        <pc:spChg chg="mod">
          <ac:chgData name="Antonio Carlos Meira Neto" userId="59b1efde8bf749db" providerId="LiveId" clId="{07B0453F-BBDB-4E33-BB4C-5A0F3C118591}" dt="2021-11-21T02:42:13.200" v="1382"/>
          <ac:spMkLst>
            <pc:docMk/>
            <pc:sldMk cId="2599301344" sldId="284"/>
            <ac:spMk id="234" creationId="{41024A7C-D0E9-4773-A73A-A58A44F1F4AF}"/>
          </ac:spMkLst>
        </pc:spChg>
        <pc:spChg chg="mod">
          <ac:chgData name="Antonio Carlos Meira Neto" userId="59b1efde8bf749db" providerId="LiveId" clId="{07B0453F-BBDB-4E33-BB4C-5A0F3C118591}" dt="2021-11-21T02:42:13.200" v="1382"/>
          <ac:spMkLst>
            <pc:docMk/>
            <pc:sldMk cId="2599301344" sldId="284"/>
            <ac:spMk id="235" creationId="{7D6B26FF-CE59-4BB5-860B-7F60A32402A9}"/>
          </ac:spMkLst>
        </pc:spChg>
        <pc:spChg chg="mod">
          <ac:chgData name="Antonio Carlos Meira Neto" userId="59b1efde8bf749db" providerId="LiveId" clId="{07B0453F-BBDB-4E33-BB4C-5A0F3C118591}" dt="2021-11-21T02:42:13.200" v="1382"/>
          <ac:spMkLst>
            <pc:docMk/>
            <pc:sldMk cId="2599301344" sldId="284"/>
            <ac:spMk id="238" creationId="{7D6E73CF-5D12-446D-9DD5-EB67D2749233}"/>
          </ac:spMkLst>
        </pc:spChg>
        <pc:spChg chg="mod">
          <ac:chgData name="Antonio Carlos Meira Neto" userId="59b1efde8bf749db" providerId="LiveId" clId="{07B0453F-BBDB-4E33-BB4C-5A0F3C118591}" dt="2021-11-21T02:42:13.200" v="1382"/>
          <ac:spMkLst>
            <pc:docMk/>
            <pc:sldMk cId="2599301344" sldId="284"/>
            <ac:spMk id="243" creationId="{049E04E1-8B10-41F8-A495-CF396FC1A713}"/>
          </ac:spMkLst>
        </pc:spChg>
        <pc:spChg chg="mod">
          <ac:chgData name="Antonio Carlos Meira Neto" userId="59b1efde8bf749db" providerId="LiveId" clId="{07B0453F-BBDB-4E33-BB4C-5A0F3C118591}" dt="2021-11-21T02:44:34.171" v="1387"/>
          <ac:spMkLst>
            <pc:docMk/>
            <pc:sldMk cId="2599301344" sldId="284"/>
            <ac:spMk id="254" creationId="{1A1745E5-9DF9-407B-B20A-BE57415E3EF9}"/>
          </ac:spMkLst>
        </pc:spChg>
        <pc:spChg chg="mod">
          <ac:chgData name="Antonio Carlos Meira Neto" userId="59b1efde8bf749db" providerId="LiveId" clId="{07B0453F-BBDB-4E33-BB4C-5A0F3C118591}" dt="2021-11-21T02:44:34.171" v="1387"/>
          <ac:spMkLst>
            <pc:docMk/>
            <pc:sldMk cId="2599301344" sldId="284"/>
            <ac:spMk id="255" creationId="{80A7994D-6498-44A0-89EB-49B2F4B66ED2}"/>
          </ac:spMkLst>
        </pc:spChg>
        <pc:spChg chg="mod">
          <ac:chgData name="Antonio Carlos Meira Neto" userId="59b1efde8bf749db" providerId="LiveId" clId="{07B0453F-BBDB-4E33-BB4C-5A0F3C118591}" dt="2021-11-21T02:44:34.171" v="1387"/>
          <ac:spMkLst>
            <pc:docMk/>
            <pc:sldMk cId="2599301344" sldId="284"/>
            <ac:spMk id="256" creationId="{7A6B5556-6854-47E6-97B7-DF37B286F96E}"/>
          </ac:spMkLst>
        </pc:spChg>
        <pc:spChg chg="mod">
          <ac:chgData name="Antonio Carlos Meira Neto" userId="59b1efde8bf749db" providerId="LiveId" clId="{07B0453F-BBDB-4E33-BB4C-5A0F3C118591}" dt="2021-11-21T02:44:34.171" v="1387"/>
          <ac:spMkLst>
            <pc:docMk/>
            <pc:sldMk cId="2599301344" sldId="284"/>
            <ac:spMk id="257" creationId="{F8C57777-B48D-4477-9360-35461802CB7D}"/>
          </ac:spMkLst>
        </pc:spChg>
        <pc:spChg chg="mod">
          <ac:chgData name="Antonio Carlos Meira Neto" userId="59b1efde8bf749db" providerId="LiveId" clId="{07B0453F-BBDB-4E33-BB4C-5A0F3C118591}" dt="2021-11-21T02:44:34.171" v="1387"/>
          <ac:spMkLst>
            <pc:docMk/>
            <pc:sldMk cId="2599301344" sldId="284"/>
            <ac:spMk id="266" creationId="{AEF98EE2-C7FC-441B-9C21-40B02F589572}"/>
          </ac:spMkLst>
        </pc:spChg>
        <pc:spChg chg="mod">
          <ac:chgData name="Antonio Carlos Meira Neto" userId="59b1efde8bf749db" providerId="LiveId" clId="{07B0453F-BBDB-4E33-BB4C-5A0F3C118591}" dt="2021-11-21T02:44:34.171" v="1387"/>
          <ac:spMkLst>
            <pc:docMk/>
            <pc:sldMk cId="2599301344" sldId="284"/>
            <ac:spMk id="271" creationId="{2686B545-7EC9-4294-936D-DEA78962EA37}"/>
          </ac:spMkLst>
        </pc:spChg>
        <pc:spChg chg="mod">
          <ac:chgData name="Antonio Carlos Meira Neto" userId="59b1efde8bf749db" providerId="LiveId" clId="{07B0453F-BBDB-4E33-BB4C-5A0F3C118591}" dt="2021-11-21T02:44:34.171" v="1387"/>
          <ac:spMkLst>
            <pc:docMk/>
            <pc:sldMk cId="2599301344" sldId="284"/>
            <ac:spMk id="272" creationId="{427AEBC9-A9C3-4B52-B3C2-E5E90A67C1BE}"/>
          </ac:spMkLst>
        </pc:spChg>
        <pc:spChg chg="mod">
          <ac:chgData name="Antonio Carlos Meira Neto" userId="59b1efde8bf749db" providerId="LiveId" clId="{07B0453F-BBDB-4E33-BB4C-5A0F3C118591}" dt="2021-11-21T02:44:34.171" v="1387"/>
          <ac:spMkLst>
            <pc:docMk/>
            <pc:sldMk cId="2599301344" sldId="284"/>
            <ac:spMk id="273" creationId="{7CF2FFC5-2389-4D65-A157-ECC310630AB6}"/>
          </ac:spMkLst>
        </pc:spChg>
        <pc:spChg chg="mod">
          <ac:chgData name="Antonio Carlos Meira Neto" userId="59b1efde8bf749db" providerId="LiveId" clId="{07B0453F-BBDB-4E33-BB4C-5A0F3C118591}" dt="2021-11-21T02:44:34.171" v="1387"/>
          <ac:spMkLst>
            <pc:docMk/>
            <pc:sldMk cId="2599301344" sldId="284"/>
            <ac:spMk id="274" creationId="{D030DEB4-7592-48C5-A4A2-FB6FD98A6717}"/>
          </ac:spMkLst>
        </pc:spChg>
        <pc:spChg chg="mod">
          <ac:chgData name="Antonio Carlos Meira Neto" userId="59b1efde8bf749db" providerId="LiveId" clId="{07B0453F-BBDB-4E33-BB4C-5A0F3C118591}" dt="2021-11-21T02:44:34.171" v="1387"/>
          <ac:spMkLst>
            <pc:docMk/>
            <pc:sldMk cId="2599301344" sldId="284"/>
            <ac:spMk id="277" creationId="{71C68BF1-BA14-4F51-8942-D3519686F096}"/>
          </ac:spMkLst>
        </pc:spChg>
        <pc:spChg chg="mod">
          <ac:chgData name="Antonio Carlos Meira Neto" userId="59b1efde8bf749db" providerId="LiveId" clId="{07B0453F-BBDB-4E33-BB4C-5A0F3C118591}" dt="2021-11-21T02:44:34.171" v="1387"/>
          <ac:spMkLst>
            <pc:docMk/>
            <pc:sldMk cId="2599301344" sldId="284"/>
            <ac:spMk id="282" creationId="{1C6CC471-762F-44A7-8AF6-D8CD6EF18C7E}"/>
          </ac:spMkLst>
        </pc:spChg>
        <pc:spChg chg="mod">
          <ac:chgData name="Antonio Carlos Meira Neto" userId="59b1efde8bf749db" providerId="LiveId" clId="{07B0453F-BBDB-4E33-BB4C-5A0F3C118591}" dt="2021-11-21T02:44:34.171" v="1387"/>
          <ac:spMkLst>
            <pc:docMk/>
            <pc:sldMk cId="2599301344" sldId="284"/>
            <ac:spMk id="288" creationId="{05EC97F0-424B-4C10-A500-2B51CD5CD3C7}"/>
          </ac:spMkLst>
        </pc:spChg>
        <pc:spChg chg="mod">
          <ac:chgData name="Antonio Carlos Meira Neto" userId="59b1efde8bf749db" providerId="LiveId" clId="{07B0453F-BBDB-4E33-BB4C-5A0F3C118591}" dt="2021-11-21T02:44:34.171" v="1387"/>
          <ac:spMkLst>
            <pc:docMk/>
            <pc:sldMk cId="2599301344" sldId="284"/>
            <ac:spMk id="293" creationId="{5A79C021-56A6-45C6-9108-FD5ADF038660}"/>
          </ac:spMkLst>
        </pc:spChg>
        <pc:spChg chg="mod">
          <ac:chgData name="Antonio Carlos Meira Neto" userId="59b1efde8bf749db" providerId="LiveId" clId="{07B0453F-BBDB-4E33-BB4C-5A0F3C118591}" dt="2021-11-21T02:44:34.171" v="1387"/>
          <ac:spMkLst>
            <pc:docMk/>
            <pc:sldMk cId="2599301344" sldId="284"/>
            <ac:spMk id="302" creationId="{50904F33-6ACB-4FB4-93E7-AD79823B7F49}"/>
          </ac:spMkLst>
        </pc:spChg>
        <pc:spChg chg="mod">
          <ac:chgData name="Antonio Carlos Meira Neto" userId="59b1efde8bf749db" providerId="LiveId" clId="{07B0453F-BBDB-4E33-BB4C-5A0F3C118591}" dt="2021-11-21T02:44:34.171" v="1387"/>
          <ac:spMkLst>
            <pc:docMk/>
            <pc:sldMk cId="2599301344" sldId="284"/>
            <ac:spMk id="303" creationId="{94F18356-4B2D-4D3E-8A13-315B992CBA2D}"/>
          </ac:spMkLst>
        </pc:spChg>
        <pc:spChg chg="mod">
          <ac:chgData name="Antonio Carlos Meira Neto" userId="59b1efde8bf749db" providerId="LiveId" clId="{07B0453F-BBDB-4E33-BB4C-5A0F3C118591}" dt="2021-11-21T02:44:34.171" v="1387"/>
          <ac:spMkLst>
            <pc:docMk/>
            <pc:sldMk cId="2599301344" sldId="284"/>
            <ac:spMk id="304" creationId="{E7C853E2-A76F-4ED2-BD27-869905A85C43}"/>
          </ac:spMkLst>
        </pc:spChg>
        <pc:spChg chg="mod">
          <ac:chgData name="Antonio Carlos Meira Neto" userId="59b1efde8bf749db" providerId="LiveId" clId="{07B0453F-BBDB-4E33-BB4C-5A0F3C118591}" dt="2021-11-21T02:44:34.171" v="1387"/>
          <ac:spMkLst>
            <pc:docMk/>
            <pc:sldMk cId="2599301344" sldId="284"/>
            <ac:spMk id="305" creationId="{81FE026F-A4BF-43EC-94C6-A09E9864F416}"/>
          </ac:spMkLst>
        </pc:spChg>
        <pc:spChg chg="mod">
          <ac:chgData name="Antonio Carlos Meira Neto" userId="59b1efde8bf749db" providerId="LiveId" clId="{07B0453F-BBDB-4E33-BB4C-5A0F3C118591}" dt="2021-11-21T02:44:34.171" v="1387"/>
          <ac:spMkLst>
            <pc:docMk/>
            <pc:sldMk cId="2599301344" sldId="284"/>
            <ac:spMk id="306" creationId="{55E0530F-36EC-48E1-A4C4-E318F5FD051C}"/>
          </ac:spMkLst>
        </pc:spChg>
        <pc:spChg chg="mod">
          <ac:chgData name="Antonio Carlos Meira Neto" userId="59b1efde8bf749db" providerId="LiveId" clId="{07B0453F-BBDB-4E33-BB4C-5A0F3C118591}" dt="2021-11-21T02:44:34.171" v="1387"/>
          <ac:spMkLst>
            <pc:docMk/>
            <pc:sldMk cId="2599301344" sldId="284"/>
            <ac:spMk id="311" creationId="{27BE709D-3783-4D26-8098-E4D537B7A5AF}"/>
          </ac:spMkLst>
        </pc:spChg>
        <pc:spChg chg="mod">
          <ac:chgData name="Antonio Carlos Meira Neto" userId="59b1efde8bf749db" providerId="LiveId" clId="{07B0453F-BBDB-4E33-BB4C-5A0F3C118591}" dt="2021-11-21T02:44:34.171" v="1387"/>
          <ac:spMkLst>
            <pc:docMk/>
            <pc:sldMk cId="2599301344" sldId="284"/>
            <ac:spMk id="317" creationId="{1F86E8E4-4305-4A1F-A8FD-181C5D50EF01}"/>
          </ac:spMkLst>
        </pc:spChg>
        <pc:spChg chg="mod">
          <ac:chgData name="Antonio Carlos Meira Neto" userId="59b1efde8bf749db" providerId="LiveId" clId="{07B0453F-BBDB-4E33-BB4C-5A0F3C118591}" dt="2021-11-21T02:44:34.171" v="1387"/>
          <ac:spMkLst>
            <pc:docMk/>
            <pc:sldMk cId="2599301344" sldId="284"/>
            <ac:spMk id="323" creationId="{ACE607AD-022E-4FE2-8D11-19ED45410627}"/>
          </ac:spMkLst>
        </pc:spChg>
        <pc:spChg chg="mod">
          <ac:chgData name="Antonio Carlos Meira Neto" userId="59b1efde8bf749db" providerId="LiveId" clId="{07B0453F-BBDB-4E33-BB4C-5A0F3C118591}" dt="2021-11-21T02:44:34.171" v="1387"/>
          <ac:spMkLst>
            <pc:docMk/>
            <pc:sldMk cId="2599301344" sldId="284"/>
            <ac:spMk id="324" creationId="{5770E1B8-BECB-46B5-8B19-AF156D06838F}"/>
          </ac:spMkLst>
        </pc:spChg>
        <pc:spChg chg="mod">
          <ac:chgData name="Antonio Carlos Meira Neto" userId="59b1efde8bf749db" providerId="LiveId" clId="{07B0453F-BBDB-4E33-BB4C-5A0F3C118591}" dt="2021-11-21T02:44:34.171" v="1387"/>
          <ac:spMkLst>
            <pc:docMk/>
            <pc:sldMk cId="2599301344" sldId="284"/>
            <ac:spMk id="325" creationId="{65BFF555-5D43-4C70-A7E2-781CF42CE986}"/>
          </ac:spMkLst>
        </pc:spChg>
        <pc:spChg chg="mod">
          <ac:chgData name="Antonio Carlos Meira Neto" userId="59b1efde8bf749db" providerId="LiveId" clId="{07B0453F-BBDB-4E33-BB4C-5A0F3C118591}" dt="2021-11-21T02:44:34.171" v="1387"/>
          <ac:spMkLst>
            <pc:docMk/>
            <pc:sldMk cId="2599301344" sldId="284"/>
            <ac:spMk id="326" creationId="{73840125-5274-4832-872D-2FE9F873BFF3}"/>
          </ac:spMkLst>
        </pc:spChg>
        <pc:spChg chg="mod">
          <ac:chgData name="Antonio Carlos Meira Neto" userId="59b1efde8bf749db" providerId="LiveId" clId="{07B0453F-BBDB-4E33-BB4C-5A0F3C118591}" dt="2021-11-21T02:44:34.171" v="1387"/>
          <ac:spMkLst>
            <pc:docMk/>
            <pc:sldMk cId="2599301344" sldId="284"/>
            <ac:spMk id="327" creationId="{A39D93AC-2602-49A4-AFB7-3CF0565174E5}"/>
          </ac:spMkLst>
        </pc:spChg>
        <pc:spChg chg="mod">
          <ac:chgData name="Antonio Carlos Meira Neto" userId="59b1efde8bf749db" providerId="LiveId" clId="{07B0453F-BBDB-4E33-BB4C-5A0F3C118591}" dt="2021-11-21T02:44:34.171" v="1387"/>
          <ac:spMkLst>
            <pc:docMk/>
            <pc:sldMk cId="2599301344" sldId="284"/>
            <ac:spMk id="330" creationId="{D367F783-D22A-4388-A6B2-1CB018787B7F}"/>
          </ac:spMkLst>
        </pc:spChg>
        <pc:spChg chg="mod">
          <ac:chgData name="Antonio Carlos Meira Neto" userId="59b1efde8bf749db" providerId="LiveId" clId="{07B0453F-BBDB-4E33-BB4C-5A0F3C118591}" dt="2021-11-21T02:44:34.171" v="1387"/>
          <ac:spMkLst>
            <pc:docMk/>
            <pc:sldMk cId="2599301344" sldId="284"/>
            <ac:spMk id="335" creationId="{E680B9E3-CC17-4ABF-81E9-AF84E7EA4CC8}"/>
          </ac:spMkLst>
        </pc:spChg>
        <pc:spChg chg="mod">
          <ac:chgData name="Antonio Carlos Meira Neto" userId="59b1efde8bf749db" providerId="LiveId" clId="{07B0453F-BBDB-4E33-BB4C-5A0F3C118591}" dt="2021-11-21T02:44:34.171" v="1387"/>
          <ac:spMkLst>
            <pc:docMk/>
            <pc:sldMk cId="2599301344" sldId="284"/>
            <ac:spMk id="344" creationId="{B21F4907-2BEB-4FD2-9CAA-86986092A672}"/>
          </ac:spMkLst>
        </pc:spChg>
        <pc:spChg chg="mod">
          <ac:chgData name="Antonio Carlos Meira Neto" userId="59b1efde8bf749db" providerId="LiveId" clId="{07B0453F-BBDB-4E33-BB4C-5A0F3C118591}" dt="2021-11-21T02:44:34.171" v="1387"/>
          <ac:spMkLst>
            <pc:docMk/>
            <pc:sldMk cId="2599301344" sldId="284"/>
            <ac:spMk id="345" creationId="{CA4FFA01-B402-4C31-AEAC-6E0EDA23FFC8}"/>
          </ac:spMkLst>
        </pc:spChg>
        <pc:spChg chg="mod">
          <ac:chgData name="Antonio Carlos Meira Neto" userId="59b1efde8bf749db" providerId="LiveId" clId="{07B0453F-BBDB-4E33-BB4C-5A0F3C118591}" dt="2021-11-21T02:44:34.171" v="1387"/>
          <ac:spMkLst>
            <pc:docMk/>
            <pc:sldMk cId="2599301344" sldId="284"/>
            <ac:spMk id="346" creationId="{8B4E55E7-ED31-4536-843B-DECA2351AE95}"/>
          </ac:spMkLst>
        </pc:spChg>
        <pc:spChg chg="mod">
          <ac:chgData name="Antonio Carlos Meira Neto" userId="59b1efde8bf749db" providerId="LiveId" clId="{07B0453F-BBDB-4E33-BB4C-5A0F3C118591}" dt="2021-11-21T02:44:34.171" v="1387"/>
          <ac:spMkLst>
            <pc:docMk/>
            <pc:sldMk cId="2599301344" sldId="284"/>
            <ac:spMk id="348" creationId="{658739C8-2356-45C0-8E73-E813CD900E63}"/>
          </ac:spMkLst>
        </pc:spChg>
        <pc:spChg chg="mod">
          <ac:chgData name="Antonio Carlos Meira Neto" userId="59b1efde8bf749db" providerId="LiveId" clId="{07B0453F-BBDB-4E33-BB4C-5A0F3C118591}" dt="2021-11-21T02:44:34.171" v="1387"/>
          <ac:spMkLst>
            <pc:docMk/>
            <pc:sldMk cId="2599301344" sldId="284"/>
            <ac:spMk id="349" creationId="{79EFD3C0-3259-4B18-A673-337DF2C84A92}"/>
          </ac:spMkLst>
        </pc:spChg>
        <pc:spChg chg="mod">
          <ac:chgData name="Antonio Carlos Meira Neto" userId="59b1efde8bf749db" providerId="LiveId" clId="{07B0453F-BBDB-4E33-BB4C-5A0F3C118591}" dt="2021-11-21T02:44:34.171" v="1387"/>
          <ac:spMkLst>
            <pc:docMk/>
            <pc:sldMk cId="2599301344" sldId="284"/>
            <ac:spMk id="352" creationId="{2FB64DB2-111F-499F-A284-ABB6AE4F2649}"/>
          </ac:spMkLst>
        </pc:spChg>
        <pc:spChg chg="mod">
          <ac:chgData name="Antonio Carlos Meira Neto" userId="59b1efde8bf749db" providerId="LiveId" clId="{07B0453F-BBDB-4E33-BB4C-5A0F3C118591}" dt="2021-11-21T02:44:34.171" v="1387"/>
          <ac:spMkLst>
            <pc:docMk/>
            <pc:sldMk cId="2599301344" sldId="284"/>
            <ac:spMk id="357" creationId="{C539F7DA-20D7-4A8C-8035-21A811A2263F}"/>
          </ac:spMkLst>
        </pc:spChg>
        <pc:spChg chg="mod">
          <ac:chgData name="Antonio Carlos Meira Neto" userId="59b1efde8bf749db" providerId="LiveId" clId="{07B0453F-BBDB-4E33-BB4C-5A0F3C118591}" dt="2021-11-21T02:51:15.164" v="1390"/>
          <ac:spMkLst>
            <pc:docMk/>
            <pc:sldMk cId="2599301344" sldId="284"/>
            <ac:spMk id="364" creationId="{EDC96BEB-A2D5-419C-9F10-F7D0540ADF09}"/>
          </ac:spMkLst>
        </pc:spChg>
        <pc:spChg chg="mod">
          <ac:chgData name="Antonio Carlos Meira Neto" userId="59b1efde8bf749db" providerId="LiveId" clId="{07B0453F-BBDB-4E33-BB4C-5A0F3C118591}" dt="2021-11-21T02:51:15.164" v="1390"/>
          <ac:spMkLst>
            <pc:docMk/>
            <pc:sldMk cId="2599301344" sldId="284"/>
            <ac:spMk id="365" creationId="{DE18F76D-2313-42FE-9874-C2005618955F}"/>
          </ac:spMkLst>
        </pc:spChg>
        <pc:spChg chg="mod">
          <ac:chgData name="Antonio Carlos Meira Neto" userId="59b1efde8bf749db" providerId="LiveId" clId="{07B0453F-BBDB-4E33-BB4C-5A0F3C118591}" dt="2021-11-21T02:51:15.164" v="1390"/>
          <ac:spMkLst>
            <pc:docMk/>
            <pc:sldMk cId="2599301344" sldId="284"/>
            <ac:spMk id="366" creationId="{3D5EAFAC-B3F6-4B7F-8B74-AC4EF933F414}"/>
          </ac:spMkLst>
        </pc:spChg>
        <pc:spChg chg="mod">
          <ac:chgData name="Antonio Carlos Meira Neto" userId="59b1efde8bf749db" providerId="LiveId" clId="{07B0453F-BBDB-4E33-BB4C-5A0F3C118591}" dt="2021-11-21T02:51:15.164" v="1390"/>
          <ac:spMkLst>
            <pc:docMk/>
            <pc:sldMk cId="2599301344" sldId="284"/>
            <ac:spMk id="367" creationId="{EB11DA7C-2883-4FEF-A590-2EFE0BEEE568}"/>
          </ac:spMkLst>
        </pc:spChg>
        <pc:spChg chg="mod">
          <ac:chgData name="Antonio Carlos Meira Neto" userId="59b1efde8bf749db" providerId="LiveId" clId="{07B0453F-BBDB-4E33-BB4C-5A0F3C118591}" dt="2021-11-21T02:51:15.164" v="1390"/>
          <ac:spMkLst>
            <pc:docMk/>
            <pc:sldMk cId="2599301344" sldId="284"/>
            <ac:spMk id="368" creationId="{B44FACAC-1204-4788-9058-D632F623FCF0}"/>
          </ac:spMkLst>
        </pc:spChg>
        <pc:spChg chg="mod">
          <ac:chgData name="Antonio Carlos Meira Neto" userId="59b1efde8bf749db" providerId="LiveId" clId="{07B0453F-BBDB-4E33-BB4C-5A0F3C118591}" dt="2021-11-21T02:51:15.164" v="1390"/>
          <ac:spMkLst>
            <pc:docMk/>
            <pc:sldMk cId="2599301344" sldId="284"/>
            <ac:spMk id="369" creationId="{AA4BDF11-8AC5-4AC4-B0B3-2D5BDD584819}"/>
          </ac:spMkLst>
        </pc:spChg>
        <pc:spChg chg="mod">
          <ac:chgData name="Antonio Carlos Meira Neto" userId="59b1efde8bf749db" providerId="LiveId" clId="{07B0453F-BBDB-4E33-BB4C-5A0F3C118591}" dt="2021-11-21T02:51:15.164" v="1390"/>
          <ac:spMkLst>
            <pc:docMk/>
            <pc:sldMk cId="2599301344" sldId="284"/>
            <ac:spMk id="370" creationId="{A47F35B9-1EA9-439C-8036-C1293CCD5A7F}"/>
          </ac:spMkLst>
        </pc:spChg>
        <pc:spChg chg="mod">
          <ac:chgData name="Antonio Carlos Meira Neto" userId="59b1efde8bf749db" providerId="LiveId" clId="{07B0453F-BBDB-4E33-BB4C-5A0F3C118591}" dt="2021-11-21T02:51:15.164" v="1390"/>
          <ac:spMkLst>
            <pc:docMk/>
            <pc:sldMk cId="2599301344" sldId="284"/>
            <ac:spMk id="371" creationId="{EEEA2047-89BA-49C9-95FB-F6922AE02DCD}"/>
          </ac:spMkLst>
        </pc:spChg>
        <pc:spChg chg="mod">
          <ac:chgData name="Antonio Carlos Meira Neto" userId="59b1efde8bf749db" providerId="LiveId" clId="{07B0453F-BBDB-4E33-BB4C-5A0F3C118591}" dt="2021-11-21T02:51:28.604" v="1392" actId="114"/>
          <ac:spMkLst>
            <pc:docMk/>
            <pc:sldMk cId="2599301344" sldId="284"/>
            <ac:spMk id="376" creationId="{3F066CEC-3F24-43E5-861D-4C785182B88A}"/>
          </ac:spMkLst>
        </pc:spChg>
        <pc:grpChg chg="add del mod">
          <ac:chgData name="Antonio Carlos Meira Neto" userId="59b1efde8bf749db" providerId="LiveId" clId="{07B0453F-BBDB-4E33-BB4C-5A0F3C118591}" dt="2021-11-21T02:51:14.617" v="1389" actId="478"/>
          <ac:grpSpMkLst>
            <pc:docMk/>
            <pc:sldMk cId="2599301344" sldId="284"/>
            <ac:grpSpMk id="6" creationId="{FAD027BB-9362-4707-9E1F-ABC93E0697A1}"/>
          </ac:grpSpMkLst>
        </pc:grpChg>
        <pc:grpChg chg="add del mod">
          <ac:chgData name="Antonio Carlos Meira Neto" userId="59b1efde8bf749db" providerId="LiveId" clId="{07B0453F-BBDB-4E33-BB4C-5A0F3C118591}" dt="2021-11-21T02:42:03.749" v="1381"/>
          <ac:grpSpMkLst>
            <pc:docMk/>
            <pc:sldMk cId="2599301344" sldId="284"/>
            <ac:grpSpMk id="20" creationId="{7AA23042-1C48-4AE9-8B09-D4D5DF58F76D}"/>
          </ac:grpSpMkLst>
        </pc:grpChg>
        <pc:grpChg chg="mod">
          <ac:chgData name="Antonio Carlos Meira Neto" userId="59b1efde8bf749db" providerId="LiveId" clId="{07B0453F-BBDB-4E33-BB4C-5A0F3C118591}" dt="2021-11-21T02:41:34.171" v="1376"/>
          <ac:grpSpMkLst>
            <pc:docMk/>
            <pc:sldMk cId="2599301344" sldId="284"/>
            <ac:grpSpMk id="21" creationId="{0697A3E5-5C4E-438D-9812-39D8669A6FBC}"/>
          </ac:grpSpMkLst>
        </pc:grpChg>
        <pc:grpChg chg="mod">
          <ac:chgData name="Antonio Carlos Meira Neto" userId="59b1efde8bf749db" providerId="LiveId" clId="{07B0453F-BBDB-4E33-BB4C-5A0F3C118591}" dt="2021-11-21T02:41:34.171" v="1376"/>
          <ac:grpSpMkLst>
            <pc:docMk/>
            <pc:sldMk cId="2599301344" sldId="284"/>
            <ac:grpSpMk id="22" creationId="{D21CCC9C-BAC5-4F80-AD7A-3D8B8B6327B4}"/>
          </ac:grpSpMkLst>
        </pc:grpChg>
        <pc:grpChg chg="mod">
          <ac:chgData name="Antonio Carlos Meira Neto" userId="59b1efde8bf749db" providerId="LiveId" clId="{07B0453F-BBDB-4E33-BB4C-5A0F3C118591}" dt="2021-11-21T02:41:34.171" v="1376"/>
          <ac:grpSpMkLst>
            <pc:docMk/>
            <pc:sldMk cId="2599301344" sldId="284"/>
            <ac:grpSpMk id="23" creationId="{73D80929-80FF-48A1-9B83-95F6DA38C07B}"/>
          </ac:grpSpMkLst>
        </pc:grpChg>
        <pc:grpChg chg="mod">
          <ac:chgData name="Antonio Carlos Meira Neto" userId="59b1efde8bf749db" providerId="LiveId" clId="{07B0453F-BBDB-4E33-BB4C-5A0F3C118591}" dt="2021-11-21T02:41:34.171" v="1376"/>
          <ac:grpSpMkLst>
            <pc:docMk/>
            <pc:sldMk cId="2599301344" sldId="284"/>
            <ac:grpSpMk id="24" creationId="{C3BADA19-8142-445A-9C87-343F3267752B}"/>
          </ac:grpSpMkLst>
        </pc:grpChg>
        <pc:grpChg chg="mod">
          <ac:chgData name="Antonio Carlos Meira Neto" userId="59b1efde8bf749db" providerId="LiveId" clId="{07B0453F-BBDB-4E33-BB4C-5A0F3C118591}" dt="2021-11-21T02:41:34.171" v="1376"/>
          <ac:grpSpMkLst>
            <pc:docMk/>
            <pc:sldMk cId="2599301344" sldId="284"/>
            <ac:grpSpMk id="25" creationId="{5EE4982B-80C2-402B-B439-8CC72F61073F}"/>
          </ac:grpSpMkLst>
        </pc:grpChg>
        <pc:grpChg chg="mod">
          <ac:chgData name="Antonio Carlos Meira Neto" userId="59b1efde8bf749db" providerId="LiveId" clId="{07B0453F-BBDB-4E33-BB4C-5A0F3C118591}" dt="2021-11-21T02:41:34.171" v="1376"/>
          <ac:grpSpMkLst>
            <pc:docMk/>
            <pc:sldMk cId="2599301344" sldId="284"/>
            <ac:grpSpMk id="41" creationId="{572BF5D8-A75D-49B1-9E8A-74AA5269B71E}"/>
          </ac:grpSpMkLst>
        </pc:grpChg>
        <pc:grpChg chg="mod">
          <ac:chgData name="Antonio Carlos Meira Neto" userId="59b1efde8bf749db" providerId="LiveId" clId="{07B0453F-BBDB-4E33-BB4C-5A0F3C118591}" dt="2021-11-21T02:41:34.171" v="1376"/>
          <ac:grpSpMkLst>
            <pc:docMk/>
            <pc:sldMk cId="2599301344" sldId="284"/>
            <ac:grpSpMk id="42" creationId="{294D3C6B-8CBE-420B-BA3A-852820E3620B}"/>
          </ac:grpSpMkLst>
        </pc:grpChg>
        <pc:grpChg chg="mod">
          <ac:chgData name="Antonio Carlos Meira Neto" userId="59b1efde8bf749db" providerId="LiveId" clId="{07B0453F-BBDB-4E33-BB4C-5A0F3C118591}" dt="2021-11-21T02:41:34.171" v="1376"/>
          <ac:grpSpMkLst>
            <pc:docMk/>
            <pc:sldMk cId="2599301344" sldId="284"/>
            <ac:grpSpMk id="47" creationId="{F8D11CB6-ACEC-4164-BD0A-E1E94651B012}"/>
          </ac:grpSpMkLst>
        </pc:grpChg>
        <pc:grpChg chg="mod">
          <ac:chgData name="Antonio Carlos Meira Neto" userId="59b1efde8bf749db" providerId="LiveId" clId="{07B0453F-BBDB-4E33-BB4C-5A0F3C118591}" dt="2021-11-21T02:41:34.171" v="1376"/>
          <ac:grpSpMkLst>
            <pc:docMk/>
            <pc:sldMk cId="2599301344" sldId="284"/>
            <ac:grpSpMk id="59" creationId="{32846130-5350-4C70-828C-C303D65EB894}"/>
          </ac:grpSpMkLst>
        </pc:grpChg>
        <pc:grpChg chg="mod">
          <ac:chgData name="Antonio Carlos Meira Neto" userId="59b1efde8bf749db" providerId="LiveId" clId="{07B0453F-BBDB-4E33-BB4C-5A0F3C118591}" dt="2021-11-21T02:41:34.171" v="1376"/>
          <ac:grpSpMkLst>
            <pc:docMk/>
            <pc:sldMk cId="2599301344" sldId="284"/>
            <ac:grpSpMk id="72" creationId="{022845D9-DDFC-4776-9F5B-D2289093B6BE}"/>
          </ac:grpSpMkLst>
        </pc:grpChg>
        <pc:grpChg chg="mod">
          <ac:chgData name="Antonio Carlos Meira Neto" userId="59b1efde8bf749db" providerId="LiveId" clId="{07B0453F-BBDB-4E33-BB4C-5A0F3C118591}" dt="2021-11-21T02:41:34.171" v="1376"/>
          <ac:grpSpMkLst>
            <pc:docMk/>
            <pc:sldMk cId="2599301344" sldId="284"/>
            <ac:grpSpMk id="73" creationId="{33A86125-B84B-4067-95EE-079D5694D434}"/>
          </ac:grpSpMkLst>
        </pc:grpChg>
        <pc:grpChg chg="mod">
          <ac:chgData name="Antonio Carlos Meira Neto" userId="59b1efde8bf749db" providerId="LiveId" clId="{07B0453F-BBDB-4E33-BB4C-5A0F3C118591}" dt="2021-11-21T02:41:34.171" v="1376"/>
          <ac:grpSpMkLst>
            <pc:docMk/>
            <pc:sldMk cId="2599301344" sldId="284"/>
            <ac:grpSpMk id="88" creationId="{064E6FF9-6E53-40C4-815A-F1CC1D6FD888}"/>
          </ac:grpSpMkLst>
        </pc:grpChg>
        <pc:grpChg chg="mod">
          <ac:chgData name="Antonio Carlos Meira Neto" userId="59b1efde8bf749db" providerId="LiveId" clId="{07B0453F-BBDB-4E33-BB4C-5A0F3C118591}" dt="2021-11-21T02:41:34.171" v="1376"/>
          <ac:grpSpMkLst>
            <pc:docMk/>
            <pc:sldMk cId="2599301344" sldId="284"/>
            <ac:grpSpMk id="93" creationId="{520381A0-37BA-4663-9234-809A0BAC3892}"/>
          </ac:grpSpMkLst>
        </pc:grpChg>
        <pc:grpChg chg="mod">
          <ac:chgData name="Antonio Carlos Meira Neto" userId="59b1efde8bf749db" providerId="LiveId" clId="{07B0453F-BBDB-4E33-BB4C-5A0F3C118591}" dt="2021-11-21T02:41:34.171" v="1376"/>
          <ac:grpSpMkLst>
            <pc:docMk/>
            <pc:sldMk cId="2599301344" sldId="284"/>
            <ac:grpSpMk id="94" creationId="{F84D92D9-1A94-4875-B2F2-FB9508B9766F}"/>
          </ac:grpSpMkLst>
        </pc:grpChg>
        <pc:grpChg chg="mod">
          <ac:chgData name="Antonio Carlos Meira Neto" userId="59b1efde8bf749db" providerId="LiveId" clId="{07B0453F-BBDB-4E33-BB4C-5A0F3C118591}" dt="2021-11-21T02:41:34.171" v="1376"/>
          <ac:grpSpMkLst>
            <pc:docMk/>
            <pc:sldMk cId="2599301344" sldId="284"/>
            <ac:grpSpMk id="100" creationId="{67A4B58D-B4C7-4C98-89E9-BD869811ADC9}"/>
          </ac:grpSpMkLst>
        </pc:grpChg>
        <pc:grpChg chg="mod">
          <ac:chgData name="Antonio Carlos Meira Neto" userId="59b1efde8bf749db" providerId="LiveId" clId="{07B0453F-BBDB-4E33-BB4C-5A0F3C118591}" dt="2021-11-21T02:41:34.171" v="1376"/>
          <ac:grpSpMkLst>
            <pc:docMk/>
            <pc:sldMk cId="2599301344" sldId="284"/>
            <ac:grpSpMk id="114" creationId="{81E53237-51E9-4A9C-988D-38C93D52C5A4}"/>
          </ac:grpSpMkLst>
        </pc:grpChg>
        <pc:grpChg chg="mod">
          <ac:chgData name="Antonio Carlos Meira Neto" userId="59b1efde8bf749db" providerId="LiveId" clId="{07B0453F-BBDB-4E33-BB4C-5A0F3C118591}" dt="2021-11-21T02:41:34.171" v="1376"/>
          <ac:grpSpMkLst>
            <pc:docMk/>
            <pc:sldMk cId="2599301344" sldId="284"/>
            <ac:grpSpMk id="115" creationId="{863FA8DB-D2B2-4C70-9DB9-C1AA940A988F}"/>
          </ac:grpSpMkLst>
        </pc:grpChg>
        <pc:grpChg chg="mod">
          <ac:chgData name="Antonio Carlos Meira Neto" userId="59b1efde8bf749db" providerId="LiveId" clId="{07B0453F-BBDB-4E33-BB4C-5A0F3C118591}" dt="2021-11-21T02:41:34.171" v="1376"/>
          <ac:grpSpMkLst>
            <pc:docMk/>
            <pc:sldMk cId="2599301344" sldId="284"/>
            <ac:grpSpMk id="122" creationId="{7818C198-AD46-477F-A743-150BDEEC283C}"/>
          </ac:grpSpMkLst>
        </pc:grpChg>
        <pc:grpChg chg="add del mod">
          <ac:chgData name="Antonio Carlos Meira Neto" userId="59b1efde8bf749db" providerId="LiveId" clId="{07B0453F-BBDB-4E33-BB4C-5A0F3C118591}" dt="2021-11-21T02:44:32.946" v="1386" actId="478"/>
          <ac:grpSpMkLst>
            <pc:docMk/>
            <pc:sldMk cId="2599301344" sldId="284"/>
            <ac:grpSpMk id="134" creationId="{FDB3777C-DB93-4BF1-8DE4-6167347C109C}"/>
          </ac:grpSpMkLst>
        </pc:grpChg>
        <pc:grpChg chg="mod">
          <ac:chgData name="Antonio Carlos Meira Neto" userId="59b1efde8bf749db" providerId="LiveId" clId="{07B0453F-BBDB-4E33-BB4C-5A0F3C118591}" dt="2021-11-21T02:42:13.200" v="1382"/>
          <ac:grpSpMkLst>
            <pc:docMk/>
            <pc:sldMk cId="2599301344" sldId="284"/>
            <ac:grpSpMk id="135" creationId="{BE0806E8-24A8-4315-AA60-360C6028A456}"/>
          </ac:grpSpMkLst>
        </pc:grpChg>
        <pc:grpChg chg="mod">
          <ac:chgData name="Antonio Carlos Meira Neto" userId="59b1efde8bf749db" providerId="LiveId" clId="{07B0453F-BBDB-4E33-BB4C-5A0F3C118591}" dt="2021-11-21T02:42:13.200" v="1382"/>
          <ac:grpSpMkLst>
            <pc:docMk/>
            <pc:sldMk cId="2599301344" sldId="284"/>
            <ac:grpSpMk id="136" creationId="{929A5E79-388E-49CB-B772-7BE7AC0E5AC1}"/>
          </ac:grpSpMkLst>
        </pc:grpChg>
        <pc:grpChg chg="mod">
          <ac:chgData name="Antonio Carlos Meira Neto" userId="59b1efde8bf749db" providerId="LiveId" clId="{07B0453F-BBDB-4E33-BB4C-5A0F3C118591}" dt="2021-11-21T02:42:13.200" v="1382"/>
          <ac:grpSpMkLst>
            <pc:docMk/>
            <pc:sldMk cId="2599301344" sldId="284"/>
            <ac:grpSpMk id="137" creationId="{14E938AA-6F65-40E6-BCB8-D09A14D5C188}"/>
          </ac:grpSpMkLst>
        </pc:grpChg>
        <pc:grpChg chg="mod">
          <ac:chgData name="Antonio Carlos Meira Neto" userId="59b1efde8bf749db" providerId="LiveId" clId="{07B0453F-BBDB-4E33-BB4C-5A0F3C118591}" dt="2021-11-21T02:42:13.200" v="1382"/>
          <ac:grpSpMkLst>
            <pc:docMk/>
            <pc:sldMk cId="2599301344" sldId="284"/>
            <ac:grpSpMk id="138" creationId="{D3EDF053-7936-4408-8A0F-4E10774A84CA}"/>
          </ac:grpSpMkLst>
        </pc:grpChg>
        <pc:grpChg chg="mod">
          <ac:chgData name="Antonio Carlos Meira Neto" userId="59b1efde8bf749db" providerId="LiveId" clId="{07B0453F-BBDB-4E33-BB4C-5A0F3C118591}" dt="2021-11-21T02:42:13.200" v="1382"/>
          <ac:grpSpMkLst>
            <pc:docMk/>
            <pc:sldMk cId="2599301344" sldId="284"/>
            <ac:grpSpMk id="139" creationId="{F6804A79-5DF1-496D-B5F8-5528E4CD8C57}"/>
          </ac:grpSpMkLst>
        </pc:grpChg>
        <pc:grpChg chg="mod">
          <ac:chgData name="Antonio Carlos Meira Neto" userId="59b1efde8bf749db" providerId="LiveId" clId="{07B0453F-BBDB-4E33-BB4C-5A0F3C118591}" dt="2021-11-21T02:42:13.200" v="1382"/>
          <ac:grpSpMkLst>
            <pc:docMk/>
            <pc:sldMk cId="2599301344" sldId="284"/>
            <ac:grpSpMk id="155" creationId="{41D45339-618A-4791-B0E8-005A1BA4F253}"/>
          </ac:grpSpMkLst>
        </pc:grpChg>
        <pc:grpChg chg="mod">
          <ac:chgData name="Antonio Carlos Meira Neto" userId="59b1efde8bf749db" providerId="LiveId" clId="{07B0453F-BBDB-4E33-BB4C-5A0F3C118591}" dt="2021-11-21T02:42:13.200" v="1382"/>
          <ac:grpSpMkLst>
            <pc:docMk/>
            <pc:sldMk cId="2599301344" sldId="284"/>
            <ac:grpSpMk id="156" creationId="{7BC76A1C-967C-4DFE-9DBA-45D4114DB010}"/>
          </ac:grpSpMkLst>
        </pc:grpChg>
        <pc:grpChg chg="mod">
          <ac:chgData name="Antonio Carlos Meira Neto" userId="59b1efde8bf749db" providerId="LiveId" clId="{07B0453F-BBDB-4E33-BB4C-5A0F3C118591}" dt="2021-11-21T02:42:13.200" v="1382"/>
          <ac:grpSpMkLst>
            <pc:docMk/>
            <pc:sldMk cId="2599301344" sldId="284"/>
            <ac:grpSpMk id="161" creationId="{9936DA38-A95F-4D5A-A972-996A9EA6A77A}"/>
          </ac:grpSpMkLst>
        </pc:grpChg>
        <pc:grpChg chg="mod">
          <ac:chgData name="Antonio Carlos Meira Neto" userId="59b1efde8bf749db" providerId="LiveId" clId="{07B0453F-BBDB-4E33-BB4C-5A0F3C118591}" dt="2021-11-21T02:42:13.200" v="1382"/>
          <ac:grpSpMkLst>
            <pc:docMk/>
            <pc:sldMk cId="2599301344" sldId="284"/>
            <ac:grpSpMk id="173" creationId="{4E5C2801-1577-451A-947A-C477DB61000D}"/>
          </ac:grpSpMkLst>
        </pc:grpChg>
        <pc:grpChg chg="mod">
          <ac:chgData name="Antonio Carlos Meira Neto" userId="59b1efde8bf749db" providerId="LiveId" clId="{07B0453F-BBDB-4E33-BB4C-5A0F3C118591}" dt="2021-11-21T02:42:13.200" v="1382"/>
          <ac:grpSpMkLst>
            <pc:docMk/>
            <pc:sldMk cId="2599301344" sldId="284"/>
            <ac:grpSpMk id="186" creationId="{0B48C331-81CF-4B11-BC70-8C5876D810B4}"/>
          </ac:grpSpMkLst>
        </pc:grpChg>
        <pc:grpChg chg="mod">
          <ac:chgData name="Antonio Carlos Meira Neto" userId="59b1efde8bf749db" providerId="LiveId" clId="{07B0453F-BBDB-4E33-BB4C-5A0F3C118591}" dt="2021-11-21T02:42:13.200" v="1382"/>
          <ac:grpSpMkLst>
            <pc:docMk/>
            <pc:sldMk cId="2599301344" sldId="284"/>
            <ac:grpSpMk id="187" creationId="{4DAD99D2-D8ED-474D-9F84-282E240F1379}"/>
          </ac:grpSpMkLst>
        </pc:grpChg>
        <pc:grpChg chg="mod">
          <ac:chgData name="Antonio Carlos Meira Neto" userId="59b1efde8bf749db" providerId="LiveId" clId="{07B0453F-BBDB-4E33-BB4C-5A0F3C118591}" dt="2021-11-21T02:42:13.200" v="1382"/>
          <ac:grpSpMkLst>
            <pc:docMk/>
            <pc:sldMk cId="2599301344" sldId="284"/>
            <ac:grpSpMk id="202" creationId="{1C40F7EC-BFD8-43C7-A061-4E3C7D3640DF}"/>
          </ac:grpSpMkLst>
        </pc:grpChg>
        <pc:grpChg chg="mod">
          <ac:chgData name="Antonio Carlos Meira Neto" userId="59b1efde8bf749db" providerId="LiveId" clId="{07B0453F-BBDB-4E33-BB4C-5A0F3C118591}" dt="2021-11-21T02:42:13.200" v="1382"/>
          <ac:grpSpMkLst>
            <pc:docMk/>
            <pc:sldMk cId="2599301344" sldId="284"/>
            <ac:grpSpMk id="207" creationId="{B0C29069-5A9E-4C2D-BF54-AD52D9315421}"/>
          </ac:grpSpMkLst>
        </pc:grpChg>
        <pc:grpChg chg="mod">
          <ac:chgData name="Antonio Carlos Meira Neto" userId="59b1efde8bf749db" providerId="LiveId" clId="{07B0453F-BBDB-4E33-BB4C-5A0F3C118591}" dt="2021-11-21T02:42:13.200" v="1382"/>
          <ac:grpSpMkLst>
            <pc:docMk/>
            <pc:sldMk cId="2599301344" sldId="284"/>
            <ac:grpSpMk id="208" creationId="{F4780A16-077D-4A32-886F-D3234F59426F}"/>
          </ac:grpSpMkLst>
        </pc:grpChg>
        <pc:grpChg chg="mod">
          <ac:chgData name="Antonio Carlos Meira Neto" userId="59b1efde8bf749db" providerId="LiveId" clId="{07B0453F-BBDB-4E33-BB4C-5A0F3C118591}" dt="2021-11-21T02:42:13.200" v="1382"/>
          <ac:grpSpMkLst>
            <pc:docMk/>
            <pc:sldMk cId="2599301344" sldId="284"/>
            <ac:grpSpMk id="214" creationId="{64C326C1-0D75-4DF1-A585-53931F32053F}"/>
          </ac:grpSpMkLst>
        </pc:grpChg>
        <pc:grpChg chg="mod">
          <ac:chgData name="Antonio Carlos Meira Neto" userId="59b1efde8bf749db" providerId="LiveId" clId="{07B0453F-BBDB-4E33-BB4C-5A0F3C118591}" dt="2021-11-21T02:42:13.200" v="1382"/>
          <ac:grpSpMkLst>
            <pc:docMk/>
            <pc:sldMk cId="2599301344" sldId="284"/>
            <ac:grpSpMk id="228" creationId="{E906106B-4362-466F-8546-15362196A1A1}"/>
          </ac:grpSpMkLst>
        </pc:grpChg>
        <pc:grpChg chg="mod">
          <ac:chgData name="Antonio Carlos Meira Neto" userId="59b1efde8bf749db" providerId="LiveId" clId="{07B0453F-BBDB-4E33-BB4C-5A0F3C118591}" dt="2021-11-21T02:42:13.200" v="1382"/>
          <ac:grpSpMkLst>
            <pc:docMk/>
            <pc:sldMk cId="2599301344" sldId="284"/>
            <ac:grpSpMk id="229" creationId="{61F49D14-CC03-4FE7-9AF6-3C9EBE230E9C}"/>
          </ac:grpSpMkLst>
        </pc:grpChg>
        <pc:grpChg chg="mod">
          <ac:chgData name="Antonio Carlos Meira Neto" userId="59b1efde8bf749db" providerId="LiveId" clId="{07B0453F-BBDB-4E33-BB4C-5A0F3C118591}" dt="2021-11-21T02:42:13.200" v="1382"/>
          <ac:grpSpMkLst>
            <pc:docMk/>
            <pc:sldMk cId="2599301344" sldId="284"/>
            <ac:grpSpMk id="236" creationId="{D9601AF1-9C9D-4CF3-91C1-DDA0DF79F7B2}"/>
          </ac:grpSpMkLst>
        </pc:grpChg>
        <pc:grpChg chg="add mod">
          <ac:chgData name="Antonio Carlos Meira Neto" userId="59b1efde8bf749db" providerId="LiveId" clId="{07B0453F-BBDB-4E33-BB4C-5A0F3C118591}" dt="2021-11-21T02:44:40.115" v="1388" actId="1076"/>
          <ac:grpSpMkLst>
            <pc:docMk/>
            <pc:sldMk cId="2599301344" sldId="284"/>
            <ac:grpSpMk id="248" creationId="{69C78259-EF23-4844-AE27-8A0930751100}"/>
          </ac:grpSpMkLst>
        </pc:grpChg>
        <pc:grpChg chg="mod">
          <ac:chgData name="Antonio Carlos Meira Neto" userId="59b1efde8bf749db" providerId="LiveId" clId="{07B0453F-BBDB-4E33-BB4C-5A0F3C118591}" dt="2021-11-21T02:44:34.171" v="1387"/>
          <ac:grpSpMkLst>
            <pc:docMk/>
            <pc:sldMk cId="2599301344" sldId="284"/>
            <ac:grpSpMk id="249" creationId="{41715EAB-53FC-4993-8AF9-DA8F7D6760E7}"/>
          </ac:grpSpMkLst>
        </pc:grpChg>
        <pc:grpChg chg="mod">
          <ac:chgData name="Antonio Carlos Meira Neto" userId="59b1efde8bf749db" providerId="LiveId" clId="{07B0453F-BBDB-4E33-BB4C-5A0F3C118591}" dt="2021-11-21T02:44:34.171" v="1387"/>
          <ac:grpSpMkLst>
            <pc:docMk/>
            <pc:sldMk cId="2599301344" sldId="284"/>
            <ac:grpSpMk id="250" creationId="{6EC158E9-E244-4D02-9DB7-6950B5F0C271}"/>
          </ac:grpSpMkLst>
        </pc:grpChg>
        <pc:grpChg chg="mod">
          <ac:chgData name="Antonio Carlos Meira Neto" userId="59b1efde8bf749db" providerId="LiveId" clId="{07B0453F-BBDB-4E33-BB4C-5A0F3C118591}" dt="2021-11-21T02:44:34.171" v="1387"/>
          <ac:grpSpMkLst>
            <pc:docMk/>
            <pc:sldMk cId="2599301344" sldId="284"/>
            <ac:grpSpMk id="251" creationId="{AA30D136-F1AD-4DAA-ADF9-7558E026F85D}"/>
          </ac:grpSpMkLst>
        </pc:grpChg>
        <pc:grpChg chg="mod">
          <ac:chgData name="Antonio Carlos Meira Neto" userId="59b1efde8bf749db" providerId="LiveId" clId="{07B0453F-BBDB-4E33-BB4C-5A0F3C118591}" dt="2021-11-21T02:44:34.171" v="1387"/>
          <ac:grpSpMkLst>
            <pc:docMk/>
            <pc:sldMk cId="2599301344" sldId="284"/>
            <ac:grpSpMk id="252" creationId="{B0B7960C-0F4D-4009-9E16-FCCFEAFCF667}"/>
          </ac:grpSpMkLst>
        </pc:grpChg>
        <pc:grpChg chg="mod">
          <ac:chgData name="Antonio Carlos Meira Neto" userId="59b1efde8bf749db" providerId="LiveId" clId="{07B0453F-BBDB-4E33-BB4C-5A0F3C118591}" dt="2021-11-21T02:44:34.171" v="1387"/>
          <ac:grpSpMkLst>
            <pc:docMk/>
            <pc:sldMk cId="2599301344" sldId="284"/>
            <ac:grpSpMk id="253" creationId="{B1C57AB6-598B-4D90-A135-BB639CD677A7}"/>
          </ac:grpSpMkLst>
        </pc:grpChg>
        <pc:grpChg chg="mod">
          <ac:chgData name="Antonio Carlos Meira Neto" userId="59b1efde8bf749db" providerId="LiveId" clId="{07B0453F-BBDB-4E33-BB4C-5A0F3C118591}" dt="2021-11-21T02:44:34.171" v="1387"/>
          <ac:grpSpMkLst>
            <pc:docMk/>
            <pc:sldMk cId="2599301344" sldId="284"/>
            <ac:grpSpMk id="269" creationId="{F05635A0-E683-4919-9A6B-B7A9C137FE68}"/>
          </ac:grpSpMkLst>
        </pc:grpChg>
        <pc:grpChg chg="mod">
          <ac:chgData name="Antonio Carlos Meira Neto" userId="59b1efde8bf749db" providerId="LiveId" clId="{07B0453F-BBDB-4E33-BB4C-5A0F3C118591}" dt="2021-11-21T02:44:34.171" v="1387"/>
          <ac:grpSpMkLst>
            <pc:docMk/>
            <pc:sldMk cId="2599301344" sldId="284"/>
            <ac:grpSpMk id="270" creationId="{A874117C-1744-4BB7-9567-5E7F7742B603}"/>
          </ac:grpSpMkLst>
        </pc:grpChg>
        <pc:grpChg chg="mod">
          <ac:chgData name="Antonio Carlos Meira Neto" userId="59b1efde8bf749db" providerId="LiveId" clId="{07B0453F-BBDB-4E33-BB4C-5A0F3C118591}" dt="2021-11-21T02:44:34.171" v="1387"/>
          <ac:grpSpMkLst>
            <pc:docMk/>
            <pc:sldMk cId="2599301344" sldId="284"/>
            <ac:grpSpMk id="275" creationId="{8061AFFD-4CD6-4268-9834-026D6BD1DE88}"/>
          </ac:grpSpMkLst>
        </pc:grpChg>
        <pc:grpChg chg="mod">
          <ac:chgData name="Antonio Carlos Meira Neto" userId="59b1efde8bf749db" providerId="LiveId" clId="{07B0453F-BBDB-4E33-BB4C-5A0F3C118591}" dt="2021-11-21T02:44:34.171" v="1387"/>
          <ac:grpSpMkLst>
            <pc:docMk/>
            <pc:sldMk cId="2599301344" sldId="284"/>
            <ac:grpSpMk id="287" creationId="{2FFC99F3-BF7D-49AB-A96B-C160B765669D}"/>
          </ac:grpSpMkLst>
        </pc:grpChg>
        <pc:grpChg chg="mod">
          <ac:chgData name="Antonio Carlos Meira Neto" userId="59b1efde8bf749db" providerId="LiveId" clId="{07B0453F-BBDB-4E33-BB4C-5A0F3C118591}" dt="2021-11-21T02:44:34.171" v="1387"/>
          <ac:grpSpMkLst>
            <pc:docMk/>
            <pc:sldMk cId="2599301344" sldId="284"/>
            <ac:grpSpMk id="300" creationId="{DC4851F8-FDCC-4B8E-BAF7-6AFBAD0D9540}"/>
          </ac:grpSpMkLst>
        </pc:grpChg>
        <pc:grpChg chg="mod">
          <ac:chgData name="Antonio Carlos Meira Neto" userId="59b1efde8bf749db" providerId="LiveId" clId="{07B0453F-BBDB-4E33-BB4C-5A0F3C118591}" dt="2021-11-21T02:44:34.171" v="1387"/>
          <ac:grpSpMkLst>
            <pc:docMk/>
            <pc:sldMk cId="2599301344" sldId="284"/>
            <ac:grpSpMk id="301" creationId="{F1C34D67-012D-4C8C-BC69-E1094E9C6B6A}"/>
          </ac:grpSpMkLst>
        </pc:grpChg>
        <pc:grpChg chg="mod">
          <ac:chgData name="Antonio Carlos Meira Neto" userId="59b1efde8bf749db" providerId="LiveId" clId="{07B0453F-BBDB-4E33-BB4C-5A0F3C118591}" dt="2021-11-21T02:44:34.171" v="1387"/>
          <ac:grpSpMkLst>
            <pc:docMk/>
            <pc:sldMk cId="2599301344" sldId="284"/>
            <ac:grpSpMk id="316" creationId="{2472B4CC-A0C1-45D7-88CE-FED7CF0AA4F4}"/>
          </ac:grpSpMkLst>
        </pc:grpChg>
        <pc:grpChg chg="mod">
          <ac:chgData name="Antonio Carlos Meira Neto" userId="59b1efde8bf749db" providerId="LiveId" clId="{07B0453F-BBDB-4E33-BB4C-5A0F3C118591}" dt="2021-11-21T02:44:34.171" v="1387"/>
          <ac:grpSpMkLst>
            <pc:docMk/>
            <pc:sldMk cId="2599301344" sldId="284"/>
            <ac:grpSpMk id="321" creationId="{720E4CD7-5916-4C2F-AF3F-33917B0F5DF5}"/>
          </ac:grpSpMkLst>
        </pc:grpChg>
        <pc:grpChg chg="mod">
          <ac:chgData name="Antonio Carlos Meira Neto" userId="59b1efde8bf749db" providerId="LiveId" clId="{07B0453F-BBDB-4E33-BB4C-5A0F3C118591}" dt="2021-11-21T02:44:34.171" v="1387"/>
          <ac:grpSpMkLst>
            <pc:docMk/>
            <pc:sldMk cId="2599301344" sldId="284"/>
            <ac:grpSpMk id="322" creationId="{EA899AFB-FC70-482E-A7D4-FED1CF8D299F}"/>
          </ac:grpSpMkLst>
        </pc:grpChg>
        <pc:grpChg chg="mod">
          <ac:chgData name="Antonio Carlos Meira Neto" userId="59b1efde8bf749db" providerId="LiveId" clId="{07B0453F-BBDB-4E33-BB4C-5A0F3C118591}" dt="2021-11-21T02:44:34.171" v="1387"/>
          <ac:grpSpMkLst>
            <pc:docMk/>
            <pc:sldMk cId="2599301344" sldId="284"/>
            <ac:grpSpMk id="328" creationId="{81D46728-44D4-46B1-BA2F-58AB506F87E6}"/>
          </ac:grpSpMkLst>
        </pc:grpChg>
        <pc:grpChg chg="mod">
          <ac:chgData name="Antonio Carlos Meira Neto" userId="59b1efde8bf749db" providerId="LiveId" clId="{07B0453F-BBDB-4E33-BB4C-5A0F3C118591}" dt="2021-11-21T02:44:34.171" v="1387"/>
          <ac:grpSpMkLst>
            <pc:docMk/>
            <pc:sldMk cId="2599301344" sldId="284"/>
            <ac:grpSpMk id="342" creationId="{F60CA8AF-6498-4CEE-96F1-2962369135F6}"/>
          </ac:grpSpMkLst>
        </pc:grpChg>
        <pc:grpChg chg="mod">
          <ac:chgData name="Antonio Carlos Meira Neto" userId="59b1efde8bf749db" providerId="LiveId" clId="{07B0453F-BBDB-4E33-BB4C-5A0F3C118591}" dt="2021-11-21T02:44:34.171" v="1387"/>
          <ac:grpSpMkLst>
            <pc:docMk/>
            <pc:sldMk cId="2599301344" sldId="284"/>
            <ac:grpSpMk id="343" creationId="{19C3559F-FDEB-4601-B338-E43D08F3EB85}"/>
          </ac:grpSpMkLst>
        </pc:grpChg>
        <pc:grpChg chg="mod">
          <ac:chgData name="Antonio Carlos Meira Neto" userId="59b1efde8bf749db" providerId="LiveId" clId="{07B0453F-BBDB-4E33-BB4C-5A0F3C118591}" dt="2021-11-21T02:44:34.171" v="1387"/>
          <ac:grpSpMkLst>
            <pc:docMk/>
            <pc:sldMk cId="2599301344" sldId="284"/>
            <ac:grpSpMk id="350" creationId="{CE4BAB67-6AFE-43B4-BE2B-466A28E5C752}"/>
          </ac:grpSpMkLst>
        </pc:grpChg>
        <pc:grpChg chg="add mod">
          <ac:chgData name="Antonio Carlos Meira Neto" userId="59b1efde8bf749db" providerId="LiveId" clId="{07B0453F-BBDB-4E33-BB4C-5A0F3C118591}" dt="2021-11-21T02:51:21.843" v="1391" actId="1076"/>
          <ac:grpSpMkLst>
            <pc:docMk/>
            <pc:sldMk cId="2599301344" sldId="284"/>
            <ac:grpSpMk id="362" creationId="{F101F1EC-8998-4312-844A-B7549391F4FF}"/>
          </ac:grpSpMkLst>
        </pc:grpChg>
        <pc:graphicFrameChg chg="del">
          <ac:chgData name="Antonio Carlos Meira Neto" userId="59b1efde8bf749db" providerId="LiveId" clId="{07B0453F-BBDB-4E33-BB4C-5A0F3C118591}" dt="2021-11-19T04:33:49.396" v="446" actId="478"/>
          <ac:graphicFrameMkLst>
            <pc:docMk/>
            <pc:sldMk cId="2599301344" sldId="284"/>
            <ac:graphicFrameMk id="6" creationId="{925D7B4C-3252-4495-9A4E-05AAB0AC8293}"/>
          </ac:graphicFrameMkLst>
        </pc:graphicFrameChg>
        <pc:graphicFrameChg chg="add mod">
          <ac:chgData name="Antonio Carlos Meira Neto" userId="59b1efde8bf749db" providerId="LiveId" clId="{07B0453F-BBDB-4E33-BB4C-5A0F3C118591}" dt="2021-11-21T00:20:53.057" v="528" actId="1076"/>
          <ac:graphicFrameMkLst>
            <pc:docMk/>
            <pc:sldMk cId="2599301344" sldId="284"/>
            <ac:graphicFrameMk id="7" creationId="{E6E78F33-C3D5-4D69-9CAD-ECAEC5755B69}"/>
          </ac:graphicFrameMkLst>
        </pc:graphicFrameChg>
        <pc:graphicFrameChg chg="add mod">
          <ac:chgData name="Antonio Carlos Meira Neto" userId="59b1efde8bf749db" providerId="LiveId" clId="{07B0453F-BBDB-4E33-BB4C-5A0F3C118591}" dt="2021-11-21T00:11:33.003" v="521" actId="1076"/>
          <ac:graphicFrameMkLst>
            <pc:docMk/>
            <pc:sldMk cId="2599301344" sldId="284"/>
            <ac:graphicFrameMk id="9" creationId="{72736C4F-A374-4E5A-9105-EC4D0CEFB925}"/>
          </ac:graphicFrameMkLst>
        </pc:graphicFrameChg>
        <pc:picChg chg="add del mod modCrop">
          <ac:chgData name="Antonio Carlos Meira Neto" userId="59b1efde8bf749db" providerId="LiveId" clId="{07B0453F-BBDB-4E33-BB4C-5A0F3C118591}" dt="2021-11-21T02:01:07.012" v="1260" actId="478"/>
          <ac:picMkLst>
            <pc:docMk/>
            <pc:sldMk cId="2599301344" sldId="284"/>
            <ac:picMk id="5" creationId="{F96C9744-C1D4-493E-B97B-94531A03A18E}"/>
          </ac:picMkLst>
        </pc:picChg>
        <pc:picChg chg="add mod modCrop">
          <ac:chgData name="Antonio Carlos Meira Neto" userId="59b1efde8bf749db" providerId="LiveId" clId="{07B0453F-BBDB-4E33-BB4C-5A0F3C118591}" dt="2021-11-21T02:04:47.558" v="1366" actId="164"/>
          <ac:picMkLst>
            <pc:docMk/>
            <pc:sldMk cId="2599301344" sldId="284"/>
            <ac:picMk id="8" creationId="{CECE6456-E302-4707-9564-B45536CD6511}"/>
          </ac:picMkLst>
        </pc:picChg>
        <pc:picChg chg="add del mod">
          <ac:chgData name="Antonio Carlos Meira Neto" userId="59b1efde8bf749db" providerId="LiveId" clId="{07B0453F-BBDB-4E33-BB4C-5A0F3C118591}" dt="2021-11-21T02:41:33.046" v="1375" actId="478"/>
          <ac:picMkLst>
            <pc:docMk/>
            <pc:sldMk cId="2599301344" sldId="284"/>
            <ac:picMk id="19" creationId="{6619887B-5D61-42B7-B909-D2647648C160}"/>
          </ac:picMkLst>
        </pc:picChg>
        <pc:picChg chg="mod">
          <ac:chgData name="Antonio Carlos Meira Neto" userId="59b1efde8bf749db" providerId="LiveId" clId="{07B0453F-BBDB-4E33-BB4C-5A0F3C118591}" dt="2021-11-21T02:51:15.164" v="1390"/>
          <ac:picMkLst>
            <pc:docMk/>
            <pc:sldMk cId="2599301344" sldId="284"/>
            <ac:picMk id="363" creationId="{550B4753-89D1-4FA9-918E-405645C76462}"/>
          </ac:picMkLst>
        </pc:picChg>
        <pc:picChg chg="mod">
          <ac:chgData name="Antonio Carlos Meira Neto" userId="59b1efde8bf749db" providerId="LiveId" clId="{07B0453F-BBDB-4E33-BB4C-5A0F3C118591}" dt="2021-11-21T02:51:15.164" v="1390"/>
          <ac:picMkLst>
            <pc:docMk/>
            <pc:sldMk cId="2599301344" sldId="284"/>
            <ac:picMk id="372" creationId="{A0085E5D-E41B-4AFF-9E86-8FCE90886C23}"/>
          </ac:picMkLst>
        </pc:picChg>
        <pc:picChg chg="mod">
          <ac:chgData name="Antonio Carlos Meira Neto" userId="59b1efde8bf749db" providerId="LiveId" clId="{07B0453F-BBDB-4E33-BB4C-5A0F3C118591}" dt="2021-11-21T02:51:15.164" v="1390"/>
          <ac:picMkLst>
            <pc:docMk/>
            <pc:sldMk cId="2599301344" sldId="284"/>
            <ac:picMk id="373" creationId="{2949CBDE-A63A-4E14-B8C0-BFCA6C5A298A}"/>
          </ac:picMkLst>
        </pc:picChg>
        <pc:picChg chg="mod">
          <ac:chgData name="Antonio Carlos Meira Neto" userId="59b1efde8bf749db" providerId="LiveId" clId="{07B0453F-BBDB-4E33-BB4C-5A0F3C118591}" dt="2021-11-21T02:51:15.164" v="1390"/>
          <ac:picMkLst>
            <pc:docMk/>
            <pc:sldMk cId="2599301344" sldId="284"/>
            <ac:picMk id="374" creationId="{CE00D7AE-FFA5-48C3-BA8B-E0E433DBF79B}"/>
          </ac:picMkLst>
        </pc:picChg>
        <pc:picChg chg="mod">
          <ac:chgData name="Antonio Carlos Meira Neto" userId="59b1efde8bf749db" providerId="LiveId" clId="{07B0453F-BBDB-4E33-BB4C-5A0F3C118591}" dt="2021-11-21T02:51:15.164" v="1390"/>
          <ac:picMkLst>
            <pc:docMk/>
            <pc:sldMk cId="2599301344" sldId="284"/>
            <ac:picMk id="375" creationId="{9A433316-AAE9-4D28-BE49-228A473BCC3C}"/>
          </ac:picMkLst>
        </pc:pic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30" creationId="{B20E1398-DE18-4FBE-BF49-8707189E4A9E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31" creationId="{0F65FC7E-98EF-488B-A91B-19D010E9A0BA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32" creationId="{D0E29517-A6A2-4EA6-987C-AE820F3D65AE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33" creationId="{D102A610-42E6-44A8-8B25-630847E401A3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34" creationId="{973B4B96-C1B7-43FC-B9EC-366EF28A7C5A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35" creationId="{694DA401-B1EE-4A19-88EA-24187528D78F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36" creationId="{98692A12-3691-44EF-BF4D-EC949D4885F4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37" creationId="{396FEE4C-8731-422B-ACA4-76C1B93F5677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39" creationId="{99A5B168-39D5-4CA6-BA72-2A54FBD3D8EF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40" creationId="{D24DDCBF-5986-4258-8A52-3F5A2FEF3995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48" creationId="{AEC77024-BB1B-43F7-BA50-E593323C6F00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50" creationId="{97AE2BCB-89DD-4080-A905-4BB78E2EE1B1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51" creationId="{E753E94E-FF3D-4D79-9454-7A92496E8C65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52" creationId="{EAAD2FBD-7894-4027-AC5D-1CD35673F2F1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53" creationId="{9E6D0661-BDE7-43B4-8EFE-2187AFB7FE0E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55" creationId="{79A378FD-6371-4CF3-AD5C-11723A73743A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56" creationId="{7C73073D-1E35-4438-9275-A0BE7106CF49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57" creationId="{EA18B7D5-FCD3-4C1B-9D63-AF6B578004AB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58" creationId="{7AFE4480-A8BE-4BC3-9FA3-54D8AE3ED77E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61" creationId="{7B1F2081-E68E-4B88-B91D-6C67ED51C423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62" creationId="{20EFD633-FC4C-4B98-94F7-CE263A89664E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63" creationId="{3E5CECD6-334F-4892-894F-7FE73E243A83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64" creationId="{042766D9-FA46-4198-9EFA-8EE748B55CDE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66" creationId="{6648D8E9-F5CC-411D-98C2-D1A7D271C4C6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67" creationId="{E9D0DD32-7576-44C3-93C3-F8878CFEA8C1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68" creationId="{A2BAAD1A-C15F-463C-A65C-C3B22A98FE9D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69" creationId="{53A58F8F-811D-4597-9A5D-68C5F2220D06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70" creationId="{78A6D347-1FE3-47AB-BB78-B83EE39CA7C5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71" creationId="{A3788220-4BA8-41AF-AE23-2E8E92D50334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79" creationId="{052E5BDD-5FA7-4381-8B3F-2978CF2C2873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80" creationId="{8572760F-C884-4595-B584-DA53A92716D0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81" creationId="{71877F17-0DBB-4A78-8297-61588CAE2848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82" creationId="{9FCA2E04-B3B3-4EA0-A239-CA410F81E093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84" creationId="{1553B6DC-05B2-4125-BF12-6564BD697B07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85" creationId="{CE5F2675-9F2F-4574-B76A-84F37DAF761D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86" creationId="{520FBA00-67A9-44EF-8B22-9F0ED3393762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87" creationId="{8C1AB159-9803-4E53-8E16-6426CAF9B4AF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90" creationId="{B93C8687-B0A7-47A3-8055-36F3935989ED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91" creationId="{3CEADFFD-8B24-428A-8898-E9F13829D993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92" creationId="{27148E9A-1C0E-4992-A98D-5F27591DC008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101" creationId="{A5CD3C4B-E204-4AD1-AE07-CD3831CC7CA5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103" creationId="{057D2931-8DD1-4661-9D14-0F01ACFCD1F4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104" creationId="{2481B12C-9651-4986-B8F0-EC73418D1CF0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105" creationId="{4AD871C7-ADE2-4D35-BDD6-B420711E1B4E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106" creationId="{452D7329-1714-4E1E-AE9A-6F94F7D81AB0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108" creationId="{33B74F7A-9635-4C7A-8B01-FEAFF3D0A72F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109" creationId="{46D5D432-7B23-42A1-A341-281AB15F4C75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110" creationId="{9C9AF13D-34D2-4248-9CE9-B95F973EF8E1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111" creationId="{6F342EBF-6C84-422D-997F-B3E7350FD048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112" creationId="{52E5D7C4-0DC0-4F8A-B178-B0FDB172FAE0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113" creationId="{21BBD22D-CA62-49FF-9236-93344562478B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119" creationId="{1F27685C-619F-4BEF-9126-1A7331E2D712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123" creationId="{87617BDB-3459-4E6F-86D7-7B5FE7C98A05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125" creationId="{4A2C7B38-5BAE-458F-8A04-B306383E6C85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126" creationId="{157B3E9F-DC5C-4ACD-9A08-76CA81ED2B29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127" creationId="{504680DF-7C9D-4D31-B081-DFA63117A019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128" creationId="{DD0FC7C4-594B-4954-880A-43DE987DE271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130" creationId="{E9BD4E70-9E5B-4A92-84BE-79843509FE98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131" creationId="{22E54F20-6A60-41D8-B22B-47C2348819E2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132" creationId="{935D8335-26FB-4890-9C0C-AD11590AB558}"/>
          </ac:cxnSpMkLst>
        </pc:cxnChg>
        <pc:cxnChg chg="mod">
          <ac:chgData name="Antonio Carlos Meira Neto" userId="59b1efde8bf749db" providerId="LiveId" clId="{07B0453F-BBDB-4E33-BB4C-5A0F3C118591}" dt="2021-11-21T02:41:34.171" v="1376"/>
          <ac:cxnSpMkLst>
            <pc:docMk/>
            <pc:sldMk cId="2599301344" sldId="284"/>
            <ac:cxnSpMk id="133" creationId="{81AC8237-B6F0-461D-ADD6-703000364E3B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144" creationId="{F5F76C3B-5342-49E1-A709-B30BB746A12B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145" creationId="{A05F444C-D05D-46A9-AC38-D1905C5DCEBD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146" creationId="{BC17D57D-E7C9-48A4-AA97-C406692C0965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147" creationId="{D9C9B3E0-D24B-4CB2-BAC8-E55C35AD8837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148" creationId="{86B69E3B-E7FB-4F95-94A8-A23F205D8B76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149" creationId="{A7C1DA3A-7EA7-4112-93B4-1B9E36C89AF4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150" creationId="{B6C474BE-11F1-4458-B4D5-1CBC1CC0BD9C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151" creationId="{3AF7DA85-AE3A-440C-BBB0-CDF51794A0DD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153" creationId="{117D6E0C-B3BA-4A04-83F3-0A33DFE3F80E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154" creationId="{7E032692-A3B3-4828-A680-476A10356D98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162" creationId="{9124C6D5-18CF-4FA1-B8FD-A4EA34595366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164" creationId="{5909D070-F648-437C-98F9-DDE9BA191461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165" creationId="{0147D352-F06D-401A-B16E-B4743B7C4039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166" creationId="{7603B8CE-2F79-4748-ACAC-F288DAFA01FA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167" creationId="{229A70AD-951B-4AA0-AF49-C8924E6EC45E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169" creationId="{C0F61E9D-AFC3-4446-ABE2-3505D65A6435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170" creationId="{AEDB47B1-AB3F-422F-BFD5-E09B83A1FDA0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171" creationId="{66E4AE12-C218-41B8-B7C1-45B0CBD6A712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172" creationId="{93BB3838-5CBD-4A2C-8A3B-CC8F10B7EEEF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175" creationId="{5A759FC9-83D5-457E-B207-62304AD9A94B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176" creationId="{81D38933-B78F-4907-9487-1DF57494750D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177" creationId="{0019A9A9-4E0E-47DC-8E19-1EF8E15552B2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178" creationId="{42E405DE-D3CC-415B-AED0-FCA2BDC7FE71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180" creationId="{B126370D-D902-4859-AAFC-DF3F69322FB9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181" creationId="{A8B90C00-3A47-4A8A-A253-5F150650E648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182" creationId="{68D81EF2-91D4-4A99-B9CA-2176BBFA8C43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183" creationId="{2EFA484A-5DC1-44E3-B2F4-BBAE8F440610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184" creationId="{A50088BB-597D-46FB-A3B4-4F991B0BB71A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185" creationId="{8053F876-2E49-4727-A140-90A97C03B247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193" creationId="{4B323412-6162-407A-8169-83149A1ADAE7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194" creationId="{409C0D38-8BA2-4E77-B4C5-8A9F11565264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195" creationId="{82558251-37D1-48AA-B48A-17568942459C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196" creationId="{05334752-AED0-4B0A-8582-8C715DC4EE3F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198" creationId="{D33759BE-C700-43AA-8320-97AE4577B5D2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199" creationId="{E8D600CE-6497-4EDC-98CA-816EAD1F79F4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200" creationId="{E5FFC13B-4FD7-44ED-ADA1-37336528CC24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201" creationId="{AD928867-F705-4600-BE61-1C289E318F48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204" creationId="{7E3386AE-35A5-4974-BFF8-341728166AC3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205" creationId="{13F40CE9-EC87-4551-96EF-C41231033E4E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206" creationId="{7B679C28-03F2-4632-9732-E15050E14BF8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215" creationId="{015BDC8E-7AE9-4E73-AF4C-A0FC894F527E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217" creationId="{6CF80A14-568E-4C71-AB65-5454B98B6ADB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218" creationId="{3B513E27-3A94-4243-A659-9270BB4A4BB2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219" creationId="{250A240A-250B-4E3F-8D16-4E0C41E42405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220" creationId="{C637D77A-1986-401F-9075-B29795058F56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222" creationId="{672CA6B7-1281-4072-A8AB-D6C88E27DC80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223" creationId="{A0E2060C-7632-41D5-AF34-8FC9F1D733A1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224" creationId="{83610538-E67B-41A3-9B9C-D1F29087A6EB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225" creationId="{3F0B8415-5D63-4809-ACDB-13894EDDE8E0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226" creationId="{8E4CEF89-7F6B-430F-BCED-F5880D0A0623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227" creationId="{616EE306-92D8-46C6-AF7F-F206B428C80F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233" creationId="{651E9E2A-83D3-4BAE-9412-34154A19B9BC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237" creationId="{AAEFE535-6A4E-4D14-A1A0-BB6D769326EB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239" creationId="{4D2F8ED3-9196-4EB9-9D7A-007C93AD26E0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240" creationId="{D4265D60-4626-444F-9EEF-D75FCA9ED08E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241" creationId="{9A9A6954-BF9D-445D-AD13-183BAE3A7C77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242" creationId="{9FB56EB1-65E5-489B-9505-52D129A8D843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244" creationId="{880545FC-FCB3-402D-B5E8-0F852D2C7080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245" creationId="{E8E0865B-09A5-40D4-A537-A99EFE4938E5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246" creationId="{D0100AF1-AB80-46ED-A89D-8EC8F20C9F01}"/>
          </ac:cxnSpMkLst>
        </pc:cxnChg>
        <pc:cxnChg chg="mod">
          <ac:chgData name="Antonio Carlos Meira Neto" userId="59b1efde8bf749db" providerId="LiveId" clId="{07B0453F-BBDB-4E33-BB4C-5A0F3C118591}" dt="2021-11-21T02:42:13.200" v="1382"/>
          <ac:cxnSpMkLst>
            <pc:docMk/>
            <pc:sldMk cId="2599301344" sldId="284"/>
            <ac:cxnSpMk id="247" creationId="{83C6568B-C9C9-4970-9B31-57A3C596AA84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258" creationId="{6E1A65B8-9538-4B5E-AD72-81C6B2201828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259" creationId="{466A0F3D-FD90-497D-84F4-8998BBCB0C26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260" creationId="{39975FCB-4481-4CB1-B6AD-2605FD6F9637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261" creationId="{82DAA2A3-2B44-4DF7-9343-F68CF8ED56FA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262" creationId="{283D3ED7-F023-484C-A2E9-01564FB89EB9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263" creationId="{DF59AE29-6D07-4613-9D0A-FFC084DACF78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264" creationId="{D30AE3F4-FCE7-4A98-88A7-CCF5064005B5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265" creationId="{F09FDF6B-7A38-4049-A7AC-F49A099FFE61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267" creationId="{64C3887E-8B13-4211-B020-3EAA44F3107C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268" creationId="{EFAFC97E-BCD7-42D5-835B-6D97A3A4B5BD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276" creationId="{132202D6-9286-40CE-A99C-2F4202F8FAA3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278" creationId="{26A02703-5514-44E3-B0BB-512C7E238747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279" creationId="{AFB9C49F-5D56-4CE2-B924-B52A3817FFD0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280" creationId="{32290F33-45F6-4FF8-9F0B-D12EBEDE885E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281" creationId="{BE0A232F-3873-417C-A184-0C23BD310F7A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283" creationId="{41B889BE-42B1-4455-9421-CE3B2EC1DE46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284" creationId="{3EE7374B-6A8B-43FC-B45D-F9011B676D2D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285" creationId="{DF567480-CE24-4960-BAE8-BE53BC4D8B32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286" creationId="{9CD01515-8A1A-4299-A612-7D0E46DDDCA1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289" creationId="{73789BB5-6C92-4C86-B17C-C9D22041F82E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290" creationId="{8586C95C-4C05-498D-BC6D-6FD708EEA0C2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291" creationId="{102C3E61-31D9-480E-B6A8-3FA79A426C6E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292" creationId="{6C2182AF-0D56-423D-9696-3734D517B6F2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294" creationId="{8D00C803-B4A1-49B2-9174-BEB63130BF47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295" creationId="{801654DC-EA88-4F9C-8048-3E305254EA5B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296" creationId="{37FC654C-5165-4C94-A858-8757AFCA4377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297" creationId="{326B5197-88BD-42B8-AEA1-6B61F9936E0F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298" creationId="{B9B05D59-39E6-48EE-AE12-B3E6080F28E0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299" creationId="{BD3242D8-3C6B-4942-B042-FAD3B170EF31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307" creationId="{2FB50F29-D253-4D9E-99BC-C11BD30CA2A1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308" creationId="{20E28818-99C4-4CB5-BAF2-5F4D0C0EAB1C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309" creationId="{4BDEC896-CCF0-4D0D-AEA9-3AC53908E650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310" creationId="{18ED5F58-06D1-4CB1-95DA-9246E167F0D9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312" creationId="{93002D3D-699C-4538-B761-65C5917C8056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313" creationId="{DD40BF98-8062-4E38-A738-7FA08369813E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314" creationId="{EF0291CB-22D4-4E67-836C-3ADD953FA507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315" creationId="{735E76DB-A830-41ED-9C14-758AE071E2CE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318" creationId="{A5703719-4303-4A60-8680-D65449A21744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319" creationId="{0A145FF7-9ED0-4303-B85E-7FB22B496669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320" creationId="{8FC265DA-98C2-4CE6-B44F-F089E9AE3C7C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329" creationId="{149379F5-8399-4C8B-9D3F-CC911F170A44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331" creationId="{FCB78168-D154-4E1A-96B8-93D55520809C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332" creationId="{567DA2BB-BB3F-4074-AF8C-715C645F5B53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333" creationId="{308DDE4B-E75E-4DAD-B905-693D676FB515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334" creationId="{B41C0835-0695-426A-9469-FE00AA0EAA5C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336" creationId="{0DB36A9E-7406-4C22-BD73-1372606E7E30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337" creationId="{82D54139-6E5E-48DE-BEE0-C58B931BCB4C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338" creationId="{AC610EC2-972D-4FF5-B1B0-310E27AE9802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339" creationId="{165B3674-902A-4810-9C26-D24FC9897095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340" creationId="{EFDC4C22-8D39-4168-AE24-CC033F80942D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341" creationId="{823C4FFA-A8D9-4CE3-ABFD-2EFEB06FC865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347" creationId="{234DFFE1-93E2-46CA-84A3-7B83B38FCEB7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351" creationId="{8250DF27-CF79-4445-98AF-2DBE91A88532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353" creationId="{5C74AC69-54A9-4AE7-8C51-4A6E4B5AD895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354" creationId="{C16C5567-E5EF-418A-B1F5-360D55DE476F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355" creationId="{7EF02649-9036-4AB4-A6B8-A5435F09AE2B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356" creationId="{304EB9EE-A4A9-4320-AA1C-7436D3354944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358" creationId="{2D50B958-7414-4CF7-83B2-AD71C836E36E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359" creationId="{3AE877BB-2A61-40DE-8C81-1C87980C005E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360" creationId="{0369DD09-69BA-4833-B543-0F933D5E0566}"/>
          </ac:cxnSpMkLst>
        </pc:cxnChg>
        <pc:cxnChg chg="mod">
          <ac:chgData name="Antonio Carlos Meira Neto" userId="59b1efde8bf749db" providerId="LiveId" clId="{07B0453F-BBDB-4E33-BB4C-5A0F3C118591}" dt="2021-11-21T02:44:34.171" v="1387"/>
          <ac:cxnSpMkLst>
            <pc:docMk/>
            <pc:sldMk cId="2599301344" sldId="284"/>
            <ac:cxnSpMk id="361" creationId="{FAA89EAB-6114-43D1-A844-0983472BDB8F}"/>
          </ac:cxnSpMkLst>
        </pc:cxnChg>
      </pc:sldChg>
      <pc:sldChg chg="addSp delSp modSp add mod ord modShow">
        <pc:chgData name="Antonio Carlos Meira Neto" userId="59b1efde8bf749db" providerId="LiveId" clId="{07B0453F-BBDB-4E33-BB4C-5A0F3C118591}" dt="2021-11-22T03:25:50.506" v="10868" actId="729"/>
        <pc:sldMkLst>
          <pc:docMk/>
          <pc:sldMk cId="2350772395" sldId="285"/>
        </pc:sldMkLst>
        <pc:spChg chg="del">
          <ac:chgData name="Antonio Carlos Meira Neto" userId="59b1efde8bf749db" providerId="LiveId" clId="{07B0453F-BBDB-4E33-BB4C-5A0F3C118591}" dt="2021-11-21T21:54:36.191" v="5015" actId="478"/>
          <ac:spMkLst>
            <pc:docMk/>
            <pc:sldMk cId="2350772395" sldId="285"/>
            <ac:spMk id="2" creationId="{BE65F496-DD7E-46D5-9E4C-F520303CBBA5}"/>
          </ac:spMkLst>
        </pc:spChg>
        <pc:spChg chg="add del mod">
          <ac:chgData name="Antonio Carlos Meira Neto" userId="59b1efde8bf749db" providerId="LiveId" clId="{07B0453F-BBDB-4E33-BB4C-5A0F3C118591}" dt="2021-11-21T21:54:37.931" v="5016" actId="478"/>
          <ac:spMkLst>
            <pc:docMk/>
            <pc:sldMk cId="2350772395" sldId="285"/>
            <ac:spMk id="6" creationId="{6294876F-4F5D-4881-AE1B-FA33A27CB58F}"/>
          </ac:spMkLst>
        </pc:spChg>
        <pc:spChg chg="add mod">
          <ac:chgData name="Antonio Carlos Meira Neto" userId="59b1efde8bf749db" providerId="LiveId" clId="{07B0453F-BBDB-4E33-BB4C-5A0F3C118591}" dt="2021-11-22T01:23:05.510" v="8183" actId="6549"/>
          <ac:spMkLst>
            <pc:docMk/>
            <pc:sldMk cId="2350772395" sldId="285"/>
            <ac:spMk id="7" creationId="{7071164C-453F-4C68-8FE8-F23E1095B812}"/>
          </ac:spMkLst>
        </pc:spChg>
        <pc:spChg chg="del">
          <ac:chgData name="Antonio Carlos Meira Neto" userId="59b1efde8bf749db" providerId="LiveId" clId="{07B0453F-BBDB-4E33-BB4C-5A0F3C118591}" dt="2021-11-19T04:36:28.710" v="474" actId="478"/>
          <ac:spMkLst>
            <pc:docMk/>
            <pc:sldMk cId="2350772395" sldId="285"/>
            <ac:spMk id="12" creationId="{0239CED9-C07E-4EB7-9CEC-AF21017AADE6}"/>
          </ac:spMkLst>
        </pc:spChg>
        <pc:graphicFrameChg chg="add mod">
          <ac:chgData name="Antonio Carlos Meira Neto" userId="59b1efde8bf749db" providerId="LiveId" clId="{07B0453F-BBDB-4E33-BB4C-5A0F3C118591}" dt="2021-11-21T01:51:51.331" v="1155" actId="1076"/>
          <ac:graphicFrameMkLst>
            <pc:docMk/>
            <pc:sldMk cId="2350772395" sldId="285"/>
            <ac:graphicFrameMk id="5" creationId="{7F17DD75-AC38-46B9-84FF-285F23B9AF53}"/>
          </ac:graphicFrameMkLst>
        </pc:graphicFrameChg>
        <pc:graphicFrameChg chg="del">
          <ac:chgData name="Antonio Carlos Meira Neto" userId="59b1efde8bf749db" providerId="LiveId" clId="{07B0453F-BBDB-4E33-BB4C-5A0F3C118591}" dt="2021-11-19T04:34:54.516" v="459" actId="478"/>
          <ac:graphicFrameMkLst>
            <pc:docMk/>
            <pc:sldMk cId="2350772395" sldId="285"/>
            <ac:graphicFrameMk id="6" creationId="{925D7B4C-3252-4495-9A4E-05AAB0AC8293}"/>
          </ac:graphicFrameMkLst>
        </pc:graphicFrameChg>
        <pc:graphicFrameChg chg="add del mod">
          <ac:chgData name="Antonio Carlos Meira Neto" userId="59b1efde8bf749db" providerId="LiveId" clId="{07B0453F-BBDB-4E33-BB4C-5A0F3C118591}" dt="2021-11-21T01:51:44.500" v="1153" actId="478"/>
          <ac:graphicFrameMkLst>
            <pc:docMk/>
            <pc:sldMk cId="2350772395" sldId="285"/>
            <ac:graphicFrameMk id="7" creationId="{D78EF883-15E8-418C-ACBB-6A080FB366F9}"/>
          </ac:graphicFrameMkLst>
        </pc:graphicFrameChg>
      </pc:sldChg>
      <pc:sldChg chg="addSp delSp modSp add mod ord modShow">
        <pc:chgData name="Antonio Carlos Meira Neto" userId="59b1efde8bf749db" providerId="LiveId" clId="{07B0453F-BBDB-4E33-BB4C-5A0F3C118591}" dt="2021-11-22T01:23:11.172" v="8196" actId="6549"/>
        <pc:sldMkLst>
          <pc:docMk/>
          <pc:sldMk cId="3349094762" sldId="286"/>
        </pc:sldMkLst>
        <pc:spChg chg="del">
          <ac:chgData name="Antonio Carlos Meira Neto" userId="59b1efde8bf749db" providerId="LiveId" clId="{07B0453F-BBDB-4E33-BB4C-5A0F3C118591}" dt="2021-11-21T21:54:51.460" v="5025" actId="478"/>
          <ac:spMkLst>
            <pc:docMk/>
            <pc:sldMk cId="3349094762" sldId="286"/>
            <ac:spMk id="2" creationId="{BE65F496-DD7E-46D5-9E4C-F520303CBBA5}"/>
          </ac:spMkLst>
        </pc:spChg>
        <pc:spChg chg="add del mod">
          <ac:chgData name="Antonio Carlos Meira Neto" userId="59b1efde8bf749db" providerId="LiveId" clId="{07B0453F-BBDB-4E33-BB4C-5A0F3C118591}" dt="2021-11-21T21:54:53.502" v="5026" actId="478"/>
          <ac:spMkLst>
            <pc:docMk/>
            <pc:sldMk cId="3349094762" sldId="286"/>
            <ac:spMk id="5" creationId="{7FA244D4-39DB-4F55-AB2A-B397490ADFE9}"/>
          </ac:spMkLst>
        </pc:spChg>
        <pc:spChg chg="mod">
          <ac:chgData name="Antonio Carlos Meira Neto" userId="59b1efde8bf749db" providerId="LiveId" clId="{07B0453F-BBDB-4E33-BB4C-5A0F3C118591}" dt="2021-11-21T05:49:07.699" v="2326"/>
          <ac:spMkLst>
            <pc:docMk/>
            <pc:sldMk cId="3349094762" sldId="286"/>
            <ac:spMk id="7" creationId="{004A7F31-3413-4A7A-9810-7B2BCC18F3C2}"/>
          </ac:spMkLst>
        </pc:spChg>
        <pc:spChg chg="mod">
          <ac:chgData name="Antonio Carlos Meira Neto" userId="59b1efde8bf749db" providerId="LiveId" clId="{07B0453F-BBDB-4E33-BB4C-5A0F3C118591}" dt="2021-11-21T05:49:07.699" v="2326"/>
          <ac:spMkLst>
            <pc:docMk/>
            <pc:sldMk cId="3349094762" sldId="286"/>
            <ac:spMk id="8" creationId="{FE896885-58DF-45B0-9CC4-EADDB6A741B2}"/>
          </ac:spMkLst>
        </pc:spChg>
        <pc:spChg chg="mod">
          <ac:chgData name="Antonio Carlos Meira Neto" userId="59b1efde8bf749db" providerId="LiveId" clId="{07B0453F-BBDB-4E33-BB4C-5A0F3C118591}" dt="2021-11-21T05:49:07.699" v="2326"/>
          <ac:spMkLst>
            <pc:docMk/>
            <pc:sldMk cId="3349094762" sldId="286"/>
            <ac:spMk id="10" creationId="{8CC2E9B8-D167-4B13-9DCA-406F9BEC9C3E}"/>
          </ac:spMkLst>
        </pc:spChg>
        <pc:spChg chg="del">
          <ac:chgData name="Antonio Carlos Meira Neto" userId="59b1efde8bf749db" providerId="LiveId" clId="{07B0453F-BBDB-4E33-BB4C-5A0F3C118591}" dt="2021-11-19T04:36:24.373" v="472" actId="478"/>
          <ac:spMkLst>
            <pc:docMk/>
            <pc:sldMk cId="3349094762" sldId="286"/>
            <ac:spMk id="12" creationId="{0239CED9-C07E-4EB7-9CEC-AF21017AADE6}"/>
          </ac:spMkLst>
        </pc:spChg>
        <pc:spChg chg="mod">
          <ac:chgData name="Antonio Carlos Meira Neto" userId="59b1efde8bf749db" providerId="LiveId" clId="{07B0453F-BBDB-4E33-BB4C-5A0F3C118591}" dt="2021-11-21T05:49:07.699" v="2326"/>
          <ac:spMkLst>
            <pc:docMk/>
            <pc:sldMk cId="3349094762" sldId="286"/>
            <ac:spMk id="12" creationId="{684AD1CD-6A80-4853-B28F-FCF6222AF705}"/>
          </ac:spMkLst>
        </pc:spChg>
        <pc:spChg chg="mod">
          <ac:chgData name="Antonio Carlos Meira Neto" userId="59b1efde8bf749db" providerId="LiveId" clId="{07B0453F-BBDB-4E33-BB4C-5A0F3C118591}" dt="2021-11-21T05:49:07.699" v="2326"/>
          <ac:spMkLst>
            <pc:docMk/>
            <pc:sldMk cId="3349094762" sldId="286"/>
            <ac:spMk id="13" creationId="{E6657CAA-A0B5-468C-8890-9CC02F4D2163}"/>
          </ac:spMkLst>
        </pc:spChg>
        <pc:spChg chg="mod">
          <ac:chgData name="Antonio Carlos Meira Neto" userId="59b1efde8bf749db" providerId="LiveId" clId="{07B0453F-BBDB-4E33-BB4C-5A0F3C118591}" dt="2021-11-21T05:49:07.699" v="2326"/>
          <ac:spMkLst>
            <pc:docMk/>
            <pc:sldMk cId="3349094762" sldId="286"/>
            <ac:spMk id="14" creationId="{34F332DD-7296-4801-946C-70B181A838D2}"/>
          </ac:spMkLst>
        </pc:spChg>
        <pc:spChg chg="mod">
          <ac:chgData name="Antonio Carlos Meira Neto" userId="59b1efde8bf749db" providerId="LiveId" clId="{07B0453F-BBDB-4E33-BB4C-5A0F3C118591}" dt="2021-11-21T05:49:07.699" v="2326"/>
          <ac:spMkLst>
            <pc:docMk/>
            <pc:sldMk cId="3349094762" sldId="286"/>
            <ac:spMk id="18" creationId="{34B60CE4-4B71-4D9A-8A11-2BA6A9365C1D}"/>
          </ac:spMkLst>
        </pc:spChg>
        <pc:spChg chg="mod">
          <ac:chgData name="Antonio Carlos Meira Neto" userId="59b1efde8bf749db" providerId="LiveId" clId="{07B0453F-BBDB-4E33-BB4C-5A0F3C118591}" dt="2021-11-21T05:49:07.699" v="2326"/>
          <ac:spMkLst>
            <pc:docMk/>
            <pc:sldMk cId="3349094762" sldId="286"/>
            <ac:spMk id="21" creationId="{0B0DE560-CF68-4943-B5CB-0D92E667120B}"/>
          </ac:spMkLst>
        </pc:spChg>
        <pc:spChg chg="mod">
          <ac:chgData name="Antonio Carlos Meira Neto" userId="59b1efde8bf749db" providerId="LiveId" clId="{07B0453F-BBDB-4E33-BB4C-5A0F3C118591}" dt="2021-11-21T05:49:07.699" v="2326"/>
          <ac:spMkLst>
            <pc:docMk/>
            <pc:sldMk cId="3349094762" sldId="286"/>
            <ac:spMk id="24" creationId="{6EF2466C-8381-4B18-BC5D-A43C7C77F792}"/>
          </ac:spMkLst>
        </pc:spChg>
        <pc:spChg chg="mod">
          <ac:chgData name="Antonio Carlos Meira Neto" userId="59b1efde8bf749db" providerId="LiveId" clId="{07B0453F-BBDB-4E33-BB4C-5A0F3C118591}" dt="2021-11-21T05:49:07.699" v="2326"/>
          <ac:spMkLst>
            <pc:docMk/>
            <pc:sldMk cId="3349094762" sldId="286"/>
            <ac:spMk id="25" creationId="{5FE6C74B-690E-4AC6-8206-25AD67BF01AD}"/>
          </ac:spMkLst>
        </pc:spChg>
        <pc:spChg chg="mod">
          <ac:chgData name="Antonio Carlos Meira Neto" userId="59b1efde8bf749db" providerId="LiveId" clId="{07B0453F-BBDB-4E33-BB4C-5A0F3C118591}" dt="2021-11-21T05:49:07.699" v="2326"/>
          <ac:spMkLst>
            <pc:docMk/>
            <pc:sldMk cId="3349094762" sldId="286"/>
            <ac:spMk id="26" creationId="{4DCFF170-2C84-478F-8489-D959E7286618}"/>
          </ac:spMkLst>
        </pc:spChg>
        <pc:spChg chg="mod">
          <ac:chgData name="Antonio Carlos Meira Neto" userId="59b1efde8bf749db" providerId="LiveId" clId="{07B0453F-BBDB-4E33-BB4C-5A0F3C118591}" dt="2021-11-21T05:49:07.699" v="2326"/>
          <ac:spMkLst>
            <pc:docMk/>
            <pc:sldMk cId="3349094762" sldId="286"/>
            <ac:spMk id="29" creationId="{E662A767-6415-4DEF-BCA7-EFA92EDC4191}"/>
          </ac:spMkLst>
        </pc:spChg>
        <pc:spChg chg="mod">
          <ac:chgData name="Antonio Carlos Meira Neto" userId="59b1efde8bf749db" providerId="LiveId" clId="{07B0453F-BBDB-4E33-BB4C-5A0F3C118591}" dt="2021-11-21T05:49:07.699" v="2326"/>
          <ac:spMkLst>
            <pc:docMk/>
            <pc:sldMk cId="3349094762" sldId="286"/>
            <ac:spMk id="33" creationId="{9E8D18E9-5450-4CFC-AC83-3B15A5B01800}"/>
          </ac:spMkLst>
        </pc:spChg>
        <pc:spChg chg="mod">
          <ac:chgData name="Antonio Carlos Meira Neto" userId="59b1efde8bf749db" providerId="LiveId" clId="{07B0453F-BBDB-4E33-BB4C-5A0F3C118591}" dt="2021-11-21T05:49:07.699" v="2326"/>
          <ac:spMkLst>
            <pc:docMk/>
            <pc:sldMk cId="3349094762" sldId="286"/>
            <ac:spMk id="34" creationId="{35E57530-1E01-44A3-94A8-052F08A5992A}"/>
          </ac:spMkLst>
        </pc:spChg>
        <pc:spChg chg="mod">
          <ac:chgData name="Antonio Carlos Meira Neto" userId="59b1efde8bf749db" providerId="LiveId" clId="{07B0453F-BBDB-4E33-BB4C-5A0F3C118591}" dt="2021-11-21T05:49:07.699" v="2326"/>
          <ac:spMkLst>
            <pc:docMk/>
            <pc:sldMk cId="3349094762" sldId="286"/>
            <ac:spMk id="35" creationId="{9EDFE9E2-F6AA-4EBC-86B2-75D268CA0149}"/>
          </ac:spMkLst>
        </pc:spChg>
        <pc:spChg chg="mod">
          <ac:chgData name="Antonio Carlos Meira Neto" userId="59b1efde8bf749db" providerId="LiveId" clId="{07B0453F-BBDB-4E33-BB4C-5A0F3C118591}" dt="2021-11-21T05:49:21.763" v="2328"/>
          <ac:spMkLst>
            <pc:docMk/>
            <pc:sldMk cId="3349094762" sldId="286"/>
            <ac:spMk id="37" creationId="{1A981954-AF2B-4F37-8C80-79C54B62F11E}"/>
          </ac:spMkLst>
        </pc:spChg>
        <pc:spChg chg="mod">
          <ac:chgData name="Antonio Carlos Meira Neto" userId="59b1efde8bf749db" providerId="LiveId" clId="{07B0453F-BBDB-4E33-BB4C-5A0F3C118591}" dt="2021-11-21T05:49:21.763" v="2328"/>
          <ac:spMkLst>
            <pc:docMk/>
            <pc:sldMk cId="3349094762" sldId="286"/>
            <ac:spMk id="38" creationId="{BA0A90E2-2F23-4B60-B5DB-192C5B2EF198}"/>
          </ac:spMkLst>
        </pc:spChg>
        <pc:spChg chg="mod">
          <ac:chgData name="Antonio Carlos Meira Neto" userId="59b1efde8bf749db" providerId="LiveId" clId="{07B0453F-BBDB-4E33-BB4C-5A0F3C118591}" dt="2021-11-21T05:49:21.763" v="2328"/>
          <ac:spMkLst>
            <pc:docMk/>
            <pc:sldMk cId="3349094762" sldId="286"/>
            <ac:spMk id="40" creationId="{17933377-3F2B-4C07-9198-BE849451BFCD}"/>
          </ac:spMkLst>
        </pc:spChg>
        <pc:spChg chg="mod">
          <ac:chgData name="Antonio Carlos Meira Neto" userId="59b1efde8bf749db" providerId="LiveId" clId="{07B0453F-BBDB-4E33-BB4C-5A0F3C118591}" dt="2021-11-21T05:49:21.763" v="2328"/>
          <ac:spMkLst>
            <pc:docMk/>
            <pc:sldMk cId="3349094762" sldId="286"/>
            <ac:spMk id="42" creationId="{6E9D7251-7855-438D-A532-6753C5577E91}"/>
          </ac:spMkLst>
        </pc:spChg>
        <pc:spChg chg="mod">
          <ac:chgData name="Antonio Carlos Meira Neto" userId="59b1efde8bf749db" providerId="LiveId" clId="{07B0453F-BBDB-4E33-BB4C-5A0F3C118591}" dt="2021-11-21T05:49:21.763" v="2328"/>
          <ac:spMkLst>
            <pc:docMk/>
            <pc:sldMk cId="3349094762" sldId="286"/>
            <ac:spMk id="43" creationId="{A918125C-FC9B-4012-B186-E71441BBDD53}"/>
          </ac:spMkLst>
        </pc:spChg>
        <pc:spChg chg="mod">
          <ac:chgData name="Antonio Carlos Meira Neto" userId="59b1efde8bf749db" providerId="LiveId" clId="{07B0453F-BBDB-4E33-BB4C-5A0F3C118591}" dt="2021-11-21T05:49:21.763" v="2328"/>
          <ac:spMkLst>
            <pc:docMk/>
            <pc:sldMk cId="3349094762" sldId="286"/>
            <ac:spMk id="44" creationId="{D4AE6FAA-F081-4D8F-98D8-BFBFFDA0A2BB}"/>
          </ac:spMkLst>
        </pc:spChg>
        <pc:spChg chg="mod">
          <ac:chgData name="Antonio Carlos Meira Neto" userId="59b1efde8bf749db" providerId="LiveId" clId="{07B0453F-BBDB-4E33-BB4C-5A0F3C118591}" dt="2021-11-21T05:49:21.763" v="2328"/>
          <ac:spMkLst>
            <pc:docMk/>
            <pc:sldMk cId="3349094762" sldId="286"/>
            <ac:spMk id="48" creationId="{0E4D7A47-890F-47E1-AF71-11258EFC71A1}"/>
          </ac:spMkLst>
        </pc:spChg>
        <pc:spChg chg="mod">
          <ac:chgData name="Antonio Carlos Meira Neto" userId="59b1efde8bf749db" providerId="LiveId" clId="{07B0453F-BBDB-4E33-BB4C-5A0F3C118591}" dt="2021-11-21T05:49:21.763" v="2328"/>
          <ac:spMkLst>
            <pc:docMk/>
            <pc:sldMk cId="3349094762" sldId="286"/>
            <ac:spMk id="51" creationId="{2D5F5A79-08BA-429C-A7D0-AEDCE63E0E57}"/>
          </ac:spMkLst>
        </pc:spChg>
        <pc:spChg chg="mod">
          <ac:chgData name="Antonio Carlos Meira Neto" userId="59b1efde8bf749db" providerId="LiveId" clId="{07B0453F-BBDB-4E33-BB4C-5A0F3C118591}" dt="2021-11-21T05:49:21.763" v="2328"/>
          <ac:spMkLst>
            <pc:docMk/>
            <pc:sldMk cId="3349094762" sldId="286"/>
            <ac:spMk id="54" creationId="{BA7E455E-823F-4E0B-B311-4F499D20A0D2}"/>
          </ac:spMkLst>
        </pc:spChg>
        <pc:spChg chg="mod">
          <ac:chgData name="Antonio Carlos Meira Neto" userId="59b1efde8bf749db" providerId="LiveId" clId="{07B0453F-BBDB-4E33-BB4C-5A0F3C118591}" dt="2021-11-21T05:49:21.763" v="2328"/>
          <ac:spMkLst>
            <pc:docMk/>
            <pc:sldMk cId="3349094762" sldId="286"/>
            <ac:spMk id="55" creationId="{7AF79614-1287-4CE2-B700-A8F6A7DC7D29}"/>
          </ac:spMkLst>
        </pc:spChg>
        <pc:spChg chg="mod">
          <ac:chgData name="Antonio Carlos Meira Neto" userId="59b1efde8bf749db" providerId="LiveId" clId="{07B0453F-BBDB-4E33-BB4C-5A0F3C118591}" dt="2021-11-21T05:49:21.763" v="2328"/>
          <ac:spMkLst>
            <pc:docMk/>
            <pc:sldMk cId="3349094762" sldId="286"/>
            <ac:spMk id="56" creationId="{3B250291-1F0D-4975-90D3-2683F2F994A9}"/>
          </ac:spMkLst>
        </pc:spChg>
        <pc:spChg chg="mod">
          <ac:chgData name="Antonio Carlos Meira Neto" userId="59b1efde8bf749db" providerId="LiveId" clId="{07B0453F-BBDB-4E33-BB4C-5A0F3C118591}" dt="2021-11-21T05:49:21.763" v="2328"/>
          <ac:spMkLst>
            <pc:docMk/>
            <pc:sldMk cId="3349094762" sldId="286"/>
            <ac:spMk id="59" creationId="{D0A6AB26-925F-44DB-BF5A-4DA359AEC3D3}"/>
          </ac:spMkLst>
        </pc:spChg>
        <pc:spChg chg="mod">
          <ac:chgData name="Antonio Carlos Meira Neto" userId="59b1efde8bf749db" providerId="LiveId" clId="{07B0453F-BBDB-4E33-BB4C-5A0F3C118591}" dt="2021-11-21T05:49:21.763" v="2328"/>
          <ac:spMkLst>
            <pc:docMk/>
            <pc:sldMk cId="3349094762" sldId="286"/>
            <ac:spMk id="63" creationId="{0C3C006F-A213-4055-BF2C-F90FE1D92256}"/>
          </ac:spMkLst>
        </pc:spChg>
        <pc:spChg chg="mod">
          <ac:chgData name="Antonio Carlos Meira Neto" userId="59b1efde8bf749db" providerId="LiveId" clId="{07B0453F-BBDB-4E33-BB4C-5A0F3C118591}" dt="2021-11-21T05:49:21.763" v="2328"/>
          <ac:spMkLst>
            <pc:docMk/>
            <pc:sldMk cId="3349094762" sldId="286"/>
            <ac:spMk id="64" creationId="{2A4B00FC-B588-4328-A047-59ABB68D3EAB}"/>
          </ac:spMkLst>
        </pc:spChg>
        <pc:spChg chg="mod">
          <ac:chgData name="Antonio Carlos Meira Neto" userId="59b1efde8bf749db" providerId="LiveId" clId="{07B0453F-BBDB-4E33-BB4C-5A0F3C118591}" dt="2021-11-21T05:49:21.763" v="2328"/>
          <ac:spMkLst>
            <pc:docMk/>
            <pc:sldMk cId="3349094762" sldId="286"/>
            <ac:spMk id="65" creationId="{575EBE22-59D3-4915-8B64-4D1F670EE4B0}"/>
          </ac:spMkLst>
        </pc:spChg>
        <pc:spChg chg="add mod">
          <ac:chgData name="Antonio Carlos Meira Neto" userId="59b1efde8bf749db" providerId="LiveId" clId="{07B0453F-BBDB-4E33-BB4C-5A0F3C118591}" dt="2021-11-21T05:49:24.520" v="2329" actId="1076"/>
          <ac:spMkLst>
            <pc:docMk/>
            <pc:sldMk cId="3349094762" sldId="286"/>
            <ac:spMk id="66" creationId="{32ED5F4E-5DF5-4B87-A826-F2930CA80C16}"/>
          </ac:spMkLst>
        </pc:spChg>
        <pc:spChg chg="add mod">
          <ac:chgData name="Antonio Carlos Meira Neto" userId="59b1efde8bf749db" providerId="LiveId" clId="{07B0453F-BBDB-4E33-BB4C-5A0F3C118591}" dt="2021-11-22T01:23:11.172" v="8196" actId="6549"/>
          <ac:spMkLst>
            <pc:docMk/>
            <pc:sldMk cId="3349094762" sldId="286"/>
            <ac:spMk id="67" creationId="{762ED504-F1B4-4E95-B691-25CBB539AFE1}"/>
          </ac:spMkLst>
        </pc:spChg>
        <pc:grpChg chg="add del mod">
          <ac:chgData name="Antonio Carlos Meira Neto" userId="59b1efde8bf749db" providerId="LiveId" clId="{07B0453F-BBDB-4E33-BB4C-5A0F3C118591}" dt="2021-11-21T05:49:10.094" v="2327" actId="478"/>
          <ac:grpSpMkLst>
            <pc:docMk/>
            <pc:sldMk cId="3349094762" sldId="286"/>
            <ac:grpSpMk id="5" creationId="{E3CB1AA3-AA3D-48DA-906E-437CD9B84C9B}"/>
          </ac:grpSpMkLst>
        </pc:grpChg>
        <pc:grpChg chg="add mod">
          <ac:chgData name="Antonio Carlos Meira Neto" userId="59b1efde8bf749db" providerId="LiveId" clId="{07B0453F-BBDB-4E33-BB4C-5A0F3C118591}" dt="2021-11-21T05:49:24.520" v="2329" actId="1076"/>
          <ac:grpSpMkLst>
            <pc:docMk/>
            <pc:sldMk cId="3349094762" sldId="286"/>
            <ac:grpSpMk id="36" creationId="{2E851921-0D55-408A-BA7F-89E263FAE1CF}"/>
          </ac:grpSpMkLst>
        </pc:grpChg>
        <pc:graphicFrameChg chg="add mod">
          <ac:chgData name="Antonio Carlos Meira Neto" userId="59b1efde8bf749db" providerId="LiveId" clId="{07B0453F-BBDB-4E33-BB4C-5A0F3C118591}" dt="2021-11-19T04:38:24.645" v="491" actId="1076"/>
          <ac:graphicFrameMkLst>
            <pc:docMk/>
            <pc:sldMk cId="3349094762" sldId="286"/>
            <ac:graphicFrameMk id="6" creationId="{78302C78-A7A2-43D1-85E4-57D6D0C30A70}"/>
          </ac:graphicFrameMkLst>
        </pc:graphicFrameChg>
        <pc:graphicFrameChg chg="del">
          <ac:chgData name="Antonio Carlos Meira Neto" userId="59b1efde8bf749db" providerId="LiveId" clId="{07B0453F-BBDB-4E33-BB4C-5A0F3C118591}" dt="2021-11-19T04:36:12.063" v="469" actId="478"/>
          <ac:graphicFrameMkLst>
            <pc:docMk/>
            <pc:sldMk cId="3349094762" sldId="286"/>
            <ac:graphicFrameMk id="7" creationId="{D78EF883-15E8-418C-ACBB-6A080FB366F9}"/>
          </ac:graphicFrameMkLst>
        </pc:graphicFrameChg>
        <pc:cxnChg chg="mod">
          <ac:chgData name="Antonio Carlos Meira Neto" userId="59b1efde8bf749db" providerId="LiveId" clId="{07B0453F-BBDB-4E33-BB4C-5A0F3C118591}" dt="2021-11-21T05:49:10.094" v="2327" actId="478"/>
          <ac:cxnSpMkLst>
            <pc:docMk/>
            <pc:sldMk cId="3349094762" sldId="286"/>
            <ac:cxnSpMk id="9" creationId="{78A78AD6-5055-4580-9404-DE9AFED17161}"/>
          </ac:cxnSpMkLst>
        </pc:cxnChg>
        <pc:cxnChg chg="mod">
          <ac:chgData name="Antonio Carlos Meira Neto" userId="59b1efde8bf749db" providerId="LiveId" clId="{07B0453F-BBDB-4E33-BB4C-5A0F3C118591}" dt="2021-11-21T05:49:10.094" v="2327" actId="478"/>
          <ac:cxnSpMkLst>
            <pc:docMk/>
            <pc:sldMk cId="3349094762" sldId="286"/>
            <ac:cxnSpMk id="11" creationId="{94BC49C3-14F7-4CBE-8B81-6131FE323170}"/>
          </ac:cxnSpMkLst>
        </pc:cxnChg>
        <pc:cxnChg chg="mod">
          <ac:chgData name="Antonio Carlos Meira Neto" userId="59b1efde8bf749db" providerId="LiveId" clId="{07B0453F-BBDB-4E33-BB4C-5A0F3C118591}" dt="2021-11-21T05:49:10.094" v="2327" actId="478"/>
          <ac:cxnSpMkLst>
            <pc:docMk/>
            <pc:sldMk cId="3349094762" sldId="286"/>
            <ac:cxnSpMk id="15" creationId="{67FD08B9-95D2-4AC6-BED8-6321ADFEB6E1}"/>
          </ac:cxnSpMkLst>
        </pc:cxnChg>
        <pc:cxnChg chg="mod">
          <ac:chgData name="Antonio Carlos Meira Neto" userId="59b1efde8bf749db" providerId="LiveId" clId="{07B0453F-BBDB-4E33-BB4C-5A0F3C118591}" dt="2021-11-21T05:49:10.094" v="2327" actId="478"/>
          <ac:cxnSpMkLst>
            <pc:docMk/>
            <pc:sldMk cId="3349094762" sldId="286"/>
            <ac:cxnSpMk id="16" creationId="{BB3650DE-6B8E-4880-8041-855FFD569EDD}"/>
          </ac:cxnSpMkLst>
        </pc:cxnChg>
        <pc:cxnChg chg="mod">
          <ac:chgData name="Antonio Carlos Meira Neto" userId="59b1efde8bf749db" providerId="LiveId" clId="{07B0453F-BBDB-4E33-BB4C-5A0F3C118591}" dt="2021-11-21T05:49:10.094" v="2327" actId="478"/>
          <ac:cxnSpMkLst>
            <pc:docMk/>
            <pc:sldMk cId="3349094762" sldId="286"/>
            <ac:cxnSpMk id="17" creationId="{6AD602BC-A760-4D24-9455-A73013DD2F72}"/>
          </ac:cxnSpMkLst>
        </pc:cxnChg>
        <pc:cxnChg chg="mod">
          <ac:chgData name="Antonio Carlos Meira Neto" userId="59b1efde8bf749db" providerId="LiveId" clId="{07B0453F-BBDB-4E33-BB4C-5A0F3C118591}" dt="2021-11-21T05:49:10.094" v="2327" actId="478"/>
          <ac:cxnSpMkLst>
            <pc:docMk/>
            <pc:sldMk cId="3349094762" sldId="286"/>
            <ac:cxnSpMk id="19" creationId="{FD0889C0-B2A1-4ADB-8E4F-B617E76953CB}"/>
          </ac:cxnSpMkLst>
        </pc:cxnChg>
        <pc:cxnChg chg="mod">
          <ac:chgData name="Antonio Carlos Meira Neto" userId="59b1efde8bf749db" providerId="LiveId" clId="{07B0453F-BBDB-4E33-BB4C-5A0F3C118591}" dt="2021-11-21T05:49:10.094" v="2327" actId="478"/>
          <ac:cxnSpMkLst>
            <pc:docMk/>
            <pc:sldMk cId="3349094762" sldId="286"/>
            <ac:cxnSpMk id="20" creationId="{4E2C5C4E-A12E-4E44-81A2-BECF3D225959}"/>
          </ac:cxnSpMkLst>
        </pc:cxnChg>
        <pc:cxnChg chg="mod">
          <ac:chgData name="Antonio Carlos Meira Neto" userId="59b1efde8bf749db" providerId="LiveId" clId="{07B0453F-BBDB-4E33-BB4C-5A0F3C118591}" dt="2021-11-21T05:49:10.094" v="2327" actId="478"/>
          <ac:cxnSpMkLst>
            <pc:docMk/>
            <pc:sldMk cId="3349094762" sldId="286"/>
            <ac:cxnSpMk id="22" creationId="{FC927F5B-DB57-4E55-AFAD-5FA406E16462}"/>
          </ac:cxnSpMkLst>
        </pc:cxnChg>
        <pc:cxnChg chg="mod">
          <ac:chgData name="Antonio Carlos Meira Neto" userId="59b1efde8bf749db" providerId="LiveId" clId="{07B0453F-BBDB-4E33-BB4C-5A0F3C118591}" dt="2021-11-21T05:49:10.094" v="2327" actId="478"/>
          <ac:cxnSpMkLst>
            <pc:docMk/>
            <pc:sldMk cId="3349094762" sldId="286"/>
            <ac:cxnSpMk id="23" creationId="{E47D15D0-3F1B-44CE-B1EE-4AA8C89AEF06}"/>
          </ac:cxnSpMkLst>
        </pc:cxnChg>
        <pc:cxnChg chg="mod">
          <ac:chgData name="Antonio Carlos Meira Neto" userId="59b1efde8bf749db" providerId="LiveId" clId="{07B0453F-BBDB-4E33-BB4C-5A0F3C118591}" dt="2021-11-21T05:49:10.094" v="2327" actId="478"/>
          <ac:cxnSpMkLst>
            <pc:docMk/>
            <pc:sldMk cId="3349094762" sldId="286"/>
            <ac:cxnSpMk id="27" creationId="{BC583EBF-ACA5-4D01-8FFA-48B07135E1CF}"/>
          </ac:cxnSpMkLst>
        </pc:cxnChg>
        <pc:cxnChg chg="mod">
          <ac:chgData name="Antonio Carlos Meira Neto" userId="59b1efde8bf749db" providerId="LiveId" clId="{07B0453F-BBDB-4E33-BB4C-5A0F3C118591}" dt="2021-11-21T05:49:10.094" v="2327" actId="478"/>
          <ac:cxnSpMkLst>
            <pc:docMk/>
            <pc:sldMk cId="3349094762" sldId="286"/>
            <ac:cxnSpMk id="28" creationId="{560E931B-50B2-4EB1-98FA-D7D880229308}"/>
          </ac:cxnSpMkLst>
        </pc:cxnChg>
        <pc:cxnChg chg="mod">
          <ac:chgData name="Antonio Carlos Meira Neto" userId="59b1efde8bf749db" providerId="LiveId" clId="{07B0453F-BBDB-4E33-BB4C-5A0F3C118591}" dt="2021-11-21T05:49:10.094" v="2327" actId="478"/>
          <ac:cxnSpMkLst>
            <pc:docMk/>
            <pc:sldMk cId="3349094762" sldId="286"/>
            <ac:cxnSpMk id="30" creationId="{26E2EBAC-1866-4877-B4D2-93E6F2D1DEFA}"/>
          </ac:cxnSpMkLst>
        </pc:cxnChg>
        <pc:cxnChg chg="mod">
          <ac:chgData name="Antonio Carlos Meira Neto" userId="59b1efde8bf749db" providerId="LiveId" clId="{07B0453F-BBDB-4E33-BB4C-5A0F3C118591}" dt="2021-11-21T05:49:10.094" v="2327" actId="478"/>
          <ac:cxnSpMkLst>
            <pc:docMk/>
            <pc:sldMk cId="3349094762" sldId="286"/>
            <ac:cxnSpMk id="31" creationId="{AEA02A2B-379C-4A22-85CC-D92CECC66C1E}"/>
          </ac:cxnSpMkLst>
        </pc:cxnChg>
        <pc:cxnChg chg="mod">
          <ac:chgData name="Antonio Carlos Meira Neto" userId="59b1efde8bf749db" providerId="LiveId" clId="{07B0453F-BBDB-4E33-BB4C-5A0F3C118591}" dt="2021-11-21T05:49:10.094" v="2327" actId="478"/>
          <ac:cxnSpMkLst>
            <pc:docMk/>
            <pc:sldMk cId="3349094762" sldId="286"/>
            <ac:cxnSpMk id="32" creationId="{DD06434A-3B57-4886-8407-8A90A431A048}"/>
          </ac:cxnSpMkLst>
        </pc:cxnChg>
        <pc:cxnChg chg="mod">
          <ac:chgData name="Antonio Carlos Meira Neto" userId="59b1efde8bf749db" providerId="LiveId" clId="{07B0453F-BBDB-4E33-BB4C-5A0F3C118591}" dt="2021-11-21T05:49:21.763" v="2328"/>
          <ac:cxnSpMkLst>
            <pc:docMk/>
            <pc:sldMk cId="3349094762" sldId="286"/>
            <ac:cxnSpMk id="39" creationId="{42999100-7681-4B1F-BCF3-DDDD40FBEDF0}"/>
          </ac:cxnSpMkLst>
        </pc:cxnChg>
        <pc:cxnChg chg="mod">
          <ac:chgData name="Antonio Carlos Meira Neto" userId="59b1efde8bf749db" providerId="LiveId" clId="{07B0453F-BBDB-4E33-BB4C-5A0F3C118591}" dt="2021-11-21T05:49:21.763" v="2328"/>
          <ac:cxnSpMkLst>
            <pc:docMk/>
            <pc:sldMk cId="3349094762" sldId="286"/>
            <ac:cxnSpMk id="41" creationId="{1DCE6668-E93B-4FFD-9488-98414969FD0C}"/>
          </ac:cxnSpMkLst>
        </pc:cxnChg>
        <pc:cxnChg chg="mod">
          <ac:chgData name="Antonio Carlos Meira Neto" userId="59b1efde8bf749db" providerId="LiveId" clId="{07B0453F-BBDB-4E33-BB4C-5A0F3C118591}" dt="2021-11-21T05:49:21.763" v="2328"/>
          <ac:cxnSpMkLst>
            <pc:docMk/>
            <pc:sldMk cId="3349094762" sldId="286"/>
            <ac:cxnSpMk id="45" creationId="{C3348416-2041-4832-B7F3-5114397328EF}"/>
          </ac:cxnSpMkLst>
        </pc:cxnChg>
        <pc:cxnChg chg="mod">
          <ac:chgData name="Antonio Carlos Meira Neto" userId="59b1efde8bf749db" providerId="LiveId" clId="{07B0453F-BBDB-4E33-BB4C-5A0F3C118591}" dt="2021-11-21T05:49:21.763" v="2328"/>
          <ac:cxnSpMkLst>
            <pc:docMk/>
            <pc:sldMk cId="3349094762" sldId="286"/>
            <ac:cxnSpMk id="46" creationId="{95BE7016-85B7-40D4-991B-67A352354FF0}"/>
          </ac:cxnSpMkLst>
        </pc:cxnChg>
        <pc:cxnChg chg="mod">
          <ac:chgData name="Antonio Carlos Meira Neto" userId="59b1efde8bf749db" providerId="LiveId" clId="{07B0453F-BBDB-4E33-BB4C-5A0F3C118591}" dt="2021-11-21T05:49:21.763" v="2328"/>
          <ac:cxnSpMkLst>
            <pc:docMk/>
            <pc:sldMk cId="3349094762" sldId="286"/>
            <ac:cxnSpMk id="47" creationId="{5CD196A7-97D5-438E-911A-1789A519E312}"/>
          </ac:cxnSpMkLst>
        </pc:cxnChg>
        <pc:cxnChg chg="mod">
          <ac:chgData name="Antonio Carlos Meira Neto" userId="59b1efde8bf749db" providerId="LiveId" clId="{07B0453F-BBDB-4E33-BB4C-5A0F3C118591}" dt="2021-11-21T05:49:21.763" v="2328"/>
          <ac:cxnSpMkLst>
            <pc:docMk/>
            <pc:sldMk cId="3349094762" sldId="286"/>
            <ac:cxnSpMk id="49" creationId="{9DD9CE09-059D-47DE-AD20-0D512B9EC39E}"/>
          </ac:cxnSpMkLst>
        </pc:cxnChg>
        <pc:cxnChg chg="mod">
          <ac:chgData name="Antonio Carlos Meira Neto" userId="59b1efde8bf749db" providerId="LiveId" clId="{07B0453F-BBDB-4E33-BB4C-5A0F3C118591}" dt="2021-11-21T05:49:21.763" v="2328"/>
          <ac:cxnSpMkLst>
            <pc:docMk/>
            <pc:sldMk cId="3349094762" sldId="286"/>
            <ac:cxnSpMk id="50" creationId="{C7D24A8F-1831-4A04-B5D5-23A29106306B}"/>
          </ac:cxnSpMkLst>
        </pc:cxnChg>
        <pc:cxnChg chg="mod">
          <ac:chgData name="Antonio Carlos Meira Neto" userId="59b1efde8bf749db" providerId="LiveId" clId="{07B0453F-BBDB-4E33-BB4C-5A0F3C118591}" dt="2021-11-21T05:49:21.763" v="2328"/>
          <ac:cxnSpMkLst>
            <pc:docMk/>
            <pc:sldMk cId="3349094762" sldId="286"/>
            <ac:cxnSpMk id="52" creationId="{B668D48D-524A-4CE4-8049-A3E18516D1C1}"/>
          </ac:cxnSpMkLst>
        </pc:cxnChg>
        <pc:cxnChg chg="mod">
          <ac:chgData name="Antonio Carlos Meira Neto" userId="59b1efde8bf749db" providerId="LiveId" clId="{07B0453F-BBDB-4E33-BB4C-5A0F3C118591}" dt="2021-11-21T05:49:21.763" v="2328"/>
          <ac:cxnSpMkLst>
            <pc:docMk/>
            <pc:sldMk cId="3349094762" sldId="286"/>
            <ac:cxnSpMk id="53" creationId="{8AC62426-1390-4DFD-A472-F58E53335DB0}"/>
          </ac:cxnSpMkLst>
        </pc:cxnChg>
        <pc:cxnChg chg="mod">
          <ac:chgData name="Antonio Carlos Meira Neto" userId="59b1efde8bf749db" providerId="LiveId" clId="{07B0453F-BBDB-4E33-BB4C-5A0F3C118591}" dt="2021-11-21T05:49:21.763" v="2328"/>
          <ac:cxnSpMkLst>
            <pc:docMk/>
            <pc:sldMk cId="3349094762" sldId="286"/>
            <ac:cxnSpMk id="57" creationId="{0BBE1F78-DA38-4F19-8F38-F938549D22F7}"/>
          </ac:cxnSpMkLst>
        </pc:cxnChg>
        <pc:cxnChg chg="mod">
          <ac:chgData name="Antonio Carlos Meira Neto" userId="59b1efde8bf749db" providerId="LiveId" clId="{07B0453F-BBDB-4E33-BB4C-5A0F3C118591}" dt="2021-11-21T05:49:21.763" v="2328"/>
          <ac:cxnSpMkLst>
            <pc:docMk/>
            <pc:sldMk cId="3349094762" sldId="286"/>
            <ac:cxnSpMk id="58" creationId="{30246F5C-C3ED-4624-9900-3A9A69957392}"/>
          </ac:cxnSpMkLst>
        </pc:cxnChg>
        <pc:cxnChg chg="mod">
          <ac:chgData name="Antonio Carlos Meira Neto" userId="59b1efde8bf749db" providerId="LiveId" clId="{07B0453F-BBDB-4E33-BB4C-5A0F3C118591}" dt="2021-11-21T05:49:21.763" v="2328"/>
          <ac:cxnSpMkLst>
            <pc:docMk/>
            <pc:sldMk cId="3349094762" sldId="286"/>
            <ac:cxnSpMk id="60" creationId="{6F5FD1F3-2B14-4637-9008-BECE7167A177}"/>
          </ac:cxnSpMkLst>
        </pc:cxnChg>
        <pc:cxnChg chg="mod">
          <ac:chgData name="Antonio Carlos Meira Neto" userId="59b1efde8bf749db" providerId="LiveId" clId="{07B0453F-BBDB-4E33-BB4C-5A0F3C118591}" dt="2021-11-21T05:49:21.763" v="2328"/>
          <ac:cxnSpMkLst>
            <pc:docMk/>
            <pc:sldMk cId="3349094762" sldId="286"/>
            <ac:cxnSpMk id="61" creationId="{0820D6ED-58F9-4C63-8EA1-699108179D29}"/>
          </ac:cxnSpMkLst>
        </pc:cxnChg>
        <pc:cxnChg chg="mod">
          <ac:chgData name="Antonio Carlos Meira Neto" userId="59b1efde8bf749db" providerId="LiveId" clId="{07B0453F-BBDB-4E33-BB4C-5A0F3C118591}" dt="2021-11-21T05:49:21.763" v="2328"/>
          <ac:cxnSpMkLst>
            <pc:docMk/>
            <pc:sldMk cId="3349094762" sldId="286"/>
            <ac:cxnSpMk id="62" creationId="{DBCC20E9-687F-4508-951B-259B993E6EA6}"/>
          </ac:cxnSpMkLst>
        </pc:cxnChg>
      </pc:sldChg>
      <pc:sldChg chg="addSp delSp modSp add mod">
        <pc:chgData name="Antonio Carlos Meira Neto" userId="59b1efde8bf749db" providerId="LiveId" clId="{07B0453F-BBDB-4E33-BB4C-5A0F3C118591}" dt="2021-11-22T04:36:45.554" v="12389" actId="113"/>
        <pc:sldMkLst>
          <pc:docMk/>
          <pc:sldMk cId="2179232161" sldId="287"/>
        </pc:sldMkLst>
        <pc:spChg chg="del">
          <ac:chgData name="Antonio Carlos Meira Neto" userId="59b1efde8bf749db" providerId="LiveId" clId="{07B0453F-BBDB-4E33-BB4C-5A0F3C118591}" dt="2021-11-21T21:51:28.848" v="4970" actId="478"/>
          <ac:spMkLst>
            <pc:docMk/>
            <pc:sldMk cId="2179232161" sldId="287"/>
            <ac:spMk id="2" creationId="{BE65F496-DD7E-46D5-9E4C-F520303CBBA5}"/>
          </ac:spMkLst>
        </pc:spChg>
        <pc:spChg chg="del">
          <ac:chgData name="Antonio Carlos Meira Neto" userId="59b1efde8bf749db" providerId="LiveId" clId="{07B0453F-BBDB-4E33-BB4C-5A0F3C118591}" dt="2021-11-21T02:58:00.305" v="1406" actId="478"/>
          <ac:spMkLst>
            <pc:docMk/>
            <pc:sldMk cId="2179232161" sldId="287"/>
            <ac:spMk id="4" creationId="{41E12770-D545-4368-BABE-5B038490D3D8}"/>
          </ac:spMkLst>
        </pc:spChg>
        <pc:spChg chg="add del mod">
          <ac:chgData name="Antonio Carlos Meira Neto" userId="59b1efde8bf749db" providerId="LiveId" clId="{07B0453F-BBDB-4E33-BB4C-5A0F3C118591}" dt="2021-11-21T21:51:31.283" v="4972" actId="478"/>
          <ac:spMkLst>
            <pc:docMk/>
            <pc:sldMk cId="2179232161" sldId="287"/>
            <ac:spMk id="4" creationId="{56B8D2BF-4ACF-4CE9-8854-076402EAF11F}"/>
          </ac:spMkLst>
        </pc:spChg>
        <pc:spChg chg="mod">
          <ac:chgData name="Antonio Carlos Meira Neto" userId="59b1efde8bf749db" providerId="LiveId" clId="{07B0453F-BBDB-4E33-BB4C-5A0F3C118591}" dt="2021-11-21T02:56:48.687" v="1397"/>
          <ac:spMkLst>
            <pc:docMk/>
            <pc:sldMk cId="2179232161" sldId="287"/>
            <ac:spMk id="8" creationId="{1FEFD758-3133-49A7-B617-8937E268272A}"/>
          </ac:spMkLst>
        </pc:spChg>
        <pc:spChg chg="mod">
          <ac:chgData name="Antonio Carlos Meira Neto" userId="59b1efde8bf749db" providerId="LiveId" clId="{07B0453F-BBDB-4E33-BB4C-5A0F3C118591}" dt="2021-11-21T02:56:48.687" v="1397"/>
          <ac:spMkLst>
            <pc:docMk/>
            <pc:sldMk cId="2179232161" sldId="287"/>
            <ac:spMk id="9" creationId="{7AD5E10D-0A7C-4447-9568-53961352A3EE}"/>
          </ac:spMkLst>
        </pc:spChg>
        <pc:spChg chg="mod">
          <ac:chgData name="Antonio Carlos Meira Neto" userId="59b1efde8bf749db" providerId="LiveId" clId="{07B0453F-BBDB-4E33-BB4C-5A0F3C118591}" dt="2021-11-21T02:56:48.687" v="1397"/>
          <ac:spMkLst>
            <pc:docMk/>
            <pc:sldMk cId="2179232161" sldId="287"/>
            <ac:spMk id="11" creationId="{763F75CD-3437-46B1-8461-A61B91A25969}"/>
          </ac:spMkLst>
        </pc:spChg>
        <pc:spChg chg="mod">
          <ac:chgData name="Antonio Carlos Meira Neto" userId="59b1efde8bf749db" providerId="LiveId" clId="{07B0453F-BBDB-4E33-BB4C-5A0F3C118591}" dt="2021-11-21T02:56:48.687" v="1397"/>
          <ac:spMkLst>
            <pc:docMk/>
            <pc:sldMk cId="2179232161" sldId="287"/>
            <ac:spMk id="13" creationId="{817B0B3D-A72C-42D8-A16E-F2BB8AB59FB7}"/>
          </ac:spMkLst>
        </pc:spChg>
        <pc:spChg chg="mod">
          <ac:chgData name="Antonio Carlos Meira Neto" userId="59b1efde8bf749db" providerId="LiveId" clId="{07B0453F-BBDB-4E33-BB4C-5A0F3C118591}" dt="2021-11-21T02:56:48.687" v="1397"/>
          <ac:spMkLst>
            <pc:docMk/>
            <pc:sldMk cId="2179232161" sldId="287"/>
            <ac:spMk id="14" creationId="{8521689F-D3EA-4234-BEA1-481445B39BED}"/>
          </ac:spMkLst>
        </pc:spChg>
        <pc:spChg chg="mod">
          <ac:chgData name="Antonio Carlos Meira Neto" userId="59b1efde8bf749db" providerId="LiveId" clId="{07B0453F-BBDB-4E33-BB4C-5A0F3C118591}" dt="2021-11-21T02:56:48.687" v="1397"/>
          <ac:spMkLst>
            <pc:docMk/>
            <pc:sldMk cId="2179232161" sldId="287"/>
            <ac:spMk id="15" creationId="{072AFA26-98B5-417F-8B13-6C358BBB45F1}"/>
          </ac:spMkLst>
        </pc:spChg>
        <pc:spChg chg="mod">
          <ac:chgData name="Antonio Carlos Meira Neto" userId="59b1efde8bf749db" providerId="LiveId" clId="{07B0453F-BBDB-4E33-BB4C-5A0F3C118591}" dt="2021-11-21T02:56:48.687" v="1397"/>
          <ac:spMkLst>
            <pc:docMk/>
            <pc:sldMk cId="2179232161" sldId="287"/>
            <ac:spMk id="19" creationId="{7695E588-EB9D-460D-BE72-A6BA3CA3F6F4}"/>
          </ac:spMkLst>
        </pc:spChg>
        <pc:spChg chg="mod">
          <ac:chgData name="Antonio Carlos Meira Neto" userId="59b1efde8bf749db" providerId="LiveId" clId="{07B0453F-BBDB-4E33-BB4C-5A0F3C118591}" dt="2021-11-21T02:56:48.687" v="1397"/>
          <ac:spMkLst>
            <pc:docMk/>
            <pc:sldMk cId="2179232161" sldId="287"/>
            <ac:spMk id="22" creationId="{4A6A92F8-7D47-4089-B07B-47E95C70AB80}"/>
          </ac:spMkLst>
        </pc:spChg>
        <pc:spChg chg="mod">
          <ac:chgData name="Antonio Carlos Meira Neto" userId="59b1efde8bf749db" providerId="LiveId" clId="{07B0453F-BBDB-4E33-BB4C-5A0F3C118591}" dt="2021-11-21T02:56:48.687" v="1397"/>
          <ac:spMkLst>
            <pc:docMk/>
            <pc:sldMk cId="2179232161" sldId="287"/>
            <ac:spMk id="25" creationId="{BE55B142-982A-4E33-963B-DAABB16AFC09}"/>
          </ac:spMkLst>
        </pc:spChg>
        <pc:spChg chg="mod">
          <ac:chgData name="Antonio Carlos Meira Neto" userId="59b1efde8bf749db" providerId="LiveId" clId="{07B0453F-BBDB-4E33-BB4C-5A0F3C118591}" dt="2021-11-21T02:56:48.687" v="1397"/>
          <ac:spMkLst>
            <pc:docMk/>
            <pc:sldMk cId="2179232161" sldId="287"/>
            <ac:spMk id="26" creationId="{AD5A39D9-5C6D-4F05-9C9A-9FD99D8DACEE}"/>
          </ac:spMkLst>
        </pc:spChg>
        <pc:spChg chg="mod">
          <ac:chgData name="Antonio Carlos Meira Neto" userId="59b1efde8bf749db" providerId="LiveId" clId="{07B0453F-BBDB-4E33-BB4C-5A0F3C118591}" dt="2021-11-21T02:56:48.687" v="1397"/>
          <ac:spMkLst>
            <pc:docMk/>
            <pc:sldMk cId="2179232161" sldId="287"/>
            <ac:spMk id="27" creationId="{7696EA2C-81C4-49EF-B22F-210D76A13B8F}"/>
          </ac:spMkLst>
        </pc:spChg>
        <pc:spChg chg="mod">
          <ac:chgData name="Antonio Carlos Meira Neto" userId="59b1efde8bf749db" providerId="LiveId" clId="{07B0453F-BBDB-4E33-BB4C-5A0F3C118591}" dt="2021-11-21T02:56:48.687" v="1397"/>
          <ac:spMkLst>
            <pc:docMk/>
            <pc:sldMk cId="2179232161" sldId="287"/>
            <ac:spMk id="30" creationId="{8A3A3F2C-AD17-4B8F-A894-24E284E412E7}"/>
          </ac:spMkLst>
        </pc:spChg>
        <pc:spChg chg="mod">
          <ac:chgData name="Antonio Carlos Meira Neto" userId="59b1efde8bf749db" providerId="LiveId" clId="{07B0453F-BBDB-4E33-BB4C-5A0F3C118591}" dt="2021-11-21T02:56:48.687" v="1397"/>
          <ac:spMkLst>
            <pc:docMk/>
            <pc:sldMk cId="2179232161" sldId="287"/>
            <ac:spMk id="34" creationId="{6335D4EA-5686-4914-A697-F691ABDF5AD6}"/>
          </ac:spMkLst>
        </pc:spChg>
        <pc:spChg chg="mod">
          <ac:chgData name="Antonio Carlos Meira Neto" userId="59b1efde8bf749db" providerId="LiveId" clId="{07B0453F-BBDB-4E33-BB4C-5A0F3C118591}" dt="2021-11-21T02:56:48.687" v="1397"/>
          <ac:spMkLst>
            <pc:docMk/>
            <pc:sldMk cId="2179232161" sldId="287"/>
            <ac:spMk id="35" creationId="{6F7BBFC3-3CA5-4D8F-B849-55D44AC3A6A2}"/>
          </ac:spMkLst>
        </pc:spChg>
        <pc:spChg chg="mod">
          <ac:chgData name="Antonio Carlos Meira Neto" userId="59b1efde8bf749db" providerId="LiveId" clId="{07B0453F-BBDB-4E33-BB4C-5A0F3C118591}" dt="2021-11-21T02:56:48.687" v="1397"/>
          <ac:spMkLst>
            <pc:docMk/>
            <pc:sldMk cId="2179232161" sldId="287"/>
            <ac:spMk id="36" creationId="{9B512CFF-D554-45DE-8FED-B0AB69B6A1AC}"/>
          </ac:spMkLst>
        </pc:spChg>
        <pc:spChg chg="add mod">
          <ac:chgData name="Antonio Carlos Meira Neto" userId="59b1efde8bf749db" providerId="LiveId" clId="{07B0453F-BBDB-4E33-BB4C-5A0F3C118591}" dt="2021-11-22T04:36:45.554" v="12389" actId="113"/>
          <ac:spMkLst>
            <pc:docMk/>
            <pc:sldMk cId="2179232161" sldId="287"/>
            <ac:spMk id="37" creationId="{C2AD6749-E46F-4F15-BC0F-52E53ECF02D7}"/>
          </ac:spMkLst>
        </pc:spChg>
        <pc:spChg chg="del mod topLvl">
          <ac:chgData name="Antonio Carlos Meira Neto" userId="59b1efde8bf749db" providerId="LiveId" clId="{07B0453F-BBDB-4E33-BB4C-5A0F3C118591}" dt="2021-11-21T02:58:00.305" v="1406" actId="478"/>
          <ac:spMkLst>
            <pc:docMk/>
            <pc:sldMk cId="2179232161" sldId="287"/>
            <ac:spMk id="40" creationId="{FBD2AA24-4513-48F4-B597-945E3394A62E}"/>
          </ac:spMkLst>
        </pc:spChg>
        <pc:spChg chg="del mod topLvl">
          <ac:chgData name="Antonio Carlos Meira Neto" userId="59b1efde8bf749db" providerId="LiveId" clId="{07B0453F-BBDB-4E33-BB4C-5A0F3C118591}" dt="2021-11-21T02:58:00.305" v="1406" actId="478"/>
          <ac:spMkLst>
            <pc:docMk/>
            <pc:sldMk cId="2179232161" sldId="287"/>
            <ac:spMk id="41" creationId="{19D52F44-A28D-4ED7-8566-661DCA37F9D2}"/>
          </ac:spMkLst>
        </pc:spChg>
        <pc:spChg chg="del mod topLvl">
          <ac:chgData name="Antonio Carlos Meira Neto" userId="59b1efde8bf749db" providerId="LiveId" clId="{07B0453F-BBDB-4E33-BB4C-5A0F3C118591}" dt="2021-11-21T02:58:00.305" v="1406" actId="478"/>
          <ac:spMkLst>
            <pc:docMk/>
            <pc:sldMk cId="2179232161" sldId="287"/>
            <ac:spMk id="42" creationId="{F6BF207E-694C-4612-9448-7B4E8D84FE10}"/>
          </ac:spMkLst>
        </pc:spChg>
        <pc:spChg chg="del mod topLvl">
          <ac:chgData name="Antonio Carlos Meira Neto" userId="59b1efde8bf749db" providerId="LiveId" clId="{07B0453F-BBDB-4E33-BB4C-5A0F3C118591}" dt="2021-11-21T02:58:02.205" v="1407" actId="478"/>
          <ac:spMkLst>
            <pc:docMk/>
            <pc:sldMk cId="2179232161" sldId="287"/>
            <ac:spMk id="47" creationId="{D1880AE1-EC4E-485C-A1E5-49A4AEB2ED0D}"/>
          </ac:spMkLst>
        </pc:spChg>
        <pc:spChg chg="del mod topLvl">
          <ac:chgData name="Antonio Carlos Meira Neto" userId="59b1efde8bf749db" providerId="LiveId" clId="{07B0453F-BBDB-4E33-BB4C-5A0F3C118591}" dt="2021-11-21T02:58:00.305" v="1406" actId="478"/>
          <ac:spMkLst>
            <pc:docMk/>
            <pc:sldMk cId="2179232161" sldId="287"/>
            <ac:spMk id="48" creationId="{F0B9E905-87C4-4C1F-97B7-FAC7AA74AB11}"/>
          </ac:spMkLst>
        </pc:spChg>
        <pc:spChg chg="del mod topLvl">
          <ac:chgData name="Antonio Carlos Meira Neto" userId="59b1efde8bf749db" providerId="LiveId" clId="{07B0453F-BBDB-4E33-BB4C-5A0F3C118591}" dt="2021-11-21T02:58:00.305" v="1406" actId="478"/>
          <ac:spMkLst>
            <pc:docMk/>
            <pc:sldMk cId="2179232161" sldId="287"/>
            <ac:spMk id="49" creationId="{09AC0EF3-B4F8-4329-945C-FCA906993DB0}"/>
          </ac:spMkLst>
        </pc:spChg>
        <pc:spChg chg="del mod topLvl">
          <ac:chgData name="Antonio Carlos Meira Neto" userId="59b1efde8bf749db" providerId="LiveId" clId="{07B0453F-BBDB-4E33-BB4C-5A0F3C118591}" dt="2021-11-21T02:58:00.305" v="1406" actId="478"/>
          <ac:spMkLst>
            <pc:docMk/>
            <pc:sldMk cId="2179232161" sldId="287"/>
            <ac:spMk id="50" creationId="{04971951-F49B-4EFF-AAF9-C519F7E47FF9}"/>
          </ac:spMkLst>
        </pc:spChg>
        <pc:spChg chg="del mod topLvl">
          <ac:chgData name="Antonio Carlos Meira Neto" userId="59b1efde8bf749db" providerId="LiveId" clId="{07B0453F-BBDB-4E33-BB4C-5A0F3C118591}" dt="2021-11-21T02:58:00.305" v="1406" actId="478"/>
          <ac:spMkLst>
            <pc:docMk/>
            <pc:sldMk cId="2179232161" sldId="287"/>
            <ac:spMk id="51" creationId="{CC84C00B-2CFF-491A-9C27-D08673A663B0}"/>
          </ac:spMkLst>
        </pc:spChg>
        <pc:spChg chg="mod">
          <ac:chgData name="Antonio Carlos Meira Neto" userId="59b1efde8bf749db" providerId="LiveId" clId="{07B0453F-BBDB-4E33-BB4C-5A0F3C118591}" dt="2021-11-21T02:57:49.965" v="1404" actId="165"/>
          <ac:spMkLst>
            <pc:docMk/>
            <pc:sldMk cId="2179232161" sldId="287"/>
            <ac:spMk id="52" creationId="{1AF9DB88-0CD9-4983-A280-E4877F2CBAD6}"/>
          </ac:spMkLst>
        </pc:spChg>
        <pc:spChg chg="mod">
          <ac:chgData name="Antonio Carlos Meira Neto" userId="59b1efde8bf749db" providerId="LiveId" clId="{07B0453F-BBDB-4E33-BB4C-5A0F3C118591}" dt="2021-11-21T02:57:49.965" v="1404" actId="165"/>
          <ac:spMkLst>
            <pc:docMk/>
            <pc:sldMk cId="2179232161" sldId="287"/>
            <ac:spMk id="53" creationId="{BAD67B3C-DE02-4BAA-A87F-CD4B5B5144E7}"/>
          </ac:spMkLst>
        </pc:spChg>
        <pc:spChg chg="mod">
          <ac:chgData name="Antonio Carlos Meira Neto" userId="59b1efde8bf749db" providerId="LiveId" clId="{07B0453F-BBDB-4E33-BB4C-5A0F3C118591}" dt="2021-11-21T02:57:49.965" v="1404" actId="165"/>
          <ac:spMkLst>
            <pc:docMk/>
            <pc:sldMk cId="2179232161" sldId="287"/>
            <ac:spMk id="55" creationId="{43018292-3D95-45D0-9CF0-D4740FD28306}"/>
          </ac:spMkLst>
        </pc:spChg>
        <pc:spChg chg="mod">
          <ac:chgData name="Antonio Carlos Meira Neto" userId="59b1efde8bf749db" providerId="LiveId" clId="{07B0453F-BBDB-4E33-BB4C-5A0F3C118591}" dt="2021-11-21T02:57:49.965" v="1404" actId="165"/>
          <ac:spMkLst>
            <pc:docMk/>
            <pc:sldMk cId="2179232161" sldId="287"/>
            <ac:spMk id="57" creationId="{AB0FE935-4052-4079-9E1C-E588BF332BBA}"/>
          </ac:spMkLst>
        </pc:spChg>
        <pc:spChg chg="mod">
          <ac:chgData name="Antonio Carlos Meira Neto" userId="59b1efde8bf749db" providerId="LiveId" clId="{07B0453F-BBDB-4E33-BB4C-5A0F3C118591}" dt="2021-11-21T02:57:49.965" v="1404" actId="165"/>
          <ac:spMkLst>
            <pc:docMk/>
            <pc:sldMk cId="2179232161" sldId="287"/>
            <ac:spMk id="58" creationId="{35552666-A19D-4E0E-A507-231FB11C8A5C}"/>
          </ac:spMkLst>
        </pc:spChg>
        <pc:spChg chg="mod">
          <ac:chgData name="Antonio Carlos Meira Neto" userId="59b1efde8bf749db" providerId="LiveId" clId="{07B0453F-BBDB-4E33-BB4C-5A0F3C118591}" dt="2021-11-21T02:57:49.965" v="1404" actId="165"/>
          <ac:spMkLst>
            <pc:docMk/>
            <pc:sldMk cId="2179232161" sldId="287"/>
            <ac:spMk id="60" creationId="{0AE63CA6-2252-48F0-8335-24236CC44F03}"/>
          </ac:spMkLst>
        </pc:spChg>
        <pc:spChg chg="add del mod">
          <ac:chgData name="Antonio Carlos Meira Neto" userId="59b1efde8bf749db" providerId="LiveId" clId="{07B0453F-BBDB-4E33-BB4C-5A0F3C118591}" dt="2021-11-21T21:51:25.945" v="4969"/>
          <ac:spMkLst>
            <pc:docMk/>
            <pc:sldMk cId="2179232161" sldId="287"/>
            <ac:spMk id="60" creationId="{C1DB7168-DA40-4649-AA1E-7D14DF0B961E}"/>
          </ac:spMkLst>
        </pc:spChg>
        <pc:spChg chg="add del mod">
          <ac:chgData name="Antonio Carlos Meira Neto" userId="59b1efde8bf749db" providerId="LiveId" clId="{07B0453F-BBDB-4E33-BB4C-5A0F3C118591}" dt="2021-11-21T21:51:33.619" v="4973" actId="478"/>
          <ac:spMkLst>
            <pc:docMk/>
            <pc:sldMk cId="2179232161" sldId="287"/>
            <ac:spMk id="63" creationId="{0CEE6A33-A93F-4F45-894F-577DD53E1DCE}"/>
          </ac:spMkLst>
        </pc:spChg>
        <pc:spChg chg="mod">
          <ac:chgData name="Antonio Carlos Meira Neto" userId="59b1efde8bf749db" providerId="LiveId" clId="{07B0453F-BBDB-4E33-BB4C-5A0F3C118591}" dt="2021-11-21T02:57:49.965" v="1404" actId="165"/>
          <ac:spMkLst>
            <pc:docMk/>
            <pc:sldMk cId="2179232161" sldId="287"/>
            <ac:spMk id="63" creationId="{26E5CD9A-A1BC-411D-830E-AC1470803991}"/>
          </ac:spMkLst>
        </pc:spChg>
        <pc:spChg chg="add mod">
          <ac:chgData name="Antonio Carlos Meira Neto" userId="59b1efde8bf749db" providerId="LiveId" clId="{07B0453F-BBDB-4E33-BB4C-5A0F3C118591}" dt="2021-11-22T02:12:34.016" v="9910" actId="20577"/>
          <ac:spMkLst>
            <pc:docMk/>
            <pc:sldMk cId="2179232161" sldId="287"/>
            <ac:spMk id="64" creationId="{216F431A-C7DF-4131-B456-52B843D5CFBF}"/>
          </ac:spMkLst>
        </pc:spChg>
        <pc:spChg chg="mod">
          <ac:chgData name="Antonio Carlos Meira Neto" userId="59b1efde8bf749db" providerId="LiveId" clId="{07B0453F-BBDB-4E33-BB4C-5A0F3C118591}" dt="2021-11-21T02:57:49.965" v="1404" actId="165"/>
          <ac:spMkLst>
            <pc:docMk/>
            <pc:sldMk cId="2179232161" sldId="287"/>
            <ac:spMk id="64" creationId="{9BD973DD-6BA8-4317-9A76-11C2A89CAFCF}"/>
          </ac:spMkLst>
        </pc:spChg>
        <pc:spChg chg="add mod">
          <ac:chgData name="Antonio Carlos Meira Neto" userId="59b1efde8bf749db" providerId="LiveId" clId="{07B0453F-BBDB-4E33-BB4C-5A0F3C118591}" dt="2021-11-22T04:36:45.554" v="12389" actId="113"/>
          <ac:spMkLst>
            <pc:docMk/>
            <pc:sldMk cId="2179232161" sldId="287"/>
            <ac:spMk id="65" creationId="{729D8988-E7A5-4D93-9522-F7FBAABA003B}"/>
          </ac:spMkLst>
        </pc:spChg>
        <pc:spChg chg="mod">
          <ac:chgData name="Antonio Carlos Meira Neto" userId="59b1efde8bf749db" providerId="LiveId" clId="{07B0453F-BBDB-4E33-BB4C-5A0F3C118591}" dt="2021-11-21T02:57:49.965" v="1404" actId="165"/>
          <ac:spMkLst>
            <pc:docMk/>
            <pc:sldMk cId="2179232161" sldId="287"/>
            <ac:spMk id="65" creationId="{FC881F21-3582-42E4-8E97-7A69ABB2B45B}"/>
          </ac:spMkLst>
        </pc:spChg>
        <pc:spChg chg="mod">
          <ac:chgData name="Antonio Carlos Meira Neto" userId="59b1efde8bf749db" providerId="LiveId" clId="{07B0453F-BBDB-4E33-BB4C-5A0F3C118591}" dt="2021-11-21T02:57:49.965" v="1404" actId="165"/>
          <ac:spMkLst>
            <pc:docMk/>
            <pc:sldMk cId="2179232161" sldId="287"/>
            <ac:spMk id="68" creationId="{073D7690-B871-418A-9F96-5B20B56A700D}"/>
          </ac:spMkLst>
        </pc:spChg>
        <pc:spChg chg="mod">
          <ac:chgData name="Antonio Carlos Meira Neto" userId="59b1efde8bf749db" providerId="LiveId" clId="{07B0453F-BBDB-4E33-BB4C-5A0F3C118591}" dt="2021-11-21T02:57:49.965" v="1404" actId="165"/>
          <ac:spMkLst>
            <pc:docMk/>
            <pc:sldMk cId="2179232161" sldId="287"/>
            <ac:spMk id="72" creationId="{7E427BFE-6E7F-49AD-978A-3A6A2CBDD1FC}"/>
          </ac:spMkLst>
        </pc:spChg>
        <pc:spChg chg="mod">
          <ac:chgData name="Antonio Carlos Meira Neto" userId="59b1efde8bf749db" providerId="LiveId" clId="{07B0453F-BBDB-4E33-BB4C-5A0F3C118591}" dt="2021-11-21T02:57:49.965" v="1404" actId="165"/>
          <ac:spMkLst>
            <pc:docMk/>
            <pc:sldMk cId="2179232161" sldId="287"/>
            <ac:spMk id="73" creationId="{A0B4BCF8-B14C-41DC-8EF7-755CFD1E3107}"/>
          </ac:spMkLst>
        </pc:spChg>
        <pc:spChg chg="mod">
          <ac:chgData name="Antonio Carlos Meira Neto" userId="59b1efde8bf749db" providerId="LiveId" clId="{07B0453F-BBDB-4E33-BB4C-5A0F3C118591}" dt="2021-11-21T02:57:49.965" v="1404" actId="165"/>
          <ac:spMkLst>
            <pc:docMk/>
            <pc:sldMk cId="2179232161" sldId="287"/>
            <ac:spMk id="74" creationId="{07196AFE-3B54-439E-A321-5FC1D82F0D98}"/>
          </ac:spMkLst>
        </pc:spChg>
        <pc:spChg chg="mod">
          <ac:chgData name="Antonio Carlos Meira Neto" userId="59b1efde8bf749db" providerId="LiveId" clId="{07B0453F-BBDB-4E33-BB4C-5A0F3C118591}" dt="2021-11-21T03:18:08.719" v="1526" actId="208"/>
          <ac:spMkLst>
            <pc:docMk/>
            <pc:sldMk cId="2179232161" sldId="287"/>
            <ac:spMk id="76" creationId="{6DF9AC14-FC4F-4BE5-99E2-C872F6D277D7}"/>
          </ac:spMkLst>
        </pc:spChg>
        <pc:spChg chg="mod">
          <ac:chgData name="Antonio Carlos Meira Neto" userId="59b1efde8bf749db" providerId="LiveId" clId="{07B0453F-BBDB-4E33-BB4C-5A0F3C118591}" dt="2021-11-21T03:18:08.719" v="1526" actId="208"/>
          <ac:spMkLst>
            <pc:docMk/>
            <pc:sldMk cId="2179232161" sldId="287"/>
            <ac:spMk id="77" creationId="{4C040FAE-0FA4-4C96-8B4A-AB8F03655935}"/>
          </ac:spMkLst>
        </pc:spChg>
        <pc:spChg chg="mod">
          <ac:chgData name="Antonio Carlos Meira Neto" userId="59b1efde8bf749db" providerId="LiveId" clId="{07B0453F-BBDB-4E33-BB4C-5A0F3C118591}" dt="2021-11-21T03:18:08.719" v="1526" actId="208"/>
          <ac:spMkLst>
            <pc:docMk/>
            <pc:sldMk cId="2179232161" sldId="287"/>
            <ac:spMk id="79" creationId="{B04C23D0-694F-483E-A39F-89C86DC7DD68}"/>
          </ac:spMkLst>
        </pc:spChg>
        <pc:spChg chg="mod">
          <ac:chgData name="Antonio Carlos Meira Neto" userId="59b1efde8bf749db" providerId="LiveId" clId="{07B0453F-BBDB-4E33-BB4C-5A0F3C118591}" dt="2021-11-21T03:18:08.719" v="1526" actId="208"/>
          <ac:spMkLst>
            <pc:docMk/>
            <pc:sldMk cId="2179232161" sldId="287"/>
            <ac:spMk id="81" creationId="{0C7185CF-BD4F-4BDA-AAD1-7859C36BF295}"/>
          </ac:spMkLst>
        </pc:spChg>
        <pc:spChg chg="mod">
          <ac:chgData name="Antonio Carlos Meira Neto" userId="59b1efde8bf749db" providerId="LiveId" clId="{07B0453F-BBDB-4E33-BB4C-5A0F3C118591}" dt="2021-11-21T03:18:08.719" v="1526" actId="208"/>
          <ac:spMkLst>
            <pc:docMk/>
            <pc:sldMk cId="2179232161" sldId="287"/>
            <ac:spMk id="82" creationId="{6E59E7CB-A9D8-4D7A-A605-711349BD1B20}"/>
          </ac:spMkLst>
        </pc:spChg>
        <pc:spChg chg="mod">
          <ac:chgData name="Antonio Carlos Meira Neto" userId="59b1efde8bf749db" providerId="LiveId" clId="{07B0453F-BBDB-4E33-BB4C-5A0F3C118591}" dt="2021-11-21T03:18:08.719" v="1526" actId="208"/>
          <ac:spMkLst>
            <pc:docMk/>
            <pc:sldMk cId="2179232161" sldId="287"/>
            <ac:spMk id="83" creationId="{1065EAD8-A930-4F3C-88BD-36B02AD87EE3}"/>
          </ac:spMkLst>
        </pc:spChg>
        <pc:spChg chg="mod">
          <ac:chgData name="Antonio Carlos Meira Neto" userId="59b1efde8bf749db" providerId="LiveId" clId="{07B0453F-BBDB-4E33-BB4C-5A0F3C118591}" dt="2021-11-21T03:18:08.719" v="1526" actId="208"/>
          <ac:spMkLst>
            <pc:docMk/>
            <pc:sldMk cId="2179232161" sldId="287"/>
            <ac:spMk id="87" creationId="{477EB832-C553-458E-87DE-9D6B9B929549}"/>
          </ac:spMkLst>
        </pc:spChg>
        <pc:spChg chg="mod">
          <ac:chgData name="Antonio Carlos Meira Neto" userId="59b1efde8bf749db" providerId="LiveId" clId="{07B0453F-BBDB-4E33-BB4C-5A0F3C118591}" dt="2021-11-21T03:18:08.719" v="1526" actId="208"/>
          <ac:spMkLst>
            <pc:docMk/>
            <pc:sldMk cId="2179232161" sldId="287"/>
            <ac:spMk id="90" creationId="{887ABEE4-4D1A-4538-B2B3-C2CBD2495FCA}"/>
          </ac:spMkLst>
        </pc:spChg>
        <pc:spChg chg="mod">
          <ac:chgData name="Antonio Carlos Meira Neto" userId="59b1efde8bf749db" providerId="LiveId" clId="{07B0453F-BBDB-4E33-BB4C-5A0F3C118591}" dt="2021-11-21T03:18:08.719" v="1526" actId="208"/>
          <ac:spMkLst>
            <pc:docMk/>
            <pc:sldMk cId="2179232161" sldId="287"/>
            <ac:spMk id="93" creationId="{1AC9DE3F-0B44-40A8-9CD4-9334647FC43B}"/>
          </ac:spMkLst>
        </pc:spChg>
        <pc:spChg chg="mod">
          <ac:chgData name="Antonio Carlos Meira Neto" userId="59b1efde8bf749db" providerId="LiveId" clId="{07B0453F-BBDB-4E33-BB4C-5A0F3C118591}" dt="2021-11-21T03:18:08.719" v="1526" actId="208"/>
          <ac:spMkLst>
            <pc:docMk/>
            <pc:sldMk cId="2179232161" sldId="287"/>
            <ac:spMk id="94" creationId="{DB8FE01C-5931-433B-9905-82EF0B56BD9C}"/>
          </ac:spMkLst>
        </pc:spChg>
        <pc:spChg chg="mod">
          <ac:chgData name="Antonio Carlos Meira Neto" userId="59b1efde8bf749db" providerId="LiveId" clId="{07B0453F-BBDB-4E33-BB4C-5A0F3C118591}" dt="2021-11-21T03:18:08.719" v="1526" actId="208"/>
          <ac:spMkLst>
            <pc:docMk/>
            <pc:sldMk cId="2179232161" sldId="287"/>
            <ac:spMk id="95" creationId="{6EAA43F5-6FC6-40E6-A03A-7E2B701F0426}"/>
          </ac:spMkLst>
        </pc:spChg>
        <pc:spChg chg="mod">
          <ac:chgData name="Antonio Carlos Meira Neto" userId="59b1efde8bf749db" providerId="LiveId" clId="{07B0453F-BBDB-4E33-BB4C-5A0F3C118591}" dt="2021-11-21T03:18:08.719" v="1526" actId="208"/>
          <ac:spMkLst>
            <pc:docMk/>
            <pc:sldMk cId="2179232161" sldId="287"/>
            <ac:spMk id="98" creationId="{6E3DDB94-591C-41BC-9DF2-B1EC770E9BCC}"/>
          </ac:spMkLst>
        </pc:spChg>
        <pc:spChg chg="mod">
          <ac:chgData name="Antonio Carlos Meira Neto" userId="59b1efde8bf749db" providerId="LiveId" clId="{07B0453F-BBDB-4E33-BB4C-5A0F3C118591}" dt="2021-11-21T03:18:08.719" v="1526" actId="208"/>
          <ac:spMkLst>
            <pc:docMk/>
            <pc:sldMk cId="2179232161" sldId="287"/>
            <ac:spMk id="102" creationId="{032DB23D-108A-4F9E-AE4E-6DA15ACE8260}"/>
          </ac:spMkLst>
        </pc:spChg>
        <pc:spChg chg="mod">
          <ac:chgData name="Antonio Carlos Meira Neto" userId="59b1efde8bf749db" providerId="LiveId" clId="{07B0453F-BBDB-4E33-BB4C-5A0F3C118591}" dt="2021-11-21T03:18:16.901" v="1527" actId="2085"/>
          <ac:spMkLst>
            <pc:docMk/>
            <pc:sldMk cId="2179232161" sldId="287"/>
            <ac:spMk id="103" creationId="{7C70D0CE-F179-44B3-8E2F-55F8AB1A3350}"/>
          </ac:spMkLst>
        </pc:spChg>
        <pc:spChg chg="mod">
          <ac:chgData name="Antonio Carlos Meira Neto" userId="59b1efde8bf749db" providerId="LiveId" clId="{07B0453F-BBDB-4E33-BB4C-5A0F3C118591}" dt="2021-11-21T03:18:16.901" v="1527" actId="2085"/>
          <ac:spMkLst>
            <pc:docMk/>
            <pc:sldMk cId="2179232161" sldId="287"/>
            <ac:spMk id="104" creationId="{26EBC372-CD37-4C67-8479-D92BC997CBDD}"/>
          </ac:spMkLst>
        </pc:spChg>
        <pc:spChg chg="add mod">
          <ac:chgData name="Antonio Carlos Meira Neto" userId="59b1efde8bf749db" providerId="LiveId" clId="{07B0453F-BBDB-4E33-BB4C-5A0F3C118591}" dt="2021-11-22T04:36:45.554" v="12389" actId="113"/>
          <ac:spMkLst>
            <pc:docMk/>
            <pc:sldMk cId="2179232161" sldId="287"/>
            <ac:spMk id="105" creationId="{DA802E94-F750-4F1E-AE5F-790247594A4C}"/>
          </ac:spMkLst>
        </pc:spChg>
        <pc:spChg chg="mod">
          <ac:chgData name="Antonio Carlos Meira Neto" userId="59b1efde8bf749db" providerId="LiveId" clId="{07B0453F-BBDB-4E33-BB4C-5A0F3C118591}" dt="2021-11-21T02:59:14.150" v="1412"/>
          <ac:spMkLst>
            <pc:docMk/>
            <pc:sldMk cId="2179232161" sldId="287"/>
            <ac:spMk id="107" creationId="{88955580-23FE-4C3F-B5C8-88F568C08B9C}"/>
          </ac:spMkLst>
        </pc:spChg>
        <pc:spChg chg="mod">
          <ac:chgData name="Antonio Carlos Meira Neto" userId="59b1efde8bf749db" providerId="LiveId" clId="{07B0453F-BBDB-4E33-BB4C-5A0F3C118591}" dt="2021-11-21T02:59:14.150" v="1412"/>
          <ac:spMkLst>
            <pc:docMk/>
            <pc:sldMk cId="2179232161" sldId="287"/>
            <ac:spMk id="108" creationId="{0CE0D2F9-4973-40C8-9921-2A2634CDA23E}"/>
          </ac:spMkLst>
        </pc:spChg>
        <pc:spChg chg="mod">
          <ac:chgData name="Antonio Carlos Meira Neto" userId="59b1efde8bf749db" providerId="LiveId" clId="{07B0453F-BBDB-4E33-BB4C-5A0F3C118591}" dt="2021-11-21T02:59:14.150" v="1412"/>
          <ac:spMkLst>
            <pc:docMk/>
            <pc:sldMk cId="2179232161" sldId="287"/>
            <ac:spMk id="110" creationId="{53676053-BDAE-4515-9B06-D2BE79CF496E}"/>
          </ac:spMkLst>
        </pc:spChg>
        <pc:spChg chg="mod">
          <ac:chgData name="Antonio Carlos Meira Neto" userId="59b1efde8bf749db" providerId="LiveId" clId="{07B0453F-BBDB-4E33-BB4C-5A0F3C118591}" dt="2021-11-21T02:59:14.150" v="1412"/>
          <ac:spMkLst>
            <pc:docMk/>
            <pc:sldMk cId="2179232161" sldId="287"/>
            <ac:spMk id="112" creationId="{F9045F81-1F50-41AA-A777-D3D4A4543AC6}"/>
          </ac:spMkLst>
        </pc:spChg>
        <pc:spChg chg="mod">
          <ac:chgData name="Antonio Carlos Meira Neto" userId="59b1efde8bf749db" providerId="LiveId" clId="{07B0453F-BBDB-4E33-BB4C-5A0F3C118591}" dt="2021-11-21T02:59:14.150" v="1412"/>
          <ac:spMkLst>
            <pc:docMk/>
            <pc:sldMk cId="2179232161" sldId="287"/>
            <ac:spMk id="113" creationId="{C9BD27CD-466D-419C-991A-B4ED7CE6C17A}"/>
          </ac:spMkLst>
        </pc:spChg>
        <pc:spChg chg="mod">
          <ac:chgData name="Antonio Carlos Meira Neto" userId="59b1efde8bf749db" providerId="LiveId" clId="{07B0453F-BBDB-4E33-BB4C-5A0F3C118591}" dt="2021-11-21T02:59:14.150" v="1412"/>
          <ac:spMkLst>
            <pc:docMk/>
            <pc:sldMk cId="2179232161" sldId="287"/>
            <ac:spMk id="114" creationId="{39483155-4A5E-4C2D-86D3-4A1AFAF7F9DC}"/>
          </ac:spMkLst>
        </pc:spChg>
        <pc:spChg chg="mod">
          <ac:chgData name="Antonio Carlos Meira Neto" userId="59b1efde8bf749db" providerId="LiveId" clId="{07B0453F-BBDB-4E33-BB4C-5A0F3C118591}" dt="2021-11-21T02:59:14.150" v="1412"/>
          <ac:spMkLst>
            <pc:docMk/>
            <pc:sldMk cId="2179232161" sldId="287"/>
            <ac:spMk id="118" creationId="{447A1BB7-E472-4B50-AC64-C262EBD6160A}"/>
          </ac:spMkLst>
        </pc:spChg>
        <pc:spChg chg="mod">
          <ac:chgData name="Antonio Carlos Meira Neto" userId="59b1efde8bf749db" providerId="LiveId" clId="{07B0453F-BBDB-4E33-BB4C-5A0F3C118591}" dt="2021-11-21T02:59:14.150" v="1412"/>
          <ac:spMkLst>
            <pc:docMk/>
            <pc:sldMk cId="2179232161" sldId="287"/>
            <ac:spMk id="121" creationId="{30E182C4-CE7D-440A-A589-CEC2BAC8E56F}"/>
          </ac:spMkLst>
        </pc:spChg>
        <pc:spChg chg="mod">
          <ac:chgData name="Antonio Carlos Meira Neto" userId="59b1efde8bf749db" providerId="LiveId" clId="{07B0453F-BBDB-4E33-BB4C-5A0F3C118591}" dt="2021-11-21T02:59:14.150" v="1412"/>
          <ac:spMkLst>
            <pc:docMk/>
            <pc:sldMk cId="2179232161" sldId="287"/>
            <ac:spMk id="124" creationId="{0DCFE2D0-692B-4233-8333-51B2E4A244FA}"/>
          </ac:spMkLst>
        </pc:spChg>
        <pc:spChg chg="mod">
          <ac:chgData name="Antonio Carlos Meira Neto" userId="59b1efde8bf749db" providerId="LiveId" clId="{07B0453F-BBDB-4E33-BB4C-5A0F3C118591}" dt="2021-11-21T02:59:14.150" v="1412"/>
          <ac:spMkLst>
            <pc:docMk/>
            <pc:sldMk cId="2179232161" sldId="287"/>
            <ac:spMk id="125" creationId="{99AAA39B-B14A-4BB2-884B-A250FD8C30EF}"/>
          </ac:spMkLst>
        </pc:spChg>
        <pc:spChg chg="mod">
          <ac:chgData name="Antonio Carlos Meira Neto" userId="59b1efde8bf749db" providerId="LiveId" clId="{07B0453F-BBDB-4E33-BB4C-5A0F3C118591}" dt="2021-11-21T02:59:14.150" v="1412"/>
          <ac:spMkLst>
            <pc:docMk/>
            <pc:sldMk cId="2179232161" sldId="287"/>
            <ac:spMk id="126" creationId="{C37A11BB-F042-4B87-8FBB-F8A1B85AD35B}"/>
          </ac:spMkLst>
        </pc:spChg>
        <pc:spChg chg="mod">
          <ac:chgData name="Antonio Carlos Meira Neto" userId="59b1efde8bf749db" providerId="LiveId" clId="{07B0453F-BBDB-4E33-BB4C-5A0F3C118591}" dt="2021-11-21T02:59:14.150" v="1412"/>
          <ac:spMkLst>
            <pc:docMk/>
            <pc:sldMk cId="2179232161" sldId="287"/>
            <ac:spMk id="129" creationId="{25C22988-0F52-498A-8D9C-5AE0D0157CB7}"/>
          </ac:spMkLst>
        </pc:spChg>
        <pc:spChg chg="mod">
          <ac:chgData name="Antonio Carlos Meira Neto" userId="59b1efde8bf749db" providerId="LiveId" clId="{07B0453F-BBDB-4E33-BB4C-5A0F3C118591}" dt="2021-11-21T02:59:14.150" v="1412"/>
          <ac:spMkLst>
            <pc:docMk/>
            <pc:sldMk cId="2179232161" sldId="287"/>
            <ac:spMk id="133" creationId="{B94C2573-FA52-4641-85ED-4428D7FDB88D}"/>
          </ac:spMkLst>
        </pc:spChg>
        <pc:spChg chg="mod">
          <ac:chgData name="Antonio Carlos Meira Neto" userId="59b1efde8bf749db" providerId="LiveId" clId="{07B0453F-BBDB-4E33-BB4C-5A0F3C118591}" dt="2021-11-21T02:59:14.150" v="1412"/>
          <ac:spMkLst>
            <pc:docMk/>
            <pc:sldMk cId="2179232161" sldId="287"/>
            <ac:spMk id="134" creationId="{2E99EB03-5970-48BC-BBB8-DDC4C6A70D81}"/>
          </ac:spMkLst>
        </pc:spChg>
        <pc:spChg chg="mod">
          <ac:chgData name="Antonio Carlos Meira Neto" userId="59b1efde8bf749db" providerId="LiveId" clId="{07B0453F-BBDB-4E33-BB4C-5A0F3C118591}" dt="2021-11-21T02:59:14.150" v="1412"/>
          <ac:spMkLst>
            <pc:docMk/>
            <pc:sldMk cId="2179232161" sldId="287"/>
            <ac:spMk id="135" creationId="{81B1E370-3EBD-49FE-B78A-43242229D644}"/>
          </ac:spMkLst>
        </pc:spChg>
        <pc:spChg chg="mod">
          <ac:chgData name="Antonio Carlos Meira Neto" userId="59b1efde8bf749db" providerId="LiveId" clId="{07B0453F-BBDB-4E33-BB4C-5A0F3C118591}" dt="2021-11-21T03:18:54.188" v="1528" actId="208"/>
          <ac:spMkLst>
            <pc:docMk/>
            <pc:sldMk cId="2179232161" sldId="287"/>
            <ac:spMk id="137" creationId="{E1CD1385-D380-4857-B213-D4DBD8E03473}"/>
          </ac:spMkLst>
        </pc:spChg>
        <pc:spChg chg="mod">
          <ac:chgData name="Antonio Carlos Meira Neto" userId="59b1efde8bf749db" providerId="LiveId" clId="{07B0453F-BBDB-4E33-BB4C-5A0F3C118591}" dt="2021-11-21T03:18:54.188" v="1528" actId="208"/>
          <ac:spMkLst>
            <pc:docMk/>
            <pc:sldMk cId="2179232161" sldId="287"/>
            <ac:spMk id="138" creationId="{C20E8FF4-C2FB-458F-B17D-6D079EC493CA}"/>
          </ac:spMkLst>
        </pc:spChg>
        <pc:spChg chg="mod">
          <ac:chgData name="Antonio Carlos Meira Neto" userId="59b1efde8bf749db" providerId="LiveId" clId="{07B0453F-BBDB-4E33-BB4C-5A0F3C118591}" dt="2021-11-21T03:18:54.188" v="1528" actId="208"/>
          <ac:spMkLst>
            <pc:docMk/>
            <pc:sldMk cId="2179232161" sldId="287"/>
            <ac:spMk id="139" creationId="{B975F816-DC16-43FE-8109-F7A509B132BD}"/>
          </ac:spMkLst>
        </pc:spChg>
        <pc:spChg chg="mod">
          <ac:chgData name="Antonio Carlos Meira Neto" userId="59b1efde8bf749db" providerId="LiveId" clId="{07B0453F-BBDB-4E33-BB4C-5A0F3C118591}" dt="2021-11-21T03:18:54.188" v="1528" actId="208"/>
          <ac:spMkLst>
            <pc:docMk/>
            <pc:sldMk cId="2179232161" sldId="287"/>
            <ac:spMk id="140" creationId="{C789A4A2-BA96-498E-966A-BE11DA614269}"/>
          </ac:spMkLst>
        </pc:spChg>
        <pc:spChg chg="add mod">
          <ac:chgData name="Antonio Carlos Meira Neto" userId="59b1efde8bf749db" providerId="LiveId" clId="{07B0453F-BBDB-4E33-BB4C-5A0F3C118591}" dt="2021-11-21T03:09:45.589" v="1468" actId="1076"/>
          <ac:spMkLst>
            <pc:docMk/>
            <pc:sldMk cId="2179232161" sldId="287"/>
            <ac:spMk id="146" creationId="{CECF617B-8D77-48FE-A1BB-7E0998D83C5A}"/>
          </ac:spMkLst>
        </pc:spChg>
        <pc:spChg chg="add mod">
          <ac:chgData name="Antonio Carlos Meira Neto" userId="59b1efde8bf749db" providerId="LiveId" clId="{07B0453F-BBDB-4E33-BB4C-5A0F3C118591}" dt="2021-11-21T03:09:45.589" v="1468" actId="1076"/>
          <ac:spMkLst>
            <pc:docMk/>
            <pc:sldMk cId="2179232161" sldId="287"/>
            <ac:spMk id="147" creationId="{8DA7D754-F820-4B78-85C0-A6C008AC750C}"/>
          </ac:spMkLst>
        </pc:spChg>
        <pc:spChg chg="add mod">
          <ac:chgData name="Antonio Carlos Meira Neto" userId="59b1efde8bf749db" providerId="LiveId" clId="{07B0453F-BBDB-4E33-BB4C-5A0F3C118591}" dt="2021-11-21T03:09:45.589" v="1468" actId="1076"/>
          <ac:spMkLst>
            <pc:docMk/>
            <pc:sldMk cId="2179232161" sldId="287"/>
            <ac:spMk id="148" creationId="{52CA36A5-8110-445B-8E23-04A9541089A8}"/>
          </ac:spMkLst>
        </pc:spChg>
        <pc:spChg chg="add mod">
          <ac:chgData name="Antonio Carlos Meira Neto" userId="59b1efde8bf749db" providerId="LiveId" clId="{07B0453F-BBDB-4E33-BB4C-5A0F3C118591}" dt="2021-11-21T03:09:45.589" v="1468" actId="1076"/>
          <ac:spMkLst>
            <pc:docMk/>
            <pc:sldMk cId="2179232161" sldId="287"/>
            <ac:spMk id="149" creationId="{2C6C341A-F46E-4A4D-8D1F-9B349CBDD266}"/>
          </ac:spMkLst>
        </pc:spChg>
        <pc:grpChg chg="add del mod">
          <ac:chgData name="Antonio Carlos Meira Neto" userId="59b1efde8bf749db" providerId="LiveId" clId="{07B0453F-BBDB-4E33-BB4C-5A0F3C118591}" dt="2021-11-21T02:57:06.735" v="1400" actId="478"/>
          <ac:grpSpMkLst>
            <pc:docMk/>
            <pc:sldMk cId="2179232161" sldId="287"/>
            <ac:grpSpMk id="6" creationId="{3659D34F-7EDA-4D05-B050-C3E55C6AE5A4}"/>
          </ac:grpSpMkLst>
        </pc:grpChg>
        <pc:grpChg chg="add del mod">
          <ac:chgData name="Antonio Carlos Meira Neto" userId="59b1efde8bf749db" providerId="LiveId" clId="{07B0453F-BBDB-4E33-BB4C-5A0F3C118591}" dt="2021-11-21T02:57:43.182" v="1403" actId="165"/>
          <ac:grpSpMkLst>
            <pc:docMk/>
            <pc:sldMk cId="2179232161" sldId="287"/>
            <ac:grpSpMk id="38" creationId="{5FBC7101-5883-4F2E-83F4-5AA99FB9DCB9}"/>
          </ac:grpSpMkLst>
        </pc:grpChg>
        <pc:grpChg chg="del mod topLvl">
          <ac:chgData name="Antonio Carlos Meira Neto" userId="59b1efde8bf749db" providerId="LiveId" clId="{07B0453F-BBDB-4E33-BB4C-5A0F3C118591}" dt="2021-11-21T02:57:49.965" v="1404" actId="165"/>
          <ac:grpSpMkLst>
            <pc:docMk/>
            <pc:sldMk cId="2179232161" sldId="287"/>
            <ac:grpSpMk id="39" creationId="{637FD37A-72E6-4BEB-85B7-7EA0DFD81801}"/>
          </ac:grpSpMkLst>
        </pc:grpChg>
        <pc:grpChg chg="mod topLvl">
          <ac:chgData name="Antonio Carlos Meira Neto" userId="59b1efde8bf749db" providerId="LiveId" clId="{07B0453F-BBDB-4E33-BB4C-5A0F3C118591}" dt="2021-11-21T03:17:57.502" v="1525" actId="165"/>
          <ac:grpSpMkLst>
            <pc:docMk/>
            <pc:sldMk cId="2179232161" sldId="287"/>
            <ac:grpSpMk id="43" creationId="{9A63CFA5-30C7-4E2F-91AE-6AB53E5453DD}"/>
          </ac:grpSpMkLst>
        </pc:grpChg>
        <pc:grpChg chg="del mod topLvl">
          <ac:chgData name="Antonio Carlos Meira Neto" userId="59b1efde8bf749db" providerId="LiveId" clId="{07B0453F-BBDB-4E33-BB4C-5A0F3C118591}" dt="2021-11-21T02:58:00.305" v="1406" actId="478"/>
          <ac:grpSpMkLst>
            <pc:docMk/>
            <pc:sldMk cId="2179232161" sldId="287"/>
            <ac:grpSpMk id="44" creationId="{10688EE7-7ADA-4154-9EBE-8B78259D0E36}"/>
          </ac:grpSpMkLst>
        </pc:grpChg>
        <pc:grpChg chg="add del mod">
          <ac:chgData name="Antonio Carlos Meira Neto" userId="59b1efde8bf749db" providerId="LiveId" clId="{07B0453F-BBDB-4E33-BB4C-5A0F3C118591}" dt="2021-11-21T03:06:02.823" v="1440" actId="478"/>
          <ac:grpSpMkLst>
            <pc:docMk/>
            <pc:sldMk cId="2179232161" sldId="287"/>
            <ac:grpSpMk id="106" creationId="{7BB74AE3-410C-4250-B39E-08FEE838076F}"/>
          </ac:grpSpMkLst>
        </pc:grpChg>
        <pc:grpChg chg="add mod">
          <ac:chgData name="Antonio Carlos Meira Neto" userId="59b1efde8bf749db" providerId="LiveId" clId="{07B0453F-BBDB-4E33-BB4C-5A0F3C118591}" dt="2021-11-21T03:13:14.891" v="1478" actId="12788"/>
          <ac:grpSpMkLst>
            <pc:docMk/>
            <pc:sldMk cId="2179232161" sldId="287"/>
            <ac:grpSpMk id="136" creationId="{03E53998-A1C9-4380-9564-2126E82AD912}"/>
          </ac:grpSpMkLst>
        </pc:grpChg>
        <pc:grpChg chg="add del mod">
          <ac:chgData name="Antonio Carlos Meira Neto" userId="59b1efde8bf749db" providerId="LiveId" clId="{07B0453F-BBDB-4E33-BB4C-5A0F3C118591}" dt="2021-11-21T03:17:57.502" v="1525" actId="165"/>
          <ac:grpSpMkLst>
            <pc:docMk/>
            <pc:sldMk cId="2179232161" sldId="287"/>
            <ac:grpSpMk id="161" creationId="{8BA60E31-AD46-48C5-AA1C-4D85835D772E}"/>
          </ac:grpSpMkLst>
        </pc:grpChg>
        <pc:graphicFrameChg chg="add mod modGraphic">
          <ac:chgData name="Antonio Carlos Meira Neto" userId="59b1efde8bf749db" providerId="LiveId" clId="{07B0453F-BBDB-4E33-BB4C-5A0F3C118591}" dt="2021-11-21T03:09:45.589" v="1468" actId="1076"/>
          <ac:graphicFrameMkLst>
            <pc:docMk/>
            <pc:sldMk cId="2179232161" sldId="287"/>
            <ac:graphicFrameMk id="5" creationId="{A4165607-11B9-4DB0-8A30-DEF2CD2B5D90}"/>
          </ac:graphicFrameMkLst>
        </pc:graphicFrameChg>
        <pc:graphicFrameChg chg="mod modGraphic">
          <ac:chgData name="Antonio Carlos Meira Neto" userId="59b1efde8bf749db" providerId="LiveId" clId="{07B0453F-BBDB-4E33-BB4C-5A0F3C118591}" dt="2021-11-21T03:08:27.850" v="1462" actId="207"/>
          <ac:graphicFrameMkLst>
            <pc:docMk/>
            <pc:sldMk cId="2179232161" sldId="287"/>
            <ac:graphicFrameMk id="7" creationId="{D78EF883-15E8-418C-ACBB-6A080FB366F9}"/>
          </ac:graphicFrameMkLst>
        </pc:graphicFrameChg>
        <pc:picChg chg="add mod topLvl">
          <ac:chgData name="Antonio Carlos Meira Neto" userId="59b1efde8bf749db" providerId="LiveId" clId="{07B0453F-BBDB-4E33-BB4C-5A0F3C118591}" dt="2021-11-21T03:17:57.502" v="1525" actId="165"/>
          <ac:picMkLst>
            <pc:docMk/>
            <pc:sldMk cId="2179232161" sldId="287"/>
            <ac:picMk id="150" creationId="{FBBCA2BF-CF6D-46D6-A594-B02F67BAA7F1}"/>
          </ac:picMkLst>
        </pc:picChg>
        <pc:picChg chg="add del mod">
          <ac:chgData name="Antonio Carlos Meira Neto" userId="59b1efde8bf749db" providerId="LiveId" clId="{07B0453F-BBDB-4E33-BB4C-5A0F3C118591}" dt="2021-11-21T03:14:43.992" v="1506" actId="478"/>
          <ac:picMkLst>
            <pc:docMk/>
            <pc:sldMk cId="2179232161" sldId="287"/>
            <ac:picMk id="151" creationId="{D80913D8-135F-45AF-9752-4573795E2AC5}"/>
          </ac:picMkLst>
        </pc:picChg>
        <pc:picChg chg="add mod topLvl">
          <ac:chgData name="Antonio Carlos Meira Neto" userId="59b1efde8bf749db" providerId="LiveId" clId="{07B0453F-BBDB-4E33-BB4C-5A0F3C118591}" dt="2021-11-21T03:17:57.502" v="1525" actId="165"/>
          <ac:picMkLst>
            <pc:docMk/>
            <pc:sldMk cId="2179232161" sldId="287"/>
            <ac:picMk id="152" creationId="{5DD66F69-E051-4999-91AB-B9CBF4AC95A9}"/>
          </ac:picMkLst>
        </pc:picChg>
        <pc:picChg chg="add mod topLvl">
          <ac:chgData name="Antonio Carlos Meira Neto" userId="59b1efde8bf749db" providerId="LiveId" clId="{07B0453F-BBDB-4E33-BB4C-5A0F3C118591}" dt="2021-11-21T03:17:57.502" v="1525" actId="165"/>
          <ac:picMkLst>
            <pc:docMk/>
            <pc:sldMk cId="2179232161" sldId="287"/>
            <ac:picMk id="153" creationId="{927C50A9-CAF8-4B9B-961C-E83CC5D1EB4A}"/>
          </ac:picMkLst>
        </pc:picChg>
        <pc:picChg chg="add mod topLvl">
          <ac:chgData name="Antonio Carlos Meira Neto" userId="59b1efde8bf749db" providerId="LiveId" clId="{07B0453F-BBDB-4E33-BB4C-5A0F3C118591}" dt="2021-11-21T03:17:57.502" v="1525" actId="165"/>
          <ac:picMkLst>
            <pc:docMk/>
            <pc:sldMk cId="2179232161" sldId="287"/>
            <ac:picMk id="154" creationId="{4B41E6AD-D40B-4E3F-9590-68D62B4738B9}"/>
          </ac:picMkLst>
        </pc:picChg>
        <pc:picChg chg="add mod topLvl">
          <ac:chgData name="Antonio Carlos Meira Neto" userId="59b1efde8bf749db" providerId="LiveId" clId="{07B0453F-BBDB-4E33-BB4C-5A0F3C118591}" dt="2021-11-21T03:17:57.502" v="1525" actId="165"/>
          <ac:picMkLst>
            <pc:docMk/>
            <pc:sldMk cId="2179232161" sldId="287"/>
            <ac:picMk id="155" creationId="{9372E35C-0CD6-42FD-8EA7-6A535DFC1425}"/>
          </ac:picMkLst>
        </pc:picChg>
        <pc:picChg chg="add mod topLvl">
          <ac:chgData name="Antonio Carlos Meira Neto" userId="59b1efde8bf749db" providerId="LiveId" clId="{07B0453F-BBDB-4E33-BB4C-5A0F3C118591}" dt="2021-11-21T03:17:57.502" v="1525" actId="165"/>
          <ac:picMkLst>
            <pc:docMk/>
            <pc:sldMk cId="2179232161" sldId="287"/>
            <ac:picMk id="156" creationId="{8D41B0E3-CA25-4F7F-8B42-CC9A659F3C68}"/>
          </ac:picMkLst>
        </pc:picChg>
        <pc:picChg chg="add mod topLvl">
          <ac:chgData name="Antonio Carlos Meira Neto" userId="59b1efde8bf749db" providerId="LiveId" clId="{07B0453F-BBDB-4E33-BB4C-5A0F3C118591}" dt="2021-11-21T03:17:57.502" v="1525" actId="165"/>
          <ac:picMkLst>
            <pc:docMk/>
            <pc:sldMk cId="2179232161" sldId="287"/>
            <ac:picMk id="157" creationId="{34EE22DB-71DA-4C8E-89DE-6E50DEF95966}"/>
          </ac:picMkLst>
        </pc:picChg>
        <pc:picChg chg="add mod topLvl">
          <ac:chgData name="Antonio Carlos Meira Neto" userId="59b1efde8bf749db" providerId="LiveId" clId="{07B0453F-BBDB-4E33-BB4C-5A0F3C118591}" dt="2021-11-21T03:17:57.502" v="1525" actId="165"/>
          <ac:picMkLst>
            <pc:docMk/>
            <pc:sldMk cId="2179232161" sldId="287"/>
            <ac:picMk id="158" creationId="{539C3487-369F-4A2C-9450-DD6F5A6D3BC5}"/>
          </ac:picMkLst>
        </pc:picChg>
        <pc:picChg chg="add del mod">
          <ac:chgData name="Antonio Carlos Meira Neto" userId="59b1efde8bf749db" providerId="LiveId" clId="{07B0453F-BBDB-4E33-BB4C-5A0F3C118591}" dt="2021-11-21T03:16:39.411" v="1521" actId="478"/>
          <ac:picMkLst>
            <pc:docMk/>
            <pc:sldMk cId="2179232161" sldId="287"/>
            <ac:picMk id="159" creationId="{ACED2518-C4FC-4E7B-929F-24369FB6D611}"/>
          </ac:picMkLst>
        </pc:picChg>
        <pc:picChg chg="add mod topLvl">
          <ac:chgData name="Antonio Carlos Meira Neto" userId="59b1efde8bf749db" providerId="LiveId" clId="{07B0453F-BBDB-4E33-BB4C-5A0F3C118591}" dt="2021-11-21T03:17:57.502" v="1525" actId="165"/>
          <ac:picMkLst>
            <pc:docMk/>
            <pc:sldMk cId="2179232161" sldId="287"/>
            <ac:picMk id="160" creationId="{40AEEDA1-7137-4BBB-B969-E573313F3460}"/>
          </ac:picMkLst>
        </pc:picChg>
        <pc:cxnChg chg="mod">
          <ac:chgData name="Antonio Carlos Meira Neto" userId="59b1efde8bf749db" providerId="LiveId" clId="{07B0453F-BBDB-4E33-BB4C-5A0F3C118591}" dt="2021-11-21T02:57:06.735" v="1400" actId="478"/>
          <ac:cxnSpMkLst>
            <pc:docMk/>
            <pc:sldMk cId="2179232161" sldId="287"/>
            <ac:cxnSpMk id="10" creationId="{68E56561-0BE0-42AD-9CE2-7A265331F8F2}"/>
          </ac:cxnSpMkLst>
        </pc:cxnChg>
        <pc:cxnChg chg="mod">
          <ac:chgData name="Antonio Carlos Meira Neto" userId="59b1efde8bf749db" providerId="LiveId" clId="{07B0453F-BBDB-4E33-BB4C-5A0F3C118591}" dt="2021-11-21T02:57:06.735" v="1400" actId="478"/>
          <ac:cxnSpMkLst>
            <pc:docMk/>
            <pc:sldMk cId="2179232161" sldId="287"/>
            <ac:cxnSpMk id="12" creationId="{E883926A-2FE6-47CB-8DB4-307BC5FE1EB0}"/>
          </ac:cxnSpMkLst>
        </pc:cxnChg>
        <pc:cxnChg chg="mod">
          <ac:chgData name="Antonio Carlos Meira Neto" userId="59b1efde8bf749db" providerId="LiveId" clId="{07B0453F-BBDB-4E33-BB4C-5A0F3C118591}" dt="2021-11-21T02:57:06.735" v="1400" actId="478"/>
          <ac:cxnSpMkLst>
            <pc:docMk/>
            <pc:sldMk cId="2179232161" sldId="287"/>
            <ac:cxnSpMk id="16" creationId="{1320E072-10B4-494C-8298-BB3D94A11C5B}"/>
          </ac:cxnSpMkLst>
        </pc:cxnChg>
        <pc:cxnChg chg="mod">
          <ac:chgData name="Antonio Carlos Meira Neto" userId="59b1efde8bf749db" providerId="LiveId" clId="{07B0453F-BBDB-4E33-BB4C-5A0F3C118591}" dt="2021-11-21T02:57:06.735" v="1400" actId="478"/>
          <ac:cxnSpMkLst>
            <pc:docMk/>
            <pc:sldMk cId="2179232161" sldId="287"/>
            <ac:cxnSpMk id="17" creationId="{8C448F99-BAED-42D9-B36E-6169A944E877}"/>
          </ac:cxnSpMkLst>
        </pc:cxnChg>
        <pc:cxnChg chg="mod">
          <ac:chgData name="Antonio Carlos Meira Neto" userId="59b1efde8bf749db" providerId="LiveId" clId="{07B0453F-BBDB-4E33-BB4C-5A0F3C118591}" dt="2021-11-21T02:57:06.735" v="1400" actId="478"/>
          <ac:cxnSpMkLst>
            <pc:docMk/>
            <pc:sldMk cId="2179232161" sldId="287"/>
            <ac:cxnSpMk id="18" creationId="{A65352D2-7F68-4AE0-9BAF-D1E743BAA6FA}"/>
          </ac:cxnSpMkLst>
        </pc:cxnChg>
        <pc:cxnChg chg="mod">
          <ac:chgData name="Antonio Carlos Meira Neto" userId="59b1efde8bf749db" providerId="LiveId" clId="{07B0453F-BBDB-4E33-BB4C-5A0F3C118591}" dt="2021-11-21T02:57:06.735" v="1400" actId="478"/>
          <ac:cxnSpMkLst>
            <pc:docMk/>
            <pc:sldMk cId="2179232161" sldId="287"/>
            <ac:cxnSpMk id="20" creationId="{D5EEBFBF-42AF-4027-918C-0339711E83C2}"/>
          </ac:cxnSpMkLst>
        </pc:cxnChg>
        <pc:cxnChg chg="mod">
          <ac:chgData name="Antonio Carlos Meira Neto" userId="59b1efde8bf749db" providerId="LiveId" clId="{07B0453F-BBDB-4E33-BB4C-5A0F3C118591}" dt="2021-11-21T02:57:06.735" v="1400" actId="478"/>
          <ac:cxnSpMkLst>
            <pc:docMk/>
            <pc:sldMk cId="2179232161" sldId="287"/>
            <ac:cxnSpMk id="21" creationId="{C5063CA7-7866-4132-B298-DDF1086207B7}"/>
          </ac:cxnSpMkLst>
        </pc:cxnChg>
        <pc:cxnChg chg="mod">
          <ac:chgData name="Antonio Carlos Meira Neto" userId="59b1efde8bf749db" providerId="LiveId" clId="{07B0453F-BBDB-4E33-BB4C-5A0F3C118591}" dt="2021-11-21T02:57:06.735" v="1400" actId="478"/>
          <ac:cxnSpMkLst>
            <pc:docMk/>
            <pc:sldMk cId="2179232161" sldId="287"/>
            <ac:cxnSpMk id="23" creationId="{75CBD472-7A21-4D07-AD2B-A0DD343BFD70}"/>
          </ac:cxnSpMkLst>
        </pc:cxnChg>
        <pc:cxnChg chg="mod">
          <ac:chgData name="Antonio Carlos Meira Neto" userId="59b1efde8bf749db" providerId="LiveId" clId="{07B0453F-BBDB-4E33-BB4C-5A0F3C118591}" dt="2021-11-21T02:57:06.735" v="1400" actId="478"/>
          <ac:cxnSpMkLst>
            <pc:docMk/>
            <pc:sldMk cId="2179232161" sldId="287"/>
            <ac:cxnSpMk id="24" creationId="{634CCFA4-E0E6-46F3-92D4-CE0096AA7863}"/>
          </ac:cxnSpMkLst>
        </pc:cxnChg>
        <pc:cxnChg chg="mod">
          <ac:chgData name="Antonio Carlos Meira Neto" userId="59b1efde8bf749db" providerId="LiveId" clId="{07B0453F-BBDB-4E33-BB4C-5A0F3C118591}" dt="2021-11-21T02:57:06.735" v="1400" actId="478"/>
          <ac:cxnSpMkLst>
            <pc:docMk/>
            <pc:sldMk cId="2179232161" sldId="287"/>
            <ac:cxnSpMk id="28" creationId="{DD362B5E-9F53-4688-8D64-01C2E7ABC90E}"/>
          </ac:cxnSpMkLst>
        </pc:cxnChg>
        <pc:cxnChg chg="mod">
          <ac:chgData name="Antonio Carlos Meira Neto" userId="59b1efde8bf749db" providerId="LiveId" clId="{07B0453F-BBDB-4E33-BB4C-5A0F3C118591}" dt="2021-11-21T02:57:06.735" v="1400" actId="478"/>
          <ac:cxnSpMkLst>
            <pc:docMk/>
            <pc:sldMk cId="2179232161" sldId="287"/>
            <ac:cxnSpMk id="29" creationId="{7E88B95A-0EBE-4A1F-9902-3E2B96AADFAC}"/>
          </ac:cxnSpMkLst>
        </pc:cxnChg>
        <pc:cxnChg chg="mod">
          <ac:chgData name="Antonio Carlos Meira Neto" userId="59b1efde8bf749db" providerId="LiveId" clId="{07B0453F-BBDB-4E33-BB4C-5A0F3C118591}" dt="2021-11-21T02:57:06.735" v="1400" actId="478"/>
          <ac:cxnSpMkLst>
            <pc:docMk/>
            <pc:sldMk cId="2179232161" sldId="287"/>
            <ac:cxnSpMk id="31" creationId="{A94AA53B-9FD8-474C-811F-84A763DACB1F}"/>
          </ac:cxnSpMkLst>
        </pc:cxnChg>
        <pc:cxnChg chg="mod">
          <ac:chgData name="Antonio Carlos Meira Neto" userId="59b1efde8bf749db" providerId="LiveId" clId="{07B0453F-BBDB-4E33-BB4C-5A0F3C118591}" dt="2021-11-21T02:57:06.735" v="1400" actId="478"/>
          <ac:cxnSpMkLst>
            <pc:docMk/>
            <pc:sldMk cId="2179232161" sldId="287"/>
            <ac:cxnSpMk id="32" creationId="{9E994BC2-5D8B-49B3-A203-C0671DC870F6}"/>
          </ac:cxnSpMkLst>
        </pc:cxnChg>
        <pc:cxnChg chg="mod">
          <ac:chgData name="Antonio Carlos Meira Neto" userId="59b1efde8bf749db" providerId="LiveId" clId="{07B0453F-BBDB-4E33-BB4C-5A0F3C118591}" dt="2021-11-21T02:57:06.735" v="1400" actId="478"/>
          <ac:cxnSpMkLst>
            <pc:docMk/>
            <pc:sldMk cId="2179232161" sldId="287"/>
            <ac:cxnSpMk id="33" creationId="{6CE5887A-5E6A-4A0A-BCB3-47B3A04FA6DE}"/>
          </ac:cxnSpMkLst>
        </pc:cxnChg>
        <pc:cxnChg chg="del mod topLvl">
          <ac:chgData name="Antonio Carlos Meira Neto" userId="59b1efde8bf749db" providerId="LiveId" clId="{07B0453F-BBDB-4E33-BB4C-5A0F3C118591}" dt="2021-11-21T02:58:00.305" v="1406" actId="478"/>
          <ac:cxnSpMkLst>
            <pc:docMk/>
            <pc:sldMk cId="2179232161" sldId="287"/>
            <ac:cxnSpMk id="45" creationId="{0449413D-8EDD-4AAE-975F-8D223BF42E5D}"/>
          </ac:cxnSpMkLst>
        </pc:cxnChg>
        <pc:cxnChg chg="del mod topLvl">
          <ac:chgData name="Antonio Carlos Meira Neto" userId="59b1efde8bf749db" providerId="LiveId" clId="{07B0453F-BBDB-4E33-BB4C-5A0F3C118591}" dt="2021-11-21T02:58:00.305" v="1406" actId="478"/>
          <ac:cxnSpMkLst>
            <pc:docMk/>
            <pc:sldMk cId="2179232161" sldId="287"/>
            <ac:cxnSpMk id="46" creationId="{70DB4AAF-A949-4D21-A306-F2D068560ECE}"/>
          </ac:cxnSpMkLst>
        </pc:cxnChg>
        <pc:cxnChg chg="mod">
          <ac:chgData name="Antonio Carlos Meira Neto" userId="59b1efde8bf749db" providerId="LiveId" clId="{07B0453F-BBDB-4E33-BB4C-5A0F3C118591}" dt="2021-11-21T02:58:00.305" v="1406" actId="478"/>
          <ac:cxnSpMkLst>
            <pc:docMk/>
            <pc:sldMk cId="2179232161" sldId="287"/>
            <ac:cxnSpMk id="54" creationId="{EF821073-CDE9-477D-AAE6-50841242801F}"/>
          </ac:cxnSpMkLst>
        </pc:cxnChg>
        <pc:cxnChg chg="mod">
          <ac:chgData name="Antonio Carlos Meira Neto" userId="59b1efde8bf749db" providerId="LiveId" clId="{07B0453F-BBDB-4E33-BB4C-5A0F3C118591}" dt="2021-11-21T02:58:00.305" v="1406" actId="478"/>
          <ac:cxnSpMkLst>
            <pc:docMk/>
            <pc:sldMk cId="2179232161" sldId="287"/>
            <ac:cxnSpMk id="56" creationId="{31D21751-3743-4745-A61D-6D4AF04CD1A2}"/>
          </ac:cxnSpMkLst>
        </pc:cxnChg>
        <pc:cxnChg chg="mod">
          <ac:chgData name="Antonio Carlos Meira Neto" userId="59b1efde8bf749db" providerId="LiveId" clId="{07B0453F-BBDB-4E33-BB4C-5A0F3C118591}" dt="2021-11-21T02:58:00.305" v="1406" actId="478"/>
          <ac:cxnSpMkLst>
            <pc:docMk/>
            <pc:sldMk cId="2179232161" sldId="287"/>
            <ac:cxnSpMk id="59" creationId="{0173113A-F232-4B8A-B9CA-5B958D3B9853}"/>
          </ac:cxnSpMkLst>
        </pc:cxnChg>
        <pc:cxnChg chg="mod">
          <ac:chgData name="Antonio Carlos Meira Neto" userId="59b1efde8bf749db" providerId="LiveId" clId="{07B0453F-BBDB-4E33-BB4C-5A0F3C118591}" dt="2021-11-21T02:58:00.305" v="1406" actId="478"/>
          <ac:cxnSpMkLst>
            <pc:docMk/>
            <pc:sldMk cId="2179232161" sldId="287"/>
            <ac:cxnSpMk id="61" creationId="{B93E38CD-6E41-42B9-97E0-170D11E6D0EF}"/>
          </ac:cxnSpMkLst>
        </pc:cxnChg>
        <pc:cxnChg chg="mod">
          <ac:chgData name="Antonio Carlos Meira Neto" userId="59b1efde8bf749db" providerId="LiveId" clId="{07B0453F-BBDB-4E33-BB4C-5A0F3C118591}" dt="2021-11-21T02:58:00.305" v="1406" actId="478"/>
          <ac:cxnSpMkLst>
            <pc:docMk/>
            <pc:sldMk cId="2179232161" sldId="287"/>
            <ac:cxnSpMk id="62" creationId="{F5226E35-C036-4570-B05E-D77F1F439BD7}"/>
          </ac:cxnSpMkLst>
        </pc:cxnChg>
        <pc:cxnChg chg="mod">
          <ac:chgData name="Antonio Carlos Meira Neto" userId="59b1efde8bf749db" providerId="LiveId" clId="{07B0453F-BBDB-4E33-BB4C-5A0F3C118591}" dt="2021-11-21T02:58:00.305" v="1406" actId="478"/>
          <ac:cxnSpMkLst>
            <pc:docMk/>
            <pc:sldMk cId="2179232161" sldId="287"/>
            <ac:cxnSpMk id="66" creationId="{7466AF3E-6FDB-41B9-BD62-0A72477FE1AE}"/>
          </ac:cxnSpMkLst>
        </pc:cxnChg>
        <pc:cxnChg chg="mod">
          <ac:chgData name="Antonio Carlos Meira Neto" userId="59b1efde8bf749db" providerId="LiveId" clId="{07B0453F-BBDB-4E33-BB4C-5A0F3C118591}" dt="2021-11-21T02:58:00.305" v="1406" actId="478"/>
          <ac:cxnSpMkLst>
            <pc:docMk/>
            <pc:sldMk cId="2179232161" sldId="287"/>
            <ac:cxnSpMk id="67" creationId="{0F336848-5867-42D3-8A83-89604BA5A93C}"/>
          </ac:cxnSpMkLst>
        </pc:cxnChg>
        <pc:cxnChg chg="mod">
          <ac:chgData name="Antonio Carlos Meira Neto" userId="59b1efde8bf749db" providerId="LiveId" clId="{07B0453F-BBDB-4E33-BB4C-5A0F3C118591}" dt="2021-11-21T02:58:00.305" v="1406" actId="478"/>
          <ac:cxnSpMkLst>
            <pc:docMk/>
            <pc:sldMk cId="2179232161" sldId="287"/>
            <ac:cxnSpMk id="69" creationId="{D2CCB722-6C52-4E5F-B03B-874546E4367A}"/>
          </ac:cxnSpMkLst>
        </pc:cxnChg>
        <pc:cxnChg chg="mod">
          <ac:chgData name="Antonio Carlos Meira Neto" userId="59b1efde8bf749db" providerId="LiveId" clId="{07B0453F-BBDB-4E33-BB4C-5A0F3C118591}" dt="2021-11-21T02:58:00.305" v="1406" actId="478"/>
          <ac:cxnSpMkLst>
            <pc:docMk/>
            <pc:sldMk cId="2179232161" sldId="287"/>
            <ac:cxnSpMk id="70" creationId="{1E240A82-3B0E-418D-8611-54D8C30ACC5A}"/>
          </ac:cxnSpMkLst>
        </pc:cxnChg>
        <pc:cxnChg chg="mod">
          <ac:chgData name="Antonio Carlos Meira Neto" userId="59b1efde8bf749db" providerId="LiveId" clId="{07B0453F-BBDB-4E33-BB4C-5A0F3C118591}" dt="2021-11-21T02:58:00.305" v="1406" actId="478"/>
          <ac:cxnSpMkLst>
            <pc:docMk/>
            <pc:sldMk cId="2179232161" sldId="287"/>
            <ac:cxnSpMk id="71" creationId="{CDC256E8-A84F-45CF-8ECF-479C05A220EB}"/>
          </ac:cxnSpMkLst>
        </pc:cxnChg>
        <pc:cxnChg chg="mod">
          <ac:chgData name="Antonio Carlos Meira Neto" userId="59b1efde8bf749db" providerId="LiveId" clId="{07B0453F-BBDB-4E33-BB4C-5A0F3C118591}" dt="2021-11-21T02:58:00.305" v="1406" actId="478"/>
          <ac:cxnSpMkLst>
            <pc:docMk/>
            <pc:sldMk cId="2179232161" sldId="287"/>
            <ac:cxnSpMk id="75" creationId="{B982617B-7B02-4595-A0B0-C688151A5790}"/>
          </ac:cxnSpMkLst>
        </pc:cxnChg>
        <pc:cxnChg chg="mod">
          <ac:chgData name="Antonio Carlos Meira Neto" userId="59b1efde8bf749db" providerId="LiveId" clId="{07B0453F-BBDB-4E33-BB4C-5A0F3C118591}" dt="2021-11-21T03:18:08.719" v="1526" actId="208"/>
          <ac:cxnSpMkLst>
            <pc:docMk/>
            <pc:sldMk cId="2179232161" sldId="287"/>
            <ac:cxnSpMk id="78" creationId="{92C50A99-C161-4762-884A-8EC345C567B7}"/>
          </ac:cxnSpMkLst>
        </pc:cxnChg>
        <pc:cxnChg chg="mod">
          <ac:chgData name="Antonio Carlos Meira Neto" userId="59b1efde8bf749db" providerId="LiveId" clId="{07B0453F-BBDB-4E33-BB4C-5A0F3C118591}" dt="2021-11-21T03:18:08.719" v="1526" actId="208"/>
          <ac:cxnSpMkLst>
            <pc:docMk/>
            <pc:sldMk cId="2179232161" sldId="287"/>
            <ac:cxnSpMk id="80" creationId="{012338BD-8C95-40A7-98D5-C47F7336DE5F}"/>
          </ac:cxnSpMkLst>
        </pc:cxnChg>
        <pc:cxnChg chg="mod">
          <ac:chgData name="Antonio Carlos Meira Neto" userId="59b1efde8bf749db" providerId="LiveId" clId="{07B0453F-BBDB-4E33-BB4C-5A0F3C118591}" dt="2021-11-21T03:18:08.719" v="1526" actId="208"/>
          <ac:cxnSpMkLst>
            <pc:docMk/>
            <pc:sldMk cId="2179232161" sldId="287"/>
            <ac:cxnSpMk id="84" creationId="{B3F1E4AE-7A96-44ED-830E-B509D7E3842F}"/>
          </ac:cxnSpMkLst>
        </pc:cxnChg>
        <pc:cxnChg chg="mod">
          <ac:chgData name="Antonio Carlos Meira Neto" userId="59b1efde8bf749db" providerId="LiveId" clId="{07B0453F-BBDB-4E33-BB4C-5A0F3C118591}" dt="2021-11-21T03:18:08.719" v="1526" actId="208"/>
          <ac:cxnSpMkLst>
            <pc:docMk/>
            <pc:sldMk cId="2179232161" sldId="287"/>
            <ac:cxnSpMk id="85" creationId="{B08EF9E9-792C-42BE-BED6-5B65E6FEE328}"/>
          </ac:cxnSpMkLst>
        </pc:cxnChg>
        <pc:cxnChg chg="mod">
          <ac:chgData name="Antonio Carlos Meira Neto" userId="59b1efde8bf749db" providerId="LiveId" clId="{07B0453F-BBDB-4E33-BB4C-5A0F3C118591}" dt="2021-11-21T03:18:08.719" v="1526" actId="208"/>
          <ac:cxnSpMkLst>
            <pc:docMk/>
            <pc:sldMk cId="2179232161" sldId="287"/>
            <ac:cxnSpMk id="86" creationId="{870B1604-626B-4232-9D7C-88B1D085DDC4}"/>
          </ac:cxnSpMkLst>
        </pc:cxnChg>
        <pc:cxnChg chg="mod">
          <ac:chgData name="Antonio Carlos Meira Neto" userId="59b1efde8bf749db" providerId="LiveId" clId="{07B0453F-BBDB-4E33-BB4C-5A0F3C118591}" dt="2021-11-21T03:18:08.719" v="1526" actId="208"/>
          <ac:cxnSpMkLst>
            <pc:docMk/>
            <pc:sldMk cId="2179232161" sldId="287"/>
            <ac:cxnSpMk id="88" creationId="{4A47B57C-3B9E-4969-8B45-07DFB00E3FC2}"/>
          </ac:cxnSpMkLst>
        </pc:cxnChg>
        <pc:cxnChg chg="mod">
          <ac:chgData name="Antonio Carlos Meira Neto" userId="59b1efde8bf749db" providerId="LiveId" clId="{07B0453F-BBDB-4E33-BB4C-5A0F3C118591}" dt="2021-11-21T03:18:08.719" v="1526" actId="208"/>
          <ac:cxnSpMkLst>
            <pc:docMk/>
            <pc:sldMk cId="2179232161" sldId="287"/>
            <ac:cxnSpMk id="89" creationId="{37EF1F90-3D1F-486C-99A0-B17F1E06E9D3}"/>
          </ac:cxnSpMkLst>
        </pc:cxnChg>
        <pc:cxnChg chg="mod">
          <ac:chgData name="Antonio Carlos Meira Neto" userId="59b1efde8bf749db" providerId="LiveId" clId="{07B0453F-BBDB-4E33-BB4C-5A0F3C118591}" dt="2021-11-21T03:18:08.719" v="1526" actId="208"/>
          <ac:cxnSpMkLst>
            <pc:docMk/>
            <pc:sldMk cId="2179232161" sldId="287"/>
            <ac:cxnSpMk id="91" creationId="{49A30169-54F3-448E-B478-74B2098738FC}"/>
          </ac:cxnSpMkLst>
        </pc:cxnChg>
        <pc:cxnChg chg="mod">
          <ac:chgData name="Antonio Carlos Meira Neto" userId="59b1efde8bf749db" providerId="LiveId" clId="{07B0453F-BBDB-4E33-BB4C-5A0F3C118591}" dt="2021-11-21T03:18:08.719" v="1526" actId="208"/>
          <ac:cxnSpMkLst>
            <pc:docMk/>
            <pc:sldMk cId="2179232161" sldId="287"/>
            <ac:cxnSpMk id="92" creationId="{6690AC09-B525-46A1-9A07-195F67414163}"/>
          </ac:cxnSpMkLst>
        </pc:cxnChg>
        <pc:cxnChg chg="mod">
          <ac:chgData name="Antonio Carlos Meira Neto" userId="59b1efde8bf749db" providerId="LiveId" clId="{07B0453F-BBDB-4E33-BB4C-5A0F3C118591}" dt="2021-11-21T03:18:08.719" v="1526" actId="208"/>
          <ac:cxnSpMkLst>
            <pc:docMk/>
            <pc:sldMk cId="2179232161" sldId="287"/>
            <ac:cxnSpMk id="96" creationId="{B9560CCE-80A8-43D8-8BFB-D42C7C883DEE}"/>
          </ac:cxnSpMkLst>
        </pc:cxnChg>
        <pc:cxnChg chg="mod">
          <ac:chgData name="Antonio Carlos Meira Neto" userId="59b1efde8bf749db" providerId="LiveId" clId="{07B0453F-BBDB-4E33-BB4C-5A0F3C118591}" dt="2021-11-21T03:18:08.719" v="1526" actId="208"/>
          <ac:cxnSpMkLst>
            <pc:docMk/>
            <pc:sldMk cId="2179232161" sldId="287"/>
            <ac:cxnSpMk id="97" creationId="{2CC5FB11-DA50-4CEA-A04B-17A174CBD9DA}"/>
          </ac:cxnSpMkLst>
        </pc:cxnChg>
        <pc:cxnChg chg="mod">
          <ac:chgData name="Antonio Carlos Meira Neto" userId="59b1efde8bf749db" providerId="LiveId" clId="{07B0453F-BBDB-4E33-BB4C-5A0F3C118591}" dt="2021-11-21T03:18:08.719" v="1526" actId="208"/>
          <ac:cxnSpMkLst>
            <pc:docMk/>
            <pc:sldMk cId="2179232161" sldId="287"/>
            <ac:cxnSpMk id="99" creationId="{4CD5FD2F-ABA0-4AF5-8632-257D764B899D}"/>
          </ac:cxnSpMkLst>
        </pc:cxnChg>
        <pc:cxnChg chg="mod">
          <ac:chgData name="Antonio Carlos Meira Neto" userId="59b1efde8bf749db" providerId="LiveId" clId="{07B0453F-BBDB-4E33-BB4C-5A0F3C118591}" dt="2021-11-21T03:18:08.719" v="1526" actId="208"/>
          <ac:cxnSpMkLst>
            <pc:docMk/>
            <pc:sldMk cId="2179232161" sldId="287"/>
            <ac:cxnSpMk id="100" creationId="{A2F4BFE3-894D-44A6-9E70-82E46920E993}"/>
          </ac:cxnSpMkLst>
        </pc:cxnChg>
        <pc:cxnChg chg="mod">
          <ac:chgData name="Antonio Carlos Meira Neto" userId="59b1efde8bf749db" providerId="LiveId" clId="{07B0453F-BBDB-4E33-BB4C-5A0F3C118591}" dt="2021-11-21T03:18:08.719" v="1526" actId="208"/>
          <ac:cxnSpMkLst>
            <pc:docMk/>
            <pc:sldMk cId="2179232161" sldId="287"/>
            <ac:cxnSpMk id="101" creationId="{F2383BAB-7F6E-4746-AB05-460F2FB596C9}"/>
          </ac:cxnSpMkLst>
        </pc:cxnChg>
        <pc:cxnChg chg="mod">
          <ac:chgData name="Antonio Carlos Meira Neto" userId="59b1efde8bf749db" providerId="LiveId" clId="{07B0453F-BBDB-4E33-BB4C-5A0F3C118591}" dt="2021-11-21T03:06:02.823" v="1440" actId="478"/>
          <ac:cxnSpMkLst>
            <pc:docMk/>
            <pc:sldMk cId="2179232161" sldId="287"/>
            <ac:cxnSpMk id="109" creationId="{5E1C871D-C541-4E79-BBE0-E3C3966637AB}"/>
          </ac:cxnSpMkLst>
        </pc:cxnChg>
        <pc:cxnChg chg="mod">
          <ac:chgData name="Antonio Carlos Meira Neto" userId="59b1efde8bf749db" providerId="LiveId" clId="{07B0453F-BBDB-4E33-BB4C-5A0F3C118591}" dt="2021-11-21T03:06:02.823" v="1440" actId="478"/>
          <ac:cxnSpMkLst>
            <pc:docMk/>
            <pc:sldMk cId="2179232161" sldId="287"/>
            <ac:cxnSpMk id="111" creationId="{02CB96A8-272F-4F7F-85E1-33AC0389282F}"/>
          </ac:cxnSpMkLst>
        </pc:cxnChg>
        <pc:cxnChg chg="mod">
          <ac:chgData name="Antonio Carlos Meira Neto" userId="59b1efde8bf749db" providerId="LiveId" clId="{07B0453F-BBDB-4E33-BB4C-5A0F3C118591}" dt="2021-11-21T03:06:02.823" v="1440" actId="478"/>
          <ac:cxnSpMkLst>
            <pc:docMk/>
            <pc:sldMk cId="2179232161" sldId="287"/>
            <ac:cxnSpMk id="115" creationId="{C0EE473B-3A10-40A3-B43C-68D13047335A}"/>
          </ac:cxnSpMkLst>
        </pc:cxnChg>
        <pc:cxnChg chg="mod">
          <ac:chgData name="Antonio Carlos Meira Neto" userId="59b1efde8bf749db" providerId="LiveId" clId="{07B0453F-BBDB-4E33-BB4C-5A0F3C118591}" dt="2021-11-21T03:06:02.823" v="1440" actId="478"/>
          <ac:cxnSpMkLst>
            <pc:docMk/>
            <pc:sldMk cId="2179232161" sldId="287"/>
            <ac:cxnSpMk id="116" creationId="{B8387350-BF89-410A-B542-C051871BB62B}"/>
          </ac:cxnSpMkLst>
        </pc:cxnChg>
        <pc:cxnChg chg="mod">
          <ac:chgData name="Antonio Carlos Meira Neto" userId="59b1efde8bf749db" providerId="LiveId" clId="{07B0453F-BBDB-4E33-BB4C-5A0F3C118591}" dt="2021-11-21T03:06:02.823" v="1440" actId="478"/>
          <ac:cxnSpMkLst>
            <pc:docMk/>
            <pc:sldMk cId="2179232161" sldId="287"/>
            <ac:cxnSpMk id="117" creationId="{ED5914A9-40C9-4FAF-9956-B95ED50CF389}"/>
          </ac:cxnSpMkLst>
        </pc:cxnChg>
        <pc:cxnChg chg="mod">
          <ac:chgData name="Antonio Carlos Meira Neto" userId="59b1efde8bf749db" providerId="LiveId" clId="{07B0453F-BBDB-4E33-BB4C-5A0F3C118591}" dt="2021-11-21T03:06:02.823" v="1440" actId="478"/>
          <ac:cxnSpMkLst>
            <pc:docMk/>
            <pc:sldMk cId="2179232161" sldId="287"/>
            <ac:cxnSpMk id="119" creationId="{921C60B0-1F30-4FD4-A164-C68B76795857}"/>
          </ac:cxnSpMkLst>
        </pc:cxnChg>
        <pc:cxnChg chg="mod">
          <ac:chgData name="Antonio Carlos Meira Neto" userId="59b1efde8bf749db" providerId="LiveId" clId="{07B0453F-BBDB-4E33-BB4C-5A0F3C118591}" dt="2021-11-21T03:06:02.823" v="1440" actId="478"/>
          <ac:cxnSpMkLst>
            <pc:docMk/>
            <pc:sldMk cId="2179232161" sldId="287"/>
            <ac:cxnSpMk id="120" creationId="{8C5A2145-DF84-4B72-8D7A-1273B72A636E}"/>
          </ac:cxnSpMkLst>
        </pc:cxnChg>
        <pc:cxnChg chg="mod">
          <ac:chgData name="Antonio Carlos Meira Neto" userId="59b1efde8bf749db" providerId="LiveId" clId="{07B0453F-BBDB-4E33-BB4C-5A0F3C118591}" dt="2021-11-21T03:06:02.823" v="1440" actId="478"/>
          <ac:cxnSpMkLst>
            <pc:docMk/>
            <pc:sldMk cId="2179232161" sldId="287"/>
            <ac:cxnSpMk id="122" creationId="{290CAF8D-2DDD-4395-98C4-C3D4D0DE609E}"/>
          </ac:cxnSpMkLst>
        </pc:cxnChg>
        <pc:cxnChg chg="mod">
          <ac:chgData name="Antonio Carlos Meira Neto" userId="59b1efde8bf749db" providerId="LiveId" clId="{07B0453F-BBDB-4E33-BB4C-5A0F3C118591}" dt="2021-11-21T03:06:02.823" v="1440" actId="478"/>
          <ac:cxnSpMkLst>
            <pc:docMk/>
            <pc:sldMk cId="2179232161" sldId="287"/>
            <ac:cxnSpMk id="123" creationId="{FD0EA039-2C00-4AA3-B83E-5692AF90C519}"/>
          </ac:cxnSpMkLst>
        </pc:cxnChg>
        <pc:cxnChg chg="mod">
          <ac:chgData name="Antonio Carlos Meira Neto" userId="59b1efde8bf749db" providerId="LiveId" clId="{07B0453F-BBDB-4E33-BB4C-5A0F3C118591}" dt="2021-11-21T03:06:02.823" v="1440" actId="478"/>
          <ac:cxnSpMkLst>
            <pc:docMk/>
            <pc:sldMk cId="2179232161" sldId="287"/>
            <ac:cxnSpMk id="127" creationId="{4979B225-9032-4184-A28B-7F46793EB6C8}"/>
          </ac:cxnSpMkLst>
        </pc:cxnChg>
        <pc:cxnChg chg="mod">
          <ac:chgData name="Antonio Carlos Meira Neto" userId="59b1efde8bf749db" providerId="LiveId" clId="{07B0453F-BBDB-4E33-BB4C-5A0F3C118591}" dt="2021-11-21T03:06:02.823" v="1440" actId="478"/>
          <ac:cxnSpMkLst>
            <pc:docMk/>
            <pc:sldMk cId="2179232161" sldId="287"/>
            <ac:cxnSpMk id="128" creationId="{5D8A60F1-35A9-4883-B02D-0A03145FD3AF}"/>
          </ac:cxnSpMkLst>
        </pc:cxnChg>
        <pc:cxnChg chg="mod">
          <ac:chgData name="Antonio Carlos Meira Neto" userId="59b1efde8bf749db" providerId="LiveId" clId="{07B0453F-BBDB-4E33-BB4C-5A0F3C118591}" dt="2021-11-21T03:06:02.823" v="1440" actId="478"/>
          <ac:cxnSpMkLst>
            <pc:docMk/>
            <pc:sldMk cId="2179232161" sldId="287"/>
            <ac:cxnSpMk id="130" creationId="{FF3C9025-C50A-4061-8798-6F7BB36F294F}"/>
          </ac:cxnSpMkLst>
        </pc:cxnChg>
        <pc:cxnChg chg="mod">
          <ac:chgData name="Antonio Carlos Meira Neto" userId="59b1efde8bf749db" providerId="LiveId" clId="{07B0453F-BBDB-4E33-BB4C-5A0F3C118591}" dt="2021-11-21T03:06:02.823" v="1440" actId="478"/>
          <ac:cxnSpMkLst>
            <pc:docMk/>
            <pc:sldMk cId="2179232161" sldId="287"/>
            <ac:cxnSpMk id="131" creationId="{7675DB7D-494E-4940-9417-B376F00077B9}"/>
          </ac:cxnSpMkLst>
        </pc:cxnChg>
        <pc:cxnChg chg="mod">
          <ac:chgData name="Antonio Carlos Meira Neto" userId="59b1efde8bf749db" providerId="LiveId" clId="{07B0453F-BBDB-4E33-BB4C-5A0F3C118591}" dt="2021-11-21T03:06:02.823" v="1440" actId="478"/>
          <ac:cxnSpMkLst>
            <pc:docMk/>
            <pc:sldMk cId="2179232161" sldId="287"/>
            <ac:cxnSpMk id="132" creationId="{5E15BBC9-FDBC-4A5F-93B6-0FD18BF64AC5}"/>
          </ac:cxnSpMkLst>
        </pc:cxnChg>
        <pc:cxnChg chg="mod">
          <ac:chgData name="Antonio Carlos Meira Neto" userId="59b1efde8bf749db" providerId="LiveId" clId="{07B0453F-BBDB-4E33-BB4C-5A0F3C118591}" dt="2021-11-21T03:18:54.188" v="1528" actId="208"/>
          <ac:cxnSpMkLst>
            <pc:docMk/>
            <pc:sldMk cId="2179232161" sldId="287"/>
            <ac:cxnSpMk id="141" creationId="{E352EC96-4947-464A-A214-4FB28D21B9C4}"/>
          </ac:cxnSpMkLst>
        </pc:cxnChg>
        <pc:cxnChg chg="mod">
          <ac:chgData name="Antonio Carlos Meira Neto" userId="59b1efde8bf749db" providerId="LiveId" clId="{07B0453F-BBDB-4E33-BB4C-5A0F3C118591}" dt="2021-11-21T03:18:54.188" v="1528" actId="208"/>
          <ac:cxnSpMkLst>
            <pc:docMk/>
            <pc:sldMk cId="2179232161" sldId="287"/>
            <ac:cxnSpMk id="142" creationId="{72D819FC-6FE3-4DC6-B58D-2BEAD8B347FD}"/>
          </ac:cxnSpMkLst>
        </pc:cxnChg>
        <pc:cxnChg chg="mod">
          <ac:chgData name="Antonio Carlos Meira Neto" userId="59b1efde8bf749db" providerId="LiveId" clId="{07B0453F-BBDB-4E33-BB4C-5A0F3C118591}" dt="2021-11-21T03:18:54.188" v="1528" actId="208"/>
          <ac:cxnSpMkLst>
            <pc:docMk/>
            <pc:sldMk cId="2179232161" sldId="287"/>
            <ac:cxnSpMk id="143" creationId="{F24F9F07-AD5E-4B60-B0CC-C4996A2613F3}"/>
          </ac:cxnSpMkLst>
        </pc:cxnChg>
        <pc:cxnChg chg="mod">
          <ac:chgData name="Antonio Carlos Meira Neto" userId="59b1efde8bf749db" providerId="LiveId" clId="{07B0453F-BBDB-4E33-BB4C-5A0F3C118591}" dt="2021-11-21T03:18:54.188" v="1528" actId="208"/>
          <ac:cxnSpMkLst>
            <pc:docMk/>
            <pc:sldMk cId="2179232161" sldId="287"/>
            <ac:cxnSpMk id="144" creationId="{100FC278-AD36-4E6F-B5BC-A4D83EE64C51}"/>
          </ac:cxnSpMkLst>
        </pc:cxnChg>
        <pc:cxnChg chg="mod">
          <ac:chgData name="Antonio Carlos Meira Neto" userId="59b1efde8bf749db" providerId="LiveId" clId="{07B0453F-BBDB-4E33-BB4C-5A0F3C118591}" dt="2021-11-21T03:18:54.188" v="1528" actId="208"/>
          <ac:cxnSpMkLst>
            <pc:docMk/>
            <pc:sldMk cId="2179232161" sldId="287"/>
            <ac:cxnSpMk id="145" creationId="{9D4E32FF-1850-42B3-B9BC-F3EB262B7B39}"/>
          </ac:cxnSpMkLst>
        </pc:cxnChg>
      </pc:sldChg>
      <pc:sldChg chg="delSp add del mod">
        <pc:chgData name="Antonio Carlos Meira Neto" userId="59b1efde8bf749db" providerId="LiveId" clId="{07B0453F-BBDB-4E33-BB4C-5A0F3C118591}" dt="2021-11-19T04:39:29.395" v="497" actId="47"/>
        <pc:sldMkLst>
          <pc:docMk/>
          <pc:sldMk cId="2564313912" sldId="287"/>
        </pc:sldMkLst>
        <pc:graphicFrameChg chg="del">
          <ac:chgData name="Antonio Carlos Meira Neto" userId="59b1efde8bf749db" providerId="LiveId" clId="{07B0453F-BBDB-4E33-BB4C-5A0F3C118591}" dt="2021-11-19T04:39:09.020" v="495" actId="478"/>
          <ac:graphicFrameMkLst>
            <pc:docMk/>
            <pc:sldMk cId="2564313912" sldId="287"/>
            <ac:graphicFrameMk id="5" creationId="{23B7F3E6-286E-4E93-9439-CADD3195FE48}"/>
          </ac:graphicFrameMkLst>
        </pc:graphicFrameChg>
        <pc:graphicFrameChg chg="del">
          <ac:chgData name="Antonio Carlos Meira Neto" userId="59b1efde8bf749db" providerId="LiveId" clId="{07B0453F-BBDB-4E33-BB4C-5A0F3C118591}" dt="2021-11-19T04:39:09.020" v="495" actId="478"/>
          <ac:graphicFrameMkLst>
            <pc:docMk/>
            <pc:sldMk cId="2564313912" sldId="287"/>
            <ac:graphicFrameMk id="6" creationId="{1310F0B6-694A-4865-B81A-FBF8E47E1707}"/>
          </ac:graphicFrameMkLst>
        </pc:graphicFrameChg>
        <pc:graphicFrameChg chg="del">
          <ac:chgData name="Antonio Carlos Meira Neto" userId="59b1efde8bf749db" providerId="LiveId" clId="{07B0453F-BBDB-4E33-BB4C-5A0F3C118591}" dt="2021-11-19T04:39:09.020" v="495" actId="478"/>
          <ac:graphicFrameMkLst>
            <pc:docMk/>
            <pc:sldMk cId="2564313912" sldId="287"/>
            <ac:graphicFrameMk id="7" creationId="{E4C2AC83-7449-458F-8E53-92C9445A3E8E}"/>
          </ac:graphicFrameMkLst>
        </pc:graphicFrameChg>
        <pc:graphicFrameChg chg="del">
          <ac:chgData name="Antonio Carlos Meira Neto" userId="59b1efde8bf749db" providerId="LiveId" clId="{07B0453F-BBDB-4E33-BB4C-5A0F3C118591}" dt="2021-11-19T04:39:09.020" v="495" actId="478"/>
          <ac:graphicFrameMkLst>
            <pc:docMk/>
            <pc:sldMk cId="2564313912" sldId="287"/>
            <ac:graphicFrameMk id="9" creationId="{D25DA451-0224-4BEB-AF7D-D7D922BC6DD0}"/>
          </ac:graphicFrameMkLst>
        </pc:graphicFrameChg>
        <pc:graphicFrameChg chg="del">
          <ac:chgData name="Antonio Carlos Meira Neto" userId="59b1efde8bf749db" providerId="LiveId" clId="{07B0453F-BBDB-4E33-BB4C-5A0F3C118591}" dt="2021-11-19T04:39:09.020" v="495" actId="478"/>
          <ac:graphicFrameMkLst>
            <pc:docMk/>
            <pc:sldMk cId="2564313912" sldId="287"/>
            <ac:graphicFrameMk id="10" creationId="{8655D6FE-978C-4AEA-8D77-22C5238C4823}"/>
          </ac:graphicFrameMkLst>
        </pc:graphicFrameChg>
        <pc:graphicFrameChg chg="del">
          <ac:chgData name="Antonio Carlos Meira Neto" userId="59b1efde8bf749db" providerId="LiveId" clId="{07B0453F-BBDB-4E33-BB4C-5A0F3C118591}" dt="2021-11-19T04:39:13.781" v="496" actId="478"/>
          <ac:graphicFrameMkLst>
            <pc:docMk/>
            <pc:sldMk cId="2564313912" sldId="287"/>
            <ac:graphicFrameMk id="11" creationId="{B61863E0-074F-4455-A54B-AB933247C8BE}"/>
          </ac:graphicFrameMkLst>
        </pc:graphicFrameChg>
      </pc:sldChg>
      <pc:sldChg chg="add del">
        <pc:chgData name="Antonio Carlos Meira Neto" userId="59b1efde8bf749db" providerId="LiveId" clId="{07B0453F-BBDB-4E33-BB4C-5A0F3C118591}" dt="2021-11-21T01:22:21.622" v="605"/>
        <pc:sldMkLst>
          <pc:docMk/>
          <pc:sldMk cId="3851826125" sldId="287"/>
        </pc:sldMkLst>
      </pc:sldChg>
      <pc:sldChg chg="addSp delSp modSp add del mod">
        <pc:chgData name="Antonio Carlos Meira Neto" userId="59b1efde8bf749db" providerId="LiveId" clId="{07B0453F-BBDB-4E33-BB4C-5A0F3C118591}" dt="2021-11-22T04:44:42.173" v="12528" actId="47"/>
        <pc:sldMkLst>
          <pc:docMk/>
          <pc:sldMk cId="781693496" sldId="288"/>
        </pc:sldMkLst>
        <pc:spChg chg="mod">
          <ac:chgData name="Antonio Carlos Meira Neto" userId="59b1efde8bf749db" providerId="LiveId" clId="{07B0453F-BBDB-4E33-BB4C-5A0F3C118591}" dt="2021-11-22T02:02:25.451" v="9532" actId="20577"/>
          <ac:spMkLst>
            <pc:docMk/>
            <pc:sldMk cId="781693496" sldId="288"/>
            <ac:spMk id="2" creationId="{BE65F496-DD7E-46D5-9E4C-F520303CBBA5}"/>
          </ac:spMkLst>
        </pc:spChg>
        <pc:spChg chg="del">
          <ac:chgData name="Antonio Carlos Meira Neto" userId="59b1efde8bf749db" providerId="LiveId" clId="{07B0453F-BBDB-4E33-BB4C-5A0F3C118591}" dt="2021-11-21T05:51:45.181" v="2394" actId="478"/>
          <ac:spMkLst>
            <pc:docMk/>
            <pc:sldMk cId="781693496" sldId="288"/>
            <ac:spMk id="3" creationId="{3B773544-658C-444A-A38A-696CCA779642}"/>
          </ac:spMkLst>
        </pc:spChg>
        <pc:spChg chg="mod">
          <ac:chgData name="Antonio Carlos Meira Neto" userId="59b1efde8bf749db" providerId="LiveId" clId="{07B0453F-BBDB-4E33-BB4C-5A0F3C118591}" dt="2021-11-21T06:11:50.107" v="2397"/>
          <ac:spMkLst>
            <pc:docMk/>
            <pc:sldMk cId="781693496" sldId="288"/>
            <ac:spMk id="7" creationId="{1EF3277D-DDCC-4E4A-8ACE-B0A428F50447}"/>
          </ac:spMkLst>
        </pc:spChg>
        <pc:spChg chg="mod">
          <ac:chgData name="Antonio Carlos Meira Neto" userId="59b1efde8bf749db" providerId="LiveId" clId="{07B0453F-BBDB-4E33-BB4C-5A0F3C118591}" dt="2021-11-21T06:11:50.107" v="2397"/>
          <ac:spMkLst>
            <pc:docMk/>
            <pc:sldMk cId="781693496" sldId="288"/>
            <ac:spMk id="8" creationId="{DDF03248-6A19-4A4E-B73F-97433A4D56A3}"/>
          </ac:spMkLst>
        </pc:spChg>
        <pc:spChg chg="mod">
          <ac:chgData name="Antonio Carlos Meira Neto" userId="59b1efde8bf749db" providerId="LiveId" clId="{07B0453F-BBDB-4E33-BB4C-5A0F3C118591}" dt="2021-11-21T06:11:50.107" v="2397"/>
          <ac:spMkLst>
            <pc:docMk/>
            <pc:sldMk cId="781693496" sldId="288"/>
            <ac:spMk id="10" creationId="{35C83860-0A3B-483A-BCAF-BEE4F79C3C0F}"/>
          </ac:spMkLst>
        </pc:spChg>
        <pc:spChg chg="mod">
          <ac:chgData name="Antonio Carlos Meira Neto" userId="59b1efde8bf749db" providerId="LiveId" clId="{07B0453F-BBDB-4E33-BB4C-5A0F3C118591}" dt="2021-11-21T06:11:50.107" v="2397"/>
          <ac:spMkLst>
            <pc:docMk/>
            <pc:sldMk cId="781693496" sldId="288"/>
            <ac:spMk id="12" creationId="{4742E169-D386-4176-B67B-3B40858E2B84}"/>
          </ac:spMkLst>
        </pc:spChg>
        <pc:spChg chg="mod">
          <ac:chgData name="Antonio Carlos Meira Neto" userId="59b1efde8bf749db" providerId="LiveId" clId="{07B0453F-BBDB-4E33-BB4C-5A0F3C118591}" dt="2021-11-21T06:11:50.107" v="2397"/>
          <ac:spMkLst>
            <pc:docMk/>
            <pc:sldMk cId="781693496" sldId="288"/>
            <ac:spMk id="13" creationId="{9600D7B7-041C-47EB-A3E4-D96A5504AFDC}"/>
          </ac:spMkLst>
        </pc:spChg>
        <pc:spChg chg="mod">
          <ac:chgData name="Antonio Carlos Meira Neto" userId="59b1efde8bf749db" providerId="LiveId" clId="{07B0453F-BBDB-4E33-BB4C-5A0F3C118591}" dt="2021-11-21T06:11:50.107" v="2397"/>
          <ac:spMkLst>
            <pc:docMk/>
            <pc:sldMk cId="781693496" sldId="288"/>
            <ac:spMk id="14" creationId="{50E43649-3DB8-47F9-8BE0-841C00248C71}"/>
          </ac:spMkLst>
        </pc:spChg>
        <pc:spChg chg="mod">
          <ac:chgData name="Antonio Carlos Meira Neto" userId="59b1efde8bf749db" providerId="LiveId" clId="{07B0453F-BBDB-4E33-BB4C-5A0F3C118591}" dt="2021-11-21T06:11:50.107" v="2397"/>
          <ac:spMkLst>
            <pc:docMk/>
            <pc:sldMk cId="781693496" sldId="288"/>
            <ac:spMk id="18" creationId="{EE476721-3BCD-45FF-9C62-0A7807AA7F7E}"/>
          </ac:spMkLst>
        </pc:spChg>
        <pc:spChg chg="mod">
          <ac:chgData name="Antonio Carlos Meira Neto" userId="59b1efde8bf749db" providerId="LiveId" clId="{07B0453F-BBDB-4E33-BB4C-5A0F3C118591}" dt="2021-11-21T06:11:50.107" v="2397"/>
          <ac:spMkLst>
            <pc:docMk/>
            <pc:sldMk cId="781693496" sldId="288"/>
            <ac:spMk id="21" creationId="{C76AD160-3D51-43B1-BE58-5228539B8EBB}"/>
          </ac:spMkLst>
        </pc:spChg>
        <pc:spChg chg="mod">
          <ac:chgData name="Antonio Carlos Meira Neto" userId="59b1efde8bf749db" providerId="LiveId" clId="{07B0453F-BBDB-4E33-BB4C-5A0F3C118591}" dt="2021-11-21T06:11:50.107" v="2397"/>
          <ac:spMkLst>
            <pc:docMk/>
            <pc:sldMk cId="781693496" sldId="288"/>
            <ac:spMk id="24" creationId="{40ED4DC1-3BB5-4344-B314-7625B884FF82}"/>
          </ac:spMkLst>
        </pc:spChg>
        <pc:spChg chg="mod">
          <ac:chgData name="Antonio Carlos Meira Neto" userId="59b1efde8bf749db" providerId="LiveId" clId="{07B0453F-BBDB-4E33-BB4C-5A0F3C118591}" dt="2021-11-21T06:11:50.107" v="2397"/>
          <ac:spMkLst>
            <pc:docMk/>
            <pc:sldMk cId="781693496" sldId="288"/>
            <ac:spMk id="25" creationId="{F8912DF1-1CA4-4325-BFD3-843D6585C9F9}"/>
          </ac:spMkLst>
        </pc:spChg>
        <pc:spChg chg="mod">
          <ac:chgData name="Antonio Carlos Meira Neto" userId="59b1efde8bf749db" providerId="LiveId" clId="{07B0453F-BBDB-4E33-BB4C-5A0F3C118591}" dt="2021-11-21T06:11:50.107" v="2397"/>
          <ac:spMkLst>
            <pc:docMk/>
            <pc:sldMk cId="781693496" sldId="288"/>
            <ac:spMk id="26" creationId="{4C0A7E71-55E7-44A0-A684-53C9226A37BC}"/>
          </ac:spMkLst>
        </pc:spChg>
        <pc:spChg chg="mod">
          <ac:chgData name="Antonio Carlos Meira Neto" userId="59b1efde8bf749db" providerId="LiveId" clId="{07B0453F-BBDB-4E33-BB4C-5A0F3C118591}" dt="2021-11-21T06:11:50.107" v="2397"/>
          <ac:spMkLst>
            <pc:docMk/>
            <pc:sldMk cId="781693496" sldId="288"/>
            <ac:spMk id="29" creationId="{3290AF51-D79B-40AC-999B-C64AED4BFF9B}"/>
          </ac:spMkLst>
        </pc:spChg>
        <pc:spChg chg="mod">
          <ac:chgData name="Antonio Carlos Meira Neto" userId="59b1efde8bf749db" providerId="LiveId" clId="{07B0453F-BBDB-4E33-BB4C-5A0F3C118591}" dt="2021-11-21T06:11:50.107" v="2397"/>
          <ac:spMkLst>
            <pc:docMk/>
            <pc:sldMk cId="781693496" sldId="288"/>
            <ac:spMk id="33" creationId="{13097FEA-16A2-4AD1-AF71-94CB470F6E20}"/>
          </ac:spMkLst>
        </pc:spChg>
        <pc:spChg chg="mod">
          <ac:chgData name="Antonio Carlos Meira Neto" userId="59b1efde8bf749db" providerId="LiveId" clId="{07B0453F-BBDB-4E33-BB4C-5A0F3C118591}" dt="2021-11-21T06:11:50.107" v="2397"/>
          <ac:spMkLst>
            <pc:docMk/>
            <pc:sldMk cId="781693496" sldId="288"/>
            <ac:spMk id="34" creationId="{ACACBAA6-3BDE-4599-BC19-51EF219D314F}"/>
          </ac:spMkLst>
        </pc:spChg>
        <pc:spChg chg="mod">
          <ac:chgData name="Antonio Carlos Meira Neto" userId="59b1efde8bf749db" providerId="LiveId" clId="{07B0453F-BBDB-4E33-BB4C-5A0F3C118591}" dt="2021-11-21T06:11:50.107" v="2397"/>
          <ac:spMkLst>
            <pc:docMk/>
            <pc:sldMk cId="781693496" sldId="288"/>
            <ac:spMk id="35" creationId="{16B0454F-349D-47AB-ADEA-11AF23B3D321}"/>
          </ac:spMkLst>
        </pc:spChg>
        <pc:spChg chg="add del mod">
          <ac:chgData name="Antonio Carlos Meira Neto" userId="59b1efde8bf749db" providerId="LiveId" clId="{07B0453F-BBDB-4E33-BB4C-5A0F3C118591}" dt="2021-11-21T06:16:58.240" v="2455" actId="478"/>
          <ac:spMkLst>
            <pc:docMk/>
            <pc:sldMk cId="781693496" sldId="288"/>
            <ac:spMk id="36" creationId="{5879FA0F-55F7-4B79-BAC7-9956F5245021}"/>
          </ac:spMkLst>
        </pc:spChg>
        <pc:spChg chg="add del mod">
          <ac:chgData name="Antonio Carlos Meira Neto" userId="59b1efde8bf749db" providerId="LiveId" clId="{07B0453F-BBDB-4E33-BB4C-5A0F3C118591}" dt="2021-11-21T06:17:23.316" v="2461" actId="478"/>
          <ac:spMkLst>
            <pc:docMk/>
            <pc:sldMk cId="781693496" sldId="288"/>
            <ac:spMk id="37" creationId="{484CB29E-F506-4E3A-8C7C-6E67613EFB69}"/>
          </ac:spMkLst>
        </pc:spChg>
        <pc:spChg chg="add del mod">
          <ac:chgData name="Antonio Carlos Meira Neto" userId="59b1efde8bf749db" providerId="LiveId" clId="{07B0453F-BBDB-4E33-BB4C-5A0F3C118591}" dt="2021-11-22T04:39:57.684" v="12459" actId="478"/>
          <ac:spMkLst>
            <pc:docMk/>
            <pc:sldMk cId="781693496" sldId="288"/>
            <ac:spMk id="45" creationId="{BEE0C8E6-340E-404B-A753-8CC3C09CEEAB}"/>
          </ac:spMkLst>
        </pc:spChg>
        <pc:spChg chg="del mod topLvl">
          <ac:chgData name="Antonio Carlos Meira Neto" userId="59b1efde8bf749db" providerId="LiveId" clId="{07B0453F-BBDB-4E33-BB4C-5A0F3C118591}" dt="2021-11-21T06:15:58.573" v="2442" actId="478"/>
          <ac:spMkLst>
            <pc:docMk/>
            <pc:sldMk cId="781693496" sldId="288"/>
            <ac:spMk id="46" creationId="{56B7935C-BF0A-4A45-A058-5868636D6AF5}"/>
          </ac:spMkLst>
        </pc:spChg>
        <pc:spChg chg="del mod topLvl">
          <ac:chgData name="Antonio Carlos Meira Neto" userId="59b1efde8bf749db" providerId="LiveId" clId="{07B0453F-BBDB-4E33-BB4C-5A0F3C118591}" dt="2021-11-21T06:16:00.558" v="2444" actId="478"/>
          <ac:spMkLst>
            <pc:docMk/>
            <pc:sldMk cId="781693496" sldId="288"/>
            <ac:spMk id="47" creationId="{13E33BDA-3422-42FB-B46C-E577BD7F3B9B}"/>
          </ac:spMkLst>
        </pc:spChg>
        <pc:spChg chg="mod">
          <ac:chgData name="Antonio Carlos Meira Neto" userId="59b1efde8bf749db" providerId="LiveId" clId="{07B0453F-BBDB-4E33-BB4C-5A0F3C118591}" dt="2021-11-22T04:38:44.297" v="12405"/>
          <ac:spMkLst>
            <pc:docMk/>
            <pc:sldMk cId="781693496" sldId="288"/>
            <ac:spMk id="48" creationId="{0EB214B9-F052-4E1C-993D-908289EA133C}"/>
          </ac:spMkLst>
        </pc:spChg>
        <pc:spChg chg="del mod topLvl">
          <ac:chgData name="Antonio Carlos Meira Neto" userId="59b1efde8bf749db" providerId="LiveId" clId="{07B0453F-BBDB-4E33-BB4C-5A0F3C118591}" dt="2021-11-21T06:15:57.789" v="2441" actId="478"/>
          <ac:spMkLst>
            <pc:docMk/>
            <pc:sldMk cId="781693496" sldId="288"/>
            <ac:spMk id="48" creationId="{E2D05FDD-2D31-41DC-84D2-DC50BAD3965A}"/>
          </ac:spMkLst>
        </pc:spChg>
        <pc:spChg chg="mod">
          <ac:chgData name="Antonio Carlos Meira Neto" userId="59b1efde8bf749db" providerId="LiveId" clId="{07B0453F-BBDB-4E33-BB4C-5A0F3C118591}" dt="2021-11-22T04:38:44.297" v="12405"/>
          <ac:spMkLst>
            <pc:docMk/>
            <pc:sldMk cId="781693496" sldId="288"/>
            <ac:spMk id="49" creationId="{75347F93-3128-47CD-8319-413641B242D1}"/>
          </ac:spMkLst>
        </pc:spChg>
        <pc:spChg chg="del mod topLvl">
          <ac:chgData name="Antonio Carlos Meira Neto" userId="59b1efde8bf749db" providerId="LiveId" clId="{07B0453F-BBDB-4E33-BB4C-5A0F3C118591}" dt="2021-11-21T06:16:14.540" v="2448" actId="478"/>
          <ac:spMkLst>
            <pc:docMk/>
            <pc:sldMk cId="781693496" sldId="288"/>
            <ac:spMk id="49" creationId="{866EDDF9-A595-4A59-81EE-990E81855CF7}"/>
          </ac:spMkLst>
        </pc:spChg>
        <pc:spChg chg="del mod topLvl">
          <ac:chgData name="Antonio Carlos Meira Neto" userId="59b1efde8bf749db" providerId="LiveId" clId="{07B0453F-BBDB-4E33-BB4C-5A0F3C118591}" dt="2021-11-21T06:16:02.101" v="2445" actId="478"/>
          <ac:spMkLst>
            <pc:docMk/>
            <pc:sldMk cId="781693496" sldId="288"/>
            <ac:spMk id="50" creationId="{A0BDC065-FCDD-4780-BCC7-B79469CF6175}"/>
          </ac:spMkLst>
        </pc:spChg>
        <pc:spChg chg="mod">
          <ac:chgData name="Antonio Carlos Meira Neto" userId="59b1efde8bf749db" providerId="LiveId" clId="{07B0453F-BBDB-4E33-BB4C-5A0F3C118591}" dt="2021-11-21T06:15:52.083" v="2439" actId="165"/>
          <ac:spMkLst>
            <pc:docMk/>
            <pc:sldMk cId="781693496" sldId="288"/>
            <ac:spMk id="51" creationId="{125B7581-C1CD-43EE-8C45-6571852DBA30}"/>
          </ac:spMkLst>
        </pc:spChg>
        <pc:spChg chg="mod">
          <ac:chgData name="Antonio Carlos Meira Neto" userId="59b1efde8bf749db" providerId="LiveId" clId="{07B0453F-BBDB-4E33-BB4C-5A0F3C118591}" dt="2021-11-22T04:38:44.297" v="12405"/>
          <ac:spMkLst>
            <pc:docMk/>
            <pc:sldMk cId="781693496" sldId="288"/>
            <ac:spMk id="51" creationId="{2A1416A5-3901-4D2A-8691-763C9FE789DB}"/>
          </ac:spMkLst>
        </pc:spChg>
        <pc:spChg chg="mod">
          <ac:chgData name="Antonio Carlos Meira Neto" userId="59b1efde8bf749db" providerId="LiveId" clId="{07B0453F-BBDB-4E33-BB4C-5A0F3C118591}" dt="2021-11-21T06:15:52.083" v="2439" actId="165"/>
          <ac:spMkLst>
            <pc:docMk/>
            <pc:sldMk cId="781693496" sldId="288"/>
            <ac:spMk id="52" creationId="{0119004C-03BC-4BA6-8552-B38007FF835C}"/>
          </ac:spMkLst>
        </pc:spChg>
        <pc:spChg chg="mod">
          <ac:chgData name="Antonio Carlos Meira Neto" userId="59b1efde8bf749db" providerId="LiveId" clId="{07B0453F-BBDB-4E33-BB4C-5A0F3C118591}" dt="2021-11-22T04:38:44.297" v="12405"/>
          <ac:spMkLst>
            <pc:docMk/>
            <pc:sldMk cId="781693496" sldId="288"/>
            <ac:spMk id="53" creationId="{D885B87B-FE73-4424-80DA-43A939ACE4A4}"/>
          </ac:spMkLst>
        </pc:spChg>
        <pc:spChg chg="mod">
          <ac:chgData name="Antonio Carlos Meira Neto" userId="59b1efde8bf749db" providerId="LiveId" clId="{07B0453F-BBDB-4E33-BB4C-5A0F3C118591}" dt="2021-11-22T04:38:44.297" v="12405"/>
          <ac:spMkLst>
            <pc:docMk/>
            <pc:sldMk cId="781693496" sldId="288"/>
            <ac:spMk id="54" creationId="{AFEB9E00-AE1A-46B2-8369-7C7863F2EE02}"/>
          </ac:spMkLst>
        </pc:spChg>
        <pc:spChg chg="mod">
          <ac:chgData name="Antonio Carlos Meira Neto" userId="59b1efde8bf749db" providerId="LiveId" clId="{07B0453F-BBDB-4E33-BB4C-5A0F3C118591}" dt="2021-11-21T06:15:52.083" v="2439" actId="165"/>
          <ac:spMkLst>
            <pc:docMk/>
            <pc:sldMk cId="781693496" sldId="288"/>
            <ac:spMk id="54" creationId="{FB1A8D3B-9A30-4A03-843A-E8AF4B34D9FC}"/>
          </ac:spMkLst>
        </pc:spChg>
        <pc:spChg chg="mod">
          <ac:chgData name="Antonio Carlos Meira Neto" userId="59b1efde8bf749db" providerId="LiveId" clId="{07B0453F-BBDB-4E33-BB4C-5A0F3C118591}" dt="2021-11-22T04:38:44.297" v="12405"/>
          <ac:spMkLst>
            <pc:docMk/>
            <pc:sldMk cId="781693496" sldId="288"/>
            <ac:spMk id="55" creationId="{D06A2652-0BFB-40BD-AEE4-CD91A2073B7F}"/>
          </ac:spMkLst>
        </pc:spChg>
        <pc:spChg chg="mod">
          <ac:chgData name="Antonio Carlos Meira Neto" userId="59b1efde8bf749db" providerId="LiveId" clId="{07B0453F-BBDB-4E33-BB4C-5A0F3C118591}" dt="2021-11-21T06:15:52.083" v="2439" actId="165"/>
          <ac:spMkLst>
            <pc:docMk/>
            <pc:sldMk cId="781693496" sldId="288"/>
            <ac:spMk id="56" creationId="{022F8266-3AE4-4267-8495-9B6E6F571995}"/>
          </ac:spMkLst>
        </pc:spChg>
        <pc:spChg chg="mod">
          <ac:chgData name="Antonio Carlos Meira Neto" userId="59b1efde8bf749db" providerId="LiveId" clId="{07B0453F-BBDB-4E33-BB4C-5A0F3C118591}" dt="2021-11-21T06:15:52.083" v="2439" actId="165"/>
          <ac:spMkLst>
            <pc:docMk/>
            <pc:sldMk cId="781693496" sldId="288"/>
            <ac:spMk id="57" creationId="{2AADBB85-1E32-4D6D-AF3D-EFF49B61927A}"/>
          </ac:spMkLst>
        </pc:spChg>
        <pc:spChg chg="mod">
          <ac:chgData name="Antonio Carlos Meira Neto" userId="59b1efde8bf749db" providerId="LiveId" clId="{07B0453F-BBDB-4E33-BB4C-5A0F3C118591}" dt="2021-11-22T04:38:44.297" v="12405"/>
          <ac:spMkLst>
            <pc:docMk/>
            <pc:sldMk cId="781693496" sldId="288"/>
            <ac:spMk id="59" creationId="{EA188120-C05D-4695-BF89-7C3A53BB611C}"/>
          </ac:spMkLst>
        </pc:spChg>
        <pc:spChg chg="mod">
          <ac:chgData name="Antonio Carlos Meira Neto" userId="59b1efde8bf749db" providerId="LiveId" clId="{07B0453F-BBDB-4E33-BB4C-5A0F3C118591}" dt="2021-11-21T06:15:52.083" v="2439" actId="165"/>
          <ac:spMkLst>
            <pc:docMk/>
            <pc:sldMk cId="781693496" sldId="288"/>
            <ac:spMk id="59" creationId="{F01AC265-67DE-4C59-8914-E5CE23C27E35}"/>
          </ac:spMkLst>
        </pc:spChg>
        <pc:spChg chg="mod">
          <ac:chgData name="Antonio Carlos Meira Neto" userId="59b1efde8bf749db" providerId="LiveId" clId="{07B0453F-BBDB-4E33-BB4C-5A0F3C118591}" dt="2021-11-22T04:38:44.297" v="12405"/>
          <ac:spMkLst>
            <pc:docMk/>
            <pc:sldMk cId="781693496" sldId="288"/>
            <ac:spMk id="62" creationId="{56B633F8-1220-48D1-AF17-AE512679B3DF}"/>
          </ac:spMkLst>
        </pc:spChg>
        <pc:spChg chg="mod">
          <ac:chgData name="Antonio Carlos Meira Neto" userId="59b1efde8bf749db" providerId="LiveId" clId="{07B0453F-BBDB-4E33-BB4C-5A0F3C118591}" dt="2021-11-21T06:15:52.083" v="2439" actId="165"/>
          <ac:spMkLst>
            <pc:docMk/>
            <pc:sldMk cId="781693496" sldId="288"/>
            <ac:spMk id="62" creationId="{8F88C76D-D404-4888-9149-9D1DCB968582}"/>
          </ac:spMkLst>
        </pc:spChg>
        <pc:spChg chg="mod">
          <ac:chgData name="Antonio Carlos Meira Neto" userId="59b1efde8bf749db" providerId="LiveId" clId="{07B0453F-BBDB-4E33-BB4C-5A0F3C118591}" dt="2021-11-21T06:15:52.083" v="2439" actId="165"/>
          <ac:spMkLst>
            <pc:docMk/>
            <pc:sldMk cId="781693496" sldId="288"/>
            <ac:spMk id="63" creationId="{176B4522-D11A-417C-A26F-4D68C10F3CF1}"/>
          </ac:spMkLst>
        </pc:spChg>
        <pc:spChg chg="mod">
          <ac:chgData name="Antonio Carlos Meira Neto" userId="59b1efde8bf749db" providerId="LiveId" clId="{07B0453F-BBDB-4E33-BB4C-5A0F3C118591}" dt="2021-11-21T06:15:52.083" v="2439" actId="165"/>
          <ac:spMkLst>
            <pc:docMk/>
            <pc:sldMk cId="781693496" sldId="288"/>
            <ac:spMk id="64" creationId="{DBFD132B-0CF8-42CB-8B61-10515EC30227}"/>
          </ac:spMkLst>
        </pc:spChg>
        <pc:spChg chg="mod">
          <ac:chgData name="Antonio Carlos Meira Neto" userId="59b1efde8bf749db" providerId="LiveId" clId="{07B0453F-BBDB-4E33-BB4C-5A0F3C118591}" dt="2021-11-22T04:38:44.297" v="12405"/>
          <ac:spMkLst>
            <pc:docMk/>
            <pc:sldMk cId="781693496" sldId="288"/>
            <ac:spMk id="65" creationId="{834AB809-1C40-4554-8DB0-8C0D94E0EB0E}"/>
          </ac:spMkLst>
        </pc:spChg>
        <pc:spChg chg="mod">
          <ac:chgData name="Antonio Carlos Meira Neto" userId="59b1efde8bf749db" providerId="LiveId" clId="{07B0453F-BBDB-4E33-BB4C-5A0F3C118591}" dt="2021-11-22T04:38:44.297" v="12405"/>
          <ac:spMkLst>
            <pc:docMk/>
            <pc:sldMk cId="781693496" sldId="288"/>
            <ac:spMk id="66" creationId="{51B4CFFE-13F5-4CF0-9F0F-3C699CBBB019}"/>
          </ac:spMkLst>
        </pc:spChg>
        <pc:spChg chg="mod">
          <ac:chgData name="Antonio Carlos Meira Neto" userId="59b1efde8bf749db" providerId="LiveId" clId="{07B0453F-BBDB-4E33-BB4C-5A0F3C118591}" dt="2021-11-22T04:38:44.297" v="12405"/>
          <ac:spMkLst>
            <pc:docMk/>
            <pc:sldMk cId="781693496" sldId="288"/>
            <ac:spMk id="67" creationId="{51300653-98E5-4A9B-AD03-FC80300F2BD5}"/>
          </ac:spMkLst>
        </pc:spChg>
        <pc:spChg chg="mod">
          <ac:chgData name="Antonio Carlos Meira Neto" userId="59b1efde8bf749db" providerId="LiveId" clId="{07B0453F-BBDB-4E33-BB4C-5A0F3C118591}" dt="2021-11-21T06:15:52.083" v="2439" actId="165"/>
          <ac:spMkLst>
            <pc:docMk/>
            <pc:sldMk cId="781693496" sldId="288"/>
            <ac:spMk id="67" creationId="{C072646B-1AD0-49A2-8E4B-89706BE95119}"/>
          </ac:spMkLst>
        </pc:spChg>
        <pc:spChg chg="mod">
          <ac:chgData name="Antonio Carlos Meira Neto" userId="59b1efde8bf749db" providerId="LiveId" clId="{07B0453F-BBDB-4E33-BB4C-5A0F3C118591}" dt="2021-11-22T04:38:44.297" v="12405"/>
          <ac:spMkLst>
            <pc:docMk/>
            <pc:sldMk cId="781693496" sldId="288"/>
            <ac:spMk id="70" creationId="{8BE4270C-D188-4C56-9615-742DB02B2F03}"/>
          </ac:spMkLst>
        </pc:spChg>
        <pc:spChg chg="mod">
          <ac:chgData name="Antonio Carlos Meira Neto" userId="59b1efde8bf749db" providerId="LiveId" clId="{07B0453F-BBDB-4E33-BB4C-5A0F3C118591}" dt="2021-11-21T06:15:52.083" v="2439" actId="165"/>
          <ac:spMkLst>
            <pc:docMk/>
            <pc:sldMk cId="781693496" sldId="288"/>
            <ac:spMk id="71" creationId="{ED882603-5D77-4568-B712-9B4D83C86035}"/>
          </ac:spMkLst>
        </pc:spChg>
        <pc:spChg chg="mod">
          <ac:chgData name="Antonio Carlos Meira Neto" userId="59b1efde8bf749db" providerId="LiveId" clId="{07B0453F-BBDB-4E33-BB4C-5A0F3C118591}" dt="2021-11-21T06:15:52.083" v="2439" actId="165"/>
          <ac:spMkLst>
            <pc:docMk/>
            <pc:sldMk cId="781693496" sldId="288"/>
            <ac:spMk id="72" creationId="{18D7718E-95D0-4EA2-BA97-51A1A757E9F1}"/>
          </ac:spMkLst>
        </pc:spChg>
        <pc:spChg chg="mod">
          <ac:chgData name="Antonio Carlos Meira Neto" userId="59b1efde8bf749db" providerId="LiveId" clId="{07B0453F-BBDB-4E33-BB4C-5A0F3C118591}" dt="2021-11-21T06:15:52.083" v="2439" actId="165"/>
          <ac:spMkLst>
            <pc:docMk/>
            <pc:sldMk cId="781693496" sldId="288"/>
            <ac:spMk id="73" creationId="{850006E1-927D-47BB-B480-8BAF26A94A21}"/>
          </ac:spMkLst>
        </pc:spChg>
        <pc:spChg chg="mod">
          <ac:chgData name="Antonio Carlos Meira Neto" userId="59b1efde8bf749db" providerId="LiveId" clId="{07B0453F-BBDB-4E33-BB4C-5A0F3C118591}" dt="2021-11-22T04:38:44.297" v="12405"/>
          <ac:spMkLst>
            <pc:docMk/>
            <pc:sldMk cId="781693496" sldId="288"/>
            <ac:spMk id="74" creationId="{25F76B00-CEB4-40CF-A945-E09FDD0176E9}"/>
          </ac:spMkLst>
        </pc:spChg>
        <pc:spChg chg="mod">
          <ac:chgData name="Antonio Carlos Meira Neto" userId="59b1efde8bf749db" providerId="LiveId" clId="{07B0453F-BBDB-4E33-BB4C-5A0F3C118591}" dt="2021-11-21T06:15:52.083" v="2439" actId="165"/>
          <ac:spMkLst>
            <pc:docMk/>
            <pc:sldMk cId="781693496" sldId="288"/>
            <ac:spMk id="75" creationId="{62C3A410-1817-4234-8347-63028C41884D}"/>
          </ac:spMkLst>
        </pc:spChg>
        <pc:spChg chg="mod">
          <ac:chgData name="Antonio Carlos Meira Neto" userId="59b1efde8bf749db" providerId="LiveId" clId="{07B0453F-BBDB-4E33-BB4C-5A0F3C118591}" dt="2021-11-21T06:15:52.083" v="2439" actId="165"/>
          <ac:spMkLst>
            <pc:docMk/>
            <pc:sldMk cId="781693496" sldId="288"/>
            <ac:spMk id="76" creationId="{3EDB7538-8DD9-44E2-9C5D-BE31C0089D68}"/>
          </ac:spMkLst>
        </pc:spChg>
        <pc:spChg chg="mod">
          <ac:chgData name="Antonio Carlos Meira Neto" userId="59b1efde8bf749db" providerId="LiveId" clId="{07B0453F-BBDB-4E33-BB4C-5A0F3C118591}" dt="2021-11-21T06:15:52.083" v="2439" actId="165"/>
          <ac:spMkLst>
            <pc:docMk/>
            <pc:sldMk cId="781693496" sldId="288"/>
            <ac:spMk id="78" creationId="{C400CEAB-3285-48D1-87A1-2A89F8A401D2}"/>
          </ac:spMkLst>
        </pc:spChg>
        <pc:spChg chg="mod">
          <ac:chgData name="Antonio Carlos Meira Neto" userId="59b1efde8bf749db" providerId="LiveId" clId="{07B0453F-BBDB-4E33-BB4C-5A0F3C118591}" dt="2021-11-21T06:15:52.083" v="2439" actId="165"/>
          <ac:spMkLst>
            <pc:docMk/>
            <pc:sldMk cId="781693496" sldId="288"/>
            <ac:spMk id="80" creationId="{7AAEC4C8-2EF3-4DFA-B67E-3DB2EE0C7141}"/>
          </ac:spMkLst>
        </pc:spChg>
        <pc:spChg chg="mod">
          <ac:chgData name="Antonio Carlos Meira Neto" userId="59b1efde8bf749db" providerId="LiveId" clId="{07B0453F-BBDB-4E33-BB4C-5A0F3C118591}" dt="2021-11-21T06:15:52.083" v="2439" actId="165"/>
          <ac:spMkLst>
            <pc:docMk/>
            <pc:sldMk cId="781693496" sldId="288"/>
            <ac:spMk id="81" creationId="{4906D3F8-10C3-40C0-8313-69D50935B1A1}"/>
          </ac:spMkLst>
        </pc:spChg>
        <pc:spChg chg="mod">
          <ac:chgData name="Antonio Carlos Meira Neto" userId="59b1efde8bf749db" providerId="LiveId" clId="{07B0453F-BBDB-4E33-BB4C-5A0F3C118591}" dt="2021-11-21T06:15:52.083" v="2439" actId="165"/>
          <ac:spMkLst>
            <pc:docMk/>
            <pc:sldMk cId="781693496" sldId="288"/>
            <ac:spMk id="82" creationId="{9B38F7D0-AA0D-467F-838D-F52DA9848104}"/>
          </ac:spMkLst>
        </pc:spChg>
        <pc:spChg chg="mod">
          <ac:chgData name="Antonio Carlos Meira Neto" userId="59b1efde8bf749db" providerId="LiveId" clId="{07B0453F-BBDB-4E33-BB4C-5A0F3C118591}" dt="2021-11-21T06:15:52.083" v="2439" actId="165"/>
          <ac:spMkLst>
            <pc:docMk/>
            <pc:sldMk cId="781693496" sldId="288"/>
            <ac:spMk id="86" creationId="{94B824D9-E489-4CA6-B034-6F229F630552}"/>
          </ac:spMkLst>
        </pc:spChg>
        <pc:spChg chg="mod">
          <ac:chgData name="Antonio Carlos Meira Neto" userId="59b1efde8bf749db" providerId="LiveId" clId="{07B0453F-BBDB-4E33-BB4C-5A0F3C118591}" dt="2021-11-21T06:15:52.083" v="2439" actId="165"/>
          <ac:spMkLst>
            <pc:docMk/>
            <pc:sldMk cId="781693496" sldId="288"/>
            <ac:spMk id="89" creationId="{D9EA27FB-DD91-42D3-B188-28A47E0FAE21}"/>
          </ac:spMkLst>
        </pc:spChg>
        <pc:spChg chg="mod">
          <ac:chgData name="Antonio Carlos Meira Neto" userId="59b1efde8bf749db" providerId="LiveId" clId="{07B0453F-BBDB-4E33-BB4C-5A0F3C118591}" dt="2021-11-21T06:15:52.083" v="2439" actId="165"/>
          <ac:spMkLst>
            <pc:docMk/>
            <pc:sldMk cId="781693496" sldId="288"/>
            <ac:spMk id="92" creationId="{5F7323AC-2940-4845-A506-0B0B02A52F24}"/>
          </ac:spMkLst>
        </pc:spChg>
        <pc:spChg chg="mod">
          <ac:chgData name="Antonio Carlos Meira Neto" userId="59b1efde8bf749db" providerId="LiveId" clId="{07B0453F-BBDB-4E33-BB4C-5A0F3C118591}" dt="2021-11-21T06:15:52.083" v="2439" actId="165"/>
          <ac:spMkLst>
            <pc:docMk/>
            <pc:sldMk cId="781693496" sldId="288"/>
            <ac:spMk id="93" creationId="{2FB55238-7AD8-4371-B25C-D7321F1C032D}"/>
          </ac:spMkLst>
        </pc:spChg>
        <pc:spChg chg="mod">
          <ac:chgData name="Antonio Carlos Meira Neto" userId="59b1efde8bf749db" providerId="LiveId" clId="{07B0453F-BBDB-4E33-BB4C-5A0F3C118591}" dt="2021-11-21T06:15:52.083" v="2439" actId="165"/>
          <ac:spMkLst>
            <pc:docMk/>
            <pc:sldMk cId="781693496" sldId="288"/>
            <ac:spMk id="94" creationId="{ED2B61F3-BA4A-4981-8894-6045F99CC0B7}"/>
          </ac:spMkLst>
        </pc:spChg>
        <pc:spChg chg="mod">
          <ac:chgData name="Antonio Carlos Meira Neto" userId="59b1efde8bf749db" providerId="LiveId" clId="{07B0453F-BBDB-4E33-BB4C-5A0F3C118591}" dt="2021-11-21T06:15:52.083" v="2439" actId="165"/>
          <ac:spMkLst>
            <pc:docMk/>
            <pc:sldMk cId="781693496" sldId="288"/>
            <ac:spMk id="97" creationId="{12A02DF6-FA8E-4D60-8919-E2072DE68C4E}"/>
          </ac:spMkLst>
        </pc:spChg>
        <pc:spChg chg="mod">
          <ac:chgData name="Antonio Carlos Meira Neto" userId="59b1efde8bf749db" providerId="LiveId" clId="{07B0453F-BBDB-4E33-BB4C-5A0F3C118591}" dt="2021-11-21T06:15:52.083" v="2439" actId="165"/>
          <ac:spMkLst>
            <pc:docMk/>
            <pc:sldMk cId="781693496" sldId="288"/>
            <ac:spMk id="101" creationId="{DD9D1CBD-D018-4CFE-BB71-221DD0033765}"/>
          </ac:spMkLst>
        </pc:spChg>
        <pc:spChg chg="mod">
          <ac:chgData name="Antonio Carlos Meira Neto" userId="59b1efde8bf749db" providerId="LiveId" clId="{07B0453F-BBDB-4E33-BB4C-5A0F3C118591}" dt="2021-11-21T06:15:52.083" v="2439" actId="165"/>
          <ac:spMkLst>
            <pc:docMk/>
            <pc:sldMk cId="781693496" sldId="288"/>
            <ac:spMk id="102" creationId="{3F21B7CE-BB74-4D2C-B87B-47284C853BCA}"/>
          </ac:spMkLst>
        </pc:spChg>
        <pc:spChg chg="mod">
          <ac:chgData name="Antonio Carlos Meira Neto" userId="59b1efde8bf749db" providerId="LiveId" clId="{07B0453F-BBDB-4E33-BB4C-5A0F3C118591}" dt="2021-11-21T06:15:52.083" v="2439" actId="165"/>
          <ac:spMkLst>
            <pc:docMk/>
            <pc:sldMk cId="781693496" sldId="288"/>
            <ac:spMk id="103" creationId="{1AD92506-522A-45BD-B7BD-26770ABBDD8B}"/>
          </ac:spMkLst>
        </pc:spChg>
        <pc:spChg chg="add del mod">
          <ac:chgData name="Antonio Carlos Meira Neto" userId="59b1efde8bf749db" providerId="LiveId" clId="{07B0453F-BBDB-4E33-BB4C-5A0F3C118591}" dt="2021-11-22T04:36:04.243" v="12381" actId="478"/>
          <ac:spMkLst>
            <pc:docMk/>
            <pc:sldMk cId="781693496" sldId="288"/>
            <ac:spMk id="104" creationId="{7B033DAA-21C0-4593-B730-31E6DC38142A}"/>
          </ac:spMkLst>
        </pc:spChg>
        <pc:spChg chg="mod">
          <ac:chgData name="Antonio Carlos Meira Neto" userId="59b1efde8bf749db" providerId="LiveId" clId="{07B0453F-BBDB-4E33-BB4C-5A0F3C118591}" dt="2021-11-22T04:38:44.297" v="12405"/>
          <ac:spMkLst>
            <pc:docMk/>
            <pc:sldMk cId="781693496" sldId="288"/>
            <ac:spMk id="105" creationId="{BA3F6F02-D304-4FC1-BEBC-22FE5053CE44}"/>
          </ac:spMkLst>
        </pc:spChg>
        <pc:spChg chg="add del mod">
          <ac:chgData name="Antonio Carlos Meira Neto" userId="59b1efde8bf749db" providerId="LiveId" clId="{07B0453F-BBDB-4E33-BB4C-5A0F3C118591}" dt="2021-11-21T06:29:48.400" v="2606" actId="478"/>
          <ac:spMkLst>
            <pc:docMk/>
            <pc:sldMk cId="781693496" sldId="288"/>
            <ac:spMk id="105" creationId="{BA8F6C74-246A-4949-9CE4-4EDE6AE55970}"/>
          </ac:spMkLst>
        </pc:spChg>
        <pc:spChg chg="add del mod">
          <ac:chgData name="Antonio Carlos Meira Neto" userId="59b1efde8bf749db" providerId="LiveId" clId="{07B0453F-BBDB-4E33-BB4C-5A0F3C118591}" dt="2021-11-22T04:36:04.243" v="12381" actId="478"/>
          <ac:spMkLst>
            <pc:docMk/>
            <pc:sldMk cId="781693496" sldId="288"/>
            <ac:spMk id="106" creationId="{7BB62F04-F838-4F53-9C6B-430B653DD1B4}"/>
          </ac:spMkLst>
        </pc:spChg>
        <pc:spChg chg="add del mod">
          <ac:chgData name="Antonio Carlos Meira Neto" userId="59b1efde8bf749db" providerId="LiveId" clId="{07B0453F-BBDB-4E33-BB4C-5A0F3C118591}" dt="2021-11-21T06:29:48.400" v="2606" actId="478"/>
          <ac:spMkLst>
            <pc:docMk/>
            <pc:sldMk cId="781693496" sldId="288"/>
            <ac:spMk id="107" creationId="{8939B39E-1011-400A-88DA-E7555AC04D69}"/>
          </ac:spMkLst>
        </pc:spChg>
        <pc:spChg chg="mod">
          <ac:chgData name="Antonio Carlos Meira Neto" userId="59b1efde8bf749db" providerId="LiveId" clId="{07B0453F-BBDB-4E33-BB4C-5A0F3C118591}" dt="2021-11-22T04:38:44.297" v="12405"/>
          <ac:spMkLst>
            <pc:docMk/>
            <pc:sldMk cId="781693496" sldId="288"/>
            <ac:spMk id="107" creationId="{B5ECC2C4-BECC-4452-802F-59560364EE15}"/>
          </ac:spMkLst>
        </pc:spChg>
        <pc:spChg chg="add del mod">
          <ac:chgData name="Antonio Carlos Meira Neto" userId="59b1efde8bf749db" providerId="LiveId" clId="{07B0453F-BBDB-4E33-BB4C-5A0F3C118591}" dt="2021-11-22T04:39:40.017" v="12437" actId="478"/>
          <ac:spMkLst>
            <pc:docMk/>
            <pc:sldMk cId="781693496" sldId="288"/>
            <ac:spMk id="108" creationId="{1F74E26C-71A7-4330-8A9B-23EF52B17A6A}"/>
          </ac:spMkLst>
        </pc:spChg>
        <pc:spChg chg="add mod">
          <ac:chgData name="Antonio Carlos Meira Neto" userId="59b1efde8bf749db" providerId="LiveId" clId="{07B0453F-BBDB-4E33-BB4C-5A0F3C118591}" dt="2021-11-22T04:39:53.088" v="12458" actId="1076"/>
          <ac:spMkLst>
            <pc:docMk/>
            <pc:sldMk cId="781693496" sldId="288"/>
            <ac:spMk id="109" creationId="{4C50B905-33FA-4052-B35E-5A54A3A813AB}"/>
          </ac:spMkLst>
        </pc:spChg>
        <pc:spChg chg="add mod">
          <ac:chgData name="Antonio Carlos Meira Neto" userId="59b1efde8bf749db" providerId="LiveId" clId="{07B0453F-BBDB-4E33-BB4C-5A0F3C118591}" dt="2021-11-22T04:40:12.742" v="12487" actId="114"/>
          <ac:spMkLst>
            <pc:docMk/>
            <pc:sldMk cId="781693496" sldId="288"/>
            <ac:spMk id="110" creationId="{0F4363EF-D6C5-492C-909D-2060ECA89275}"/>
          </ac:spMkLst>
        </pc:spChg>
        <pc:spChg chg="add del mod">
          <ac:chgData name="Antonio Carlos Meira Neto" userId="59b1efde8bf749db" providerId="LiveId" clId="{07B0453F-BBDB-4E33-BB4C-5A0F3C118591}" dt="2021-11-21T06:29:48.400" v="2606" actId="478"/>
          <ac:spMkLst>
            <pc:docMk/>
            <pc:sldMk cId="781693496" sldId="288"/>
            <ac:spMk id="113" creationId="{6685E157-21EF-4028-9DFB-28765868625A}"/>
          </ac:spMkLst>
        </pc:spChg>
        <pc:spChg chg="add del mod">
          <ac:chgData name="Antonio Carlos Meira Neto" userId="59b1efde8bf749db" providerId="LiveId" clId="{07B0453F-BBDB-4E33-BB4C-5A0F3C118591}" dt="2021-11-21T06:29:35.318" v="2603" actId="478"/>
          <ac:spMkLst>
            <pc:docMk/>
            <pc:sldMk cId="781693496" sldId="288"/>
            <ac:spMk id="114" creationId="{E74A7172-22FC-4C8A-9FAD-2F5423EB0FF6}"/>
          </ac:spMkLst>
        </pc:spChg>
        <pc:spChg chg="add del mod">
          <ac:chgData name="Antonio Carlos Meira Neto" userId="59b1efde8bf749db" providerId="LiveId" clId="{07B0453F-BBDB-4E33-BB4C-5A0F3C118591}" dt="2021-11-21T06:30:08.949" v="2609" actId="478"/>
          <ac:spMkLst>
            <pc:docMk/>
            <pc:sldMk cId="781693496" sldId="288"/>
            <ac:spMk id="115" creationId="{67A43837-5DC5-403E-934A-E0834215A4FD}"/>
          </ac:spMkLst>
        </pc:spChg>
        <pc:spChg chg="add del mod">
          <ac:chgData name="Antonio Carlos Meira Neto" userId="59b1efde8bf749db" providerId="LiveId" clId="{07B0453F-BBDB-4E33-BB4C-5A0F3C118591}" dt="2021-11-21T06:29:48.400" v="2606" actId="478"/>
          <ac:spMkLst>
            <pc:docMk/>
            <pc:sldMk cId="781693496" sldId="288"/>
            <ac:spMk id="116" creationId="{0500CEFC-4156-4AEC-BC9D-D1174953695C}"/>
          </ac:spMkLst>
        </pc:spChg>
        <pc:spChg chg="add mod">
          <ac:chgData name="Antonio Carlos Meira Neto" userId="59b1efde8bf749db" providerId="LiveId" clId="{07B0453F-BBDB-4E33-BB4C-5A0F3C118591}" dt="2021-11-22T03:59:09.862" v="12336" actId="1076"/>
          <ac:spMkLst>
            <pc:docMk/>
            <pc:sldMk cId="781693496" sldId="288"/>
            <ac:spMk id="122" creationId="{461B2580-EAF3-4D97-9D5E-FBFCCF1F3D73}"/>
          </ac:spMkLst>
        </pc:spChg>
        <pc:spChg chg="add mod">
          <ac:chgData name="Antonio Carlos Meira Neto" userId="59b1efde8bf749db" providerId="LiveId" clId="{07B0453F-BBDB-4E33-BB4C-5A0F3C118591}" dt="2021-11-22T04:38:09.819" v="12403" actId="14100"/>
          <ac:spMkLst>
            <pc:docMk/>
            <pc:sldMk cId="781693496" sldId="288"/>
            <ac:spMk id="123" creationId="{47F77823-6BCB-4790-B8C2-99D74D2A9F6B}"/>
          </ac:spMkLst>
        </pc:spChg>
        <pc:spChg chg="add mod">
          <ac:chgData name="Antonio Carlos Meira Neto" userId="59b1efde8bf749db" providerId="LiveId" clId="{07B0453F-BBDB-4E33-BB4C-5A0F3C118591}" dt="2021-11-22T04:37:32.493" v="12397" actId="12789"/>
          <ac:spMkLst>
            <pc:docMk/>
            <pc:sldMk cId="781693496" sldId="288"/>
            <ac:spMk id="124" creationId="{1EF0C31A-E746-4CE0-9E47-FDD16D358AB4}"/>
          </ac:spMkLst>
        </pc:spChg>
        <pc:grpChg chg="add del mod">
          <ac:chgData name="Antonio Carlos Meira Neto" userId="59b1efde8bf749db" providerId="LiveId" clId="{07B0453F-BBDB-4E33-BB4C-5A0F3C118591}" dt="2021-11-21T06:15:46.525" v="2438" actId="478"/>
          <ac:grpSpMkLst>
            <pc:docMk/>
            <pc:sldMk cId="781693496" sldId="288"/>
            <ac:grpSpMk id="6" creationId="{D037AF13-4AC8-4F10-9FD7-655ABA0F7422}"/>
          </ac:grpSpMkLst>
        </pc:grpChg>
        <pc:grpChg chg="add del mod">
          <ac:chgData name="Antonio Carlos Meira Neto" userId="59b1efde8bf749db" providerId="LiveId" clId="{07B0453F-BBDB-4E33-BB4C-5A0F3C118591}" dt="2021-11-21T06:15:52.083" v="2439" actId="165"/>
          <ac:grpSpMkLst>
            <pc:docMk/>
            <pc:sldMk cId="781693496" sldId="288"/>
            <ac:grpSpMk id="41" creationId="{4542B7C9-5C5D-406E-8CF2-C7BF88F64A9B}"/>
          </ac:grpSpMkLst>
        </pc:grpChg>
        <pc:grpChg chg="del mod topLvl">
          <ac:chgData name="Antonio Carlos Meira Neto" userId="59b1efde8bf749db" providerId="LiveId" clId="{07B0453F-BBDB-4E33-BB4C-5A0F3C118591}" dt="2021-11-22T04:36:04.243" v="12381" actId="478"/>
          <ac:grpSpMkLst>
            <pc:docMk/>
            <pc:sldMk cId="781693496" sldId="288"/>
            <ac:grpSpMk id="42" creationId="{12170735-8A61-496D-A4A9-7EB355FFA53E}"/>
          </ac:grpSpMkLst>
        </pc:grpChg>
        <pc:grpChg chg="del mod topLvl">
          <ac:chgData name="Antonio Carlos Meira Neto" userId="59b1efde8bf749db" providerId="LiveId" clId="{07B0453F-BBDB-4E33-BB4C-5A0F3C118591}" dt="2021-11-21T06:29:48.400" v="2606" actId="478"/>
          <ac:grpSpMkLst>
            <pc:docMk/>
            <pc:sldMk cId="781693496" sldId="288"/>
            <ac:grpSpMk id="43" creationId="{7329A1C9-6C7D-4055-8240-862B018FD8C0}"/>
          </ac:grpSpMkLst>
        </pc:grpChg>
        <pc:grpChg chg="add mod">
          <ac:chgData name="Antonio Carlos Meira Neto" userId="59b1efde8bf749db" providerId="LiveId" clId="{07B0453F-BBDB-4E33-BB4C-5A0F3C118591}" dt="2021-11-22T04:39:09.303" v="12412" actId="1076"/>
          <ac:grpSpMkLst>
            <pc:docMk/>
            <pc:sldMk cId="781693496" sldId="288"/>
            <ac:grpSpMk id="47" creationId="{50C1633C-35B7-431B-AFD8-A2C13A2C60DD}"/>
          </ac:grpSpMkLst>
        </pc:grpChg>
        <pc:graphicFrameChg chg="add del mod">
          <ac:chgData name="Antonio Carlos Meira Neto" userId="59b1efde8bf749db" providerId="LiveId" clId="{07B0453F-BBDB-4E33-BB4C-5A0F3C118591}" dt="2021-11-21T06:14:22.911" v="2425" actId="478"/>
          <ac:graphicFrameMkLst>
            <pc:docMk/>
            <pc:sldMk cId="781693496" sldId="288"/>
            <ac:graphicFrameMk id="5" creationId="{73A5C00F-964C-4DE0-A05A-1886D6851361}"/>
          </ac:graphicFrameMkLst>
        </pc:graphicFrameChg>
        <pc:graphicFrameChg chg="add del mod">
          <ac:chgData name="Antonio Carlos Meira Neto" userId="59b1efde8bf749db" providerId="LiveId" clId="{07B0453F-BBDB-4E33-BB4C-5A0F3C118591}" dt="2021-11-21T06:14:25.762" v="2427"/>
          <ac:graphicFrameMkLst>
            <pc:docMk/>
            <pc:sldMk cId="781693496" sldId="288"/>
            <ac:graphicFrameMk id="38" creationId="{0CC8866F-E0BF-4164-91D0-97ADC043C27C}"/>
          </ac:graphicFrameMkLst>
        </pc:graphicFrameChg>
        <pc:graphicFrameChg chg="add del mod modGraphic">
          <ac:chgData name="Antonio Carlos Meira Neto" userId="59b1efde8bf749db" providerId="LiveId" clId="{07B0453F-BBDB-4E33-BB4C-5A0F3C118591}" dt="2021-11-21T06:18:43.529" v="2498" actId="478"/>
          <ac:graphicFrameMkLst>
            <pc:docMk/>
            <pc:sldMk cId="781693496" sldId="288"/>
            <ac:graphicFrameMk id="39" creationId="{4F068C5A-79D2-44B4-9E1C-BA461B7D3442}"/>
          </ac:graphicFrameMkLst>
        </pc:graphicFrameChg>
        <pc:graphicFrameChg chg="add del mod modGraphic">
          <ac:chgData name="Antonio Carlos Meira Neto" userId="59b1efde8bf749db" providerId="LiveId" clId="{07B0453F-BBDB-4E33-BB4C-5A0F3C118591}" dt="2021-11-22T04:35:32.129" v="12377"/>
          <ac:graphicFrameMkLst>
            <pc:docMk/>
            <pc:sldMk cId="781693496" sldId="288"/>
            <ac:graphicFrameMk id="43" creationId="{217DFB8F-0A7A-4AF7-B3F5-AB5F24337F2B}"/>
          </ac:graphicFrameMkLst>
        </pc:graphicFrameChg>
        <pc:graphicFrameChg chg="add mod ord modGraphic">
          <ac:chgData name="Antonio Carlos Meira Neto" userId="59b1efde8bf749db" providerId="LiveId" clId="{07B0453F-BBDB-4E33-BB4C-5A0F3C118591}" dt="2021-11-22T04:41:57.557" v="12490" actId="14100"/>
          <ac:graphicFrameMkLst>
            <pc:docMk/>
            <pc:sldMk cId="781693496" sldId="288"/>
            <ac:graphicFrameMk id="44" creationId="{E8CA2D21-F3FD-48FB-B046-76B953C791C8}"/>
          </ac:graphicFrameMkLst>
        </pc:graphicFrameChg>
        <pc:graphicFrameChg chg="add del mod">
          <ac:chgData name="Antonio Carlos Meira Neto" userId="59b1efde8bf749db" providerId="LiveId" clId="{07B0453F-BBDB-4E33-BB4C-5A0F3C118591}" dt="2021-11-21T06:19:42.224" v="2500"/>
          <ac:graphicFrameMkLst>
            <pc:docMk/>
            <pc:sldMk cId="781693496" sldId="288"/>
            <ac:graphicFrameMk id="108" creationId="{913451E0-C567-4964-B8B4-19E99A741F17}"/>
          </ac:graphicFrameMkLst>
        </pc:graphicFrameChg>
        <pc:graphicFrameChg chg="add del mod">
          <ac:chgData name="Antonio Carlos Meira Neto" userId="59b1efde8bf749db" providerId="LiveId" clId="{07B0453F-BBDB-4E33-BB4C-5A0F3C118591}" dt="2021-11-21T06:27:12.804" v="2588" actId="478"/>
          <ac:graphicFrameMkLst>
            <pc:docMk/>
            <pc:sldMk cId="781693496" sldId="288"/>
            <ac:graphicFrameMk id="109" creationId="{690DC375-4771-45AE-BEAB-21205B29C4E0}"/>
          </ac:graphicFrameMkLst>
        </pc:graphicFrameChg>
        <pc:graphicFrameChg chg="add del mod">
          <ac:chgData name="Antonio Carlos Meira Neto" userId="59b1efde8bf749db" providerId="LiveId" clId="{07B0453F-BBDB-4E33-BB4C-5A0F3C118591}" dt="2021-11-21T06:19:53.684" v="2504"/>
          <ac:graphicFrameMkLst>
            <pc:docMk/>
            <pc:sldMk cId="781693496" sldId="288"/>
            <ac:graphicFrameMk id="110" creationId="{B379246F-B6F6-40B0-90F2-9E0A25E6CC51}"/>
          </ac:graphicFrameMkLst>
        </pc:graphicFrameChg>
        <pc:graphicFrameChg chg="add del mod">
          <ac:chgData name="Antonio Carlos Meira Neto" userId="59b1efde8bf749db" providerId="LiveId" clId="{07B0453F-BBDB-4E33-BB4C-5A0F3C118591}" dt="2021-11-21T06:29:48.400" v="2606" actId="478"/>
          <ac:graphicFrameMkLst>
            <pc:docMk/>
            <pc:sldMk cId="781693496" sldId="288"/>
            <ac:graphicFrameMk id="111" creationId="{9419D35B-11AC-433F-A129-D8C8956AE8E6}"/>
          </ac:graphicFrameMkLst>
        </pc:graphicFrameChg>
        <pc:graphicFrameChg chg="add del mod">
          <ac:chgData name="Antonio Carlos Meira Neto" userId="59b1efde8bf749db" providerId="LiveId" clId="{07B0453F-BBDB-4E33-BB4C-5A0F3C118591}" dt="2021-11-21T06:27:22.147" v="2590"/>
          <ac:graphicFrameMkLst>
            <pc:docMk/>
            <pc:sldMk cId="781693496" sldId="288"/>
            <ac:graphicFrameMk id="117" creationId="{6DC96AA2-F2DC-477C-A99D-D283F459E77C}"/>
          </ac:graphicFrameMkLst>
        </pc:graphicFrameChg>
        <pc:graphicFrameChg chg="add del mod ord">
          <ac:chgData name="Antonio Carlos Meira Neto" userId="59b1efde8bf749db" providerId="LiveId" clId="{07B0453F-BBDB-4E33-BB4C-5A0F3C118591}" dt="2021-11-22T04:36:04.243" v="12381" actId="478"/>
          <ac:graphicFrameMkLst>
            <pc:docMk/>
            <pc:sldMk cId="781693496" sldId="288"/>
            <ac:graphicFrameMk id="118" creationId="{404E5E81-E9F2-42FE-9BD2-9FEC2D89F9F2}"/>
          </ac:graphicFrameMkLst>
        </pc:graphicFrameChg>
        <pc:graphicFrameChg chg="add del mod">
          <ac:chgData name="Antonio Carlos Meira Neto" userId="59b1efde8bf749db" providerId="LiveId" clId="{07B0453F-BBDB-4E33-BB4C-5A0F3C118591}" dt="2021-11-21T06:49:10.536" v="2611"/>
          <ac:graphicFrameMkLst>
            <pc:docMk/>
            <pc:sldMk cId="781693496" sldId="288"/>
            <ac:graphicFrameMk id="119" creationId="{C650924C-09E6-4389-A364-4681DF14E9BD}"/>
          </ac:graphicFrameMkLst>
        </pc:graphicFrameChg>
        <pc:graphicFrameChg chg="add mod modGraphic">
          <ac:chgData name="Antonio Carlos Meira Neto" userId="59b1efde8bf749db" providerId="LiveId" clId="{07B0453F-BBDB-4E33-BB4C-5A0F3C118591}" dt="2021-11-22T04:38:19.457" v="12404" actId="14100"/>
          <ac:graphicFrameMkLst>
            <pc:docMk/>
            <pc:sldMk cId="781693496" sldId="288"/>
            <ac:graphicFrameMk id="120" creationId="{43471EB6-2AE3-4E5E-8C14-E3C3659D61EE}"/>
          </ac:graphicFrameMkLst>
        </pc:graphicFrameChg>
        <pc:picChg chg="add del mod">
          <ac:chgData name="Antonio Carlos Meira Neto" userId="59b1efde8bf749db" providerId="LiveId" clId="{07B0453F-BBDB-4E33-BB4C-5A0F3C118591}" dt="2021-11-22T04:36:23.426" v="12385" actId="478"/>
          <ac:picMkLst>
            <pc:docMk/>
            <pc:sldMk cId="781693496" sldId="288"/>
            <ac:picMk id="40" creationId="{E3B5B3EB-697E-46CF-86F3-61077008297E}"/>
          </ac:picMkLst>
        </pc:picChg>
        <pc:picChg chg="add mod">
          <ac:chgData name="Antonio Carlos Meira Neto" userId="59b1efde8bf749db" providerId="LiveId" clId="{07B0453F-BBDB-4E33-BB4C-5A0F3C118591}" dt="2021-11-22T04:38:58.910" v="12409" actId="1076"/>
          <ac:picMkLst>
            <pc:docMk/>
            <pc:sldMk cId="781693496" sldId="288"/>
            <ac:picMk id="46" creationId="{7A809ADA-9497-44B0-BFF5-1DBE44AB46DB}"/>
          </ac:picMkLst>
        </pc:picChg>
        <pc:picChg chg="add del mod">
          <ac:chgData name="Antonio Carlos Meira Neto" userId="59b1efde8bf749db" providerId="LiveId" clId="{07B0453F-BBDB-4E33-BB4C-5A0F3C118591}" dt="2021-11-21T06:29:48.400" v="2606" actId="478"/>
          <ac:picMkLst>
            <pc:docMk/>
            <pc:sldMk cId="781693496" sldId="288"/>
            <ac:picMk id="112" creationId="{62EBA2F7-7E3D-49AE-9EEB-7BFDD51273D6}"/>
          </ac:picMkLst>
        </pc:picChg>
        <pc:picChg chg="add del mod">
          <ac:chgData name="Antonio Carlos Meira Neto" userId="59b1efde8bf749db" providerId="LiveId" clId="{07B0453F-BBDB-4E33-BB4C-5A0F3C118591}" dt="2021-11-22T04:36:12.571" v="12383" actId="478"/>
          <ac:picMkLst>
            <pc:docMk/>
            <pc:sldMk cId="781693496" sldId="288"/>
            <ac:picMk id="121" creationId="{DCE81DF4-D360-4D4F-B488-A27007678E5C}"/>
          </ac:picMkLst>
        </pc:picChg>
        <pc:cxnChg chg="mod">
          <ac:chgData name="Antonio Carlos Meira Neto" userId="59b1efde8bf749db" providerId="LiveId" clId="{07B0453F-BBDB-4E33-BB4C-5A0F3C118591}" dt="2021-11-21T06:15:46.525" v="2438" actId="478"/>
          <ac:cxnSpMkLst>
            <pc:docMk/>
            <pc:sldMk cId="781693496" sldId="288"/>
            <ac:cxnSpMk id="9" creationId="{4D576C44-89A7-4381-8898-51B58B6479C3}"/>
          </ac:cxnSpMkLst>
        </pc:cxnChg>
        <pc:cxnChg chg="mod">
          <ac:chgData name="Antonio Carlos Meira Neto" userId="59b1efde8bf749db" providerId="LiveId" clId="{07B0453F-BBDB-4E33-BB4C-5A0F3C118591}" dt="2021-11-21T06:15:46.525" v="2438" actId="478"/>
          <ac:cxnSpMkLst>
            <pc:docMk/>
            <pc:sldMk cId="781693496" sldId="288"/>
            <ac:cxnSpMk id="11" creationId="{8C16AC4F-A35E-4CF5-A073-D21E4E99B8B2}"/>
          </ac:cxnSpMkLst>
        </pc:cxnChg>
        <pc:cxnChg chg="mod">
          <ac:chgData name="Antonio Carlos Meira Neto" userId="59b1efde8bf749db" providerId="LiveId" clId="{07B0453F-BBDB-4E33-BB4C-5A0F3C118591}" dt="2021-11-21T06:15:46.525" v="2438" actId="478"/>
          <ac:cxnSpMkLst>
            <pc:docMk/>
            <pc:sldMk cId="781693496" sldId="288"/>
            <ac:cxnSpMk id="15" creationId="{5C2FF259-02AB-4BD9-ABA1-35F9A2A398B3}"/>
          </ac:cxnSpMkLst>
        </pc:cxnChg>
        <pc:cxnChg chg="mod">
          <ac:chgData name="Antonio Carlos Meira Neto" userId="59b1efde8bf749db" providerId="LiveId" clId="{07B0453F-BBDB-4E33-BB4C-5A0F3C118591}" dt="2021-11-21T06:15:46.525" v="2438" actId="478"/>
          <ac:cxnSpMkLst>
            <pc:docMk/>
            <pc:sldMk cId="781693496" sldId="288"/>
            <ac:cxnSpMk id="16" creationId="{1F99BAC6-77B4-414D-AF57-4D91A284EC5C}"/>
          </ac:cxnSpMkLst>
        </pc:cxnChg>
        <pc:cxnChg chg="mod">
          <ac:chgData name="Antonio Carlos Meira Neto" userId="59b1efde8bf749db" providerId="LiveId" clId="{07B0453F-BBDB-4E33-BB4C-5A0F3C118591}" dt="2021-11-21T06:15:46.525" v="2438" actId="478"/>
          <ac:cxnSpMkLst>
            <pc:docMk/>
            <pc:sldMk cId="781693496" sldId="288"/>
            <ac:cxnSpMk id="17" creationId="{BA570122-05C5-4F75-82CF-B0633FF59F54}"/>
          </ac:cxnSpMkLst>
        </pc:cxnChg>
        <pc:cxnChg chg="mod">
          <ac:chgData name="Antonio Carlos Meira Neto" userId="59b1efde8bf749db" providerId="LiveId" clId="{07B0453F-BBDB-4E33-BB4C-5A0F3C118591}" dt="2021-11-21T06:15:46.525" v="2438" actId="478"/>
          <ac:cxnSpMkLst>
            <pc:docMk/>
            <pc:sldMk cId="781693496" sldId="288"/>
            <ac:cxnSpMk id="19" creationId="{847D9473-3C5B-44A0-9CDA-A5FE706695FC}"/>
          </ac:cxnSpMkLst>
        </pc:cxnChg>
        <pc:cxnChg chg="mod">
          <ac:chgData name="Antonio Carlos Meira Neto" userId="59b1efde8bf749db" providerId="LiveId" clId="{07B0453F-BBDB-4E33-BB4C-5A0F3C118591}" dt="2021-11-21T06:15:46.525" v="2438" actId="478"/>
          <ac:cxnSpMkLst>
            <pc:docMk/>
            <pc:sldMk cId="781693496" sldId="288"/>
            <ac:cxnSpMk id="20" creationId="{38C4464E-2ADE-4A45-A26D-B88D7EBA0FB5}"/>
          </ac:cxnSpMkLst>
        </pc:cxnChg>
        <pc:cxnChg chg="mod">
          <ac:chgData name="Antonio Carlos Meira Neto" userId="59b1efde8bf749db" providerId="LiveId" clId="{07B0453F-BBDB-4E33-BB4C-5A0F3C118591}" dt="2021-11-21T06:15:46.525" v="2438" actId="478"/>
          <ac:cxnSpMkLst>
            <pc:docMk/>
            <pc:sldMk cId="781693496" sldId="288"/>
            <ac:cxnSpMk id="22" creationId="{D3874E20-3E5F-4972-BE71-7FB687893023}"/>
          </ac:cxnSpMkLst>
        </pc:cxnChg>
        <pc:cxnChg chg="mod">
          <ac:chgData name="Antonio Carlos Meira Neto" userId="59b1efde8bf749db" providerId="LiveId" clId="{07B0453F-BBDB-4E33-BB4C-5A0F3C118591}" dt="2021-11-21T06:15:46.525" v="2438" actId="478"/>
          <ac:cxnSpMkLst>
            <pc:docMk/>
            <pc:sldMk cId="781693496" sldId="288"/>
            <ac:cxnSpMk id="23" creationId="{5A0AC0E5-58E1-4058-B229-99CE013DDAF1}"/>
          </ac:cxnSpMkLst>
        </pc:cxnChg>
        <pc:cxnChg chg="mod">
          <ac:chgData name="Antonio Carlos Meira Neto" userId="59b1efde8bf749db" providerId="LiveId" clId="{07B0453F-BBDB-4E33-BB4C-5A0F3C118591}" dt="2021-11-21T06:15:46.525" v="2438" actId="478"/>
          <ac:cxnSpMkLst>
            <pc:docMk/>
            <pc:sldMk cId="781693496" sldId="288"/>
            <ac:cxnSpMk id="27" creationId="{75621258-2BAC-4C55-B0F7-E97A4C986C7B}"/>
          </ac:cxnSpMkLst>
        </pc:cxnChg>
        <pc:cxnChg chg="mod">
          <ac:chgData name="Antonio Carlos Meira Neto" userId="59b1efde8bf749db" providerId="LiveId" clId="{07B0453F-BBDB-4E33-BB4C-5A0F3C118591}" dt="2021-11-21T06:15:46.525" v="2438" actId="478"/>
          <ac:cxnSpMkLst>
            <pc:docMk/>
            <pc:sldMk cId="781693496" sldId="288"/>
            <ac:cxnSpMk id="28" creationId="{6E529779-B1CF-4BA3-9FB3-2FC7690C85B0}"/>
          </ac:cxnSpMkLst>
        </pc:cxnChg>
        <pc:cxnChg chg="mod">
          <ac:chgData name="Antonio Carlos Meira Neto" userId="59b1efde8bf749db" providerId="LiveId" clId="{07B0453F-BBDB-4E33-BB4C-5A0F3C118591}" dt="2021-11-21T06:15:46.525" v="2438" actId="478"/>
          <ac:cxnSpMkLst>
            <pc:docMk/>
            <pc:sldMk cId="781693496" sldId="288"/>
            <ac:cxnSpMk id="30" creationId="{AAEDBC33-6B9B-4F39-819B-1E662E53835F}"/>
          </ac:cxnSpMkLst>
        </pc:cxnChg>
        <pc:cxnChg chg="mod">
          <ac:chgData name="Antonio Carlos Meira Neto" userId="59b1efde8bf749db" providerId="LiveId" clId="{07B0453F-BBDB-4E33-BB4C-5A0F3C118591}" dt="2021-11-21T06:15:46.525" v="2438" actId="478"/>
          <ac:cxnSpMkLst>
            <pc:docMk/>
            <pc:sldMk cId="781693496" sldId="288"/>
            <ac:cxnSpMk id="31" creationId="{B9F966BE-AED6-4591-846C-1854A1A5DF88}"/>
          </ac:cxnSpMkLst>
        </pc:cxnChg>
        <pc:cxnChg chg="mod">
          <ac:chgData name="Antonio Carlos Meira Neto" userId="59b1efde8bf749db" providerId="LiveId" clId="{07B0453F-BBDB-4E33-BB4C-5A0F3C118591}" dt="2021-11-21T06:15:46.525" v="2438" actId="478"/>
          <ac:cxnSpMkLst>
            <pc:docMk/>
            <pc:sldMk cId="781693496" sldId="288"/>
            <ac:cxnSpMk id="32" creationId="{59EFF1A8-9EA0-4A61-AFB3-BF2133817C04}"/>
          </ac:cxnSpMkLst>
        </pc:cxnChg>
        <pc:cxnChg chg="del mod topLvl">
          <ac:chgData name="Antonio Carlos Meira Neto" userId="59b1efde8bf749db" providerId="LiveId" clId="{07B0453F-BBDB-4E33-BB4C-5A0F3C118591}" dt="2021-11-21T06:16:13.037" v="2447" actId="478"/>
          <ac:cxnSpMkLst>
            <pc:docMk/>
            <pc:sldMk cId="781693496" sldId="288"/>
            <ac:cxnSpMk id="44" creationId="{148FBCDD-6B09-4593-B3C9-1039460B46B5}"/>
          </ac:cxnSpMkLst>
        </pc:cxnChg>
        <pc:cxnChg chg="del mod topLvl">
          <ac:chgData name="Antonio Carlos Meira Neto" userId="59b1efde8bf749db" providerId="LiveId" clId="{07B0453F-BBDB-4E33-BB4C-5A0F3C118591}" dt="2021-11-21T06:16:07.924" v="2446" actId="478"/>
          <ac:cxnSpMkLst>
            <pc:docMk/>
            <pc:sldMk cId="781693496" sldId="288"/>
            <ac:cxnSpMk id="45" creationId="{19E65433-FD5B-4433-8182-B24D6D6E17E6}"/>
          </ac:cxnSpMkLst>
        </pc:cxnChg>
        <pc:cxnChg chg="mod">
          <ac:chgData name="Antonio Carlos Meira Neto" userId="59b1efde8bf749db" providerId="LiveId" clId="{07B0453F-BBDB-4E33-BB4C-5A0F3C118591}" dt="2021-11-22T04:38:44.297" v="12405"/>
          <ac:cxnSpMkLst>
            <pc:docMk/>
            <pc:sldMk cId="781693496" sldId="288"/>
            <ac:cxnSpMk id="50" creationId="{DBC28946-016A-43A3-B090-ADDF593A9EB5}"/>
          </ac:cxnSpMkLst>
        </pc:cxnChg>
        <pc:cxnChg chg="mod">
          <ac:chgData name="Antonio Carlos Meira Neto" userId="59b1efde8bf749db" providerId="LiveId" clId="{07B0453F-BBDB-4E33-BB4C-5A0F3C118591}" dt="2021-11-22T04:38:44.297" v="12405"/>
          <ac:cxnSpMkLst>
            <pc:docMk/>
            <pc:sldMk cId="781693496" sldId="288"/>
            <ac:cxnSpMk id="52" creationId="{7B38136A-8E8E-45CC-A3C6-144086860D87}"/>
          </ac:cxnSpMkLst>
        </pc:cxnChg>
        <pc:cxnChg chg="mod">
          <ac:chgData name="Antonio Carlos Meira Neto" userId="59b1efde8bf749db" providerId="LiveId" clId="{07B0453F-BBDB-4E33-BB4C-5A0F3C118591}" dt="2021-11-21T06:29:48.400" v="2606" actId="478"/>
          <ac:cxnSpMkLst>
            <pc:docMk/>
            <pc:sldMk cId="781693496" sldId="288"/>
            <ac:cxnSpMk id="53" creationId="{F3B72B70-CBE9-4F64-9AAF-07F453DADA5B}"/>
          </ac:cxnSpMkLst>
        </pc:cxnChg>
        <pc:cxnChg chg="mod">
          <ac:chgData name="Antonio Carlos Meira Neto" userId="59b1efde8bf749db" providerId="LiveId" clId="{07B0453F-BBDB-4E33-BB4C-5A0F3C118591}" dt="2021-11-21T06:29:48.400" v="2606" actId="478"/>
          <ac:cxnSpMkLst>
            <pc:docMk/>
            <pc:sldMk cId="781693496" sldId="288"/>
            <ac:cxnSpMk id="55" creationId="{96ADDC9F-E1BB-4B87-BBB4-40B9C165E1F0}"/>
          </ac:cxnSpMkLst>
        </pc:cxnChg>
        <pc:cxnChg chg="mod">
          <ac:chgData name="Antonio Carlos Meira Neto" userId="59b1efde8bf749db" providerId="LiveId" clId="{07B0453F-BBDB-4E33-BB4C-5A0F3C118591}" dt="2021-11-22T04:38:44.297" v="12405"/>
          <ac:cxnSpMkLst>
            <pc:docMk/>
            <pc:sldMk cId="781693496" sldId="288"/>
            <ac:cxnSpMk id="56" creationId="{8ABAF6C5-171D-4C63-A7A5-E08F4119CB0F}"/>
          </ac:cxnSpMkLst>
        </pc:cxnChg>
        <pc:cxnChg chg="mod">
          <ac:chgData name="Antonio Carlos Meira Neto" userId="59b1efde8bf749db" providerId="LiveId" clId="{07B0453F-BBDB-4E33-BB4C-5A0F3C118591}" dt="2021-11-22T04:38:44.297" v="12405"/>
          <ac:cxnSpMkLst>
            <pc:docMk/>
            <pc:sldMk cId="781693496" sldId="288"/>
            <ac:cxnSpMk id="57" creationId="{541532AC-BCF8-4905-9E9D-84537F9A8FBD}"/>
          </ac:cxnSpMkLst>
        </pc:cxnChg>
        <pc:cxnChg chg="mod">
          <ac:chgData name="Antonio Carlos Meira Neto" userId="59b1efde8bf749db" providerId="LiveId" clId="{07B0453F-BBDB-4E33-BB4C-5A0F3C118591}" dt="2021-11-21T06:29:48.400" v="2606" actId="478"/>
          <ac:cxnSpMkLst>
            <pc:docMk/>
            <pc:sldMk cId="781693496" sldId="288"/>
            <ac:cxnSpMk id="58" creationId="{AB16E3C3-15D6-40B3-BE4D-B8584D90FCC6}"/>
          </ac:cxnSpMkLst>
        </pc:cxnChg>
        <pc:cxnChg chg="mod">
          <ac:chgData name="Antonio Carlos Meira Neto" userId="59b1efde8bf749db" providerId="LiveId" clId="{07B0453F-BBDB-4E33-BB4C-5A0F3C118591}" dt="2021-11-22T04:38:44.297" v="12405"/>
          <ac:cxnSpMkLst>
            <pc:docMk/>
            <pc:sldMk cId="781693496" sldId="288"/>
            <ac:cxnSpMk id="58" creationId="{AEE3B47A-4697-40C9-8A91-D7327B0DCBD5}"/>
          </ac:cxnSpMkLst>
        </pc:cxnChg>
        <pc:cxnChg chg="mod">
          <ac:chgData name="Antonio Carlos Meira Neto" userId="59b1efde8bf749db" providerId="LiveId" clId="{07B0453F-BBDB-4E33-BB4C-5A0F3C118591}" dt="2021-11-21T06:29:48.400" v="2606" actId="478"/>
          <ac:cxnSpMkLst>
            <pc:docMk/>
            <pc:sldMk cId="781693496" sldId="288"/>
            <ac:cxnSpMk id="60" creationId="{A7932488-2636-4F50-BCED-E246CAA78A42}"/>
          </ac:cxnSpMkLst>
        </pc:cxnChg>
        <pc:cxnChg chg="mod">
          <ac:chgData name="Antonio Carlos Meira Neto" userId="59b1efde8bf749db" providerId="LiveId" clId="{07B0453F-BBDB-4E33-BB4C-5A0F3C118591}" dt="2021-11-22T04:38:44.297" v="12405"/>
          <ac:cxnSpMkLst>
            <pc:docMk/>
            <pc:sldMk cId="781693496" sldId="288"/>
            <ac:cxnSpMk id="60" creationId="{C6A1707D-2DB6-4873-A357-EAF1BB4908AF}"/>
          </ac:cxnSpMkLst>
        </pc:cxnChg>
        <pc:cxnChg chg="mod">
          <ac:chgData name="Antonio Carlos Meira Neto" userId="59b1efde8bf749db" providerId="LiveId" clId="{07B0453F-BBDB-4E33-BB4C-5A0F3C118591}" dt="2021-11-21T06:29:48.400" v="2606" actId="478"/>
          <ac:cxnSpMkLst>
            <pc:docMk/>
            <pc:sldMk cId="781693496" sldId="288"/>
            <ac:cxnSpMk id="61" creationId="{231A6DD0-4109-4E5D-BE76-EEC7A1FF04DA}"/>
          </ac:cxnSpMkLst>
        </pc:cxnChg>
        <pc:cxnChg chg="mod">
          <ac:chgData name="Antonio Carlos Meira Neto" userId="59b1efde8bf749db" providerId="LiveId" clId="{07B0453F-BBDB-4E33-BB4C-5A0F3C118591}" dt="2021-11-22T04:38:44.297" v="12405"/>
          <ac:cxnSpMkLst>
            <pc:docMk/>
            <pc:sldMk cId="781693496" sldId="288"/>
            <ac:cxnSpMk id="61" creationId="{8BF258DE-43C6-4342-8552-A9CB6493C542}"/>
          </ac:cxnSpMkLst>
        </pc:cxnChg>
        <pc:cxnChg chg="mod">
          <ac:chgData name="Antonio Carlos Meira Neto" userId="59b1efde8bf749db" providerId="LiveId" clId="{07B0453F-BBDB-4E33-BB4C-5A0F3C118591}" dt="2021-11-22T04:38:44.297" v="12405"/>
          <ac:cxnSpMkLst>
            <pc:docMk/>
            <pc:sldMk cId="781693496" sldId="288"/>
            <ac:cxnSpMk id="63" creationId="{284574D2-6107-4700-869C-0F6129F988C1}"/>
          </ac:cxnSpMkLst>
        </pc:cxnChg>
        <pc:cxnChg chg="mod">
          <ac:chgData name="Antonio Carlos Meira Neto" userId="59b1efde8bf749db" providerId="LiveId" clId="{07B0453F-BBDB-4E33-BB4C-5A0F3C118591}" dt="2021-11-22T04:38:44.297" v="12405"/>
          <ac:cxnSpMkLst>
            <pc:docMk/>
            <pc:sldMk cId="781693496" sldId="288"/>
            <ac:cxnSpMk id="64" creationId="{3DCB2F0F-C26F-4E7A-B02A-924EE76A36E5}"/>
          </ac:cxnSpMkLst>
        </pc:cxnChg>
        <pc:cxnChg chg="mod">
          <ac:chgData name="Antonio Carlos Meira Neto" userId="59b1efde8bf749db" providerId="LiveId" clId="{07B0453F-BBDB-4E33-BB4C-5A0F3C118591}" dt="2021-11-21T06:29:48.400" v="2606" actId="478"/>
          <ac:cxnSpMkLst>
            <pc:docMk/>
            <pc:sldMk cId="781693496" sldId="288"/>
            <ac:cxnSpMk id="65" creationId="{F7F9BDA3-B198-454D-B760-D213F6C440D5}"/>
          </ac:cxnSpMkLst>
        </pc:cxnChg>
        <pc:cxnChg chg="mod">
          <ac:chgData name="Antonio Carlos Meira Neto" userId="59b1efde8bf749db" providerId="LiveId" clId="{07B0453F-BBDB-4E33-BB4C-5A0F3C118591}" dt="2021-11-21T06:29:48.400" v="2606" actId="478"/>
          <ac:cxnSpMkLst>
            <pc:docMk/>
            <pc:sldMk cId="781693496" sldId="288"/>
            <ac:cxnSpMk id="66" creationId="{164A7342-C410-41B6-A123-135404033B1E}"/>
          </ac:cxnSpMkLst>
        </pc:cxnChg>
        <pc:cxnChg chg="mod">
          <ac:chgData name="Antonio Carlos Meira Neto" userId="59b1efde8bf749db" providerId="LiveId" clId="{07B0453F-BBDB-4E33-BB4C-5A0F3C118591}" dt="2021-11-22T04:38:44.297" v="12405"/>
          <ac:cxnSpMkLst>
            <pc:docMk/>
            <pc:sldMk cId="781693496" sldId="288"/>
            <ac:cxnSpMk id="68" creationId="{05B715D9-226D-4A13-BDB7-8BB00B9F25DE}"/>
          </ac:cxnSpMkLst>
        </pc:cxnChg>
        <pc:cxnChg chg="mod">
          <ac:chgData name="Antonio Carlos Meira Neto" userId="59b1efde8bf749db" providerId="LiveId" clId="{07B0453F-BBDB-4E33-BB4C-5A0F3C118591}" dt="2021-11-21T06:29:48.400" v="2606" actId="478"/>
          <ac:cxnSpMkLst>
            <pc:docMk/>
            <pc:sldMk cId="781693496" sldId="288"/>
            <ac:cxnSpMk id="68" creationId="{269E4C80-739A-4B1A-9878-E46E684D838F}"/>
          </ac:cxnSpMkLst>
        </pc:cxnChg>
        <pc:cxnChg chg="mod">
          <ac:chgData name="Antonio Carlos Meira Neto" userId="59b1efde8bf749db" providerId="LiveId" clId="{07B0453F-BBDB-4E33-BB4C-5A0F3C118591}" dt="2021-11-21T06:29:48.400" v="2606" actId="478"/>
          <ac:cxnSpMkLst>
            <pc:docMk/>
            <pc:sldMk cId="781693496" sldId="288"/>
            <ac:cxnSpMk id="69" creationId="{394DB960-5D47-4482-851C-B9C20F6649B8}"/>
          </ac:cxnSpMkLst>
        </pc:cxnChg>
        <pc:cxnChg chg="mod">
          <ac:chgData name="Antonio Carlos Meira Neto" userId="59b1efde8bf749db" providerId="LiveId" clId="{07B0453F-BBDB-4E33-BB4C-5A0F3C118591}" dt="2021-11-22T04:38:44.297" v="12405"/>
          <ac:cxnSpMkLst>
            <pc:docMk/>
            <pc:sldMk cId="781693496" sldId="288"/>
            <ac:cxnSpMk id="69" creationId="{7D32FF44-3C77-4696-9EC6-041F3A3C8D07}"/>
          </ac:cxnSpMkLst>
        </pc:cxnChg>
        <pc:cxnChg chg="mod">
          <ac:chgData name="Antonio Carlos Meira Neto" userId="59b1efde8bf749db" providerId="LiveId" clId="{07B0453F-BBDB-4E33-BB4C-5A0F3C118591}" dt="2021-11-21T06:29:48.400" v="2606" actId="478"/>
          <ac:cxnSpMkLst>
            <pc:docMk/>
            <pc:sldMk cId="781693496" sldId="288"/>
            <ac:cxnSpMk id="70" creationId="{C837CF5E-1BBD-4226-B899-1EB7CD464542}"/>
          </ac:cxnSpMkLst>
        </pc:cxnChg>
        <pc:cxnChg chg="mod">
          <ac:chgData name="Antonio Carlos Meira Neto" userId="59b1efde8bf749db" providerId="LiveId" clId="{07B0453F-BBDB-4E33-BB4C-5A0F3C118591}" dt="2021-11-22T04:38:44.297" v="12405"/>
          <ac:cxnSpMkLst>
            <pc:docMk/>
            <pc:sldMk cId="781693496" sldId="288"/>
            <ac:cxnSpMk id="71" creationId="{0CF1DCF8-BF10-4462-9542-4D3403D0AB85}"/>
          </ac:cxnSpMkLst>
        </pc:cxnChg>
        <pc:cxnChg chg="mod">
          <ac:chgData name="Antonio Carlos Meira Neto" userId="59b1efde8bf749db" providerId="LiveId" clId="{07B0453F-BBDB-4E33-BB4C-5A0F3C118591}" dt="2021-11-22T04:38:44.297" v="12405"/>
          <ac:cxnSpMkLst>
            <pc:docMk/>
            <pc:sldMk cId="781693496" sldId="288"/>
            <ac:cxnSpMk id="72" creationId="{1D5EBF4E-5571-4FE0-9C69-02655B680B8A}"/>
          </ac:cxnSpMkLst>
        </pc:cxnChg>
        <pc:cxnChg chg="mod">
          <ac:chgData name="Antonio Carlos Meira Neto" userId="59b1efde8bf749db" providerId="LiveId" clId="{07B0453F-BBDB-4E33-BB4C-5A0F3C118591}" dt="2021-11-22T04:38:44.297" v="12405"/>
          <ac:cxnSpMkLst>
            <pc:docMk/>
            <pc:sldMk cId="781693496" sldId="288"/>
            <ac:cxnSpMk id="73" creationId="{DA0FA99E-89DA-459B-9ED0-F9284B3957E3}"/>
          </ac:cxnSpMkLst>
        </pc:cxnChg>
        <pc:cxnChg chg="mod">
          <ac:chgData name="Antonio Carlos Meira Neto" userId="59b1efde8bf749db" providerId="LiveId" clId="{07B0453F-BBDB-4E33-BB4C-5A0F3C118591}" dt="2021-11-21T06:29:48.400" v="2606" actId="478"/>
          <ac:cxnSpMkLst>
            <pc:docMk/>
            <pc:sldMk cId="781693496" sldId="288"/>
            <ac:cxnSpMk id="74" creationId="{CD14D5CA-5CA3-4CC2-944D-980DE8A179C6}"/>
          </ac:cxnSpMkLst>
        </pc:cxnChg>
        <pc:cxnChg chg="mod">
          <ac:chgData name="Antonio Carlos Meira Neto" userId="59b1efde8bf749db" providerId="LiveId" clId="{07B0453F-BBDB-4E33-BB4C-5A0F3C118591}" dt="2021-11-22T04:36:04.243" v="12381" actId="478"/>
          <ac:cxnSpMkLst>
            <pc:docMk/>
            <pc:sldMk cId="781693496" sldId="288"/>
            <ac:cxnSpMk id="77" creationId="{84369C00-D07E-4F9D-9A76-ACA3BD14B89C}"/>
          </ac:cxnSpMkLst>
        </pc:cxnChg>
        <pc:cxnChg chg="mod">
          <ac:chgData name="Antonio Carlos Meira Neto" userId="59b1efde8bf749db" providerId="LiveId" clId="{07B0453F-BBDB-4E33-BB4C-5A0F3C118591}" dt="2021-11-22T04:36:04.243" v="12381" actId="478"/>
          <ac:cxnSpMkLst>
            <pc:docMk/>
            <pc:sldMk cId="781693496" sldId="288"/>
            <ac:cxnSpMk id="79" creationId="{AD3A6968-8B1E-401B-A624-E67CC76EA4C3}"/>
          </ac:cxnSpMkLst>
        </pc:cxnChg>
        <pc:cxnChg chg="mod">
          <ac:chgData name="Antonio Carlos Meira Neto" userId="59b1efde8bf749db" providerId="LiveId" clId="{07B0453F-BBDB-4E33-BB4C-5A0F3C118591}" dt="2021-11-22T04:36:04.243" v="12381" actId="478"/>
          <ac:cxnSpMkLst>
            <pc:docMk/>
            <pc:sldMk cId="781693496" sldId="288"/>
            <ac:cxnSpMk id="83" creationId="{4B84F601-5225-469C-B4EC-37FAE9EA19AB}"/>
          </ac:cxnSpMkLst>
        </pc:cxnChg>
        <pc:cxnChg chg="mod">
          <ac:chgData name="Antonio Carlos Meira Neto" userId="59b1efde8bf749db" providerId="LiveId" clId="{07B0453F-BBDB-4E33-BB4C-5A0F3C118591}" dt="2021-11-22T04:36:04.243" v="12381" actId="478"/>
          <ac:cxnSpMkLst>
            <pc:docMk/>
            <pc:sldMk cId="781693496" sldId="288"/>
            <ac:cxnSpMk id="84" creationId="{B88B0E19-F741-4FC0-AFC2-49A7616E6249}"/>
          </ac:cxnSpMkLst>
        </pc:cxnChg>
        <pc:cxnChg chg="mod">
          <ac:chgData name="Antonio Carlos Meira Neto" userId="59b1efde8bf749db" providerId="LiveId" clId="{07B0453F-BBDB-4E33-BB4C-5A0F3C118591}" dt="2021-11-22T04:36:04.243" v="12381" actId="478"/>
          <ac:cxnSpMkLst>
            <pc:docMk/>
            <pc:sldMk cId="781693496" sldId="288"/>
            <ac:cxnSpMk id="85" creationId="{52FC80CA-08C5-497E-A6E9-3AFFCB5432A4}"/>
          </ac:cxnSpMkLst>
        </pc:cxnChg>
        <pc:cxnChg chg="mod">
          <ac:chgData name="Antonio Carlos Meira Neto" userId="59b1efde8bf749db" providerId="LiveId" clId="{07B0453F-BBDB-4E33-BB4C-5A0F3C118591}" dt="2021-11-22T04:36:04.243" v="12381" actId="478"/>
          <ac:cxnSpMkLst>
            <pc:docMk/>
            <pc:sldMk cId="781693496" sldId="288"/>
            <ac:cxnSpMk id="87" creationId="{F7C4DE43-573F-414B-8D82-86733CEB53D7}"/>
          </ac:cxnSpMkLst>
        </pc:cxnChg>
        <pc:cxnChg chg="mod">
          <ac:chgData name="Antonio Carlos Meira Neto" userId="59b1efde8bf749db" providerId="LiveId" clId="{07B0453F-BBDB-4E33-BB4C-5A0F3C118591}" dt="2021-11-22T04:36:04.243" v="12381" actId="478"/>
          <ac:cxnSpMkLst>
            <pc:docMk/>
            <pc:sldMk cId="781693496" sldId="288"/>
            <ac:cxnSpMk id="88" creationId="{9D891133-3D2B-46BE-A04A-1B94FBAE8462}"/>
          </ac:cxnSpMkLst>
        </pc:cxnChg>
        <pc:cxnChg chg="mod">
          <ac:chgData name="Antonio Carlos Meira Neto" userId="59b1efde8bf749db" providerId="LiveId" clId="{07B0453F-BBDB-4E33-BB4C-5A0F3C118591}" dt="2021-11-22T04:36:04.243" v="12381" actId="478"/>
          <ac:cxnSpMkLst>
            <pc:docMk/>
            <pc:sldMk cId="781693496" sldId="288"/>
            <ac:cxnSpMk id="90" creationId="{6D69ACCC-7BF2-46C9-BAF3-E0EDECFF2787}"/>
          </ac:cxnSpMkLst>
        </pc:cxnChg>
        <pc:cxnChg chg="mod">
          <ac:chgData name="Antonio Carlos Meira Neto" userId="59b1efde8bf749db" providerId="LiveId" clId="{07B0453F-BBDB-4E33-BB4C-5A0F3C118591}" dt="2021-11-22T04:36:04.243" v="12381" actId="478"/>
          <ac:cxnSpMkLst>
            <pc:docMk/>
            <pc:sldMk cId="781693496" sldId="288"/>
            <ac:cxnSpMk id="91" creationId="{7AE15AA0-3EB8-47F1-A734-299CBCF1EA9D}"/>
          </ac:cxnSpMkLst>
        </pc:cxnChg>
        <pc:cxnChg chg="mod">
          <ac:chgData name="Antonio Carlos Meira Neto" userId="59b1efde8bf749db" providerId="LiveId" clId="{07B0453F-BBDB-4E33-BB4C-5A0F3C118591}" dt="2021-11-22T04:36:04.243" v="12381" actId="478"/>
          <ac:cxnSpMkLst>
            <pc:docMk/>
            <pc:sldMk cId="781693496" sldId="288"/>
            <ac:cxnSpMk id="95" creationId="{232C98C0-DA8D-4E64-BFD2-992D237B049B}"/>
          </ac:cxnSpMkLst>
        </pc:cxnChg>
        <pc:cxnChg chg="mod">
          <ac:chgData name="Antonio Carlos Meira Neto" userId="59b1efde8bf749db" providerId="LiveId" clId="{07B0453F-BBDB-4E33-BB4C-5A0F3C118591}" dt="2021-11-22T04:36:04.243" v="12381" actId="478"/>
          <ac:cxnSpMkLst>
            <pc:docMk/>
            <pc:sldMk cId="781693496" sldId="288"/>
            <ac:cxnSpMk id="96" creationId="{28B6BFEB-4659-4BAC-AD86-24E1D75D448E}"/>
          </ac:cxnSpMkLst>
        </pc:cxnChg>
        <pc:cxnChg chg="mod">
          <ac:chgData name="Antonio Carlos Meira Neto" userId="59b1efde8bf749db" providerId="LiveId" clId="{07B0453F-BBDB-4E33-BB4C-5A0F3C118591}" dt="2021-11-22T04:36:04.243" v="12381" actId="478"/>
          <ac:cxnSpMkLst>
            <pc:docMk/>
            <pc:sldMk cId="781693496" sldId="288"/>
            <ac:cxnSpMk id="98" creationId="{D143D6AE-41A2-4C40-9D5C-E7FDE223AE51}"/>
          </ac:cxnSpMkLst>
        </pc:cxnChg>
        <pc:cxnChg chg="mod">
          <ac:chgData name="Antonio Carlos Meira Neto" userId="59b1efde8bf749db" providerId="LiveId" clId="{07B0453F-BBDB-4E33-BB4C-5A0F3C118591}" dt="2021-11-22T04:36:04.243" v="12381" actId="478"/>
          <ac:cxnSpMkLst>
            <pc:docMk/>
            <pc:sldMk cId="781693496" sldId="288"/>
            <ac:cxnSpMk id="99" creationId="{125197A8-BACF-4029-9EB7-F2B86B9EB83A}"/>
          </ac:cxnSpMkLst>
        </pc:cxnChg>
        <pc:cxnChg chg="mod">
          <ac:chgData name="Antonio Carlos Meira Neto" userId="59b1efde8bf749db" providerId="LiveId" clId="{07B0453F-BBDB-4E33-BB4C-5A0F3C118591}" dt="2021-11-22T04:36:04.243" v="12381" actId="478"/>
          <ac:cxnSpMkLst>
            <pc:docMk/>
            <pc:sldMk cId="781693496" sldId="288"/>
            <ac:cxnSpMk id="100" creationId="{20628931-ECFF-4A98-A87E-F766B41D3D46}"/>
          </ac:cxnSpMkLst>
        </pc:cxnChg>
      </pc:sldChg>
      <pc:sldChg chg="add mod ord modShow">
        <pc:chgData name="Antonio Carlos Meira Neto" userId="59b1efde8bf749db" providerId="LiveId" clId="{07B0453F-BBDB-4E33-BB4C-5A0F3C118591}" dt="2021-11-21T07:19:33.407" v="3158"/>
        <pc:sldMkLst>
          <pc:docMk/>
          <pc:sldMk cId="61562744" sldId="289"/>
        </pc:sldMkLst>
      </pc:sldChg>
      <pc:sldChg chg="addSp delSp modSp add del mod">
        <pc:chgData name="Antonio Carlos Meira Neto" userId="59b1efde8bf749db" providerId="LiveId" clId="{07B0453F-BBDB-4E33-BB4C-5A0F3C118591}" dt="2021-11-21T06:24:54.910" v="2567" actId="47"/>
        <pc:sldMkLst>
          <pc:docMk/>
          <pc:sldMk cId="3363368266" sldId="289"/>
        </pc:sldMkLst>
        <pc:spChg chg="del">
          <ac:chgData name="Antonio Carlos Meira Neto" userId="59b1efde8bf749db" providerId="LiveId" clId="{07B0453F-BBDB-4E33-BB4C-5A0F3C118591}" dt="2021-11-21T06:21:27.855" v="2516" actId="478"/>
          <ac:spMkLst>
            <pc:docMk/>
            <pc:sldMk cId="3363368266" sldId="289"/>
            <ac:spMk id="104" creationId="{7B033DAA-21C0-4593-B730-31E6DC38142A}"/>
          </ac:spMkLst>
        </pc:spChg>
        <pc:spChg chg="del">
          <ac:chgData name="Antonio Carlos Meira Neto" userId="59b1efde8bf749db" providerId="LiveId" clId="{07B0453F-BBDB-4E33-BB4C-5A0F3C118591}" dt="2021-11-21T06:21:27.855" v="2516" actId="478"/>
          <ac:spMkLst>
            <pc:docMk/>
            <pc:sldMk cId="3363368266" sldId="289"/>
            <ac:spMk id="105" creationId="{BA8F6C74-246A-4949-9CE4-4EDE6AE55970}"/>
          </ac:spMkLst>
        </pc:spChg>
        <pc:spChg chg="mod">
          <ac:chgData name="Antonio Carlos Meira Neto" userId="59b1efde8bf749db" providerId="LiveId" clId="{07B0453F-BBDB-4E33-BB4C-5A0F3C118591}" dt="2021-11-21T06:22:20.766" v="2524" actId="1076"/>
          <ac:spMkLst>
            <pc:docMk/>
            <pc:sldMk cId="3363368266" sldId="289"/>
            <ac:spMk id="106" creationId="{7BB62F04-F838-4F53-9C6B-430B653DD1B4}"/>
          </ac:spMkLst>
        </pc:spChg>
        <pc:spChg chg="mod">
          <ac:chgData name="Antonio Carlos Meira Neto" userId="59b1efde8bf749db" providerId="LiveId" clId="{07B0453F-BBDB-4E33-BB4C-5A0F3C118591}" dt="2021-11-21T06:21:34.367" v="2519"/>
          <ac:spMkLst>
            <pc:docMk/>
            <pc:sldMk cId="3363368266" sldId="289"/>
            <ac:spMk id="115" creationId="{5B17BF83-C5D9-4C60-95D7-794BA9994E9B}"/>
          </ac:spMkLst>
        </pc:spChg>
        <pc:spChg chg="mod">
          <ac:chgData name="Antonio Carlos Meira Neto" userId="59b1efde8bf749db" providerId="LiveId" clId="{07B0453F-BBDB-4E33-BB4C-5A0F3C118591}" dt="2021-11-21T06:21:34.367" v="2519"/>
          <ac:spMkLst>
            <pc:docMk/>
            <pc:sldMk cId="3363368266" sldId="289"/>
            <ac:spMk id="116" creationId="{A663E4D2-56C1-4FE6-8165-EDC074349507}"/>
          </ac:spMkLst>
        </pc:spChg>
        <pc:spChg chg="mod">
          <ac:chgData name="Antonio Carlos Meira Neto" userId="59b1efde8bf749db" providerId="LiveId" clId="{07B0453F-BBDB-4E33-BB4C-5A0F3C118591}" dt="2021-11-21T06:21:34.367" v="2519"/>
          <ac:spMkLst>
            <pc:docMk/>
            <pc:sldMk cId="3363368266" sldId="289"/>
            <ac:spMk id="117" creationId="{8C42CD46-CD33-4BF6-B656-DB8DA0DC7F60}"/>
          </ac:spMkLst>
        </pc:spChg>
        <pc:spChg chg="mod">
          <ac:chgData name="Antonio Carlos Meira Neto" userId="59b1efde8bf749db" providerId="LiveId" clId="{07B0453F-BBDB-4E33-BB4C-5A0F3C118591}" dt="2021-11-21T06:21:34.367" v="2519"/>
          <ac:spMkLst>
            <pc:docMk/>
            <pc:sldMk cId="3363368266" sldId="289"/>
            <ac:spMk id="118" creationId="{1E046EAC-C6B2-417A-BE40-3CDB3E82ED99}"/>
          </ac:spMkLst>
        </pc:spChg>
        <pc:spChg chg="mod">
          <ac:chgData name="Antonio Carlos Meira Neto" userId="59b1efde8bf749db" providerId="LiveId" clId="{07B0453F-BBDB-4E33-BB4C-5A0F3C118591}" dt="2021-11-21T06:21:34.367" v="2519"/>
          <ac:spMkLst>
            <pc:docMk/>
            <pc:sldMk cId="3363368266" sldId="289"/>
            <ac:spMk id="119" creationId="{CB1CAD99-A891-4C13-B56B-F2E16033F9D1}"/>
          </ac:spMkLst>
        </pc:spChg>
        <pc:spChg chg="mod">
          <ac:chgData name="Antonio Carlos Meira Neto" userId="59b1efde8bf749db" providerId="LiveId" clId="{07B0453F-BBDB-4E33-BB4C-5A0F3C118591}" dt="2021-11-21T06:21:34.367" v="2519"/>
          <ac:spMkLst>
            <pc:docMk/>
            <pc:sldMk cId="3363368266" sldId="289"/>
            <ac:spMk id="120" creationId="{6C708D36-A965-4749-BD7D-AB3652197DBC}"/>
          </ac:spMkLst>
        </pc:spChg>
        <pc:spChg chg="mod">
          <ac:chgData name="Antonio Carlos Meira Neto" userId="59b1efde8bf749db" providerId="LiveId" clId="{07B0453F-BBDB-4E33-BB4C-5A0F3C118591}" dt="2021-11-21T06:21:34.367" v="2519"/>
          <ac:spMkLst>
            <pc:docMk/>
            <pc:sldMk cId="3363368266" sldId="289"/>
            <ac:spMk id="121" creationId="{1A10A8B8-5CCE-4D75-9BD6-A27E1C77E0BB}"/>
          </ac:spMkLst>
        </pc:spChg>
        <pc:spChg chg="mod">
          <ac:chgData name="Antonio Carlos Meira Neto" userId="59b1efde8bf749db" providerId="LiveId" clId="{07B0453F-BBDB-4E33-BB4C-5A0F3C118591}" dt="2021-11-21T06:21:34.367" v="2519"/>
          <ac:spMkLst>
            <pc:docMk/>
            <pc:sldMk cId="3363368266" sldId="289"/>
            <ac:spMk id="123" creationId="{2C39ACA1-1B96-4056-B9C0-1CCF9988E42D}"/>
          </ac:spMkLst>
        </pc:spChg>
        <pc:spChg chg="mod">
          <ac:chgData name="Antonio Carlos Meira Neto" userId="59b1efde8bf749db" providerId="LiveId" clId="{07B0453F-BBDB-4E33-BB4C-5A0F3C118591}" dt="2021-11-21T06:21:34.367" v="2519"/>
          <ac:spMkLst>
            <pc:docMk/>
            <pc:sldMk cId="3363368266" sldId="289"/>
            <ac:spMk id="125" creationId="{A90F368E-2920-4AC6-97BE-D61DA8CC9C75}"/>
          </ac:spMkLst>
        </pc:spChg>
        <pc:spChg chg="mod">
          <ac:chgData name="Antonio Carlos Meira Neto" userId="59b1efde8bf749db" providerId="LiveId" clId="{07B0453F-BBDB-4E33-BB4C-5A0F3C118591}" dt="2021-11-21T06:21:34.367" v="2519"/>
          <ac:spMkLst>
            <pc:docMk/>
            <pc:sldMk cId="3363368266" sldId="289"/>
            <ac:spMk id="126" creationId="{97BAC387-3352-487D-AA35-FFF30B0C911F}"/>
          </ac:spMkLst>
        </pc:spChg>
        <pc:spChg chg="mod">
          <ac:chgData name="Antonio Carlos Meira Neto" userId="59b1efde8bf749db" providerId="LiveId" clId="{07B0453F-BBDB-4E33-BB4C-5A0F3C118591}" dt="2021-11-21T06:21:34.367" v="2519"/>
          <ac:spMkLst>
            <pc:docMk/>
            <pc:sldMk cId="3363368266" sldId="289"/>
            <ac:spMk id="128" creationId="{1A237B07-B6EB-47CC-AFD9-F241ECED56D3}"/>
          </ac:spMkLst>
        </pc:spChg>
        <pc:spChg chg="mod">
          <ac:chgData name="Antonio Carlos Meira Neto" userId="59b1efde8bf749db" providerId="LiveId" clId="{07B0453F-BBDB-4E33-BB4C-5A0F3C118591}" dt="2021-11-21T06:21:34.367" v="2519"/>
          <ac:spMkLst>
            <pc:docMk/>
            <pc:sldMk cId="3363368266" sldId="289"/>
            <ac:spMk id="131" creationId="{D7D19B33-4673-497C-AB3D-79DB318F09BD}"/>
          </ac:spMkLst>
        </pc:spChg>
        <pc:spChg chg="mod">
          <ac:chgData name="Antonio Carlos Meira Neto" userId="59b1efde8bf749db" providerId="LiveId" clId="{07B0453F-BBDB-4E33-BB4C-5A0F3C118591}" dt="2021-11-21T06:21:34.367" v="2519"/>
          <ac:spMkLst>
            <pc:docMk/>
            <pc:sldMk cId="3363368266" sldId="289"/>
            <ac:spMk id="132" creationId="{F834B8F6-8366-4532-852C-31098E33F73C}"/>
          </ac:spMkLst>
        </pc:spChg>
        <pc:spChg chg="mod">
          <ac:chgData name="Antonio Carlos Meira Neto" userId="59b1efde8bf749db" providerId="LiveId" clId="{07B0453F-BBDB-4E33-BB4C-5A0F3C118591}" dt="2021-11-21T06:21:34.367" v="2519"/>
          <ac:spMkLst>
            <pc:docMk/>
            <pc:sldMk cId="3363368266" sldId="289"/>
            <ac:spMk id="133" creationId="{5A561721-B5A1-4A1B-887D-E1AD8C2CD237}"/>
          </ac:spMkLst>
        </pc:spChg>
        <pc:spChg chg="mod">
          <ac:chgData name="Antonio Carlos Meira Neto" userId="59b1efde8bf749db" providerId="LiveId" clId="{07B0453F-BBDB-4E33-BB4C-5A0F3C118591}" dt="2021-11-21T06:21:34.367" v="2519"/>
          <ac:spMkLst>
            <pc:docMk/>
            <pc:sldMk cId="3363368266" sldId="289"/>
            <ac:spMk id="136" creationId="{29716D3C-E8B3-4E17-AF69-6A549840C82C}"/>
          </ac:spMkLst>
        </pc:spChg>
        <pc:spChg chg="mod">
          <ac:chgData name="Antonio Carlos Meira Neto" userId="59b1efde8bf749db" providerId="LiveId" clId="{07B0453F-BBDB-4E33-BB4C-5A0F3C118591}" dt="2021-11-21T06:21:34.367" v="2519"/>
          <ac:spMkLst>
            <pc:docMk/>
            <pc:sldMk cId="3363368266" sldId="289"/>
            <ac:spMk id="140" creationId="{15D973C8-BEB3-465E-8948-6217D1DC4992}"/>
          </ac:spMkLst>
        </pc:spChg>
        <pc:spChg chg="mod">
          <ac:chgData name="Antonio Carlos Meira Neto" userId="59b1efde8bf749db" providerId="LiveId" clId="{07B0453F-BBDB-4E33-BB4C-5A0F3C118591}" dt="2021-11-21T06:21:34.367" v="2519"/>
          <ac:spMkLst>
            <pc:docMk/>
            <pc:sldMk cId="3363368266" sldId="289"/>
            <ac:spMk id="141" creationId="{2EDB2B5C-C3CA-4BC9-B478-F233643B9F69}"/>
          </ac:spMkLst>
        </pc:spChg>
        <pc:spChg chg="mod">
          <ac:chgData name="Antonio Carlos Meira Neto" userId="59b1efde8bf749db" providerId="LiveId" clId="{07B0453F-BBDB-4E33-BB4C-5A0F3C118591}" dt="2021-11-21T06:21:34.367" v="2519"/>
          <ac:spMkLst>
            <pc:docMk/>
            <pc:sldMk cId="3363368266" sldId="289"/>
            <ac:spMk id="142" creationId="{95F53494-B462-4D35-9513-90B4861FB9DA}"/>
          </ac:spMkLst>
        </pc:spChg>
        <pc:spChg chg="mod">
          <ac:chgData name="Antonio Carlos Meira Neto" userId="59b1efde8bf749db" providerId="LiveId" clId="{07B0453F-BBDB-4E33-BB4C-5A0F3C118591}" dt="2021-11-21T06:21:34.367" v="2519"/>
          <ac:spMkLst>
            <pc:docMk/>
            <pc:sldMk cId="3363368266" sldId="289"/>
            <ac:spMk id="144" creationId="{B12D85A2-3AED-4F7E-8587-80B66EA4FCCB}"/>
          </ac:spMkLst>
        </pc:spChg>
        <pc:spChg chg="mod">
          <ac:chgData name="Antonio Carlos Meira Neto" userId="59b1efde8bf749db" providerId="LiveId" clId="{07B0453F-BBDB-4E33-BB4C-5A0F3C118591}" dt="2021-11-21T06:21:34.367" v="2519"/>
          <ac:spMkLst>
            <pc:docMk/>
            <pc:sldMk cId="3363368266" sldId="289"/>
            <ac:spMk id="145" creationId="{8C749349-CC90-44F1-A569-FFCDC9CF9063}"/>
          </ac:spMkLst>
        </pc:spChg>
        <pc:spChg chg="mod">
          <ac:chgData name="Antonio Carlos Meira Neto" userId="59b1efde8bf749db" providerId="LiveId" clId="{07B0453F-BBDB-4E33-BB4C-5A0F3C118591}" dt="2021-11-21T06:21:34.367" v="2519"/>
          <ac:spMkLst>
            <pc:docMk/>
            <pc:sldMk cId="3363368266" sldId="289"/>
            <ac:spMk id="147" creationId="{7A73C0D0-3F2F-4689-84CC-909F7C7FC895}"/>
          </ac:spMkLst>
        </pc:spChg>
        <pc:spChg chg="mod">
          <ac:chgData name="Antonio Carlos Meira Neto" userId="59b1efde8bf749db" providerId="LiveId" clId="{07B0453F-BBDB-4E33-BB4C-5A0F3C118591}" dt="2021-11-21T06:21:34.367" v="2519"/>
          <ac:spMkLst>
            <pc:docMk/>
            <pc:sldMk cId="3363368266" sldId="289"/>
            <ac:spMk id="149" creationId="{E8219AA3-0815-4869-A3E2-2F0042142458}"/>
          </ac:spMkLst>
        </pc:spChg>
        <pc:spChg chg="mod">
          <ac:chgData name="Antonio Carlos Meira Neto" userId="59b1efde8bf749db" providerId="LiveId" clId="{07B0453F-BBDB-4E33-BB4C-5A0F3C118591}" dt="2021-11-21T06:21:34.367" v="2519"/>
          <ac:spMkLst>
            <pc:docMk/>
            <pc:sldMk cId="3363368266" sldId="289"/>
            <ac:spMk id="150" creationId="{99406E9B-16C2-4ED3-AC79-9BB089078E1D}"/>
          </ac:spMkLst>
        </pc:spChg>
        <pc:spChg chg="mod">
          <ac:chgData name="Antonio Carlos Meira Neto" userId="59b1efde8bf749db" providerId="LiveId" clId="{07B0453F-BBDB-4E33-BB4C-5A0F3C118591}" dt="2021-11-21T06:21:34.367" v="2519"/>
          <ac:spMkLst>
            <pc:docMk/>
            <pc:sldMk cId="3363368266" sldId="289"/>
            <ac:spMk id="151" creationId="{881BE1C5-6D3A-44B5-9F25-24727C991DC9}"/>
          </ac:spMkLst>
        </pc:spChg>
        <pc:spChg chg="mod">
          <ac:chgData name="Antonio Carlos Meira Neto" userId="59b1efde8bf749db" providerId="LiveId" clId="{07B0453F-BBDB-4E33-BB4C-5A0F3C118591}" dt="2021-11-21T06:21:34.367" v="2519"/>
          <ac:spMkLst>
            <pc:docMk/>
            <pc:sldMk cId="3363368266" sldId="289"/>
            <ac:spMk id="155" creationId="{B93A5368-B075-4AC1-B870-E95653BF2477}"/>
          </ac:spMkLst>
        </pc:spChg>
        <pc:spChg chg="mod">
          <ac:chgData name="Antonio Carlos Meira Neto" userId="59b1efde8bf749db" providerId="LiveId" clId="{07B0453F-BBDB-4E33-BB4C-5A0F3C118591}" dt="2021-11-21T06:21:34.367" v="2519"/>
          <ac:spMkLst>
            <pc:docMk/>
            <pc:sldMk cId="3363368266" sldId="289"/>
            <ac:spMk id="158" creationId="{7E3E477B-6D0F-49EC-A18E-9D09DD7613B6}"/>
          </ac:spMkLst>
        </pc:spChg>
        <pc:spChg chg="mod">
          <ac:chgData name="Antonio Carlos Meira Neto" userId="59b1efde8bf749db" providerId="LiveId" clId="{07B0453F-BBDB-4E33-BB4C-5A0F3C118591}" dt="2021-11-21T06:21:34.367" v="2519"/>
          <ac:spMkLst>
            <pc:docMk/>
            <pc:sldMk cId="3363368266" sldId="289"/>
            <ac:spMk id="161" creationId="{522F01A5-9A09-49AC-9DA6-20119E907AA0}"/>
          </ac:spMkLst>
        </pc:spChg>
        <pc:spChg chg="mod">
          <ac:chgData name="Antonio Carlos Meira Neto" userId="59b1efde8bf749db" providerId="LiveId" clId="{07B0453F-BBDB-4E33-BB4C-5A0F3C118591}" dt="2021-11-21T06:21:34.367" v="2519"/>
          <ac:spMkLst>
            <pc:docMk/>
            <pc:sldMk cId="3363368266" sldId="289"/>
            <ac:spMk id="162" creationId="{CEF229B3-2A4A-4240-8FA4-49F44B166801}"/>
          </ac:spMkLst>
        </pc:spChg>
        <pc:spChg chg="mod">
          <ac:chgData name="Antonio Carlos Meira Neto" userId="59b1efde8bf749db" providerId="LiveId" clId="{07B0453F-BBDB-4E33-BB4C-5A0F3C118591}" dt="2021-11-21T06:21:34.367" v="2519"/>
          <ac:spMkLst>
            <pc:docMk/>
            <pc:sldMk cId="3363368266" sldId="289"/>
            <ac:spMk id="163" creationId="{8E4CF612-A291-43A5-AD00-DDD6526C0638}"/>
          </ac:spMkLst>
        </pc:spChg>
        <pc:spChg chg="mod">
          <ac:chgData name="Antonio Carlos Meira Neto" userId="59b1efde8bf749db" providerId="LiveId" clId="{07B0453F-BBDB-4E33-BB4C-5A0F3C118591}" dt="2021-11-21T06:21:34.367" v="2519"/>
          <ac:spMkLst>
            <pc:docMk/>
            <pc:sldMk cId="3363368266" sldId="289"/>
            <ac:spMk id="166" creationId="{33D031A6-6817-4FA3-87BB-551F250E028E}"/>
          </ac:spMkLst>
        </pc:spChg>
        <pc:spChg chg="mod">
          <ac:chgData name="Antonio Carlos Meira Neto" userId="59b1efde8bf749db" providerId="LiveId" clId="{07B0453F-BBDB-4E33-BB4C-5A0F3C118591}" dt="2021-11-21T06:21:34.367" v="2519"/>
          <ac:spMkLst>
            <pc:docMk/>
            <pc:sldMk cId="3363368266" sldId="289"/>
            <ac:spMk id="170" creationId="{9166F91F-3C17-4229-98BE-AA9EC9C1697C}"/>
          </ac:spMkLst>
        </pc:spChg>
        <pc:spChg chg="mod">
          <ac:chgData name="Antonio Carlos Meira Neto" userId="59b1efde8bf749db" providerId="LiveId" clId="{07B0453F-BBDB-4E33-BB4C-5A0F3C118591}" dt="2021-11-21T06:21:34.367" v="2519"/>
          <ac:spMkLst>
            <pc:docMk/>
            <pc:sldMk cId="3363368266" sldId="289"/>
            <ac:spMk id="171" creationId="{D4DA9C0C-6494-4548-ADE3-8692D321F96B}"/>
          </ac:spMkLst>
        </pc:spChg>
        <pc:spChg chg="mod">
          <ac:chgData name="Antonio Carlos Meira Neto" userId="59b1efde8bf749db" providerId="LiveId" clId="{07B0453F-BBDB-4E33-BB4C-5A0F3C118591}" dt="2021-11-21T06:21:34.367" v="2519"/>
          <ac:spMkLst>
            <pc:docMk/>
            <pc:sldMk cId="3363368266" sldId="289"/>
            <ac:spMk id="172" creationId="{361A6460-F1D1-4B84-B0F8-9130BF06029F}"/>
          </ac:spMkLst>
        </pc:spChg>
        <pc:grpChg chg="del">
          <ac:chgData name="Antonio Carlos Meira Neto" userId="59b1efde8bf749db" providerId="LiveId" clId="{07B0453F-BBDB-4E33-BB4C-5A0F3C118591}" dt="2021-11-21T06:21:27.855" v="2516" actId="478"/>
          <ac:grpSpMkLst>
            <pc:docMk/>
            <pc:sldMk cId="3363368266" sldId="289"/>
            <ac:grpSpMk id="42" creationId="{12170735-8A61-496D-A4A9-7EB355FFA53E}"/>
          </ac:grpSpMkLst>
        </pc:grpChg>
        <pc:grpChg chg="del">
          <ac:chgData name="Antonio Carlos Meira Neto" userId="59b1efde8bf749db" providerId="LiveId" clId="{07B0453F-BBDB-4E33-BB4C-5A0F3C118591}" dt="2021-11-21T06:21:27.855" v="2516" actId="478"/>
          <ac:grpSpMkLst>
            <pc:docMk/>
            <pc:sldMk cId="3363368266" sldId="289"/>
            <ac:grpSpMk id="43" creationId="{7329A1C9-6C7D-4055-8240-862B018FD8C0}"/>
          </ac:grpSpMkLst>
        </pc:grpChg>
        <pc:grpChg chg="add mod">
          <ac:chgData name="Antonio Carlos Meira Neto" userId="59b1efde8bf749db" providerId="LiveId" clId="{07B0453F-BBDB-4E33-BB4C-5A0F3C118591}" dt="2021-11-21T06:21:38.736" v="2520" actId="1076"/>
          <ac:grpSpMkLst>
            <pc:docMk/>
            <pc:sldMk cId="3363368266" sldId="289"/>
            <ac:grpSpMk id="108" creationId="{61FD40F3-E836-4DD5-B5F7-2D42789A671F}"/>
          </ac:grpSpMkLst>
        </pc:grpChg>
        <pc:grpChg chg="mod">
          <ac:chgData name="Antonio Carlos Meira Neto" userId="59b1efde8bf749db" providerId="LiveId" clId="{07B0453F-BBDB-4E33-BB4C-5A0F3C118591}" dt="2021-11-21T06:21:34.367" v="2519"/>
          <ac:grpSpMkLst>
            <pc:docMk/>
            <pc:sldMk cId="3363368266" sldId="289"/>
            <ac:grpSpMk id="110" creationId="{248B2EAB-727C-4D34-A867-7200E60469A6}"/>
          </ac:grpSpMkLst>
        </pc:grpChg>
        <pc:grpChg chg="mod">
          <ac:chgData name="Antonio Carlos Meira Neto" userId="59b1efde8bf749db" providerId="LiveId" clId="{07B0453F-BBDB-4E33-BB4C-5A0F3C118591}" dt="2021-11-21T06:21:34.367" v="2519"/>
          <ac:grpSpMkLst>
            <pc:docMk/>
            <pc:sldMk cId="3363368266" sldId="289"/>
            <ac:grpSpMk id="112" creationId="{336C76B7-1CDF-44EC-815B-E1AA1060E9BA}"/>
          </ac:grpSpMkLst>
        </pc:grpChg>
        <pc:graphicFrameChg chg="mod">
          <ac:chgData name="Antonio Carlos Meira Neto" userId="59b1efde8bf749db" providerId="LiveId" clId="{07B0453F-BBDB-4E33-BB4C-5A0F3C118591}" dt="2021-11-21T06:22:23.883" v="2525" actId="1076"/>
          <ac:graphicFrameMkLst>
            <pc:docMk/>
            <pc:sldMk cId="3363368266" sldId="289"/>
            <ac:graphicFrameMk id="109" creationId="{690DC375-4771-45AE-BEAB-21205B29C4E0}"/>
          </ac:graphicFrameMkLst>
        </pc:graphicFrameChg>
        <pc:picChg chg="del">
          <ac:chgData name="Antonio Carlos Meira Neto" userId="59b1efde8bf749db" providerId="LiveId" clId="{07B0453F-BBDB-4E33-BB4C-5A0F3C118591}" dt="2021-11-21T06:21:28.612" v="2517" actId="478"/>
          <ac:picMkLst>
            <pc:docMk/>
            <pc:sldMk cId="3363368266" sldId="289"/>
            <ac:picMk id="40" creationId="{E3B5B3EB-697E-46CF-86F3-61077008297E}"/>
          </ac:picMkLst>
        </pc:picChg>
        <pc:cxnChg chg="mod">
          <ac:chgData name="Antonio Carlos Meira Neto" userId="59b1efde8bf749db" providerId="LiveId" clId="{07B0453F-BBDB-4E33-BB4C-5A0F3C118591}" dt="2021-11-21T06:21:27.855" v="2516" actId="478"/>
          <ac:cxnSpMkLst>
            <pc:docMk/>
            <pc:sldMk cId="3363368266" sldId="289"/>
            <ac:cxnSpMk id="53" creationId="{F3B72B70-CBE9-4F64-9AAF-07F453DADA5B}"/>
          </ac:cxnSpMkLst>
        </pc:cxnChg>
        <pc:cxnChg chg="mod">
          <ac:chgData name="Antonio Carlos Meira Neto" userId="59b1efde8bf749db" providerId="LiveId" clId="{07B0453F-BBDB-4E33-BB4C-5A0F3C118591}" dt="2021-11-21T06:21:27.855" v="2516" actId="478"/>
          <ac:cxnSpMkLst>
            <pc:docMk/>
            <pc:sldMk cId="3363368266" sldId="289"/>
            <ac:cxnSpMk id="55" creationId="{96ADDC9F-E1BB-4B87-BBB4-40B9C165E1F0}"/>
          </ac:cxnSpMkLst>
        </pc:cxnChg>
        <pc:cxnChg chg="mod">
          <ac:chgData name="Antonio Carlos Meira Neto" userId="59b1efde8bf749db" providerId="LiveId" clId="{07B0453F-BBDB-4E33-BB4C-5A0F3C118591}" dt="2021-11-21T06:21:27.855" v="2516" actId="478"/>
          <ac:cxnSpMkLst>
            <pc:docMk/>
            <pc:sldMk cId="3363368266" sldId="289"/>
            <ac:cxnSpMk id="58" creationId="{AB16E3C3-15D6-40B3-BE4D-B8584D90FCC6}"/>
          </ac:cxnSpMkLst>
        </pc:cxnChg>
        <pc:cxnChg chg="mod">
          <ac:chgData name="Antonio Carlos Meira Neto" userId="59b1efde8bf749db" providerId="LiveId" clId="{07B0453F-BBDB-4E33-BB4C-5A0F3C118591}" dt="2021-11-21T06:21:27.855" v="2516" actId="478"/>
          <ac:cxnSpMkLst>
            <pc:docMk/>
            <pc:sldMk cId="3363368266" sldId="289"/>
            <ac:cxnSpMk id="60" creationId="{A7932488-2636-4F50-BCED-E246CAA78A42}"/>
          </ac:cxnSpMkLst>
        </pc:cxnChg>
        <pc:cxnChg chg="mod">
          <ac:chgData name="Antonio Carlos Meira Neto" userId="59b1efde8bf749db" providerId="LiveId" clId="{07B0453F-BBDB-4E33-BB4C-5A0F3C118591}" dt="2021-11-21T06:21:27.855" v="2516" actId="478"/>
          <ac:cxnSpMkLst>
            <pc:docMk/>
            <pc:sldMk cId="3363368266" sldId="289"/>
            <ac:cxnSpMk id="61" creationId="{231A6DD0-4109-4E5D-BE76-EEC7A1FF04DA}"/>
          </ac:cxnSpMkLst>
        </pc:cxnChg>
        <pc:cxnChg chg="mod">
          <ac:chgData name="Antonio Carlos Meira Neto" userId="59b1efde8bf749db" providerId="LiveId" clId="{07B0453F-BBDB-4E33-BB4C-5A0F3C118591}" dt="2021-11-21T06:21:27.855" v="2516" actId="478"/>
          <ac:cxnSpMkLst>
            <pc:docMk/>
            <pc:sldMk cId="3363368266" sldId="289"/>
            <ac:cxnSpMk id="65" creationId="{F7F9BDA3-B198-454D-B760-D213F6C440D5}"/>
          </ac:cxnSpMkLst>
        </pc:cxnChg>
        <pc:cxnChg chg="mod">
          <ac:chgData name="Antonio Carlos Meira Neto" userId="59b1efde8bf749db" providerId="LiveId" clId="{07B0453F-BBDB-4E33-BB4C-5A0F3C118591}" dt="2021-11-21T06:21:27.855" v="2516" actId="478"/>
          <ac:cxnSpMkLst>
            <pc:docMk/>
            <pc:sldMk cId="3363368266" sldId="289"/>
            <ac:cxnSpMk id="66" creationId="{164A7342-C410-41B6-A123-135404033B1E}"/>
          </ac:cxnSpMkLst>
        </pc:cxnChg>
        <pc:cxnChg chg="mod">
          <ac:chgData name="Antonio Carlos Meira Neto" userId="59b1efde8bf749db" providerId="LiveId" clId="{07B0453F-BBDB-4E33-BB4C-5A0F3C118591}" dt="2021-11-21T06:21:27.855" v="2516" actId="478"/>
          <ac:cxnSpMkLst>
            <pc:docMk/>
            <pc:sldMk cId="3363368266" sldId="289"/>
            <ac:cxnSpMk id="68" creationId="{269E4C80-739A-4B1A-9878-E46E684D838F}"/>
          </ac:cxnSpMkLst>
        </pc:cxnChg>
        <pc:cxnChg chg="mod">
          <ac:chgData name="Antonio Carlos Meira Neto" userId="59b1efde8bf749db" providerId="LiveId" clId="{07B0453F-BBDB-4E33-BB4C-5A0F3C118591}" dt="2021-11-21T06:21:27.855" v="2516" actId="478"/>
          <ac:cxnSpMkLst>
            <pc:docMk/>
            <pc:sldMk cId="3363368266" sldId="289"/>
            <ac:cxnSpMk id="69" creationId="{394DB960-5D47-4482-851C-B9C20F6649B8}"/>
          </ac:cxnSpMkLst>
        </pc:cxnChg>
        <pc:cxnChg chg="mod">
          <ac:chgData name="Antonio Carlos Meira Neto" userId="59b1efde8bf749db" providerId="LiveId" clId="{07B0453F-BBDB-4E33-BB4C-5A0F3C118591}" dt="2021-11-21T06:21:27.855" v="2516" actId="478"/>
          <ac:cxnSpMkLst>
            <pc:docMk/>
            <pc:sldMk cId="3363368266" sldId="289"/>
            <ac:cxnSpMk id="70" creationId="{C837CF5E-1BBD-4226-B899-1EB7CD464542}"/>
          </ac:cxnSpMkLst>
        </pc:cxnChg>
        <pc:cxnChg chg="mod">
          <ac:chgData name="Antonio Carlos Meira Neto" userId="59b1efde8bf749db" providerId="LiveId" clId="{07B0453F-BBDB-4E33-BB4C-5A0F3C118591}" dt="2021-11-21T06:21:27.855" v="2516" actId="478"/>
          <ac:cxnSpMkLst>
            <pc:docMk/>
            <pc:sldMk cId="3363368266" sldId="289"/>
            <ac:cxnSpMk id="74" creationId="{CD14D5CA-5CA3-4CC2-944D-980DE8A179C6}"/>
          </ac:cxnSpMkLst>
        </pc:cxnChg>
        <pc:cxnChg chg="mod">
          <ac:chgData name="Antonio Carlos Meira Neto" userId="59b1efde8bf749db" providerId="LiveId" clId="{07B0453F-BBDB-4E33-BB4C-5A0F3C118591}" dt="2021-11-21T06:21:27.855" v="2516" actId="478"/>
          <ac:cxnSpMkLst>
            <pc:docMk/>
            <pc:sldMk cId="3363368266" sldId="289"/>
            <ac:cxnSpMk id="77" creationId="{84369C00-D07E-4F9D-9A76-ACA3BD14B89C}"/>
          </ac:cxnSpMkLst>
        </pc:cxnChg>
        <pc:cxnChg chg="mod">
          <ac:chgData name="Antonio Carlos Meira Neto" userId="59b1efde8bf749db" providerId="LiveId" clId="{07B0453F-BBDB-4E33-BB4C-5A0F3C118591}" dt="2021-11-21T06:21:27.855" v="2516" actId="478"/>
          <ac:cxnSpMkLst>
            <pc:docMk/>
            <pc:sldMk cId="3363368266" sldId="289"/>
            <ac:cxnSpMk id="79" creationId="{AD3A6968-8B1E-401B-A624-E67CC76EA4C3}"/>
          </ac:cxnSpMkLst>
        </pc:cxnChg>
        <pc:cxnChg chg="mod">
          <ac:chgData name="Antonio Carlos Meira Neto" userId="59b1efde8bf749db" providerId="LiveId" clId="{07B0453F-BBDB-4E33-BB4C-5A0F3C118591}" dt="2021-11-21T06:21:27.855" v="2516" actId="478"/>
          <ac:cxnSpMkLst>
            <pc:docMk/>
            <pc:sldMk cId="3363368266" sldId="289"/>
            <ac:cxnSpMk id="83" creationId="{4B84F601-5225-469C-B4EC-37FAE9EA19AB}"/>
          </ac:cxnSpMkLst>
        </pc:cxnChg>
        <pc:cxnChg chg="mod">
          <ac:chgData name="Antonio Carlos Meira Neto" userId="59b1efde8bf749db" providerId="LiveId" clId="{07B0453F-BBDB-4E33-BB4C-5A0F3C118591}" dt="2021-11-21T06:21:27.855" v="2516" actId="478"/>
          <ac:cxnSpMkLst>
            <pc:docMk/>
            <pc:sldMk cId="3363368266" sldId="289"/>
            <ac:cxnSpMk id="84" creationId="{B88B0E19-F741-4FC0-AFC2-49A7616E6249}"/>
          </ac:cxnSpMkLst>
        </pc:cxnChg>
        <pc:cxnChg chg="mod">
          <ac:chgData name="Antonio Carlos Meira Neto" userId="59b1efde8bf749db" providerId="LiveId" clId="{07B0453F-BBDB-4E33-BB4C-5A0F3C118591}" dt="2021-11-21T06:21:27.855" v="2516" actId="478"/>
          <ac:cxnSpMkLst>
            <pc:docMk/>
            <pc:sldMk cId="3363368266" sldId="289"/>
            <ac:cxnSpMk id="85" creationId="{52FC80CA-08C5-497E-A6E9-3AFFCB5432A4}"/>
          </ac:cxnSpMkLst>
        </pc:cxnChg>
        <pc:cxnChg chg="mod">
          <ac:chgData name="Antonio Carlos Meira Neto" userId="59b1efde8bf749db" providerId="LiveId" clId="{07B0453F-BBDB-4E33-BB4C-5A0F3C118591}" dt="2021-11-21T06:21:27.855" v="2516" actId="478"/>
          <ac:cxnSpMkLst>
            <pc:docMk/>
            <pc:sldMk cId="3363368266" sldId="289"/>
            <ac:cxnSpMk id="87" creationId="{F7C4DE43-573F-414B-8D82-86733CEB53D7}"/>
          </ac:cxnSpMkLst>
        </pc:cxnChg>
        <pc:cxnChg chg="mod">
          <ac:chgData name="Antonio Carlos Meira Neto" userId="59b1efde8bf749db" providerId="LiveId" clId="{07B0453F-BBDB-4E33-BB4C-5A0F3C118591}" dt="2021-11-21T06:21:27.855" v="2516" actId="478"/>
          <ac:cxnSpMkLst>
            <pc:docMk/>
            <pc:sldMk cId="3363368266" sldId="289"/>
            <ac:cxnSpMk id="88" creationId="{9D891133-3D2B-46BE-A04A-1B94FBAE8462}"/>
          </ac:cxnSpMkLst>
        </pc:cxnChg>
        <pc:cxnChg chg="mod">
          <ac:chgData name="Antonio Carlos Meira Neto" userId="59b1efde8bf749db" providerId="LiveId" clId="{07B0453F-BBDB-4E33-BB4C-5A0F3C118591}" dt="2021-11-21T06:21:27.855" v="2516" actId="478"/>
          <ac:cxnSpMkLst>
            <pc:docMk/>
            <pc:sldMk cId="3363368266" sldId="289"/>
            <ac:cxnSpMk id="90" creationId="{6D69ACCC-7BF2-46C9-BAF3-E0EDECFF2787}"/>
          </ac:cxnSpMkLst>
        </pc:cxnChg>
        <pc:cxnChg chg="mod">
          <ac:chgData name="Antonio Carlos Meira Neto" userId="59b1efde8bf749db" providerId="LiveId" clId="{07B0453F-BBDB-4E33-BB4C-5A0F3C118591}" dt="2021-11-21T06:21:27.855" v="2516" actId="478"/>
          <ac:cxnSpMkLst>
            <pc:docMk/>
            <pc:sldMk cId="3363368266" sldId="289"/>
            <ac:cxnSpMk id="91" creationId="{7AE15AA0-3EB8-47F1-A734-299CBCF1EA9D}"/>
          </ac:cxnSpMkLst>
        </pc:cxnChg>
        <pc:cxnChg chg="mod">
          <ac:chgData name="Antonio Carlos Meira Neto" userId="59b1efde8bf749db" providerId="LiveId" clId="{07B0453F-BBDB-4E33-BB4C-5A0F3C118591}" dt="2021-11-21T06:21:27.855" v="2516" actId="478"/>
          <ac:cxnSpMkLst>
            <pc:docMk/>
            <pc:sldMk cId="3363368266" sldId="289"/>
            <ac:cxnSpMk id="95" creationId="{232C98C0-DA8D-4E64-BFD2-992D237B049B}"/>
          </ac:cxnSpMkLst>
        </pc:cxnChg>
        <pc:cxnChg chg="mod">
          <ac:chgData name="Antonio Carlos Meira Neto" userId="59b1efde8bf749db" providerId="LiveId" clId="{07B0453F-BBDB-4E33-BB4C-5A0F3C118591}" dt="2021-11-21T06:21:27.855" v="2516" actId="478"/>
          <ac:cxnSpMkLst>
            <pc:docMk/>
            <pc:sldMk cId="3363368266" sldId="289"/>
            <ac:cxnSpMk id="96" creationId="{28B6BFEB-4659-4BAC-AD86-24E1D75D448E}"/>
          </ac:cxnSpMkLst>
        </pc:cxnChg>
        <pc:cxnChg chg="mod">
          <ac:chgData name="Antonio Carlos Meira Neto" userId="59b1efde8bf749db" providerId="LiveId" clId="{07B0453F-BBDB-4E33-BB4C-5A0F3C118591}" dt="2021-11-21T06:21:27.855" v="2516" actId="478"/>
          <ac:cxnSpMkLst>
            <pc:docMk/>
            <pc:sldMk cId="3363368266" sldId="289"/>
            <ac:cxnSpMk id="98" creationId="{D143D6AE-41A2-4C40-9D5C-E7FDE223AE51}"/>
          </ac:cxnSpMkLst>
        </pc:cxnChg>
        <pc:cxnChg chg="mod">
          <ac:chgData name="Antonio Carlos Meira Neto" userId="59b1efde8bf749db" providerId="LiveId" clId="{07B0453F-BBDB-4E33-BB4C-5A0F3C118591}" dt="2021-11-21T06:21:27.855" v="2516" actId="478"/>
          <ac:cxnSpMkLst>
            <pc:docMk/>
            <pc:sldMk cId="3363368266" sldId="289"/>
            <ac:cxnSpMk id="99" creationId="{125197A8-BACF-4029-9EB7-F2B86B9EB83A}"/>
          </ac:cxnSpMkLst>
        </pc:cxnChg>
        <pc:cxnChg chg="mod">
          <ac:chgData name="Antonio Carlos Meira Neto" userId="59b1efde8bf749db" providerId="LiveId" clId="{07B0453F-BBDB-4E33-BB4C-5A0F3C118591}" dt="2021-11-21T06:21:27.855" v="2516" actId="478"/>
          <ac:cxnSpMkLst>
            <pc:docMk/>
            <pc:sldMk cId="3363368266" sldId="289"/>
            <ac:cxnSpMk id="100" creationId="{20628931-ECFF-4A98-A87E-F766B41D3D46}"/>
          </ac:cxnSpMkLst>
        </pc:cxnChg>
        <pc:cxnChg chg="mod">
          <ac:chgData name="Antonio Carlos Meira Neto" userId="59b1efde8bf749db" providerId="LiveId" clId="{07B0453F-BBDB-4E33-BB4C-5A0F3C118591}" dt="2021-11-21T06:21:34.367" v="2519"/>
          <ac:cxnSpMkLst>
            <pc:docMk/>
            <pc:sldMk cId="3363368266" sldId="289"/>
            <ac:cxnSpMk id="113" creationId="{7C350886-F684-4027-B0BA-0F832300E4E9}"/>
          </ac:cxnSpMkLst>
        </pc:cxnChg>
        <pc:cxnChg chg="mod">
          <ac:chgData name="Antonio Carlos Meira Neto" userId="59b1efde8bf749db" providerId="LiveId" clId="{07B0453F-BBDB-4E33-BB4C-5A0F3C118591}" dt="2021-11-21T06:21:34.367" v="2519"/>
          <ac:cxnSpMkLst>
            <pc:docMk/>
            <pc:sldMk cId="3363368266" sldId="289"/>
            <ac:cxnSpMk id="114" creationId="{375968A9-8E4F-4581-85E1-066CA5DD1C73}"/>
          </ac:cxnSpMkLst>
        </pc:cxnChg>
        <pc:cxnChg chg="mod">
          <ac:chgData name="Antonio Carlos Meira Neto" userId="59b1efde8bf749db" providerId="LiveId" clId="{07B0453F-BBDB-4E33-BB4C-5A0F3C118591}" dt="2021-11-21T06:21:34.367" v="2519"/>
          <ac:cxnSpMkLst>
            <pc:docMk/>
            <pc:sldMk cId="3363368266" sldId="289"/>
            <ac:cxnSpMk id="122" creationId="{6818FD0D-7E18-4E50-B21E-76EF5383BBD0}"/>
          </ac:cxnSpMkLst>
        </pc:cxnChg>
        <pc:cxnChg chg="mod">
          <ac:chgData name="Antonio Carlos Meira Neto" userId="59b1efde8bf749db" providerId="LiveId" clId="{07B0453F-BBDB-4E33-BB4C-5A0F3C118591}" dt="2021-11-21T06:21:34.367" v="2519"/>
          <ac:cxnSpMkLst>
            <pc:docMk/>
            <pc:sldMk cId="3363368266" sldId="289"/>
            <ac:cxnSpMk id="124" creationId="{20AE5033-D849-4A09-A377-9C37D26E39DE}"/>
          </ac:cxnSpMkLst>
        </pc:cxnChg>
        <pc:cxnChg chg="mod">
          <ac:chgData name="Antonio Carlos Meira Neto" userId="59b1efde8bf749db" providerId="LiveId" clId="{07B0453F-BBDB-4E33-BB4C-5A0F3C118591}" dt="2021-11-21T06:21:34.367" v="2519"/>
          <ac:cxnSpMkLst>
            <pc:docMk/>
            <pc:sldMk cId="3363368266" sldId="289"/>
            <ac:cxnSpMk id="127" creationId="{13E67BE3-6088-4526-AB9C-CD2C611D7B11}"/>
          </ac:cxnSpMkLst>
        </pc:cxnChg>
        <pc:cxnChg chg="mod">
          <ac:chgData name="Antonio Carlos Meira Neto" userId="59b1efde8bf749db" providerId="LiveId" clId="{07B0453F-BBDB-4E33-BB4C-5A0F3C118591}" dt="2021-11-21T06:21:34.367" v="2519"/>
          <ac:cxnSpMkLst>
            <pc:docMk/>
            <pc:sldMk cId="3363368266" sldId="289"/>
            <ac:cxnSpMk id="129" creationId="{2A39D150-0992-4D7D-8098-6070874EFE1B}"/>
          </ac:cxnSpMkLst>
        </pc:cxnChg>
        <pc:cxnChg chg="mod">
          <ac:chgData name="Antonio Carlos Meira Neto" userId="59b1efde8bf749db" providerId="LiveId" clId="{07B0453F-BBDB-4E33-BB4C-5A0F3C118591}" dt="2021-11-21T06:21:34.367" v="2519"/>
          <ac:cxnSpMkLst>
            <pc:docMk/>
            <pc:sldMk cId="3363368266" sldId="289"/>
            <ac:cxnSpMk id="130" creationId="{0328C44E-4F58-4B1C-AB18-2A0BE26691DC}"/>
          </ac:cxnSpMkLst>
        </pc:cxnChg>
        <pc:cxnChg chg="mod">
          <ac:chgData name="Antonio Carlos Meira Neto" userId="59b1efde8bf749db" providerId="LiveId" clId="{07B0453F-BBDB-4E33-BB4C-5A0F3C118591}" dt="2021-11-21T06:21:34.367" v="2519"/>
          <ac:cxnSpMkLst>
            <pc:docMk/>
            <pc:sldMk cId="3363368266" sldId="289"/>
            <ac:cxnSpMk id="134" creationId="{ED4359D3-F29C-4EAC-83C7-26E0704DBCC8}"/>
          </ac:cxnSpMkLst>
        </pc:cxnChg>
        <pc:cxnChg chg="mod">
          <ac:chgData name="Antonio Carlos Meira Neto" userId="59b1efde8bf749db" providerId="LiveId" clId="{07B0453F-BBDB-4E33-BB4C-5A0F3C118591}" dt="2021-11-21T06:21:34.367" v="2519"/>
          <ac:cxnSpMkLst>
            <pc:docMk/>
            <pc:sldMk cId="3363368266" sldId="289"/>
            <ac:cxnSpMk id="135" creationId="{1528F4FF-E078-4F75-8AB0-97D07E77E4B6}"/>
          </ac:cxnSpMkLst>
        </pc:cxnChg>
        <pc:cxnChg chg="mod">
          <ac:chgData name="Antonio Carlos Meira Neto" userId="59b1efde8bf749db" providerId="LiveId" clId="{07B0453F-BBDB-4E33-BB4C-5A0F3C118591}" dt="2021-11-21T06:21:34.367" v="2519"/>
          <ac:cxnSpMkLst>
            <pc:docMk/>
            <pc:sldMk cId="3363368266" sldId="289"/>
            <ac:cxnSpMk id="137" creationId="{6CA32A42-60A3-4CD2-823D-9BF0D9FD3EE7}"/>
          </ac:cxnSpMkLst>
        </pc:cxnChg>
        <pc:cxnChg chg="mod">
          <ac:chgData name="Antonio Carlos Meira Neto" userId="59b1efde8bf749db" providerId="LiveId" clId="{07B0453F-BBDB-4E33-BB4C-5A0F3C118591}" dt="2021-11-21T06:21:34.367" v="2519"/>
          <ac:cxnSpMkLst>
            <pc:docMk/>
            <pc:sldMk cId="3363368266" sldId="289"/>
            <ac:cxnSpMk id="138" creationId="{41BDF8DA-09AB-4458-858A-318D3045B6FF}"/>
          </ac:cxnSpMkLst>
        </pc:cxnChg>
        <pc:cxnChg chg="mod">
          <ac:chgData name="Antonio Carlos Meira Neto" userId="59b1efde8bf749db" providerId="LiveId" clId="{07B0453F-BBDB-4E33-BB4C-5A0F3C118591}" dt="2021-11-21T06:21:34.367" v="2519"/>
          <ac:cxnSpMkLst>
            <pc:docMk/>
            <pc:sldMk cId="3363368266" sldId="289"/>
            <ac:cxnSpMk id="139" creationId="{5E690830-F90F-4052-8E80-29D30DEF0CE4}"/>
          </ac:cxnSpMkLst>
        </pc:cxnChg>
        <pc:cxnChg chg="mod">
          <ac:chgData name="Antonio Carlos Meira Neto" userId="59b1efde8bf749db" providerId="LiveId" clId="{07B0453F-BBDB-4E33-BB4C-5A0F3C118591}" dt="2021-11-21T06:21:34.367" v="2519"/>
          <ac:cxnSpMkLst>
            <pc:docMk/>
            <pc:sldMk cId="3363368266" sldId="289"/>
            <ac:cxnSpMk id="143" creationId="{FEF16960-9F2F-4764-A38F-9EBF60ED68FF}"/>
          </ac:cxnSpMkLst>
        </pc:cxnChg>
        <pc:cxnChg chg="mod">
          <ac:chgData name="Antonio Carlos Meira Neto" userId="59b1efde8bf749db" providerId="LiveId" clId="{07B0453F-BBDB-4E33-BB4C-5A0F3C118591}" dt="2021-11-21T06:21:34.367" v="2519"/>
          <ac:cxnSpMkLst>
            <pc:docMk/>
            <pc:sldMk cId="3363368266" sldId="289"/>
            <ac:cxnSpMk id="146" creationId="{AB65C67B-1357-4709-8FA2-5FA5FA8FB81E}"/>
          </ac:cxnSpMkLst>
        </pc:cxnChg>
        <pc:cxnChg chg="mod">
          <ac:chgData name="Antonio Carlos Meira Neto" userId="59b1efde8bf749db" providerId="LiveId" clId="{07B0453F-BBDB-4E33-BB4C-5A0F3C118591}" dt="2021-11-21T06:21:34.367" v="2519"/>
          <ac:cxnSpMkLst>
            <pc:docMk/>
            <pc:sldMk cId="3363368266" sldId="289"/>
            <ac:cxnSpMk id="148" creationId="{F4303D92-EA8F-474F-AAB7-12E7145E8E1D}"/>
          </ac:cxnSpMkLst>
        </pc:cxnChg>
        <pc:cxnChg chg="mod">
          <ac:chgData name="Antonio Carlos Meira Neto" userId="59b1efde8bf749db" providerId="LiveId" clId="{07B0453F-BBDB-4E33-BB4C-5A0F3C118591}" dt="2021-11-21T06:21:34.367" v="2519"/>
          <ac:cxnSpMkLst>
            <pc:docMk/>
            <pc:sldMk cId="3363368266" sldId="289"/>
            <ac:cxnSpMk id="152" creationId="{656FC5BB-33FB-4FB5-9AB3-210DE169B203}"/>
          </ac:cxnSpMkLst>
        </pc:cxnChg>
        <pc:cxnChg chg="mod">
          <ac:chgData name="Antonio Carlos Meira Neto" userId="59b1efde8bf749db" providerId="LiveId" clId="{07B0453F-BBDB-4E33-BB4C-5A0F3C118591}" dt="2021-11-21T06:21:34.367" v="2519"/>
          <ac:cxnSpMkLst>
            <pc:docMk/>
            <pc:sldMk cId="3363368266" sldId="289"/>
            <ac:cxnSpMk id="153" creationId="{CA2D71A1-BFD6-4F8D-821E-DEC0A54F316D}"/>
          </ac:cxnSpMkLst>
        </pc:cxnChg>
        <pc:cxnChg chg="mod">
          <ac:chgData name="Antonio Carlos Meira Neto" userId="59b1efde8bf749db" providerId="LiveId" clId="{07B0453F-BBDB-4E33-BB4C-5A0F3C118591}" dt="2021-11-21T06:21:34.367" v="2519"/>
          <ac:cxnSpMkLst>
            <pc:docMk/>
            <pc:sldMk cId="3363368266" sldId="289"/>
            <ac:cxnSpMk id="154" creationId="{F8EA1809-D1B5-4741-BAE6-E7B38CA88777}"/>
          </ac:cxnSpMkLst>
        </pc:cxnChg>
        <pc:cxnChg chg="mod">
          <ac:chgData name="Antonio Carlos Meira Neto" userId="59b1efde8bf749db" providerId="LiveId" clId="{07B0453F-BBDB-4E33-BB4C-5A0F3C118591}" dt="2021-11-21T06:21:34.367" v="2519"/>
          <ac:cxnSpMkLst>
            <pc:docMk/>
            <pc:sldMk cId="3363368266" sldId="289"/>
            <ac:cxnSpMk id="156" creationId="{91CB312F-E6BB-4E46-88B5-E439E96105E6}"/>
          </ac:cxnSpMkLst>
        </pc:cxnChg>
        <pc:cxnChg chg="mod">
          <ac:chgData name="Antonio Carlos Meira Neto" userId="59b1efde8bf749db" providerId="LiveId" clId="{07B0453F-BBDB-4E33-BB4C-5A0F3C118591}" dt="2021-11-21T06:21:34.367" v="2519"/>
          <ac:cxnSpMkLst>
            <pc:docMk/>
            <pc:sldMk cId="3363368266" sldId="289"/>
            <ac:cxnSpMk id="157" creationId="{7940C697-FC01-47AE-A44C-55E1767C621C}"/>
          </ac:cxnSpMkLst>
        </pc:cxnChg>
        <pc:cxnChg chg="mod">
          <ac:chgData name="Antonio Carlos Meira Neto" userId="59b1efde8bf749db" providerId="LiveId" clId="{07B0453F-BBDB-4E33-BB4C-5A0F3C118591}" dt="2021-11-21T06:21:34.367" v="2519"/>
          <ac:cxnSpMkLst>
            <pc:docMk/>
            <pc:sldMk cId="3363368266" sldId="289"/>
            <ac:cxnSpMk id="159" creationId="{A5DBEB4D-874C-4FB6-8CA4-E56FC0EEDDC8}"/>
          </ac:cxnSpMkLst>
        </pc:cxnChg>
        <pc:cxnChg chg="mod">
          <ac:chgData name="Antonio Carlos Meira Neto" userId="59b1efde8bf749db" providerId="LiveId" clId="{07B0453F-BBDB-4E33-BB4C-5A0F3C118591}" dt="2021-11-21T06:21:34.367" v="2519"/>
          <ac:cxnSpMkLst>
            <pc:docMk/>
            <pc:sldMk cId="3363368266" sldId="289"/>
            <ac:cxnSpMk id="160" creationId="{F8B81962-66E8-4BA3-9903-05607E10C37D}"/>
          </ac:cxnSpMkLst>
        </pc:cxnChg>
        <pc:cxnChg chg="mod">
          <ac:chgData name="Antonio Carlos Meira Neto" userId="59b1efde8bf749db" providerId="LiveId" clId="{07B0453F-BBDB-4E33-BB4C-5A0F3C118591}" dt="2021-11-21T06:21:34.367" v="2519"/>
          <ac:cxnSpMkLst>
            <pc:docMk/>
            <pc:sldMk cId="3363368266" sldId="289"/>
            <ac:cxnSpMk id="164" creationId="{9F8C7460-0BB4-46A3-AD1F-F1F2BB9D885E}"/>
          </ac:cxnSpMkLst>
        </pc:cxnChg>
        <pc:cxnChg chg="mod">
          <ac:chgData name="Antonio Carlos Meira Neto" userId="59b1efde8bf749db" providerId="LiveId" clId="{07B0453F-BBDB-4E33-BB4C-5A0F3C118591}" dt="2021-11-21T06:21:34.367" v="2519"/>
          <ac:cxnSpMkLst>
            <pc:docMk/>
            <pc:sldMk cId="3363368266" sldId="289"/>
            <ac:cxnSpMk id="165" creationId="{A5FA52FD-2398-4AE1-A735-CE2949865BBE}"/>
          </ac:cxnSpMkLst>
        </pc:cxnChg>
        <pc:cxnChg chg="mod">
          <ac:chgData name="Antonio Carlos Meira Neto" userId="59b1efde8bf749db" providerId="LiveId" clId="{07B0453F-BBDB-4E33-BB4C-5A0F3C118591}" dt="2021-11-21T06:21:34.367" v="2519"/>
          <ac:cxnSpMkLst>
            <pc:docMk/>
            <pc:sldMk cId="3363368266" sldId="289"/>
            <ac:cxnSpMk id="167" creationId="{58FB2861-6F08-4371-B0D5-E8421AEE4AF0}"/>
          </ac:cxnSpMkLst>
        </pc:cxnChg>
        <pc:cxnChg chg="mod">
          <ac:chgData name="Antonio Carlos Meira Neto" userId="59b1efde8bf749db" providerId="LiveId" clId="{07B0453F-BBDB-4E33-BB4C-5A0F3C118591}" dt="2021-11-21T06:21:34.367" v="2519"/>
          <ac:cxnSpMkLst>
            <pc:docMk/>
            <pc:sldMk cId="3363368266" sldId="289"/>
            <ac:cxnSpMk id="168" creationId="{7C49864C-98AD-4307-BF54-64A891E18C78}"/>
          </ac:cxnSpMkLst>
        </pc:cxnChg>
        <pc:cxnChg chg="mod">
          <ac:chgData name="Antonio Carlos Meira Neto" userId="59b1efde8bf749db" providerId="LiveId" clId="{07B0453F-BBDB-4E33-BB4C-5A0F3C118591}" dt="2021-11-21T06:21:34.367" v="2519"/>
          <ac:cxnSpMkLst>
            <pc:docMk/>
            <pc:sldMk cId="3363368266" sldId="289"/>
            <ac:cxnSpMk id="169" creationId="{238D3828-0FF4-46E7-81EF-612B57A429BC}"/>
          </ac:cxnSpMkLst>
        </pc:cxnChg>
      </pc:sldChg>
      <pc:sldChg chg="addSp delSp modSp add mod ord">
        <pc:chgData name="Antonio Carlos Meira Neto" userId="59b1efde8bf749db" providerId="LiveId" clId="{07B0453F-BBDB-4E33-BB4C-5A0F3C118591}" dt="2021-11-23T04:56:21.411" v="20234" actId="20577"/>
        <pc:sldMkLst>
          <pc:docMk/>
          <pc:sldMk cId="1574679444" sldId="290"/>
        </pc:sldMkLst>
        <pc:spChg chg="mod">
          <ac:chgData name="Antonio Carlos Meira Neto" userId="59b1efde8bf749db" providerId="LiveId" clId="{07B0453F-BBDB-4E33-BB4C-5A0F3C118591}" dt="2021-11-23T04:56:21.411" v="20234" actId="20577"/>
          <ac:spMkLst>
            <pc:docMk/>
            <pc:sldMk cId="1574679444" sldId="290"/>
            <ac:spMk id="2" creationId="{BE65F496-DD7E-46D5-9E4C-F520303CBBA5}"/>
          </ac:spMkLst>
        </pc:spChg>
        <pc:spChg chg="del">
          <ac:chgData name="Antonio Carlos Meira Neto" userId="59b1efde8bf749db" providerId="LiveId" clId="{07B0453F-BBDB-4E33-BB4C-5A0F3C118591}" dt="2021-11-21T06:59:50.479" v="2708" actId="478"/>
          <ac:spMkLst>
            <pc:docMk/>
            <pc:sldMk cId="1574679444" sldId="290"/>
            <ac:spMk id="104" creationId="{7B033DAA-21C0-4593-B730-31E6DC38142A}"/>
          </ac:spMkLst>
        </pc:spChg>
        <pc:spChg chg="del">
          <ac:chgData name="Antonio Carlos Meira Neto" userId="59b1efde8bf749db" providerId="LiveId" clId="{07B0453F-BBDB-4E33-BB4C-5A0F3C118591}" dt="2021-11-21T06:59:50.479" v="2708" actId="478"/>
          <ac:spMkLst>
            <pc:docMk/>
            <pc:sldMk cId="1574679444" sldId="290"/>
            <ac:spMk id="105" creationId="{BA8F6C74-246A-4949-9CE4-4EDE6AE55970}"/>
          </ac:spMkLst>
        </pc:spChg>
        <pc:spChg chg="del">
          <ac:chgData name="Antonio Carlos Meira Neto" userId="59b1efde8bf749db" providerId="LiveId" clId="{07B0453F-BBDB-4E33-BB4C-5A0F3C118591}" dt="2021-11-21T06:59:50.479" v="2708" actId="478"/>
          <ac:spMkLst>
            <pc:docMk/>
            <pc:sldMk cId="1574679444" sldId="290"/>
            <ac:spMk id="106" creationId="{7BB62F04-F838-4F53-9C6B-430B653DD1B4}"/>
          </ac:spMkLst>
        </pc:spChg>
        <pc:spChg chg="del">
          <ac:chgData name="Antonio Carlos Meira Neto" userId="59b1efde8bf749db" providerId="LiveId" clId="{07B0453F-BBDB-4E33-BB4C-5A0F3C118591}" dt="2021-11-21T06:59:50.479" v="2708" actId="478"/>
          <ac:spMkLst>
            <pc:docMk/>
            <pc:sldMk cId="1574679444" sldId="290"/>
            <ac:spMk id="107" creationId="{8939B39E-1011-400A-88DA-E7555AC04D69}"/>
          </ac:spMkLst>
        </pc:spChg>
        <pc:spChg chg="add mod">
          <ac:chgData name="Antonio Carlos Meira Neto" userId="59b1efde8bf749db" providerId="LiveId" clId="{07B0453F-BBDB-4E33-BB4C-5A0F3C118591}" dt="2021-11-21T08:53:44.921" v="4817" actId="1076"/>
          <ac:spMkLst>
            <pc:docMk/>
            <pc:sldMk cId="1574679444" sldId="290"/>
            <ac:spMk id="109" creationId="{79804465-EA0B-4271-836B-D558474857A1}"/>
          </ac:spMkLst>
        </pc:spChg>
        <pc:spChg chg="del">
          <ac:chgData name="Antonio Carlos Meira Neto" userId="59b1efde8bf749db" providerId="LiveId" clId="{07B0453F-BBDB-4E33-BB4C-5A0F3C118591}" dt="2021-11-21T06:59:50.479" v="2708" actId="478"/>
          <ac:spMkLst>
            <pc:docMk/>
            <pc:sldMk cId="1574679444" sldId="290"/>
            <ac:spMk id="113" creationId="{6685E157-21EF-4028-9DFB-28765868625A}"/>
          </ac:spMkLst>
        </pc:spChg>
        <pc:spChg chg="del">
          <ac:chgData name="Antonio Carlos Meira Neto" userId="59b1efde8bf749db" providerId="LiveId" clId="{07B0453F-BBDB-4E33-BB4C-5A0F3C118591}" dt="2021-11-21T06:59:50.479" v="2708" actId="478"/>
          <ac:spMkLst>
            <pc:docMk/>
            <pc:sldMk cId="1574679444" sldId="290"/>
            <ac:spMk id="114" creationId="{E74A7172-22FC-4C8A-9FAD-2F5423EB0FF6}"/>
          </ac:spMkLst>
        </pc:spChg>
        <pc:spChg chg="del">
          <ac:chgData name="Antonio Carlos Meira Neto" userId="59b1efde8bf749db" providerId="LiveId" clId="{07B0453F-BBDB-4E33-BB4C-5A0F3C118591}" dt="2021-11-21T06:59:50.479" v="2708" actId="478"/>
          <ac:spMkLst>
            <pc:docMk/>
            <pc:sldMk cId="1574679444" sldId="290"/>
            <ac:spMk id="115" creationId="{67A43837-5DC5-403E-934A-E0834215A4FD}"/>
          </ac:spMkLst>
        </pc:spChg>
        <pc:spChg chg="del">
          <ac:chgData name="Antonio Carlos Meira Neto" userId="59b1efde8bf749db" providerId="LiveId" clId="{07B0453F-BBDB-4E33-BB4C-5A0F3C118591}" dt="2021-11-21T06:59:50.479" v="2708" actId="478"/>
          <ac:spMkLst>
            <pc:docMk/>
            <pc:sldMk cId="1574679444" sldId="290"/>
            <ac:spMk id="116" creationId="{0500CEFC-4156-4AEC-BC9D-D1174953695C}"/>
          </ac:spMkLst>
        </pc:spChg>
        <pc:spChg chg="add mod">
          <ac:chgData name="Antonio Carlos Meira Neto" userId="59b1efde8bf749db" providerId="LiveId" clId="{07B0453F-BBDB-4E33-BB4C-5A0F3C118591}" dt="2021-11-21T08:53:44.921" v="4817" actId="1076"/>
          <ac:spMkLst>
            <pc:docMk/>
            <pc:sldMk cId="1574679444" sldId="290"/>
            <ac:spMk id="117" creationId="{D0783261-4D34-4D5B-A057-EAB4AEEBCAC1}"/>
          </ac:spMkLst>
        </pc:spChg>
        <pc:spChg chg="add mod">
          <ac:chgData name="Antonio Carlos Meira Neto" userId="59b1efde8bf749db" providerId="LiveId" clId="{07B0453F-BBDB-4E33-BB4C-5A0F3C118591}" dt="2021-11-21T08:53:44.921" v="4817" actId="1076"/>
          <ac:spMkLst>
            <pc:docMk/>
            <pc:sldMk cId="1574679444" sldId="290"/>
            <ac:spMk id="120" creationId="{F53A76A1-6106-45F5-8EED-8476E9B6FFE3}"/>
          </ac:spMkLst>
        </pc:spChg>
        <pc:spChg chg="add del mod">
          <ac:chgData name="Antonio Carlos Meira Neto" userId="59b1efde8bf749db" providerId="LiveId" clId="{07B0453F-BBDB-4E33-BB4C-5A0F3C118591}" dt="2021-11-21T08:01:55.136" v="3795" actId="478"/>
          <ac:spMkLst>
            <pc:docMk/>
            <pc:sldMk cId="1574679444" sldId="290"/>
            <ac:spMk id="121" creationId="{2A562D96-8CEE-46AE-B77E-2385E9F57455}"/>
          </ac:spMkLst>
        </pc:spChg>
        <pc:spChg chg="add mod">
          <ac:chgData name="Antonio Carlos Meira Neto" userId="59b1efde8bf749db" providerId="LiveId" clId="{07B0453F-BBDB-4E33-BB4C-5A0F3C118591}" dt="2021-11-21T08:21:41.091" v="4274" actId="164"/>
          <ac:spMkLst>
            <pc:docMk/>
            <pc:sldMk cId="1574679444" sldId="290"/>
            <ac:spMk id="122" creationId="{2831240B-6B04-4696-9E1E-5F8F80FEB0FF}"/>
          </ac:spMkLst>
        </pc:spChg>
        <pc:spChg chg="add del mod">
          <ac:chgData name="Antonio Carlos Meira Neto" userId="59b1efde8bf749db" providerId="LiveId" clId="{07B0453F-BBDB-4E33-BB4C-5A0F3C118591}" dt="2021-11-21T08:15:09.089" v="4157" actId="478"/>
          <ac:spMkLst>
            <pc:docMk/>
            <pc:sldMk cId="1574679444" sldId="290"/>
            <ac:spMk id="126" creationId="{E3ACDE81-A201-4A36-9236-6E62F6DFE6AE}"/>
          </ac:spMkLst>
        </pc:spChg>
        <pc:spChg chg="add mod">
          <ac:chgData name="Antonio Carlos Meira Neto" userId="59b1efde8bf749db" providerId="LiveId" clId="{07B0453F-BBDB-4E33-BB4C-5A0F3C118591}" dt="2021-11-21T08:21:41.091" v="4274" actId="164"/>
          <ac:spMkLst>
            <pc:docMk/>
            <pc:sldMk cId="1574679444" sldId="290"/>
            <ac:spMk id="127" creationId="{4E3EAA5B-261D-4ECD-B97E-FE6F8646D88D}"/>
          </ac:spMkLst>
        </pc:spChg>
        <pc:spChg chg="add mod">
          <ac:chgData name="Antonio Carlos Meira Neto" userId="59b1efde8bf749db" providerId="LiveId" clId="{07B0453F-BBDB-4E33-BB4C-5A0F3C118591}" dt="2021-11-22T00:32:48.942" v="6688" actId="14100"/>
          <ac:spMkLst>
            <pc:docMk/>
            <pc:sldMk cId="1574679444" sldId="290"/>
            <ac:spMk id="137" creationId="{96B75D82-CD3B-4522-B64F-6C8E0FBDEC3C}"/>
          </ac:spMkLst>
        </pc:spChg>
        <pc:spChg chg="add mod">
          <ac:chgData name="Antonio Carlos Meira Neto" userId="59b1efde8bf749db" providerId="LiveId" clId="{07B0453F-BBDB-4E33-BB4C-5A0F3C118591}" dt="2021-11-22T00:33:02.647" v="6706" actId="1036"/>
          <ac:spMkLst>
            <pc:docMk/>
            <pc:sldMk cId="1574679444" sldId="290"/>
            <ac:spMk id="138" creationId="{9AA95E3C-A154-4133-8852-7B809A26A461}"/>
          </ac:spMkLst>
        </pc:spChg>
        <pc:spChg chg="add del mod">
          <ac:chgData name="Antonio Carlos Meira Neto" userId="59b1efde8bf749db" providerId="LiveId" clId="{07B0453F-BBDB-4E33-BB4C-5A0F3C118591}" dt="2021-11-21T08:18:50.068" v="4266" actId="478"/>
          <ac:spMkLst>
            <pc:docMk/>
            <pc:sldMk cId="1574679444" sldId="290"/>
            <ac:spMk id="140" creationId="{9CE2CE9E-0791-4B38-91FF-318E1EA0B7A5}"/>
          </ac:spMkLst>
        </pc:spChg>
        <pc:spChg chg="add mod">
          <ac:chgData name="Antonio Carlos Meira Neto" userId="59b1efde8bf749db" providerId="LiveId" clId="{07B0453F-BBDB-4E33-BB4C-5A0F3C118591}" dt="2021-11-21T08:21:41.091" v="4274" actId="164"/>
          <ac:spMkLst>
            <pc:docMk/>
            <pc:sldMk cId="1574679444" sldId="290"/>
            <ac:spMk id="141" creationId="{0554F304-F6B3-457D-85C1-EA1D0F3F3D31}"/>
          </ac:spMkLst>
        </pc:spChg>
        <pc:spChg chg="add mod">
          <ac:chgData name="Antonio Carlos Meira Neto" userId="59b1efde8bf749db" providerId="LiveId" clId="{07B0453F-BBDB-4E33-BB4C-5A0F3C118591}" dt="2021-11-22T00:34:25.545" v="6722" actId="12788"/>
          <ac:spMkLst>
            <pc:docMk/>
            <pc:sldMk cId="1574679444" sldId="290"/>
            <ac:spMk id="142" creationId="{9D7E4BB6-0ADB-4EB3-84BF-6BCF1CF0A0F7}"/>
          </ac:spMkLst>
        </pc:spChg>
        <pc:spChg chg="add mod">
          <ac:chgData name="Antonio Carlos Meira Neto" userId="59b1efde8bf749db" providerId="LiveId" clId="{07B0453F-BBDB-4E33-BB4C-5A0F3C118591}" dt="2021-11-22T00:34:25.545" v="6722" actId="12788"/>
          <ac:spMkLst>
            <pc:docMk/>
            <pc:sldMk cId="1574679444" sldId="290"/>
            <ac:spMk id="143" creationId="{17B06C3F-3D2D-4721-9E62-29D884241DD7}"/>
          </ac:spMkLst>
        </pc:spChg>
        <pc:spChg chg="add mod">
          <ac:chgData name="Antonio Carlos Meira Neto" userId="59b1efde8bf749db" providerId="LiveId" clId="{07B0453F-BBDB-4E33-BB4C-5A0F3C118591}" dt="2021-11-22T00:33:16.364" v="6708" actId="1076"/>
          <ac:spMkLst>
            <pc:docMk/>
            <pc:sldMk cId="1574679444" sldId="290"/>
            <ac:spMk id="144" creationId="{BAD6B0C9-2DCD-479E-9AE8-4CE338C09199}"/>
          </ac:spMkLst>
        </pc:spChg>
        <pc:spChg chg="add mod">
          <ac:chgData name="Antonio Carlos Meira Neto" userId="59b1efde8bf749db" providerId="LiveId" clId="{07B0453F-BBDB-4E33-BB4C-5A0F3C118591}" dt="2021-11-22T00:33:12.340" v="6707" actId="1076"/>
          <ac:spMkLst>
            <pc:docMk/>
            <pc:sldMk cId="1574679444" sldId="290"/>
            <ac:spMk id="145" creationId="{E38DBD2D-E552-42EB-A393-BC92F3FFEB09}"/>
          </ac:spMkLst>
        </pc:spChg>
        <pc:spChg chg="add mod">
          <ac:chgData name="Antonio Carlos Meira Neto" userId="59b1efde8bf749db" providerId="LiveId" clId="{07B0453F-BBDB-4E33-BB4C-5A0F3C118591}" dt="2021-11-21T08:21:41.091" v="4274" actId="164"/>
          <ac:spMkLst>
            <pc:docMk/>
            <pc:sldMk cId="1574679444" sldId="290"/>
            <ac:spMk id="146" creationId="{93B5F085-924E-4E12-8CC3-6DBB0E8F35EA}"/>
          </ac:spMkLst>
        </pc:spChg>
        <pc:spChg chg="add mod">
          <ac:chgData name="Antonio Carlos Meira Neto" userId="59b1efde8bf749db" providerId="LiveId" clId="{07B0453F-BBDB-4E33-BB4C-5A0F3C118591}" dt="2021-11-22T00:34:45.007" v="6723" actId="1076"/>
          <ac:spMkLst>
            <pc:docMk/>
            <pc:sldMk cId="1574679444" sldId="290"/>
            <ac:spMk id="149" creationId="{CB48813E-C907-4AD0-981E-E70B44ED7A69}"/>
          </ac:spMkLst>
        </pc:spChg>
        <pc:spChg chg="add mod">
          <ac:chgData name="Antonio Carlos Meira Neto" userId="59b1efde8bf749db" providerId="LiveId" clId="{07B0453F-BBDB-4E33-BB4C-5A0F3C118591}" dt="2021-11-21T08:35:28.902" v="4484" actId="1037"/>
          <ac:spMkLst>
            <pc:docMk/>
            <pc:sldMk cId="1574679444" sldId="290"/>
            <ac:spMk id="151" creationId="{4FB8EC5D-3165-452C-8685-FD33160544C2}"/>
          </ac:spMkLst>
        </pc:spChg>
        <pc:spChg chg="add mod">
          <ac:chgData name="Antonio Carlos Meira Neto" userId="59b1efde8bf749db" providerId="LiveId" clId="{07B0453F-BBDB-4E33-BB4C-5A0F3C118591}" dt="2021-11-21T08:35:24.842" v="4480" actId="1036"/>
          <ac:spMkLst>
            <pc:docMk/>
            <pc:sldMk cId="1574679444" sldId="290"/>
            <ac:spMk id="154" creationId="{FDE04492-52F8-4D3E-A26D-4743D19A335E}"/>
          </ac:spMkLst>
        </pc:spChg>
        <pc:spChg chg="add del mod">
          <ac:chgData name="Antonio Carlos Meira Neto" userId="59b1efde8bf749db" providerId="LiveId" clId="{07B0453F-BBDB-4E33-BB4C-5A0F3C118591}" dt="2021-11-21T08:50:36.043" v="4777" actId="478"/>
          <ac:spMkLst>
            <pc:docMk/>
            <pc:sldMk cId="1574679444" sldId="290"/>
            <ac:spMk id="155" creationId="{9DD0A1AF-BA5E-4D65-B653-3CE45E7664B2}"/>
          </ac:spMkLst>
        </pc:spChg>
        <pc:spChg chg="add mod">
          <ac:chgData name="Antonio Carlos Meira Neto" userId="59b1efde8bf749db" providerId="LiveId" clId="{07B0453F-BBDB-4E33-BB4C-5A0F3C118591}" dt="2021-11-21T08:35:39.237" v="4491" actId="1037"/>
          <ac:spMkLst>
            <pc:docMk/>
            <pc:sldMk cId="1574679444" sldId="290"/>
            <ac:spMk id="157" creationId="{3EDCAD64-B243-470A-AEC9-B31625884CF7}"/>
          </ac:spMkLst>
        </pc:spChg>
        <pc:spChg chg="mod">
          <ac:chgData name="Antonio Carlos Meira Neto" userId="59b1efde8bf749db" providerId="LiveId" clId="{07B0453F-BBDB-4E33-BB4C-5A0F3C118591}" dt="2021-11-21T08:35:34.651" v="4490" actId="1035"/>
          <ac:spMkLst>
            <pc:docMk/>
            <pc:sldMk cId="1574679444" sldId="290"/>
            <ac:spMk id="160" creationId="{CC3030B2-CC6A-4494-B805-D973681BA3D9}"/>
          </ac:spMkLst>
        </pc:spChg>
        <pc:spChg chg="add mod">
          <ac:chgData name="Antonio Carlos Meira Neto" userId="59b1efde8bf749db" providerId="LiveId" clId="{07B0453F-BBDB-4E33-BB4C-5A0F3C118591}" dt="2021-11-21T08:36:06.635" v="4501" actId="164"/>
          <ac:spMkLst>
            <pc:docMk/>
            <pc:sldMk cId="1574679444" sldId="290"/>
            <ac:spMk id="161" creationId="{5D713943-017A-4C32-9170-1C62A6DBB620}"/>
          </ac:spMkLst>
        </pc:spChg>
        <pc:spChg chg="add del mod">
          <ac:chgData name="Antonio Carlos Meira Neto" userId="59b1efde8bf749db" providerId="LiveId" clId="{07B0453F-BBDB-4E33-BB4C-5A0F3C118591}" dt="2021-11-21T08:37:37.198" v="4566" actId="478"/>
          <ac:spMkLst>
            <pc:docMk/>
            <pc:sldMk cId="1574679444" sldId="290"/>
            <ac:spMk id="162" creationId="{46AAD104-9C0C-4E22-9B67-D851EF3981C8}"/>
          </ac:spMkLst>
        </pc:spChg>
        <pc:spChg chg="add mod">
          <ac:chgData name="Antonio Carlos Meira Neto" userId="59b1efde8bf749db" providerId="LiveId" clId="{07B0453F-BBDB-4E33-BB4C-5A0F3C118591}" dt="2021-11-22T00:35:11.891" v="6725" actId="1076"/>
          <ac:spMkLst>
            <pc:docMk/>
            <pc:sldMk cId="1574679444" sldId="290"/>
            <ac:spMk id="164" creationId="{D85EC0EB-3031-4C9A-BD0B-3AC3CE4FA3EF}"/>
          </ac:spMkLst>
        </pc:spChg>
        <pc:spChg chg="mod">
          <ac:chgData name="Antonio Carlos Meira Neto" userId="59b1efde8bf749db" providerId="LiveId" clId="{07B0453F-BBDB-4E33-BB4C-5A0F3C118591}" dt="2021-11-21T08:33:10.801" v="4415" actId="20577"/>
          <ac:spMkLst>
            <pc:docMk/>
            <pc:sldMk cId="1574679444" sldId="290"/>
            <ac:spMk id="167" creationId="{F21F3202-2534-42DA-B486-904F228872E3}"/>
          </ac:spMkLst>
        </pc:spChg>
        <pc:spChg chg="mod">
          <ac:chgData name="Antonio Carlos Meira Neto" userId="59b1efde8bf749db" providerId="LiveId" clId="{07B0453F-BBDB-4E33-BB4C-5A0F3C118591}" dt="2021-11-21T08:32:59.992" v="4412"/>
          <ac:spMkLst>
            <pc:docMk/>
            <pc:sldMk cId="1574679444" sldId="290"/>
            <ac:spMk id="170" creationId="{563BF453-8ABB-40DD-A74F-BC3928D0786B}"/>
          </ac:spMkLst>
        </pc:spChg>
        <pc:spChg chg="add mod">
          <ac:chgData name="Antonio Carlos Meira Neto" userId="59b1efde8bf749db" providerId="LiveId" clId="{07B0453F-BBDB-4E33-BB4C-5A0F3C118591}" dt="2021-11-21T08:50:19.812" v="4722" actId="164"/>
          <ac:spMkLst>
            <pc:docMk/>
            <pc:sldMk cId="1574679444" sldId="290"/>
            <ac:spMk id="171" creationId="{4EF2310C-84B8-42AB-B22C-9AE3C4F20AF4}"/>
          </ac:spMkLst>
        </pc:spChg>
        <pc:spChg chg="mod">
          <ac:chgData name="Antonio Carlos Meira Neto" userId="59b1efde8bf749db" providerId="LiveId" clId="{07B0453F-BBDB-4E33-BB4C-5A0F3C118591}" dt="2021-11-21T08:38:15.009" v="4666" actId="20577"/>
          <ac:spMkLst>
            <pc:docMk/>
            <pc:sldMk cId="1574679444" sldId="290"/>
            <ac:spMk id="175" creationId="{E81BC26C-94FF-4FD1-A3EB-0B06CF3C5786}"/>
          </ac:spMkLst>
        </pc:spChg>
        <pc:spChg chg="mod">
          <ac:chgData name="Antonio Carlos Meira Neto" userId="59b1efde8bf749db" providerId="LiveId" clId="{07B0453F-BBDB-4E33-BB4C-5A0F3C118591}" dt="2021-11-21T08:38:10.866" v="4664" actId="20577"/>
          <ac:spMkLst>
            <pc:docMk/>
            <pc:sldMk cId="1574679444" sldId="290"/>
            <ac:spMk id="178" creationId="{1CBBC270-79F0-4E06-A310-C16217F8D417}"/>
          </ac:spMkLst>
        </pc:spChg>
        <pc:spChg chg="add mod">
          <ac:chgData name="Antonio Carlos Meira Neto" userId="59b1efde8bf749db" providerId="LiveId" clId="{07B0453F-BBDB-4E33-BB4C-5A0F3C118591}" dt="2021-11-21T08:50:19.812" v="4722" actId="164"/>
          <ac:spMkLst>
            <pc:docMk/>
            <pc:sldMk cId="1574679444" sldId="290"/>
            <ac:spMk id="179" creationId="{6B00DF07-230B-4C96-B813-6BAACDEACD6B}"/>
          </ac:spMkLst>
        </pc:spChg>
        <pc:spChg chg="add mod">
          <ac:chgData name="Antonio Carlos Meira Neto" userId="59b1efde8bf749db" providerId="LiveId" clId="{07B0453F-BBDB-4E33-BB4C-5A0F3C118591}" dt="2021-11-21T08:50:19.812" v="4722" actId="164"/>
          <ac:spMkLst>
            <pc:docMk/>
            <pc:sldMk cId="1574679444" sldId="290"/>
            <ac:spMk id="182" creationId="{636F1165-CF07-41D9-AC7F-303C7E517EC3}"/>
          </ac:spMkLst>
        </pc:spChg>
        <pc:spChg chg="add mod">
          <ac:chgData name="Antonio Carlos Meira Neto" userId="59b1efde8bf749db" providerId="LiveId" clId="{07B0453F-BBDB-4E33-BB4C-5A0F3C118591}" dt="2021-11-21T08:50:19.812" v="4722" actId="164"/>
          <ac:spMkLst>
            <pc:docMk/>
            <pc:sldMk cId="1574679444" sldId="290"/>
            <ac:spMk id="183" creationId="{1880E34A-942F-4DE3-8CD0-5EDC3D8885B4}"/>
          </ac:spMkLst>
        </pc:spChg>
        <pc:spChg chg="add mod">
          <ac:chgData name="Antonio Carlos Meira Neto" userId="59b1efde8bf749db" providerId="LiveId" clId="{07B0453F-BBDB-4E33-BB4C-5A0F3C118591}" dt="2021-11-21T08:50:19.812" v="4722" actId="164"/>
          <ac:spMkLst>
            <pc:docMk/>
            <pc:sldMk cId="1574679444" sldId="290"/>
            <ac:spMk id="184" creationId="{B789F37D-A88C-466B-83DD-2AD8538B5A99}"/>
          </ac:spMkLst>
        </pc:spChg>
        <pc:spChg chg="add mod">
          <ac:chgData name="Antonio Carlos Meira Neto" userId="59b1efde8bf749db" providerId="LiveId" clId="{07B0453F-BBDB-4E33-BB4C-5A0F3C118591}" dt="2021-11-21T08:50:19.812" v="4722" actId="164"/>
          <ac:spMkLst>
            <pc:docMk/>
            <pc:sldMk cId="1574679444" sldId="290"/>
            <ac:spMk id="185" creationId="{DD06344D-2C7F-4FC7-B46A-05CB01A1A725}"/>
          </ac:spMkLst>
        </pc:spChg>
        <pc:spChg chg="add mod">
          <ac:chgData name="Antonio Carlos Meira Neto" userId="59b1efde8bf749db" providerId="LiveId" clId="{07B0453F-BBDB-4E33-BB4C-5A0F3C118591}" dt="2021-11-21T08:51:02.481" v="4783" actId="164"/>
          <ac:spMkLst>
            <pc:docMk/>
            <pc:sldMk cId="1574679444" sldId="290"/>
            <ac:spMk id="186" creationId="{3EFCBD8F-0DD8-4629-BE3C-B8E4F2EA7008}"/>
          </ac:spMkLst>
        </pc:spChg>
        <pc:spChg chg="add mod">
          <ac:chgData name="Antonio Carlos Meira Neto" userId="59b1efde8bf749db" providerId="LiveId" clId="{07B0453F-BBDB-4E33-BB4C-5A0F3C118591}" dt="2021-11-22T00:33:48.549" v="6716" actId="1076"/>
          <ac:spMkLst>
            <pc:docMk/>
            <pc:sldMk cId="1574679444" sldId="290"/>
            <ac:spMk id="187" creationId="{883A17F0-7538-42B8-A964-60F624F20707}"/>
          </ac:spMkLst>
        </pc:spChg>
        <pc:grpChg chg="add mod">
          <ac:chgData name="Antonio Carlos Meira Neto" userId="59b1efde8bf749db" providerId="LiveId" clId="{07B0453F-BBDB-4E33-BB4C-5A0F3C118591}" dt="2021-11-21T08:53:44.921" v="4817" actId="1076"/>
          <ac:grpSpMkLst>
            <pc:docMk/>
            <pc:sldMk cId="1574679444" sldId="290"/>
            <ac:grpSpMk id="9" creationId="{3E0BB122-9870-475D-8735-2B99394EC257}"/>
          </ac:grpSpMkLst>
        </pc:grpChg>
        <pc:grpChg chg="add mod">
          <ac:chgData name="Antonio Carlos Meira Neto" userId="59b1efde8bf749db" providerId="LiveId" clId="{07B0453F-BBDB-4E33-BB4C-5A0F3C118591}" dt="2021-11-21T08:09:35.456" v="4037" actId="164"/>
          <ac:grpSpMkLst>
            <pc:docMk/>
            <pc:sldMk cId="1574679444" sldId="290"/>
            <ac:grpSpMk id="14" creationId="{E431AEEF-54C0-4B90-B569-118BDAB32566}"/>
          </ac:grpSpMkLst>
        </pc:grpChg>
        <pc:grpChg chg="add mod">
          <ac:chgData name="Antonio Carlos Meira Neto" userId="59b1efde8bf749db" providerId="LiveId" clId="{07B0453F-BBDB-4E33-BB4C-5A0F3C118591}" dt="2021-11-21T08:21:41.091" v="4274" actId="164"/>
          <ac:grpSpMkLst>
            <pc:docMk/>
            <pc:sldMk cId="1574679444" sldId="290"/>
            <ac:grpSpMk id="28" creationId="{C3282E57-E64D-4EC2-A313-1BF6C89D8B7E}"/>
          </ac:grpSpMkLst>
        </pc:grpChg>
        <pc:grpChg chg="add mod">
          <ac:chgData name="Antonio Carlos Meira Neto" userId="59b1efde8bf749db" providerId="LiveId" clId="{07B0453F-BBDB-4E33-BB4C-5A0F3C118591}" dt="2021-11-21T08:51:02.481" v="4783" actId="164"/>
          <ac:grpSpMkLst>
            <pc:docMk/>
            <pc:sldMk cId="1574679444" sldId="290"/>
            <ac:grpSpMk id="29" creationId="{81CA3BF6-D3D1-49E4-86A6-2D4131DB888D}"/>
          </ac:grpSpMkLst>
        </pc:grpChg>
        <pc:grpChg chg="add mod">
          <ac:chgData name="Antonio Carlos Meira Neto" userId="59b1efde8bf749db" providerId="LiveId" clId="{07B0453F-BBDB-4E33-BB4C-5A0F3C118591}" dt="2021-11-21T08:50:19.812" v="4722" actId="164"/>
          <ac:grpSpMkLst>
            <pc:docMk/>
            <pc:sldMk cId="1574679444" sldId="290"/>
            <ac:grpSpMk id="36" creationId="{7959AD25-7467-4F56-99C8-40199C9348D1}"/>
          </ac:grpSpMkLst>
        </pc:grpChg>
        <pc:grpChg chg="add mod">
          <ac:chgData name="Antonio Carlos Meira Neto" userId="59b1efde8bf749db" providerId="LiveId" clId="{07B0453F-BBDB-4E33-BB4C-5A0F3C118591}" dt="2021-11-21T08:50:19.812" v="4722" actId="164"/>
          <ac:grpSpMkLst>
            <pc:docMk/>
            <pc:sldMk cId="1574679444" sldId="290"/>
            <ac:grpSpMk id="37" creationId="{6F483C9E-0C02-447F-AB55-3FD1B22E9B12}"/>
          </ac:grpSpMkLst>
        </pc:grpChg>
        <pc:grpChg chg="add mod">
          <ac:chgData name="Antonio Carlos Meira Neto" userId="59b1efde8bf749db" providerId="LiveId" clId="{07B0453F-BBDB-4E33-BB4C-5A0F3C118591}" dt="2021-11-21T08:50:19.812" v="4722" actId="164"/>
          <ac:grpSpMkLst>
            <pc:docMk/>
            <pc:sldMk cId="1574679444" sldId="290"/>
            <ac:grpSpMk id="38" creationId="{C439EE70-B8E5-48E6-AD71-2CF6CA8B1B24}"/>
          </ac:grpSpMkLst>
        </pc:grpChg>
        <pc:grpChg chg="add mod">
          <ac:chgData name="Antonio Carlos Meira Neto" userId="59b1efde8bf749db" providerId="LiveId" clId="{07B0453F-BBDB-4E33-BB4C-5A0F3C118591}" dt="2021-11-21T08:50:19.812" v="4722" actId="164"/>
          <ac:grpSpMkLst>
            <pc:docMk/>
            <pc:sldMk cId="1574679444" sldId="290"/>
            <ac:grpSpMk id="39" creationId="{F8C445BC-AE33-4F91-94DD-4F91F55AFF41}"/>
          </ac:grpSpMkLst>
        </pc:grpChg>
        <pc:grpChg chg="del">
          <ac:chgData name="Antonio Carlos Meira Neto" userId="59b1efde8bf749db" providerId="LiveId" clId="{07B0453F-BBDB-4E33-BB4C-5A0F3C118591}" dt="2021-11-21T06:59:50.479" v="2708" actId="478"/>
          <ac:grpSpMkLst>
            <pc:docMk/>
            <pc:sldMk cId="1574679444" sldId="290"/>
            <ac:grpSpMk id="42" creationId="{12170735-8A61-496D-A4A9-7EB355FFA53E}"/>
          </ac:grpSpMkLst>
        </pc:grpChg>
        <pc:grpChg chg="del">
          <ac:chgData name="Antonio Carlos Meira Neto" userId="59b1efde8bf749db" providerId="LiveId" clId="{07B0453F-BBDB-4E33-BB4C-5A0F3C118591}" dt="2021-11-21T06:59:50.479" v="2708" actId="478"/>
          <ac:grpSpMkLst>
            <pc:docMk/>
            <pc:sldMk cId="1574679444" sldId="290"/>
            <ac:grpSpMk id="43" creationId="{7329A1C9-6C7D-4055-8240-862B018FD8C0}"/>
          </ac:grpSpMkLst>
        </pc:grpChg>
        <pc:grpChg chg="add mod">
          <ac:chgData name="Antonio Carlos Meira Neto" userId="59b1efde8bf749db" providerId="LiveId" clId="{07B0453F-BBDB-4E33-BB4C-5A0F3C118591}" dt="2021-11-21T08:54:19.092" v="4818" actId="1076"/>
          <ac:grpSpMkLst>
            <pc:docMk/>
            <pc:sldMk cId="1574679444" sldId="290"/>
            <ac:grpSpMk id="45" creationId="{3C8B939B-9649-430E-8470-26ADB22DF418}"/>
          </ac:grpSpMkLst>
        </pc:grpChg>
        <pc:grpChg chg="add mod">
          <ac:chgData name="Antonio Carlos Meira Neto" userId="59b1efde8bf749db" providerId="LiveId" clId="{07B0453F-BBDB-4E33-BB4C-5A0F3C118591}" dt="2021-11-21T08:51:25.905" v="4786" actId="164"/>
          <ac:grpSpMkLst>
            <pc:docMk/>
            <pc:sldMk cId="1574679444" sldId="290"/>
            <ac:grpSpMk id="46" creationId="{0EC4ACA7-A262-40E8-85C7-ACC68712B568}"/>
          </ac:grpSpMkLst>
        </pc:grpChg>
        <pc:grpChg chg="add mod">
          <ac:chgData name="Antonio Carlos Meira Neto" userId="59b1efde8bf749db" providerId="LiveId" clId="{07B0453F-BBDB-4E33-BB4C-5A0F3C118591}" dt="2021-11-21T08:51:25.905" v="4786" actId="164"/>
          <ac:grpSpMkLst>
            <pc:docMk/>
            <pc:sldMk cId="1574679444" sldId="290"/>
            <ac:grpSpMk id="47" creationId="{91061E01-F726-48BB-A565-AD11A152D727}"/>
          </ac:grpSpMkLst>
        </pc:grpChg>
        <pc:grpChg chg="add mod">
          <ac:chgData name="Antonio Carlos Meira Neto" userId="59b1efde8bf749db" providerId="LiveId" clId="{07B0453F-BBDB-4E33-BB4C-5A0F3C118591}" dt="2021-11-21T08:50:19.812" v="4722" actId="164"/>
          <ac:grpSpMkLst>
            <pc:docMk/>
            <pc:sldMk cId="1574679444" sldId="290"/>
            <ac:grpSpMk id="158" creationId="{2670196A-9392-491D-AB40-5BFD9D4B1A60}"/>
          </ac:grpSpMkLst>
        </pc:grpChg>
        <pc:grpChg chg="add mod">
          <ac:chgData name="Antonio Carlos Meira Neto" userId="59b1efde8bf749db" providerId="LiveId" clId="{07B0453F-BBDB-4E33-BB4C-5A0F3C118591}" dt="2021-11-21T08:50:19.812" v="4722" actId="164"/>
          <ac:grpSpMkLst>
            <pc:docMk/>
            <pc:sldMk cId="1574679444" sldId="290"/>
            <ac:grpSpMk id="165" creationId="{8B43E393-A34D-4B3A-A4BE-1C1B24E92BA6}"/>
          </ac:grpSpMkLst>
        </pc:grpChg>
        <pc:grpChg chg="add mod">
          <ac:chgData name="Antonio Carlos Meira Neto" userId="59b1efde8bf749db" providerId="LiveId" clId="{07B0453F-BBDB-4E33-BB4C-5A0F3C118591}" dt="2021-11-21T08:50:19.812" v="4722" actId="164"/>
          <ac:grpSpMkLst>
            <pc:docMk/>
            <pc:sldMk cId="1574679444" sldId="290"/>
            <ac:grpSpMk id="168" creationId="{23584569-1068-426D-9DBD-EE90333BDCBA}"/>
          </ac:grpSpMkLst>
        </pc:grpChg>
        <pc:grpChg chg="add mod">
          <ac:chgData name="Antonio Carlos Meira Neto" userId="59b1efde8bf749db" providerId="LiveId" clId="{07B0453F-BBDB-4E33-BB4C-5A0F3C118591}" dt="2021-11-21T08:50:19.812" v="4722" actId="164"/>
          <ac:grpSpMkLst>
            <pc:docMk/>
            <pc:sldMk cId="1574679444" sldId="290"/>
            <ac:grpSpMk id="173" creationId="{2DB23DDB-B53E-48F4-A61A-F21F9318CBEE}"/>
          </ac:grpSpMkLst>
        </pc:grpChg>
        <pc:grpChg chg="add mod">
          <ac:chgData name="Antonio Carlos Meira Neto" userId="59b1efde8bf749db" providerId="LiveId" clId="{07B0453F-BBDB-4E33-BB4C-5A0F3C118591}" dt="2021-11-21T08:50:19.812" v="4722" actId="164"/>
          <ac:grpSpMkLst>
            <pc:docMk/>
            <pc:sldMk cId="1574679444" sldId="290"/>
            <ac:grpSpMk id="176" creationId="{95BC00A8-85A2-47E0-B199-E5E74AFC5A10}"/>
          </ac:grpSpMkLst>
        </pc:grpChg>
        <pc:graphicFrameChg chg="del">
          <ac:chgData name="Antonio Carlos Meira Neto" userId="59b1efde8bf749db" providerId="LiveId" clId="{07B0453F-BBDB-4E33-BB4C-5A0F3C118591}" dt="2021-11-21T06:59:50.479" v="2708" actId="478"/>
          <ac:graphicFrameMkLst>
            <pc:docMk/>
            <pc:sldMk cId="1574679444" sldId="290"/>
            <ac:graphicFrameMk id="111" creationId="{9419D35B-11AC-433F-A129-D8C8956AE8E6}"/>
          </ac:graphicFrameMkLst>
        </pc:graphicFrameChg>
        <pc:graphicFrameChg chg="del">
          <ac:chgData name="Antonio Carlos Meira Neto" userId="59b1efde8bf749db" providerId="LiveId" clId="{07B0453F-BBDB-4E33-BB4C-5A0F3C118591}" dt="2021-11-21T06:59:50.479" v="2708" actId="478"/>
          <ac:graphicFrameMkLst>
            <pc:docMk/>
            <pc:sldMk cId="1574679444" sldId="290"/>
            <ac:graphicFrameMk id="118" creationId="{404E5E81-E9F2-42FE-9BD2-9FEC2D89F9F2}"/>
          </ac:graphicFrameMkLst>
        </pc:graphicFrameChg>
        <pc:picChg chg="add mod">
          <ac:chgData name="Antonio Carlos Meira Neto" userId="59b1efde8bf749db" providerId="LiveId" clId="{07B0453F-BBDB-4E33-BB4C-5A0F3C118591}" dt="2021-11-22T00:34:45.007" v="6723" actId="1076"/>
          <ac:picMkLst>
            <pc:docMk/>
            <pc:sldMk cId="1574679444" sldId="290"/>
            <ac:picMk id="11" creationId="{2B685857-218F-4E5D-B4E2-F2C5F6D17937}"/>
          </ac:picMkLst>
        </pc:picChg>
        <pc:picChg chg="add mod">
          <ac:chgData name="Antonio Carlos Meira Neto" userId="59b1efde8bf749db" providerId="LiveId" clId="{07B0453F-BBDB-4E33-BB4C-5A0F3C118591}" dt="2021-11-21T08:06:09.127" v="3842" actId="12788"/>
          <ac:picMkLst>
            <pc:docMk/>
            <pc:sldMk cId="1574679444" sldId="290"/>
            <ac:picMk id="13" creationId="{332FF9DB-0BF2-495C-A61F-7D0B7C489D20}"/>
          </ac:picMkLst>
        </pc:picChg>
        <pc:picChg chg="del">
          <ac:chgData name="Antonio Carlos Meira Neto" userId="59b1efde8bf749db" providerId="LiveId" clId="{07B0453F-BBDB-4E33-BB4C-5A0F3C118591}" dt="2021-11-21T06:59:50.479" v="2708" actId="478"/>
          <ac:picMkLst>
            <pc:docMk/>
            <pc:sldMk cId="1574679444" sldId="290"/>
            <ac:picMk id="40" creationId="{E3B5B3EB-697E-46CF-86F3-61077008297E}"/>
          </ac:picMkLst>
        </pc:picChg>
        <pc:picChg chg="add mod">
          <ac:chgData name="Antonio Carlos Meira Neto" userId="59b1efde8bf749db" providerId="LiveId" clId="{07B0453F-BBDB-4E33-BB4C-5A0F3C118591}" dt="2021-11-21T08:50:19.812" v="4722" actId="164"/>
          <ac:picMkLst>
            <pc:docMk/>
            <pc:sldMk cId="1574679444" sldId="290"/>
            <ac:picMk id="44" creationId="{5A3E7A5B-49AC-42C5-9B39-1B2A3DC76EE9}"/>
          </ac:picMkLst>
        </pc:picChg>
        <pc:picChg chg="add mod">
          <ac:chgData name="Antonio Carlos Meira Neto" userId="59b1efde8bf749db" providerId="LiveId" clId="{07B0453F-BBDB-4E33-BB4C-5A0F3C118591}" dt="2021-11-21T08:54:19.092" v="4818" actId="1076"/>
          <ac:picMkLst>
            <pc:docMk/>
            <pc:sldMk cId="1574679444" sldId="290"/>
            <ac:picMk id="49" creationId="{C9BD1CEE-B96D-4502-BD13-80427BED2A18}"/>
          </ac:picMkLst>
        </pc:picChg>
        <pc:picChg chg="del">
          <ac:chgData name="Antonio Carlos Meira Neto" userId="59b1efde8bf749db" providerId="LiveId" clId="{07B0453F-BBDB-4E33-BB4C-5A0F3C118591}" dt="2021-11-21T06:59:50.479" v="2708" actId="478"/>
          <ac:picMkLst>
            <pc:docMk/>
            <pc:sldMk cId="1574679444" sldId="290"/>
            <ac:picMk id="112" creationId="{62EBA2F7-7E3D-49AE-9EEB-7BFDD51273D6}"/>
          </ac:picMkLst>
        </pc:picChg>
        <pc:picChg chg="add mod">
          <ac:chgData name="Antonio Carlos Meira Neto" userId="59b1efde8bf749db" providerId="LiveId" clId="{07B0453F-BBDB-4E33-BB4C-5A0F3C118591}" dt="2021-11-22T00:34:45.007" v="6723" actId="1076"/>
          <ac:picMkLst>
            <pc:docMk/>
            <pc:sldMk cId="1574679444" sldId="290"/>
            <ac:picMk id="123" creationId="{921AC310-4110-4277-82F4-DA8816B89718}"/>
          </ac:picMkLst>
        </pc:picChg>
        <pc:picChg chg="add del mod">
          <ac:chgData name="Antonio Carlos Meira Neto" userId="59b1efde8bf749db" providerId="LiveId" clId="{07B0453F-BBDB-4E33-BB4C-5A0F3C118591}" dt="2021-11-21T08:18:50.068" v="4266" actId="478"/>
          <ac:picMkLst>
            <pc:docMk/>
            <pc:sldMk cId="1574679444" sldId="290"/>
            <ac:picMk id="124" creationId="{11C19AD7-B9E0-44B0-9176-1EB1DEEE7197}"/>
          </ac:picMkLst>
        </pc:picChg>
        <pc:picChg chg="add mod">
          <ac:chgData name="Antonio Carlos Meira Neto" userId="59b1efde8bf749db" providerId="LiveId" clId="{07B0453F-BBDB-4E33-BB4C-5A0F3C118591}" dt="2021-11-22T00:34:25.545" v="6722" actId="12788"/>
          <ac:picMkLst>
            <pc:docMk/>
            <pc:sldMk cId="1574679444" sldId="290"/>
            <ac:picMk id="125" creationId="{7D1D709D-1058-4722-93FA-CE1623225C1B}"/>
          </ac:picMkLst>
        </pc:picChg>
        <pc:picChg chg="add mod">
          <ac:chgData name="Antonio Carlos Meira Neto" userId="59b1efde8bf749db" providerId="LiveId" clId="{07B0453F-BBDB-4E33-BB4C-5A0F3C118591}" dt="2021-11-21T08:06:09.127" v="3842" actId="12788"/>
          <ac:picMkLst>
            <pc:docMk/>
            <pc:sldMk cId="1574679444" sldId="290"/>
            <ac:picMk id="128" creationId="{DF8D72AF-1748-41FD-AF01-A3F59799516C}"/>
          </ac:picMkLst>
        </pc:picChg>
        <pc:picChg chg="add mod">
          <ac:chgData name="Antonio Carlos Meira Neto" userId="59b1efde8bf749db" providerId="LiveId" clId="{07B0453F-BBDB-4E33-BB4C-5A0F3C118591}" dt="2021-11-21T08:06:09.127" v="3842" actId="12788"/>
          <ac:picMkLst>
            <pc:docMk/>
            <pc:sldMk cId="1574679444" sldId="290"/>
            <ac:picMk id="129" creationId="{D502CB7A-4B0D-48D2-8D40-542E176ED946}"/>
          </ac:picMkLst>
        </pc:picChg>
        <pc:picChg chg="add mod">
          <ac:chgData name="Antonio Carlos Meira Neto" userId="59b1efde8bf749db" providerId="LiveId" clId="{07B0453F-BBDB-4E33-BB4C-5A0F3C118591}" dt="2021-11-21T08:06:09.127" v="3842" actId="12788"/>
          <ac:picMkLst>
            <pc:docMk/>
            <pc:sldMk cId="1574679444" sldId="290"/>
            <ac:picMk id="130" creationId="{6B27073A-9997-4C93-9CBB-82E2B5DAB97F}"/>
          </ac:picMkLst>
        </pc:picChg>
        <pc:picChg chg="add mod">
          <ac:chgData name="Antonio Carlos Meira Neto" userId="59b1efde8bf749db" providerId="LiveId" clId="{07B0453F-BBDB-4E33-BB4C-5A0F3C118591}" dt="2021-11-21T08:06:09.127" v="3842" actId="12788"/>
          <ac:picMkLst>
            <pc:docMk/>
            <pc:sldMk cId="1574679444" sldId="290"/>
            <ac:picMk id="131" creationId="{BDE24662-9245-482D-8B56-4BAF908D4AD1}"/>
          </ac:picMkLst>
        </pc:picChg>
        <pc:picChg chg="add mod">
          <ac:chgData name="Antonio Carlos Meira Neto" userId="59b1efde8bf749db" providerId="LiveId" clId="{07B0453F-BBDB-4E33-BB4C-5A0F3C118591}" dt="2021-11-21T08:06:09.127" v="3842" actId="12788"/>
          <ac:picMkLst>
            <pc:docMk/>
            <pc:sldMk cId="1574679444" sldId="290"/>
            <ac:picMk id="132" creationId="{5E30D950-AF5C-44B7-81B9-509DE604D308}"/>
          </ac:picMkLst>
        </pc:picChg>
        <pc:picChg chg="add mod">
          <ac:chgData name="Antonio Carlos Meira Neto" userId="59b1efde8bf749db" providerId="LiveId" clId="{07B0453F-BBDB-4E33-BB4C-5A0F3C118591}" dt="2021-11-21T08:06:09.127" v="3842" actId="12788"/>
          <ac:picMkLst>
            <pc:docMk/>
            <pc:sldMk cId="1574679444" sldId="290"/>
            <ac:picMk id="133" creationId="{54F3E352-802D-4045-8D7F-087DC70B3C1E}"/>
          </ac:picMkLst>
        </pc:picChg>
        <pc:picChg chg="add del mod">
          <ac:chgData name="Antonio Carlos Meira Neto" userId="59b1efde8bf749db" providerId="LiveId" clId="{07B0453F-BBDB-4E33-BB4C-5A0F3C118591}" dt="2021-11-21T08:04:38.203" v="3833" actId="478"/>
          <ac:picMkLst>
            <pc:docMk/>
            <pc:sldMk cId="1574679444" sldId="290"/>
            <ac:picMk id="134" creationId="{8B0619B3-3839-45F0-ABEB-0C74BC6AD322}"/>
          </ac:picMkLst>
        </pc:picChg>
        <pc:picChg chg="add mod">
          <ac:chgData name="Antonio Carlos Meira Neto" userId="59b1efde8bf749db" providerId="LiveId" clId="{07B0453F-BBDB-4E33-BB4C-5A0F3C118591}" dt="2021-11-22T00:34:25.545" v="6722" actId="12788"/>
          <ac:picMkLst>
            <pc:docMk/>
            <pc:sldMk cId="1574679444" sldId="290"/>
            <ac:picMk id="139" creationId="{10C3FBF5-BB58-42CB-B637-29DA8477C8B0}"/>
          </ac:picMkLst>
        </pc:picChg>
        <pc:picChg chg="add mod">
          <ac:chgData name="Antonio Carlos Meira Neto" userId="59b1efde8bf749db" providerId="LiveId" clId="{07B0453F-BBDB-4E33-BB4C-5A0F3C118591}" dt="2021-11-22T00:34:07.495" v="6719" actId="12788"/>
          <ac:picMkLst>
            <pc:docMk/>
            <pc:sldMk cId="1574679444" sldId="290"/>
            <ac:picMk id="147" creationId="{6811E476-6D03-442C-B17D-8AE726AF23B7}"/>
          </ac:picMkLst>
        </pc:picChg>
        <pc:picChg chg="add mod">
          <ac:chgData name="Antonio Carlos Meira Neto" userId="59b1efde8bf749db" providerId="LiveId" clId="{07B0453F-BBDB-4E33-BB4C-5A0F3C118591}" dt="2021-11-22T00:34:07.495" v="6719" actId="12788"/>
          <ac:picMkLst>
            <pc:docMk/>
            <pc:sldMk cId="1574679444" sldId="290"/>
            <ac:picMk id="148" creationId="{2DEBB7C1-5AE3-4D8B-B1E7-077C867DE06F}"/>
          </ac:picMkLst>
        </pc:picChg>
        <pc:picChg chg="add mod">
          <ac:chgData name="Antonio Carlos Meira Neto" userId="59b1efde8bf749db" providerId="LiveId" clId="{07B0453F-BBDB-4E33-BB4C-5A0F3C118591}" dt="2021-11-21T08:26:05.885" v="4303" actId="164"/>
          <ac:picMkLst>
            <pc:docMk/>
            <pc:sldMk cId="1574679444" sldId="290"/>
            <ac:picMk id="150" creationId="{21B92043-61E5-42AA-8E0B-2D9F1498A7CC}"/>
          </ac:picMkLst>
        </pc:picChg>
        <pc:picChg chg="add mod">
          <ac:chgData name="Antonio Carlos Meira Neto" userId="59b1efde8bf749db" providerId="LiveId" clId="{07B0453F-BBDB-4E33-BB4C-5A0F3C118591}" dt="2021-11-21T08:54:31.585" v="4823" actId="1076"/>
          <ac:picMkLst>
            <pc:docMk/>
            <pc:sldMk cId="1574679444" sldId="290"/>
            <ac:picMk id="152" creationId="{741346C4-43E2-40F9-B4A0-6EE6A8A74C7E}"/>
          </ac:picMkLst>
        </pc:picChg>
        <pc:picChg chg="add mod">
          <ac:chgData name="Antonio Carlos Meira Neto" userId="59b1efde8bf749db" providerId="LiveId" clId="{07B0453F-BBDB-4E33-BB4C-5A0F3C118591}" dt="2021-11-21T08:28:00.853" v="4328" actId="164"/>
          <ac:picMkLst>
            <pc:docMk/>
            <pc:sldMk cId="1574679444" sldId="290"/>
            <ac:picMk id="153" creationId="{D55C2F20-E103-49A3-92A4-34396EB2D676}"/>
          </ac:picMkLst>
        </pc:picChg>
        <pc:picChg chg="add mod">
          <ac:chgData name="Antonio Carlos Meira Neto" userId="59b1efde8bf749db" providerId="LiveId" clId="{07B0453F-BBDB-4E33-BB4C-5A0F3C118591}" dt="2021-11-21T08:27:49.315" v="4324" actId="164"/>
          <ac:picMkLst>
            <pc:docMk/>
            <pc:sldMk cId="1574679444" sldId="290"/>
            <ac:picMk id="156" creationId="{0DC2E71A-16F5-4FB4-A390-16D03B6F707D}"/>
          </ac:picMkLst>
        </pc:picChg>
        <pc:picChg chg="mod">
          <ac:chgData name="Antonio Carlos Meira Neto" userId="59b1efde8bf749db" providerId="LiveId" clId="{07B0453F-BBDB-4E33-BB4C-5A0F3C118591}" dt="2021-11-21T08:29:21.914" v="4339"/>
          <ac:picMkLst>
            <pc:docMk/>
            <pc:sldMk cId="1574679444" sldId="290"/>
            <ac:picMk id="159" creationId="{5BBFF407-10EF-4889-9255-D147905868E8}"/>
          </ac:picMkLst>
        </pc:picChg>
        <pc:picChg chg="mod">
          <ac:chgData name="Antonio Carlos Meira Neto" userId="59b1efde8bf749db" providerId="LiveId" clId="{07B0453F-BBDB-4E33-BB4C-5A0F3C118591}" dt="2021-11-21T08:32:59.992" v="4412"/>
          <ac:picMkLst>
            <pc:docMk/>
            <pc:sldMk cId="1574679444" sldId="290"/>
            <ac:picMk id="166" creationId="{BD49FC59-A30B-460B-885D-2B60DBDB3F34}"/>
          </ac:picMkLst>
        </pc:picChg>
        <pc:picChg chg="mod">
          <ac:chgData name="Antonio Carlos Meira Neto" userId="59b1efde8bf749db" providerId="LiveId" clId="{07B0453F-BBDB-4E33-BB4C-5A0F3C118591}" dt="2021-11-21T08:32:59.992" v="4412"/>
          <ac:picMkLst>
            <pc:docMk/>
            <pc:sldMk cId="1574679444" sldId="290"/>
            <ac:picMk id="169" creationId="{43018ADA-AB07-4F79-A382-6DECBABB5BB7}"/>
          </ac:picMkLst>
        </pc:picChg>
        <pc:picChg chg="add mod ord">
          <ac:chgData name="Antonio Carlos Meira Neto" userId="59b1efde8bf749db" providerId="LiveId" clId="{07B0453F-BBDB-4E33-BB4C-5A0F3C118591}" dt="2021-11-21T08:36:06.635" v="4501" actId="164"/>
          <ac:picMkLst>
            <pc:docMk/>
            <pc:sldMk cId="1574679444" sldId="290"/>
            <ac:picMk id="172" creationId="{F55A855C-4C65-404A-949F-C1A0DF74F9DB}"/>
          </ac:picMkLst>
        </pc:picChg>
        <pc:picChg chg="mod">
          <ac:chgData name="Antonio Carlos Meira Neto" userId="59b1efde8bf749db" providerId="LiveId" clId="{07B0453F-BBDB-4E33-BB4C-5A0F3C118591}" dt="2021-11-21T08:37:39.242" v="4567"/>
          <ac:picMkLst>
            <pc:docMk/>
            <pc:sldMk cId="1574679444" sldId="290"/>
            <ac:picMk id="174" creationId="{EE21D448-D2DD-4524-B6F2-EB74E607E6E0}"/>
          </ac:picMkLst>
        </pc:picChg>
        <pc:picChg chg="mod">
          <ac:chgData name="Antonio Carlos Meira Neto" userId="59b1efde8bf749db" providerId="LiveId" clId="{07B0453F-BBDB-4E33-BB4C-5A0F3C118591}" dt="2021-11-21T08:37:58.357" v="4622"/>
          <ac:picMkLst>
            <pc:docMk/>
            <pc:sldMk cId="1574679444" sldId="290"/>
            <ac:picMk id="177" creationId="{64B91B95-876A-42EF-88F8-00DF299B1AEC}"/>
          </ac:picMkLst>
        </pc:picChg>
        <pc:picChg chg="add mod">
          <ac:chgData name="Antonio Carlos Meira Neto" userId="59b1efde8bf749db" providerId="LiveId" clId="{07B0453F-BBDB-4E33-BB4C-5A0F3C118591}" dt="2021-11-21T08:50:19.812" v="4722" actId="164"/>
          <ac:picMkLst>
            <pc:docMk/>
            <pc:sldMk cId="1574679444" sldId="290"/>
            <ac:picMk id="180" creationId="{1F21F1FD-8070-4002-B850-1C775AC9377B}"/>
          </ac:picMkLst>
        </pc:picChg>
        <pc:picChg chg="add mod">
          <ac:chgData name="Antonio Carlos Meira Neto" userId="59b1efde8bf749db" providerId="LiveId" clId="{07B0453F-BBDB-4E33-BB4C-5A0F3C118591}" dt="2021-11-21T08:50:19.812" v="4722" actId="164"/>
          <ac:picMkLst>
            <pc:docMk/>
            <pc:sldMk cId="1574679444" sldId="290"/>
            <ac:picMk id="181" creationId="{A0B31F11-1ACE-4C71-8F19-69BE4EDC1B30}"/>
          </ac:picMkLst>
        </pc:picChg>
        <pc:picChg chg="add del mod">
          <ac:chgData name="Antonio Carlos Meira Neto" userId="59b1efde8bf749db" providerId="LiveId" clId="{07B0453F-BBDB-4E33-BB4C-5A0F3C118591}" dt="2021-11-21T08:53:25.676" v="4813" actId="478"/>
          <ac:picMkLst>
            <pc:docMk/>
            <pc:sldMk cId="1574679444" sldId="290"/>
            <ac:picMk id="188" creationId="{7437C3A2-36A7-4743-B112-1FF300FBB024}"/>
          </ac:picMkLst>
        </pc:picChg>
        <pc:picChg chg="add mod">
          <ac:chgData name="Antonio Carlos Meira Neto" userId="59b1efde8bf749db" providerId="LiveId" clId="{07B0453F-BBDB-4E33-BB4C-5A0F3C118591}" dt="2021-11-21T08:53:44.921" v="4817" actId="1076"/>
          <ac:picMkLst>
            <pc:docMk/>
            <pc:sldMk cId="1574679444" sldId="290"/>
            <ac:picMk id="4098" creationId="{22D8BCAC-1DED-4F6D-8530-5C9AF91913C9}"/>
          </ac:picMkLst>
        </pc:picChg>
        <pc:cxnChg chg="add mod">
          <ac:chgData name="Antonio Carlos Meira Neto" userId="59b1efde8bf749db" providerId="LiveId" clId="{07B0453F-BBDB-4E33-BB4C-5A0F3C118591}" dt="2021-11-21T08:09:35.456" v="4037" actId="164"/>
          <ac:cxnSpMkLst>
            <pc:docMk/>
            <pc:sldMk cId="1574679444" sldId="290"/>
            <ac:cxnSpMk id="16" creationId="{F63AC62E-E38A-4B6D-950D-260944F37084}"/>
          </ac:cxnSpMkLst>
        </pc:cxnChg>
        <pc:cxnChg chg="mod">
          <ac:chgData name="Antonio Carlos Meira Neto" userId="59b1efde8bf749db" providerId="LiveId" clId="{07B0453F-BBDB-4E33-BB4C-5A0F3C118591}" dt="2021-11-21T06:59:50.479" v="2708" actId="478"/>
          <ac:cxnSpMkLst>
            <pc:docMk/>
            <pc:sldMk cId="1574679444" sldId="290"/>
            <ac:cxnSpMk id="53" creationId="{F3B72B70-CBE9-4F64-9AAF-07F453DADA5B}"/>
          </ac:cxnSpMkLst>
        </pc:cxnChg>
        <pc:cxnChg chg="mod">
          <ac:chgData name="Antonio Carlos Meira Neto" userId="59b1efde8bf749db" providerId="LiveId" clId="{07B0453F-BBDB-4E33-BB4C-5A0F3C118591}" dt="2021-11-21T06:59:50.479" v="2708" actId="478"/>
          <ac:cxnSpMkLst>
            <pc:docMk/>
            <pc:sldMk cId="1574679444" sldId="290"/>
            <ac:cxnSpMk id="55" creationId="{96ADDC9F-E1BB-4B87-BBB4-40B9C165E1F0}"/>
          </ac:cxnSpMkLst>
        </pc:cxnChg>
        <pc:cxnChg chg="mod">
          <ac:chgData name="Antonio Carlos Meira Neto" userId="59b1efde8bf749db" providerId="LiveId" clId="{07B0453F-BBDB-4E33-BB4C-5A0F3C118591}" dt="2021-11-21T06:59:50.479" v="2708" actId="478"/>
          <ac:cxnSpMkLst>
            <pc:docMk/>
            <pc:sldMk cId="1574679444" sldId="290"/>
            <ac:cxnSpMk id="58" creationId="{AB16E3C3-15D6-40B3-BE4D-B8584D90FCC6}"/>
          </ac:cxnSpMkLst>
        </pc:cxnChg>
        <pc:cxnChg chg="mod">
          <ac:chgData name="Antonio Carlos Meira Neto" userId="59b1efde8bf749db" providerId="LiveId" clId="{07B0453F-BBDB-4E33-BB4C-5A0F3C118591}" dt="2021-11-21T06:59:50.479" v="2708" actId="478"/>
          <ac:cxnSpMkLst>
            <pc:docMk/>
            <pc:sldMk cId="1574679444" sldId="290"/>
            <ac:cxnSpMk id="60" creationId="{A7932488-2636-4F50-BCED-E246CAA78A42}"/>
          </ac:cxnSpMkLst>
        </pc:cxnChg>
        <pc:cxnChg chg="mod">
          <ac:chgData name="Antonio Carlos Meira Neto" userId="59b1efde8bf749db" providerId="LiveId" clId="{07B0453F-BBDB-4E33-BB4C-5A0F3C118591}" dt="2021-11-21T06:59:50.479" v="2708" actId="478"/>
          <ac:cxnSpMkLst>
            <pc:docMk/>
            <pc:sldMk cId="1574679444" sldId="290"/>
            <ac:cxnSpMk id="61" creationId="{231A6DD0-4109-4E5D-BE76-EEC7A1FF04DA}"/>
          </ac:cxnSpMkLst>
        </pc:cxnChg>
        <pc:cxnChg chg="mod">
          <ac:chgData name="Antonio Carlos Meira Neto" userId="59b1efde8bf749db" providerId="LiveId" clId="{07B0453F-BBDB-4E33-BB4C-5A0F3C118591}" dt="2021-11-21T06:59:50.479" v="2708" actId="478"/>
          <ac:cxnSpMkLst>
            <pc:docMk/>
            <pc:sldMk cId="1574679444" sldId="290"/>
            <ac:cxnSpMk id="65" creationId="{F7F9BDA3-B198-454D-B760-D213F6C440D5}"/>
          </ac:cxnSpMkLst>
        </pc:cxnChg>
        <pc:cxnChg chg="mod">
          <ac:chgData name="Antonio Carlos Meira Neto" userId="59b1efde8bf749db" providerId="LiveId" clId="{07B0453F-BBDB-4E33-BB4C-5A0F3C118591}" dt="2021-11-21T06:59:50.479" v="2708" actId="478"/>
          <ac:cxnSpMkLst>
            <pc:docMk/>
            <pc:sldMk cId="1574679444" sldId="290"/>
            <ac:cxnSpMk id="66" creationId="{164A7342-C410-41B6-A123-135404033B1E}"/>
          </ac:cxnSpMkLst>
        </pc:cxnChg>
        <pc:cxnChg chg="mod">
          <ac:chgData name="Antonio Carlos Meira Neto" userId="59b1efde8bf749db" providerId="LiveId" clId="{07B0453F-BBDB-4E33-BB4C-5A0F3C118591}" dt="2021-11-21T06:59:50.479" v="2708" actId="478"/>
          <ac:cxnSpMkLst>
            <pc:docMk/>
            <pc:sldMk cId="1574679444" sldId="290"/>
            <ac:cxnSpMk id="68" creationId="{269E4C80-739A-4B1A-9878-E46E684D838F}"/>
          </ac:cxnSpMkLst>
        </pc:cxnChg>
        <pc:cxnChg chg="mod">
          <ac:chgData name="Antonio Carlos Meira Neto" userId="59b1efde8bf749db" providerId="LiveId" clId="{07B0453F-BBDB-4E33-BB4C-5A0F3C118591}" dt="2021-11-21T06:59:50.479" v="2708" actId="478"/>
          <ac:cxnSpMkLst>
            <pc:docMk/>
            <pc:sldMk cId="1574679444" sldId="290"/>
            <ac:cxnSpMk id="69" creationId="{394DB960-5D47-4482-851C-B9C20F6649B8}"/>
          </ac:cxnSpMkLst>
        </pc:cxnChg>
        <pc:cxnChg chg="mod">
          <ac:chgData name="Antonio Carlos Meira Neto" userId="59b1efde8bf749db" providerId="LiveId" clId="{07B0453F-BBDB-4E33-BB4C-5A0F3C118591}" dt="2021-11-21T06:59:50.479" v="2708" actId="478"/>
          <ac:cxnSpMkLst>
            <pc:docMk/>
            <pc:sldMk cId="1574679444" sldId="290"/>
            <ac:cxnSpMk id="70" creationId="{C837CF5E-1BBD-4226-B899-1EB7CD464542}"/>
          </ac:cxnSpMkLst>
        </pc:cxnChg>
        <pc:cxnChg chg="mod">
          <ac:chgData name="Antonio Carlos Meira Neto" userId="59b1efde8bf749db" providerId="LiveId" clId="{07B0453F-BBDB-4E33-BB4C-5A0F3C118591}" dt="2021-11-21T06:59:50.479" v="2708" actId="478"/>
          <ac:cxnSpMkLst>
            <pc:docMk/>
            <pc:sldMk cId="1574679444" sldId="290"/>
            <ac:cxnSpMk id="74" creationId="{CD14D5CA-5CA3-4CC2-944D-980DE8A179C6}"/>
          </ac:cxnSpMkLst>
        </pc:cxnChg>
        <pc:cxnChg chg="mod">
          <ac:chgData name="Antonio Carlos Meira Neto" userId="59b1efde8bf749db" providerId="LiveId" clId="{07B0453F-BBDB-4E33-BB4C-5A0F3C118591}" dt="2021-11-21T06:59:50.479" v="2708" actId="478"/>
          <ac:cxnSpMkLst>
            <pc:docMk/>
            <pc:sldMk cId="1574679444" sldId="290"/>
            <ac:cxnSpMk id="77" creationId="{84369C00-D07E-4F9D-9A76-ACA3BD14B89C}"/>
          </ac:cxnSpMkLst>
        </pc:cxnChg>
        <pc:cxnChg chg="mod">
          <ac:chgData name="Antonio Carlos Meira Neto" userId="59b1efde8bf749db" providerId="LiveId" clId="{07B0453F-BBDB-4E33-BB4C-5A0F3C118591}" dt="2021-11-21T06:59:50.479" v="2708" actId="478"/>
          <ac:cxnSpMkLst>
            <pc:docMk/>
            <pc:sldMk cId="1574679444" sldId="290"/>
            <ac:cxnSpMk id="79" creationId="{AD3A6968-8B1E-401B-A624-E67CC76EA4C3}"/>
          </ac:cxnSpMkLst>
        </pc:cxnChg>
        <pc:cxnChg chg="mod">
          <ac:chgData name="Antonio Carlos Meira Neto" userId="59b1efde8bf749db" providerId="LiveId" clId="{07B0453F-BBDB-4E33-BB4C-5A0F3C118591}" dt="2021-11-21T06:59:50.479" v="2708" actId="478"/>
          <ac:cxnSpMkLst>
            <pc:docMk/>
            <pc:sldMk cId="1574679444" sldId="290"/>
            <ac:cxnSpMk id="83" creationId="{4B84F601-5225-469C-B4EC-37FAE9EA19AB}"/>
          </ac:cxnSpMkLst>
        </pc:cxnChg>
        <pc:cxnChg chg="mod">
          <ac:chgData name="Antonio Carlos Meira Neto" userId="59b1efde8bf749db" providerId="LiveId" clId="{07B0453F-BBDB-4E33-BB4C-5A0F3C118591}" dt="2021-11-21T06:59:50.479" v="2708" actId="478"/>
          <ac:cxnSpMkLst>
            <pc:docMk/>
            <pc:sldMk cId="1574679444" sldId="290"/>
            <ac:cxnSpMk id="84" creationId="{B88B0E19-F741-4FC0-AFC2-49A7616E6249}"/>
          </ac:cxnSpMkLst>
        </pc:cxnChg>
        <pc:cxnChg chg="mod">
          <ac:chgData name="Antonio Carlos Meira Neto" userId="59b1efde8bf749db" providerId="LiveId" clId="{07B0453F-BBDB-4E33-BB4C-5A0F3C118591}" dt="2021-11-21T06:59:50.479" v="2708" actId="478"/>
          <ac:cxnSpMkLst>
            <pc:docMk/>
            <pc:sldMk cId="1574679444" sldId="290"/>
            <ac:cxnSpMk id="85" creationId="{52FC80CA-08C5-497E-A6E9-3AFFCB5432A4}"/>
          </ac:cxnSpMkLst>
        </pc:cxnChg>
        <pc:cxnChg chg="mod">
          <ac:chgData name="Antonio Carlos Meira Neto" userId="59b1efde8bf749db" providerId="LiveId" clId="{07B0453F-BBDB-4E33-BB4C-5A0F3C118591}" dt="2021-11-21T06:59:50.479" v="2708" actId="478"/>
          <ac:cxnSpMkLst>
            <pc:docMk/>
            <pc:sldMk cId="1574679444" sldId="290"/>
            <ac:cxnSpMk id="87" creationId="{F7C4DE43-573F-414B-8D82-86733CEB53D7}"/>
          </ac:cxnSpMkLst>
        </pc:cxnChg>
        <pc:cxnChg chg="mod">
          <ac:chgData name="Antonio Carlos Meira Neto" userId="59b1efde8bf749db" providerId="LiveId" clId="{07B0453F-BBDB-4E33-BB4C-5A0F3C118591}" dt="2021-11-21T06:59:50.479" v="2708" actId="478"/>
          <ac:cxnSpMkLst>
            <pc:docMk/>
            <pc:sldMk cId="1574679444" sldId="290"/>
            <ac:cxnSpMk id="88" creationId="{9D891133-3D2B-46BE-A04A-1B94FBAE8462}"/>
          </ac:cxnSpMkLst>
        </pc:cxnChg>
        <pc:cxnChg chg="mod">
          <ac:chgData name="Antonio Carlos Meira Neto" userId="59b1efde8bf749db" providerId="LiveId" clId="{07B0453F-BBDB-4E33-BB4C-5A0F3C118591}" dt="2021-11-21T06:59:50.479" v="2708" actId="478"/>
          <ac:cxnSpMkLst>
            <pc:docMk/>
            <pc:sldMk cId="1574679444" sldId="290"/>
            <ac:cxnSpMk id="90" creationId="{6D69ACCC-7BF2-46C9-BAF3-E0EDECFF2787}"/>
          </ac:cxnSpMkLst>
        </pc:cxnChg>
        <pc:cxnChg chg="mod">
          <ac:chgData name="Antonio Carlos Meira Neto" userId="59b1efde8bf749db" providerId="LiveId" clId="{07B0453F-BBDB-4E33-BB4C-5A0F3C118591}" dt="2021-11-21T06:59:50.479" v="2708" actId="478"/>
          <ac:cxnSpMkLst>
            <pc:docMk/>
            <pc:sldMk cId="1574679444" sldId="290"/>
            <ac:cxnSpMk id="91" creationId="{7AE15AA0-3EB8-47F1-A734-299CBCF1EA9D}"/>
          </ac:cxnSpMkLst>
        </pc:cxnChg>
        <pc:cxnChg chg="mod">
          <ac:chgData name="Antonio Carlos Meira Neto" userId="59b1efde8bf749db" providerId="LiveId" clId="{07B0453F-BBDB-4E33-BB4C-5A0F3C118591}" dt="2021-11-21T06:59:50.479" v="2708" actId="478"/>
          <ac:cxnSpMkLst>
            <pc:docMk/>
            <pc:sldMk cId="1574679444" sldId="290"/>
            <ac:cxnSpMk id="95" creationId="{232C98C0-DA8D-4E64-BFD2-992D237B049B}"/>
          </ac:cxnSpMkLst>
        </pc:cxnChg>
        <pc:cxnChg chg="mod">
          <ac:chgData name="Antonio Carlos Meira Neto" userId="59b1efde8bf749db" providerId="LiveId" clId="{07B0453F-BBDB-4E33-BB4C-5A0F3C118591}" dt="2021-11-21T06:59:50.479" v="2708" actId="478"/>
          <ac:cxnSpMkLst>
            <pc:docMk/>
            <pc:sldMk cId="1574679444" sldId="290"/>
            <ac:cxnSpMk id="96" creationId="{28B6BFEB-4659-4BAC-AD86-24E1D75D448E}"/>
          </ac:cxnSpMkLst>
        </pc:cxnChg>
        <pc:cxnChg chg="mod">
          <ac:chgData name="Antonio Carlos Meira Neto" userId="59b1efde8bf749db" providerId="LiveId" clId="{07B0453F-BBDB-4E33-BB4C-5A0F3C118591}" dt="2021-11-21T06:59:50.479" v="2708" actId="478"/>
          <ac:cxnSpMkLst>
            <pc:docMk/>
            <pc:sldMk cId="1574679444" sldId="290"/>
            <ac:cxnSpMk id="98" creationId="{D143D6AE-41A2-4C40-9D5C-E7FDE223AE51}"/>
          </ac:cxnSpMkLst>
        </pc:cxnChg>
        <pc:cxnChg chg="mod">
          <ac:chgData name="Antonio Carlos Meira Neto" userId="59b1efde8bf749db" providerId="LiveId" clId="{07B0453F-BBDB-4E33-BB4C-5A0F3C118591}" dt="2021-11-21T06:59:50.479" v="2708" actId="478"/>
          <ac:cxnSpMkLst>
            <pc:docMk/>
            <pc:sldMk cId="1574679444" sldId="290"/>
            <ac:cxnSpMk id="99" creationId="{125197A8-BACF-4029-9EB7-F2B86B9EB83A}"/>
          </ac:cxnSpMkLst>
        </pc:cxnChg>
        <pc:cxnChg chg="mod">
          <ac:chgData name="Antonio Carlos Meira Neto" userId="59b1efde8bf749db" providerId="LiveId" clId="{07B0453F-BBDB-4E33-BB4C-5A0F3C118591}" dt="2021-11-21T06:59:50.479" v="2708" actId="478"/>
          <ac:cxnSpMkLst>
            <pc:docMk/>
            <pc:sldMk cId="1574679444" sldId="290"/>
            <ac:cxnSpMk id="100" creationId="{20628931-ECFF-4A98-A87E-F766B41D3D46}"/>
          </ac:cxnSpMkLst>
        </pc:cxnChg>
        <pc:cxnChg chg="add mod">
          <ac:chgData name="Antonio Carlos Meira Neto" userId="59b1efde8bf749db" providerId="LiveId" clId="{07B0453F-BBDB-4E33-BB4C-5A0F3C118591}" dt="2021-11-21T08:53:44.921" v="4817" actId="1076"/>
          <ac:cxnSpMkLst>
            <pc:docMk/>
            <pc:sldMk cId="1574679444" sldId="290"/>
            <ac:cxnSpMk id="108" creationId="{7225102E-49C1-40CF-AA2F-45450C652574}"/>
          </ac:cxnSpMkLst>
        </pc:cxnChg>
        <pc:cxnChg chg="add mod">
          <ac:chgData name="Antonio Carlos Meira Neto" userId="59b1efde8bf749db" providerId="LiveId" clId="{07B0453F-BBDB-4E33-BB4C-5A0F3C118591}" dt="2021-11-21T08:53:44.921" v="4817" actId="1076"/>
          <ac:cxnSpMkLst>
            <pc:docMk/>
            <pc:sldMk cId="1574679444" sldId="290"/>
            <ac:cxnSpMk id="110" creationId="{20822B90-00FD-470C-8FCB-B44B47C882E6}"/>
          </ac:cxnSpMkLst>
        </pc:cxnChg>
        <pc:cxnChg chg="add mod">
          <ac:chgData name="Antonio Carlos Meira Neto" userId="59b1efde8bf749db" providerId="LiveId" clId="{07B0453F-BBDB-4E33-BB4C-5A0F3C118591}" dt="2021-11-21T08:53:44.921" v="4817" actId="1076"/>
          <ac:cxnSpMkLst>
            <pc:docMk/>
            <pc:sldMk cId="1574679444" sldId="290"/>
            <ac:cxnSpMk id="119" creationId="{DC799BC8-FC80-4E92-9515-7CFC6EEB0797}"/>
          </ac:cxnSpMkLst>
        </pc:cxnChg>
        <pc:cxnChg chg="add mod">
          <ac:chgData name="Antonio Carlos Meira Neto" userId="59b1efde8bf749db" providerId="LiveId" clId="{07B0453F-BBDB-4E33-BB4C-5A0F3C118591}" dt="2021-11-21T08:09:35.456" v="4037" actId="164"/>
          <ac:cxnSpMkLst>
            <pc:docMk/>
            <pc:sldMk cId="1574679444" sldId="290"/>
            <ac:cxnSpMk id="135" creationId="{9AAEF8B5-7230-4120-ABD2-E930C42EE55F}"/>
          </ac:cxnSpMkLst>
        </pc:cxnChg>
        <pc:cxnChg chg="add mod">
          <ac:chgData name="Antonio Carlos Meira Neto" userId="59b1efde8bf749db" providerId="LiveId" clId="{07B0453F-BBDB-4E33-BB4C-5A0F3C118591}" dt="2021-11-21T08:09:35.456" v="4037" actId="164"/>
          <ac:cxnSpMkLst>
            <pc:docMk/>
            <pc:sldMk cId="1574679444" sldId="290"/>
            <ac:cxnSpMk id="136" creationId="{6EA7594C-A650-4936-9544-122C38F9E5F3}"/>
          </ac:cxnSpMkLst>
        </pc:cxnChg>
        <pc:cxnChg chg="add mod">
          <ac:chgData name="Antonio Carlos Meira Neto" userId="59b1efde8bf749db" providerId="LiveId" clId="{07B0453F-BBDB-4E33-BB4C-5A0F3C118591}" dt="2021-11-22T00:35:11.891" v="6725" actId="1076"/>
          <ac:cxnSpMkLst>
            <pc:docMk/>
            <pc:sldMk cId="1574679444" sldId="290"/>
            <ac:cxnSpMk id="163" creationId="{9519B3AA-4994-4292-9FB1-83C5EE2614BB}"/>
          </ac:cxnSpMkLst>
        </pc:cxnChg>
      </pc:sldChg>
      <pc:sldChg chg="addSp delSp modSp add mod ord">
        <pc:chgData name="Antonio Carlos Meira Neto" userId="59b1efde8bf749db" providerId="LiveId" clId="{07B0453F-BBDB-4E33-BB4C-5A0F3C118591}" dt="2021-11-23T01:14:04.552" v="17092"/>
        <pc:sldMkLst>
          <pc:docMk/>
          <pc:sldMk cId="2519288714" sldId="291"/>
        </pc:sldMkLst>
        <pc:spChg chg="mod">
          <ac:chgData name="Antonio Carlos Meira Neto" userId="59b1efde8bf749db" providerId="LiveId" clId="{07B0453F-BBDB-4E33-BB4C-5A0F3C118591}" dt="2021-11-23T01:14:04.552" v="17092"/>
          <ac:spMkLst>
            <pc:docMk/>
            <pc:sldMk cId="2519288714" sldId="291"/>
            <ac:spMk id="2" creationId="{BE65F496-DD7E-46D5-9E4C-F520303CBBA5}"/>
          </ac:spMkLst>
        </pc:spChg>
        <pc:spChg chg="mod">
          <ac:chgData name="Antonio Carlos Meira Neto" userId="59b1efde8bf749db" providerId="LiveId" clId="{07B0453F-BBDB-4E33-BB4C-5A0F3C118591}" dt="2021-11-21T07:06:50.634" v="2916" actId="1038"/>
          <ac:spMkLst>
            <pc:docMk/>
            <pc:sldMk cId="2519288714" sldId="291"/>
            <ac:spMk id="4" creationId="{41E12770-D545-4368-BABE-5B038490D3D8}"/>
          </ac:spMkLst>
        </pc:spChg>
        <pc:spChg chg="mod">
          <ac:chgData name="Antonio Carlos Meira Neto" userId="59b1efde8bf749db" providerId="LiveId" clId="{07B0453F-BBDB-4E33-BB4C-5A0F3C118591}" dt="2021-11-21T07:05:51.358" v="2847" actId="1037"/>
          <ac:spMkLst>
            <pc:docMk/>
            <pc:sldMk cId="2519288714" sldId="291"/>
            <ac:spMk id="104" creationId="{7B033DAA-21C0-4593-B730-31E6DC38142A}"/>
          </ac:spMkLst>
        </pc:spChg>
        <pc:spChg chg="mod">
          <ac:chgData name="Antonio Carlos Meira Neto" userId="59b1efde8bf749db" providerId="LiveId" clId="{07B0453F-BBDB-4E33-BB4C-5A0F3C118591}" dt="2021-11-21T07:05:51.358" v="2847" actId="1037"/>
          <ac:spMkLst>
            <pc:docMk/>
            <pc:sldMk cId="2519288714" sldId="291"/>
            <ac:spMk id="105" creationId="{BA8F6C74-246A-4949-9CE4-4EDE6AE55970}"/>
          </ac:spMkLst>
        </pc:spChg>
        <pc:spChg chg="mod">
          <ac:chgData name="Antonio Carlos Meira Neto" userId="59b1efde8bf749db" providerId="LiveId" clId="{07B0453F-BBDB-4E33-BB4C-5A0F3C118591}" dt="2021-11-21T07:20:34.845" v="3202" actId="14100"/>
          <ac:spMkLst>
            <pc:docMk/>
            <pc:sldMk cId="2519288714" sldId="291"/>
            <ac:spMk id="106" creationId="{7BB62F04-F838-4F53-9C6B-430B653DD1B4}"/>
          </ac:spMkLst>
        </pc:spChg>
        <pc:spChg chg="mod">
          <ac:chgData name="Antonio Carlos Meira Neto" userId="59b1efde8bf749db" providerId="LiveId" clId="{07B0453F-BBDB-4E33-BB4C-5A0F3C118591}" dt="2021-11-21T07:20:42.581" v="3207" actId="6549"/>
          <ac:spMkLst>
            <pc:docMk/>
            <pc:sldMk cId="2519288714" sldId="291"/>
            <ac:spMk id="107" creationId="{8939B39E-1011-400A-88DA-E7555AC04D69}"/>
          </ac:spMkLst>
        </pc:spChg>
        <pc:spChg chg="add mod">
          <ac:chgData name="Antonio Carlos Meira Neto" userId="59b1efde8bf749db" providerId="LiveId" clId="{07B0453F-BBDB-4E33-BB4C-5A0F3C118591}" dt="2021-11-21T07:20:20.664" v="3198" actId="14100"/>
          <ac:spMkLst>
            <pc:docMk/>
            <pc:sldMk cId="2519288714" sldId="291"/>
            <ac:spMk id="109" creationId="{41D8E84D-F143-4185-8F5D-4BB69061EB4F}"/>
          </ac:spMkLst>
        </pc:spChg>
        <pc:spChg chg="add mod">
          <ac:chgData name="Antonio Carlos Meira Neto" userId="59b1efde8bf749db" providerId="LiveId" clId="{07B0453F-BBDB-4E33-BB4C-5A0F3C118591}" dt="2021-11-21T07:21:49.031" v="3249" actId="208"/>
          <ac:spMkLst>
            <pc:docMk/>
            <pc:sldMk cId="2519288714" sldId="291"/>
            <ac:spMk id="110" creationId="{6E8FE716-8C44-455E-A083-5D6B72ECD15C}"/>
          </ac:spMkLst>
        </pc:spChg>
        <pc:spChg chg="mod">
          <ac:chgData name="Antonio Carlos Meira Neto" userId="59b1efde8bf749db" providerId="LiveId" clId="{07B0453F-BBDB-4E33-BB4C-5A0F3C118591}" dt="2021-11-21T07:05:51.358" v="2847" actId="1037"/>
          <ac:spMkLst>
            <pc:docMk/>
            <pc:sldMk cId="2519288714" sldId="291"/>
            <ac:spMk id="113" creationId="{6685E157-21EF-4028-9DFB-28765868625A}"/>
          </ac:spMkLst>
        </pc:spChg>
        <pc:spChg chg="mod">
          <ac:chgData name="Antonio Carlos Meira Neto" userId="59b1efde8bf749db" providerId="LiveId" clId="{07B0453F-BBDB-4E33-BB4C-5A0F3C118591}" dt="2021-11-21T07:05:51.358" v="2847" actId="1037"/>
          <ac:spMkLst>
            <pc:docMk/>
            <pc:sldMk cId="2519288714" sldId="291"/>
            <ac:spMk id="114" creationId="{E74A7172-22FC-4C8A-9FAD-2F5423EB0FF6}"/>
          </ac:spMkLst>
        </pc:spChg>
        <pc:spChg chg="mod">
          <ac:chgData name="Antonio Carlos Meira Neto" userId="59b1efde8bf749db" providerId="LiveId" clId="{07B0453F-BBDB-4E33-BB4C-5A0F3C118591}" dt="2021-11-21T07:20:20.664" v="3198" actId="14100"/>
          <ac:spMkLst>
            <pc:docMk/>
            <pc:sldMk cId="2519288714" sldId="291"/>
            <ac:spMk id="115" creationId="{67A43837-5DC5-403E-934A-E0834215A4FD}"/>
          </ac:spMkLst>
        </pc:spChg>
        <pc:spChg chg="del">
          <ac:chgData name="Antonio Carlos Meira Neto" userId="59b1efde8bf749db" providerId="LiveId" clId="{07B0453F-BBDB-4E33-BB4C-5A0F3C118591}" dt="2021-11-21T07:03:43.051" v="2768" actId="478"/>
          <ac:spMkLst>
            <pc:docMk/>
            <pc:sldMk cId="2519288714" sldId="291"/>
            <ac:spMk id="116" creationId="{0500CEFC-4156-4AEC-BC9D-D1174953695C}"/>
          </ac:spMkLst>
        </pc:spChg>
        <pc:spChg chg="add mod">
          <ac:chgData name="Antonio Carlos Meira Neto" userId="59b1efde8bf749db" providerId="LiveId" clId="{07B0453F-BBDB-4E33-BB4C-5A0F3C118591}" dt="2021-11-21T07:21:56.624" v="3250" actId="207"/>
          <ac:spMkLst>
            <pc:docMk/>
            <pc:sldMk cId="2519288714" sldId="291"/>
            <ac:spMk id="120" creationId="{1A8AB9C2-CC5C-4AC8-8F8E-51882B47F17A}"/>
          </ac:spMkLst>
        </pc:spChg>
        <pc:grpChg chg="mod">
          <ac:chgData name="Antonio Carlos Meira Neto" userId="59b1efde8bf749db" providerId="LiveId" clId="{07B0453F-BBDB-4E33-BB4C-5A0F3C118591}" dt="2021-11-21T07:06:35.692" v="2878" actId="12789"/>
          <ac:grpSpMkLst>
            <pc:docMk/>
            <pc:sldMk cId="2519288714" sldId="291"/>
            <ac:grpSpMk id="42" creationId="{12170735-8A61-496D-A4A9-7EB355FFA53E}"/>
          </ac:grpSpMkLst>
        </pc:grpChg>
        <pc:grpChg chg="mod">
          <ac:chgData name="Antonio Carlos Meira Neto" userId="59b1efde8bf749db" providerId="LiveId" clId="{07B0453F-BBDB-4E33-BB4C-5A0F3C118591}" dt="2021-11-21T07:06:42.381" v="2879" actId="12789"/>
          <ac:grpSpMkLst>
            <pc:docMk/>
            <pc:sldMk cId="2519288714" sldId="291"/>
            <ac:grpSpMk id="43" creationId="{7329A1C9-6C7D-4055-8240-862B018FD8C0}"/>
          </ac:grpSpMkLst>
        </pc:grpChg>
        <pc:graphicFrameChg chg="add del mod">
          <ac:chgData name="Antonio Carlos Meira Neto" userId="59b1efde8bf749db" providerId="LiveId" clId="{07B0453F-BBDB-4E33-BB4C-5A0F3C118591}" dt="2021-11-21T07:01:02.126" v="2728"/>
          <ac:graphicFrameMkLst>
            <pc:docMk/>
            <pc:sldMk cId="2519288714" sldId="291"/>
            <ac:graphicFrameMk id="3" creationId="{0699674D-A9C6-42AD-915D-069ED69361A2}"/>
          </ac:graphicFrameMkLst>
        </pc:graphicFrameChg>
        <pc:graphicFrameChg chg="add mod ord modGraphic">
          <ac:chgData name="Antonio Carlos Meira Neto" userId="59b1efde8bf749db" providerId="LiveId" clId="{07B0453F-BBDB-4E33-BB4C-5A0F3C118591}" dt="2021-11-21T07:20:06.474" v="3176" actId="14100"/>
          <ac:graphicFrameMkLst>
            <pc:docMk/>
            <pc:sldMk cId="2519288714" sldId="291"/>
            <ac:graphicFrameMk id="5" creationId="{CB136351-007C-413F-A331-4809098A02B5}"/>
          </ac:graphicFrameMkLst>
        </pc:graphicFrameChg>
        <pc:graphicFrameChg chg="add mod ord modGraphic">
          <ac:chgData name="Antonio Carlos Meira Neto" userId="59b1efde8bf749db" providerId="LiveId" clId="{07B0453F-BBDB-4E33-BB4C-5A0F3C118591}" dt="2021-11-21T07:20:06.474" v="3176" actId="14100"/>
          <ac:graphicFrameMkLst>
            <pc:docMk/>
            <pc:sldMk cId="2519288714" sldId="291"/>
            <ac:graphicFrameMk id="108" creationId="{35C662A6-FE6E-47B5-8EF6-38E084B51517}"/>
          </ac:graphicFrameMkLst>
        </pc:graphicFrameChg>
        <pc:graphicFrameChg chg="del">
          <ac:chgData name="Antonio Carlos Meira Neto" userId="59b1efde8bf749db" providerId="LiveId" clId="{07B0453F-BBDB-4E33-BB4C-5A0F3C118591}" dt="2021-11-21T06:59:58.841" v="2711" actId="478"/>
          <ac:graphicFrameMkLst>
            <pc:docMk/>
            <pc:sldMk cId="2519288714" sldId="291"/>
            <ac:graphicFrameMk id="111" creationId="{9419D35B-11AC-433F-A129-D8C8956AE8E6}"/>
          </ac:graphicFrameMkLst>
        </pc:graphicFrameChg>
        <pc:graphicFrameChg chg="del">
          <ac:chgData name="Antonio Carlos Meira Neto" userId="59b1efde8bf749db" providerId="LiveId" clId="{07B0453F-BBDB-4E33-BB4C-5A0F3C118591}" dt="2021-11-21T06:59:57.020" v="2710" actId="478"/>
          <ac:graphicFrameMkLst>
            <pc:docMk/>
            <pc:sldMk cId="2519288714" sldId="291"/>
            <ac:graphicFrameMk id="118" creationId="{404E5E81-E9F2-42FE-9BD2-9FEC2D89F9F2}"/>
          </ac:graphicFrameMkLst>
        </pc:graphicFrameChg>
        <pc:picChg chg="add del mod">
          <ac:chgData name="Antonio Carlos Meira Neto" userId="59b1efde8bf749db" providerId="LiveId" clId="{07B0453F-BBDB-4E33-BB4C-5A0F3C118591}" dt="2021-11-21T07:18:24.712" v="3150" actId="478"/>
          <ac:picMkLst>
            <pc:docMk/>
            <pc:sldMk cId="2519288714" sldId="291"/>
            <ac:picMk id="12" creationId="{B141AE03-2633-46B4-A151-D80F3981F0C7}"/>
          </ac:picMkLst>
        </pc:picChg>
        <pc:picChg chg="add del mod">
          <ac:chgData name="Antonio Carlos Meira Neto" userId="59b1efde8bf749db" providerId="LiveId" clId="{07B0453F-BBDB-4E33-BB4C-5A0F3C118591}" dt="2021-11-21T07:18:23.782" v="3149" actId="478"/>
          <ac:picMkLst>
            <pc:docMk/>
            <pc:sldMk cId="2519288714" sldId="291"/>
            <ac:picMk id="14" creationId="{8538624F-421A-487B-9E95-F67F13041087}"/>
          </ac:picMkLst>
        </pc:picChg>
        <pc:picChg chg="del mod">
          <ac:chgData name="Antonio Carlos Meira Neto" userId="59b1efde8bf749db" providerId="LiveId" clId="{07B0453F-BBDB-4E33-BB4C-5A0F3C118591}" dt="2021-11-21T07:06:12.400" v="2871" actId="478"/>
          <ac:picMkLst>
            <pc:docMk/>
            <pc:sldMk cId="2519288714" sldId="291"/>
            <ac:picMk id="40" creationId="{E3B5B3EB-697E-46CF-86F3-61077008297E}"/>
          </ac:picMkLst>
        </pc:picChg>
        <pc:picChg chg="del mod">
          <ac:chgData name="Antonio Carlos Meira Neto" userId="59b1efde8bf749db" providerId="LiveId" clId="{07B0453F-BBDB-4E33-BB4C-5A0F3C118591}" dt="2021-11-21T07:06:19.374" v="2875" actId="478"/>
          <ac:picMkLst>
            <pc:docMk/>
            <pc:sldMk cId="2519288714" sldId="291"/>
            <ac:picMk id="112" creationId="{62EBA2F7-7E3D-49AE-9EEB-7BFDD51273D6}"/>
          </ac:picMkLst>
        </pc:picChg>
        <pc:picChg chg="add mod">
          <ac:chgData name="Antonio Carlos Meira Neto" userId="59b1efde8bf749db" providerId="LiveId" clId="{07B0453F-BBDB-4E33-BB4C-5A0F3C118591}" dt="2021-11-21T07:19:57.066" v="3173" actId="1038"/>
          <ac:picMkLst>
            <pc:docMk/>
            <pc:sldMk cId="2519288714" sldId="291"/>
            <ac:picMk id="117" creationId="{BFF84BCF-9442-4CAC-9D5D-FCDFB3F5AD34}"/>
          </ac:picMkLst>
        </pc:picChg>
        <pc:picChg chg="add mod">
          <ac:chgData name="Antonio Carlos Meira Neto" userId="59b1efde8bf749db" providerId="LiveId" clId="{07B0453F-BBDB-4E33-BB4C-5A0F3C118591}" dt="2021-11-21T07:19:57.066" v="3173" actId="1038"/>
          <ac:picMkLst>
            <pc:docMk/>
            <pc:sldMk cId="2519288714" sldId="291"/>
            <ac:picMk id="119" creationId="{9A7F9F65-D9D9-4E7D-9EE8-27E09045FB89}"/>
          </ac:picMkLst>
        </pc:picChg>
        <pc:picChg chg="add del mod">
          <ac:chgData name="Antonio Carlos Meira Neto" userId="59b1efde8bf749db" providerId="LiveId" clId="{07B0453F-BBDB-4E33-BB4C-5A0F3C118591}" dt="2021-11-21T07:18:25.438" v="3151" actId="478"/>
          <ac:picMkLst>
            <pc:docMk/>
            <pc:sldMk cId="2519288714" sldId="291"/>
            <ac:picMk id="121" creationId="{54E668D4-CEB3-4669-B32A-ED0AE3C442A6}"/>
          </ac:picMkLst>
        </pc:picChg>
        <pc:cxnChg chg="add del mod">
          <ac:chgData name="Antonio Carlos Meira Neto" userId="59b1efde8bf749db" providerId="LiveId" clId="{07B0453F-BBDB-4E33-BB4C-5A0F3C118591}" dt="2021-11-21T07:05:11.582" v="2828" actId="478"/>
          <ac:cxnSpMkLst>
            <pc:docMk/>
            <pc:sldMk cId="2519288714" sldId="291"/>
            <ac:cxnSpMk id="7" creationId="{064A3C1B-3A19-4B62-9C1D-6F3D0CE445D1}"/>
          </ac:cxnSpMkLst>
        </pc:cxnChg>
      </pc:sldChg>
      <pc:sldChg chg="addSp delSp modSp add mod">
        <pc:chgData name="Antonio Carlos Meira Neto" userId="59b1efde8bf749db" providerId="LiveId" clId="{07B0453F-BBDB-4E33-BB4C-5A0F3C118591}" dt="2021-11-23T04:32:17.083" v="20149" actId="313"/>
        <pc:sldMkLst>
          <pc:docMk/>
          <pc:sldMk cId="686726555" sldId="292"/>
        </pc:sldMkLst>
        <pc:spChg chg="mod">
          <ac:chgData name="Antonio Carlos Meira Neto" userId="59b1efde8bf749db" providerId="LiveId" clId="{07B0453F-BBDB-4E33-BB4C-5A0F3C118591}" dt="2021-11-22T01:23:21.501" v="8217" actId="20577"/>
          <ac:spMkLst>
            <pc:docMk/>
            <pc:sldMk cId="686726555" sldId="292"/>
            <ac:spMk id="2" creationId="{BE65F496-DD7E-46D5-9E4C-F520303CBBA5}"/>
          </ac:spMkLst>
        </pc:spChg>
        <pc:spChg chg="add mod">
          <ac:chgData name="Antonio Carlos Meira Neto" userId="59b1efde8bf749db" providerId="LiveId" clId="{07B0453F-BBDB-4E33-BB4C-5A0F3C118591}" dt="2021-11-23T04:09:13.348" v="20030" actId="404"/>
          <ac:spMkLst>
            <pc:docMk/>
            <pc:sldMk cId="686726555" sldId="292"/>
            <ac:spMk id="6" creationId="{87A80C93-2223-487F-89BA-6A108F47170A}"/>
          </ac:spMkLst>
        </pc:spChg>
        <pc:spChg chg="add del mod">
          <ac:chgData name="Antonio Carlos Meira Neto" userId="59b1efde8bf749db" providerId="LiveId" clId="{07B0453F-BBDB-4E33-BB4C-5A0F3C118591}" dt="2021-11-21T22:59:55.658" v="5829"/>
          <ac:spMkLst>
            <pc:docMk/>
            <pc:sldMk cId="686726555" sldId="292"/>
            <ac:spMk id="7" creationId="{74AF0417-E269-473C-88B8-2948A597AD2F}"/>
          </ac:spMkLst>
        </pc:spChg>
        <pc:spChg chg="add del mod">
          <ac:chgData name="Antonio Carlos Meira Neto" userId="59b1efde8bf749db" providerId="LiveId" clId="{07B0453F-BBDB-4E33-BB4C-5A0F3C118591}" dt="2021-11-21T22:59:55.658" v="5829"/>
          <ac:spMkLst>
            <pc:docMk/>
            <pc:sldMk cId="686726555" sldId="292"/>
            <ac:spMk id="8" creationId="{06F06B1D-F9FC-4E4C-A589-F8BB3067752D}"/>
          </ac:spMkLst>
        </pc:spChg>
        <pc:spChg chg="add del mod">
          <ac:chgData name="Antonio Carlos Meira Neto" userId="59b1efde8bf749db" providerId="LiveId" clId="{07B0453F-BBDB-4E33-BB4C-5A0F3C118591}" dt="2021-11-21T22:59:55.658" v="5829"/>
          <ac:spMkLst>
            <pc:docMk/>
            <pc:sldMk cId="686726555" sldId="292"/>
            <ac:spMk id="9" creationId="{F3E3475A-93F7-4A8F-804E-A3008DD3A962}"/>
          </ac:spMkLst>
        </pc:spChg>
        <pc:spChg chg="add del mod">
          <ac:chgData name="Antonio Carlos Meira Neto" userId="59b1efde8bf749db" providerId="LiveId" clId="{07B0453F-BBDB-4E33-BB4C-5A0F3C118591}" dt="2021-11-21T22:59:55.658" v="5829"/>
          <ac:spMkLst>
            <pc:docMk/>
            <pc:sldMk cId="686726555" sldId="292"/>
            <ac:spMk id="12" creationId="{78CE3DFA-95FD-4351-8556-66A2FC0A5969}"/>
          </ac:spMkLst>
        </pc:spChg>
        <pc:spChg chg="add del mod">
          <ac:chgData name="Antonio Carlos Meira Neto" userId="59b1efde8bf749db" providerId="LiveId" clId="{07B0453F-BBDB-4E33-BB4C-5A0F3C118591}" dt="2021-11-21T22:59:55.658" v="5829"/>
          <ac:spMkLst>
            <pc:docMk/>
            <pc:sldMk cId="686726555" sldId="292"/>
            <ac:spMk id="14" creationId="{817CC8B5-B462-4635-BE6B-100E23EF5212}"/>
          </ac:spMkLst>
        </pc:spChg>
        <pc:spChg chg="add del mod">
          <ac:chgData name="Antonio Carlos Meira Neto" userId="59b1efde8bf749db" providerId="LiveId" clId="{07B0453F-BBDB-4E33-BB4C-5A0F3C118591}" dt="2021-11-21T22:59:55.658" v="5829"/>
          <ac:spMkLst>
            <pc:docMk/>
            <pc:sldMk cId="686726555" sldId="292"/>
            <ac:spMk id="16" creationId="{49CB40FA-4234-414E-B6F0-2F90D867159C}"/>
          </ac:spMkLst>
        </pc:spChg>
        <pc:spChg chg="add del mod">
          <ac:chgData name="Antonio Carlos Meira Neto" userId="59b1efde8bf749db" providerId="LiveId" clId="{07B0453F-BBDB-4E33-BB4C-5A0F3C118591}" dt="2021-11-21T22:59:55.658" v="5829"/>
          <ac:spMkLst>
            <pc:docMk/>
            <pc:sldMk cId="686726555" sldId="292"/>
            <ac:spMk id="18" creationId="{9D452A9C-9066-4B5A-B036-03285191F5BB}"/>
          </ac:spMkLst>
        </pc:spChg>
        <pc:spChg chg="add del mod">
          <ac:chgData name="Antonio Carlos Meira Neto" userId="59b1efde8bf749db" providerId="LiveId" clId="{07B0453F-BBDB-4E33-BB4C-5A0F3C118591}" dt="2021-11-21T22:59:55.658" v="5829"/>
          <ac:spMkLst>
            <pc:docMk/>
            <pc:sldMk cId="686726555" sldId="292"/>
            <ac:spMk id="20" creationId="{7E1058A1-2F0E-486C-B5EF-64091641ACFD}"/>
          </ac:spMkLst>
        </pc:spChg>
        <pc:spChg chg="add del mod">
          <ac:chgData name="Antonio Carlos Meira Neto" userId="59b1efde8bf749db" providerId="LiveId" clId="{07B0453F-BBDB-4E33-BB4C-5A0F3C118591}" dt="2021-11-21T22:59:55.658" v="5829"/>
          <ac:spMkLst>
            <pc:docMk/>
            <pc:sldMk cId="686726555" sldId="292"/>
            <ac:spMk id="22" creationId="{37C96994-B0B8-4AF1-8A04-CA3B095E1FD6}"/>
          </ac:spMkLst>
        </pc:spChg>
        <pc:spChg chg="add del mod">
          <ac:chgData name="Antonio Carlos Meira Neto" userId="59b1efde8bf749db" providerId="LiveId" clId="{07B0453F-BBDB-4E33-BB4C-5A0F3C118591}" dt="2021-11-21T22:59:55.658" v="5829"/>
          <ac:spMkLst>
            <pc:docMk/>
            <pc:sldMk cId="686726555" sldId="292"/>
            <ac:spMk id="24" creationId="{8A7C3625-C97A-4FC9-92E1-63533205564E}"/>
          </ac:spMkLst>
        </pc:spChg>
        <pc:spChg chg="add del mod">
          <ac:chgData name="Antonio Carlos Meira Neto" userId="59b1efde8bf749db" providerId="LiveId" clId="{07B0453F-BBDB-4E33-BB4C-5A0F3C118591}" dt="2021-11-21T22:59:55.658" v="5829"/>
          <ac:spMkLst>
            <pc:docMk/>
            <pc:sldMk cId="686726555" sldId="292"/>
            <ac:spMk id="25" creationId="{3F3B27BA-EA99-4DD0-B550-759D728D657D}"/>
          </ac:spMkLst>
        </pc:spChg>
        <pc:spChg chg="add del mod">
          <ac:chgData name="Antonio Carlos Meira Neto" userId="59b1efde8bf749db" providerId="LiveId" clId="{07B0453F-BBDB-4E33-BB4C-5A0F3C118591}" dt="2021-11-21T22:59:55.658" v="5829"/>
          <ac:spMkLst>
            <pc:docMk/>
            <pc:sldMk cId="686726555" sldId="292"/>
            <ac:spMk id="27" creationId="{1BE447DC-38C6-4642-90D9-6EC4A57DCB65}"/>
          </ac:spMkLst>
        </pc:spChg>
        <pc:spChg chg="add mod">
          <ac:chgData name="Antonio Carlos Meira Neto" userId="59b1efde8bf749db" providerId="LiveId" clId="{07B0453F-BBDB-4E33-BB4C-5A0F3C118591}" dt="2021-11-23T04:12:15.403" v="20085" actId="113"/>
          <ac:spMkLst>
            <pc:docMk/>
            <pc:sldMk cId="686726555" sldId="292"/>
            <ac:spMk id="28" creationId="{49CFA4A1-F9CA-4886-989E-FA4CC5766E32}"/>
          </ac:spMkLst>
        </pc:spChg>
        <pc:spChg chg="add mod">
          <ac:chgData name="Antonio Carlos Meira Neto" userId="59b1efde8bf749db" providerId="LiveId" clId="{07B0453F-BBDB-4E33-BB4C-5A0F3C118591}" dt="2021-11-23T04:11:43.141" v="20083" actId="1076"/>
          <ac:spMkLst>
            <pc:docMk/>
            <pc:sldMk cId="686726555" sldId="292"/>
            <ac:spMk id="29" creationId="{CFC81324-D828-430B-AA79-3F961527FCEC}"/>
          </ac:spMkLst>
        </pc:spChg>
        <pc:spChg chg="add mod">
          <ac:chgData name="Antonio Carlos Meira Neto" userId="59b1efde8bf749db" providerId="LiveId" clId="{07B0453F-BBDB-4E33-BB4C-5A0F3C118591}" dt="2021-11-23T04:12:17.821" v="20086" actId="113"/>
          <ac:spMkLst>
            <pc:docMk/>
            <pc:sldMk cId="686726555" sldId="292"/>
            <ac:spMk id="30" creationId="{BCDAE4CC-640F-4BB7-9A6D-9F2B40CD7C89}"/>
          </ac:spMkLst>
        </pc:spChg>
        <pc:spChg chg="add mod">
          <ac:chgData name="Antonio Carlos Meira Neto" userId="59b1efde8bf749db" providerId="LiveId" clId="{07B0453F-BBDB-4E33-BB4C-5A0F3C118591}" dt="2021-11-21T23:08:24.783" v="5940" actId="208"/>
          <ac:spMkLst>
            <pc:docMk/>
            <pc:sldMk cId="686726555" sldId="292"/>
            <ac:spMk id="33" creationId="{B3CAD039-5224-4497-9226-6558A8CAABE2}"/>
          </ac:spMkLst>
        </pc:spChg>
        <pc:spChg chg="add mod">
          <ac:chgData name="Antonio Carlos Meira Neto" userId="59b1efde8bf749db" providerId="LiveId" clId="{07B0453F-BBDB-4E33-BB4C-5A0F3C118591}" dt="2021-11-21T23:08:24.783" v="5940" actId="208"/>
          <ac:spMkLst>
            <pc:docMk/>
            <pc:sldMk cId="686726555" sldId="292"/>
            <ac:spMk id="35" creationId="{D593A4C7-4262-47D5-A46E-D7E2D9FB1F02}"/>
          </ac:spMkLst>
        </pc:spChg>
        <pc:spChg chg="add mod">
          <ac:chgData name="Antonio Carlos Meira Neto" userId="59b1efde8bf749db" providerId="LiveId" clId="{07B0453F-BBDB-4E33-BB4C-5A0F3C118591}" dt="2021-11-21T23:08:24.783" v="5940" actId="208"/>
          <ac:spMkLst>
            <pc:docMk/>
            <pc:sldMk cId="686726555" sldId="292"/>
            <ac:spMk id="37" creationId="{AECB2F25-864E-4C1F-AE55-C06AFB895BFA}"/>
          </ac:spMkLst>
        </pc:spChg>
        <pc:spChg chg="add mod">
          <ac:chgData name="Antonio Carlos Meira Neto" userId="59b1efde8bf749db" providerId="LiveId" clId="{07B0453F-BBDB-4E33-BB4C-5A0F3C118591}" dt="2021-11-21T23:08:24.783" v="5940" actId="208"/>
          <ac:spMkLst>
            <pc:docMk/>
            <pc:sldMk cId="686726555" sldId="292"/>
            <ac:spMk id="39" creationId="{ECB03C05-BB6E-46F8-B83C-FF33B5AF709F}"/>
          </ac:spMkLst>
        </pc:spChg>
        <pc:spChg chg="add mod">
          <ac:chgData name="Antonio Carlos Meira Neto" userId="59b1efde8bf749db" providerId="LiveId" clId="{07B0453F-BBDB-4E33-BB4C-5A0F3C118591}" dt="2021-11-23T04:12:04.329" v="20084" actId="404"/>
          <ac:spMkLst>
            <pc:docMk/>
            <pc:sldMk cId="686726555" sldId="292"/>
            <ac:spMk id="41" creationId="{BF7EF036-86C3-40F0-AA3D-CDE5A034ECA6}"/>
          </ac:spMkLst>
        </pc:spChg>
        <pc:spChg chg="add mod">
          <ac:chgData name="Antonio Carlos Meira Neto" userId="59b1efde8bf749db" providerId="LiveId" clId="{07B0453F-BBDB-4E33-BB4C-5A0F3C118591}" dt="2021-11-21T23:08:24.783" v="5940" actId="208"/>
          <ac:spMkLst>
            <pc:docMk/>
            <pc:sldMk cId="686726555" sldId="292"/>
            <ac:spMk id="43" creationId="{4BE5B5FF-876F-46F4-839C-D574D66F4B2B}"/>
          </ac:spMkLst>
        </pc:spChg>
        <pc:spChg chg="add mod">
          <ac:chgData name="Antonio Carlos Meira Neto" userId="59b1efde8bf749db" providerId="LiveId" clId="{07B0453F-BBDB-4E33-BB4C-5A0F3C118591}" dt="2021-11-21T23:08:24.783" v="5940" actId="208"/>
          <ac:spMkLst>
            <pc:docMk/>
            <pc:sldMk cId="686726555" sldId="292"/>
            <ac:spMk id="45" creationId="{DC39E3FE-93E4-443B-9C2E-EFB0AAF6C983}"/>
          </ac:spMkLst>
        </pc:spChg>
        <pc:spChg chg="add mod">
          <ac:chgData name="Antonio Carlos Meira Neto" userId="59b1efde8bf749db" providerId="LiveId" clId="{07B0453F-BBDB-4E33-BB4C-5A0F3C118591}" dt="2021-11-21T23:08:30.618" v="5941" actId="207"/>
          <ac:spMkLst>
            <pc:docMk/>
            <pc:sldMk cId="686726555" sldId="292"/>
            <ac:spMk id="46" creationId="{93885753-97DA-49DE-9E10-D5826F88E43F}"/>
          </ac:spMkLst>
        </pc:spChg>
        <pc:spChg chg="add mod">
          <ac:chgData name="Antonio Carlos Meira Neto" userId="59b1efde8bf749db" providerId="LiveId" clId="{07B0453F-BBDB-4E33-BB4C-5A0F3C118591}" dt="2021-11-21T23:08:24.783" v="5940" actId="208"/>
          <ac:spMkLst>
            <pc:docMk/>
            <pc:sldMk cId="686726555" sldId="292"/>
            <ac:spMk id="48" creationId="{64D559B2-C41B-49B6-89DE-5F0B69EAD599}"/>
          </ac:spMkLst>
        </pc:spChg>
        <pc:spChg chg="add del mod">
          <ac:chgData name="Antonio Carlos Meira Neto" userId="59b1efde8bf749db" providerId="LiveId" clId="{07B0453F-BBDB-4E33-BB4C-5A0F3C118591}" dt="2021-11-23T04:08:27.195" v="20021" actId="478"/>
          <ac:spMkLst>
            <pc:docMk/>
            <pc:sldMk cId="686726555" sldId="292"/>
            <ac:spMk id="49" creationId="{7E6196E4-7B3F-4514-AF6A-D90F3AC7BEEC}"/>
          </ac:spMkLst>
        </pc:spChg>
        <pc:spChg chg="add mod">
          <ac:chgData name="Antonio Carlos Meira Neto" userId="59b1efde8bf749db" providerId="LiveId" clId="{07B0453F-BBDB-4E33-BB4C-5A0F3C118591}" dt="2021-11-23T04:29:10.157" v="20114" actId="1076"/>
          <ac:spMkLst>
            <pc:docMk/>
            <pc:sldMk cId="686726555" sldId="292"/>
            <ac:spMk id="50" creationId="{78C1015F-5959-457A-98EB-0B39EF99E3D3}"/>
          </ac:spMkLst>
        </pc:spChg>
        <pc:spChg chg="add mod">
          <ac:chgData name="Antonio Carlos Meira Neto" userId="59b1efde8bf749db" providerId="LiveId" clId="{07B0453F-BBDB-4E33-BB4C-5A0F3C118591}" dt="2021-11-23T04:32:17.083" v="20149" actId="313"/>
          <ac:spMkLst>
            <pc:docMk/>
            <pc:sldMk cId="686726555" sldId="292"/>
            <ac:spMk id="96" creationId="{BB340D49-2E39-46C4-8E37-653AFAE8DC7A}"/>
          </ac:spMkLst>
        </pc:spChg>
        <pc:grpChg chg="add mod">
          <ac:chgData name="Antonio Carlos Meira Neto" userId="59b1efde8bf749db" providerId="LiveId" clId="{07B0453F-BBDB-4E33-BB4C-5A0F3C118591}" dt="2021-11-23T04:09:18.622" v="20031" actId="1076"/>
          <ac:grpSpMkLst>
            <pc:docMk/>
            <pc:sldMk cId="686726555" sldId="292"/>
            <ac:grpSpMk id="94" creationId="{BB26578E-0726-4F5C-9E18-EC3ACD1D9B8A}"/>
          </ac:grpSpMkLst>
        </pc:grpChg>
        <pc:grpChg chg="add mod">
          <ac:chgData name="Antonio Carlos Meira Neto" userId="59b1efde8bf749db" providerId="LiveId" clId="{07B0453F-BBDB-4E33-BB4C-5A0F3C118591}" dt="2021-11-23T04:09:27.506" v="20032" actId="14100"/>
          <ac:grpSpMkLst>
            <pc:docMk/>
            <pc:sldMk cId="686726555" sldId="292"/>
            <ac:grpSpMk id="95" creationId="{7054B515-7314-4368-8F18-AAE7BA429687}"/>
          </ac:grpSpMkLst>
        </pc:grpChg>
        <pc:picChg chg="add mod">
          <ac:chgData name="Antonio Carlos Meira Neto" userId="59b1efde8bf749db" providerId="LiveId" clId="{07B0453F-BBDB-4E33-BB4C-5A0F3C118591}" dt="2021-11-21T23:06:38.845" v="5934" actId="164"/>
          <ac:picMkLst>
            <pc:docMk/>
            <pc:sldMk cId="686726555" sldId="292"/>
            <ac:picMk id="5" creationId="{EE044872-B398-4033-B533-A843C11D0B6A}"/>
          </ac:picMkLst>
        </pc:picChg>
        <pc:cxnChg chg="add del mod">
          <ac:chgData name="Antonio Carlos Meira Neto" userId="59b1efde8bf749db" providerId="LiveId" clId="{07B0453F-BBDB-4E33-BB4C-5A0F3C118591}" dt="2021-11-21T22:59:55.658" v="5829"/>
          <ac:cxnSpMkLst>
            <pc:docMk/>
            <pc:sldMk cId="686726555" sldId="292"/>
            <ac:cxnSpMk id="10" creationId="{635417ED-A2E1-4FFC-836A-DD119E5C2D94}"/>
          </ac:cxnSpMkLst>
        </pc:cxnChg>
        <pc:cxnChg chg="add del mod">
          <ac:chgData name="Antonio Carlos Meira Neto" userId="59b1efde8bf749db" providerId="LiveId" clId="{07B0453F-BBDB-4E33-BB4C-5A0F3C118591}" dt="2021-11-21T22:59:55.658" v="5829"/>
          <ac:cxnSpMkLst>
            <pc:docMk/>
            <pc:sldMk cId="686726555" sldId="292"/>
            <ac:cxnSpMk id="11" creationId="{A0CF1491-F4A3-4603-BDA5-B47D26FF54BD}"/>
          </ac:cxnSpMkLst>
        </pc:cxnChg>
        <pc:cxnChg chg="add del mod">
          <ac:chgData name="Antonio Carlos Meira Neto" userId="59b1efde8bf749db" providerId="LiveId" clId="{07B0453F-BBDB-4E33-BB4C-5A0F3C118591}" dt="2021-11-21T22:59:55.658" v="5829"/>
          <ac:cxnSpMkLst>
            <pc:docMk/>
            <pc:sldMk cId="686726555" sldId="292"/>
            <ac:cxnSpMk id="13" creationId="{B4B9177C-73B7-4FCC-B03C-D8BF998B8488}"/>
          </ac:cxnSpMkLst>
        </pc:cxnChg>
        <pc:cxnChg chg="add del mod">
          <ac:chgData name="Antonio Carlos Meira Neto" userId="59b1efde8bf749db" providerId="LiveId" clId="{07B0453F-BBDB-4E33-BB4C-5A0F3C118591}" dt="2021-11-21T22:59:55.658" v="5829"/>
          <ac:cxnSpMkLst>
            <pc:docMk/>
            <pc:sldMk cId="686726555" sldId="292"/>
            <ac:cxnSpMk id="15" creationId="{2EB8CE79-2E00-45BB-80D0-87A693D1F844}"/>
          </ac:cxnSpMkLst>
        </pc:cxnChg>
        <pc:cxnChg chg="add del mod">
          <ac:chgData name="Antonio Carlos Meira Neto" userId="59b1efde8bf749db" providerId="LiveId" clId="{07B0453F-BBDB-4E33-BB4C-5A0F3C118591}" dt="2021-11-21T22:59:55.658" v="5829"/>
          <ac:cxnSpMkLst>
            <pc:docMk/>
            <pc:sldMk cId="686726555" sldId="292"/>
            <ac:cxnSpMk id="17" creationId="{8EDB7DD6-3175-43EA-BEF9-B6095A251AD8}"/>
          </ac:cxnSpMkLst>
        </pc:cxnChg>
        <pc:cxnChg chg="add del mod">
          <ac:chgData name="Antonio Carlos Meira Neto" userId="59b1efde8bf749db" providerId="LiveId" clId="{07B0453F-BBDB-4E33-BB4C-5A0F3C118591}" dt="2021-11-21T22:59:55.658" v="5829"/>
          <ac:cxnSpMkLst>
            <pc:docMk/>
            <pc:sldMk cId="686726555" sldId="292"/>
            <ac:cxnSpMk id="19" creationId="{F7D7B942-3600-41C0-9C12-9960741F517D}"/>
          </ac:cxnSpMkLst>
        </pc:cxnChg>
        <pc:cxnChg chg="add del mod">
          <ac:chgData name="Antonio Carlos Meira Neto" userId="59b1efde8bf749db" providerId="LiveId" clId="{07B0453F-BBDB-4E33-BB4C-5A0F3C118591}" dt="2021-11-21T22:59:55.658" v="5829"/>
          <ac:cxnSpMkLst>
            <pc:docMk/>
            <pc:sldMk cId="686726555" sldId="292"/>
            <ac:cxnSpMk id="21" creationId="{5C5F4BBD-1687-48CD-BCA1-D78441B7858C}"/>
          </ac:cxnSpMkLst>
        </pc:cxnChg>
        <pc:cxnChg chg="add del mod">
          <ac:chgData name="Antonio Carlos Meira Neto" userId="59b1efde8bf749db" providerId="LiveId" clId="{07B0453F-BBDB-4E33-BB4C-5A0F3C118591}" dt="2021-11-21T22:59:55.658" v="5829"/>
          <ac:cxnSpMkLst>
            <pc:docMk/>
            <pc:sldMk cId="686726555" sldId="292"/>
            <ac:cxnSpMk id="23" creationId="{7199B1D9-CDA8-4F80-B074-DA9C38B923D1}"/>
          </ac:cxnSpMkLst>
        </pc:cxnChg>
        <pc:cxnChg chg="add del mod">
          <ac:chgData name="Antonio Carlos Meira Neto" userId="59b1efde8bf749db" providerId="LiveId" clId="{07B0453F-BBDB-4E33-BB4C-5A0F3C118591}" dt="2021-11-21T22:59:55.658" v="5829"/>
          <ac:cxnSpMkLst>
            <pc:docMk/>
            <pc:sldMk cId="686726555" sldId="292"/>
            <ac:cxnSpMk id="26" creationId="{74EAD366-A91C-48B6-96E1-9C75CA2EE365}"/>
          </ac:cxnSpMkLst>
        </pc:cxnChg>
        <pc:cxnChg chg="add mod">
          <ac:chgData name="Antonio Carlos Meira Neto" userId="59b1efde8bf749db" providerId="LiveId" clId="{07B0453F-BBDB-4E33-BB4C-5A0F3C118591}" dt="2021-11-21T23:08:24.783" v="5940" actId="208"/>
          <ac:cxnSpMkLst>
            <pc:docMk/>
            <pc:sldMk cId="686726555" sldId="292"/>
            <ac:cxnSpMk id="31" creationId="{5D3401A5-B9BA-4EC0-BE5C-93A9EF726467}"/>
          </ac:cxnSpMkLst>
        </pc:cxnChg>
        <pc:cxnChg chg="add mod">
          <ac:chgData name="Antonio Carlos Meira Neto" userId="59b1efde8bf749db" providerId="LiveId" clId="{07B0453F-BBDB-4E33-BB4C-5A0F3C118591}" dt="2021-11-21T23:08:24.783" v="5940" actId="208"/>
          <ac:cxnSpMkLst>
            <pc:docMk/>
            <pc:sldMk cId="686726555" sldId="292"/>
            <ac:cxnSpMk id="32" creationId="{4B22CA30-5313-4017-8D30-5809A33B0ECF}"/>
          </ac:cxnSpMkLst>
        </pc:cxnChg>
        <pc:cxnChg chg="add mod">
          <ac:chgData name="Antonio Carlos Meira Neto" userId="59b1efde8bf749db" providerId="LiveId" clId="{07B0453F-BBDB-4E33-BB4C-5A0F3C118591}" dt="2021-11-21T23:08:24.783" v="5940" actId="208"/>
          <ac:cxnSpMkLst>
            <pc:docMk/>
            <pc:sldMk cId="686726555" sldId="292"/>
            <ac:cxnSpMk id="34" creationId="{0F87D7D3-E6E8-40FC-8C6F-54E92C88141E}"/>
          </ac:cxnSpMkLst>
        </pc:cxnChg>
        <pc:cxnChg chg="add mod">
          <ac:chgData name="Antonio Carlos Meira Neto" userId="59b1efde8bf749db" providerId="LiveId" clId="{07B0453F-BBDB-4E33-BB4C-5A0F3C118591}" dt="2021-11-21T23:08:24.783" v="5940" actId="208"/>
          <ac:cxnSpMkLst>
            <pc:docMk/>
            <pc:sldMk cId="686726555" sldId="292"/>
            <ac:cxnSpMk id="36" creationId="{BBE23935-F108-4A96-92FF-0F4BACE54317}"/>
          </ac:cxnSpMkLst>
        </pc:cxnChg>
        <pc:cxnChg chg="add mod">
          <ac:chgData name="Antonio Carlos Meira Neto" userId="59b1efde8bf749db" providerId="LiveId" clId="{07B0453F-BBDB-4E33-BB4C-5A0F3C118591}" dt="2021-11-21T23:08:24.783" v="5940" actId="208"/>
          <ac:cxnSpMkLst>
            <pc:docMk/>
            <pc:sldMk cId="686726555" sldId="292"/>
            <ac:cxnSpMk id="38" creationId="{D8D73D8C-CCED-4938-B228-0BB331ACCC68}"/>
          </ac:cxnSpMkLst>
        </pc:cxnChg>
        <pc:cxnChg chg="add mod">
          <ac:chgData name="Antonio Carlos Meira Neto" userId="59b1efde8bf749db" providerId="LiveId" clId="{07B0453F-BBDB-4E33-BB4C-5A0F3C118591}" dt="2021-11-21T23:08:24.783" v="5940" actId="208"/>
          <ac:cxnSpMkLst>
            <pc:docMk/>
            <pc:sldMk cId="686726555" sldId="292"/>
            <ac:cxnSpMk id="40" creationId="{C3A75F22-7560-41D1-8F05-83C32E656342}"/>
          </ac:cxnSpMkLst>
        </pc:cxnChg>
        <pc:cxnChg chg="add mod">
          <ac:chgData name="Antonio Carlos Meira Neto" userId="59b1efde8bf749db" providerId="LiveId" clId="{07B0453F-BBDB-4E33-BB4C-5A0F3C118591}" dt="2021-11-21T23:08:24.783" v="5940" actId="208"/>
          <ac:cxnSpMkLst>
            <pc:docMk/>
            <pc:sldMk cId="686726555" sldId="292"/>
            <ac:cxnSpMk id="42" creationId="{D62192EB-127B-48B3-A0B5-E424F323A50B}"/>
          </ac:cxnSpMkLst>
        </pc:cxnChg>
        <pc:cxnChg chg="add mod">
          <ac:chgData name="Antonio Carlos Meira Neto" userId="59b1efde8bf749db" providerId="LiveId" clId="{07B0453F-BBDB-4E33-BB4C-5A0F3C118591}" dt="2021-11-21T23:08:24.783" v="5940" actId="208"/>
          <ac:cxnSpMkLst>
            <pc:docMk/>
            <pc:sldMk cId="686726555" sldId="292"/>
            <ac:cxnSpMk id="44" creationId="{5258ED4F-5AEC-45A4-8D51-34EA8685470B}"/>
          </ac:cxnSpMkLst>
        </pc:cxnChg>
        <pc:cxnChg chg="add mod">
          <ac:chgData name="Antonio Carlos Meira Neto" userId="59b1efde8bf749db" providerId="LiveId" clId="{07B0453F-BBDB-4E33-BB4C-5A0F3C118591}" dt="2021-11-21T23:08:24.783" v="5940" actId="208"/>
          <ac:cxnSpMkLst>
            <pc:docMk/>
            <pc:sldMk cId="686726555" sldId="292"/>
            <ac:cxnSpMk id="47" creationId="{6CBF8CB8-F1D0-4889-A7B7-D8D12085B7EB}"/>
          </ac:cxnSpMkLst>
        </pc:cxnChg>
      </pc:sldChg>
      <pc:sldChg chg="addSp delSp modSp add mod ord">
        <pc:chgData name="Antonio Carlos Meira Neto" userId="59b1efde8bf749db" providerId="LiveId" clId="{07B0453F-BBDB-4E33-BB4C-5A0F3C118591}" dt="2021-11-23T04:15:50.488" v="20097" actId="6549"/>
        <pc:sldMkLst>
          <pc:docMk/>
          <pc:sldMk cId="2476669411" sldId="293"/>
        </pc:sldMkLst>
        <pc:spChg chg="del">
          <ac:chgData name="Antonio Carlos Meira Neto" userId="59b1efde8bf749db" providerId="LiveId" clId="{07B0453F-BBDB-4E33-BB4C-5A0F3C118591}" dt="2021-11-21T23:28:36.776" v="6017" actId="478"/>
          <ac:spMkLst>
            <pc:docMk/>
            <pc:sldMk cId="2476669411" sldId="293"/>
            <ac:spMk id="4" creationId="{41E12770-D545-4368-BABE-5B038490D3D8}"/>
          </ac:spMkLst>
        </pc:spChg>
        <pc:spChg chg="add mod">
          <ac:chgData name="Antonio Carlos Meira Neto" userId="59b1efde8bf749db" providerId="LiveId" clId="{07B0453F-BBDB-4E33-BB4C-5A0F3C118591}" dt="2021-11-22T01:31:57.672" v="8423" actId="1076"/>
          <ac:spMkLst>
            <pc:docMk/>
            <pc:sldMk cId="2476669411" sldId="293"/>
            <ac:spMk id="10" creationId="{8542DEA7-0CFF-45B3-A40E-27B84A855F40}"/>
          </ac:spMkLst>
        </pc:spChg>
        <pc:spChg chg="mod">
          <ac:chgData name="Antonio Carlos Meira Neto" userId="59b1efde8bf749db" providerId="LiveId" clId="{07B0453F-BBDB-4E33-BB4C-5A0F3C118591}" dt="2021-11-23T04:15:50.488" v="20097" actId="6549"/>
          <ac:spMkLst>
            <pc:docMk/>
            <pc:sldMk cId="2476669411" sldId="293"/>
            <ac:spMk id="12" creationId="{F4643348-E8EE-4219-9289-A4CBBF164EE1}"/>
          </ac:spMkLst>
        </pc:spChg>
        <pc:spChg chg="add del mod">
          <ac:chgData name="Antonio Carlos Meira Neto" userId="59b1efde8bf749db" providerId="LiveId" clId="{07B0453F-BBDB-4E33-BB4C-5A0F3C118591}" dt="2021-11-22T01:32:05.329" v="8441" actId="478"/>
          <ac:spMkLst>
            <pc:docMk/>
            <pc:sldMk cId="2476669411" sldId="293"/>
            <ac:spMk id="19" creationId="{4E7F99BB-7F75-4C14-ABBC-FF503D77F792}"/>
          </ac:spMkLst>
        </pc:spChg>
        <pc:graphicFrameChg chg="del">
          <ac:chgData name="Antonio Carlos Meira Neto" userId="59b1efde8bf749db" providerId="LiveId" clId="{07B0453F-BBDB-4E33-BB4C-5A0F3C118591}" dt="2021-11-21T23:28:36.776" v="6017" actId="478"/>
          <ac:graphicFrameMkLst>
            <pc:docMk/>
            <pc:sldMk cId="2476669411" sldId="293"/>
            <ac:graphicFrameMk id="6" creationId="{EA1B244D-F78C-464D-8397-615A04EE1609}"/>
          </ac:graphicFrameMkLst>
        </pc:graphicFrameChg>
        <pc:graphicFrameChg chg="del">
          <ac:chgData name="Antonio Carlos Meira Neto" userId="59b1efde8bf749db" providerId="LiveId" clId="{07B0453F-BBDB-4E33-BB4C-5A0F3C118591}" dt="2021-11-21T23:28:36.776" v="6017" actId="478"/>
          <ac:graphicFrameMkLst>
            <pc:docMk/>
            <pc:sldMk cId="2476669411" sldId="293"/>
            <ac:graphicFrameMk id="7" creationId="{CD872997-D4F6-4820-919A-B0D39D2FB931}"/>
          </ac:graphicFrameMkLst>
        </pc:graphicFrameChg>
        <pc:graphicFrameChg chg="del">
          <ac:chgData name="Antonio Carlos Meira Neto" userId="59b1efde8bf749db" providerId="LiveId" clId="{07B0453F-BBDB-4E33-BB4C-5A0F3C118591}" dt="2021-11-21T23:28:36.776" v="6017" actId="478"/>
          <ac:graphicFrameMkLst>
            <pc:docMk/>
            <pc:sldMk cId="2476669411" sldId="293"/>
            <ac:graphicFrameMk id="8" creationId="{2555D205-C057-4C90-93EA-1C5F532AC66F}"/>
          </ac:graphicFrameMkLst>
        </pc:graphicFrameChg>
        <pc:graphicFrameChg chg="del">
          <ac:chgData name="Antonio Carlos Meira Neto" userId="59b1efde8bf749db" providerId="LiveId" clId="{07B0453F-BBDB-4E33-BB4C-5A0F3C118591}" dt="2021-11-21T23:28:36.776" v="6017" actId="478"/>
          <ac:graphicFrameMkLst>
            <pc:docMk/>
            <pc:sldMk cId="2476669411" sldId="293"/>
            <ac:graphicFrameMk id="9" creationId="{7F56F329-0ECC-4608-B2B0-5D7B51448206}"/>
          </ac:graphicFrameMkLst>
        </pc:graphicFrameChg>
        <pc:graphicFrameChg chg="del">
          <ac:chgData name="Antonio Carlos Meira Neto" userId="59b1efde8bf749db" providerId="LiveId" clId="{07B0453F-BBDB-4E33-BB4C-5A0F3C118591}" dt="2021-11-21T23:28:36.776" v="6017" actId="478"/>
          <ac:graphicFrameMkLst>
            <pc:docMk/>
            <pc:sldMk cId="2476669411" sldId="293"/>
            <ac:graphicFrameMk id="11" creationId="{DFC0AD36-9FC9-42F9-BE7B-F124CB5CBEF1}"/>
          </ac:graphicFrameMkLst>
        </pc:graphicFrameChg>
        <pc:graphicFrameChg chg="add mod modGraphic">
          <ac:chgData name="Antonio Carlos Meira Neto" userId="59b1efde8bf749db" providerId="LiveId" clId="{07B0453F-BBDB-4E33-BB4C-5A0F3C118591}" dt="2021-11-22T01:32:01.295" v="8438" actId="1076"/>
          <ac:graphicFrameMkLst>
            <pc:docMk/>
            <pc:sldMk cId="2476669411" sldId="293"/>
            <ac:graphicFrameMk id="13" creationId="{7A188410-8CCC-4C10-AD86-4769685CDFC7}"/>
          </ac:graphicFrameMkLst>
        </pc:graphicFrameChg>
        <pc:graphicFrameChg chg="add mod modGraphic">
          <ac:chgData name="Antonio Carlos Meira Neto" userId="59b1efde8bf749db" providerId="LiveId" clId="{07B0453F-BBDB-4E33-BB4C-5A0F3C118591}" dt="2021-11-22T01:32:01.295" v="8438" actId="1076"/>
          <ac:graphicFrameMkLst>
            <pc:docMk/>
            <pc:sldMk cId="2476669411" sldId="293"/>
            <ac:graphicFrameMk id="14" creationId="{2BEC9207-FBEA-41FC-8F7E-F86EEBAA3448}"/>
          </ac:graphicFrameMkLst>
        </pc:graphicFrameChg>
        <pc:graphicFrameChg chg="add mod modGraphic">
          <ac:chgData name="Antonio Carlos Meira Neto" userId="59b1efde8bf749db" providerId="LiveId" clId="{07B0453F-BBDB-4E33-BB4C-5A0F3C118591}" dt="2021-11-22T01:32:01.295" v="8438" actId="1076"/>
          <ac:graphicFrameMkLst>
            <pc:docMk/>
            <pc:sldMk cId="2476669411" sldId="293"/>
            <ac:graphicFrameMk id="15" creationId="{F435693A-1C56-4E2A-B7A2-483FD776AC71}"/>
          </ac:graphicFrameMkLst>
        </pc:graphicFrameChg>
        <pc:graphicFrameChg chg="add mod modGraphic">
          <ac:chgData name="Antonio Carlos Meira Neto" userId="59b1efde8bf749db" providerId="LiveId" clId="{07B0453F-BBDB-4E33-BB4C-5A0F3C118591}" dt="2021-11-22T01:32:01.295" v="8438" actId="1076"/>
          <ac:graphicFrameMkLst>
            <pc:docMk/>
            <pc:sldMk cId="2476669411" sldId="293"/>
            <ac:graphicFrameMk id="16" creationId="{E94B8302-FA78-4296-BE9F-5FCDD70D42BD}"/>
          </ac:graphicFrameMkLst>
        </pc:graphicFrameChg>
        <pc:graphicFrameChg chg="add mod modGraphic">
          <ac:chgData name="Antonio Carlos Meira Neto" userId="59b1efde8bf749db" providerId="LiveId" clId="{07B0453F-BBDB-4E33-BB4C-5A0F3C118591}" dt="2021-11-22T01:32:01.295" v="8438" actId="1076"/>
          <ac:graphicFrameMkLst>
            <pc:docMk/>
            <pc:sldMk cId="2476669411" sldId="293"/>
            <ac:graphicFrameMk id="17" creationId="{5824C549-9ABB-4A47-B9A8-A514408586DA}"/>
          </ac:graphicFrameMkLst>
        </pc:graphicFrameChg>
        <pc:graphicFrameChg chg="add mod modGraphic">
          <ac:chgData name="Antonio Carlos Meira Neto" userId="59b1efde8bf749db" providerId="LiveId" clId="{07B0453F-BBDB-4E33-BB4C-5A0F3C118591}" dt="2021-11-22T01:32:01.295" v="8438" actId="1076"/>
          <ac:graphicFrameMkLst>
            <pc:docMk/>
            <pc:sldMk cId="2476669411" sldId="293"/>
            <ac:graphicFrameMk id="18" creationId="{D115BC54-217A-4E8B-BADB-14D018C28185}"/>
          </ac:graphicFrameMkLst>
        </pc:graphicFrameChg>
      </pc:sldChg>
      <pc:sldChg chg="addSp delSp modSp add mod ord modNotesTx">
        <pc:chgData name="Antonio Carlos Meira Neto" userId="59b1efde8bf749db" providerId="LiveId" clId="{07B0453F-BBDB-4E33-BB4C-5A0F3C118591}" dt="2021-11-23T04:36:40.683" v="20169" actId="20577"/>
        <pc:sldMkLst>
          <pc:docMk/>
          <pc:sldMk cId="1813488907" sldId="294"/>
        </pc:sldMkLst>
        <pc:spChg chg="add mod">
          <ac:chgData name="Antonio Carlos Meira Neto" userId="59b1efde8bf749db" providerId="LiveId" clId="{07B0453F-BBDB-4E33-BB4C-5A0F3C118591}" dt="2021-11-23T04:36:40.683" v="20169" actId="20577"/>
          <ac:spMkLst>
            <pc:docMk/>
            <pc:sldMk cId="1813488907" sldId="294"/>
            <ac:spMk id="6" creationId="{08AE7975-9C78-4346-BEEE-69E0EB4FC488}"/>
          </ac:spMkLst>
        </pc:spChg>
        <pc:spChg chg="mod">
          <ac:chgData name="Antonio Carlos Meira Neto" userId="59b1efde8bf749db" providerId="LiveId" clId="{07B0453F-BBDB-4E33-BB4C-5A0F3C118591}" dt="2021-11-22T01:51:54.011" v="9302" actId="6549"/>
          <ac:spMkLst>
            <pc:docMk/>
            <pc:sldMk cId="1813488907" sldId="294"/>
            <ac:spMk id="7" creationId="{7071164C-453F-4C68-8FE8-F23E1095B812}"/>
          </ac:spMkLst>
        </pc:spChg>
        <pc:graphicFrameChg chg="del">
          <ac:chgData name="Antonio Carlos Meira Neto" userId="59b1efde8bf749db" providerId="LiveId" clId="{07B0453F-BBDB-4E33-BB4C-5A0F3C118591}" dt="2021-11-22T00:45:41.359" v="6729" actId="478"/>
          <ac:graphicFrameMkLst>
            <pc:docMk/>
            <pc:sldMk cId="1813488907" sldId="294"/>
            <ac:graphicFrameMk id="5" creationId="{7F17DD75-AC38-46B9-84FF-285F23B9AF53}"/>
          </ac:graphicFrameMkLst>
        </pc:graphicFrameChg>
      </pc:sldChg>
      <pc:sldChg chg="addSp delSp modSp add mod ord modShow">
        <pc:chgData name="Antonio Carlos Meira Neto" userId="59b1efde8bf749db" providerId="LiveId" clId="{07B0453F-BBDB-4E33-BB4C-5A0F3C118591}" dt="2021-11-23T01:14:02.103" v="17091"/>
        <pc:sldMkLst>
          <pc:docMk/>
          <pc:sldMk cId="1037880202" sldId="295"/>
        </pc:sldMkLst>
        <pc:spChg chg="mod">
          <ac:chgData name="Antonio Carlos Meira Neto" userId="59b1efde8bf749db" providerId="LiveId" clId="{07B0453F-BBDB-4E33-BB4C-5A0F3C118591}" dt="2021-11-23T01:14:02.103" v="17091"/>
          <ac:spMkLst>
            <pc:docMk/>
            <pc:sldMk cId="1037880202" sldId="295"/>
            <ac:spMk id="2" creationId="{BE65F496-DD7E-46D5-9E4C-F520303CBBA5}"/>
          </ac:spMkLst>
        </pc:spChg>
        <pc:spChg chg="mod ord">
          <ac:chgData name="Antonio Carlos Meira Neto" userId="59b1efde8bf749db" providerId="LiveId" clId="{07B0453F-BBDB-4E33-BB4C-5A0F3C118591}" dt="2021-11-22T04:44:01.700" v="12522" actId="167"/>
          <ac:spMkLst>
            <pc:docMk/>
            <pc:sldMk cId="1037880202" sldId="295"/>
            <ac:spMk id="4" creationId="{41E12770-D545-4368-BABE-5B038490D3D8}"/>
          </ac:spMkLst>
        </pc:spChg>
        <pc:spChg chg="add mod">
          <ac:chgData name="Antonio Carlos Meira Neto" userId="59b1efde8bf749db" providerId="LiveId" clId="{07B0453F-BBDB-4E33-BB4C-5A0F3C118591}" dt="2021-11-22T04:42:26.953" v="12497" actId="1076"/>
          <ac:spMkLst>
            <pc:docMk/>
            <pc:sldMk cId="1037880202" sldId="295"/>
            <ac:spMk id="44" creationId="{94DDCC49-83DC-4B8C-9ADC-CFD85A8D7635}"/>
          </ac:spMkLst>
        </pc:spChg>
        <pc:spChg chg="del">
          <ac:chgData name="Antonio Carlos Meira Neto" userId="59b1efde8bf749db" providerId="LiveId" clId="{07B0453F-BBDB-4E33-BB4C-5A0F3C118591}" dt="2021-11-22T04:42:18.009" v="12495" actId="478"/>
          <ac:spMkLst>
            <pc:docMk/>
            <pc:sldMk cId="1037880202" sldId="295"/>
            <ac:spMk id="104" creationId="{7B033DAA-21C0-4593-B730-31E6DC38142A}"/>
          </ac:spMkLst>
        </pc:spChg>
        <pc:spChg chg="mod">
          <ac:chgData name="Antonio Carlos Meira Neto" userId="59b1efde8bf749db" providerId="LiveId" clId="{07B0453F-BBDB-4E33-BB4C-5A0F3C118591}" dt="2021-11-22T04:44:26.884" v="12527" actId="1076"/>
          <ac:spMkLst>
            <pc:docMk/>
            <pc:sldMk cId="1037880202" sldId="295"/>
            <ac:spMk id="106" creationId="{7BB62F04-F838-4F53-9C6B-430B653DD1B4}"/>
          </ac:spMkLst>
        </pc:spChg>
        <pc:spChg chg="mod">
          <ac:chgData name="Antonio Carlos Meira Neto" userId="59b1efde8bf749db" providerId="LiveId" clId="{07B0453F-BBDB-4E33-BB4C-5A0F3C118591}" dt="2021-11-22T04:44:15.631" v="12523" actId="1076"/>
          <ac:spMkLst>
            <pc:docMk/>
            <pc:sldMk cId="1037880202" sldId="295"/>
            <ac:spMk id="122" creationId="{461B2580-EAF3-4D97-9D5E-FBFCCF1F3D73}"/>
          </ac:spMkLst>
        </pc:spChg>
        <pc:spChg chg="mod">
          <ac:chgData name="Antonio Carlos Meira Neto" userId="59b1efde8bf749db" providerId="LiveId" clId="{07B0453F-BBDB-4E33-BB4C-5A0F3C118591}" dt="2021-11-22T04:44:15.631" v="12523" actId="1076"/>
          <ac:spMkLst>
            <pc:docMk/>
            <pc:sldMk cId="1037880202" sldId="295"/>
            <ac:spMk id="123" creationId="{47F77823-6BCB-4790-B8C2-99D74D2A9F6B}"/>
          </ac:spMkLst>
        </pc:spChg>
        <pc:spChg chg="mod">
          <ac:chgData name="Antonio Carlos Meira Neto" userId="59b1efde8bf749db" providerId="LiveId" clId="{07B0453F-BBDB-4E33-BB4C-5A0F3C118591}" dt="2021-11-22T04:44:15.631" v="12523" actId="1076"/>
          <ac:spMkLst>
            <pc:docMk/>
            <pc:sldMk cId="1037880202" sldId="295"/>
            <ac:spMk id="124" creationId="{1EF0C31A-E746-4CE0-9E47-FDD16D358AB4}"/>
          </ac:spMkLst>
        </pc:spChg>
        <pc:grpChg chg="del">
          <ac:chgData name="Antonio Carlos Meira Neto" userId="59b1efde8bf749db" providerId="LiveId" clId="{07B0453F-BBDB-4E33-BB4C-5A0F3C118591}" dt="2021-11-22T04:42:18.009" v="12495" actId="478"/>
          <ac:grpSpMkLst>
            <pc:docMk/>
            <pc:sldMk cId="1037880202" sldId="295"/>
            <ac:grpSpMk id="42" creationId="{12170735-8A61-496D-A4A9-7EB355FFA53E}"/>
          </ac:grpSpMkLst>
        </pc:grpChg>
        <pc:graphicFrameChg chg="add mod ord modGraphic">
          <ac:chgData name="Antonio Carlos Meira Neto" userId="59b1efde8bf749db" providerId="LiveId" clId="{07B0453F-BBDB-4E33-BB4C-5A0F3C118591}" dt="2021-11-22T04:43:22.213" v="12513" actId="404"/>
          <ac:graphicFrameMkLst>
            <pc:docMk/>
            <pc:sldMk cId="1037880202" sldId="295"/>
            <ac:graphicFrameMk id="43" creationId="{4583F944-144C-4BE9-A66E-F73C0CC95C04}"/>
          </ac:graphicFrameMkLst>
        </pc:graphicFrameChg>
        <pc:graphicFrameChg chg="mod">
          <ac:chgData name="Antonio Carlos Meira Neto" userId="59b1efde8bf749db" providerId="LiveId" clId="{07B0453F-BBDB-4E33-BB4C-5A0F3C118591}" dt="2021-11-22T04:44:26.884" v="12527" actId="1076"/>
          <ac:graphicFrameMkLst>
            <pc:docMk/>
            <pc:sldMk cId="1037880202" sldId="295"/>
            <ac:graphicFrameMk id="118" creationId="{404E5E81-E9F2-42FE-9BD2-9FEC2D89F9F2}"/>
          </ac:graphicFrameMkLst>
        </pc:graphicFrameChg>
        <pc:graphicFrameChg chg="mod">
          <ac:chgData name="Antonio Carlos Meira Neto" userId="59b1efde8bf749db" providerId="LiveId" clId="{07B0453F-BBDB-4E33-BB4C-5A0F3C118591}" dt="2021-11-22T04:44:15.631" v="12523" actId="1076"/>
          <ac:graphicFrameMkLst>
            <pc:docMk/>
            <pc:sldMk cId="1037880202" sldId="295"/>
            <ac:graphicFrameMk id="120" creationId="{43471EB6-2AE3-4E5E-8C14-E3C3659D61EE}"/>
          </ac:graphicFrameMkLst>
        </pc:graphicFrameChg>
        <pc:picChg chg="mod">
          <ac:chgData name="Antonio Carlos Meira Neto" userId="59b1efde8bf749db" providerId="LiveId" clId="{07B0453F-BBDB-4E33-BB4C-5A0F3C118591}" dt="2021-11-22T04:43:40.937" v="12518" actId="1076"/>
          <ac:picMkLst>
            <pc:docMk/>
            <pc:sldMk cId="1037880202" sldId="295"/>
            <ac:picMk id="40" creationId="{E3B5B3EB-697E-46CF-86F3-61077008297E}"/>
          </ac:picMkLst>
        </pc:picChg>
        <pc:picChg chg="mod">
          <ac:chgData name="Antonio Carlos Meira Neto" userId="59b1efde8bf749db" providerId="LiveId" clId="{07B0453F-BBDB-4E33-BB4C-5A0F3C118591}" dt="2021-11-22T04:43:36.086" v="12517" actId="1076"/>
          <ac:picMkLst>
            <pc:docMk/>
            <pc:sldMk cId="1037880202" sldId="295"/>
            <ac:picMk id="121" creationId="{DCE81DF4-D360-4D4F-B488-A27007678E5C}"/>
          </ac:picMkLst>
        </pc:picChg>
        <pc:cxnChg chg="mod">
          <ac:chgData name="Antonio Carlos Meira Neto" userId="59b1efde8bf749db" providerId="LiveId" clId="{07B0453F-BBDB-4E33-BB4C-5A0F3C118591}" dt="2021-11-22T04:42:18.009" v="12495" actId="478"/>
          <ac:cxnSpMkLst>
            <pc:docMk/>
            <pc:sldMk cId="1037880202" sldId="295"/>
            <ac:cxnSpMk id="77" creationId="{84369C00-D07E-4F9D-9A76-ACA3BD14B89C}"/>
          </ac:cxnSpMkLst>
        </pc:cxnChg>
        <pc:cxnChg chg="mod">
          <ac:chgData name="Antonio Carlos Meira Neto" userId="59b1efde8bf749db" providerId="LiveId" clId="{07B0453F-BBDB-4E33-BB4C-5A0F3C118591}" dt="2021-11-22T04:42:18.009" v="12495" actId="478"/>
          <ac:cxnSpMkLst>
            <pc:docMk/>
            <pc:sldMk cId="1037880202" sldId="295"/>
            <ac:cxnSpMk id="79" creationId="{AD3A6968-8B1E-401B-A624-E67CC76EA4C3}"/>
          </ac:cxnSpMkLst>
        </pc:cxnChg>
        <pc:cxnChg chg="mod">
          <ac:chgData name="Antonio Carlos Meira Neto" userId="59b1efde8bf749db" providerId="LiveId" clId="{07B0453F-BBDB-4E33-BB4C-5A0F3C118591}" dt="2021-11-22T04:42:18.009" v="12495" actId="478"/>
          <ac:cxnSpMkLst>
            <pc:docMk/>
            <pc:sldMk cId="1037880202" sldId="295"/>
            <ac:cxnSpMk id="83" creationId="{4B84F601-5225-469C-B4EC-37FAE9EA19AB}"/>
          </ac:cxnSpMkLst>
        </pc:cxnChg>
        <pc:cxnChg chg="mod">
          <ac:chgData name="Antonio Carlos Meira Neto" userId="59b1efde8bf749db" providerId="LiveId" clId="{07B0453F-BBDB-4E33-BB4C-5A0F3C118591}" dt="2021-11-22T04:42:18.009" v="12495" actId="478"/>
          <ac:cxnSpMkLst>
            <pc:docMk/>
            <pc:sldMk cId="1037880202" sldId="295"/>
            <ac:cxnSpMk id="84" creationId="{B88B0E19-F741-4FC0-AFC2-49A7616E6249}"/>
          </ac:cxnSpMkLst>
        </pc:cxnChg>
        <pc:cxnChg chg="mod">
          <ac:chgData name="Antonio Carlos Meira Neto" userId="59b1efde8bf749db" providerId="LiveId" clId="{07B0453F-BBDB-4E33-BB4C-5A0F3C118591}" dt="2021-11-22T04:42:18.009" v="12495" actId="478"/>
          <ac:cxnSpMkLst>
            <pc:docMk/>
            <pc:sldMk cId="1037880202" sldId="295"/>
            <ac:cxnSpMk id="85" creationId="{52FC80CA-08C5-497E-A6E9-3AFFCB5432A4}"/>
          </ac:cxnSpMkLst>
        </pc:cxnChg>
        <pc:cxnChg chg="mod">
          <ac:chgData name="Antonio Carlos Meira Neto" userId="59b1efde8bf749db" providerId="LiveId" clId="{07B0453F-BBDB-4E33-BB4C-5A0F3C118591}" dt="2021-11-22T04:42:18.009" v="12495" actId="478"/>
          <ac:cxnSpMkLst>
            <pc:docMk/>
            <pc:sldMk cId="1037880202" sldId="295"/>
            <ac:cxnSpMk id="87" creationId="{F7C4DE43-573F-414B-8D82-86733CEB53D7}"/>
          </ac:cxnSpMkLst>
        </pc:cxnChg>
        <pc:cxnChg chg="mod">
          <ac:chgData name="Antonio Carlos Meira Neto" userId="59b1efde8bf749db" providerId="LiveId" clId="{07B0453F-BBDB-4E33-BB4C-5A0F3C118591}" dt="2021-11-22T04:42:18.009" v="12495" actId="478"/>
          <ac:cxnSpMkLst>
            <pc:docMk/>
            <pc:sldMk cId="1037880202" sldId="295"/>
            <ac:cxnSpMk id="88" creationId="{9D891133-3D2B-46BE-A04A-1B94FBAE8462}"/>
          </ac:cxnSpMkLst>
        </pc:cxnChg>
        <pc:cxnChg chg="mod">
          <ac:chgData name="Antonio Carlos Meira Neto" userId="59b1efde8bf749db" providerId="LiveId" clId="{07B0453F-BBDB-4E33-BB4C-5A0F3C118591}" dt="2021-11-22T04:42:18.009" v="12495" actId="478"/>
          <ac:cxnSpMkLst>
            <pc:docMk/>
            <pc:sldMk cId="1037880202" sldId="295"/>
            <ac:cxnSpMk id="90" creationId="{6D69ACCC-7BF2-46C9-BAF3-E0EDECFF2787}"/>
          </ac:cxnSpMkLst>
        </pc:cxnChg>
        <pc:cxnChg chg="mod">
          <ac:chgData name="Antonio Carlos Meira Neto" userId="59b1efde8bf749db" providerId="LiveId" clId="{07B0453F-BBDB-4E33-BB4C-5A0F3C118591}" dt="2021-11-22T04:42:18.009" v="12495" actId="478"/>
          <ac:cxnSpMkLst>
            <pc:docMk/>
            <pc:sldMk cId="1037880202" sldId="295"/>
            <ac:cxnSpMk id="91" creationId="{7AE15AA0-3EB8-47F1-A734-299CBCF1EA9D}"/>
          </ac:cxnSpMkLst>
        </pc:cxnChg>
        <pc:cxnChg chg="mod">
          <ac:chgData name="Antonio Carlos Meira Neto" userId="59b1efde8bf749db" providerId="LiveId" clId="{07B0453F-BBDB-4E33-BB4C-5A0F3C118591}" dt="2021-11-22T04:42:18.009" v="12495" actId="478"/>
          <ac:cxnSpMkLst>
            <pc:docMk/>
            <pc:sldMk cId="1037880202" sldId="295"/>
            <ac:cxnSpMk id="95" creationId="{232C98C0-DA8D-4E64-BFD2-992D237B049B}"/>
          </ac:cxnSpMkLst>
        </pc:cxnChg>
        <pc:cxnChg chg="mod">
          <ac:chgData name="Antonio Carlos Meira Neto" userId="59b1efde8bf749db" providerId="LiveId" clId="{07B0453F-BBDB-4E33-BB4C-5A0F3C118591}" dt="2021-11-22T04:42:18.009" v="12495" actId="478"/>
          <ac:cxnSpMkLst>
            <pc:docMk/>
            <pc:sldMk cId="1037880202" sldId="295"/>
            <ac:cxnSpMk id="96" creationId="{28B6BFEB-4659-4BAC-AD86-24E1D75D448E}"/>
          </ac:cxnSpMkLst>
        </pc:cxnChg>
        <pc:cxnChg chg="mod">
          <ac:chgData name="Antonio Carlos Meira Neto" userId="59b1efde8bf749db" providerId="LiveId" clId="{07B0453F-BBDB-4E33-BB4C-5A0F3C118591}" dt="2021-11-22T04:42:18.009" v="12495" actId="478"/>
          <ac:cxnSpMkLst>
            <pc:docMk/>
            <pc:sldMk cId="1037880202" sldId="295"/>
            <ac:cxnSpMk id="98" creationId="{D143D6AE-41A2-4C40-9D5C-E7FDE223AE51}"/>
          </ac:cxnSpMkLst>
        </pc:cxnChg>
        <pc:cxnChg chg="mod">
          <ac:chgData name="Antonio Carlos Meira Neto" userId="59b1efde8bf749db" providerId="LiveId" clId="{07B0453F-BBDB-4E33-BB4C-5A0F3C118591}" dt="2021-11-22T04:42:18.009" v="12495" actId="478"/>
          <ac:cxnSpMkLst>
            <pc:docMk/>
            <pc:sldMk cId="1037880202" sldId="295"/>
            <ac:cxnSpMk id="99" creationId="{125197A8-BACF-4029-9EB7-F2B86B9EB83A}"/>
          </ac:cxnSpMkLst>
        </pc:cxnChg>
        <pc:cxnChg chg="mod">
          <ac:chgData name="Antonio Carlos Meira Neto" userId="59b1efde8bf749db" providerId="LiveId" clId="{07B0453F-BBDB-4E33-BB4C-5A0F3C118591}" dt="2021-11-22T04:42:18.009" v="12495" actId="478"/>
          <ac:cxnSpMkLst>
            <pc:docMk/>
            <pc:sldMk cId="1037880202" sldId="295"/>
            <ac:cxnSpMk id="100" creationId="{20628931-ECFF-4A98-A87E-F766B41D3D46}"/>
          </ac:cxnSpMkLst>
        </pc:cxnChg>
      </pc:sldChg>
      <pc:sldChg chg="add del">
        <pc:chgData name="Antonio Carlos Meira Neto" userId="59b1efde8bf749db" providerId="LiveId" clId="{07B0453F-BBDB-4E33-BB4C-5A0F3C118591}" dt="2021-11-22T01:32:33.282" v="8443" actId="47"/>
        <pc:sldMkLst>
          <pc:docMk/>
          <pc:sldMk cId="1329653690" sldId="295"/>
        </pc:sldMkLst>
      </pc:sldChg>
      <pc:sldChg chg="add mod ord modShow">
        <pc:chgData name="Antonio Carlos Meira Neto" userId="59b1efde8bf749db" providerId="LiveId" clId="{07B0453F-BBDB-4E33-BB4C-5A0F3C118591}" dt="2021-11-22T04:44:50.712" v="12530"/>
        <pc:sldMkLst>
          <pc:docMk/>
          <pc:sldMk cId="793609208" sldId="296"/>
        </pc:sldMkLst>
      </pc:sldChg>
      <pc:sldChg chg="add ord">
        <pc:chgData name="Antonio Carlos Meira Neto" userId="59b1efde8bf749db" providerId="LiveId" clId="{07B0453F-BBDB-4E33-BB4C-5A0F3C118591}" dt="2021-11-22T04:44:50.712" v="12530"/>
        <pc:sldMkLst>
          <pc:docMk/>
          <pc:sldMk cId="3191700185" sldId="297"/>
        </pc:sldMkLst>
      </pc:sldChg>
      <pc:sldChg chg="modSp add mod ord modShow">
        <pc:chgData name="Antonio Carlos Meira Neto" userId="59b1efde8bf749db" providerId="LiveId" clId="{07B0453F-BBDB-4E33-BB4C-5A0F3C118591}" dt="2021-11-23T00:32:16.483" v="15303"/>
        <pc:sldMkLst>
          <pc:docMk/>
          <pc:sldMk cId="466063587" sldId="298"/>
        </pc:sldMkLst>
        <pc:spChg chg="mod">
          <ac:chgData name="Antonio Carlos Meira Neto" userId="59b1efde8bf749db" providerId="LiveId" clId="{07B0453F-BBDB-4E33-BB4C-5A0F3C118591}" dt="2021-11-22T06:29:11.192" v="13897" actId="20577"/>
          <ac:spMkLst>
            <pc:docMk/>
            <pc:sldMk cId="466063587" sldId="298"/>
            <ac:spMk id="2" creationId="{BE65F496-DD7E-46D5-9E4C-F520303CBBA5}"/>
          </ac:spMkLst>
        </pc:spChg>
        <pc:spChg chg="mod">
          <ac:chgData name="Antonio Carlos Meira Neto" userId="59b1efde8bf749db" providerId="LiveId" clId="{07B0453F-BBDB-4E33-BB4C-5A0F3C118591}" dt="2021-11-22T07:03:37.525" v="15288" actId="20577"/>
          <ac:spMkLst>
            <pc:docMk/>
            <pc:sldMk cId="466063587" sldId="298"/>
            <ac:spMk id="6" creationId="{B7A82AC6-99E5-4E5B-8B33-D0AFDA4A1D07}"/>
          </ac:spMkLst>
        </pc:spChg>
      </pc:sldChg>
      <pc:sldChg chg="add del mod modShow">
        <pc:chgData name="Antonio Carlos Meira Neto" userId="59b1efde8bf749db" providerId="LiveId" clId="{07B0453F-BBDB-4E33-BB4C-5A0F3C118591}" dt="2021-11-22T06:28:24.267" v="13854"/>
        <pc:sldMkLst>
          <pc:docMk/>
          <pc:sldMk cId="968350771" sldId="298"/>
        </pc:sldMkLst>
      </pc:sldChg>
      <pc:sldChg chg="add ord">
        <pc:chgData name="Antonio Carlos Meira Neto" userId="59b1efde8bf749db" providerId="LiveId" clId="{07B0453F-BBDB-4E33-BB4C-5A0F3C118591}" dt="2021-11-23T01:13:01.066" v="17080"/>
        <pc:sldMkLst>
          <pc:docMk/>
          <pc:sldMk cId="3140389810" sldId="299"/>
        </pc:sldMkLst>
      </pc:sldChg>
      <pc:sldChg chg="addSp delSp modSp add del mod modShow modNotesTx">
        <pc:chgData name="Antonio Carlos Meira Neto" userId="59b1efde8bf749db" providerId="LiveId" clId="{07B0453F-BBDB-4E33-BB4C-5A0F3C118591}" dt="2021-11-23T03:37:21.043" v="19524" actId="47"/>
        <pc:sldMkLst>
          <pc:docMk/>
          <pc:sldMk cId="3119214585" sldId="300"/>
        </pc:sldMkLst>
        <pc:spChg chg="mod">
          <ac:chgData name="Antonio Carlos Meira Neto" userId="59b1efde8bf749db" providerId="LiveId" clId="{07B0453F-BBDB-4E33-BB4C-5A0F3C118591}" dt="2021-11-23T02:55:16.982" v="18361" actId="20577"/>
          <ac:spMkLst>
            <pc:docMk/>
            <pc:sldMk cId="3119214585" sldId="300"/>
            <ac:spMk id="10" creationId="{BCF489D2-5A96-45D0-8260-83BC9BAE66B6}"/>
          </ac:spMkLst>
        </pc:spChg>
        <pc:spChg chg="add del mod">
          <ac:chgData name="Antonio Carlos Meira Neto" userId="59b1efde8bf749db" providerId="LiveId" clId="{07B0453F-BBDB-4E33-BB4C-5A0F3C118591}" dt="2021-11-23T02:34:46.298" v="18187" actId="478"/>
          <ac:spMkLst>
            <pc:docMk/>
            <pc:sldMk cId="3119214585" sldId="300"/>
            <ac:spMk id="16" creationId="{CD127647-695C-46BD-A766-81DF830BB325}"/>
          </ac:spMkLst>
        </pc:spChg>
        <pc:spChg chg="add mod">
          <ac:chgData name="Antonio Carlos Meira Neto" userId="59b1efde8bf749db" providerId="LiveId" clId="{07B0453F-BBDB-4E33-BB4C-5A0F3C118591}" dt="2021-11-23T02:50:57.124" v="18333" actId="1076"/>
          <ac:spMkLst>
            <pc:docMk/>
            <pc:sldMk cId="3119214585" sldId="300"/>
            <ac:spMk id="62" creationId="{DDAEB944-8D60-473F-AE51-9B93FCA5958E}"/>
          </ac:spMkLst>
        </pc:spChg>
        <pc:spChg chg="add mod">
          <ac:chgData name="Antonio Carlos Meira Neto" userId="59b1efde8bf749db" providerId="LiveId" clId="{07B0453F-BBDB-4E33-BB4C-5A0F3C118591}" dt="2021-11-23T02:50:41.151" v="18331" actId="1076"/>
          <ac:spMkLst>
            <pc:docMk/>
            <pc:sldMk cId="3119214585" sldId="300"/>
            <ac:spMk id="71" creationId="{60B7ADD0-36E2-43C0-8B6F-F76245A08C56}"/>
          </ac:spMkLst>
        </pc:spChg>
        <pc:spChg chg="del mod">
          <ac:chgData name="Antonio Carlos Meira Neto" userId="59b1efde8bf749db" providerId="LiveId" clId="{07B0453F-BBDB-4E33-BB4C-5A0F3C118591}" dt="2021-11-23T02:20:14.446" v="17773" actId="478"/>
          <ac:spMkLst>
            <pc:docMk/>
            <pc:sldMk cId="3119214585" sldId="300"/>
            <ac:spMk id="75" creationId="{28DF586E-F970-49BF-89BA-EBFAC57A7504}"/>
          </ac:spMkLst>
        </pc:spChg>
        <pc:spChg chg="add del mod">
          <ac:chgData name="Antonio Carlos Meira Neto" userId="59b1efde8bf749db" providerId="LiveId" clId="{07B0453F-BBDB-4E33-BB4C-5A0F3C118591}" dt="2021-11-23T03:34:26.057" v="19488" actId="20577"/>
          <ac:spMkLst>
            <pc:docMk/>
            <pc:sldMk cId="3119214585" sldId="300"/>
            <ac:spMk id="76" creationId="{C863BEB6-8A99-446A-BFC6-1F4BCF339065}"/>
          </ac:spMkLst>
        </pc:spChg>
        <pc:spChg chg="del mod">
          <ac:chgData name="Antonio Carlos Meira Neto" userId="59b1efde8bf749db" providerId="LiveId" clId="{07B0453F-BBDB-4E33-BB4C-5A0F3C118591}" dt="2021-11-23T02:33:34.790" v="18160" actId="478"/>
          <ac:spMkLst>
            <pc:docMk/>
            <pc:sldMk cId="3119214585" sldId="300"/>
            <ac:spMk id="77" creationId="{500F5B23-363B-4590-9935-9A4E25D1744A}"/>
          </ac:spMkLst>
        </pc:spChg>
        <pc:picChg chg="add del mod">
          <ac:chgData name="Antonio Carlos Meira Neto" userId="59b1efde8bf749db" providerId="LiveId" clId="{07B0453F-BBDB-4E33-BB4C-5A0F3C118591}" dt="2021-11-23T03:11:23.617" v="18559" actId="478"/>
          <ac:picMkLst>
            <pc:docMk/>
            <pc:sldMk cId="3119214585" sldId="300"/>
            <ac:picMk id="3" creationId="{BE78114E-1557-4BFD-85F1-9550AA5C2282}"/>
          </ac:picMkLst>
        </pc:picChg>
        <pc:picChg chg="del">
          <ac:chgData name="Antonio Carlos Meira Neto" userId="59b1efde8bf749db" providerId="LiveId" clId="{07B0453F-BBDB-4E33-BB4C-5A0F3C118591}" dt="2021-11-23T02:20:28.105" v="17778" actId="478"/>
          <ac:picMkLst>
            <pc:docMk/>
            <pc:sldMk cId="3119214585" sldId="300"/>
            <ac:picMk id="6" creationId="{7621EF68-4200-46A6-A92E-996D1AB51EBB}"/>
          </ac:picMkLst>
        </pc:picChg>
        <pc:picChg chg="add del mod">
          <ac:chgData name="Antonio Carlos Meira Neto" userId="59b1efde8bf749db" providerId="LiveId" clId="{07B0453F-BBDB-4E33-BB4C-5A0F3C118591}" dt="2021-11-23T02:51:05.939" v="18336" actId="478"/>
          <ac:picMkLst>
            <pc:docMk/>
            <pc:sldMk cId="3119214585" sldId="300"/>
            <ac:picMk id="7" creationId="{24189BFB-7B0B-490E-9746-08E3A03279E1}"/>
          </ac:picMkLst>
        </pc:picChg>
        <pc:picChg chg="del mod">
          <ac:chgData name="Antonio Carlos Meira Neto" userId="59b1efde8bf749db" providerId="LiveId" clId="{07B0453F-BBDB-4E33-BB4C-5A0F3C118591}" dt="2021-11-23T02:20:27.582" v="17777" actId="478"/>
          <ac:picMkLst>
            <pc:docMk/>
            <pc:sldMk cId="3119214585" sldId="300"/>
            <ac:picMk id="8" creationId="{02299AD4-820E-49F1-85F5-58F199497A7B}"/>
          </ac:picMkLst>
        </pc:picChg>
        <pc:picChg chg="add del mod">
          <ac:chgData name="Antonio Carlos Meira Neto" userId="59b1efde8bf749db" providerId="LiveId" clId="{07B0453F-BBDB-4E33-BB4C-5A0F3C118591}" dt="2021-11-23T02:32:32.137" v="18149" actId="478"/>
          <ac:picMkLst>
            <pc:docMk/>
            <pc:sldMk cId="3119214585" sldId="300"/>
            <ac:picMk id="11" creationId="{CB4E88AA-D5B1-46E3-8982-06D4000B1D9E}"/>
          </ac:picMkLst>
        </pc:picChg>
        <pc:picChg chg="del">
          <ac:chgData name="Antonio Carlos Meira Neto" userId="59b1efde8bf749db" providerId="LiveId" clId="{07B0453F-BBDB-4E33-BB4C-5A0F3C118591}" dt="2021-11-23T02:20:16.987" v="17774" actId="478"/>
          <ac:picMkLst>
            <pc:docMk/>
            <pc:sldMk cId="3119214585" sldId="300"/>
            <ac:picMk id="12" creationId="{576C0CF6-4F19-4FA2-910F-494264D50293}"/>
          </ac:picMkLst>
        </pc:picChg>
        <pc:picChg chg="add del mod">
          <ac:chgData name="Antonio Carlos Meira Neto" userId="59b1efde8bf749db" providerId="LiveId" clId="{07B0453F-BBDB-4E33-BB4C-5A0F3C118591}" dt="2021-11-23T02:34:59.906" v="18188" actId="478"/>
          <ac:picMkLst>
            <pc:docMk/>
            <pc:sldMk cId="3119214585" sldId="300"/>
            <ac:picMk id="13" creationId="{71802B50-2164-4056-9BD6-6368D5186AA4}"/>
          </ac:picMkLst>
        </pc:picChg>
        <pc:picChg chg="add del mod">
          <ac:chgData name="Antonio Carlos Meira Neto" userId="59b1efde8bf749db" providerId="LiveId" clId="{07B0453F-BBDB-4E33-BB4C-5A0F3C118591}" dt="2021-11-23T02:34:59.906" v="18188" actId="478"/>
          <ac:picMkLst>
            <pc:docMk/>
            <pc:sldMk cId="3119214585" sldId="300"/>
            <ac:picMk id="14" creationId="{DE666D5E-0408-4F63-968B-9E64E476CE5F}"/>
          </ac:picMkLst>
        </pc:picChg>
        <pc:picChg chg="add del mod">
          <ac:chgData name="Antonio Carlos Meira Neto" userId="59b1efde8bf749db" providerId="LiveId" clId="{07B0453F-BBDB-4E33-BB4C-5A0F3C118591}" dt="2021-11-23T02:34:59.906" v="18188" actId="478"/>
          <ac:picMkLst>
            <pc:docMk/>
            <pc:sldMk cId="3119214585" sldId="300"/>
            <ac:picMk id="15" creationId="{ABFF3DA8-3AE2-4441-BDED-5B84FE79DE31}"/>
          </ac:picMkLst>
        </pc:picChg>
        <pc:picChg chg="add mod">
          <ac:chgData name="Antonio Carlos Meira Neto" userId="59b1efde8bf749db" providerId="LiveId" clId="{07B0453F-BBDB-4E33-BB4C-5A0F3C118591}" dt="2021-11-23T02:49:51.999" v="18295" actId="1076"/>
          <ac:picMkLst>
            <pc:docMk/>
            <pc:sldMk cId="3119214585" sldId="300"/>
            <ac:picMk id="17" creationId="{24FB97D7-38CA-4A65-93BA-D614D9393D91}"/>
          </ac:picMkLst>
        </pc:picChg>
        <pc:picChg chg="add del mod">
          <ac:chgData name="Antonio Carlos Meira Neto" userId="59b1efde8bf749db" providerId="LiveId" clId="{07B0453F-BBDB-4E33-BB4C-5A0F3C118591}" dt="2021-11-23T02:40:33.517" v="18231" actId="478"/>
          <ac:picMkLst>
            <pc:docMk/>
            <pc:sldMk cId="3119214585" sldId="300"/>
            <ac:picMk id="19" creationId="{F7D03A37-FB53-47F7-8E93-5A5671F534C2}"/>
          </ac:picMkLst>
        </pc:picChg>
        <pc:picChg chg="add del mod">
          <ac:chgData name="Antonio Carlos Meira Neto" userId="59b1efde8bf749db" providerId="LiveId" clId="{07B0453F-BBDB-4E33-BB4C-5A0F3C118591}" dt="2021-11-23T02:40:20.545" v="18227" actId="478"/>
          <ac:picMkLst>
            <pc:docMk/>
            <pc:sldMk cId="3119214585" sldId="300"/>
            <ac:picMk id="20" creationId="{5267582B-A839-4414-BE31-9644C65796AE}"/>
          </ac:picMkLst>
        </pc:picChg>
        <pc:picChg chg="add mod">
          <ac:chgData name="Antonio Carlos Meira Neto" userId="59b1efde8bf749db" providerId="LiveId" clId="{07B0453F-BBDB-4E33-BB4C-5A0F3C118591}" dt="2021-11-23T02:46:55.323" v="18270" actId="12788"/>
          <ac:picMkLst>
            <pc:docMk/>
            <pc:sldMk cId="3119214585" sldId="300"/>
            <ac:picMk id="21" creationId="{DE7D3CE8-34C2-402E-948F-F59DF7AA52AA}"/>
          </ac:picMkLst>
        </pc:picChg>
        <pc:picChg chg="add mod">
          <ac:chgData name="Antonio Carlos Meira Neto" userId="59b1efde8bf749db" providerId="LiveId" clId="{07B0453F-BBDB-4E33-BB4C-5A0F3C118591}" dt="2021-11-23T02:46:55.323" v="18270" actId="12788"/>
          <ac:picMkLst>
            <pc:docMk/>
            <pc:sldMk cId="3119214585" sldId="300"/>
            <ac:picMk id="22" creationId="{4CCB3362-5AD2-41B3-A1AE-4C6DE186DE80}"/>
          </ac:picMkLst>
        </pc:picChg>
        <pc:picChg chg="add del mod">
          <ac:chgData name="Antonio Carlos Meira Neto" userId="59b1efde8bf749db" providerId="LiveId" clId="{07B0453F-BBDB-4E33-BB4C-5A0F3C118591}" dt="2021-11-23T02:51:01.884" v="18334" actId="478"/>
          <ac:picMkLst>
            <pc:docMk/>
            <pc:sldMk cId="3119214585" sldId="300"/>
            <ac:picMk id="38" creationId="{B484B305-1B45-4450-9BF3-6FCD01A2E4B1}"/>
          </ac:picMkLst>
        </pc:picChg>
        <pc:picChg chg="add del mod">
          <ac:chgData name="Antonio Carlos Meira Neto" userId="59b1efde8bf749db" providerId="LiveId" clId="{07B0453F-BBDB-4E33-BB4C-5A0F3C118591}" dt="2021-11-23T02:49:39.705" v="18291" actId="478"/>
          <ac:picMkLst>
            <pc:docMk/>
            <pc:sldMk cId="3119214585" sldId="300"/>
            <ac:picMk id="40" creationId="{D89B95A5-5E80-4631-A0E8-864F780AE353}"/>
          </ac:picMkLst>
        </pc:picChg>
        <pc:picChg chg="add mod">
          <ac:chgData name="Antonio Carlos Meira Neto" userId="59b1efde8bf749db" providerId="LiveId" clId="{07B0453F-BBDB-4E33-BB4C-5A0F3C118591}" dt="2021-11-23T02:46:55.323" v="18270" actId="12788"/>
          <ac:picMkLst>
            <pc:docMk/>
            <pc:sldMk cId="3119214585" sldId="300"/>
            <ac:picMk id="45" creationId="{8FDC7BB0-ADB6-46E9-87A6-7D712382FABC}"/>
          </ac:picMkLst>
        </pc:picChg>
        <pc:picChg chg="add del mod">
          <ac:chgData name="Antonio Carlos Meira Neto" userId="59b1efde8bf749db" providerId="LiveId" clId="{07B0453F-BBDB-4E33-BB4C-5A0F3C118591}" dt="2021-11-23T02:51:02.402" v="18335" actId="478"/>
          <ac:picMkLst>
            <pc:docMk/>
            <pc:sldMk cId="3119214585" sldId="300"/>
            <ac:picMk id="47" creationId="{A03F5B24-A7CD-4AA0-B5CD-5246D4262439}"/>
          </ac:picMkLst>
        </pc:picChg>
        <pc:picChg chg="add mod">
          <ac:chgData name="Antonio Carlos Meira Neto" userId="59b1efde8bf749db" providerId="LiveId" clId="{07B0453F-BBDB-4E33-BB4C-5A0F3C118591}" dt="2021-11-23T02:49:49.419" v="18294" actId="1076"/>
          <ac:picMkLst>
            <pc:docMk/>
            <pc:sldMk cId="3119214585" sldId="300"/>
            <ac:picMk id="60" creationId="{DF8A3BE4-8EE7-477A-9DA2-2956BF14CCE1}"/>
          </ac:picMkLst>
        </pc:picChg>
        <pc:picChg chg="add del mod">
          <ac:chgData name="Antonio Carlos Meira Neto" userId="59b1efde8bf749db" providerId="LiveId" clId="{07B0453F-BBDB-4E33-BB4C-5A0F3C118591}" dt="2021-11-23T03:15:18.275" v="18579" actId="21"/>
          <ac:picMkLst>
            <pc:docMk/>
            <pc:sldMk cId="3119214585" sldId="300"/>
            <ac:picMk id="69" creationId="{7735BA4D-E4C2-43DB-92AA-B07FDCF3B8F0}"/>
          </ac:picMkLst>
        </pc:picChg>
        <pc:cxnChg chg="add mod">
          <ac:chgData name="Antonio Carlos Meira Neto" userId="59b1efde8bf749db" providerId="LiveId" clId="{07B0453F-BBDB-4E33-BB4C-5A0F3C118591}" dt="2021-11-23T02:49:51.999" v="18295" actId="1076"/>
          <ac:cxnSpMkLst>
            <pc:docMk/>
            <pc:sldMk cId="3119214585" sldId="300"/>
            <ac:cxnSpMk id="23" creationId="{482B3B5A-8250-440B-8B24-9BDC6EB2C726}"/>
          </ac:cxnSpMkLst>
        </pc:cxnChg>
        <pc:cxnChg chg="add mod">
          <ac:chgData name="Antonio Carlos Meira Neto" userId="59b1efde8bf749db" providerId="LiveId" clId="{07B0453F-BBDB-4E33-BB4C-5A0F3C118591}" dt="2021-11-23T02:49:51.999" v="18295" actId="1076"/>
          <ac:cxnSpMkLst>
            <pc:docMk/>
            <pc:sldMk cId="3119214585" sldId="300"/>
            <ac:cxnSpMk id="31" creationId="{C11041EE-2CBF-4FB1-91C4-5589C23EC233}"/>
          </ac:cxnSpMkLst>
        </pc:cxnChg>
        <pc:cxnChg chg="add mod">
          <ac:chgData name="Antonio Carlos Meira Neto" userId="59b1efde8bf749db" providerId="LiveId" clId="{07B0453F-BBDB-4E33-BB4C-5A0F3C118591}" dt="2021-11-23T02:49:51.999" v="18295" actId="1076"/>
          <ac:cxnSpMkLst>
            <pc:docMk/>
            <pc:sldMk cId="3119214585" sldId="300"/>
            <ac:cxnSpMk id="43" creationId="{22933F1F-1330-4FDC-8406-D1DE25F90A05}"/>
          </ac:cxnSpMkLst>
        </pc:cxnChg>
        <pc:cxnChg chg="add mod">
          <ac:chgData name="Antonio Carlos Meira Neto" userId="59b1efde8bf749db" providerId="LiveId" clId="{07B0453F-BBDB-4E33-BB4C-5A0F3C118591}" dt="2021-11-23T02:49:51.999" v="18295" actId="1076"/>
          <ac:cxnSpMkLst>
            <pc:docMk/>
            <pc:sldMk cId="3119214585" sldId="300"/>
            <ac:cxnSpMk id="51" creationId="{FB6B70BC-FEE9-4ABA-9A1D-6255DE047766}"/>
          </ac:cxnSpMkLst>
        </pc:cxnChg>
      </pc:sldChg>
      <pc:sldChg chg="modSp add mod modShow">
        <pc:chgData name="Antonio Carlos Meira Neto" userId="59b1efde8bf749db" providerId="LiveId" clId="{07B0453F-BBDB-4E33-BB4C-5A0F3C118591}" dt="2021-11-23T03:56:09.386" v="19777" actId="20577"/>
        <pc:sldMkLst>
          <pc:docMk/>
          <pc:sldMk cId="1013826085" sldId="301"/>
        </pc:sldMkLst>
        <pc:spChg chg="mod">
          <ac:chgData name="Antonio Carlos Meira Neto" userId="59b1efde8bf749db" providerId="LiveId" clId="{07B0453F-BBDB-4E33-BB4C-5A0F3C118591}" dt="2021-11-23T03:56:09.386" v="19777" actId="20577"/>
          <ac:spMkLst>
            <pc:docMk/>
            <pc:sldMk cId="1013826085" sldId="301"/>
            <ac:spMk id="76" creationId="{C863BEB6-8A99-446A-BFC6-1F4BCF339065}"/>
          </ac:spMkLst>
        </pc:spChg>
      </pc:sldChg>
      <pc:sldChg chg="addSp delSp modSp add mod">
        <pc:chgData name="Antonio Carlos Meira Neto" userId="59b1efde8bf749db" providerId="LiveId" clId="{07B0453F-BBDB-4E33-BB4C-5A0F3C118591}" dt="2021-11-23T04:06:44.548" v="20009" actId="1076"/>
        <pc:sldMkLst>
          <pc:docMk/>
          <pc:sldMk cId="541252574" sldId="302"/>
        </pc:sldMkLst>
        <pc:spChg chg="del">
          <ac:chgData name="Antonio Carlos Meira Neto" userId="59b1efde8bf749db" providerId="LiveId" clId="{07B0453F-BBDB-4E33-BB4C-5A0F3C118591}" dt="2021-11-23T04:00:10.004" v="19811" actId="478"/>
          <ac:spMkLst>
            <pc:docMk/>
            <pc:sldMk cId="541252574" sldId="302"/>
            <ac:spMk id="69" creationId="{65C632E4-6CAA-42D7-90DE-0B76D7CB526E}"/>
          </ac:spMkLst>
        </pc:spChg>
        <pc:spChg chg="add mod">
          <ac:chgData name="Antonio Carlos Meira Neto" userId="59b1efde8bf749db" providerId="LiveId" clId="{07B0453F-BBDB-4E33-BB4C-5A0F3C118591}" dt="2021-11-23T04:06:41.426" v="20008" actId="1076"/>
          <ac:spMkLst>
            <pc:docMk/>
            <pc:sldMk cId="541252574" sldId="302"/>
            <ac:spMk id="70" creationId="{91E5CD78-D751-438B-8FC7-2A1D8E1747A8}"/>
          </ac:spMkLst>
        </pc:spChg>
        <pc:grpChg chg="mod">
          <ac:chgData name="Antonio Carlos Meira Neto" userId="59b1efde8bf749db" providerId="LiveId" clId="{07B0453F-BBDB-4E33-BB4C-5A0F3C118591}" dt="2021-11-23T04:06:44.548" v="20009" actId="1076"/>
          <ac:grpSpMkLst>
            <pc:docMk/>
            <pc:sldMk cId="541252574" sldId="302"/>
            <ac:grpSpMk id="3" creationId="{E7638DC9-435A-4D1C-A3B8-B2D199609FAA}"/>
          </ac:grpSpMkLst>
        </pc:gr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A41EE7-06FC-46FD-9F12-013B047DDD8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A223D35-D033-4C01-9324-E0F160E294BA}">
      <dgm:prSet phldrT="[Texto]" custT="1"/>
      <dgm:spPr/>
      <dgm:t>
        <a:bodyPr/>
        <a:lstStyle/>
        <a:p>
          <a:pPr algn="ctr">
            <a:buFont typeface="+mj-lt"/>
            <a:buAutoNum type="arabicPeriod"/>
          </a:pPr>
          <a:r>
            <a:rPr lang="pt-BR" sz="2400" b="0" dirty="0">
              <a:solidFill>
                <a:srgbClr val="009EB9"/>
              </a:solidFill>
            </a:rPr>
            <a:t>Contextualização</a:t>
          </a:r>
          <a:endParaRPr lang="pt-BR" sz="2400" dirty="0">
            <a:solidFill>
              <a:srgbClr val="009EB9"/>
            </a:solidFill>
          </a:endParaRPr>
        </a:p>
      </dgm:t>
    </dgm:pt>
    <dgm:pt modelId="{53D9794C-48CF-4A7D-BF26-073FBCB49183}" type="parTrans" cxnId="{3A55D69E-7038-4D0C-AEBD-EEA53713511A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593214C1-ED13-4094-A7AA-89C39B135469}" type="sibTrans" cxnId="{3A55D69E-7038-4D0C-AEBD-EEA53713511A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85ECE221-8050-42E4-A49D-833DD2582C3C}">
      <dgm:prSet custT="1"/>
      <dgm:spPr/>
      <dgm:t>
        <a:bodyPr/>
        <a:lstStyle/>
        <a:p>
          <a:pPr algn="ctr"/>
          <a:r>
            <a:rPr lang="pt-BR" sz="2400" b="0" dirty="0">
              <a:solidFill>
                <a:srgbClr val="009EB9"/>
              </a:solidFill>
            </a:rPr>
            <a:t>Problema  de  pesquisa</a:t>
          </a:r>
        </a:p>
      </dgm:t>
    </dgm:pt>
    <dgm:pt modelId="{39DF8AC3-6595-4990-8061-C7BCAD07BDB8}" type="parTrans" cxnId="{4D1D05BE-4764-4DAD-96C6-120200534BAD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E01EC5AE-E22E-4BDE-85C2-CBE3035AD82F}" type="sibTrans" cxnId="{4D1D05BE-4764-4DAD-96C6-120200534BAD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645C6FCE-A1C0-4479-8519-73990B8E2840}">
      <dgm:prSet custT="1"/>
      <dgm:spPr/>
      <dgm:t>
        <a:bodyPr/>
        <a:lstStyle/>
        <a:p>
          <a:pPr algn="ctr"/>
          <a:r>
            <a:rPr lang="pt-BR" sz="2400" b="0">
              <a:solidFill>
                <a:srgbClr val="009EB9"/>
              </a:solidFill>
            </a:rPr>
            <a:t>Objetivo e proposição</a:t>
          </a:r>
          <a:endParaRPr lang="pt-BR" sz="2400" b="0" dirty="0">
            <a:solidFill>
              <a:srgbClr val="009EB9"/>
            </a:solidFill>
          </a:endParaRPr>
        </a:p>
      </dgm:t>
    </dgm:pt>
    <dgm:pt modelId="{7827C18A-BCF0-43DE-B612-110DCEEC6439}" type="parTrans" cxnId="{62664F30-72A2-4627-A555-DFC1ED63CBC9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1D1B70F9-11EA-4A27-B227-AE676F6B6238}" type="sibTrans" cxnId="{62664F30-72A2-4627-A555-DFC1ED63CBC9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C2D5C785-B8CB-45A1-B49E-A8EF1161AC1F}">
      <dgm:prSet custT="1"/>
      <dgm:spPr/>
      <dgm:t>
        <a:bodyPr/>
        <a:lstStyle/>
        <a:p>
          <a:pPr algn="ctr"/>
          <a:r>
            <a:rPr lang="pt-BR" sz="2400" b="0" dirty="0">
              <a:solidFill>
                <a:srgbClr val="009EB9"/>
              </a:solidFill>
            </a:rPr>
            <a:t>Método  de  pesquisa</a:t>
          </a:r>
        </a:p>
      </dgm:t>
    </dgm:pt>
    <dgm:pt modelId="{5E56DEE9-207B-428F-8DD2-4B23613FBA53}" type="parTrans" cxnId="{90CF4303-0216-44F6-B865-19D4F1D4BBC5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201A2286-CAE6-43A4-9DE2-F9DB00D14CBD}" type="sibTrans" cxnId="{90CF4303-0216-44F6-B865-19D4F1D4BBC5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2D6196FB-73DE-4DFC-A74B-77F9D7547E9A}">
      <dgm:prSet custT="1"/>
      <dgm:spPr/>
      <dgm:t>
        <a:bodyPr/>
        <a:lstStyle/>
        <a:p>
          <a:pPr algn="ctr"/>
          <a:r>
            <a:rPr lang="pt-BR" sz="2400" b="0">
              <a:solidFill>
                <a:srgbClr val="009EB9"/>
              </a:solidFill>
            </a:rPr>
            <a:t>Proposta</a:t>
          </a:r>
          <a:endParaRPr lang="pt-BR" sz="2400" b="0" dirty="0">
            <a:solidFill>
              <a:srgbClr val="009EB9"/>
            </a:solidFill>
          </a:endParaRPr>
        </a:p>
      </dgm:t>
    </dgm:pt>
    <dgm:pt modelId="{1C43B2AB-1F8E-4633-AD49-26D52CC1EF01}" type="parTrans" cxnId="{D6F3954F-45FB-4514-B55C-2AC39D7A5222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0EC0E115-EE16-4902-A77D-AD5FF5CBDE7B}" type="sibTrans" cxnId="{D6F3954F-45FB-4514-B55C-2AC39D7A5222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9F9BA362-C043-4C6D-85E4-11003B25C923}">
      <dgm:prSet custT="1"/>
      <dgm:spPr/>
      <dgm:t>
        <a:bodyPr/>
        <a:lstStyle/>
        <a:p>
          <a:pPr algn="ctr"/>
          <a:r>
            <a:rPr lang="pt-BR" sz="2400" b="0">
              <a:solidFill>
                <a:srgbClr val="009EB9"/>
              </a:solidFill>
            </a:rPr>
            <a:t>Experimentos iniciais</a:t>
          </a:r>
          <a:endParaRPr lang="pt-BR" sz="2400" b="0" dirty="0">
            <a:solidFill>
              <a:srgbClr val="009EB9"/>
            </a:solidFill>
          </a:endParaRPr>
        </a:p>
      </dgm:t>
    </dgm:pt>
    <dgm:pt modelId="{649BB33F-1382-4498-964F-B386390E0DA8}" type="parTrans" cxnId="{FF41E74C-53BE-4286-A97D-DA5C0B273F42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68A3D5A9-5DD6-46F2-9B27-8825C7D7D61C}" type="sibTrans" cxnId="{FF41E74C-53BE-4286-A97D-DA5C0B273F42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10AA4058-9AAE-4D92-91EB-C1E8FD891FF7}">
      <dgm:prSet custT="1"/>
      <dgm:spPr/>
      <dgm:t>
        <a:bodyPr/>
        <a:lstStyle/>
        <a:p>
          <a:pPr algn="ctr"/>
          <a:r>
            <a:rPr lang="pt-BR" sz="2400" b="0">
              <a:solidFill>
                <a:srgbClr val="009EB9"/>
              </a:solidFill>
            </a:rPr>
            <a:t>Considerações finais</a:t>
          </a:r>
          <a:endParaRPr lang="pt-BR" sz="2400" b="0" dirty="0">
            <a:solidFill>
              <a:srgbClr val="009EB9"/>
            </a:solidFill>
          </a:endParaRPr>
        </a:p>
      </dgm:t>
    </dgm:pt>
    <dgm:pt modelId="{8F7FF83E-9A1C-4975-A3F7-CC57DE197DEA}" type="parTrans" cxnId="{E87A44B9-2F75-4BAE-9AD8-968DFD0A4048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A9DC8215-9E51-46D5-B8D0-F651BDF2215D}" type="sibTrans" cxnId="{E87A44B9-2F75-4BAE-9AD8-968DFD0A4048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32372084-E86E-417A-A202-7916C5537AA0}" type="pres">
      <dgm:prSet presAssocID="{3CA41EE7-06FC-46FD-9F12-013B047DDD86}" presName="vert0" presStyleCnt="0">
        <dgm:presLayoutVars>
          <dgm:dir/>
          <dgm:animOne val="branch"/>
          <dgm:animLvl val="lvl"/>
        </dgm:presLayoutVars>
      </dgm:prSet>
      <dgm:spPr/>
    </dgm:pt>
    <dgm:pt modelId="{D1F7C04A-03D6-4D26-BC89-50731DBA27FA}" type="pres">
      <dgm:prSet presAssocID="{1A223D35-D033-4C01-9324-E0F160E294BA}" presName="thickLine" presStyleLbl="alignNode1" presStyleIdx="0" presStyleCnt="7"/>
      <dgm:spPr/>
    </dgm:pt>
    <dgm:pt modelId="{5FBF98E3-DD52-41AB-BE9B-15F7C37577B1}" type="pres">
      <dgm:prSet presAssocID="{1A223D35-D033-4C01-9324-E0F160E294BA}" presName="horz1" presStyleCnt="0"/>
      <dgm:spPr/>
    </dgm:pt>
    <dgm:pt modelId="{C1DCBAAC-A403-4381-A89C-D9830D8F6A99}" type="pres">
      <dgm:prSet presAssocID="{1A223D35-D033-4C01-9324-E0F160E294BA}" presName="tx1" presStyleLbl="revTx" presStyleIdx="0" presStyleCnt="7"/>
      <dgm:spPr/>
    </dgm:pt>
    <dgm:pt modelId="{A49FC6C3-C77E-4FC9-805F-360EDEA696F7}" type="pres">
      <dgm:prSet presAssocID="{1A223D35-D033-4C01-9324-E0F160E294BA}" presName="vert1" presStyleCnt="0"/>
      <dgm:spPr/>
    </dgm:pt>
    <dgm:pt modelId="{8BE8D305-86E6-4F5E-B62F-EFDB4918B69C}" type="pres">
      <dgm:prSet presAssocID="{85ECE221-8050-42E4-A49D-833DD2582C3C}" presName="thickLine" presStyleLbl="alignNode1" presStyleIdx="1" presStyleCnt="7"/>
      <dgm:spPr/>
    </dgm:pt>
    <dgm:pt modelId="{2B2C8774-6823-4941-B0FB-FD9FCCAE521D}" type="pres">
      <dgm:prSet presAssocID="{85ECE221-8050-42E4-A49D-833DD2582C3C}" presName="horz1" presStyleCnt="0"/>
      <dgm:spPr/>
    </dgm:pt>
    <dgm:pt modelId="{7F76FAE1-E45D-4F25-B5F4-A8B9035FDAB4}" type="pres">
      <dgm:prSet presAssocID="{85ECE221-8050-42E4-A49D-833DD2582C3C}" presName="tx1" presStyleLbl="revTx" presStyleIdx="1" presStyleCnt="7"/>
      <dgm:spPr/>
    </dgm:pt>
    <dgm:pt modelId="{227790AF-CDE0-4AAC-AB87-190B9064D681}" type="pres">
      <dgm:prSet presAssocID="{85ECE221-8050-42E4-A49D-833DD2582C3C}" presName="vert1" presStyleCnt="0"/>
      <dgm:spPr/>
    </dgm:pt>
    <dgm:pt modelId="{33450858-DD82-4418-8637-E4C0B51D6488}" type="pres">
      <dgm:prSet presAssocID="{645C6FCE-A1C0-4479-8519-73990B8E2840}" presName="thickLine" presStyleLbl="alignNode1" presStyleIdx="2" presStyleCnt="7"/>
      <dgm:spPr/>
    </dgm:pt>
    <dgm:pt modelId="{AC0EE9FD-D597-4A17-A664-3B26CE622C7E}" type="pres">
      <dgm:prSet presAssocID="{645C6FCE-A1C0-4479-8519-73990B8E2840}" presName="horz1" presStyleCnt="0"/>
      <dgm:spPr/>
    </dgm:pt>
    <dgm:pt modelId="{C2DD0EB3-1A62-417D-9596-C4003B122083}" type="pres">
      <dgm:prSet presAssocID="{645C6FCE-A1C0-4479-8519-73990B8E2840}" presName="tx1" presStyleLbl="revTx" presStyleIdx="2" presStyleCnt="7"/>
      <dgm:spPr/>
    </dgm:pt>
    <dgm:pt modelId="{F643FCAF-C794-49D7-84C3-DD7E313843F0}" type="pres">
      <dgm:prSet presAssocID="{645C6FCE-A1C0-4479-8519-73990B8E2840}" presName="vert1" presStyleCnt="0"/>
      <dgm:spPr/>
    </dgm:pt>
    <dgm:pt modelId="{47F93DD0-549F-4766-B095-E4A0AE8B3BEA}" type="pres">
      <dgm:prSet presAssocID="{C2D5C785-B8CB-45A1-B49E-A8EF1161AC1F}" presName="thickLine" presStyleLbl="alignNode1" presStyleIdx="3" presStyleCnt="7"/>
      <dgm:spPr/>
    </dgm:pt>
    <dgm:pt modelId="{6542E3C3-42D7-4F5A-AE40-98E552E358F5}" type="pres">
      <dgm:prSet presAssocID="{C2D5C785-B8CB-45A1-B49E-A8EF1161AC1F}" presName="horz1" presStyleCnt="0"/>
      <dgm:spPr/>
    </dgm:pt>
    <dgm:pt modelId="{78146D1F-6596-474E-B495-F22EB0B2C9D3}" type="pres">
      <dgm:prSet presAssocID="{C2D5C785-B8CB-45A1-B49E-A8EF1161AC1F}" presName="tx1" presStyleLbl="revTx" presStyleIdx="3" presStyleCnt="7"/>
      <dgm:spPr/>
    </dgm:pt>
    <dgm:pt modelId="{E1382F30-7DBA-4796-A63A-BF21ECFA42B8}" type="pres">
      <dgm:prSet presAssocID="{C2D5C785-B8CB-45A1-B49E-A8EF1161AC1F}" presName="vert1" presStyleCnt="0"/>
      <dgm:spPr/>
    </dgm:pt>
    <dgm:pt modelId="{13885672-E544-45D1-9810-D92D692B85F1}" type="pres">
      <dgm:prSet presAssocID="{2D6196FB-73DE-4DFC-A74B-77F9D7547E9A}" presName="thickLine" presStyleLbl="alignNode1" presStyleIdx="4" presStyleCnt="7"/>
      <dgm:spPr/>
    </dgm:pt>
    <dgm:pt modelId="{757F7489-6042-42B9-B5ED-EDBA44A31B80}" type="pres">
      <dgm:prSet presAssocID="{2D6196FB-73DE-4DFC-A74B-77F9D7547E9A}" presName="horz1" presStyleCnt="0"/>
      <dgm:spPr/>
    </dgm:pt>
    <dgm:pt modelId="{49A7B4C3-812B-4AAD-9A57-CEC594B14D93}" type="pres">
      <dgm:prSet presAssocID="{2D6196FB-73DE-4DFC-A74B-77F9D7547E9A}" presName="tx1" presStyleLbl="revTx" presStyleIdx="4" presStyleCnt="7"/>
      <dgm:spPr/>
    </dgm:pt>
    <dgm:pt modelId="{0C421C95-0875-4411-B09A-4CBFFB079C2D}" type="pres">
      <dgm:prSet presAssocID="{2D6196FB-73DE-4DFC-A74B-77F9D7547E9A}" presName="vert1" presStyleCnt="0"/>
      <dgm:spPr/>
    </dgm:pt>
    <dgm:pt modelId="{836F894D-A67A-42E0-86A9-D6ABC40A48C2}" type="pres">
      <dgm:prSet presAssocID="{9F9BA362-C043-4C6D-85E4-11003B25C923}" presName="thickLine" presStyleLbl="alignNode1" presStyleIdx="5" presStyleCnt="7"/>
      <dgm:spPr/>
    </dgm:pt>
    <dgm:pt modelId="{D71CFA1B-2606-45C1-8AFA-E26289988163}" type="pres">
      <dgm:prSet presAssocID="{9F9BA362-C043-4C6D-85E4-11003B25C923}" presName="horz1" presStyleCnt="0"/>
      <dgm:spPr/>
    </dgm:pt>
    <dgm:pt modelId="{CD2FE9E9-793E-44AB-AB78-585DC83DA48B}" type="pres">
      <dgm:prSet presAssocID="{9F9BA362-C043-4C6D-85E4-11003B25C923}" presName="tx1" presStyleLbl="revTx" presStyleIdx="5" presStyleCnt="7"/>
      <dgm:spPr/>
    </dgm:pt>
    <dgm:pt modelId="{53968F85-3BAB-4405-84AD-C500C14A8AAD}" type="pres">
      <dgm:prSet presAssocID="{9F9BA362-C043-4C6D-85E4-11003B25C923}" presName="vert1" presStyleCnt="0"/>
      <dgm:spPr/>
    </dgm:pt>
    <dgm:pt modelId="{03F98338-D2C4-4DEE-BE22-3DE966631A62}" type="pres">
      <dgm:prSet presAssocID="{10AA4058-9AAE-4D92-91EB-C1E8FD891FF7}" presName="thickLine" presStyleLbl="alignNode1" presStyleIdx="6" presStyleCnt="7"/>
      <dgm:spPr/>
    </dgm:pt>
    <dgm:pt modelId="{FE6F1154-9976-47B2-9C4B-86AC4FBEFE5D}" type="pres">
      <dgm:prSet presAssocID="{10AA4058-9AAE-4D92-91EB-C1E8FD891FF7}" presName="horz1" presStyleCnt="0"/>
      <dgm:spPr/>
    </dgm:pt>
    <dgm:pt modelId="{11FBA851-660E-4D44-9015-DEB4E68911EC}" type="pres">
      <dgm:prSet presAssocID="{10AA4058-9AAE-4D92-91EB-C1E8FD891FF7}" presName="tx1" presStyleLbl="revTx" presStyleIdx="6" presStyleCnt="7"/>
      <dgm:spPr/>
    </dgm:pt>
    <dgm:pt modelId="{965F741C-060A-4715-B3CF-E1AC340ADD25}" type="pres">
      <dgm:prSet presAssocID="{10AA4058-9AAE-4D92-91EB-C1E8FD891FF7}" presName="vert1" presStyleCnt="0"/>
      <dgm:spPr/>
    </dgm:pt>
  </dgm:ptLst>
  <dgm:cxnLst>
    <dgm:cxn modelId="{90CF4303-0216-44F6-B865-19D4F1D4BBC5}" srcId="{3CA41EE7-06FC-46FD-9F12-013B047DDD86}" destId="{C2D5C785-B8CB-45A1-B49E-A8EF1161AC1F}" srcOrd="3" destOrd="0" parTransId="{5E56DEE9-207B-428F-8DD2-4B23613FBA53}" sibTransId="{201A2286-CAE6-43A4-9DE2-F9DB00D14CBD}"/>
    <dgm:cxn modelId="{D38E4829-06A2-4F46-BA08-2519AE708E38}" type="presOf" srcId="{10AA4058-9AAE-4D92-91EB-C1E8FD891FF7}" destId="{11FBA851-660E-4D44-9015-DEB4E68911EC}" srcOrd="0" destOrd="0" presId="urn:microsoft.com/office/officeart/2008/layout/LinedList"/>
    <dgm:cxn modelId="{62664F30-72A2-4627-A555-DFC1ED63CBC9}" srcId="{3CA41EE7-06FC-46FD-9F12-013B047DDD86}" destId="{645C6FCE-A1C0-4479-8519-73990B8E2840}" srcOrd="2" destOrd="0" parTransId="{7827C18A-BCF0-43DE-B612-110DCEEC6439}" sibTransId="{1D1B70F9-11EA-4A27-B227-AE676F6B6238}"/>
    <dgm:cxn modelId="{0B668C34-AF80-449A-A542-F41306B1E21D}" type="presOf" srcId="{9F9BA362-C043-4C6D-85E4-11003B25C923}" destId="{CD2FE9E9-793E-44AB-AB78-585DC83DA48B}" srcOrd="0" destOrd="0" presId="urn:microsoft.com/office/officeart/2008/layout/LinedList"/>
    <dgm:cxn modelId="{89CE1646-6564-4A02-B442-46C6FE90DBCF}" type="presOf" srcId="{85ECE221-8050-42E4-A49D-833DD2582C3C}" destId="{7F76FAE1-E45D-4F25-B5F4-A8B9035FDAB4}" srcOrd="0" destOrd="0" presId="urn:microsoft.com/office/officeart/2008/layout/LinedList"/>
    <dgm:cxn modelId="{FF41E74C-53BE-4286-A97D-DA5C0B273F42}" srcId="{3CA41EE7-06FC-46FD-9F12-013B047DDD86}" destId="{9F9BA362-C043-4C6D-85E4-11003B25C923}" srcOrd="5" destOrd="0" parTransId="{649BB33F-1382-4498-964F-B386390E0DA8}" sibTransId="{68A3D5A9-5DD6-46F2-9B27-8825C7D7D61C}"/>
    <dgm:cxn modelId="{D6F3954F-45FB-4514-B55C-2AC39D7A5222}" srcId="{3CA41EE7-06FC-46FD-9F12-013B047DDD86}" destId="{2D6196FB-73DE-4DFC-A74B-77F9D7547E9A}" srcOrd="4" destOrd="0" parTransId="{1C43B2AB-1F8E-4633-AD49-26D52CC1EF01}" sibTransId="{0EC0E115-EE16-4902-A77D-AD5FF5CBDE7B}"/>
    <dgm:cxn modelId="{A4A5CF7A-B1AE-4FD1-9AC0-B36C3D84982F}" type="presOf" srcId="{1A223D35-D033-4C01-9324-E0F160E294BA}" destId="{C1DCBAAC-A403-4381-A89C-D9830D8F6A99}" srcOrd="0" destOrd="0" presId="urn:microsoft.com/office/officeart/2008/layout/LinedList"/>
    <dgm:cxn modelId="{3A55D69E-7038-4D0C-AEBD-EEA53713511A}" srcId="{3CA41EE7-06FC-46FD-9F12-013B047DDD86}" destId="{1A223D35-D033-4C01-9324-E0F160E294BA}" srcOrd="0" destOrd="0" parTransId="{53D9794C-48CF-4A7D-BF26-073FBCB49183}" sibTransId="{593214C1-ED13-4094-A7AA-89C39B135469}"/>
    <dgm:cxn modelId="{4E6B95A1-EFB2-401A-AF65-B33470D20B62}" type="presOf" srcId="{2D6196FB-73DE-4DFC-A74B-77F9D7547E9A}" destId="{49A7B4C3-812B-4AAD-9A57-CEC594B14D93}" srcOrd="0" destOrd="0" presId="urn:microsoft.com/office/officeart/2008/layout/LinedList"/>
    <dgm:cxn modelId="{B1A3CAAE-975F-4B0E-A56F-EA763F19A2A7}" type="presOf" srcId="{3CA41EE7-06FC-46FD-9F12-013B047DDD86}" destId="{32372084-E86E-417A-A202-7916C5537AA0}" srcOrd="0" destOrd="0" presId="urn:microsoft.com/office/officeart/2008/layout/LinedList"/>
    <dgm:cxn modelId="{F60225AF-FF55-428A-97AA-CFD638E28E8B}" type="presOf" srcId="{C2D5C785-B8CB-45A1-B49E-A8EF1161AC1F}" destId="{78146D1F-6596-474E-B495-F22EB0B2C9D3}" srcOrd="0" destOrd="0" presId="urn:microsoft.com/office/officeart/2008/layout/LinedList"/>
    <dgm:cxn modelId="{E87A44B9-2F75-4BAE-9AD8-968DFD0A4048}" srcId="{3CA41EE7-06FC-46FD-9F12-013B047DDD86}" destId="{10AA4058-9AAE-4D92-91EB-C1E8FD891FF7}" srcOrd="6" destOrd="0" parTransId="{8F7FF83E-9A1C-4975-A3F7-CC57DE197DEA}" sibTransId="{A9DC8215-9E51-46D5-B8D0-F651BDF2215D}"/>
    <dgm:cxn modelId="{4D1D05BE-4764-4DAD-96C6-120200534BAD}" srcId="{3CA41EE7-06FC-46FD-9F12-013B047DDD86}" destId="{85ECE221-8050-42E4-A49D-833DD2582C3C}" srcOrd="1" destOrd="0" parTransId="{39DF8AC3-6595-4990-8061-C7BCAD07BDB8}" sibTransId="{E01EC5AE-E22E-4BDE-85C2-CBE3035AD82F}"/>
    <dgm:cxn modelId="{4E33CAD3-B92D-4003-83AD-57ED917FB2E8}" type="presOf" srcId="{645C6FCE-A1C0-4479-8519-73990B8E2840}" destId="{C2DD0EB3-1A62-417D-9596-C4003B122083}" srcOrd="0" destOrd="0" presId="urn:microsoft.com/office/officeart/2008/layout/LinedList"/>
    <dgm:cxn modelId="{9A9926B7-916A-4F43-B878-EE33E60DDD81}" type="presParOf" srcId="{32372084-E86E-417A-A202-7916C5537AA0}" destId="{D1F7C04A-03D6-4D26-BC89-50731DBA27FA}" srcOrd="0" destOrd="0" presId="urn:microsoft.com/office/officeart/2008/layout/LinedList"/>
    <dgm:cxn modelId="{1210A090-7FCB-40D4-9E47-3DA983A36FC2}" type="presParOf" srcId="{32372084-E86E-417A-A202-7916C5537AA0}" destId="{5FBF98E3-DD52-41AB-BE9B-15F7C37577B1}" srcOrd="1" destOrd="0" presId="urn:microsoft.com/office/officeart/2008/layout/LinedList"/>
    <dgm:cxn modelId="{73607007-0699-46E7-AEB1-EE996D91C104}" type="presParOf" srcId="{5FBF98E3-DD52-41AB-BE9B-15F7C37577B1}" destId="{C1DCBAAC-A403-4381-A89C-D9830D8F6A99}" srcOrd="0" destOrd="0" presId="urn:microsoft.com/office/officeart/2008/layout/LinedList"/>
    <dgm:cxn modelId="{E1D09BCB-5F62-4F5C-8018-95CD8AB09B49}" type="presParOf" srcId="{5FBF98E3-DD52-41AB-BE9B-15F7C37577B1}" destId="{A49FC6C3-C77E-4FC9-805F-360EDEA696F7}" srcOrd="1" destOrd="0" presId="urn:microsoft.com/office/officeart/2008/layout/LinedList"/>
    <dgm:cxn modelId="{D9DACF26-F6BB-46CA-8767-180E53C2898E}" type="presParOf" srcId="{32372084-E86E-417A-A202-7916C5537AA0}" destId="{8BE8D305-86E6-4F5E-B62F-EFDB4918B69C}" srcOrd="2" destOrd="0" presId="urn:microsoft.com/office/officeart/2008/layout/LinedList"/>
    <dgm:cxn modelId="{C2050F53-1512-4D88-9A48-FF7EBF10A02F}" type="presParOf" srcId="{32372084-E86E-417A-A202-7916C5537AA0}" destId="{2B2C8774-6823-4941-B0FB-FD9FCCAE521D}" srcOrd="3" destOrd="0" presId="urn:microsoft.com/office/officeart/2008/layout/LinedList"/>
    <dgm:cxn modelId="{A4ABF367-E69F-475E-B766-0863487338C0}" type="presParOf" srcId="{2B2C8774-6823-4941-B0FB-FD9FCCAE521D}" destId="{7F76FAE1-E45D-4F25-B5F4-A8B9035FDAB4}" srcOrd="0" destOrd="0" presId="urn:microsoft.com/office/officeart/2008/layout/LinedList"/>
    <dgm:cxn modelId="{F759BC81-EA4D-4B10-90DA-A044836A6E15}" type="presParOf" srcId="{2B2C8774-6823-4941-B0FB-FD9FCCAE521D}" destId="{227790AF-CDE0-4AAC-AB87-190B9064D681}" srcOrd="1" destOrd="0" presId="urn:microsoft.com/office/officeart/2008/layout/LinedList"/>
    <dgm:cxn modelId="{874F4735-94C2-4142-90FC-01DD1FE74068}" type="presParOf" srcId="{32372084-E86E-417A-A202-7916C5537AA0}" destId="{33450858-DD82-4418-8637-E4C0B51D6488}" srcOrd="4" destOrd="0" presId="urn:microsoft.com/office/officeart/2008/layout/LinedList"/>
    <dgm:cxn modelId="{B8571486-AA0C-49EB-B352-6E4037694122}" type="presParOf" srcId="{32372084-E86E-417A-A202-7916C5537AA0}" destId="{AC0EE9FD-D597-4A17-A664-3B26CE622C7E}" srcOrd="5" destOrd="0" presId="urn:microsoft.com/office/officeart/2008/layout/LinedList"/>
    <dgm:cxn modelId="{17324578-06F7-4906-8E34-141BABA4E776}" type="presParOf" srcId="{AC0EE9FD-D597-4A17-A664-3B26CE622C7E}" destId="{C2DD0EB3-1A62-417D-9596-C4003B122083}" srcOrd="0" destOrd="0" presId="urn:microsoft.com/office/officeart/2008/layout/LinedList"/>
    <dgm:cxn modelId="{82622322-84D1-4AE1-ACAB-A1277A3F9F2C}" type="presParOf" srcId="{AC0EE9FD-D597-4A17-A664-3B26CE622C7E}" destId="{F643FCAF-C794-49D7-84C3-DD7E313843F0}" srcOrd="1" destOrd="0" presId="urn:microsoft.com/office/officeart/2008/layout/LinedList"/>
    <dgm:cxn modelId="{C000554F-8651-4DAE-BCB0-B71BCEF255D3}" type="presParOf" srcId="{32372084-E86E-417A-A202-7916C5537AA0}" destId="{47F93DD0-549F-4766-B095-E4A0AE8B3BEA}" srcOrd="6" destOrd="0" presId="urn:microsoft.com/office/officeart/2008/layout/LinedList"/>
    <dgm:cxn modelId="{63DACD1C-8E1F-4549-885F-40DBB6D9BB4C}" type="presParOf" srcId="{32372084-E86E-417A-A202-7916C5537AA0}" destId="{6542E3C3-42D7-4F5A-AE40-98E552E358F5}" srcOrd="7" destOrd="0" presId="urn:microsoft.com/office/officeart/2008/layout/LinedList"/>
    <dgm:cxn modelId="{30E69EE4-E844-4D54-82F8-D08E856E3B76}" type="presParOf" srcId="{6542E3C3-42D7-4F5A-AE40-98E552E358F5}" destId="{78146D1F-6596-474E-B495-F22EB0B2C9D3}" srcOrd="0" destOrd="0" presId="urn:microsoft.com/office/officeart/2008/layout/LinedList"/>
    <dgm:cxn modelId="{3F7EEECC-F41E-46E2-AFE0-9C7A463B386E}" type="presParOf" srcId="{6542E3C3-42D7-4F5A-AE40-98E552E358F5}" destId="{E1382F30-7DBA-4796-A63A-BF21ECFA42B8}" srcOrd="1" destOrd="0" presId="urn:microsoft.com/office/officeart/2008/layout/LinedList"/>
    <dgm:cxn modelId="{0AE915CF-27FC-4D5B-984A-1C7C5DC7C56C}" type="presParOf" srcId="{32372084-E86E-417A-A202-7916C5537AA0}" destId="{13885672-E544-45D1-9810-D92D692B85F1}" srcOrd="8" destOrd="0" presId="urn:microsoft.com/office/officeart/2008/layout/LinedList"/>
    <dgm:cxn modelId="{ACD79C47-A399-4A09-B0E2-1946E433D5BD}" type="presParOf" srcId="{32372084-E86E-417A-A202-7916C5537AA0}" destId="{757F7489-6042-42B9-B5ED-EDBA44A31B80}" srcOrd="9" destOrd="0" presId="urn:microsoft.com/office/officeart/2008/layout/LinedList"/>
    <dgm:cxn modelId="{FE745437-0247-4FB5-B520-C42E0FC4B8C5}" type="presParOf" srcId="{757F7489-6042-42B9-B5ED-EDBA44A31B80}" destId="{49A7B4C3-812B-4AAD-9A57-CEC594B14D93}" srcOrd="0" destOrd="0" presId="urn:microsoft.com/office/officeart/2008/layout/LinedList"/>
    <dgm:cxn modelId="{AEF00A6F-54DD-48E2-8F81-62506C9DDC86}" type="presParOf" srcId="{757F7489-6042-42B9-B5ED-EDBA44A31B80}" destId="{0C421C95-0875-4411-B09A-4CBFFB079C2D}" srcOrd="1" destOrd="0" presId="urn:microsoft.com/office/officeart/2008/layout/LinedList"/>
    <dgm:cxn modelId="{436E709D-B747-44D3-8784-169D1B4FEBDB}" type="presParOf" srcId="{32372084-E86E-417A-A202-7916C5537AA0}" destId="{836F894D-A67A-42E0-86A9-D6ABC40A48C2}" srcOrd="10" destOrd="0" presId="urn:microsoft.com/office/officeart/2008/layout/LinedList"/>
    <dgm:cxn modelId="{4BFFC35E-FA57-4CFE-AAE0-5598792E5415}" type="presParOf" srcId="{32372084-E86E-417A-A202-7916C5537AA0}" destId="{D71CFA1B-2606-45C1-8AFA-E26289988163}" srcOrd="11" destOrd="0" presId="urn:microsoft.com/office/officeart/2008/layout/LinedList"/>
    <dgm:cxn modelId="{6C942A89-F8AF-47A7-9953-45D6337EBA9E}" type="presParOf" srcId="{D71CFA1B-2606-45C1-8AFA-E26289988163}" destId="{CD2FE9E9-793E-44AB-AB78-585DC83DA48B}" srcOrd="0" destOrd="0" presId="urn:microsoft.com/office/officeart/2008/layout/LinedList"/>
    <dgm:cxn modelId="{E22A9F43-657E-481B-BE43-6076757D2E42}" type="presParOf" srcId="{D71CFA1B-2606-45C1-8AFA-E26289988163}" destId="{53968F85-3BAB-4405-84AD-C500C14A8AAD}" srcOrd="1" destOrd="0" presId="urn:microsoft.com/office/officeart/2008/layout/LinedList"/>
    <dgm:cxn modelId="{83AC1EC5-3091-4C59-A65B-873B8AAC83B2}" type="presParOf" srcId="{32372084-E86E-417A-A202-7916C5537AA0}" destId="{03F98338-D2C4-4DEE-BE22-3DE966631A62}" srcOrd="12" destOrd="0" presId="urn:microsoft.com/office/officeart/2008/layout/LinedList"/>
    <dgm:cxn modelId="{701806B4-9F0F-41FD-AE83-6120FDDC20BA}" type="presParOf" srcId="{32372084-E86E-417A-A202-7916C5537AA0}" destId="{FE6F1154-9976-47B2-9C4B-86AC4FBEFE5D}" srcOrd="13" destOrd="0" presId="urn:microsoft.com/office/officeart/2008/layout/LinedList"/>
    <dgm:cxn modelId="{67DBBC7F-D4D3-45DB-B270-692619514C67}" type="presParOf" srcId="{FE6F1154-9976-47B2-9C4B-86AC4FBEFE5D}" destId="{11FBA851-660E-4D44-9015-DEB4E68911EC}" srcOrd="0" destOrd="0" presId="urn:microsoft.com/office/officeart/2008/layout/LinedList"/>
    <dgm:cxn modelId="{A854E619-04C6-4B4A-BCC7-D485B2E4D128}" type="presParOf" srcId="{FE6F1154-9976-47B2-9C4B-86AC4FBEFE5D}" destId="{965F741C-060A-4715-B3CF-E1AC340ADD2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8F169A0-B274-4DCB-9EDF-8BA1D7BC6547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CDE22B1-E7E1-4549-8307-A226F6EB7820}">
      <dgm:prSet phldrT="[Texto]" custT="1"/>
      <dgm:spPr/>
      <dgm:t>
        <a:bodyPr/>
        <a:lstStyle/>
        <a:p>
          <a:r>
            <a:rPr lang="pt-BR" sz="2000" dirty="0"/>
            <a:t>Perspectiva</a:t>
          </a:r>
        </a:p>
      </dgm:t>
    </dgm:pt>
    <dgm:pt modelId="{1155E3FE-0333-4329-9EA0-AAC5AFB6F9A9}" type="parTrans" cxnId="{B9D9D240-FADA-422C-9399-1B5CB9E3C86A}">
      <dgm:prSet/>
      <dgm:spPr/>
      <dgm:t>
        <a:bodyPr/>
        <a:lstStyle/>
        <a:p>
          <a:endParaRPr lang="pt-BR" sz="1400"/>
        </a:p>
      </dgm:t>
    </dgm:pt>
    <dgm:pt modelId="{53852042-2A44-4AF2-927D-CA177EBA35DE}" type="sibTrans" cxnId="{B9D9D240-FADA-422C-9399-1B5CB9E3C86A}">
      <dgm:prSet/>
      <dgm:spPr/>
      <dgm:t>
        <a:bodyPr/>
        <a:lstStyle/>
        <a:p>
          <a:endParaRPr lang="pt-BR" sz="1400"/>
        </a:p>
      </dgm:t>
    </dgm:pt>
    <dgm:pt modelId="{46961E5F-92F1-49D6-A0A2-DFB166BB5D41}">
      <dgm:prSet phldrT="[Texto]" custT="1"/>
      <dgm:spPr>
        <a:solidFill>
          <a:schemeClr val="accent2">
            <a:lumMod val="75000"/>
            <a:alpha val="9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pt-BR" sz="1400" dirty="0">
              <a:solidFill>
                <a:schemeClr val="bg1"/>
              </a:solidFill>
            </a:rPr>
            <a:t>Fluxo de controle</a:t>
          </a:r>
        </a:p>
      </dgm:t>
    </dgm:pt>
    <dgm:pt modelId="{E2E0EB8F-BE34-4902-8F6E-A7E55A1DC0DF}" type="parTrans" cxnId="{2F4FE2AA-8F13-458B-BCE3-61F0954A3B05}">
      <dgm:prSet/>
      <dgm:spPr/>
      <dgm:t>
        <a:bodyPr/>
        <a:lstStyle/>
        <a:p>
          <a:endParaRPr lang="pt-BR" sz="1400"/>
        </a:p>
      </dgm:t>
    </dgm:pt>
    <dgm:pt modelId="{24455648-9883-45F3-8FBF-8D7DF30EAD71}" type="sibTrans" cxnId="{2F4FE2AA-8F13-458B-BCE3-61F0954A3B05}">
      <dgm:prSet/>
      <dgm:spPr/>
      <dgm:t>
        <a:bodyPr/>
        <a:lstStyle/>
        <a:p>
          <a:endParaRPr lang="pt-BR" sz="1400"/>
        </a:p>
      </dgm:t>
    </dgm:pt>
    <dgm:pt modelId="{2F7695A5-E3C9-4AA9-9791-83F8B518DAAA}">
      <dgm:prSet phldrT="[Texto]" custT="1"/>
      <dgm:spPr>
        <a:solidFill>
          <a:schemeClr val="accent2">
            <a:lumMod val="75000"/>
            <a:alpha val="9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pt-BR" sz="1400" dirty="0">
              <a:solidFill>
                <a:schemeClr val="bg1"/>
              </a:solidFill>
            </a:rPr>
            <a:t>Tempo</a:t>
          </a:r>
        </a:p>
      </dgm:t>
    </dgm:pt>
    <dgm:pt modelId="{C5255F05-4407-4678-9422-3E450B5002C5}" type="parTrans" cxnId="{AD4B63E6-A347-414F-AD23-935CAF22D994}">
      <dgm:prSet/>
      <dgm:spPr/>
      <dgm:t>
        <a:bodyPr/>
        <a:lstStyle/>
        <a:p>
          <a:endParaRPr lang="pt-BR" sz="1400"/>
        </a:p>
      </dgm:t>
    </dgm:pt>
    <dgm:pt modelId="{CDDF59A0-F552-4155-BA74-4A748C31496A}" type="sibTrans" cxnId="{AD4B63E6-A347-414F-AD23-935CAF22D994}">
      <dgm:prSet/>
      <dgm:spPr/>
      <dgm:t>
        <a:bodyPr/>
        <a:lstStyle/>
        <a:p>
          <a:endParaRPr lang="pt-BR" sz="1400"/>
        </a:p>
      </dgm:t>
    </dgm:pt>
    <dgm:pt modelId="{60FA6B0B-874E-4CD0-805A-E3A269072587}">
      <dgm:prSet phldrT="[Texto]" custT="1"/>
      <dgm:spPr>
        <a:solidFill>
          <a:schemeClr val="accent2">
            <a:lumMod val="75000"/>
            <a:alpha val="50196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pt-BR" sz="1400" dirty="0">
              <a:solidFill>
                <a:schemeClr val="bg1"/>
              </a:solidFill>
            </a:rPr>
            <a:t>Recursos</a:t>
          </a:r>
        </a:p>
      </dgm:t>
    </dgm:pt>
    <dgm:pt modelId="{ACDE502A-F14E-448D-8CE9-D847827FBD0B}" type="parTrans" cxnId="{CC64437E-FA41-4E68-B592-48143C416AE3}">
      <dgm:prSet/>
      <dgm:spPr/>
      <dgm:t>
        <a:bodyPr/>
        <a:lstStyle/>
        <a:p>
          <a:endParaRPr lang="pt-BR" sz="1400"/>
        </a:p>
      </dgm:t>
    </dgm:pt>
    <dgm:pt modelId="{68AB815E-4BCF-4B5A-A0A7-F7E1E06436E0}" type="sibTrans" cxnId="{CC64437E-FA41-4E68-B592-48143C416AE3}">
      <dgm:prSet/>
      <dgm:spPr/>
      <dgm:t>
        <a:bodyPr/>
        <a:lstStyle/>
        <a:p>
          <a:endParaRPr lang="pt-BR" sz="1400"/>
        </a:p>
      </dgm:t>
    </dgm:pt>
    <dgm:pt modelId="{63B33929-3025-4077-B5FF-D9F7AF6B0541}">
      <dgm:prSet phldrT="[Texto]" custT="1"/>
      <dgm:spPr>
        <a:solidFill>
          <a:schemeClr val="accent2">
            <a:lumMod val="75000"/>
            <a:alpha val="50196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pt-BR" sz="1400" dirty="0">
              <a:solidFill>
                <a:schemeClr val="bg1"/>
              </a:solidFill>
            </a:rPr>
            <a:t>Dados</a:t>
          </a:r>
        </a:p>
      </dgm:t>
    </dgm:pt>
    <dgm:pt modelId="{172128C1-6AC4-4347-AC22-3295EB107AFE}" type="parTrans" cxnId="{5077641B-DBA5-410A-B86A-89B671959A06}">
      <dgm:prSet/>
      <dgm:spPr/>
      <dgm:t>
        <a:bodyPr/>
        <a:lstStyle/>
        <a:p>
          <a:endParaRPr lang="pt-BR" sz="1400"/>
        </a:p>
      </dgm:t>
    </dgm:pt>
    <dgm:pt modelId="{8AC4DEBF-CCC6-4BB1-A069-F055873BF9CD}" type="sibTrans" cxnId="{5077641B-DBA5-410A-B86A-89B671959A06}">
      <dgm:prSet/>
      <dgm:spPr/>
      <dgm:t>
        <a:bodyPr/>
        <a:lstStyle/>
        <a:p>
          <a:endParaRPr lang="pt-BR" sz="1400"/>
        </a:p>
      </dgm:t>
    </dgm:pt>
    <dgm:pt modelId="{1C2B4F80-614E-4F1C-9F2C-9E6F72329107}" type="pres">
      <dgm:prSet presAssocID="{B8F169A0-B274-4DCB-9EDF-8BA1D7BC654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344C36-8950-4FDF-8F39-8E3E8937D696}" type="pres">
      <dgm:prSet presAssocID="{BCDE22B1-E7E1-4549-8307-A226F6EB7820}" presName="root" presStyleCnt="0"/>
      <dgm:spPr/>
    </dgm:pt>
    <dgm:pt modelId="{72134292-C2DD-4D2D-98FC-5ECDC244CD3F}" type="pres">
      <dgm:prSet presAssocID="{BCDE22B1-E7E1-4549-8307-A226F6EB7820}" presName="rootComposite" presStyleCnt="0"/>
      <dgm:spPr/>
    </dgm:pt>
    <dgm:pt modelId="{91237C87-140C-4809-A2AB-87D876EFBE07}" type="pres">
      <dgm:prSet presAssocID="{BCDE22B1-E7E1-4549-8307-A226F6EB7820}" presName="rootText" presStyleLbl="node1" presStyleIdx="0" presStyleCnt="1" custScaleX="235246" custScaleY="128106"/>
      <dgm:spPr/>
    </dgm:pt>
    <dgm:pt modelId="{7117B078-71DD-4935-B5BC-DCF72B0002E4}" type="pres">
      <dgm:prSet presAssocID="{BCDE22B1-E7E1-4549-8307-A226F6EB7820}" presName="rootConnector" presStyleLbl="node1" presStyleIdx="0" presStyleCnt="1"/>
      <dgm:spPr/>
    </dgm:pt>
    <dgm:pt modelId="{01E0978E-8D13-4F48-85E8-8F4B6A482849}" type="pres">
      <dgm:prSet presAssocID="{BCDE22B1-E7E1-4549-8307-A226F6EB7820}" presName="childShape" presStyleCnt="0"/>
      <dgm:spPr/>
    </dgm:pt>
    <dgm:pt modelId="{74E06FF0-1E6D-4F8F-84F7-9BD8A2832D74}" type="pres">
      <dgm:prSet presAssocID="{E2E0EB8F-BE34-4902-8F6E-A7E55A1DC0DF}" presName="Name13" presStyleLbl="parChTrans1D2" presStyleIdx="0" presStyleCnt="4"/>
      <dgm:spPr/>
    </dgm:pt>
    <dgm:pt modelId="{13BD2AB8-7E56-495D-B9CC-20DAA22BD75E}" type="pres">
      <dgm:prSet presAssocID="{46961E5F-92F1-49D6-A0A2-DFB166BB5D41}" presName="childText" presStyleLbl="bgAcc1" presStyleIdx="0" presStyleCnt="4" custScaleX="260155">
        <dgm:presLayoutVars>
          <dgm:bulletEnabled val="1"/>
        </dgm:presLayoutVars>
      </dgm:prSet>
      <dgm:spPr/>
    </dgm:pt>
    <dgm:pt modelId="{6D2890ED-3BB3-445A-A7A9-3B9A65813370}" type="pres">
      <dgm:prSet presAssocID="{C5255F05-4407-4678-9422-3E450B5002C5}" presName="Name13" presStyleLbl="parChTrans1D2" presStyleIdx="1" presStyleCnt="4"/>
      <dgm:spPr/>
    </dgm:pt>
    <dgm:pt modelId="{0BD2A6D5-57D1-4B96-8EF2-698C2082C547}" type="pres">
      <dgm:prSet presAssocID="{2F7695A5-E3C9-4AA9-9791-83F8B518DAAA}" presName="childText" presStyleLbl="bgAcc1" presStyleIdx="1" presStyleCnt="4" custScaleX="260155">
        <dgm:presLayoutVars>
          <dgm:bulletEnabled val="1"/>
        </dgm:presLayoutVars>
      </dgm:prSet>
      <dgm:spPr/>
    </dgm:pt>
    <dgm:pt modelId="{46953366-8757-41EF-AB20-9E7E66581B90}" type="pres">
      <dgm:prSet presAssocID="{ACDE502A-F14E-448D-8CE9-D847827FBD0B}" presName="Name13" presStyleLbl="parChTrans1D2" presStyleIdx="2" presStyleCnt="4"/>
      <dgm:spPr/>
    </dgm:pt>
    <dgm:pt modelId="{2B30BB78-5999-408F-AD63-F6E78944B845}" type="pres">
      <dgm:prSet presAssocID="{60FA6B0B-874E-4CD0-805A-E3A269072587}" presName="childText" presStyleLbl="bgAcc1" presStyleIdx="2" presStyleCnt="4" custScaleX="260155">
        <dgm:presLayoutVars>
          <dgm:bulletEnabled val="1"/>
        </dgm:presLayoutVars>
      </dgm:prSet>
      <dgm:spPr/>
    </dgm:pt>
    <dgm:pt modelId="{026EC94D-E85C-43F6-9DC6-C8F67EC49096}" type="pres">
      <dgm:prSet presAssocID="{172128C1-6AC4-4347-AC22-3295EB107AFE}" presName="Name13" presStyleLbl="parChTrans1D2" presStyleIdx="3" presStyleCnt="4"/>
      <dgm:spPr/>
    </dgm:pt>
    <dgm:pt modelId="{544AD730-E0E6-406C-8548-6CB8ABEB4C7B}" type="pres">
      <dgm:prSet presAssocID="{63B33929-3025-4077-B5FF-D9F7AF6B0541}" presName="childText" presStyleLbl="bgAcc1" presStyleIdx="3" presStyleCnt="4" custScaleX="260155">
        <dgm:presLayoutVars>
          <dgm:bulletEnabled val="1"/>
        </dgm:presLayoutVars>
      </dgm:prSet>
      <dgm:spPr/>
    </dgm:pt>
  </dgm:ptLst>
  <dgm:cxnLst>
    <dgm:cxn modelId="{5077641B-DBA5-410A-B86A-89B671959A06}" srcId="{BCDE22B1-E7E1-4549-8307-A226F6EB7820}" destId="{63B33929-3025-4077-B5FF-D9F7AF6B0541}" srcOrd="3" destOrd="0" parTransId="{172128C1-6AC4-4347-AC22-3295EB107AFE}" sibTransId="{8AC4DEBF-CCC6-4BB1-A069-F055873BF9CD}"/>
    <dgm:cxn modelId="{38196E38-16E9-4D2B-AA22-68CF2FB753DB}" type="presOf" srcId="{172128C1-6AC4-4347-AC22-3295EB107AFE}" destId="{026EC94D-E85C-43F6-9DC6-C8F67EC49096}" srcOrd="0" destOrd="0" presId="urn:microsoft.com/office/officeart/2005/8/layout/hierarchy3"/>
    <dgm:cxn modelId="{B9D9D240-FADA-422C-9399-1B5CB9E3C86A}" srcId="{B8F169A0-B274-4DCB-9EDF-8BA1D7BC6547}" destId="{BCDE22B1-E7E1-4549-8307-A226F6EB7820}" srcOrd="0" destOrd="0" parTransId="{1155E3FE-0333-4329-9EA0-AAC5AFB6F9A9}" sibTransId="{53852042-2A44-4AF2-927D-CA177EBA35DE}"/>
    <dgm:cxn modelId="{16E8A364-42D2-4795-9F94-8B5807F336C8}" type="presOf" srcId="{2F7695A5-E3C9-4AA9-9791-83F8B518DAAA}" destId="{0BD2A6D5-57D1-4B96-8EF2-698C2082C547}" srcOrd="0" destOrd="0" presId="urn:microsoft.com/office/officeart/2005/8/layout/hierarchy3"/>
    <dgm:cxn modelId="{2DBC3A71-8C2F-4D0E-A741-48F8EC477B12}" type="presOf" srcId="{ACDE502A-F14E-448D-8CE9-D847827FBD0B}" destId="{46953366-8757-41EF-AB20-9E7E66581B90}" srcOrd="0" destOrd="0" presId="urn:microsoft.com/office/officeart/2005/8/layout/hierarchy3"/>
    <dgm:cxn modelId="{CC64437E-FA41-4E68-B592-48143C416AE3}" srcId="{BCDE22B1-E7E1-4549-8307-A226F6EB7820}" destId="{60FA6B0B-874E-4CD0-805A-E3A269072587}" srcOrd="2" destOrd="0" parTransId="{ACDE502A-F14E-448D-8CE9-D847827FBD0B}" sibTransId="{68AB815E-4BCF-4B5A-A0A7-F7E1E06436E0}"/>
    <dgm:cxn modelId="{D8F73E91-5E32-405E-927C-D8D8BE895042}" type="presOf" srcId="{BCDE22B1-E7E1-4549-8307-A226F6EB7820}" destId="{7117B078-71DD-4935-B5BC-DCF72B0002E4}" srcOrd="1" destOrd="0" presId="urn:microsoft.com/office/officeart/2005/8/layout/hierarchy3"/>
    <dgm:cxn modelId="{B5F13096-C372-4BA8-98D9-12427EC8834C}" type="presOf" srcId="{46961E5F-92F1-49D6-A0A2-DFB166BB5D41}" destId="{13BD2AB8-7E56-495D-B9CC-20DAA22BD75E}" srcOrd="0" destOrd="0" presId="urn:microsoft.com/office/officeart/2005/8/layout/hierarchy3"/>
    <dgm:cxn modelId="{3016FDA6-0532-46D1-9848-1698FE5F044D}" type="presOf" srcId="{BCDE22B1-E7E1-4549-8307-A226F6EB7820}" destId="{91237C87-140C-4809-A2AB-87D876EFBE07}" srcOrd="0" destOrd="0" presId="urn:microsoft.com/office/officeart/2005/8/layout/hierarchy3"/>
    <dgm:cxn modelId="{2F4FE2AA-8F13-458B-BCE3-61F0954A3B05}" srcId="{BCDE22B1-E7E1-4549-8307-A226F6EB7820}" destId="{46961E5F-92F1-49D6-A0A2-DFB166BB5D41}" srcOrd="0" destOrd="0" parTransId="{E2E0EB8F-BE34-4902-8F6E-A7E55A1DC0DF}" sibTransId="{24455648-9883-45F3-8FBF-8D7DF30EAD71}"/>
    <dgm:cxn modelId="{24DB60AC-3845-485B-BBF4-26800B71C4F2}" type="presOf" srcId="{E2E0EB8F-BE34-4902-8F6E-A7E55A1DC0DF}" destId="{74E06FF0-1E6D-4F8F-84F7-9BD8A2832D74}" srcOrd="0" destOrd="0" presId="urn:microsoft.com/office/officeart/2005/8/layout/hierarchy3"/>
    <dgm:cxn modelId="{939F58D9-B999-4807-B2E2-97B8E3907D04}" type="presOf" srcId="{B8F169A0-B274-4DCB-9EDF-8BA1D7BC6547}" destId="{1C2B4F80-614E-4F1C-9F2C-9E6F72329107}" srcOrd="0" destOrd="0" presId="urn:microsoft.com/office/officeart/2005/8/layout/hierarchy3"/>
    <dgm:cxn modelId="{AD4B63E6-A347-414F-AD23-935CAF22D994}" srcId="{BCDE22B1-E7E1-4549-8307-A226F6EB7820}" destId="{2F7695A5-E3C9-4AA9-9791-83F8B518DAAA}" srcOrd="1" destOrd="0" parTransId="{C5255F05-4407-4678-9422-3E450B5002C5}" sibTransId="{CDDF59A0-F552-4155-BA74-4A748C31496A}"/>
    <dgm:cxn modelId="{BE2688ED-F660-4C73-8EB2-1F334C3010FF}" type="presOf" srcId="{63B33929-3025-4077-B5FF-D9F7AF6B0541}" destId="{544AD730-E0E6-406C-8548-6CB8ABEB4C7B}" srcOrd="0" destOrd="0" presId="urn:microsoft.com/office/officeart/2005/8/layout/hierarchy3"/>
    <dgm:cxn modelId="{E9E180EF-EC3D-434B-90A5-6379D719612E}" type="presOf" srcId="{C5255F05-4407-4678-9422-3E450B5002C5}" destId="{6D2890ED-3BB3-445A-A7A9-3B9A65813370}" srcOrd="0" destOrd="0" presId="urn:microsoft.com/office/officeart/2005/8/layout/hierarchy3"/>
    <dgm:cxn modelId="{52DCD6FB-4C3F-4756-BBE9-8F441FAD3E05}" type="presOf" srcId="{60FA6B0B-874E-4CD0-805A-E3A269072587}" destId="{2B30BB78-5999-408F-AD63-F6E78944B845}" srcOrd="0" destOrd="0" presId="urn:microsoft.com/office/officeart/2005/8/layout/hierarchy3"/>
    <dgm:cxn modelId="{E696A020-2650-4A9D-9DD6-9760E41F43CF}" type="presParOf" srcId="{1C2B4F80-614E-4F1C-9F2C-9E6F72329107}" destId="{B5344C36-8950-4FDF-8F39-8E3E8937D696}" srcOrd="0" destOrd="0" presId="urn:microsoft.com/office/officeart/2005/8/layout/hierarchy3"/>
    <dgm:cxn modelId="{86ABB7DF-EC8B-4BA4-996F-73A1D892A701}" type="presParOf" srcId="{B5344C36-8950-4FDF-8F39-8E3E8937D696}" destId="{72134292-C2DD-4D2D-98FC-5ECDC244CD3F}" srcOrd="0" destOrd="0" presId="urn:microsoft.com/office/officeart/2005/8/layout/hierarchy3"/>
    <dgm:cxn modelId="{25251318-4A72-478D-90CE-BF0B75097B84}" type="presParOf" srcId="{72134292-C2DD-4D2D-98FC-5ECDC244CD3F}" destId="{91237C87-140C-4809-A2AB-87D876EFBE07}" srcOrd="0" destOrd="0" presId="urn:microsoft.com/office/officeart/2005/8/layout/hierarchy3"/>
    <dgm:cxn modelId="{E19507C1-B415-49BE-9412-C152E110B11C}" type="presParOf" srcId="{72134292-C2DD-4D2D-98FC-5ECDC244CD3F}" destId="{7117B078-71DD-4935-B5BC-DCF72B0002E4}" srcOrd="1" destOrd="0" presId="urn:microsoft.com/office/officeart/2005/8/layout/hierarchy3"/>
    <dgm:cxn modelId="{45AF3790-09CB-4318-BCA4-850FBEC6F6D4}" type="presParOf" srcId="{B5344C36-8950-4FDF-8F39-8E3E8937D696}" destId="{01E0978E-8D13-4F48-85E8-8F4B6A482849}" srcOrd="1" destOrd="0" presId="urn:microsoft.com/office/officeart/2005/8/layout/hierarchy3"/>
    <dgm:cxn modelId="{6D6156D7-220A-45FA-907F-205488085D4E}" type="presParOf" srcId="{01E0978E-8D13-4F48-85E8-8F4B6A482849}" destId="{74E06FF0-1E6D-4F8F-84F7-9BD8A2832D74}" srcOrd="0" destOrd="0" presId="urn:microsoft.com/office/officeart/2005/8/layout/hierarchy3"/>
    <dgm:cxn modelId="{2B8DF577-DEE2-471A-AEB3-1988A02D8519}" type="presParOf" srcId="{01E0978E-8D13-4F48-85E8-8F4B6A482849}" destId="{13BD2AB8-7E56-495D-B9CC-20DAA22BD75E}" srcOrd="1" destOrd="0" presId="urn:microsoft.com/office/officeart/2005/8/layout/hierarchy3"/>
    <dgm:cxn modelId="{E2360583-D8B6-47D7-A92B-9B90040701DC}" type="presParOf" srcId="{01E0978E-8D13-4F48-85E8-8F4B6A482849}" destId="{6D2890ED-3BB3-445A-A7A9-3B9A65813370}" srcOrd="2" destOrd="0" presId="urn:microsoft.com/office/officeart/2005/8/layout/hierarchy3"/>
    <dgm:cxn modelId="{3F203BC2-340F-4709-A870-4707729275CB}" type="presParOf" srcId="{01E0978E-8D13-4F48-85E8-8F4B6A482849}" destId="{0BD2A6D5-57D1-4B96-8EF2-698C2082C547}" srcOrd="3" destOrd="0" presId="urn:microsoft.com/office/officeart/2005/8/layout/hierarchy3"/>
    <dgm:cxn modelId="{4010387F-D36E-477A-AB39-2892EAB95809}" type="presParOf" srcId="{01E0978E-8D13-4F48-85E8-8F4B6A482849}" destId="{46953366-8757-41EF-AB20-9E7E66581B90}" srcOrd="4" destOrd="0" presId="urn:microsoft.com/office/officeart/2005/8/layout/hierarchy3"/>
    <dgm:cxn modelId="{969F4939-4F53-4F43-B252-933A11D6E0F3}" type="presParOf" srcId="{01E0978E-8D13-4F48-85E8-8F4B6A482849}" destId="{2B30BB78-5999-408F-AD63-F6E78944B845}" srcOrd="5" destOrd="0" presId="urn:microsoft.com/office/officeart/2005/8/layout/hierarchy3"/>
    <dgm:cxn modelId="{85215A79-377A-47AE-B614-1A2BF16D8283}" type="presParOf" srcId="{01E0978E-8D13-4F48-85E8-8F4B6A482849}" destId="{026EC94D-E85C-43F6-9DC6-C8F67EC49096}" srcOrd="6" destOrd="0" presId="urn:microsoft.com/office/officeart/2005/8/layout/hierarchy3"/>
    <dgm:cxn modelId="{64B99681-9AA0-4025-88ED-FDB4D80E78D0}" type="presParOf" srcId="{01E0978E-8D13-4F48-85E8-8F4B6A482849}" destId="{544AD730-E0E6-406C-8548-6CB8ABEB4C7B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8F169A0-B274-4DCB-9EDF-8BA1D7BC6547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CDE22B1-E7E1-4549-8307-A226F6EB7820}">
      <dgm:prSet phldrT="[Texto]" custT="1"/>
      <dgm:spPr/>
      <dgm:t>
        <a:bodyPr/>
        <a:lstStyle/>
        <a:p>
          <a:r>
            <a:rPr lang="pt-BR" sz="2000" dirty="0"/>
            <a:t>Tarefa</a:t>
          </a:r>
        </a:p>
      </dgm:t>
    </dgm:pt>
    <dgm:pt modelId="{1155E3FE-0333-4329-9EA0-AAC5AFB6F9A9}" type="parTrans" cxnId="{B9D9D240-FADA-422C-9399-1B5CB9E3C86A}">
      <dgm:prSet/>
      <dgm:spPr/>
      <dgm:t>
        <a:bodyPr/>
        <a:lstStyle/>
        <a:p>
          <a:endParaRPr lang="pt-BR" sz="1400"/>
        </a:p>
      </dgm:t>
    </dgm:pt>
    <dgm:pt modelId="{53852042-2A44-4AF2-927D-CA177EBA35DE}" type="sibTrans" cxnId="{B9D9D240-FADA-422C-9399-1B5CB9E3C86A}">
      <dgm:prSet/>
      <dgm:spPr/>
      <dgm:t>
        <a:bodyPr/>
        <a:lstStyle/>
        <a:p>
          <a:endParaRPr lang="pt-BR" sz="1400"/>
        </a:p>
      </dgm:t>
    </dgm:pt>
    <dgm:pt modelId="{46961E5F-92F1-49D6-A0A2-DFB166BB5D41}">
      <dgm:prSet phldrT="[Texto]" custT="1"/>
      <dgm:spPr>
        <a:solidFill>
          <a:schemeClr val="accent2">
            <a:lumMod val="75000"/>
            <a:alpha val="9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pt-BR" sz="1400" dirty="0">
              <a:solidFill>
                <a:schemeClr val="bg1"/>
              </a:solidFill>
            </a:rPr>
            <a:t>Detecção</a:t>
          </a:r>
        </a:p>
      </dgm:t>
    </dgm:pt>
    <dgm:pt modelId="{E2E0EB8F-BE34-4902-8F6E-A7E55A1DC0DF}" type="parTrans" cxnId="{2F4FE2AA-8F13-458B-BCE3-61F0954A3B05}">
      <dgm:prSet/>
      <dgm:spPr/>
      <dgm:t>
        <a:bodyPr/>
        <a:lstStyle/>
        <a:p>
          <a:endParaRPr lang="pt-BR" sz="1400"/>
        </a:p>
      </dgm:t>
    </dgm:pt>
    <dgm:pt modelId="{24455648-9883-45F3-8FBF-8D7DF30EAD71}" type="sibTrans" cxnId="{2F4FE2AA-8F13-458B-BCE3-61F0954A3B05}">
      <dgm:prSet/>
      <dgm:spPr/>
      <dgm:t>
        <a:bodyPr/>
        <a:lstStyle/>
        <a:p>
          <a:endParaRPr lang="pt-BR" sz="1400"/>
        </a:p>
      </dgm:t>
    </dgm:pt>
    <dgm:pt modelId="{2F7695A5-E3C9-4AA9-9791-83F8B518DAAA}">
      <dgm:prSet phldrT="[Texto]" custT="1"/>
      <dgm:spPr>
        <a:solidFill>
          <a:schemeClr val="accent2">
            <a:lumMod val="75000"/>
            <a:alpha val="9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pt-BR" sz="1400" dirty="0">
              <a:solidFill>
                <a:schemeClr val="bg1"/>
              </a:solidFill>
            </a:rPr>
            <a:t>Localização</a:t>
          </a:r>
        </a:p>
      </dgm:t>
    </dgm:pt>
    <dgm:pt modelId="{C5255F05-4407-4678-9422-3E450B5002C5}" type="parTrans" cxnId="{AD4B63E6-A347-414F-AD23-935CAF22D994}">
      <dgm:prSet/>
      <dgm:spPr/>
      <dgm:t>
        <a:bodyPr/>
        <a:lstStyle/>
        <a:p>
          <a:endParaRPr lang="pt-BR" sz="1400"/>
        </a:p>
      </dgm:t>
    </dgm:pt>
    <dgm:pt modelId="{CDDF59A0-F552-4155-BA74-4A748C31496A}" type="sibTrans" cxnId="{AD4B63E6-A347-414F-AD23-935CAF22D994}">
      <dgm:prSet/>
      <dgm:spPr/>
      <dgm:t>
        <a:bodyPr/>
        <a:lstStyle/>
        <a:p>
          <a:endParaRPr lang="pt-BR" sz="1400"/>
        </a:p>
      </dgm:t>
    </dgm:pt>
    <dgm:pt modelId="{60FA6B0B-874E-4CD0-805A-E3A269072587}">
      <dgm:prSet phldrT="[Texto]" custT="1"/>
      <dgm:spPr>
        <a:solidFill>
          <a:srgbClr val="CB6A28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pt-BR" sz="1400" dirty="0">
              <a:solidFill>
                <a:schemeClr val="bg1"/>
              </a:solidFill>
            </a:rPr>
            <a:t>Caracterização</a:t>
          </a:r>
        </a:p>
      </dgm:t>
    </dgm:pt>
    <dgm:pt modelId="{ACDE502A-F14E-448D-8CE9-D847827FBD0B}" type="parTrans" cxnId="{CC64437E-FA41-4E68-B592-48143C416AE3}">
      <dgm:prSet/>
      <dgm:spPr/>
      <dgm:t>
        <a:bodyPr/>
        <a:lstStyle/>
        <a:p>
          <a:endParaRPr lang="pt-BR" sz="1400"/>
        </a:p>
      </dgm:t>
    </dgm:pt>
    <dgm:pt modelId="{68AB815E-4BCF-4B5A-A0A7-F7E1E06436E0}" type="sibTrans" cxnId="{CC64437E-FA41-4E68-B592-48143C416AE3}">
      <dgm:prSet/>
      <dgm:spPr/>
      <dgm:t>
        <a:bodyPr/>
        <a:lstStyle/>
        <a:p>
          <a:endParaRPr lang="pt-BR" sz="1400"/>
        </a:p>
      </dgm:t>
    </dgm:pt>
    <dgm:pt modelId="{63B33929-3025-4077-B5FF-D9F7AF6B0541}">
      <dgm:prSet phldrT="[Texto]" custT="1"/>
      <dgm:spPr/>
      <dgm:t>
        <a:bodyPr/>
        <a:lstStyle/>
        <a:p>
          <a:r>
            <a:rPr lang="pt-BR" sz="1400" dirty="0"/>
            <a:t>Explicação</a:t>
          </a:r>
        </a:p>
      </dgm:t>
    </dgm:pt>
    <dgm:pt modelId="{172128C1-6AC4-4347-AC22-3295EB107AFE}" type="parTrans" cxnId="{5077641B-DBA5-410A-B86A-89B671959A06}">
      <dgm:prSet/>
      <dgm:spPr/>
      <dgm:t>
        <a:bodyPr/>
        <a:lstStyle/>
        <a:p>
          <a:endParaRPr lang="pt-BR" sz="1400"/>
        </a:p>
      </dgm:t>
    </dgm:pt>
    <dgm:pt modelId="{8AC4DEBF-CCC6-4BB1-A069-F055873BF9CD}" type="sibTrans" cxnId="{5077641B-DBA5-410A-B86A-89B671959A06}">
      <dgm:prSet/>
      <dgm:spPr/>
      <dgm:t>
        <a:bodyPr/>
        <a:lstStyle/>
        <a:p>
          <a:endParaRPr lang="pt-BR" sz="1400"/>
        </a:p>
      </dgm:t>
    </dgm:pt>
    <dgm:pt modelId="{1C2B4F80-614E-4F1C-9F2C-9E6F72329107}" type="pres">
      <dgm:prSet presAssocID="{B8F169A0-B274-4DCB-9EDF-8BA1D7BC654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344C36-8950-4FDF-8F39-8E3E8937D696}" type="pres">
      <dgm:prSet presAssocID="{BCDE22B1-E7E1-4549-8307-A226F6EB7820}" presName="root" presStyleCnt="0"/>
      <dgm:spPr/>
    </dgm:pt>
    <dgm:pt modelId="{72134292-C2DD-4D2D-98FC-5ECDC244CD3F}" type="pres">
      <dgm:prSet presAssocID="{BCDE22B1-E7E1-4549-8307-A226F6EB7820}" presName="rootComposite" presStyleCnt="0"/>
      <dgm:spPr/>
    </dgm:pt>
    <dgm:pt modelId="{91237C87-140C-4809-A2AB-87D876EFBE07}" type="pres">
      <dgm:prSet presAssocID="{BCDE22B1-E7E1-4549-8307-A226F6EB7820}" presName="rootText" presStyleLbl="node1" presStyleIdx="0" presStyleCnt="1" custScaleX="225236" custScaleY="128106"/>
      <dgm:spPr/>
    </dgm:pt>
    <dgm:pt modelId="{7117B078-71DD-4935-B5BC-DCF72B0002E4}" type="pres">
      <dgm:prSet presAssocID="{BCDE22B1-E7E1-4549-8307-A226F6EB7820}" presName="rootConnector" presStyleLbl="node1" presStyleIdx="0" presStyleCnt="1"/>
      <dgm:spPr/>
    </dgm:pt>
    <dgm:pt modelId="{01E0978E-8D13-4F48-85E8-8F4B6A482849}" type="pres">
      <dgm:prSet presAssocID="{BCDE22B1-E7E1-4549-8307-A226F6EB7820}" presName="childShape" presStyleCnt="0"/>
      <dgm:spPr/>
    </dgm:pt>
    <dgm:pt modelId="{74E06FF0-1E6D-4F8F-84F7-9BD8A2832D74}" type="pres">
      <dgm:prSet presAssocID="{E2E0EB8F-BE34-4902-8F6E-A7E55A1DC0DF}" presName="Name13" presStyleLbl="parChTrans1D2" presStyleIdx="0" presStyleCnt="4"/>
      <dgm:spPr/>
    </dgm:pt>
    <dgm:pt modelId="{13BD2AB8-7E56-495D-B9CC-20DAA22BD75E}" type="pres">
      <dgm:prSet presAssocID="{46961E5F-92F1-49D6-A0A2-DFB166BB5D41}" presName="childText" presStyleLbl="bgAcc1" presStyleIdx="0" presStyleCnt="4" custScaleX="260155">
        <dgm:presLayoutVars>
          <dgm:bulletEnabled val="1"/>
        </dgm:presLayoutVars>
      </dgm:prSet>
      <dgm:spPr/>
    </dgm:pt>
    <dgm:pt modelId="{6D2890ED-3BB3-445A-A7A9-3B9A65813370}" type="pres">
      <dgm:prSet presAssocID="{C5255F05-4407-4678-9422-3E450B5002C5}" presName="Name13" presStyleLbl="parChTrans1D2" presStyleIdx="1" presStyleCnt="4"/>
      <dgm:spPr/>
    </dgm:pt>
    <dgm:pt modelId="{0BD2A6D5-57D1-4B96-8EF2-698C2082C547}" type="pres">
      <dgm:prSet presAssocID="{2F7695A5-E3C9-4AA9-9791-83F8B518DAAA}" presName="childText" presStyleLbl="bgAcc1" presStyleIdx="1" presStyleCnt="4" custScaleX="260155">
        <dgm:presLayoutVars>
          <dgm:bulletEnabled val="1"/>
        </dgm:presLayoutVars>
      </dgm:prSet>
      <dgm:spPr/>
    </dgm:pt>
    <dgm:pt modelId="{46953366-8757-41EF-AB20-9E7E66581B90}" type="pres">
      <dgm:prSet presAssocID="{ACDE502A-F14E-448D-8CE9-D847827FBD0B}" presName="Name13" presStyleLbl="parChTrans1D2" presStyleIdx="2" presStyleCnt="4"/>
      <dgm:spPr/>
    </dgm:pt>
    <dgm:pt modelId="{2B30BB78-5999-408F-AD63-F6E78944B845}" type="pres">
      <dgm:prSet presAssocID="{60FA6B0B-874E-4CD0-805A-E3A269072587}" presName="childText" presStyleLbl="bgAcc1" presStyleIdx="2" presStyleCnt="4" custScaleX="260155">
        <dgm:presLayoutVars>
          <dgm:bulletEnabled val="1"/>
        </dgm:presLayoutVars>
      </dgm:prSet>
      <dgm:spPr/>
    </dgm:pt>
    <dgm:pt modelId="{026EC94D-E85C-43F6-9DC6-C8F67EC49096}" type="pres">
      <dgm:prSet presAssocID="{172128C1-6AC4-4347-AC22-3295EB107AFE}" presName="Name13" presStyleLbl="parChTrans1D2" presStyleIdx="3" presStyleCnt="4"/>
      <dgm:spPr/>
    </dgm:pt>
    <dgm:pt modelId="{544AD730-E0E6-406C-8548-6CB8ABEB4C7B}" type="pres">
      <dgm:prSet presAssocID="{63B33929-3025-4077-B5FF-D9F7AF6B0541}" presName="childText" presStyleLbl="bgAcc1" presStyleIdx="3" presStyleCnt="4" custScaleX="260155">
        <dgm:presLayoutVars>
          <dgm:bulletEnabled val="1"/>
        </dgm:presLayoutVars>
      </dgm:prSet>
      <dgm:spPr/>
    </dgm:pt>
  </dgm:ptLst>
  <dgm:cxnLst>
    <dgm:cxn modelId="{5077641B-DBA5-410A-B86A-89B671959A06}" srcId="{BCDE22B1-E7E1-4549-8307-A226F6EB7820}" destId="{63B33929-3025-4077-B5FF-D9F7AF6B0541}" srcOrd="3" destOrd="0" parTransId="{172128C1-6AC4-4347-AC22-3295EB107AFE}" sibTransId="{8AC4DEBF-CCC6-4BB1-A069-F055873BF9CD}"/>
    <dgm:cxn modelId="{38196E38-16E9-4D2B-AA22-68CF2FB753DB}" type="presOf" srcId="{172128C1-6AC4-4347-AC22-3295EB107AFE}" destId="{026EC94D-E85C-43F6-9DC6-C8F67EC49096}" srcOrd="0" destOrd="0" presId="urn:microsoft.com/office/officeart/2005/8/layout/hierarchy3"/>
    <dgm:cxn modelId="{B9D9D240-FADA-422C-9399-1B5CB9E3C86A}" srcId="{B8F169A0-B274-4DCB-9EDF-8BA1D7BC6547}" destId="{BCDE22B1-E7E1-4549-8307-A226F6EB7820}" srcOrd="0" destOrd="0" parTransId="{1155E3FE-0333-4329-9EA0-AAC5AFB6F9A9}" sibTransId="{53852042-2A44-4AF2-927D-CA177EBA35DE}"/>
    <dgm:cxn modelId="{16E8A364-42D2-4795-9F94-8B5807F336C8}" type="presOf" srcId="{2F7695A5-E3C9-4AA9-9791-83F8B518DAAA}" destId="{0BD2A6D5-57D1-4B96-8EF2-698C2082C547}" srcOrd="0" destOrd="0" presId="urn:microsoft.com/office/officeart/2005/8/layout/hierarchy3"/>
    <dgm:cxn modelId="{2DBC3A71-8C2F-4D0E-A741-48F8EC477B12}" type="presOf" srcId="{ACDE502A-F14E-448D-8CE9-D847827FBD0B}" destId="{46953366-8757-41EF-AB20-9E7E66581B90}" srcOrd="0" destOrd="0" presId="urn:microsoft.com/office/officeart/2005/8/layout/hierarchy3"/>
    <dgm:cxn modelId="{CC64437E-FA41-4E68-B592-48143C416AE3}" srcId="{BCDE22B1-E7E1-4549-8307-A226F6EB7820}" destId="{60FA6B0B-874E-4CD0-805A-E3A269072587}" srcOrd="2" destOrd="0" parTransId="{ACDE502A-F14E-448D-8CE9-D847827FBD0B}" sibTransId="{68AB815E-4BCF-4B5A-A0A7-F7E1E06436E0}"/>
    <dgm:cxn modelId="{D8F73E91-5E32-405E-927C-D8D8BE895042}" type="presOf" srcId="{BCDE22B1-E7E1-4549-8307-A226F6EB7820}" destId="{7117B078-71DD-4935-B5BC-DCF72B0002E4}" srcOrd="1" destOrd="0" presId="urn:microsoft.com/office/officeart/2005/8/layout/hierarchy3"/>
    <dgm:cxn modelId="{B5F13096-C372-4BA8-98D9-12427EC8834C}" type="presOf" srcId="{46961E5F-92F1-49D6-A0A2-DFB166BB5D41}" destId="{13BD2AB8-7E56-495D-B9CC-20DAA22BD75E}" srcOrd="0" destOrd="0" presId="urn:microsoft.com/office/officeart/2005/8/layout/hierarchy3"/>
    <dgm:cxn modelId="{3016FDA6-0532-46D1-9848-1698FE5F044D}" type="presOf" srcId="{BCDE22B1-E7E1-4549-8307-A226F6EB7820}" destId="{91237C87-140C-4809-A2AB-87D876EFBE07}" srcOrd="0" destOrd="0" presId="urn:microsoft.com/office/officeart/2005/8/layout/hierarchy3"/>
    <dgm:cxn modelId="{2F4FE2AA-8F13-458B-BCE3-61F0954A3B05}" srcId="{BCDE22B1-E7E1-4549-8307-A226F6EB7820}" destId="{46961E5F-92F1-49D6-A0A2-DFB166BB5D41}" srcOrd="0" destOrd="0" parTransId="{E2E0EB8F-BE34-4902-8F6E-A7E55A1DC0DF}" sibTransId="{24455648-9883-45F3-8FBF-8D7DF30EAD71}"/>
    <dgm:cxn modelId="{24DB60AC-3845-485B-BBF4-26800B71C4F2}" type="presOf" srcId="{E2E0EB8F-BE34-4902-8F6E-A7E55A1DC0DF}" destId="{74E06FF0-1E6D-4F8F-84F7-9BD8A2832D74}" srcOrd="0" destOrd="0" presId="urn:microsoft.com/office/officeart/2005/8/layout/hierarchy3"/>
    <dgm:cxn modelId="{939F58D9-B999-4807-B2E2-97B8E3907D04}" type="presOf" srcId="{B8F169A0-B274-4DCB-9EDF-8BA1D7BC6547}" destId="{1C2B4F80-614E-4F1C-9F2C-9E6F72329107}" srcOrd="0" destOrd="0" presId="urn:microsoft.com/office/officeart/2005/8/layout/hierarchy3"/>
    <dgm:cxn modelId="{AD4B63E6-A347-414F-AD23-935CAF22D994}" srcId="{BCDE22B1-E7E1-4549-8307-A226F6EB7820}" destId="{2F7695A5-E3C9-4AA9-9791-83F8B518DAAA}" srcOrd="1" destOrd="0" parTransId="{C5255F05-4407-4678-9422-3E450B5002C5}" sibTransId="{CDDF59A0-F552-4155-BA74-4A748C31496A}"/>
    <dgm:cxn modelId="{BE2688ED-F660-4C73-8EB2-1F334C3010FF}" type="presOf" srcId="{63B33929-3025-4077-B5FF-D9F7AF6B0541}" destId="{544AD730-E0E6-406C-8548-6CB8ABEB4C7B}" srcOrd="0" destOrd="0" presId="urn:microsoft.com/office/officeart/2005/8/layout/hierarchy3"/>
    <dgm:cxn modelId="{E9E180EF-EC3D-434B-90A5-6379D719612E}" type="presOf" srcId="{C5255F05-4407-4678-9422-3E450B5002C5}" destId="{6D2890ED-3BB3-445A-A7A9-3B9A65813370}" srcOrd="0" destOrd="0" presId="urn:microsoft.com/office/officeart/2005/8/layout/hierarchy3"/>
    <dgm:cxn modelId="{52DCD6FB-4C3F-4756-BBE9-8F441FAD3E05}" type="presOf" srcId="{60FA6B0B-874E-4CD0-805A-E3A269072587}" destId="{2B30BB78-5999-408F-AD63-F6E78944B845}" srcOrd="0" destOrd="0" presId="urn:microsoft.com/office/officeart/2005/8/layout/hierarchy3"/>
    <dgm:cxn modelId="{E696A020-2650-4A9D-9DD6-9760E41F43CF}" type="presParOf" srcId="{1C2B4F80-614E-4F1C-9F2C-9E6F72329107}" destId="{B5344C36-8950-4FDF-8F39-8E3E8937D696}" srcOrd="0" destOrd="0" presId="urn:microsoft.com/office/officeart/2005/8/layout/hierarchy3"/>
    <dgm:cxn modelId="{86ABB7DF-EC8B-4BA4-996F-73A1D892A701}" type="presParOf" srcId="{B5344C36-8950-4FDF-8F39-8E3E8937D696}" destId="{72134292-C2DD-4D2D-98FC-5ECDC244CD3F}" srcOrd="0" destOrd="0" presId="urn:microsoft.com/office/officeart/2005/8/layout/hierarchy3"/>
    <dgm:cxn modelId="{25251318-4A72-478D-90CE-BF0B75097B84}" type="presParOf" srcId="{72134292-C2DD-4D2D-98FC-5ECDC244CD3F}" destId="{91237C87-140C-4809-A2AB-87D876EFBE07}" srcOrd="0" destOrd="0" presId="urn:microsoft.com/office/officeart/2005/8/layout/hierarchy3"/>
    <dgm:cxn modelId="{E19507C1-B415-49BE-9412-C152E110B11C}" type="presParOf" srcId="{72134292-C2DD-4D2D-98FC-5ECDC244CD3F}" destId="{7117B078-71DD-4935-B5BC-DCF72B0002E4}" srcOrd="1" destOrd="0" presId="urn:microsoft.com/office/officeart/2005/8/layout/hierarchy3"/>
    <dgm:cxn modelId="{45AF3790-09CB-4318-BCA4-850FBEC6F6D4}" type="presParOf" srcId="{B5344C36-8950-4FDF-8F39-8E3E8937D696}" destId="{01E0978E-8D13-4F48-85E8-8F4B6A482849}" srcOrd="1" destOrd="0" presId="urn:microsoft.com/office/officeart/2005/8/layout/hierarchy3"/>
    <dgm:cxn modelId="{6D6156D7-220A-45FA-907F-205488085D4E}" type="presParOf" srcId="{01E0978E-8D13-4F48-85E8-8F4B6A482849}" destId="{74E06FF0-1E6D-4F8F-84F7-9BD8A2832D74}" srcOrd="0" destOrd="0" presId="urn:microsoft.com/office/officeart/2005/8/layout/hierarchy3"/>
    <dgm:cxn modelId="{2B8DF577-DEE2-471A-AEB3-1988A02D8519}" type="presParOf" srcId="{01E0978E-8D13-4F48-85E8-8F4B6A482849}" destId="{13BD2AB8-7E56-495D-B9CC-20DAA22BD75E}" srcOrd="1" destOrd="0" presId="urn:microsoft.com/office/officeart/2005/8/layout/hierarchy3"/>
    <dgm:cxn modelId="{E2360583-D8B6-47D7-A92B-9B90040701DC}" type="presParOf" srcId="{01E0978E-8D13-4F48-85E8-8F4B6A482849}" destId="{6D2890ED-3BB3-445A-A7A9-3B9A65813370}" srcOrd="2" destOrd="0" presId="urn:microsoft.com/office/officeart/2005/8/layout/hierarchy3"/>
    <dgm:cxn modelId="{3F203BC2-340F-4709-A870-4707729275CB}" type="presParOf" srcId="{01E0978E-8D13-4F48-85E8-8F4B6A482849}" destId="{0BD2A6D5-57D1-4B96-8EF2-698C2082C547}" srcOrd="3" destOrd="0" presId="urn:microsoft.com/office/officeart/2005/8/layout/hierarchy3"/>
    <dgm:cxn modelId="{4010387F-D36E-477A-AB39-2892EAB95809}" type="presParOf" srcId="{01E0978E-8D13-4F48-85E8-8F4B6A482849}" destId="{46953366-8757-41EF-AB20-9E7E66581B90}" srcOrd="4" destOrd="0" presId="urn:microsoft.com/office/officeart/2005/8/layout/hierarchy3"/>
    <dgm:cxn modelId="{969F4939-4F53-4F43-B252-933A11D6E0F3}" type="presParOf" srcId="{01E0978E-8D13-4F48-85E8-8F4B6A482849}" destId="{2B30BB78-5999-408F-AD63-F6E78944B845}" srcOrd="5" destOrd="0" presId="urn:microsoft.com/office/officeart/2005/8/layout/hierarchy3"/>
    <dgm:cxn modelId="{85215A79-377A-47AE-B614-1A2BF16D8283}" type="presParOf" srcId="{01E0978E-8D13-4F48-85E8-8F4B6A482849}" destId="{026EC94D-E85C-43F6-9DC6-C8F67EC49096}" srcOrd="6" destOrd="0" presId="urn:microsoft.com/office/officeart/2005/8/layout/hierarchy3"/>
    <dgm:cxn modelId="{64B99681-9AA0-4025-88ED-FDB4D80E78D0}" type="presParOf" srcId="{01E0978E-8D13-4F48-85E8-8F4B6A482849}" destId="{544AD730-E0E6-406C-8548-6CB8ABEB4C7B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8F169A0-B274-4DCB-9EDF-8BA1D7BC6547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CDE22B1-E7E1-4549-8307-A226F6EB7820}">
      <dgm:prSet phldrT="[Texto]" custT="1"/>
      <dgm:spPr/>
      <dgm:t>
        <a:bodyPr/>
        <a:lstStyle/>
        <a:p>
          <a:r>
            <a:rPr lang="pt-BR" sz="2000" dirty="0"/>
            <a:t>Tipo de mudança</a:t>
          </a:r>
        </a:p>
      </dgm:t>
    </dgm:pt>
    <dgm:pt modelId="{1155E3FE-0333-4329-9EA0-AAC5AFB6F9A9}" type="parTrans" cxnId="{B9D9D240-FADA-422C-9399-1B5CB9E3C86A}">
      <dgm:prSet/>
      <dgm:spPr/>
      <dgm:t>
        <a:bodyPr/>
        <a:lstStyle/>
        <a:p>
          <a:endParaRPr lang="pt-BR" sz="1400"/>
        </a:p>
      </dgm:t>
    </dgm:pt>
    <dgm:pt modelId="{53852042-2A44-4AF2-927D-CA177EBA35DE}" type="sibTrans" cxnId="{B9D9D240-FADA-422C-9399-1B5CB9E3C86A}">
      <dgm:prSet/>
      <dgm:spPr/>
      <dgm:t>
        <a:bodyPr/>
        <a:lstStyle/>
        <a:p>
          <a:endParaRPr lang="pt-BR" sz="1400"/>
        </a:p>
      </dgm:t>
    </dgm:pt>
    <dgm:pt modelId="{46961E5F-92F1-49D6-A0A2-DFB166BB5D41}">
      <dgm:prSet phldrT="[Texto]" custT="1"/>
      <dgm:spPr>
        <a:solidFill>
          <a:schemeClr val="accent2">
            <a:lumMod val="75000"/>
            <a:alpha val="9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pt-BR" sz="1400" dirty="0">
              <a:solidFill>
                <a:schemeClr val="bg1"/>
              </a:solidFill>
            </a:rPr>
            <a:t>Súbita ou abrupta</a:t>
          </a:r>
        </a:p>
      </dgm:t>
    </dgm:pt>
    <dgm:pt modelId="{E2E0EB8F-BE34-4902-8F6E-A7E55A1DC0DF}" type="parTrans" cxnId="{2F4FE2AA-8F13-458B-BCE3-61F0954A3B05}">
      <dgm:prSet/>
      <dgm:spPr/>
      <dgm:t>
        <a:bodyPr/>
        <a:lstStyle/>
        <a:p>
          <a:endParaRPr lang="pt-BR" sz="1400"/>
        </a:p>
      </dgm:t>
    </dgm:pt>
    <dgm:pt modelId="{24455648-9883-45F3-8FBF-8D7DF30EAD71}" type="sibTrans" cxnId="{2F4FE2AA-8F13-458B-BCE3-61F0954A3B05}">
      <dgm:prSet/>
      <dgm:spPr/>
      <dgm:t>
        <a:bodyPr/>
        <a:lstStyle/>
        <a:p>
          <a:endParaRPr lang="pt-BR" sz="1400"/>
        </a:p>
      </dgm:t>
    </dgm:pt>
    <dgm:pt modelId="{2F7695A5-E3C9-4AA9-9791-83F8B518DAAA}">
      <dgm:prSet phldrT="[Texto]" custT="1"/>
      <dgm:spPr/>
      <dgm:t>
        <a:bodyPr/>
        <a:lstStyle/>
        <a:p>
          <a:r>
            <a:rPr lang="pt-BR" sz="1400" dirty="0"/>
            <a:t>Gradual</a:t>
          </a:r>
        </a:p>
      </dgm:t>
    </dgm:pt>
    <dgm:pt modelId="{C5255F05-4407-4678-9422-3E450B5002C5}" type="parTrans" cxnId="{AD4B63E6-A347-414F-AD23-935CAF22D994}">
      <dgm:prSet/>
      <dgm:spPr/>
      <dgm:t>
        <a:bodyPr/>
        <a:lstStyle/>
        <a:p>
          <a:endParaRPr lang="pt-BR" sz="1400"/>
        </a:p>
      </dgm:t>
    </dgm:pt>
    <dgm:pt modelId="{CDDF59A0-F552-4155-BA74-4A748C31496A}" type="sibTrans" cxnId="{AD4B63E6-A347-414F-AD23-935CAF22D994}">
      <dgm:prSet/>
      <dgm:spPr/>
      <dgm:t>
        <a:bodyPr/>
        <a:lstStyle/>
        <a:p>
          <a:endParaRPr lang="pt-BR" sz="1400"/>
        </a:p>
      </dgm:t>
    </dgm:pt>
    <dgm:pt modelId="{60FA6B0B-874E-4CD0-805A-E3A269072587}">
      <dgm:prSet phldrT="[Texto]" custT="1"/>
      <dgm:spPr/>
      <dgm:t>
        <a:bodyPr/>
        <a:lstStyle/>
        <a:p>
          <a:r>
            <a:rPr lang="pt-BR" sz="1400" dirty="0"/>
            <a:t>Recorrente</a:t>
          </a:r>
        </a:p>
      </dgm:t>
    </dgm:pt>
    <dgm:pt modelId="{ACDE502A-F14E-448D-8CE9-D847827FBD0B}" type="parTrans" cxnId="{CC64437E-FA41-4E68-B592-48143C416AE3}">
      <dgm:prSet/>
      <dgm:spPr/>
      <dgm:t>
        <a:bodyPr/>
        <a:lstStyle/>
        <a:p>
          <a:endParaRPr lang="pt-BR" sz="1400"/>
        </a:p>
      </dgm:t>
    </dgm:pt>
    <dgm:pt modelId="{68AB815E-4BCF-4B5A-A0A7-F7E1E06436E0}" type="sibTrans" cxnId="{CC64437E-FA41-4E68-B592-48143C416AE3}">
      <dgm:prSet/>
      <dgm:spPr/>
      <dgm:t>
        <a:bodyPr/>
        <a:lstStyle/>
        <a:p>
          <a:endParaRPr lang="pt-BR" sz="1400"/>
        </a:p>
      </dgm:t>
    </dgm:pt>
    <dgm:pt modelId="{63B33929-3025-4077-B5FF-D9F7AF6B0541}">
      <dgm:prSet phldrT="[Texto]" custT="1"/>
      <dgm:spPr/>
      <dgm:t>
        <a:bodyPr/>
        <a:lstStyle/>
        <a:p>
          <a:r>
            <a:rPr lang="pt-BR" sz="1400" dirty="0"/>
            <a:t>Incremental</a:t>
          </a:r>
        </a:p>
      </dgm:t>
    </dgm:pt>
    <dgm:pt modelId="{172128C1-6AC4-4347-AC22-3295EB107AFE}" type="parTrans" cxnId="{5077641B-DBA5-410A-B86A-89B671959A06}">
      <dgm:prSet/>
      <dgm:spPr/>
      <dgm:t>
        <a:bodyPr/>
        <a:lstStyle/>
        <a:p>
          <a:endParaRPr lang="pt-BR" sz="1400"/>
        </a:p>
      </dgm:t>
    </dgm:pt>
    <dgm:pt modelId="{8AC4DEBF-CCC6-4BB1-A069-F055873BF9CD}" type="sibTrans" cxnId="{5077641B-DBA5-410A-B86A-89B671959A06}">
      <dgm:prSet/>
      <dgm:spPr/>
      <dgm:t>
        <a:bodyPr/>
        <a:lstStyle/>
        <a:p>
          <a:endParaRPr lang="pt-BR" sz="1400"/>
        </a:p>
      </dgm:t>
    </dgm:pt>
    <dgm:pt modelId="{1C2B4F80-614E-4F1C-9F2C-9E6F72329107}" type="pres">
      <dgm:prSet presAssocID="{B8F169A0-B274-4DCB-9EDF-8BA1D7BC654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344C36-8950-4FDF-8F39-8E3E8937D696}" type="pres">
      <dgm:prSet presAssocID="{BCDE22B1-E7E1-4549-8307-A226F6EB7820}" presName="root" presStyleCnt="0"/>
      <dgm:spPr/>
    </dgm:pt>
    <dgm:pt modelId="{72134292-C2DD-4D2D-98FC-5ECDC244CD3F}" type="pres">
      <dgm:prSet presAssocID="{BCDE22B1-E7E1-4549-8307-A226F6EB7820}" presName="rootComposite" presStyleCnt="0"/>
      <dgm:spPr/>
    </dgm:pt>
    <dgm:pt modelId="{91237C87-140C-4809-A2AB-87D876EFBE07}" type="pres">
      <dgm:prSet presAssocID="{BCDE22B1-E7E1-4549-8307-A226F6EB7820}" presName="rootText" presStyleLbl="node1" presStyleIdx="0" presStyleCnt="1" custScaleX="300624" custScaleY="128106"/>
      <dgm:spPr/>
    </dgm:pt>
    <dgm:pt modelId="{7117B078-71DD-4935-B5BC-DCF72B0002E4}" type="pres">
      <dgm:prSet presAssocID="{BCDE22B1-E7E1-4549-8307-A226F6EB7820}" presName="rootConnector" presStyleLbl="node1" presStyleIdx="0" presStyleCnt="1"/>
      <dgm:spPr/>
    </dgm:pt>
    <dgm:pt modelId="{01E0978E-8D13-4F48-85E8-8F4B6A482849}" type="pres">
      <dgm:prSet presAssocID="{BCDE22B1-E7E1-4549-8307-A226F6EB7820}" presName="childShape" presStyleCnt="0"/>
      <dgm:spPr/>
    </dgm:pt>
    <dgm:pt modelId="{74E06FF0-1E6D-4F8F-84F7-9BD8A2832D74}" type="pres">
      <dgm:prSet presAssocID="{E2E0EB8F-BE34-4902-8F6E-A7E55A1DC0DF}" presName="Name13" presStyleLbl="parChTrans1D2" presStyleIdx="0" presStyleCnt="4"/>
      <dgm:spPr/>
    </dgm:pt>
    <dgm:pt modelId="{13BD2AB8-7E56-495D-B9CC-20DAA22BD75E}" type="pres">
      <dgm:prSet presAssocID="{46961E5F-92F1-49D6-A0A2-DFB166BB5D41}" presName="childText" presStyleLbl="bgAcc1" presStyleIdx="0" presStyleCnt="4" custScaleX="260155">
        <dgm:presLayoutVars>
          <dgm:bulletEnabled val="1"/>
        </dgm:presLayoutVars>
      </dgm:prSet>
      <dgm:spPr/>
    </dgm:pt>
    <dgm:pt modelId="{6D2890ED-3BB3-445A-A7A9-3B9A65813370}" type="pres">
      <dgm:prSet presAssocID="{C5255F05-4407-4678-9422-3E450B5002C5}" presName="Name13" presStyleLbl="parChTrans1D2" presStyleIdx="1" presStyleCnt="4"/>
      <dgm:spPr/>
    </dgm:pt>
    <dgm:pt modelId="{0BD2A6D5-57D1-4B96-8EF2-698C2082C547}" type="pres">
      <dgm:prSet presAssocID="{2F7695A5-E3C9-4AA9-9791-83F8B518DAAA}" presName="childText" presStyleLbl="bgAcc1" presStyleIdx="1" presStyleCnt="4" custScaleX="260155">
        <dgm:presLayoutVars>
          <dgm:bulletEnabled val="1"/>
        </dgm:presLayoutVars>
      </dgm:prSet>
      <dgm:spPr/>
    </dgm:pt>
    <dgm:pt modelId="{46953366-8757-41EF-AB20-9E7E66581B90}" type="pres">
      <dgm:prSet presAssocID="{ACDE502A-F14E-448D-8CE9-D847827FBD0B}" presName="Name13" presStyleLbl="parChTrans1D2" presStyleIdx="2" presStyleCnt="4"/>
      <dgm:spPr/>
    </dgm:pt>
    <dgm:pt modelId="{2B30BB78-5999-408F-AD63-F6E78944B845}" type="pres">
      <dgm:prSet presAssocID="{60FA6B0B-874E-4CD0-805A-E3A269072587}" presName="childText" presStyleLbl="bgAcc1" presStyleIdx="2" presStyleCnt="4" custScaleX="260155">
        <dgm:presLayoutVars>
          <dgm:bulletEnabled val="1"/>
        </dgm:presLayoutVars>
      </dgm:prSet>
      <dgm:spPr/>
    </dgm:pt>
    <dgm:pt modelId="{026EC94D-E85C-43F6-9DC6-C8F67EC49096}" type="pres">
      <dgm:prSet presAssocID="{172128C1-6AC4-4347-AC22-3295EB107AFE}" presName="Name13" presStyleLbl="parChTrans1D2" presStyleIdx="3" presStyleCnt="4"/>
      <dgm:spPr/>
    </dgm:pt>
    <dgm:pt modelId="{544AD730-E0E6-406C-8548-6CB8ABEB4C7B}" type="pres">
      <dgm:prSet presAssocID="{63B33929-3025-4077-B5FF-D9F7AF6B0541}" presName="childText" presStyleLbl="bgAcc1" presStyleIdx="3" presStyleCnt="4" custScaleX="260155">
        <dgm:presLayoutVars>
          <dgm:bulletEnabled val="1"/>
        </dgm:presLayoutVars>
      </dgm:prSet>
      <dgm:spPr/>
    </dgm:pt>
  </dgm:ptLst>
  <dgm:cxnLst>
    <dgm:cxn modelId="{5077641B-DBA5-410A-B86A-89B671959A06}" srcId="{BCDE22B1-E7E1-4549-8307-A226F6EB7820}" destId="{63B33929-3025-4077-B5FF-D9F7AF6B0541}" srcOrd="3" destOrd="0" parTransId="{172128C1-6AC4-4347-AC22-3295EB107AFE}" sibTransId="{8AC4DEBF-CCC6-4BB1-A069-F055873BF9CD}"/>
    <dgm:cxn modelId="{38196E38-16E9-4D2B-AA22-68CF2FB753DB}" type="presOf" srcId="{172128C1-6AC4-4347-AC22-3295EB107AFE}" destId="{026EC94D-E85C-43F6-9DC6-C8F67EC49096}" srcOrd="0" destOrd="0" presId="urn:microsoft.com/office/officeart/2005/8/layout/hierarchy3"/>
    <dgm:cxn modelId="{B9D9D240-FADA-422C-9399-1B5CB9E3C86A}" srcId="{B8F169A0-B274-4DCB-9EDF-8BA1D7BC6547}" destId="{BCDE22B1-E7E1-4549-8307-A226F6EB7820}" srcOrd="0" destOrd="0" parTransId="{1155E3FE-0333-4329-9EA0-AAC5AFB6F9A9}" sibTransId="{53852042-2A44-4AF2-927D-CA177EBA35DE}"/>
    <dgm:cxn modelId="{16E8A364-42D2-4795-9F94-8B5807F336C8}" type="presOf" srcId="{2F7695A5-E3C9-4AA9-9791-83F8B518DAAA}" destId="{0BD2A6D5-57D1-4B96-8EF2-698C2082C547}" srcOrd="0" destOrd="0" presId="urn:microsoft.com/office/officeart/2005/8/layout/hierarchy3"/>
    <dgm:cxn modelId="{2DBC3A71-8C2F-4D0E-A741-48F8EC477B12}" type="presOf" srcId="{ACDE502A-F14E-448D-8CE9-D847827FBD0B}" destId="{46953366-8757-41EF-AB20-9E7E66581B90}" srcOrd="0" destOrd="0" presId="urn:microsoft.com/office/officeart/2005/8/layout/hierarchy3"/>
    <dgm:cxn modelId="{CC64437E-FA41-4E68-B592-48143C416AE3}" srcId="{BCDE22B1-E7E1-4549-8307-A226F6EB7820}" destId="{60FA6B0B-874E-4CD0-805A-E3A269072587}" srcOrd="2" destOrd="0" parTransId="{ACDE502A-F14E-448D-8CE9-D847827FBD0B}" sibTransId="{68AB815E-4BCF-4B5A-A0A7-F7E1E06436E0}"/>
    <dgm:cxn modelId="{D8F73E91-5E32-405E-927C-D8D8BE895042}" type="presOf" srcId="{BCDE22B1-E7E1-4549-8307-A226F6EB7820}" destId="{7117B078-71DD-4935-B5BC-DCF72B0002E4}" srcOrd="1" destOrd="0" presId="urn:microsoft.com/office/officeart/2005/8/layout/hierarchy3"/>
    <dgm:cxn modelId="{B5F13096-C372-4BA8-98D9-12427EC8834C}" type="presOf" srcId="{46961E5F-92F1-49D6-A0A2-DFB166BB5D41}" destId="{13BD2AB8-7E56-495D-B9CC-20DAA22BD75E}" srcOrd="0" destOrd="0" presId="urn:microsoft.com/office/officeart/2005/8/layout/hierarchy3"/>
    <dgm:cxn modelId="{3016FDA6-0532-46D1-9848-1698FE5F044D}" type="presOf" srcId="{BCDE22B1-E7E1-4549-8307-A226F6EB7820}" destId="{91237C87-140C-4809-A2AB-87D876EFBE07}" srcOrd="0" destOrd="0" presId="urn:microsoft.com/office/officeart/2005/8/layout/hierarchy3"/>
    <dgm:cxn modelId="{2F4FE2AA-8F13-458B-BCE3-61F0954A3B05}" srcId="{BCDE22B1-E7E1-4549-8307-A226F6EB7820}" destId="{46961E5F-92F1-49D6-A0A2-DFB166BB5D41}" srcOrd="0" destOrd="0" parTransId="{E2E0EB8F-BE34-4902-8F6E-A7E55A1DC0DF}" sibTransId="{24455648-9883-45F3-8FBF-8D7DF30EAD71}"/>
    <dgm:cxn modelId="{24DB60AC-3845-485B-BBF4-26800B71C4F2}" type="presOf" srcId="{E2E0EB8F-BE34-4902-8F6E-A7E55A1DC0DF}" destId="{74E06FF0-1E6D-4F8F-84F7-9BD8A2832D74}" srcOrd="0" destOrd="0" presId="urn:microsoft.com/office/officeart/2005/8/layout/hierarchy3"/>
    <dgm:cxn modelId="{939F58D9-B999-4807-B2E2-97B8E3907D04}" type="presOf" srcId="{B8F169A0-B274-4DCB-9EDF-8BA1D7BC6547}" destId="{1C2B4F80-614E-4F1C-9F2C-9E6F72329107}" srcOrd="0" destOrd="0" presId="urn:microsoft.com/office/officeart/2005/8/layout/hierarchy3"/>
    <dgm:cxn modelId="{AD4B63E6-A347-414F-AD23-935CAF22D994}" srcId="{BCDE22B1-E7E1-4549-8307-A226F6EB7820}" destId="{2F7695A5-E3C9-4AA9-9791-83F8B518DAAA}" srcOrd="1" destOrd="0" parTransId="{C5255F05-4407-4678-9422-3E450B5002C5}" sibTransId="{CDDF59A0-F552-4155-BA74-4A748C31496A}"/>
    <dgm:cxn modelId="{BE2688ED-F660-4C73-8EB2-1F334C3010FF}" type="presOf" srcId="{63B33929-3025-4077-B5FF-D9F7AF6B0541}" destId="{544AD730-E0E6-406C-8548-6CB8ABEB4C7B}" srcOrd="0" destOrd="0" presId="urn:microsoft.com/office/officeart/2005/8/layout/hierarchy3"/>
    <dgm:cxn modelId="{E9E180EF-EC3D-434B-90A5-6379D719612E}" type="presOf" srcId="{C5255F05-4407-4678-9422-3E450B5002C5}" destId="{6D2890ED-3BB3-445A-A7A9-3B9A65813370}" srcOrd="0" destOrd="0" presId="urn:microsoft.com/office/officeart/2005/8/layout/hierarchy3"/>
    <dgm:cxn modelId="{52DCD6FB-4C3F-4756-BBE9-8F441FAD3E05}" type="presOf" srcId="{60FA6B0B-874E-4CD0-805A-E3A269072587}" destId="{2B30BB78-5999-408F-AD63-F6E78944B845}" srcOrd="0" destOrd="0" presId="urn:microsoft.com/office/officeart/2005/8/layout/hierarchy3"/>
    <dgm:cxn modelId="{E696A020-2650-4A9D-9DD6-9760E41F43CF}" type="presParOf" srcId="{1C2B4F80-614E-4F1C-9F2C-9E6F72329107}" destId="{B5344C36-8950-4FDF-8F39-8E3E8937D696}" srcOrd="0" destOrd="0" presId="urn:microsoft.com/office/officeart/2005/8/layout/hierarchy3"/>
    <dgm:cxn modelId="{86ABB7DF-EC8B-4BA4-996F-73A1D892A701}" type="presParOf" srcId="{B5344C36-8950-4FDF-8F39-8E3E8937D696}" destId="{72134292-C2DD-4D2D-98FC-5ECDC244CD3F}" srcOrd="0" destOrd="0" presId="urn:microsoft.com/office/officeart/2005/8/layout/hierarchy3"/>
    <dgm:cxn modelId="{25251318-4A72-478D-90CE-BF0B75097B84}" type="presParOf" srcId="{72134292-C2DD-4D2D-98FC-5ECDC244CD3F}" destId="{91237C87-140C-4809-A2AB-87D876EFBE07}" srcOrd="0" destOrd="0" presId="urn:microsoft.com/office/officeart/2005/8/layout/hierarchy3"/>
    <dgm:cxn modelId="{E19507C1-B415-49BE-9412-C152E110B11C}" type="presParOf" srcId="{72134292-C2DD-4D2D-98FC-5ECDC244CD3F}" destId="{7117B078-71DD-4935-B5BC-DCF72B0002E4}" srcOrd="1" destOrd="0" presId="urn:microsoft.com/office/officeart/2005/8/layout/hierarchy3"/>
    <dgm:cxn modelId="{45AF3790-09CB-4318-BCA4-850FBEC6F6D4}" type="presParOf" srcId="{B5344C36-8950-4FDF-8F39-8E3E8937D696}" destId="{01E0978E-8D13-4F48-85E8-8F4B6A482849}" srcOrd="1" destOrd="0" presId="urn:microsoft.com/office/officeart/2005/8/layout/hierarchy3"/>
    <dgm:cxn modelId="{6D6156D7-220A-45FA-907F-205488085D4E}" type="presParOf" srcId="{01E0978E-8D13-4F48-85E8-8F4B6A482849}" destId="{74E06FF0-1E6D-4F8F-84F7-9BD8A2832D74}" srcOrd="0" destOrd="0" presId="urn:microsoft.com/office/officeart/2005/8/layout/hierarchy3"/>
    <dgm:cxn modelId="{2B8DF577-DEE2-471A-AEB3-1988A02D8519}" type="presParOf" srcId="{01E0978E-8D13-4F48-85E8-8F4B6A482849}" destId="{13BD2AB8-7E56-495D-B9CC-20DAA22BD75E}" srcOrd="1" destOrd="0" presId="urn:microsoft.com/office/officeart/2005/8/layout/hierarchy3"/>
    <dgm:cxn modelId="{E2360583-D8B6-47D7-A92B-9B90040701DC}" type="presParOf" srcId="{01E0978E-8D13-4F48-85E8-8F4B6A482849}" destId="{6D2890ED-3BB3-445A-A7A9-3B9A65813370}" srcOrd="2" destOrd="0" presId="urn:microsoft.com/office/officeart/2005/8/layout/hierarchy3"/>
    <dgm:cxn modelId="{3F203BC2-340F-4709-A870-4707729275CB}" type="presParOf" srcId="{01E0978E-8D13-4F48-85E8-8F4B6A482849}" destId="{0BD2A6D5-57D1-4B96-8EF2-698C2082C547}" srcOrd="3" destOrd="0" presId="urn:microsoft.com/office/officeart/2005/8/layout/hierarchy3"/>
    <dgm:cxn modelId="{4010387F-D36E-477A-AB39-2892EAB95809}" type="presParOf" srcId="{01E0978E-8D13-4F48-85E8-8F4B6A482849}" destId="{46953366-8757-41EF-AB20-9E7E66581B90}" srcOrd="4" destOrd="0" presId="urn:microsoft.com/office/officeart/2005/8/layout/hierarchy3"/>
    <dgm:cxn modelId="{969F4939-4F53-4F43-B252-933A11D6E0F3}" type="presParOf" srcId="{01E0978E-8D13-4F48-85E8-8F4B6A482849}" destId="{2B30BB78-5999-408F-AD63-F6E78944B845}" srcOrd="5" destOrd="0" presId="urn:microsoft.com/office/officeart/2005/8/layout/hierarchy3"/>
    <dgm:cxn modelId="{85215A79-377A-47AE-B614-1A2BF16D8283}" type="presParOf" srcId="{01E0978E-8D13-4F48-85E8-8F4B6A482849}" destId="{026EC94D-E85C-43F6-9DC6-C8F67EC49096}" srcOrd="6" destOrd="0" presId="urn:microsoft.com/office/officeart/2005/8/layout/hierarchy3"/>
    <dgm:cxn modelId="{64B99681-9AA0-4025-88ED-FDB4D80E78D0}" type="presParOf" srcId="{01E0978E-8D13-4F48-85E8-8F4B6A482849}" destId="{544AD730-E0E6-406C-8548-6CB8ABEB4C7B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8F169A0-B274-4DCB-9EDF-8BA1D7BC6547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CDE22B1-E7E1-4549-8307-A226F6EB7820}">
      <dgm:prSet phldrT="[Texto]" custT="1"/>
      <dgm:spPr/>
      <dgm:t>
        <a:bodyPr/>
        <a:lstStyle/>
        <a:p>
          <a:r>
            <a:rPr lang="pt-BR" sz="2000" dirty="0"/>
            <a:t>Cenário dos dados</a:t>
          </a:r>
        </a:p>
      </dgm:t>
    </dgm:pt>
    <dgm:pt modelId="{1155E3FE-0333-4329-9EA0-AAC5AFB6F9A9}" type="parTrans" cxnId="{B9D9D240-FADA-422C-9399-1B5CB9E3C86A}">
      <dgm:prSet/>
      <dgm:spPr/>
      <dgm:t>
        <a:bodyPr/>
        <a:lstStyle/>
        <a:p>
          <a:endParaRPr lang="pt-BR" sz="1400"/>
        </a:p>
      </dgm:t>
    </dgm:pt>
    <dgm:pt modelId="{53852042-2A44-4AF2-927D-CA177EBA35DE}" type="sibTrans" cxnId="{B9D9D240-FADA-422C-9399-1B5CB9E3C86A}">
      <dgm:prSet/>
      <dgm:spPr/>
      <dgm:t>
        <a:bodyPr/>
        <a:lstStyle/>
        <a:p>
          <a:endParaRPr lang="pt-BR" sz="1400"/>
        </a:p>
      </dgm:t>
    </dgm:pt>
    <dgm:pt modelId="{46961E5F-92F1-49D6-A0A2-DFB166BB5D41}">
      <dgm:prSet phldrT="[Texto]" custT="1"/>
      <dgm:spPr>
        <a:solidFill>
          <a:schemeClr val="accent2">
            <a:lumMod val="75000"/>
            <a:alpha val="9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pt-BR" sz="1400" i="1" dirty="0">
              <a:solidFill>
                <a:schemeClr val="bg1"/>
              </a:solidFill>
            </a:rPr>
            <a:t>Online (Stream)</a:t>
          </a:r>
        </a:p>
      </dgm:t>
    </dgm:pt>
    <dgm:pt modelId="{E2E0EB8F-BE34-4902-8F6E-A7E55A1DC0DF}" type="parTrans" cxnId="{2F4FE2AA-8F13-458B-BCE3-61F0954A3B05}">
      <dgm:prSet/>
      <dgm:spPr/>
      <dgm:t>
        <a:bodyPr/>
        <a:lstStyle/>
        <a:p>
          <a:endParaRPr lang="pt-BR" sz="1400"/>
        </a:p>
      </dgm:t>
    </dgm:pt>
    <dgm:pt modelId="{24455648-9883-45F3-8FBF-8D7DF30EAD71}" type="sibTrans" cxnId="{2F4FE2AA-8F13-458B-BCE3-61F0954A3B05}">
      <dgm:prSet/>
      <dgm:spPr/>
      <dgm:t>
        <a:bodyPr/>
        <a:lstStyle/>
        <a:p>
          <a:endParaRPr lang="pt-BR" sz="1400"/>
        </a:p>
      </dgm:t>
    </dgm:pt>
    <dgm:pt modelId="{2F7695A5-E3C9-4AA9-9791-83F8B518DAAA}">
      <dgm:prSet phldrT="[Texto]" custT="1"/>
      <dgm:spPr>
        <a:solidFill>
          <a:schemeClr val="accent2">
            <a:lumMod val="75000"/>
            <a:alpha val="9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pt-BR" sz="1400" i="1" dirty="0">
              <a:solidFill>
                <a:schemeClr val="bg1"/>
              </a:solidFill>
            </a:rPr>
            <a:t>Offline (Batch)</a:t>
          </a:r>
        </a:p>
      </dgm:t>
    </dgm:pt>
    <dgm:pt modelId="{C5255F05-4407-4678-9422-3E450B5002C5}" type="parTrans" cxnId="{AD4B63E6-A347-414F-AD23-935CAF22D994}">
      <dgm:prSet/>
      <dgm:spPr/>
      <dgm:t>
        <a:bodyPr/>
        <a:lstStyle/>
        <a:p>
          <a:endParaRPr lang="pt-BR" sz="1400"/>
        </a:p>
      </dgm:t>
    </dgm:pt>
    <dgm:pt modelId="{CDDF59A0-F552-4155-BA74-4A748C31496A}" type="sibTrans" cxnId="{AD4B63E6-A347-414F-AD23-935CAF22D994}">
      <dgm:prSet/>
      <dgm:spPr/>
      <dgm:t>
        <a:bodyPr/>
        <a:lstStyle/>
        <a:p>
          <a:endParaRPr lang="pt-BR" sz="1400"/>
        </a:p>
      </dgm:t>
    </dgm:pt>
    <dgm:pt modelId="{1C2B4F80-614E-4F1C-9F2C-9E6F72329107}" type="pres">
      <dgm:prSet presAssocID="{B8F169A0-B274-4DCB-9EDF-8BA1D7BC654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344C36-8950-4FDF-8F39-8E3E8937D696}" type="pres">
      <dgm:prSet presAssocID="{BCDE22B1-E7E1-4549-8307-A226F6EB7820}" presName="root" presStyleCnt="0"/>
      <dgm:spPr/>
    </dgm:pt>
    <dgm:pt modelId="{72134292-C2DD-4D2D-98FC-5ECDC244CD3F}" type="pres">
      <dgm:prSet presAssocID="{BCDE22B1-E7E1-4549-8307-A226F6EB7820}" presName="rootComposite" presStyleCnt="0"/>
      <dgm:spPr/>
    </dgm:pt>
    <dgm:pt modelId="{91237C87-140C-4809-A2AB-87D876EFBE07}" type="pres">
      <dgm:prSet presAssocID="{BCDE22B1-E7E1-4549-8307-A226F6EB7820}" presName="rootText" presStyleLbl="node1" presStyleIdx="0" presStyleCnt="1" custScaleX="297175" custScaleY="128106"/>
      <dgm:spPr/>
    </dgm:pt>
    <dgm:pt modelId="{7117B078-71DD-4935-B5BC-DCF72B0002E4}" type="pres">
      <dgm:prSet presAssocID="{BCDE22B1-E7E1-4549-8307-A226F6EB7820}" presName="rootConnector" presStyleLbl="node1" presStyleIdx="0" presStyleCnt="1"/>
      <dgm:spPr/>
    </dgm:pt>
    <dgm:pt modelId="{01E0978E-8D13-4F48-85E8-8F4B6A482849}" type="pres">
      <dgm:prSet presAssocID="{BCDE22B1-E7E1-4549-8307-A226F6EB7820}" presName="childShape" presStyleCnt="0"/>
      <dgm:spPr/>
    </dgm:pt>
    <dgm:pt modelId="{74E06FF0-1E6D-4F8F-84F7-9BD8A2832D74}" type="pres">
      <dgm:prSet presAssocID="{E2E0EB8F-BE34-4902-8F6E-A7E55A1DC0DF}" presName="Name13" presStyleLbl="parChTrans1D2" presStyleIdx="0" presStyleCnt="2"/>
      <dgm:spPr/>
    </dgm:pt>
    <dgm:pt modelId="{13BD2AB8-7E56-495D-B9CC-20DAA22BD75E}" type="pres">
      <dgm:prSet presAssocID="{46961E5F-92F1-49D6-A0A2-DFB166BB5D41}" presName="childText" presStyleLbl="bgAcc1" presStyleIdx="0" presStyleCnt="2" custScaleX="260155">
        <dgm:presLayoutVars>
          <dgm:bulletEnabled val="1"/>
        </dgm:presLayoutVars>
      </dgm:prSet>
      <dgm:spPr/>
    </dgm:pt>
    <dgm:pt modelId="{6D2890ED-3BB3-445A-A7A9-3B9A65813370}" type="pres">
      <dgm:prSet presAssocID="{C5255F05-4407-4678-9422-3E450B5002C5}" presName="Name13" presStyleLbl="parChTrans1D2" presStyleIdx="1" presStyleCnt="2"/>
      <dgm:spPr/>
    </dgm:pt>
    <dgm:pt modelId="{0BD2A6D5-57D1-4B96-8EF2-698C2082C547}" type="pres">
      <dgm:prSet presAssocID="{2F7695A5-E3C9-4AA9-9791-83F8B518DAAA}" presName="childText" presStyleLbl="bgAcc1" presStyleIdx="1" presStyleCnt="2" custScaleX="260155">
        <dgm:presLayoutVars>
          <dgm:bulletEnabled val="1"/>
        </dgm:presLayoutVars>
      </dgm:prSet>
      <dgm:spPr/>
    </dgm:pt>
  </dgm:ptLst>
  <dgm:cxnLst>
    <dgm:cxn modelId="{B9D9D240-FADA-422C-9399-1B5CB9E3C86A}" srcId="{B8F169A0-B274-4DCB-9EDF-8BA1D7BC6547}" destId="{BCDE22B1-E7E1-4549-8307-A226F6EB7820}" srcOrd="0" destOrd="0" parTransId="{1155E3FE-0333-4329-9EA0-AAC5AFB6F9A9}" sibTransId="{53852042-2A44-4AF2-927D-CA177EBA35DE}"/>
    <dgm:cxn modelId="{16E8A364-42D2-4795-9F94-8B5807F336C8}" type="presOf" srcId="{2F7695A5-E3C9-4AA9-9791-83F8B518DAAA}" destId="{0BD2A6D5-57D1-4B96-8EF2-698C2082C547}" srcOrd="0" destOrd="0" presId="urn:microsoft.com/office/officeart/2005/8/layout/hierarchy3"/>
    <dgm:cxn modelId="{D8F73E91-5E32-405E-927C-D8D8BE895042}" type="presOf" srcId="{BCDE22B1-E7E1-4549-8307-A226F6EB7820}" destId="{7117B078-71DD-4935-B5BC-DCF72B0002E4}" srcOrd="1" destOrd="0" presId="urn:microsoft.com/office/officeart/2005/8/layout/hierarchy3"/>
    <dgm:cxn modelId="{B5F13096-C372-4BA8-98D9-12427EC8834C}" type="presOf" srcId="{46961E5F-92F1-49D6-A0A2-DFB166BB5D41}" destId="{13BD2AB8-7E56-495D-B9CC-20DAA22BD75E}" srcOrd="0" destOrd="0" presId="urn:microsoft.com/office/officeart/2005/8/layout/hierarchy3"/>
    <dgm:cxn modelId="{3016FDA6-0532-46D1-9848-1698FE5F044D}" type="presOf" srcId="{BCDE22B1-E7E1-4549-8307-A226F6EB7820}" destId="{91237C87-140C-4809-A2AB-87D876EFBE07}" srcOrd="0" destOrd="0" presId="urn:microsoft.com/office/officeart/2005/8/layout/hierarchy3"/>
    <dgm:cxn modelId="{2F4FE2AA-8F13-458B-BCE3-61F0954A3B05}" srcId="{BCDE22B1-E7E1-4549-8307-A226F6EB7820}" destId="{46961E5F-92F1-49D6-A0A2-DFB166BB5D41}" srcOrd="0" destOrd="0" parTransId="{E2E0EB8F-BE34-4902-8F6E-A7E55A1DC0DF}" sibTransId="{24455648-9883-45F3-8FBF-8D7DF30EAD71}"/>
    <dgm:cxn modelId="{24DB60AC-3845-485B-BBF4-26800B71C4F2}" type="presOf" srcId="{E2E0EB8F-BE34-4902-8F6E-A7E55A1DC0DF}" destId="{74E06FF0-1E6D-4F8F-84F7-9BD8A2832D74}" srcOrd="0" destOrd="0" presId="urn:microsoft.com/office/officeart/2005/8/layout/hierarchy3"/>
    <dgm:cxn modelId="{939F58D9-B999-4807-B2E2-97B8E3907D04}" type="presOf" srcId="{B8F169A0-B274-4DCB-9EDF-8BA1D7BC6547}" destId="{1C2B4F80-614E-4F1C-9F2C-9E6F72329107}" srcOrd="0" destOrd="0" presId="urn:microsoft.com/office/officeart/2005/8/layout/hierarchy3"/>
    <dgm:cxn modelId="{AD4B63E6-A347-414F-AD23-935CAF22D994}" srcId="{BCDE22B1-E7E1-4549-8307-A226F6EB7820}" destId="{2F7695A5-E3C9-4AA9-9791-83F8B518DAAA}" srcOrd="1" destOrd="0" parTransId="{C5255F05-4407-4678-9422-3E450B5002C5}" sibTransId="{CDDF59A0-F552-4155-BA74-4A748C31496A}"/>
    <dgm:cxn modelId="{E9E180EF-EC3D-434B-90A5-6379D719612E}" type="presOf" srcId="{C5255F05-4407-4678-9422-3E450B5002C5}" destId="{6D2890ED-3BB3-445A-A7A9-3B9A65813370}" srcOrd="0" destOrd="0" presId="urn:microsoft.com/office/officeart/2005/8/layout/hierarchy3"/>
    <dgm:cxn modelId="{E696A020-2650-4A9D-9DD6-9760E41F43CF}" type="presParOf" srcId="{1C2B4F80-614E-4F1C-9F2C-9E6F72329107}" destId="{B5344C36-8950-4FDF-8F39-8E3E8937D696}" srcOrd="0" destOrd="0" presId="urn:microsoft.com/office/officeart/2005/8/layout/hierarchy3"/>
    <dgm:cxn modelId="{86ABB7DF-EC8B-4BA4-996F-73A1D892A701}" type="presParOf" srcId="{B5344C36-8950-4FDF-8F39-8E3E8937D696}" destId="{72134292-C2DD-4D2D-98FC-5ECDC244CD3F}" srcOrd="0" destOrd="0" presId="urn:microsoft.com/office/officeart/2005/8/layout/hierarchy3"/>
    <dgm:cxn modelId="{25251318-4A72-478D-90CE-BF0B75097B84}" type="presParOf" srcId="{72134292-C2DD-4D2D-98FC-5ECDC244CD3F}" destId="{91237C87-140C-4809-A2AB-87D876EFBE07}" srcOrd="0" destOrd="0" presId="urn:microsoft.com/office/officeart/2005/8/layout/hierarchy3"/>
    <dgm:cxn modelId="{E19507C1-B415-49BE-9412-C152E110B11C}" type="presParOf" srcId="{72134292-C2DD-4D2D-98FC-5ECDC244CD3F}" destId="{7117B078-71DD-4935-B5BC-DCF72B0002E4}" srcOrd="1" destOrd="0" presId="urn:microsoft.com/office/officeart/2005/8/layout/hierarchy3"/>
    <dgm:cxn modelId="{45AF3790-09CB-4318-BCA4-850FBEC6F6D4}" type="presParOf" srcId="{B5344C36-8950-4FDF-8F39-8E3E8937D696}" destId="{01E0978E-8D13-4F48-85E8-8F4B6A482849}" srcOrd="1" destOrd="0" presId="urn:microsoft.com/office/officeart/2005/8/layout/hierarchy3"/>
    <dgm:cxn modelId="{6D6156D7-220A-45FA-907F-205488085D4E}" type="presParOf" srcId="{01E0978E-8D13-4F48-85E8-8F4B6A482849}" destId="{74E06FF0-1E6D-4F8F-84F7-9BD8A2832D74}" srcOrd="0" destOrd="0" presId="urn:microsoft.com/office/officeart/2005/8/layout/hierarchy3"/>
    <dgm:cxn modelId="{2B8DF577-DEE2-471A-AEB3-1988A02D8519}" type="presParOf" srcId="{01E0978E-8D13-4F48-85E8-8F4B6A482849}" destId="{13BD2AB8-7E56-495D-B9CC-20DAA22BD75E}" srcOrd="1" destOrd="0" presId="urn:microsoft.com/office/officeart/2005/8/layout/hierarchy3"/>
    <dgm:cxn modelId="{E2360583-D8B6-47D7-A92B-9B90040701DC}" type="presParOf" srcId="{01E0978E-8D13-4F48-85E8-8F4B6A482849}" destId="{6D2890ED-3BB3-445A-A7A9-3B9A65813370}" srcOrd="2" destOrd="0" presId="urn:microsoft.com/office/officeart/2005/8/layout/hierarchy3"/>
    <dgm:cxn modelId="{3F203BC2-340F-4709-A870-4707729275CB}" type="presParOf" srcId="{01E0978E-8D13-4F48-85E8-8F4B6A482849}" destId="{0BD2A6D5-57D1-4B96-8EF2-698C2082C547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CA41EE7-06FC-46FD-9F12-013B047DDD8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A223D35-D033-4C01-9324-E0F160E294BA}">
      <dgm:prSet phldrT="[Texto]" custT="1"/>
      <dgm:spPr/>
      <dgm:t>
        <a:bodyPr/>
        <a:lstStyle/>
        <a:p>
          <a:pPr algn="ctr">
            <a:buFont typeface="+mj-lt"/>
            <a:buAutoNum type="arabicPeriod"/>
          </a:pPr>
          <a:r>
            <a:rPr lang="pt-BR" sz="2400" b="0" dirty="0">
              <a:solidFill>
                <a:schemeClr val="accent1">
                  <a:lumMod val="20000"/>
                  <a:lumOff val="80000"/>
                </a:schemeClr>
              </a:solidFill>
            </a:rPr>
            <a:t>Contextualização</a:t>
          </a:r>
          <a:endParaRPr lang="pt-BR" sz="2400" dirty="0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53D9794C-48CF-4A7D-BF26-073FBCB49183}" type="parTrans" cxnId="{3A55D69E-7038-4D0C-AEBD-EEA53713511A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593214C1-ED13-4094-A7AA-89C39B135469}" type="sibTrans" cxnId="{3A55D69E-7038-4D0C-AEBD-EEA53713511A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85ECE221-8050-42E4-A49D-833DD2582C3C}">
      <dgm:prSet custT="1"/>
      <dgm:spPr/>
      <dgm:t>
        <a:bodyPr/>
        <a:lstStyle/>
        <a:p>
          <a:pPr algn="ctr"/>
          <a:r>
            <a:rPr lang="pt-BR" sz="2400" b="0" dirty="0">
              <a:solidFill>
                <a:schemeClr val="accent1">
                  <a:lumMod val="20000"/>
                  <a:lumOff val="80000"/>
                </a:schemeClr>
              </a:solidFill>
            </a:rPr>
            <a:t>Problema  de  pesquisa</a:t>
          </a:r>
        </a:p>
      </dgm:t>
    </dgm:pt>
    <dgm:pt modelId="{39DF8AC3-6595-4990-8061-C7BCAD07BDB8}" type="parTrans" cxnId="{4D1D05BE-4764-4DAD-96C6-120200534BAD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E01EC5AE-E22E-4BDE-85C2-CBE3035AD82F}" type="sibTrans" cxnId="{4D1D05BE-4764-4DAD-96C6-120200534BAD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645C6FCE-A1C0-4479-8519-73990B8E2840}">
      <dgm:prSet custT="1"/>
      <dgm:spPr/>
      <dgm:t>
        <a:bodyPr/>
        <a:lstStyle/>
        <a:p>
          <a:pPr algn="ctr"/>
          <a:r>
            <a:rPr lang="pt-BR" sz="2400" b="0">
              <a:solidFill>
                <a:schemeClr val="accent1">
                  <a:lumMod val="20000"/>
                  <a:lumOff val="80000"/>
                </a:schemeClr>
              </a:solidFill>
            </a:rPr>
            <a:t>Objetivo e proposição</a:t>
          </a:r>
          <a:endParaRPr lang="pt-BR" sz="2400" b="0" dirty="0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7827C18A-BCF0-43DE-B612-110DCEEC6439}" type="parTrans" cxnId="{62664F30-72A2-4627-A555-DFC1ED63CBC9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1D1B70F9-11EA-4A27-B227-AE676F6B6238}" type="sibTrans" cxnId="{62664F30-72A2-4627-A555-DFC1ED63CBC9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C2D5C785-B8CB-45A1-B49E-A8EF1161AC1F}">
      <dgm:prSet custT="1"/>
      <dgm:spPr/>
      <dgm:t>
        <a:bodyPr/>
        <a:lstStyle/>
        <a:p>
          <a:pPr algn="ctr"/>
          <a:r>
            <a:rPr lang="pt-BR" sz="2400" b="0" dirty="0">
              <a:solidFill>
                <a:srgbClr val="009EB9"/>
              </a:solidFill>
            </a:rPr>
            <a:t>Método  de  pesquisa</a:t>
          </a:r>
        </a:p>
      </dgm:t>
    </dgm:pt>
    <dgm:pt modelId="{5E56DEE9-207B-428F-8DD2-4B23613FBA53}" type="parTrans" cxnId="{90CF4303-0216-44F6-B865-19D4F1D4BBC5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201A2286-CAE6-43A4-9DE2-F9DB00D14CBD}" type="sibTrans" cxnId="{90CF4303-0216-44F6-B865-19D4F1D4BBC5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2D6196FB-73DE-4DFC-A74B-77F9D7547E9A}">
      <dgm:prSet custT="1"/>
      <dgm:spPr/>
      <dgm:t>
        <a:bodyPr/>
        <a:lstStyle/>
        <a:p>
          <a:pPr algn="ctr"/>
          <a:r>
            <a:rPr lang="pt-BR" sz="2400" b="0">
              <a:solidFill>
                <a:schemeClr val="accent1">
                  <a:lumMod val="20000"/>
                  <a:lumOff val="80000"/>
                </a:schemeClr>
              </a:solidFill>
            </a:rPr>
            <a:t>Proposta</a:t>
          </a:r>
          <a:endParaRPr lang="pt-BR" sz="2400" b="0" dirty="0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1C43B2AB-1F8E-4633-AD49-26D52CC1EF01}" type="parTrans" cxnId="{D6F3954F-45FB-4514-B55C-2AC39D7A5222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0EC0E115-EE16-4902-A77D-AD5FF5CBDE7B}" type="sibTrans" cxnId="{D6F3954F-45FB-4514-B55C-2AC39D7A5222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9F9BA362-C043-4C6D-85E4-11003B25C923}">
      <dgm:prSet custT="1"/>
      <dgm:spPr/>
      <dgm:t>
        <a:bodyPr/>
        <a:lstStyle/>
        <a:p>
          <a:pPr algn="ctr"/>
          <a:r>
            <a:rPr lang="pt-BR" sz="2400" b="0" dirty="0">
              <a:solidFill>
                <a:schemeClr val="accent1">
                  <a:lumMod val="20000"/>
                  <a:lumOff val="80000"/>
                </a:schemeClr>
              </a:solidFill>
            </a:rPr>
            <a:t>Experimentos iniciais</a:t>
          </a:r>
        </a:p>
      </dgm:t>
    </dgm:pt>
    <dgm:pt modelId="{649BB33F-1382-4498-964F-B386390E0DA8}" type="parTrans" cxnId="{FF41E74C-53BE-4286-A97D-DA5C0B273F42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68A3D5A9-5DD6-46F2-9B27-8825C7D7D61C}" type="sibTrans" cxnId="{FF41E74C-53BE-4286-A97D-DA5C0B273F42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10AA4058-9AAE-4D92-91EB-C1E8FD891FF7}">
      <dgm:prSet custT="1"/>
      <dgm:spPr/>
      <dgm:t>
        <a:bodyPr/>
        <a:lstStyle/>
        <a:p>
          <a:pPr algn="ctr"/>
          <a:r>
            <a:rPr lang="pt-BR" sz="2400" b="0" dirty="0">
              <a:solidFill>
                <a:schemeClr val="accent1">
                  <a:lumMod val="20000"/>
                  <a:lumOff val="80000"/>
                </a:schemeClr>
              </a:solidFill>
            </a:rPr>
            <a:t>Considerações finais</a:t>
          </a:r>
        </a:p>
      </dgm:t>
    </dgm:pt>
    <dgm:pt modelId="{8F7FF83E-9A1C-4975-A3F7-CC57DE197DEA}" type="parTrans" cxnId="{E87A44B9-2F75-4BAE-9AD8-968DFD0A4048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A9DC8215-9E51-46D5-B8D0-F651BDF2215D}" type="sibTrans" cxnId="{E87A44B9-2F75-4BAE-9AD8-968DFD0A4048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32372084-E86E-417A-A202-7916C5537AA0}" type="pres">
      <dgm:prSet presAssocID="{3CA41EE7-06FC-46FD-9F12-013B047DDD86}" presName="vert0" presStyleCnt="0">
        <dgm:presLayoutVars>
          <dgm:dir/>
          <dgm:animOne val="branch"/>
          <dgm:animLvl val="lvl"/>
        </dgm:presLayoutVars>
      </dgm:prSet>
      <dgm:spPr/>
    </dgm:pt>
    <dgm:pt modelId="{D1F7C04A-03D6-4D26-BC89-50731DBA27FA}" type="pres">
      <dgm:prSet presAssocID="{1A223D35-D033-4C01-9324-E0F160E294BA}" presName="thickLine" presStyleLbl="alignNode1" presStyleIdx="0" presStyleCnt="7"/>
      <dgm:spPr/>
    </dgm:pt>
    <dgm:pt modelId="{5FBF98E3-DD52-41AB-BE9B-15F7C37577B1}" type="pres">
      <dgm:prSet presAssocID="{1A223D35-D033-4C01-9324-E0F160E294BA}" presName="horz1" presStyleCnt="0"/>
      <dgm:spPr/>
    </dgm:pt>
    <dgm:pt modelId="{C1DCBAAC-A403-4381-A89C-D9830D8F6A99}" type="pres">
      <dgm:prSet presAssocID="{1A223D35-D033-4C01-9324-E0F160E294BA}" presName="tx1" presStyleLbl="revTx" presStyleIdx="0" presStyleCnt="7"/>
      <dgm:spPr/>
    </dgm:pt>
    <dgm:pt modelId="{A49FC6C3-C77E-4FC9-805F-360EDEA696F7}" type="pres">
      <dgm:prSet presAssocID="{1A223D35-D033-4C01-9324-E0F160E294BA}" presName="vert1" presStyleCnt="0"/>
      <dgm:spPr/>
    </dgm:pt>
    <dgm:pt modelId="{8BE8D305-86E6-4F5E-B62F-EFDB4918B69C}" type="pres">
      <dgm:prSet presAssocID="{85ECE221-8050-42E4-A49D-833DD2582C3C}" presName="thickLine" presStyleLbl="alignNode1" presStyleIdx="1" presStyleCnt="7"/>
      <dgm:spPr/>
    </dgm:pt>
    <dgm:pt modelId="{2B2C8774-6823-4941-B0FB-FD9FCCAE521D}" type="pres">
      <dgm:prSet presAssocID="{85ECE221-8050-42E4-A49D-833DD2582C3C}" presName="horz1" presStyleCnt="0"/>
      <dgm:spPr/>
    </dgm:pt>
    <dgm:pt modelId="{7F76FAE1-E45D-4F25-B5F4-A8B9035FDAB4}" type="pres">
      <dgm:prSet presAssocID="{85ECE221-8050-42E4-A49D-833DD2582C3C}" presName="tx1" presStyleLbl="revTx" presStyleIdx="1" presStyleCnt="7"/>
      <dgm:spPr/>
    </dgm:pt>
    <dgm:pt modelId="{227790AF-CDE0-4AAC-AB87-190B9064D681}" type="pres">
      <dgm:prSet presAssocID="{85ECE221-8050-42E4-A49D-833DD2582C3C}" presName="vert1" presStyleCnt="0"/>
      <dgm:spPr/>
    </dgm:pt>
    <dgm:pt modelId="{33450858-DD82-4418-8637-E4C0B51D6488}" type="pres">
      <dgm:prSet presAssocID="{645C6FCE-A1C0-4479-8519-73990B8E2840}" presName="thickLine" presStyleLbl="alignNode1" presStyleIdx="2" presStyleCnt="7"/>
      <dgm:spPr/>
    </dgm:pt>
    <dgm:pt modelId="{AC0EE9FD-D597-4A17-A664-3B26CE622C7E}" type="pres">
      <dgm:prSet presAssocID="{645C6FCE-A1C0-4479-8519-73990B8E2840}" presName="horz1" presStyleCnt="0"/>
      <dgm:spPr/>
    </dgm:pt>
    <dgm:pt modelId="{C2DD0EB3-1A62-417D-9596-C4003B122083}" type="pres">
      <dgm:prSet presAssocID="{645C6FCE-A1C0-4479-8519-73990B8E2840}" presName="tx1" presStyleLbl="revTx" presStyleIdx="2" presStyleCnt="7"/>
      <dgm:spPr/>
    </dgm:pt>
    <dgm:pt modelId="{F643FCAF-C794-49D7-84C3-DD7E313843F0}" type="pres">
      <dgm:prSet presAssocID="{645C6FCE-A1C0-4479-8519-73990B8E2840}" presName="vert1" presStyleCnt="0"/>
      <dgm:spPr/>
    </dgm:pt>
    <dgm:pt modelId="{47F93DD0-549F-4766-B095-E4A0AE8B3BEA}" type="pres">
      <dgm:prSet presAssocID="{C2D5C785-B8CB-45A1-B49E-A8EF1161AC1F}" presName="thickLine" presStyleLbl="alignNode1" presStyleIdx="3" presStyleCnt="7"/>
      <dgm:spPr/>
    </dgm:pt>
    <dgm:pt modelId="{6542E3C3-42D7-4F5A-AE40-98E552E358F5}" type="pres">
      <dgm:prSet presAssocID="{C2D5C785-B8CB-45A1-B49E-A8EF1161AC1F}" presName="horz1" presStyleCnt="0"/>
      <dgm:spPr/>
    </dgm:pt>
    <dgm:pt modelId="{78146D1F-6596-474E-B495-F22EB0B2C9D3}" type="pres">
      <dgm:prSet presAssocID="{C2D5C785-B8CB-45A1-B49E-A8EF1161AC1F}" presName="tx1" presStyleLbl="revTx" presStyleIdx="3" presStyleCnt="7"/>
      <dgm:spPr/>
    </dgm:pt>
    <dgm:pt modelId="{E1382F30-7DBA-4796-A63A-BF21ECFA42B8}" type="pres">
      <dgm:prSet presAssocID="{C2D5C785-B8CB-45A1-B49E-A8EF1161AC1F}" presName="vert1" presStyleCnt="0"/>
      <dgm:spPr/>
    </dgm:pt>
    <dgm:pt modelId="{13885672-E544-45D1-9810-D92D692B85F1}" type="pres">
      <dgm:prSet presAssocID="{2D6196FB-73DE-4DFC-A74B-77F9D7547E9A}" presName="thickLine" presStyleLbl="alignNode1" presStyleIdx="4" presStyleCnt="7"/>
      <dgm:spPr/>
    </dgm:pt>
    <dgm:pt modelId="{757F7489-6042-42B9-B5ED-EDBA44A31B80}" type="pres">
      <dgm:prSet presAssocID="{2D6196FB-73DE-4DFC-A74B-77F9D7547E9A}" presName="horz1" presStyleCnt="0"/>
      <dgm:spPr/>
    </dgm:pt>
    <dgm:pt modelId="{49A7B4C3-812B-4AAD-9A57-CEC594B14D93}" type="pres">
      <dgm:prSet presAssocID="{2D6196FB-73DE-4DFC-A74B-77F9D7547E9A}" presName="tx1" presStyleLbl="revTx" presStyleIdx="4" presStyleCnt="7"/>
      <dgm:spPr/>
    </dgm:pt>
    <dgm:pt modelId="{0C421C95-0875-4411-B09A-4CBFFB079C2D}" type="pres">
      <dgm:prSet presAssocID="{2D6196FB-73DE-4DFC-A74B-77F9D7547E9A}" presName="vert1" presStyleCnt="0"/>
      <dgm:spPr/>
    </dgm:pt>
    <dgm:pt modelId="{836F894D-A67A-42E0-86A9-D6ABC40A48C2}" type="pres">
      <dgm:prSet presAssocID="{9F9BA362-C043-4C6D-85E4-11003B25C923}" presName="thickLine" presStyleLbl="alignNode1" presStyleIdx="5" presStyleCnt="7"/>
      <dgm:spPr/>
    </dgm:pt>
    <dgm:pt modelId="{D71CFA1B-2606-45C1-8AFA-E26289988163}" type="pres">
      <dgm:prSet presAssocID="{9F9BA362-C043-4C6D-85E4-11003B25C923}" presName="horz1" presStyleCnt="0"/>
      <dgm:spPr/>
    </dgm:pt>
    <dgm:pt modelId="{CD2FE9E9-793E-44AB-AB78-585DC83DA48B}" type="pres">
      <dgm:prSet presAssocID="{9F9BA362-C043-4C6D-85E4-11003B25C923}" presName="tx1" presStyleLbl="revTx" presStyleIdx="5" presStyleCnt="7"/>
      <dgm:spPr/>
    </dgm:pt>
    <dgm:pt modelId="{53968F85-3BAB-4405-84AD-C500C14A8AAD}" type="pres">
      <dgm:prSet presAssocID="{9F9BA362-C043-4C6D-85E4-11003B25C923}" presName="vert1" presStyleCnt="0"/>
      <dgm:spPr/>
    </dgm:pt>
    <dgm:pt modelId="{03F98338-D2C4-4DEE-BE22-3DE966631A62}" type="pres">
      <dgm:prSet presAssocID="{10AA4058-9AAE-4D92-91EB-C1E8FD891FF7}" presName="thickLine" presStyleLbl="alignNode1" presStyleIdx="6" presStyleCnt="7"/>
      <dgm:spPr/>
    </dgm:pt>
    <dgm:pt modelId="{FE6F1154-9976-47B2-9C4B-86AC4FBEFE5D}" type="pres">
      <dgm:prSet presAssocID="{10AA4058-9AAE-4D92-91EB-C1E8FD891FF7}" presName="horz1" presStyleCnt="0"/>
      <dgm:spPr/>
    </dgm:pt>
    <dgm:pt modelId="{11FBA851-660E-4D44-9015-DEB4E68911EC}" type="pres">
      <dgm:prSet presAssocID="{10AA4058-9AAE-4D92-91EB-C1E8FD891FF7}" presName="tx1" presStyleLbl="revTx" presStyleIdx="6" presStyleCnt="7"/>
      <dgm:spPr/>
    </dgm:pt>
    <dgm:pt modelId="{965F741C-060A-4715-B3CF-E1AC340ADD25}" type="pres">
      <dgm:prSet presAssocID="{10AA4058-9AAE-4D92-91EB-C1E8FD891FF7}" presName="vert1" presStyleCnt="0"/>
      <dgm:spPr/>
    </dgm:pt>
  </dgm:ptLst>
  <dgm:cxnLst>
    <dgm:cxn modelId="{90CF4303-0216-44F6-B865-19D4F1D4BBC5}" srcId="{3CA41EE7-06FC-46FD-9F12-013B047DDD86}" destId="{C2D5C785-B8CB-45A1-B49E-A8EF1161AC1F}" srcOrd="3" destOrd="0" parTransId="{5E56DEE9-207B-428F-8DD2-4B23613FBA53}" sibTransId="{201A2286-CAE6-43A4-9DE2-F9DB00D14CBD}"/>
    <dgm:cxn modelId="{D38E4829-06A2-4F46-BA08-2519AE708E38}" type="presOf" srcId="{10AA4058-9AAE-4D92-91EB-C1E8FD891FF7}" destId="{11FBA851-660E-4D44-9015-DEB4E68911EC}" srcOrd="0" destOrd="0" presId="urn:microsoft.com/office/officeart/2008/layout/LinedList"/>
    <dgm:cxn modelId="{62664F30-72A2-4627-A555-DFC1ED63CBC9}" srcId="{3CA41EE7-06FC-46FD-9F12-013B047DDD86}" destId="{645C6FCE-A1C0-4479-8519-73990B8E2840}" srcOrd="2" destOrd="0" parTransId="{7827C18A-BCF0-43DE-B612-110DCEEC6439}" sibTransId="{1D1B70F9-11EA-4A27-B227-AE676F6B6238}"/>
    <dgm:cxn modelId="{0B668C34-AF80-449A-A542-F41306B1E21D}" type="presOf" srcId="{9F9BA362-C043-4C6D-85E4-11003B25C923}" destId="{CD2FE9E9-793E-44AB-AB78-585DC83DA48B}" srcOrd="0" destOrd="0" presId="urn:microsoft.com/office/officeart/2008/layout/LinedList"/>
    <dgm:cxn modelId="{89CE1646-6564-4A02-B442-46C6FE90DBCF}" type="presOf" srcId="{85ECE221-8050-42E4-A49D-833DD2582C3C}" destId="{7F76FAE1-E45D-4F25-B5F4-A8B9035FDAB4}" srcOrd="0" destOrd="0" presId="urn:microsoft.com/office/officeart/2008/layout/LinedList"/>
    <dgm:cxn modelId="{FF41E74C-53BE-4286-A97D-DA5C0B273F42}" srcId="{3CA41EE7-06FC-46FD-9F12-013B047DDD86}" destId="{9F9BA362-C043-4C6D-85E4-11003B25C923}" srcOrd="5" destOrd="0" parTransId="{649BB33F-1382-4498-964F-B386390E0DA8}" sibTransId="{68A3D5A9-5DD6-46F2-9B27-8825C7D7D61C}"/>
    <dgm:cxn modelId="{D6F3954F-45FB-4514-B55C-2AC39D7A5222}" srcId="{3CA41EE7-06FC-46FD-9F12-013B047DDD86}" destId="{2D6196FB-73DE-4DFC-A74B-77F9D7547E9A}" srcOrd="4" destOrd="0" parTransId="{1C43B2AB-1F8E-4633-AD49-26D52CC1EF01}" sibTransId="{0EC0E115-EE16-4902-A77D-AD5FF5CBDE7B}"/>
    <dgm:cxn modelId="{A4A5CF7A-B1AE-4FD1-9AC0-B36C3D84982F}" type="presOf" srcId="{1A223D35-D033-4C01-9324-E0F160E294BA}" destId="{C1DCBAAC-A403-4381-A89C-D9830D8F6A99}" srcOrd="0" destOrd="0" presId="urn:microsoft.com/office/officeart/2008/layout/LinedList"/>
    <dgm:cxn modelId="{3A55D69E-7038-4D0C-AEBD-EEA53713511A}" srcId="{3CA41EE7-06FC-46FD-9F12-013B047DDD86}" destId="{1A223D35-D033-4C01-9324-E0F160E294BA}" srcOrd="0" destOrd="0" parTransId="{53D9794C-48CF-4A7D-BF26-073FBCB49183}" sibTransId="{593214C1-ED13-4094-A7AA-89C39B135469}"/>
    <dgm:cxn modelId="{4E6B95A1-EFB2-401A-AF65-B33470D20B62}" type="presOf" srcId="{2D6196FB-73DE-4DFC-A74B-77F9D7547E9A}" destId="{49A7B4C3-812B-4AAD-9A57-CEC594B14D93}" srcOrd="0" destOrd="0" presId="urn:microsoft.com/office/officeart/2008/layout/LinedList"/>
    <dgm:cxn modelId="{B1A3CAAE-975F-4B0E-A56F-EA763F19A2A7}" type="presOf" srcId="{3CA41EE7-06FC-46FD-9F12-013B047DDD86}" destId="{32372084-E86E-417A-A202-7916C5537AA0}" srcOrd="0" destOrd="0" presId="urn:microsoft.com/office/officeart/2008/layout/LinedList"/>
    <dgm:cxn modelId="{F60225AF-FF55-428A-97AA-CFD638E28E8B}" type="presOf" srcId="{C2D5C785-B8CB-45A1-B49E-A8EF1161AC1F}" destId="{78146D1F-6596-474E-B495-F22EB0B2C9D3}" srcOrd="0" destOrd="0" presId="urn:microsoft.com/office/officeart/2008/layout/LinedList"/>
    <dgm:cxn modelId="{E87A44B9-2F75-4BAE-9AD8-968DFD0A4048}" srcId="{3CA41EE7-06FC-46FD-9F12-013B047DDD86}" destId="{10AA4058-9AAE-4D92-91EB-C1E8FD891FF7}" srcOrd="6" destOrd="0" parTransId="{8F7FF83E-9A1C-4975-A3F7-CC57DE197DEA}" sibTransId="{A9DC8215-9E51-46D5-B8D0-F651BDF2215D}"/>
    <dgm:cxn modelId="{4D1D05BE-4764-4DAD-96C6-120200534BAD}" srcId="{3CA41EE7-06FC-46FD-9F12-013B047DDD86}" destId="{85ECE221-8050-42E4-A49D-833DD2582C3C}" srcOrd="1" destOrd="0" parTransId="{39DF8AC3-6595-4990-8061-C7BCAD07BDB8}" sibTransId="{E01EC5AE-E22E-4BDE-85C2-CBE3035AD82F}"/>
    <dgm:cxn modelId="{4E33CAD3-B92D-4003-83AD-57ED917FB2E8}" type="presOf" srcId="{645C6FCE-A1C0-4479-8519-73990B8E2840}" destId="{C2DD0EB3-1A62-417D-9596-C4003B122083}" srcOrd="0" destOrd="0" presId="urn:microsoft.com/office/officeart/2008/layout/LinedList"/>
    <dgm:cxn modelId="{9A9926B7-916A-4F43-B878-EE33E60DDD81}" type="presParOf" srcId="{32372084-E86E-417A-A202-7916C5537AA0}" destId="{D1F7C04A-03D6-4D26-BC89-50731DBA27FA}" srcOrd="0" destOrd="0" presId="urn:microsoft.com/office/officeart/2008/layout/LinedList"/>
    <dgm:cxn modelId="{1210A090-7FCB-40D4-9E47-3DA983A36FC2}" type="presParOf" srcId="{32372084-E86E-417A-A202-7916C5537AA0}" destId="{5FBF98E3-DD52-41AB-BE9B-15F7C37577B1}" srcOrd="1" destOrd="0" presId="urn:microsoft.com/office/officeart/2008/layout/LinedList"/>
    <dgm:cxn modelId="{73607007-0699-46E7-AEB1-EE996D91C104}" type="presParOf" srcId="{5FBF98E3-DD52-41AB-BE9B-15F7C37577B1}" destId="{C1DCBAAC-A403-4381-A89C-D9830D8F6A99}" srcOrd="0" destOrd="0" presId="urn:microsoft.com/office/officeart/2008/layout/LinedList"/>
    <dgm:cxn modelId="{E1D09BCB-5F62-4F5C-8018-95CD8AB09B49}" type="presParOf" srcId="{5FBF98E3-DD52-41AB-BE9B-15F7C37577B1}" destId="{A49FC6C3-C77E-4FC9-805F-360EDEA696F7}" srcOrd="1" destOrd="0" presId="urn:microsoft.com/office/officeart/2008/layout/LinedList"/>
    <dgm:cxn modelId="{D9DACF26-F6BB-46CA-8767-180E53C2898E}" type="presParOf" srcId="{32372084-E86E-417A-A202-7916C5537AA0}" destId="{8BE8D305-86E6-4F5E-B62F-EFDB4918B69C}" srcOrd="2" destOrd="0" presId="urn:microsoft.com/office/officeart/2008/layout/LinedList"/>
    <dgm:cxn modelId="{C2050F53-1512-4D88-9A48-FF7EBF10A02F}" type="presParOf" srcId="{32372084-E86E-417A-A202-7916C5537AA0}" destId="{2B2C8774-6823-4941-B0FB-FD9FCCAE521D}" srcOrd="3" destOrd="0" presId="urn:microsoft.com/office/officeart/2008/layout/LinedList"/>
    <dgm:cxn modelId="{A4ABF367-E69F-475E-B766-0863487338C0}" type="presParOf" srcId="{2B2C8774-6823-4941-B0FB-FD9FCCAE521D}" destId="{7F76FAE1-E45D-4F25-B5F4-A8B9035FDAB4}" srcOrd="0" destOrd="0" presId="urn:microsoft.com/office/officeart/2008/layout/LinedList"/>
    <dgm:cxn modelId="{F759BC81-EA4D-4B10-90DA-A044836A6E15}" type="presParOf" srcId="{2B2C8774-6823-4941-B0FB-FD9FCCAE521D}" destId="{227790AF-CDE0-4AAC-AB87-190B9064D681}" srcOrd="1" destOrd="0" presId="urn:microsoft.com/office/officeart/2008/layout/LinedList"/>
    <dgm:cxn modelId="{874F4735-94C2-4142-90FC-01DD1FE74068}" type="presParOf" srcId="{32372084-E86E-417A-A202-7916C5537AA0}" destId="{33450858-DD82-4418-8637-E4C0B51D6488}" srcOrd="4" destOrd="0" presId="urn:microsoft.com/office/officeart/2008/layout/LinedList"/>
    <dgm:cxn modelId="{B8571486-AA0C-49EB-B352-6E4037694122}" type="presParOf" srcId="{32372084-E86E-417A-A202-7916C5537AA0}" destId="{AC0EE9FD-D597-4A17-A664-3B26CE622C7E}" srcOrd="5" destOrd="0" presId="urn:microsoft.com/office/officeart/2008/layout/LinedList"/>
    <dgm:cxn modelId="{17324578-06F7-4906-8E34-141BABA4E776}" type="presParOf" srcId="{AC0EE9FD-D597-4A17-A664-3B26CE622C7E}" destId="{C2DD0EB3-1A62-417D-9596-C4003B122083}" srcOrd="0" destOrd="0" presId="urn:microsoft.com/office/officeart/2008/layout/LinedList"/>
    <dgm:cxn modelId="{82622322-84D1-4AE1-ACAB-A1277A3F9F2C}" type="presParOf" srcId="{AC0EE9FD-D597-4A17-A664-3B26CE622C7E}" destId="{F643FCAF-C794-49D7-84C3-DD7E313843F0}" srcOrd="1" destOrd="0" presId="urn:microsoft.com/office/officeart/2008/layout/LinedList"/>
    <dgm:cxn modelId="{C000554F-8651-4DAE-BCB0-B71BCEF255D3}" type="presParOf" srcId="{32372084-E86E-417A-A202-7916C5537AA0}" destId="{47F93DD0-549F-4766-B095-E4A0AE8B3BEA}" srcOrd="6" destOrd="0" presId="urn:microsoft.com/office/officeart/2008/layout/LinedList"/>
    <dgm:cxn modelId="{63DACD1C-8E1F-4549-885F-40DBB6D9BB4C}" type="presParOf" srcId="{32372084-E86E-417A-A202-7916C5537AA0}" destId="{6542E3C3-42D7-4F5A-AE40-98E552E358F5}" srcOrd="7" destOrd="0" presId="urn:microsoft.com/office/officeart/2008/layout/LinedList"/>
    <dgm:cxn modelId="{30E69EE4-E844-4D54-82F8-D08E856E3B76}" type="presParOf" srcId="{6542E3C3-42D7-4F5A-AE40-98E552E358F5}" destId="{78146D1F-6596-474E-B495-F22EB0B2C9D3}" srcOrd="0" destOrd="0" presId="urn:microsoft.com/office/officeart/2008/layout/LinedList"/>
    <dgm:cxn modelId="{3F7EEECC-F41E-46E2-AFE0-9C7A463B386E}" type="presParOf" srcId="{6542E3C3-42D7-4F5A-AE40-98E552E358F5}" destId="{E1382F30-7DBA-4796-A63A-BF21ECFA42B8}" srcOrd="1" destOrd="0" presId="urn:microsoft.com/office/officeart/2008/layout/LinedList"/>
    <dgm:cxn modelId="{0AE915CF-27FC-4D5B-984A-1C7C5DC7C56C}" type="presParOf" srcId="{32372084-E86E-417A-A202-7916C5537AA0}" destId="{13885672-E544-45D1-9810-D92D692B85F1}" srcOrd="8" destOrd="0" presId="urn:microsoft.com/office/officeart/2008/layout/LinedList"/>
    <dgm:cxn modelId="{ACD79C47-A399-4A09-B0E2-1946E433D5BD}" type="presParOf" srcId="{32372084-E86E-417A-A202-7916C5537AA0}" destId="{757F7489-6042-42B9-B5ED-EDBA44A31B80}" srcOrd="9" destOrd="0" presId="urn:microsoft.com/office/officeart/2008/layout/LinedList"/>
    <dgm:cxn modelId="{FE745437-0247-4FB5-B520-C42E0FC4B8C5}" type="presParOf" srcId="{757F7489-6042-42B9-B5ED-EDBA44A31B80}" destId="{49A7B4C3-812B-4AAD-9A57-CEC594B14D93}" srcOrd="0" destOrd="0" presId="urn:microsoft.com/office/officeart/2008/layout/LinedList"/>
    <dgm:cxn modelId="{AEF00A6F-54DD-48E2-8F81-62506C9DDC86}" type="presParOf" srcId="{757F7489-6042-42B9-B5ED-EDBA44A31B80}" destId="{0C421C95-0875-4411-B09A-4CBFFB079C2D}" srcOrd="1" destOrd="0" presId="urn:microsoft.com/office/officeart/2008/layout/LinedList"/>
    <dgm:cxn modelId="{436E709D-B747-44D3-8784-169D1B4FEBDB}" type="presParOf" srcId="{32372084-E86E-417A-A202-7916C5537AA0}" destId="{836F894D-A67A-42E0-86A9-D6ABC40A48C2}" srcOrd="10" destOrd="0" presId="urn:microsoft.com/office/officeart/2008/layout/LinedList"/>
    <dgm:cxn modelId="{4BFFC35E-FA57-4CFE-AAE0-5598792E5415}" type="presParOf" srcId="{32372084-E86E-417A-A202-7916C5537AA0}" destId="{D71CFA1B-2606-45C1-8AFA-E26289988163}" srcOrd="11" destOrd="0" presId="urn:microsoft.com/office/officeart/2008/layout/LinedList"/>
    <dgm:cxn modelId="{6C942A89-F8AF-47A7-9953-45D6337EBA9E}" type="presParOf" srcId="{D71CFA1B-2606-45C1-8AFA-E26289988163}" destId="{CD2FE9E9-793E-44AB-AB78-585DC83DA48B}" srcOrd="0" destOrd="0" presId="urn:microsoft.com/office/officeart/2008/layout/LinedList"/>
    <dgm:cxn modelId="{E22A9F43-657E-481B-BE43-6076757D2E42}" type="presParOf" srcId="{D71CFA1B-2606-45C1-8AFA-E26289988163}" destId="{53968F85-3BAB-4405-84AD-C500C14A8AAD}" srcOrd="1" destOrd="0" presId="urn:microsoft.com/office/officeart/2008/layout/LinedList"/>
    <dgm:cxn modelId="{83AC1EC5-3091-4C59-A65B-873B8AAC83B2}" type="presParOf" srcId="{32372084-E86E-417A-A202-7916C5537AA0}" destId="{03F98338-D2C4-4DEE-BE22-3DE966631A62}" srcOrd="12" destOrd="0" presId="urn:microsoft.com/office/officeart/2008/layout/LinedList"/>
    <dgm:cxn modelId="{701806B4-9F0F-41FD-AE83-6120FDDC20BA}" type="presParOf" srcId="{32372084-E86E-417A-A202-7916C5537AA0}" destId="{FE6F1154-9976-47B2-9C4B-86AC4FBEFE5D}" srcOrd="13" destOrd="0" presId="urn:microsoft.com/office/officeart/2008/layout/LinedList"/>
    <dgm:cxn modelId="{67DBBC7F-D4D3-45DB-B270-692619514C67}" type="presParOf" srcId="{FE6F1154-9976-47B2-9C4B-86AC4FBEFE5D}" destId="{11FBA851-660E-4D44-9015-DEB4E68911EC}" srcOrd="0" destOrd="0" presId="urn:microsoft.com/office/officeart/2008/layout/LinedList"/>
    <dgm:cxn modelId="{A854E619-04C6-4B4A-BCC7-D485B2E4D128}" type="presParOf" srcId="{FE6F1154-9976-47B2-9C4B-86AC4FBEFE5D}" destId="{965F741C-060A-4715-B3CF-E1AC340ADD2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8F169A0-B274-4DCB-9EDF-8BA1D7BC6547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CDE22B1-E7E1-4549-8307-A226F6EB7820}">
      <dgm:prSet phldrT="[Texto]" custT="1"/>
      <dgm:spPr/>
      <dgm:t>
        <a:bodyPr/>
        <a:lstStyle/>
        <a:p>
          <a:r>
            <a:rPr lang="pt-BR" sz="2000" dirty="0"/>
            <a:t>Perspectiva</a:t>
          </a:r>
        </a:p>
      </dgm:t>
    </dgm:pt>
    <dgm:pt modelId="{1155E3FE-0333-4329-9EA0-AAC5AFB6F9A9}" type="parTrans" cxnId="{B9D9D240-FADA-422C-9399-1B5CB9E3C86A}">
      <dgm:prSet/>
      <dgm:spPr/>
      <dgm:t>
        <a:bodyPr/>
        <a:lstStyle/>
        <a:p>
          <a:endParaRPr lang="pt-BR" sz="1400"/>
        </a:p>
      </dgm:t>
    </dgm:pt>
    <dgm:pt modelId="{53852042-2A44-4AF2-927D-CA177EBA35DE}" type="sibTrans" cxnId="{B9D9D240-FADA-422C-9399-1B5CB9E3C86A}">
      <dgm:prSet/>
      <dgm:spPr/>
      <dgm:t>
        <a:bodyPr/>
        <a:lstStyle/>
        <a:p>
          <a:endParaRPr lang="pt-BR" sz="1400"/>
        </a:p>
      </dgm:t>
    </dgm:pt>
    <dgm:pt modelId="{46961E5F-92F1-49D6-A0A2-DFB166BB5D41}">
      <dgm:prSet phldrT="[Texto]" custT="1"/>
      <dgm:spPr>
        <a:solidFill>
          <a:schemeClr val="accent2">
            <a:lumMod val="75000"/>
            <a:alpha val="9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pt-BR" sz="1400" dirty="0">
              <a:solidFill>
                <a:schemeClr val="bg1"/>
              </a:solidFill>
            </a:rPr>
            <a:t>Fluxo de controle</a:t>
          </a:r>
        </a:p>
      </dgm:t>
    </dgm:pt>
    <dgm:pt modelId="{E2E0EB8F-BE34-4902-8F6E-A7E55A1DC0DF}" type="parTrans" cxnId="{2F4FE2AA-8F13-458B-BCE3-61F0954A3B05}">
      <dgm:prSet/>
      <dgm:spPr/>
      <dgm:t>
        <a:bodyPr/>
        <a:lstStyle/>
        <a:p>
          <a:endParaRPr lang="pt-BR" sz="1400"/>
        </a:p>
      </dgm:t>
    </dgm:pt>
    <dgm:pt modelId="{24455648-9883-45F3-8FBF-8D7DF30EAD71}" type="sibTrans" cxnId="{2F4FE2AA-8F13-458B-BCE3-61F0954A3B05}">
      <dgm:prSet/>
      <dgm:spPr/>
      <dgm:t>
        <a:bodyPr/>
        <a:lstStyle/>
        <a:p>
          <a:endParaRPr lang="pt-BR" sz="1400"/>
        </a:p>
      </dgm:t>
    </dgm:pt>
    <dgm:pt modelId="{2F7695A5-E3C9-4AA9-9791-83F8B518DAAA}">
      <dgm:prSet phldrT="[Texto]" custT="1"/>
      <dgm:spPr>
        <a:solidFill>
          <a:schemeClr val="bg1"/>
        </a:solidFill>
        <a:ln>
          <a:solidFill>
            <a:srgbClr val="4472C4"/>
          </a:solidFill>
        </a:ln>
      </dgm:spPr>
      <dgm:t>
        <a:bodyPr/>
        <a:lstStyle/>
        <a:p>
          <a:r>
            <a:rPr lang="pt-BR" sz="1400" dirty="0">
              <a:solidFill>
                <a:schemeClr val="tx1"/>
              </a:solidFill>
            </a:rPr>
            <a:t>Tempo</a:t>
          </a:r>
        </a:p>
      </dgm:t>
    </dgm:pt>
    <dgm:pt modelId="{C5255F05-4407-4678-9422-3E450B5002C5}" type="parTrans" cxnId="{AD4B63E6-A347-414F-AD23-935CAF22D994}">
      <dgm:prSet/>
      <dgm:spPr/>
      <dgm:t>
        <a:bodyPr/>
        <a:lstStyle/>
        <a:p>
          <a:endParaRPr lang="pt-BR" sz="1400"/>
        </a:p>
      </dgm:t>
    </dgm:pt>
    <dgm:pt modelId="{CDDF59A0-F552-4155-BA74-4A748C31496A}" type="sibTrans" cxnId="{AD4B63E6-A347-414F-AD23-935CAF22D994}">
      <dgm:prSet/>
      <dgm:spPr/>
      <dgm:t>
        <a:bodyPr/>
        <a:lstStyle/>
        <a:p>
          <a:endParaRPr lang="pt-BR" sz="1400"/>
        </a:p>
      </dgm:t>
    </dgm:pt>
    <dgm:pt modelId="{60FA6B0B-874E-4CD0-805A-E3A269072587}">
      <dgm:prSet phldrT="[Texto]" custT="1"/>
      <dgm:spPr>
        <a:solidFill>
          <a:schemeClr val="bg1"/>
        </a:solidFill>
        <a:ln>
          <a:solidFill>
            <a:srgbClr val="4472C4"/>
          </a:solidFill>
        </a:ln>
      </dgm:spPr>
      <dgm:t>
        <a:bodyPr/>
        <a:lstStyle/>
        <a:p>
          <a:r>
            <a:rPr lang="pt-BR" sz="1400" dirty="0">
              <a:solidFill>
                <a:schemeClr val="tx1"/>
              </a:solidFill>
            </a:rPr>
            <a:t>Recursos</a:t>
          </a:r>
        </a:p>
      </dgm:t>
    </dgm:pt>
    <dgm:pt modelId="{ACDE502A-F14E-448D-8CE9-D847827FBD0B}" type="parTrans" cxnId="{CC64437E-FA41-4E68-B592-48143C416AE3}">
      <dgm:prSet/>
      <dgm:spPr/>
      <dgm:t>
        <a:bodyPr/>
        <a:lstStyle/>
        <a:p>
          <a:endParaRPr lang="pt-BR" sz="1400"/>
        </a:p>
      </dgm:t>
    </dgm:pt>
    <dgm:pt modelId="{68AB815E-4BCF-4B5A-A0A7-F7E1E06436E0}" type="sibTrans" cxnId="{CC64437E-FA41-4E68-B592-48143C416AE3}">
      <dgm:prSet/>
      <dgm:spPr/>
      <dgm:t>
        <a:bodyPr/>
        <a:lstStyle/>
        <a:p>
          <a:endParaRPr lang="pt-BR" sz="1400"/>
        </a:p>
      </dgm:t>
    </dgm:pt>
    <dgm:pt modelId="{63B33929-3025-4077-B5FF-D9F7AF6B0541}">
      <dgm:prSet phldrT="[Texto]" custT="1"/>
      <dgm:spPr>
        <a:solidFill>
          <a:schemeClr val="bg1"/>
        </a:solidFill>
        <a:ln>
          <a:solidFill>
            <a:srgbClr val="4472C4"/>
          </a:solidFill>
        </a:ln>
      </dgm:spPr>
      <dgm:t>
        <a:bodyPr/>
        <a:lstStyle/>
        <a:p>
          <a:r>
            <a:rPr lang="pt-BR" sz="1400" dirty="0">
              <a:solidFill>
                <a:schemeClr val="tx1"/>
              </a:solidFill>
            </a:rPr>
            <a:t>Dados</a:t>
          </a:r>
        </a:p>
      </dgm:t>
    </dgm:pt>
    <dgm:pt modelId="{172128C1-6AC4-4347-AC22-3295EB107AFE}" type="parTrans" cxnId="{5077641B-DBA5-410A-B86A-89B671959A06}">
      <dgm:prSet/>
      <dgm:spPr/>
      <dgm:t>
        <a:bodyPr/>
        <a:lstStyle/>
        <a:p>
          <a:endParaRPr lang="pt-BR" sz="1400"/>
        </a:p>
      </dgm:t>
    </dgm:pt>
    <dgm:pt modelId="{8AC4DEBF-CCC6-4BB1-A069-F055873BF9CD}" type="sibTrans" cxnId="{5077641B-DBA5-410A-B86A-89B671959A06}">
      <dgm:prSet/>
      <dgm:spPr/>
      <dgm:t>
        <a:bodyPr/>
        <a:lstStyle/>
        <a:p>
          <a:endParaRPr lang="pt-BR" sz="1400"/>
        </a:p>
      </dgm:t>
    </dgm:pt>
    <dgm:pt modelId="{1C2B4F80-614E-4F1C-9F2C-9E6F72329107}" type="pres">
      <dgm:prSet presAssocID="{B8F169A0-B274-4DCB-9EDF-8BA1D7BC654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344C36-8950-4FDF-8F39-8E3E8937D696}" type="pres">
      <dgm:prSet presAssocID="{BCDE22B1-E7E1-4549-8307-A226F6EB7820}" presName="root" presStyleCnt="0"/>
      <dgm:spPr/>
    </dgm:pt>
    <dgm:pt modelId="{72134292-C2DD-4D2D-98FC-5ECDC244CD3F}" type="pres">
      <dgm:prSet presAssocID="{BCDE22B1-E7E1-4549-8307-A226F6EB7820}" presName="rootComposite" presStyleCnt="0"/>
      <dgm:spPr/>
    </dgm:pt>
    <dgm:pt modelId="{91237C87-140C-4809-A2AB-87D876EFBE07}" type="pres">
      <dgm:prSet presAssocID="{BCDE22B1-E7E1-4549-8307-A226F6EB7820}" presName="rootText" presStyleLbl="node1" presStyleIdx="0" presStyleCnt="1" custScaleX="235246" custScaleY="128106"/>
      <dgm:spPr/>
    </dgm:pt>
    <dgm:pt modelId="{7117B078-71DD-4935-B5BC-DCF72B0002E4}" type="pres">
      <dgm:prSet presAssocID="{BCDE22B1-E7E1-4549-8307-A226F6EB7820}" presName="rootConnector" presStyleLbl="node1" presStyleIdx="0" presStyleCnt="1"/>
      <dgm:spPr/>
    </dgm:pt>
    <dgm:pt modelId="{01E0978E-8D13-4F48-85E8-8F4B6A482849}" type="pres">
      <dgm:prSet presAssocID="{BCDE22B1-E7E1-4549-8307-A226F6EB7820}" presName="childShape" presStyleCnt="0"/>
      <dgm:spPr/>
    </dgm:pt>
    <dgm:pt modelId="{74E06FF0-1E6D-4F8F-84F7-9BD8A2832D74}" type="pres">
      <dgm:prSet presAssocID="{E2E0EB8F-BE34-4902-8F6E-A7E55A1DC0DF}" presName="Name13" presStyleLbl="parChTrans1D2" presStyleIdx="0" presStyleCnt="4"/>
      <dgm:spPr/>
    </dgm:pt>
    <dgm:pt modelId="{13BD2AB8-7E56-495D-B9CC-20DAA22BD75E}" type="pres">
      <dgm:prSet presAssocID="{46961E5F-92F1-49D6-A0A2-DFB166BB5D41}" presName="childText" presStyleLbl="bgAcc1" presStyleIdx="0" presStyleCnt="4" custScaleX="260155">
        <dgm:presLayoutVars>
          <dgm:bulletEnabled val="1"/>
        </dgm:presLayoutVars>
      </dgm:prSet>
      <dgm:spPr/>
    </dgm:pt>
    <dgm:pt modelId="{6D2890ED-3BB3-445A-A7A9-3B9A65813370}" type="pres">
      <dgm:prSet presAssocID="{C5255F05-4407-4678-9422-3E450B5002C5}" presName="Name13" presStyleLbl="parChTrans1D2" presStyleIdx="1" presStyleCnt="4"/>
      <dgm:spPr/>
    </dgm:pt>
    <dgm:pt modelId="{0BD2A6D5-57D1-4B96-8EF2-698C2082C547}" type="pres">
      <dgm:prSet presAssocID="{2F7695A5-E3C9-4AA9-9791-83F8B518DAAA}" presName="childText" presStyleLbl="bgAcc1" presStyleIdx="1" presStyleCnt="4" custScaleX="260155">
        <dgm:presLayoutVars>
          <dgm:bulletEnabled val="1"/>
        </dgm:presLayoutVars>
      </dgm:prSet>
      <dgm:spPr/>
    </dgm:pt>
    <dgm:pt modelId="{46953366-8757-41EF-AB20-9E7E66581B90}" type="pres">
      <dgm:prSet presAssocID="{ACDE502A-F14E-448D-8CE9-D847827FBD0B}" presName="Name13" presStyleLbl="parChTrans1D2" presStyleIdx="2" presStyleCnt="4"/>
      <dgm:spPr/>
    </dgm:pt>
    <dgm:pt modelId="{2B30BB78-5999-408F-AD63-F6E78944B845}" type="pres">
      <dgm:prSet presAssocID="{60FA6B0B-874E-4CD0-805A-E3A269072587}" presName="childText" presStyleLbl="bgAcc1" presStyleIdx="2" presStyleCnt="4" custScaleX="260155">
        <dgm:presLayoutVars>
          <dgm:bulletEnabled val="1"/>
        </dgm:presLayoutVars>
      </dgm:prSet>
      <dgm:spPr/>
    </dgm:pt>
    <dgm:pt modelId="{026EC94D-E85C-43F6-9DC6-C8F67EC49096}" type="pres">
      <dgm:prSet presAssocID="{172128C1-6AC4-4347-AC22-3295EB107AFE}" presName="Name13" presStyleLbl="parChTrans1D2" presStyleIdx="3" presStyleCnt="4"/>
      <dgm:spPr/>
    </dgm:pt>
    <dgm:pt modelId="{544AD730-E0E6-406C-8548-6CB8ABEB4C7B}" type="pres">
      <dgm:prSet presAssocID="{63B33929-3025-4077-B5FF-D9F7AF6B0541}" presName="childText" presStyleLbl="bgAcc1" presStyleIdx="3" presStyleCnt="4" custScaleX="260155">
        <dgm:presLayoutVars>
          <dgm:bulletEnabled val="1"/>
        </dgm:presLayoutVars>
      </dgm:prSet>
      <dgm:spPr/>
    </dgm:pt>
  </dgm:ptLst>
  <dgm:cxnLst>
    <dgm:cxn modelId="{5077641B-DBA5-410A-B86A-89B671959A06}" srcId="{BCDE22B1-E7E1-4549-8307-A226F6EB7820}" destId="{63B33929-3025-4077-B5FF-D9F7AF6B0541}" srcOrd="3" destOrd="0" parTransId="{172128C1-6AC4-4347-AC22-3295EB107AFE}" sibTransId="{8AC4DEBF-CCC6-4BB1-A069-F055873BF9CD}"/>
    <dgm:cxn modelId="{38196E38-16E9-4D2B-AA22-68CF2FB753DB}" type="presOf" srcId="{172128C1-6AC4-4347-AC22-3295EB107AFE}" destId="{026EC94D-E85C-43F6-9DC6-C8F67EC49096}" srcOrd="0" destOrd="0" presId="urn:microsoft.com/office/officeart/2005/8/layout/hierarchy3"/>
    <dgm:cxn modelId="{B9D9D240-FADA-422C-9399-1B5CB9E3C86A}" srcId="{B8F169A0-B274-4DCB-9EDF-8BA1D7BC6547}" destId="{BCDE22B1-E7E1-4549-8307-A226F6EB7820}" srcOrd="0" destOrd="0" parTransId="{1155E3FE-0333-4329-9EA0-AAC5AFB6F9A9}" sibTransId="{53852042-2A44-4AF2-927D-CA177EBA35DE}"/>
    <dgm:cxn modelId="{16E8A364-42D2-4795-9F94-8B5807F336C8}" type="presOf" srcId="{2F7695A5-E3C9-4AA9-9791-83F8B518DAAA}" destId="{0BD2A6D5-57D1-4B96-8EF2-698C2082C547}" srcOrd="0" destOrd="0" presId="urn:microsoft.com/office/officeart/2005/8/layout/hierarchy3"/>
    <dgm:cxn modelId="{2DBC3A71-8C2F-4D0E-A741-48F8EC477B12}" type="presOf" srcId="{ACDE502A-F14E-448D-8CE9-D847827FBD0B}" destId="{46953366-8757-41EF-AB20-9E7E66581B90}" srcOrd="0" destOrd="0" presId="urn:microsoft.com/office/officeart/2005/8/layout/hierarchy3"/>
    <dgm:cxn modelId="{CC64437E-FA41-4E68-B592-48143C416AE3}" srcId="{BCDE22B1-E7E1-4549-8307-A226F6EB7820}" destId="{60FA6B0B-874E-4CD0-805A-E3A269072587}" srcOrd="2" destOrd="0" parTransId="{ACDE502A-F14E-448D-8CE9-D847827FBD0B}" sibTransId="{68AB815E-4BCF-4B5A-A0A7-F7E1E06436E0}"/>
    <dgm:cxn modelId="{D8F73E91-5E32-405E-927C-D8D8BE895042}" type="presOf" srcId="{BCDE22B1-E7E1-4549-8307-A226F6EB7820}" destId="{7117B078-71DD-4935-B5BC-DCF72B0002E4}" srcOrd="1" destOrd="0" presId="urn:microsoft.com/office/officeart/2005/8/layout/hierarchy3"/>
    <dgm:cxn modelId="{B5F13096-C372-4BA8-98D9-12427EC8834C}" type="presOf" srcId="{46961E5F-92F1-49D6-A0A2-DFB166BB5D41}" destId="{13BD2AB8-7E56-495D-B9CC-20DAA22BD75E}" srcOrd="0" destOrd="0" presId="urn:microsoft.com/office/officeart/2005/8/layout/hierarchy3"/>
    <dgm:cxn modelId="{3016FDA6-0532-46D1-9848-1698FE5F044D}" type="presOf" srcId="{BCDE22B1-E7E1-4549-8307-A226F6EB7820}" destId="{91237C87-140C-4809-A2AB-87D876EFBE07}" srcOrd="0" destOrd="0" presId="urn:microsoft.com/office/officeart/2005/8/layout/hierarchy3"/>
    <dgm:cxn modelId="{2F4FE2AA-8F13-458B-BCE3-61F0954A3B05}" srcId="{BCDE22B1-E7E1-4549-8307-A226F6EB7820}" destId="{46961E5F-92F1-49D6-A0A2-DFB166BB5D41}" srcOrd="0" destOrd="0" parTransId="{E2E0EB8F-BE34-4902-8F6E-A7E55A1DC0DF}" sibTransId="{24455648-9883-45F3-8FBF-8D7DF30EAD71}"/>
    <dgm:cxn modelId="{24DB60AC-3845-485B-BBF4-26800B71C4F2}" type="presOf" srcId="{E2E0EB8F-BE34-4902-8F6E-A7E55A1DC0DF}" destId="{74E06FF0-1E6D-4F8F-84F7-9BD8A2832D74}" srcOrd="0" destOrd="0" presId="urn:microsoft.com/office/officeart/2005/8/layout/hierarchy3"/>
    <dgm:cxn modelId="{939F58D9-B999-4807-B2E2-97B8E3907D04}" type="presOf" srcId="{B8F169A0-B274-4DCB-9EDF-8BA1D7BC6547}" destId="{1C2B4F80-614E-4F1C-9F2C-9E6F72329107}" srcOrd="0" destOrd="0" presId="urn:microsoft.com/office/officeart/2005/8/layout/hierarchy3"/>
    <dgm:cxn modelId="{AD4B63E6-A347-414F-AD23-935CAF22D994}" srcId="{BCDE22B1-E7E1-4549-8307-A226F6EB7820}" destId="{2F7695A5-E3C9-4AA9-9791-83F8B518DAAA}" srcOrd="1" destOrd="0" parTransId="{C5255F05-4407-4678-9422-3E450B5002C5}" sibTransId="{CDDF59A0-F552-4155-BA74-4A748C31496A}"/>
    <dgm:cxn modelId="{BE2688ED-F660-4C73-8EB2-1F334C3010FF}" type="presOf" srcId="{63B33929-3025-4077-B5FF-D9F7AF6B0541}" destId="{544AD730-E0E6-406C-8548-6CB8ABEB4C7B}" srcOrd="0" destOrd="0" presId="urn:microsoft.com/office/officeart/2005/8/layout/hierarchy3"/>
    <dgm:cxn modelId="{E9E180EF-EC3D-434B-90A5-6379D719612E}" type="presOf" srcId="{C5255F05-4407-4678-9422-3E450B5002C5}" destId="{6D2890ED-3BB3-445A-A7A9-3B9A65813370}" srcOrd="0" destOrd="0" presId="urn:microsoft.com/office/officeart/2005/8/layout/hierarchy3"/>
    <dgm:cxn modelId="{52DCD6FB-4C3F-4756-BBE9-8F441FAD3E05}" type="presOf" srcId="{60FA6B0B-874E-4CD0-805A-E3A269072587}" destId="{2B30BB78-5999-408F-AD63-F6E78944B845}" srcOrd="0" destOrd="0" presId="urn:microsoft.com/office/officeart/2005/8/layout/hierarchy3"/>
    <dgm:cxn modelId="{E696A020-2650-4A9D-9DD6-9760E41F43CF}" type="presParOf" srcId="{1C2B4F80-614E-4F1C-9F2C-9E6F72329107}" destId="{B5344C36-8950-4FDF-8F39-8E3E8937D696}" srcOrd="0" destOrd="0" presId="urn:microsoft.com/office/officeart/2005/8/layout/hierarchy3"/>
    <dgm:cxn modelId="{86ABB7DF-EC8B-4BA4-996F-73A1D892A701}" type="presParOf" srcId="{B5344C36-8950-4FDF-8F39-8E3E8937D696}" destId="{72134292-C2DD-4D2D-98FC-5ECDC244CD3F}" srcOrd="0" destOrd="0" presId="urn:microsoft.com/office/officeart/2005/8/layout/hierarchy3"/>
    <dgm:cxn modelId="{25251318-4A72-478D-90CE-BF0B75097B84}" type="presParOf" srcId="{72134292-C2DD-4D2D-98FC-5ECDC244CD3F}" destId="{91237C87-140C-4809-A2AB-87D876EFBE07}" srcOrd="0" destOrd="0" presId="urn:microsoft.com/office/officeart/2005/8/layout/hierarchy3"/>
    <dgm:cxn modelId="{E19507C1-B415-49BE-9412-C152E110B11C}" type="presParOf" srcId="{72134292-C2DD-4D2D-98FC-5ECDC244CD3F}" destId="{7117B078-71DD-4935-B5BC-DCF72B0002E4}" srcOrd="1" destOrd="0" presId="urn:microsoft.com/office/officeart/2005/8/layout/hierarchy3"/>
    <dgm:cxn modelId="{45AF3790-09CB-4318-BCA4-850FBEC6F6D4}" type="presParOf" srcId="{B5344C36-8950-4FDF-8F39-8E3E8937D696}" destId="{01E0978E-8D13-4F48-85E8-8F4B6A482849}" srcOrd="1" destOrd="0" presId="urn:microsoft.com/office/officeart/2005/8/layout/hierarchy3"/>
    <dgm:cxn modelId="{6D6156D7-220A-45FA-907F-205488085D4E}" type="presParOf" srcId="{01E0978E-8D13-4F48-85E8-8F4B6A482849}" destId="{74E06FF0-1E6D-4F8F-84F7-9BD8A2832D74}" srcOrd="0" destOrd="0" presId="urn:microsoft.com/office/officeart/2005/8/layout/hierarchy3"/>
    <dgm:cxn modelId="{2B8DF577-DEE2-471A-AEB3-1988A02D8519}" type="presParOf" srcId="{01E0978E-8D13-4F48-85E8-8F4B6A482849}" destId="{13BD2AB8-7E56-495D-B9CC-20DAA22BD75E}" srcOrd="1" destOrd="0" presId="urn:microsoft.com/office/officeart/2005/8/layout/hierarchy3"/>
    <dgm:cxn modelId="{E2360583-D8B6-47D7-A92B-9B90040701DC}" type="presParOf" srcId="{01E0978E-8D13-4F48-85E8-8F4B6A482849}" destId="{6D2890ED-3BB3-445A-A7A9-3B9A65813370}" srcOrd="2" destOrd="0" presId="urn:microsoft.com/office/officeart/2005/8/layout/hierarchy3"/>
    <dgm:cxn modelId="{3F203BC2-340F-4709-A870-4707729275CB}" type="presParOf" srcId="{01E0978E-8D13-4F48-85E8-8F4B6A482849}" destId="{0BD2A6D5-57D1-4B96-8EF2-698C2082C547}" srcOrd="3" destOrd="0" presId="urn:microsoft.com/office/officeart/2005/8/layout/hierarchy3"/>
    <dgm:cxn modelId="{4010387F-D36E-477A-AB39-2892EAB95809}" type="presParOf" srcId="{01E0978E-8D13-4F48-85E8-8F4B6A482849}" destId="{46953366-8757-41EF-AB20-9E7E66581B90}" srcOrd="4" destOrd="0" presId="urn:microsoft.com/office/officeart/2005/8/layout/hierarchy3"/>
    <dgm:cxn modelId="{969F4939-4F53-4F43-B252-933A11D6E0F3}" type="presParOf" srcId="{01E0978E-8D13-4F48-85E8-8F4B6A482849}" destId="{2B30BB78-5999-408F-AD63-F6E78944B845}" srcOrd="5" destOrd="0" presId="urn:microsoft.com/office/officeart/2005/8/layout/hierarchy3"/>
    <dgm:cxn modelId="{85215A79-377A-47AE-B614-1A2BF16D8283}" type="presParOf" srcId="{01E0978E-8D13-4F48-85E8-8F4B6A482849}" destId="{026EC94D-E85C-43F6-9DC6-C8F67EC49096}" srcOrd="6" destOrd="0" presId="urn:microsoft.com/office/officeart/2005/8/layout/hierarchy3"/>
    <dgm:cxn modelId="{64B99681-9AA0-4025-88ED-FDB4D80E78D0}" type="presParOf" srcId="{01E0978E-8D13-4F48-85E8-8F4B6A482849}" destId="{544AD730-E0E6-406C-8548-6CB8ABEB4C7B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8F169A0-B274-4DCB-9EDF-8BA1D7BC6547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CDE22B1-E7E1-4549-8307-A226F6EB7820}">
      <dgm:prSet phldrT="[Texto]" custT="1"/>
      <dgm:spPr/>
      <dgm:t>
        <a:bodyPr/>
        <a:lstStyle/>
        <a:p>
          <a:r>
            <a:rPr lang="pt-BR" sz="2000" dirty="0"/>
            <a:t>Tarefa</a:t>
          </a:r>
        </a:p>
      </dgm:t>
    </dgm:pt>
    <dgm:pt modelId="{1155E3FE-0333-4329-9EA0-AAC5AFB6F9A9}" type="parTrans" cxnId="{B9D9D240-FADA-422C-9399-1B5CB9E3C86A}">
      <dgm:prSet/>
      <dgm:spPr/>
      <dgm:t>
        <a:bodyPr/>
        <a:lstStyle/>
        <a:p>
          <a:endParaRPr lang="pt-BR" sz="1400"/>
        </a:p>
      </dgm:t>
    </dgm:pt>
    <dgm:pt modelId="{53852042-2A44-4AF2-927D-CA177EBA35DE}" type="sibTrans" cxnId="{B9D9D240-FADA-422C-9399-1B5CB9E3C86A}">
      <dgm:prSet/>
      <dgm:spPr/>
      <dgm:t>
        <a:bodyPr/>
        <a:lstStyle/>
        <a:p>
          <a:endParaRPr lang="pt-BR" sz="1400"/>
        </a:p>
      </dgm:t>
    </dgm:pt>
    <dgm:pt modelId="{46961E5F-92F1-49D6-A0A2-DFB166BB5D41}">
      <dgm:prSet phldrT="[Texto]" custT="1"/>
      <dgm:spPr>
        <a:solidFill>
          <a:schemeClr val="accent2">
            <a:lumMod val="75000"/>
            <a:alpha val="9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pt-BR" sz="1400" dirty="0">
              <a:solidFill>
                <a:schemeClr val="bg1"/>
              </a:solidFill>
            </a:rPr>
            <a:t>Detecção</a:t>
          </a:r>
        </a:p>
      </dgm:t>
    </dgm:pt>
    <dgm:pt modelId="{E2E0EB8F-BE34-4902-8F6E-A7E55A1DC0DF}" type="parTrans" cxnId="{2F4FE2AA-8F13-458B-BCE3-61F0954A3B05}">
      <dgm:prSet/>
      <dgm:spPr/>
      <dgm:t>
        <a:bodyPr/>
        <a:lstStyle/>
        <a:p>
          <a:endParaRPr lang="pt-BR" sz="1400"/>
        </a:p>
      </dgm:t>
    </dgm:pt>
    <dgm:pt modelId="{24455648-9883-45F3-8FBF-8D7DF30EAD71}" type="sibTrans" cxnId="{2F4FE2AA-8F13-458B-BCE3-61F0954A3B05}">
      <dgm:prSet/>
      <dgm:spPr/>
      <dgm:t>
        <a:bodyPr/>
        <a:lstStyle/>
        <a:p>
          <a:endParaRPr lang="pt-BR" sz="1400"/>
        </a:p>
      </dgm:t>
    </dgm:pt>
    <dgm:pt modelId="{2F7695A5-E3C9-4AA9-9791-83F8B518DAAA}">
      <dgm:prSet phldrT="[Texto]" custT="1"/>
      <dgm:spPr>
        <a:solidFill>
          <a:schemeClr val="bg1"/>
        </a:solidFill>
        <a:ln>
          <a:solidFill>
            <a:srgbClr val="4472C4"/>
          </a:solidFill>
        </a:ln>
      </dgm:spPr>
      <dgm:t>
        <a:bodyPr/>
        <a:lstStyle/>
        <a:p>
          <a:r>
            <a:rPr lang="pt-BR" sz="1400" dirty="0">
              <a:solidFill>
                <a:schemeClr val="tx1"/>
              </a:solidFill>
            </a:rPr>
            <a:t>Localização</a:t>
          </a:r>
        </a:p>
      </dgm:t>
    </dgm:pt>
    <dgm:pt modelId="{C5255F05-4407-4678-9422-3E450B5002C5}" type="parTrans" cxnId="{AD4B63E6-A347-414F-AD23-935CAF22D994}">
      <dgm:prSet/>
      <dgm:spPr/>
      <dgm:t>
        <a:bodyPr/>
        <a:lstStyle/>
        <a:p>
          <a:endParaRPr lang="pt-BR" sz="1400"/>
        </a:p>
      </dgm:t>
    </dgm:pt>
    <dgm:pt modelId="{CDDF59A0-F552-4155-BA74-4A748C31496A}" type="sibTrans" cxnId="{AD4B63E6-A347-414F-AD23-935CAF22D994}">
      <dgm:prSet/>
      <dgm:spPr/>
      <dgm:t>
        <a:bodyPr/>
        <a:lstStyle/>
        <a:p>
          <a:endParaRPr lang="pt-BR" sz="1400"/>
        </a:p>
      </dgm:t>
    </dgm:pt>
    <dgm:pt modelId="{60FA6B0B-874E-4CD0-805A-E3A269072587}">
      <dgm:prSet phldrT="[Texto]" custT="1"/>
      <dgm:spPr>
        <a:solidFill>
          <a:schemeClr val="bg1"/>
        </a:solidFill>
        <a:ln>
          <a:solidFill>
            <a:srgbClr val="4472C4"/>
          </a:solidFill>
        </a:ln>
      </dgm:spPr>
      <dgm:t>
        <a:bodyPr/>
        <a:lstStyle/>
        <a:p>
          <a:r>
            <a:rPr lang="pt-BR" sz="1400" dirty="0">
              <a:solidFill>
                <a:schemeClr val="tx1"/>
              </a:solidFill>
            </a:rPr>
            <a:t>Caracterização</a:t>
          </a:r>
        </a:p>
      </dgm:t>
    </dgm:pt>
    <dgm:pt modelId="{ACDE502A-F14E-448D-8CE9-D847827FBD0B}" type="parTrans" cxnId="{CC64437E-FA41-4E68-B592-48143C416AE3}">
      <dgm:prSet/>
      <dgm:spPr/>
      <dgm:t>
        <a:bodyPr/>
        <a:lstStyle/>
        <a:p>
          <a:endParaRPr lang="pt-BR" sz="1400"/>
        </a:p>
      </dgm:t>
    </dgm:pt>
    <dgm:pt modelId="{68AB815E-4BCF-4B5A-A0A7-F7E1E06436E0}" type="sibTrans" cxnId="{CC64437E-FA41-4E68-B592-48143C416AE3}">
      <dgm:prSet/>
      <dgm:spPr/>
      <dgm:t>
        <a:bodyPr/>
        <a:lstStyle/>
        <a:p>
          <a:endParaRPr lang="pt-BR" sz="1400"/>
        </a:p>
      </dgm:t>
    </dgm:pt>
    <dgm:pt modelId="{63B33929-3025-4077-B5FF-D9F7AF6B0541}">
      <dgm:prSet phldrT="[Texto]" custT="1"/>
      <dgm:spPr/>
      <dgm:t>
        <a:bodyPr/>
        <a:lstStyle/>
        <a:p>
          <a:r>
            <a:rPr lang="pt-BR" sz="1400" dirty="0"/>
            <a:t>Explicação</a:t>
          </a:r>
        </a:p>
      </dgm:t>
    </dgm:pt>
    <dgm:pt modelId="{172128C1-6AC4-4347-AC22-3295EB107AFE}" type="parTrans" cxnId="{5077641B-DBA5-410A-B86A-89B671959A06}">
      <dgm:prSet/>
      <dgm:spPr/>
      <dgm:t>
        <a:bodyPr/>
        <a:lstStyle/>
        <a:p>
          <a:endParaRPr lang="pt-BR" sz="1400"/>
        </a:p>
      </dgm:t>
    </dgm:pt>
    <dgm:pt modelId="{8AC4DEBF-CCC6-4BB1-A069-F055873BF9CD}" type="sibTrans" cxnId="{5077641B-DBA5-410A-B86A-89B671959A06}">
      <dgm:prSet/>
      <dgm:spPr/>
      <dgm:t>
        <a:bodyPr/>
        <a:lstStyle/>
        <a:p>
          <a:endParaRPr lang="pt-BR" sz="1400"/>
        </a:p>
      </dgm:t>
    </dgm:pt>
    <dgm:pt modelId="{1C2B4F80-614E-4F1C-9F2C-9E6F72329107}" type="pres">
      <dgm:prSet presAssocID="{B8F169A0-B274-4DCB-9EDF-8BA1D7BC654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344C36-8950-4FDF-8F39-8E3E8937D696}" type="pres">
      <dgm:prSet presAssocID="{BCDE22B1-E7E1-4549-8307-A226F6EB7820}" presName="root" presStyleCnt="0"/>
      <dgm:spPr/>
    </dgm:pt>
    <dgm:pt modelId="{72134292-C2DD-4D2D-98FC-5ECDC244CD3F}" type="pres">
      <dgm:prSet presAssocID="{BCDE22B1-E7E1-4549-8307-A226F6EB7820}" presName="rootComposite" presStyleCnt="0"/>
      <dgm:spPr/>
    </dgm:pt>
    <dgm:pt modelId="{91237C87-140C-4809-A2AB-87D876EFBE07}" type="pres">
      <dgm:prSet presAssocID="{BCDE22B1-E7E1-4549-8307-A226F6EB7820}" presName="rootText" presStyleLbl="node1" presStyleIdx="0" presStyleCnt="1" custScaleX="225236" custScaleY="128106"/>
      <dgm:spPr/>
    </dgm:pt>
    <dgm:pt modelId="{7117B078-71DD-4935-B5BC-DCF72B0002E4}" type="pres">
      <dgm:prSet presAssocID="{BCDE22B1-E7E1-4549-8307-A226F6EB7820}" presName="rootConnector" presStyleLbl="node1" presStyleIdx="0" presStyleCnt="1"/>
      <dgm:spPr/>
    </dgm:pt>
    <dgm:pt modelId="{01E0978E-8D13-4F48-85E8-8F4B6A482849}" type="pres">
      <dgm:prSet presAssocID="{BCDE22B1-E7E1-4549-8307-A226F6EB7820}" presName="childShape" presStyleCnt="0"/>
      <dgm:spPr/>
    </dgm:pt>
    <dgm:pt modelId="{74E06FF0-1E6D-4F8F-84F7-9BD8A2832D74}" type="pres">
      <dgm:prSet presAssocID="{E2E0EB8F-BE34-4902-8F6E-A7E55A1DC0DF}" presName="Name13" presStyleLbl="parChTrans1D2" presStyleIdx="0" presStyleCnt="4"/>
      <dgm:spPr/>
    </dgm:pt>
    <dgm:pt modelId="{13BD2AB8-7E56-495D-B9CC-20DAA22BD75E}" type="pres">
      <dgm:prSet presAssocID="{46961E5F-92F1-49D6-A0A2-DFB166BB5D41}" presName="childText" presStyleLbl="bgAcc1" presStyleIdx="0" presStyleCnt="4" custScaleX="260155">
        <dgm:presLayoutVars>
          <dgm:bulletEnabled val="1"/>
        </dgm:presLayoutVars>
      </dgm:prSet>
      <dgm:spPr/>
    </dgm:pt>
    <dgm:pt modelId="{6D2890ED-3BB3-445A-A7A9-3B9A65813370}" type="pres">
      <dgm:prSet presAssocID="{C5255F05-4407-4678-9422-3E450B5002C5}" presName="Name13" presStyleLbl="parChTrans1D2" presStyleIdx="1" presStyleCnt="4"/>
      <dgm:spPr/>
    </dgm:pt>
    <dgm:pt modelId="{0BD2A6D5-57D1-4B96-8EF2-698C2082C547}" type="pres">
      <dgm:prSet presAssocID="{2F7695A5-E3C9-4AA9-9791-83F8B518DAAA}" presName="childText" presStyleLbl="bgAcc1" presStyleIdx="1" presStyleCnt="4" custScaleX="260155">
        <dgm:presLayoutVars>
          <dgm:bulletEnabled val="1"/>
        </dgm:presLayoutVars>
      </dgm:prSet>
      <dgm:spPr/>
    </dgm:pt>
    <dgm:pt modelId="{46953366-8757-41EF-AB20-9E7E66581B90}" type="pres">
      <dgm:prSet presAssocID="{ACDE502A-F14E-448D-8CE9-D847827FBD0B}" presName="Name13" presStyleLbl="parChTrans1D2" presStyleIdx="2" presStyleCnt="4"/>
      <dgm:spPr/>
    </dgm:pt>
    <dgm:pt modelId="{2B30BB78-5999-408F-AD63-F6E78944B845}" type="pres">
      <dgm:prSet presAssocID="{60FA6B0B-874E-4CD0-805A-E3A269072587}" presName="childText" presStyleLbl="bgAcc1" presStyleIdx="2" presStyleCnt="4" custScaleX="260155">
        <dgm:presLayoutVars>
          <dgm:bulletEnabled val="1"/>
        </dgm:presLayoutVars>
      </dgm:prSet>
      <dgm:spPr/>
    </dgm:pt>
    <dgm:pt modelId="{026EC94D-E85C-43F6-9DC6-C8F67EC49096}" type="pres">
      <dgm:prSet presAssocID="{172128C1-6AC4-4347-AC22-3295EB107AFE}" presName="Name13" presStyleLbl="parChTrans1D2" presStyleIdx="3" presStyleCnt="4"/>
      <dgm:spPr/>
    </dgm:pt>
    <dgm:pt modelId="{544AD730-E0E6-406C-8548-6CB8ABEB4C7B}" type="pres">
      <dgm:prSet presAssocID="{63B33929-3025-4077-B5FF-D9F7AF6B0541}" presName="childText" presStyleLbl="bgAcc1" presStyleIdx="3" presStyleCnt="4" custScaleX="260155">
        <dgm:presLayoutVars>
          <dgm:bulletEnabled val="1"/>
        </dgm:presLayoutVars>
      </dgm:prSet>
      <dgm:spPr/>
    </dgm:pt>
  </dgm:ptLst>
  <dgm:cxnLst>
    <dgm:cxn modelId="{5077641B-DBA5-410A-B86A-89B671959A06}" srcId="{BCDE22B1-E7E1-4549-8307-A226F6EB7820}" destId="{63B33929-3025-4077-B5FF-D9F7AF6B0541}" srcOrd="3" destOrd="0" parTransId="{172128C1-6AC4-4347-AC22-3295EB107AFE}" sibTransId="{8AC4DEBF-CCC6-4BB1-A069-F055873BF9CD}"/>
    <dgm:cxn modelId="{38196E38-16E9-4D2B-AA22-68CF2FB753DB}" type="presOf" srcId="{172128C1-6AC4-4347-AC22-3295EB107AFE}" destId="{026EC94D-E85C-43F6-9DC6-C8F67EC49096}" srcOrd="0" destOrd="0" presId="urn:microsoft.com/office/officeart/2005/8/layout/hierarchy3"/>
    <dgm:cxn modelId="{B9D9D240-FADA-422C-9399-1B5CB9E3C86A}" srcId="{B8F169A0-B274-4DCB-9EDF-8BA1D7BC6547}" destId="{BCDE22B1-E7E1-4549-8307-A226F6EB7820}" srcOrd="0" destOrd="0" parTransId="{1155E3FE-0333-4329-9EA0-AAC5AFB6F9A9}" sibTransId="{53852042-2A44-4AF2-927D-CA177EBA35DE}"/>
    <dgm:cxn modelId="{16E8A364-42D2-4795-9F94-8B5807F336C8}" type="presOf" srcId="{2F7695A5-E3C9-4AA9-9791-83F8B518DAAA}" destId="{0BD2A6D5-57D1-4B96-8EF2-698C2082C547}" srcOrd="0" destOrd="0" presId="urn:microsoft.com/office/officeart/2005/8/layout/hierarchy3"/>
    <dgm:cxn modelId="{2DBC3A71-8C2F-4D0E-A741-48F8EC477B12}" type="presOf" srcId="{ACDE502A-F14E-448D-8CE9-D847827FBD0B}" destId="{46953366-8757-41EF-AB20-9E7E66581B90}" srcOrd="0" destOrd="0" presId="urn:microsoft.com/office/officeart/2005/8/layout/hierarchy3"/>
    <dgm:cxn modelId="{CC64437E-FA41-4E68-B592-48143C416AE3}" srcId="{BCDE22B1-E7E1-4549-8307-A226F6EB7820}" destId="{60FA6B0B-874E-4CD0-805A-E3A269072587}" srcOrd="2" destOrd="0" parTransId="{ACDE502A-F14E-448D-8CE9-D847827FBD0B}" sibTransId="{68AB815E-4BCF-4B5A-A0A7-F7E1E06436E0}"/>
    <dgm:cxn modelId="{D8F73E91-5E32-405E-927C-D8D8BE895042}" type="presOf" srcId="{BCDE22B1-E7E1-4549-8307-A226F6EB7820}" destId="{7117B078-71DD-4935-B5BC-DCF72B0002E4}" srcOrd="1" destOrd="0" presId="urn:microsoft.com/office/officeart/2005/8/layout/hierarchy3"/>
    <dgm:cxn modelId="{B5F13096-C372-4BA8-98D9-12427EC8834C}" type="presOf" srcId="{46961E5F-92F1-49D6-A0A2-DFB166BB5D41}" destId="{13BD2AB8-7E56-495D-B9CC-20DAA22BD75E}" srcOrd="0" destOrd="0" presId="urn:microsoft.com/office/officeart/2005/8/layout/hierarchy3"/>
    <dgm:cxn modelId="{3016FDA6-0532-46D1-9848-1698FE5F044D}" type="presOf" srcId="{BCDE22B1-E7E1-4549-8307-A226F6EB7820}" destId="{91237C87-140C-4809-A2AB-87D876EFBE07}" srcOrd="0" destOrd="0" presId="urn:microsoft.com/office/officeart/2005/8/layout/hierarchy3"/>
    <dgm:cxn modelId="{2F4FE2AA-8F13-458B-BCE3-61F0954A3B05}" srcId="{BCDE22B1-E7E1-4549-8307-A226F6EB7820}" destId="{46961E5F-92F1-49D6-A0A2-DFB166BB5D41}" srcOrd="0" destOrd="0" parTransId="{E2E0EB8F-BE34-4902-8F6E-A7E55A1DC0DF}" sibTransId="{24455648-9883-45F3-8FBF-8D7DF30EAD71}"/>
    <dgm:cxn modelId="{24DB60AC-3845-485B-BBF4-26800B71C4F2}" type="presOf" srcId="{E2E0EB8F-BE34-4902-8F6E-A7E55A1DC0DF}" destId="{74E06FF0-1E6D-4F8F-84F7-9BD8A2832D74}" srcOrd="0" destOrd="0" presId="urn:microsoft.com/office/officeart/2005/8/layout/hierarchy3"/>
    <dgm:cxn modelId="{939F58D9-B999-4807-B2E2-97B8E3907D04}" type="presOf" srcId="{B8F169A0-B274-4DCB-9EDF-8BA1D7BC6547}" destId="{1C2B4F80-614E-4F1C-9F2C-9E6F72329107}" srcOrd="0" destOrd="0" presId="urn:microsoft.com/office/officeart/2005/8/layout/hierarchy3"/>
    <dgm:cxn modelId="{AD4B63E6-A347-414F-AD23-935CAF22D994}" srcId="{BCDE22B1-E7E1-4549-8307-A226F6EB7820}" destId="{2F7695A5-E3C9-4AA9-9791-83F8B518DAAA}" srcOrd="1" destOrd="0" parTransId="{C5255F05-4407-4678-9422-3E450B5002C5}" sibTransId="{CDDF59A0-F552-4155-BA74-4A748C31496A}"/>
    <dgm:cxn modelId="{BE2688ED-F660-4C73-8EB2-1F334C3010FF}" type="presOf" srcId="{63B33929-3025-4077-B5FF-D9F7AF6B0541}" destId="{544AD730-E0E6-406C-8548-6CB8ABEB4C7B}" srcOrd="0" destOrd="0" presId="urn:microsoft.com/office/officeart/2005/8/layout/hierarchy3"/>
    <dgm:cxn modelId="{E9E180EF-EC3D-434B-90A5-6379D719612E}" type="presOf" srcId="{C5255F05-4407-4678-9422-3E450B5002C5}" destId="{6D2890ED-3BB3-445A-A7A9-3B9A65813370}" srcOrd="0" destOrd="0" presId="urn:microsoft.com/office/officeart/2005/8/layout/hierarchy3"/>
    <dgm:cxn modelId="{52DCD6FB-4C3F-4756-BBE9-8F441FAD3E05}" type="presOf" srcId="{60FA6B0B-874E-4CD0-805A-E3A269072587}" destId="{2B30BB78-5999-408F-AD63-F6E78944B845}" srcOrd="0" destOrd="0" presId="urn:microsoft.com/office/officeart/2005/8/layout/hierarchy3"/>
    <dgm:cxn modelId="{E696A020-2650-4A9D-9DD6-9760E41F43CF}" type="presParOf" srcId="{1C2B4F80-614E-4F1C-9F2C-9E6F72329107}" destId="{B5344C36-8950-4FDF-8F39-8E3E8937D696}" srcOrd="0" destOrd="0" presId="urn:microsoft.com/office/officeart/2005/8/layout/hierarchy3"/>
    <dgm:cxn modelId="{86ABB7DF-EC8B-4BA4-996F-73A1D892A701}" type="presParOf" srcId="{B5344C36-8950-4FDF-8F39-8E3E8937D696}" destId="{72134292-C2DD-4D2D-98FC-5ECDC244CD3F}" srcOrd="0" destOrd="0" presId="urn:microsoft.com/office/officeart/2005/8/layout/hierarchy3"/>
    <dgm:cxn modelId="{25251318-4A72-478D-90CE-BF0B75097B84}" type="presParOf" srcId="{72134292-C2DD-4D2D-98FC-5ECDC244CD3F}" destId="{91237C87-140C-4809-A2AB-87D876EFBE07}" srcOrd="0" destOrd="0" presId="urn:microsoft.com/office/officeart/2005/8/layout/hierarchy3"/>
    <dgm:cxn modelId="{E19507C1-B415-49BE-9412-C152E110B11C}" type="presParOf" srcId="{72134292-C2DD-4D2D-98FC-5ECDC244CD3F}" destId="{7117B078-71DD-4935-B5BC-DCF72B0002E4}" srcOrd="1" destOrd="0" presId="urn:microsoft.com/office/officeart/2005/8/layout/hierarchy3"/>
    <dgm:cxn modelId="{45AF3790-09CB-4318-BCA4-850FBEC6F6D4}" type="presParOf" srcId="{B5344C36-8950-4FDF-8F39-8E3E8937D696}" destId="{01E0978E-8D13-4F48-85E8-8F4B6A482849}" srcOrd="1" destOrd="0" presId="urn:microsoft.com/office/officeart/2005/8/layout/hierarchy3"/>
    <dgm:cxn modelId="{6D6156D7-220A-45FA-907F-205488085D4E}" type="presParOf" srcId="{01E0978E-8D13-4F48-85E8-8F4B6A482849}" destId="{74E06FF0-1E6D-4F8F-84F7-9BD8A2832D74}" srcOrd="0" destOrd="0" presId="urn:microsoft.com/office/officeart/2005/8/layout/hierarchy3"/>
    <dgm:cxn modelId="{2B8DF577-DEE2-471A-AEB3-1988A02D8519}" type="presParOf" srcId="{01E0978E-8D13-4F48-85E8-8F4B6A482849}" destId="{13BD2AB8-7E56-495D-B9CC-20DAA22BD75E}" srcOrd="1" destOrd="0" presId="urn:microsoft.com/office/officeart/2005/8/layout/hierarchy3"/>
    <dgm:cxn modelId="{E2360583-D8B6-47D7-A92B-9B90040701DC}" type="presParOf" srcId="{01E0978E-8D13-4F48-85E8-8F4B6A482849}" destId="{6D2890ED-3BB3-445A-A7A9-3B9A65813370}" srcOrd="2" destOrd="0" presId="urn:microsoft.com/office/officeart/2005/8/layout/hierarchy3"/>
    <dgm:cxn modelId="{3F203BC2-340F-4709-A870-4707729275CB}" type="presParOf" srcId="{01E0978E-8D13-4F48-85E8-8F4B6A482849}" destId="{0BD2A6D5-57D1-4B96-8EF2-698C2082C547}" srcOrd="3" destOrd="0" presId="urn:microsoft.com/office/officeart/2005/8/layout/hierarchy3"/>
    <dgm:cxn modelId="{4010387F-D36E-477A-AB39-2892EAB95809}" type="presParOf" srcId="{01E0978E-8D13-4F48-85E8-8F4B6A482849}" destId="{46953366-8757-41EF-AB20-9E7E66581B90}" srcOrd="4" destOrd="0" presId="urn:microsoft.com/office/officeart/2005/8/layout/hierarchy3"/>
    <dgm:cxn modelId="{969F4939-4F53-4F43-B252-933A11D6E0F3}" type="presParOf" srcId="{01E0978E-8D13-4F48-85E8-8F4B6A482849}" destId="{2B30BB78-5999-408F-AD63-F6E78944B845}" srcOrd="5" destOrd="0" presId="urn:microsoft.com/office/officeart/2005/8/layout/hierarchy3"/>
    <dgm:cxn modelId="{85215A79-377A-47AE-B614-1A2BF16D8283}" type="presParOf" srcId="{01E0978E-8D13-4F48-85E8-8F4B6A482849}" destId="{026EC94D-E85C-43F6-9DC6-C8F67EC49096}" srcOrd="6" destOrd="0" presId="urn:microsoft.com/office/officeart/2005/8/layout/hierarchy3"/>
    <dgm:cxn modelId="{64B99681-9AA0-4025-88ED-FDB4D80E78D0}" type="presParOf" srcId="{01E0978E-8D13-4F48-85E8-8F4B6A482849}" destId="{544AD730-E0E6-406C-8548-6CB8ABEB4C7B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8F169A0-B274-4DCB-9EDF-8BA1D7BC6547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CDE22B1-E7E1-4549-8307-A226F6EB7820}">
      <dgm:prSet phldrT="[Texto]" custT="1"/>
      <dgm:spPr/>
      <dgm:t>
        <a:bodyPr/>
        <a:lstStyle/>
        <a:p>
          <a:r>
            <a:rPr lang="pt-BR" sz="2000" dirty="0"/>
            <a:t>Tipo de mudança</a:t>
          </a:r>
        </a:p>
      </dgm:t>
    </dgm:pt>
    <dgm:pt modelId="{1155E3FE-0333-4329-9EA0-AAC5AFB6F9A9}" type="parTrans" cxnId="{B9D9D240-FADA-422C-9399-1B5CB9E3C86A}">
      <dgm:prSet/>
      <dgm:spPr/>
      <dgm:t>
        <a:bodyPr/>
        <a:lstStyle/>
        <a:p>
          <a:endParaRPr lang="pt-BR" sz="1400"/>
        </a:p>
      </dgm:t>
    </dgm:pt>
    <dgm:pt modelId="{53852042-2A44-4AF2-927D-CA177EBA35DE}" type="sibTrans" cxnId="{B9D9D240-FADA-422C-9399-1B5CB9E3C86A}">
      <dgm:prSet/>
      <dgm:spPr/>
      <dgm:t>
        <a:bodyPr/>
        <a:lstStyle/>
        <a:p>
          <a:endParaRPr lang="pt-BR" sz="1400"/>
        </a:p>
      </dgm:t>
    </dgm:pt>
    <dgm:pt modelId="{46961E5F-92F1-49D6-A0A2-DFB166BB5D41}">
      <dgm:prSet phldrT="[Texto]" custT="1"/>
      <dgm:spPr>
        <a:solidFill>
          <a:schemeClr val="accent2">
            <a:lumMod val="75000"/>
            <a:alpha val="9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pt-BR" sz="1400" dirty="0">
              <a:solidFill>
                <a:schemeClr val="bg1"/>
              </a:solidFill>
            </a:rPr>
            <a:t>Súbita ou abrupta</a:t>
          </a:r>
        </a:p>
      </dgm:t>
    </dgm:pt>
    <dgm:pt modelId="{E2E0EB8F-BE34-4902-8F6E-A7E55A1DC0DF}" type="parTrans" cxnId="{2F4FE2AA-8F13-458B-BCE3-61F0954A3B05}">
      <dgm:prSet/>
      <dgm:spPr/>
      <dgm:t>
        <a:bodyPr/>
        <a:lstStyle/>
        <a:p>
          <a:endParaRPr lang="pt-BR" sz="1400"/>
        </a:p>
      </dgm:t>
    </dgm:pt>
    <dgm:pt modelId="{24455648-9883-45F3-8FBF-8D7DF30EAD71}" type="sibTrans" cxnId="{2F4FE2AA-8F13-458B-BCE3-61F0954A3B05}">
      <dgm:prSet/>
      <dgm:spPr/>
      <dgm:t>
        <a:bodyPr/>
        <a:lstStyle/>
        <a:p>
          <a:endParaRPr lang="pt-BR" sz="1400"/>
        </a:p>
      </dgm:t>
    </dgm:pt>
    <dgm:pt modelId="{2F7695A5-E3C9-4AA9-9791-83F8B518DAAA}">
      <dgm:prSet phldrT="[Texto]" custT="1"/>
      <dgm:spPr/>
      <dgm:t>
        <a:bodyPr/>
        <a:lstStyle/>
        <a:p>
          <a:r>
            <a:rPr lang="pt-BR" sz="1400" dirty="0"/>
            <a:t>Gradual</a:t>
          </a:r>
        </a:p>
      </dgm:t>
    </dgm:pt>
    <dgm:pt modelId="{C5255F05-4407-4678-9422-3E450B5002C5}" type="parTrans" cxnId="{AD4B63E6-A347-414F-AD23-935CAF22D994}">
      <dgm:prSet/>
      <dgm:spPr/>
      <dgm:t>
        <a:bodyPr/>
        <a:lstStyle/>
        <a:p>
          <a:endParaRPr lang="pt-BR" sz="1400"/>
        </a:p>
      </dgm:t>
    </dgm:pt>
    <dgm:pt modelId="{CDDF59A0-F552-4155-BA74-4A748C31496A}" type="sibTrans" cxnId="{AD4B63E6-A347-414F-AD23-935CAF22D994}">
      <dgm:prSet/>
      <dgm:spPr/>
      <dgm:t>
        <a:bodyPr/>
        <a:lstStyle/>
        <a:p>
          <a:endParaRPr lang="pt-BR" sz="1400"/>
        </a:p>
      </dgm:t>
    </dgm:pt>
    <dgm:pt modelId="{60FA6B0B-874E-4CD0-805A-E3A269072587}">
      <dgm:prSet phldrT="[Texto]" custT="1"/>
      <dgm:spPr/>
      <dgm:t>
        <a:bodyPr/>
        <a:lstStyle/>
        <a:p>
          <a:r>
            <a:rPr lang="pt-BR" sz="1400" dirty="0"/>
            <a:t>Recorrente</a:t>
          </a:r>
        </a:p>
      </dgm:t>
    </dgm:pt>
    <dgm:pt modelId="{ACDE502A-F14E-448D-8CE9-D847827FBD0B}" type="parTrans" cxnId="{CC64437E-FA41-4E68-B592-48143C416AE3}">
      <dgm:prSet/>
      <dgm:spPr/>
      <dgm:t>
        <a:bodyPr/>
        <a:lstStyle/>
        <a:p>
          <a:endParaRPr lang="pt-BR" sz="1400"/>
        </a:p>
      </dgm:t>
    </dgm:pt>
    <dgm:pt modelId="{68AB815E-4BCF-4B5A-A0A7-F7E1E06436E0}" type="sibTrans" cxnId="{CC64437E-FA41-4E68-B592-48143C416AE3}">
      <dgm:prSet/>
      <dgm:spPr/>
      <dgm:t>
        <a:bodyPr/>
        <a:lstStyle/>
        <a:p>
          <a:endParaRPr lang="pt-BR" sz="1400"/>
        </a:p>
      </dgm:t>
    </dgm:pt>
    <dgm:pt modelId="{63B33929-3025-4077-B5FF-D9F7AF6B0541}">
      <dgm:prSet phldrT="[Texto]" custT="1"/>
      <dgm:spPr/>
      <dgm:t>
        <a:bodyPr/>
        <a:lstStyle/>
        <a:p>
          <a:r>
            <a:rPr lang="pt-BR" sz="1400" dirty="0"/>
            <a:t>Incremental</a:t>
          </a:r>
        </a:p>
      </dgm:t>
    </dgm:pt>
    <dgm:pt modelId="{172128C1-6AC4-4347-AC22-3295EB107AFE}" type="parTrans" cxnId="{5077641B-DBA5-410A-B86A-89B671959A06}">
      <dgm:prSet/>
      <dgm:spPr/>
      <dgm:t>
        <a:bodyPr/>
        <a:lstStyle/>
        <a:p>
          <a:endParaRPr lang="pt-BR" sz="1400"/>
        </a:p>
      </dgm:t>
    </dgm:pt>
    <dgm:pt modelId="{8AC4DEBF-CCC6-4BB1-A069-F055873BF9CD}" type="sibTrans" cxnId="{5077641B-DBA5-410A-B86A-89B671959A06}">
      <dgm:prSet/>
      <dgm:spPr/>
      <dgm:t>
        <a:bodyPr/>
        <a:lstStyle/>
        <a:p>
          <a:endParaRPr lang="pt-BR" sz="1400"/>
        </a:p>
      </dgm:t>
    </dgm:pt>
    <dgm:pt modelId="{1C2B4F80-614E-4F1C-9F2C-9E6F72329107}" type="pres">
      <dgm:prSet presAssocID="{B8F169A0-B274-4DCB-9EDF-8BA1D7BC654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344C36-8950-4FDF-8F39-8E3E8937D696}" type="pres">
      <dgm:prSet presAssocID="{BCDE22B1-E7E1-4549-8307-A226F6EB7820}" presName="root" presStyleCnt="0"/>
      <dgm:spPr/>
    </dgm:pt>
    <dgm:pt modelId="{72134292-C2DD-4D2D-98FC-5ECDC244CD3F}" type="pres">
      <dgm:prSet presAssocID="{BCDE22B1-E7E1-4549-8307-A226F6EB7820}" presName="rootComposite" presStyleCnt="0"/>
      <dgm:spPr/>
    </dgm:pt>
    <dgm:pt modelId="{91237C87-140C-4809-A2AB-87D876EFBE07}" type="pres">
      <dgm:prSet presAssocID="{BCDE22B1-E7E1-4549-8307-A226F6EB7820}" presName="rootText" presStyleLbl="node1" presStyleIdx="0" presStyleCnt="1" custScaleX="300624" custScaleY="128106"/>
      <dgm:spPr/>
    </dgm:pt>
    <dgm:pt modelId="{7117B078-71DD-4935-B5BC-DCF72B0002E4}" type="pres">
      <dgm:prSet presAssocID="{BCDE22B1-E7E1-4549-8307-A226F6EB7820}" presName="rootConnector" presStyleLbl="node1" presStyleIdx="0" presStyleCnt="1"/>
      <dgm:spPr/>
    </dgm:pt>
    <dgm:pt modelId="{01E0978E-8D13-4F48-85E8-8F4B6A482849}" type="pres">
      <dgm:prSet presAssocID="{BCDE22B1-E7E1-4549-8307-A226F6EB7820}" presName="childShape" presStyleCnt="0"/>
      <dgm:spPr/>
    </dgm:pt>
    <dgm:pt modelId="{74E06FF0-1E6D-4F8F-84F7-9BD8A2832D74}" type="pres">
      <dgm:prSet presAssocID="{E2E0EB8F-BE34-4902-8F6E-A7E55A1DC0DF}" presName="Name13" presStyleLbl="parChTrans1D2" presStyleIdx="0" presStyleCnt="4"/>
      <dgm:spPr/>
    </dgm:pt>
    <dgm:pt modelId="{13BD2AB8-7E56-495D-B9CC-20DAA22BD75E}" type="pres">
      <dgm:prSet presAssocID="{46961E5F-92F1-49D6-A0A2-DFB166BB5D41}" presName="childText" presStyleLbl="bgAcc1" presStyleIdx="0" presStyleCnt="4" custScaleX="260155">
        <dgm:presLayoutVars>
          <dgm:bulletEnabled val="1"/>
        </dgm:presLayoutVars>
      </dgm:prSet>
      <dgm:spPr/>
    </dgm:pt>
    <dgm:pt modelId="{6D2890ED-3BB3-445A-A7A9-3B9A65813370}" type="pres">
      <dgm:prSet presAssocID="{C5255F05-4407-4678-9422-3E450B5002C5}" presName="Name13" presStyleLbl="parChTrans1D2" presStyleIdx="1" presStyleCnt="4"/>
      <dgm:spPr/>
    </dgm:pt>
    <dgm:pt modelId="{0BD2A6D5-57D1-4B96-8EF2-698C2082C547}" type="pres">
      <dgm:prSet presAssocID="{2F7695A5-E3C9-4AA9-9791-83F8B518DAAA}" presName="childText" presStyleLbl="bgAcc1" presStyleIdx="1" presStyleCnt="4" custScaleX="260155">
        <dgm:presLayoutVars>
          <dgm:bulletEnabled val="1"/>
        </dgm:presLayoutVars>
      </dgm:prSet>
      <dgm:spPr/>
    </dgm:pt>
    <dgm:pt modelId="{46953366-8757-41EF-AB20-9E7E66581B90}" type="pres">
      <dgm:prSet presAssocID="{ACDE502A-F14E-448D-8CE9-D847827FBD0B}" presName="Name13" presStyleLbl="parChTrans1D2" presStyleIdx="2" presStyleCnt="4"/>
      <dgm:spPr/>
    </dgm:pt>
    <dgm:pt modelId="{2B30BB78-5999-408F-AD63-F6E78944B845}" type="pres">
      <dgm:prSet presAssocID="{60FA6B0B-874E-4CD0-805A-E3A269072587}" presName="childText" presStyleLbl="bgAcc1" presStyleIdx="2" presStyleCnt="4" custScaleX="260155">
        <dgm:presLayoutVars>
          <dgm:bulletEnabled val="1"/>
        </dgm:presLayoutVars>
      </dgm:prSet>
      <dgm:spPr/>
    </dgm:pt>
    <dgm:pt modelId="{026EC94D-E85C-43F6-9DC6-C8F67EC49096}" type="pres">
      <dgm:prSet presAssocID="{172128C1-6AC4-4347-AC22-3295EB107AFE}" presName="Name13" presStyleLbl="parChTrans1D2" presStyleIdx="3" presStyleCnt="4"/>
      <dgm:spPr/>
    </dgm:pt>
    <dgm:pt modelId="{544AD730-E0E6-406C-8548-6CB8ABEB4C7B}" type="pres">
      <dgm:prSet presAssocID="{63B33929-3025-4077-B5FF-D9F7AF6B0541}" presName="childText" presStyleLbl="bgAcc1" presStyleIdx="3" presStyleCnt="4" custScaleX="260155">
        <dgm:presLayoutVars>
          <dgm:bulletEnabled val="1"/>
        </dgm:presLayoutVars>
      </dgm:prSet>
      <dgm:spPr/>
    </dgm:pt>
  </dgm:ptLst>
  <dgm:cxnLst>
    <dgm:cxn modelId="{5077641B-DBA5-410A-B86A-89B671959A06}" srcId="{BCDE22B1-E7E1-4549-8307-A226F6EB7820}" destId="{63B33929-3025-4077-B5FF-D9F7AF6B0541}" srcOrd="3" destOrd="0" parTransId="{172128C1-6AC4-4347-AC22-3295EB107AFE}" sibTransId="{8AC4DEBF-CCC6-4BB1-A069-F055873BF9CD}"/>
    <dgm:cxn modelId="{38196E38-16E9-4D2B-AA22-68CF2FB753DB}" type="presOf" srcId="{172128C1-6AC4-4347-AC22-3295EB107AFE}" destId="{026EC94D-E85C-43F6-9DC6-C8F67EC49096}" srcOrd="0" destOrd="0" presId="urn:microsoft.com/office/officeart/2005/8/layout/hierarchy3"/>
    <dgm:cxn modelId="{B9D9D240-FADA-422C-9399-1B5CB9E3C86A}" srcId="{B8F169A0-B274-4DCB-9EDF-8BA1D7BC6547}" destId="{BCDE22B1-E7E1-4549-8307-A226F6EB7820}" srcOrd="0" destOrd="0" parTransId="{1155E3FE-0333-4329-9EA0-AAC5AFB6F9A9}" sibTransId="{53852042-2A44-4AF2-927D-CA177EBA35DE}"/>
    <dgm:cxn modelId="{16E8A364-42D2-4795-9F94-8B5807F336C8}" type="presOf" srcId="{2F7695A5-E3C9-4AA9-9791-83F8B518DAAA}" destId="{0BD2A6D5-57D1-4B96-8EF2-698C2082C547}" srcOrd="0" destOrd="0" presId="urn:microsoft.com/office/officeart/2005/8/layout/hierarchy3"/>
    <dgm:cxn modelId="{2DBC3A71-8C2F-4D0E-A741-48F8EC477B12}" type="presOf" srcId="{ACDE502A-F14E-448D-8CE9-D847827FBD0B}" destId="{46953366-8757-41EF-AB20-9E7E66581B90}" srcOrd="0" destOrd="0" presId="urn:microsoft.com/office/officeart/2005/8/layout/hierarchy3"/>
    <dgm:cxn modelId="{CC64437E-FA41-4E68-B592-48143C416AE3}" srcId="{BCDE22B1-E7E1-4549-8307-A226F6EB7820}" destId="{60FA6B0B-874E-4CD0-805A-E3A269072587}" srcOrd="2" destOrd="0" parTransId="{ACDE502A-F14E-448D-8CE9-D847827FBD0B}" sibTransId="{68AB815E-4BCF-4B5A-A0A7-F7E1E06436E0}"/>
    <dgm:cxn modelId="{D8F73E91-5E32-405E-927C-D8D8BE895042}" type="presOf" srcId="{BCDE22B1-E7E1-4549-8307-A226F6EB7820}" destId="{7117B078-71DD-4935-B5BC-DCF72B0002E4}" srcOrd="1" destOrd="0" presId="urn:microsoft.com/office/officeart/2005/8/layout/hierarchy3"/>
    <dgm:cxn modelId="{B5F13096-C372-4BA8-98D9-12427EC8834C}" type="presOf" srcId="{46961E5F-92F1-49D6-A0A2-DFB166BB5D41}" destId="{13BD2AB8-7E56-495D-B9CC-20DAA22BD75E}" srcOrd="0" destOrd="0" presId="urn:microsoft.com/office/officeart/2005/8/layout/hierarchy3"/>
    <dgm:cxn modelId="{3016FDA6-0532-46D1-9848-1698FE5F044D}" type="presOf" srcId="{BCDE22B1-E7E1-4549-8307-A226F6EB7820}" destId="{91237C87-140C-4809-A2AB-87D876EFBE07}" srcOrd="0" destOrd="0" presId="urn:microsoft.com/office/officeart/2005/8/layout/hierarchy3"/>
    <dgm:cxn modelId="{2F4FE2AA-8F13-458B-BCE3-61F0954A3B05}" srcId="{BCDE22B1-E7E1-4549-8307-A226F6EB7820}" destId="{46961E5F-92F1-49D6-A0A2-DFB166BB5D41}" srcOrd="0" destOrd="0" parTransId="{E2E0EB8F-BE34-4902-8F6E-A7E55A1DC0DF}" sibTransId="{24455648-9883-45F3-8FBF-8D7DF30EAD71}"/>
    <dgm:cxn modelId="{24DB60AC-3845-485B-BBF4-26800B71C4F2}" type="presOf" srcId="{E2E0EB8F-BE34-4902-8F6E-A7E55A1DC0DF}" destId="{74E06FF0-1E6D-4F8F-84F7-9BD8A2832D74}" srcOrd="0" destOrd="0" presId="urn:microsoft.com/office/officeart/2005/8/layout/hierarchy3"/>
    <dgm:cxn modelId="{939F58D9-B999-4807-B2E2-97B8E3907D04}" type="presOf" srcId="{B8F169A0-B274-4DCB-9EDF-8BA1D7BC6547}" destId="{1C2B4F80-614E-4F1C-9F2C-9E6F72329107}" srcOrd="0" destOrd="0" presId="urn:microsoft.com/office/officeart/2005/8/layout/hierarchy3"/>
    <dgm:cxn modelId="{AD4B63E6-A347-414F-AD23-935CAF22D994}" srcId="{BCDE22B1-E7E1-4549-8307-A226F6EB7820}" destId="{2F7695A5-E3C9-4AA9-9791-83F8B518DAAA}" srcOrd="1" destOrd="0" parTransId="{C5255F05-4407-4678-9422-3E450B5002C5}" sibTransId="{CDDF59A0-F552-4155-BA74-4A748C31496A}"/>
    <dgm:cxn modelId="{BE2688ED-F660-4C73-8EB2-1F334C3010FF}" type="presOf" srcId="{63B33929-3025-4077-B5FF-D9F7AF6B0541}" destId="{544AD730-E0E6-406C-8548-6CB8ABEB4C7B}" srcOrd="0" destOrd="0" presId="urn:microsoft.com/office/officeart/2005/8/layout/hierarchy3"/>
    <dgm:cxn modelId="{E9E180EF-EC3D-434B-90A5-6379D719612E}" type="presOf" srcId="{C5255F05-4407-4678-9422-3E450B5002C5}" destId="{6D2890ED-3BB3-445A-A7A9-3B9A65813370}" srcOrd="0" destOrd="0" presId="urn:microsoft.com/office/officeart/2005/8/layout/hierarchy3"/>
    <dgm:cxn modelId="{52DCD6FB-4C3F-4756-BBE9-8F441FAD3E05}" type="presOf" srcId="{60FA6B0B-874E-4CD0-805A-E3A269072587}" destId="{2B30BB78-5999-408F-AD63-F6E78944B845}" srcOrd="0" destOrd="0" presId="urn:microsoft.com/office/officeart/2005/8/layout/hierarchy3"/>
    <dgm:cxn modelId="{E696A020-2650-4A9D-9DD6-9760E41F43CF}" type="presParOf" srcId="{1C2B4F80-614E-4F1C-9F2C-9E6F72329107}" destId="{B5344C36-8950-4FDF-8F39-8E3E8937D696}" srcOrd="0" destOrd="0" presId="urn:microsoft.com/office/officeart/2005/8/layout/hierarchy3"/>
    <dgm:cxn modelId="{86ABB7DF-EC8B-4BA4-996F-73A1D892A701}" type="presParOf" srcId="{B5344C36-8950-4FDF-8F39-8E3E8937D696}" destId="{72134292-C2DD-4D2D-98FC-5ECDC244CD3F}" srcOrd="0" destOrd="0" presId="urn:microsoft.com/office/officeart/2005/8/layout/hierarchy3"/>
    <dgm:cxn modelId="{25251318-4A72-478D-90CE-BF0B75097B84}" type="presParOf" srcId="{72134292-C2DD-4D2D-98FC-5ECDC244CD3F}" destId="{91237C87-140C-4809-A2AB-87D876EFBE07}" srcOrd="0" destOrd="0" presId="urn:microsoft.com/office/officeart/2005/8/layout/hierarchy3"/>
    <dgm:cxn modelId="{E19507C1-B415-49BE-9412-C152E110B11C}" type="presParOf" srcId="{72134292-C2DD-4D2D-98FC-5ECDC244CD3F}" destId="{7117B078-71DD-4935-B5BC-DCF72B0002E4}" srcOrd="1" destOrd="0" presId="urn:microsoft.com/office/officeart/2005/8/layout/hierarchy3"/>
    <dgm:cxn modelId="{45AF3790-09CB-4318-BCA4-850FBEC6F6D4}" type="presParOf" srcId="{B5344C36-8950-4FDF-8F39-8E3E8937D696}" destId="{01E0978E-8D13-4F48-85E8-8F4B6A482849}" srcOrd="1" destOrd="0" presId="urn:microsoft.com/office/officeart/2005/8/layout/hierarchy3"/>
    <dgm:cxn modelId="{6D6156D7-220A-45FA-907F-205488085D4E}" type="presParOf" srcId="{01E0978E-8D13-4F48-85E8-8F4B6A482849}" destId="{74E06FF0-1E6D-4F8F-84F7-9BD8A2832D74}" srcOrd="0" destOrd="0" presId="urn:microsoft.com/office/officeart/2005/8/layout/hierarchy3"/>
    <dgm:cxn modelId="{2B8DF577-DEE2-471A-AEB3-1988A02D8519}" type="presParOf" srcId="{01E0978E-8D13-4F48-85E8-8F4B6A482849}" destId="{13BD2AB8-7E56-495D-B9CC-20DAA22BD75E}" srcOrd="1" destOrd="0" presId="urn:microsoft.com/office/officeart/2005/8/layout/hierarchy3"/>
    <dgm:cxn modelId="{E2360583-D8B6-47D7-A92B-9B90040701DC}" type="presParOf" srcId="{01E0978E-8D13-4F48-85E8-8F4B6A482849}" destId="{6D2890ED-3BB3-445A-A7A9-3B9A65813370}" srcOrd="2" destOrd="0" presId="urn:microsoft.com/office/officeart/2005/8/layout/hierarchy3"/>
    <dgm:cxn modelId="{3F203BC2-340F-4709-A870-4707729275CB}" type="presParOf" srcId="{01E0978E-8D13-4F48-85E8-8F4B6A482849}" destId="{0BD2A6D5-57D1-4B96-8EF2-698C2082C547}" srcOrd="3" destOrd="0" presId="urn:microsoft.com/office/officeart/2005/8/layout/hierarchy3"/>
    <dgm:cxn modelId="{4010387F-D36E-477A-AB39-2892EAB95809}" type="presParOf" srcId="{01E0978E-8D13-4F48-85E8-8F4B6A482849}" destId="{46953366-8757-41EF-AB20-9E7E66581B90}" srcOrd="4" destOrd="0" presId="urn:microsoft.com/office/officeart/2005/8/layout/hierarchy3"/>
    <dgm:cxn modelId="{969F4939-4F53-4F43-B252-933A11D6E0F3}" type="presParOf" srcId="{01E0978E-8D13-4F48-85E8-8F4B6A482849}" destId="{2B30BB78-5999-408F-AD63-F6E78944B845}" srcOrd="5" destOrd="0" presId="urn:microsoft.com/office/officeart/2005/8/layout/hierarchy3"/>
    <dgm:cxn modelId="{85215A79-377A-47AE-B614-1A2BF16D8283}" type="presParOf" srcId="{01E0978E-8D13-4F48-85E8-8F4B6A482849}" destId="{026EC94D-E85C-43F6-9DC6-C8F67EC49096}" srcOrd="6" destOrd="0" presId="urn:microsoft.com/office/officeart/2005/8/layout/hierarchy3"/>
    <dgm:cxn modelId="{64B99681-9AA0-4025-88ED-FDB4D80E78D0}" type="presParOf" srcId="{01E0978E-8D13-4F48-85E8-8F4B6A482849}" destId="{544AD730-E0E6-406C-8548-6CB8ABEB4C7B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8F169A0-B274-4DCB-9EDF-8BA1D7BC6547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CDE22B1-E7E1-4549-8307-A226F6EB7820}">
      <dgm:prSet phldrT="[Texto]" custT="1"/>
      <dgm:spPr/>
      <dgm:t>
        <a:bodyPr/>
        <a:lstStyle/>
        <a:p>
          <a:r>
            <a:rPr lang="pt-BR" sz="2000" dirty="0"/>
            <a:t>Cenário dos dados</a:t>
          </a:r>
        </a:p>
      </dgm:t>
    </dgm:pt>
    <dgm:pt modelId="{1155E3FE-0333-4329-9EA0-AAC5AFB6F9A9}" type="parTrans" cxnId="{B9D9D240-FADA-422C-9399-1B5CB9E3C86A}">
      <dgm:prSet/>
      <dgm:spPr/>
      <dgm:t>
        <a:bodyPr/>
        <a:lstStyle/>
        <a:p>
          <a:endParaRPr lang="pt-BR" sz="1400"/>
        </a:p>
      </dgm:t>
    </dgm:pt>
    <dgm:pt modelId="{53852042-2A44-4AF2-927D-CA177EBA35DE}" type="sibTrans" cxnId="{B9D9D240-FADA-422C-9399-1B5CB9E3C86A}">
      <dgm:prSet/>
      <dgm:spPr/>
      <dgm:t>
        <a:bodyPr/>
        <a:lstStyle/>
        <a:p>
          <a:endParaRPr lang="pt-BR" sz="1400"/>
        </a:p>
      </dgm:t>
    </dgm:pt>
    <dgm:pt modelId="{46961E5F-92F1-49D6-A0A2-DFB166BB5D41}">
      <dgm:prSet phldrT="[Texto]" custT="1"/>
      <dgm:spPr>
        <a:solidFill>
          <a:schemeClr val="bg1">
            <a:alpha val="90000"/>
          </a:schemeClr>
        </a:solidFill>
        <a:ln>
          <a:solidFill>
            <a:srgbClr val="4472C4"/>
          </a:solidFill>
        </a:ln>
      </dgm:spPr>
      <dgm:t>
        <a:bodyPr/>
        <a:lstStyle/>
        <a:p>
          <a:r>
            <a:rPr lang="pt-BR" sz="1400" i="1" dirty="0">
              <a:solidFill>
                <a:schemeClr val="tx1"/>
              </a:solidFill>
            </a:rPr>
            <a:t>Online (Stream)</a:t>
          </a:r>
        </a:p>
      </dgm:t>
    </dgm:pt>
    <dgm:pt modelId="{E2E0EB8F-BE34-4902-8F6E-A7E55A1DC0DF}" type="parTrans" cxnId="{2F4FE2AA-8F13-458B-BCE3-61F0954A3B05}">
      <dgm:prSet/>
      <dgm:spPr/>
      <dgm:t>
        <a:bodyPr/>
        <a:lstStyle/>
        <a:p>
          <a:endParaRPr lang="pt-BR" sz="1400"/>
        </a:p>
      </dgm:t>
    </dgm:pt>
    <dgm:pt modelId="{24455648-9883-45F3-8FBF-8D7DF30EAD71}" type="sibTrans" cxnId="{2F4FE2AA-8F13-458B-BCE3-61F0954A3B05}">
      <dgm:prSet/>
      <dgm:spPr/>
      <dgm:t>
        <a:bodyPr/>
        <a:lstStyle/>
        <a:p>
          <a:endParaRPr lang="pt-BR" sz="1400"/>
        </a:p>
      </dgm:t>
    </dgm:pt>
    <dgm:pt modelId="{2F7695A5-E3C9-4AA9-9791-83F8B518DAAA}">
      <dgm:prSet phldrT="[Texto]" custT="1"/>
      <dgm:spPr>
        <a:solidFill>
          <a:schemeClr val="accent2">
            <a:lumMod val="75000"/>
            <a:alpha val="9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pt-BR" sz="1400" i="1" dirty="0">
              <a:solidFill>
                <a:schemeClr val="bg1"/>
              </a:solidFill>
            </a:rPr>
            <a:t>Offline (Batch)</a:t>
          </a:r>
        </a:p>
      </dgm:t>
    </dgm:pt>
    <dgm:pt modelId="{C5255F05-4407-4678-9422-3E450B5002C5}" type="parTrans" cxnId="{AD4B63E6-A347-414F-AD23-935CAF22D994}">
      <dgm:prSet/>
      <dgm:spPr/>
      <dgm:t>
        <a:bodyPr/>
        <a:lstStyle/>
        <a:p>
          <a:endParaRPr lang="pt-BR" sz="1400"/>
        </a:p>
      </dgm:t>
    </dgm:pt>
    <dgm:pt modelId="{CDDF59A0-F552-4155-BA74-4A748C31496A}" type="sibTrans" cxnId="{AD4B63E6-A347-414F-AD23-935CAF22D994}">
      <dgm:prSet/>
      <dgm:spPr/>
      <dgm:t>
        <a:bodyPr/>
        <a:lstStyle/>
        <a:p>
          <a:endParaRPr lang="pt-BR" sz="1400"/>
        </a:p>
      </dgm:t>
    </dgm:pt>
    <dgm:pt modelId="{1C2B4F80-614E-4F1C-9F2C-9E6F72329107}" type="pres">
      <dgm:prSet presAssocID="{B8F169A0-B274-4DCB-9EDF-8BA1D7BC654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344C36-8950-4FDF-8F39-8E3E8937D696}" type="pres">
      <dgm:prSet presAssocID="{BCDE22B1-E7E1-4549-8307-A226F6EB7820}" presName="root" presStyleCnt="0"/>
      <dgm:spPr/>
    </dgm:pt>
    <dgm:pt modelId="{72134292-C2DD-4D2D-98FC-5ECDC244CD3F}" type="pres">
      <dgm:prSet presAssocID="{BCDE22B1-E7E1-4549-8307-A226F6EB7820}" presName="rootComposite" presStyleCnt="0"/>
      <dgm:spPr/>
    </dgm:pt>
    <dgm:pt modelId="{91237C87-140C-4809-A2AB-87D876EFBE07}" type="pres">
      <dgm:prSet presAssocID="{BCDE22B1-E7E1-4549-8307-A226F6EB7820}" presName="rootText" presStyleLbl="node1" presStyleIdx="0" presStyleCnt="1" custScaleX="297175" custScaleY="128106"/>
      <dgm:spPr/>
    </dgm:pt>
    <dgm:pt modelId="{7117B078-71DD-4935-B5BC-DCF72B0002E4}" type="pres">
      <dgm:prSet presAssocID="{BCDE22B1-E7E1-4549-8307-A226F6EB7820}" presName="rootConnector" presStyleLbl="node1" presStyleIdx="0" presStyleCnt="1"/>
      <dgm:spPr/>
    </dgm:pt>
    <dgm:pt modelId="{01E0978E-8D13-4F48-85E8-8F4B6A482849}" type="pres">
      <dgm:prSet presAssocID="{BCDE22B1-E7E1-4549-8307-A226F6EB7820}" presName="childShape" presStyleCnt="0"/>
      <dgm:spPr/>
    </dgm:pt>
    <dgm:pt modelId="{74E06FF0-1E6D-4F8F-84F7-9BD8A2832D74}" type="pres">
      <dgm:prSet presAssocID="{E2E0EB8F-BE34-4902-8F6E-A7E55A1DC0DF}" presName="Name13" presStyleLbl="parChTrans1D2" presStyleIdx="0" presStyleCnt="2"/>
      <dgm:spPr/>
    </dgm:pt>
    <dgm:pt modelId="{13BD2AB8-7E56-495D-B9CC-20DAA22BD75E}" type="pres">
      <dgm:prSet presAssocID="{46961E5F-92F1-49D6-A0A2-DFB166BB5D41}" presName="childText" presStyleLbl="bgAcc1" presStyleIdx="0" presStyleCnt="2" custScaleX="260155">
        <dgm:presLayoutVars>
          <dgm:bulletEnabled val="1"/>
        </dgm:presLayoutVars>
      </dgm:prSet>
      <dgm:spPr/>
    </dgm:pt>
    <dgm:pt modelId="{6D2890ED-3BB3-445A-A7A9-3B9A65813370}" type="pres">
      <dgm:prSet presAssocID="{C5255F05-4407-4678-9422-3E450B5002C5}" presName="Name13" presStyleLbl="parChTrans1D2" presStyleIdx="1" presStyleCnt="2"/>
      <dgm:spPr/>
    </dgm:pt>
    <dgm:pt modelId="{0BD2A6D5-57D1-4B96-8EF2-698C2082C547}" type="pres">
      <dgm:prSet presAssocID="{2F7695A5-E3C9-4AA9-9791-83F8B518DAAA}" presName="childText" presStyleLbl="bgAcc1" presStyleIdx="1" presStyleCnt="2" custScaleX="260155">
        <dgm:presLayoutVars>
          <dgm:bulletEnabled val="1"/>
        </dgm:presLayoutVars>
      </dgm:prSet>
      <dgm:spPr/>
    </dgm:pt>
  </dgm:ptLst>
  <dgm:cxnLst>
    <dgm:cxn modelId="{B9D9D240-FADA-422C-9399-1B5CB9E3C86A}" srcId="{B8F169A0-B274-4DCB-9EDF-8BA1D7BC6547}" destId="{BCDE22B1-E7E1-4549-8307-A226F6EB7820}" srcOrd="0" destOrd="0" parTransId="{1155E3FE-0333-4329-9EA0-AAC5AFB6F9A9}" sibTransId="{53852042-2A44-4AF2-927D-CA177EBA35DE}"/>
    <dgm:cxn modelId="{16E8A364-42D2-4795-9F94-8B5807F336C8}" type="presOf" srcId="{2F7695A5-E3C9-4AA9-9791-83F8B518DAAA}" destId="{0BD2A6D5-57D1-4B96-8EF2-698C2082C547}" srcOrd="0" destOrd="0" presId="urn:microsoft.com/office/officeart/2005/8/layout/hierarchy3"/>
    <dgm:cxn modelId="{D8F73E91-5E32-405E-927C-D8D8BE895042}" type="presOf" srcId="{BCDE22B1-E7E1-4549-8307-A226F6EB7820}" destId="{7117B078-71DD-4935-B5BC-DCF72B0002E4}" srcOrd="1" destOrd="0" presId="urn:microsoft.com/office/officeart/2005/8/layout/hierarchy3"/>
    <dgm:cxn modelId="{B5F13096-C372-4BA8-98D9-12427EC8834C}" type="presOf" srcId="{46961E5F-92F1-49D6-A0A2-DFB166BB5D41}" destId="{13BD2AB8-7E56-495D-B9CC-20DAA22BD75E}" srcOrd="0" destOrd="0" presId="urn:microsoft.com/office/officeart/2005/8/layout/hierarchy3"/>
    <dgm:cxn modelId="{3016FDA6-0532-46D1-9848-1698FE5F044D}" type="presOf" srcId="{BCDE22B1-E7E1-4549-8307-A226F6EB7820}" destId="{91237C87-140C-4809-A2AB-87D876EFBE07}" srcOrd="0" destOrd="0" presId="urn:microsoft.com/office/officeart/2005/8/layout/hierarchy3"/>
    <dgm:cxn modelId="{2F4FE2AA-8F13-458B-BCE3-61F0954A3B05}" srcId="{BCDE22B1-E7E1-4549-8307-A226F6EB7820}" destId="{46961E5F-92F1-49D6-A0A2-DFB166BB5D41}" srcOrd="0" destOrd="0" parTransId="{E2E0EB8F-BE34-4902-8F6E-A7E55A1DC0DF}" sibTransId="{24455648-9883-45F3-8FBF-8D7DF30EAD71}"/>
    <dgm:cxn modelId="{24DB60AC-3845-485B-BBF4-26800B71C4F2}" type="presOf" srcId="{E2E0EB8F-BE34-4902-8F6E-A7E55A1DC0DF}" destId="{74E06FF0-1E6D-4F8F-84F7-9BD8A2832D74}" srcOrd="0" destOrd="0" presId="urn:microsoft.com/office/officeart/2005/8/layout/hierarchy3"/>
    <dgm:cxn modelId="{939F58D9-B999-4807-B2E2-97B8E3907D04}" type="presOf" srcId="{B8F169A0-B274-4DCB-9EDF-8BA1D7BC6547}" destId="{1C2B4F80-614E-4F1C-9F2C-9E6F72329107}" srcOrd="0" destOrd="0" presId="urn:microsoft.com/office/officeart/2005/8/layout/hierarchy3"/>
    <dgm:cxn modelId="{AD4B63E6-A347-414F-AD23-935CAF22D994}" srcId="{BCDE22B1-E7E1-4549-8307-A226F6EB7820}" destId="{2F7695A5-E3C9-4AA9-9791-83F8B518DAAA}" srcOrd="1" destOrd="0" parTransId="{C5255F05-4407-4678-9422-3E450B5002C5}" sibTransId="{CDDF59A0-F552-4155-BA74-4A748C31496A}"/>
    <dgm:cxn modelId="{E9E180EF-EC3D-434B-90A5-6379D719612E}" type="presOf" srcId="{C5255F05-4407-4678-9422-3E450B5002C5}" destId="{6D2890ED-3BB3-445A-A7A9-3B9A65813370}" srcOrd="0" destOrd="0" presId="urn:microsoft.com/office/officeart/2005/8/layout/hierarchy3"/>
    <dgm:cxn modelId="{E696A020-2650-4A9D-9DD6-9760E41F43CF}" type="presParOf" srcId="{1C2B4F80-614E-4F1C-9F2C-9E6F72329107}" destId="{B5344C36-8950-4FDF-8F39-8E3E8937D696}" srcOrd="0" destOrd="0" presId="urn:microsoft.com/office/officeart/2005/8/layout/hierarchy3"/>
    <dgm:cxn modelId="{86ABB7DF-EC8B-4BA4-996F-73A1D892A701}" type="presParOf" srcId="{B5344C36-8950-4FDF-8F39-8E3E8937D696}" destId="{72134292-C2DD-4D2D-98FC-5ECDC244CD3F}" srcOrd="0" destOrd="0" presId="urn:microsoft.com/office/officeart/2005/8/layout/hierarchy3"/>
    <dgm:cxn modelId="{25251318-4A72-478D-90CE-BF0B75097B84}" type="presParOf" srcId="{72134292-C2DD-4D2D-98FC-5ECDC244CD3F}" destId="{91237C87-140C-4809-A2AB-87D876EFBE07}" srcOrd="0" destOrd="0" presId="urn:microsoft.com/office/officeart/2005/8/layout/hierarchy3"/>
    <dgm:cxn modelId="{E19507C1-B415-49BE-9412-C152E110B11C}" type="presParOf" srcId="{72134292-C2DD-4D2D-98FC-5ECDC244CD3F}" destId="{7117B078-71DD-4935-B5BC-DCF72B0002E4}" srcOrd="1" destOrd="0" presId="urn:microsoft.com/office/officeart/2005/8/layout/hierarchy3"/>
    <dgm:cxn modelId="{45AF3790-09CB-4318-BCA4-850FBEC6F6D4}" type="presParOf" srcId="{B5344C36-8950-4FDF-8F39-8E3E8937D696}" destId="{01E0978E-8D13-4F48-85E8-8F4B6A482849}" srcOrd="1" destOrd="0" presId="urn:microsoft.com/office/officeart/2005/8/layout/hierarchy3"/>
    <dgm:cxn modelId="{6D6156D7-220A-45FA-907F-205488085D4E}" type="presParOf" srcId="{01E0978E-8D13-4F48-85E8-8F4B6A482849}" destId="{74E06FF0-1E6D-4F8F-84F7-9BD8A2832D74}" srcOrd="0" destOrd="0" presId="urn:microsoft.com/office/officeart/2005/8/layout/hierarchy3"/>
    <dgm:cxn modelId="{2B8DF577-DEE2-471A-AEB3-1988A02D8519}" type="presParOf" srcId="{01E0978E-8D13-4F48-85E8-8F4B6A482849}" destId="{13BD2AB8-7E56-495D-B9CC-20DAA22BD75E}" srcOrd="1" destOrd="0" presId="urn:microsoft.com/office/officeart/2005/8/layout/hierarchy3"/>
    <dgm:cxn modelId="{E2360583-D8B6-47D7-A92B-9B90040701DC}" type="presParOf" srcId="{01E0978E-8D13-4F48-85E8-8F4B6A482849}" destId="{6D2890ED-3BB3-445A-A7A9-3B9A65813370}" srcOrd="2" destOrd="0" presId="urn:microsoft.com/office/officeart/2005/8/layout/hierarchy3"/>
    <dgm:cxn modelId="{3F203BC2-340F-4709-A870-4707729275CB}" type="presParOf" srcId="{01E0978E-8D13-4F48-85E8-8F4B6A482849}" destId="{0BD2A6D5-57D1-4B96-8EF2-698C2082C547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CA41EE7-06FC-46FD-9F12-013B047DDD8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A223D35-D033-4C01-9324-E0F160E294BA}">
      <dgm:prSet phldrT="[Texto]" custT="1"/>
      <dgm:spPr/>
      <dgm:t>
        <a:bodyPr/>
        <a:lstStyle/>
        <a:p>
          <a:pPr algn="ctr">
            <a:buFont typeface="+mj-lt"/>
            <a:buAutoNum type="arabicPeriod"/>
          </a:pPr>
          <a:r>
            <a:rPr lang="pt-BR" sz="2400" b="0" dirty="0">
              <a:solidFill>
                <a:schemeClr val="accent1">
                  <a:lumMod val="20000"/>
                  <a:lumOff val="80000"/>
                </a:schemeClr>
              </a:solidFill>
            </a:rPr>
            <a:t>Contextualização</a:t>
          </a:r>
          <a:endParaRPr lang="pt-BR" sz="2400" dirty="0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53D9794C-48CF-4A7D-BF26-073FBCB49183}" type="parTrans" cxnId="{3A55D69E-7038-4D0C-AEBD-EEA53713511A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593214C1-ED13-4094-A7AA-89C39B135469}" type="sibTrans" cxnId="{3A55D69E-7038-4D0C-AEBD-EEA53713511A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85ECE221-8050-42E4-A49D-833DD2582C3C}">
      <dgm:prSet custT="1"/>
      <dgm:spPr/>
      <dgm:t>
        <a:bodyPr/>
        <a:lstStyle/>
        <a:p>
          <a:pPr algn="ctr"/>
          <a:r>
            <a:rPr lang="pt-BR" sz="2400" b="0" dirty="0">
              <a:solidFill>
                <a:schemeClr val="accent1">
                  <a:lumMod val="20000"/>
                  <a:lumOff val="80000"/>
                </a:schemeClr>
              </a:solidFill>
            </a:rPr>
            <a:t>Problema  de  pesquisa</a:t>
          </a:r>
        </a:p>
      </dgm:t>
    </dgm:pt>
    <dgm:pt modelId="{39DF8AC3-6595-4990-8061-C7BCAD07BDB8}" type="parTrans" cxnId="{4D1D05BE-4764-4DAD-96C6-120200534BAD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E01EC5AE-E22E-4BDE-85C2-CBE3035AD82F}" type="sibTrans" cxnId="{4D1D05BE-4764-4DAD-96C6-120200534BAD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645C6FCE-A1C0-4479-8519-73990B8E2840}">
      <dgm:prSet custT="1"/>
      <dgm:spPr/>
      <dgm:t>
        <a:bodyPr/>
        <a:lstStyle/>
        <a:p>
          <a:pPr algn="ctr"/>
          <a:r>
            <a:rPr lang="pt-BR" sz="2400" b="0">
              <a:solidFill>
                <a:schemeClr val="accent1">
                  <a:lumMod val="20000"/>
                  <a:lumOff val="80000"/>
                </a:schemeClr>
              </a:solidFill>
            </a:rPr>
            <a:t>Objetivo e proposição</a:t>
          </a:r>
          <a:endParaRPr lang="pt-BR" sz="2400" b="0" dirty="0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7827C18A-BCF0-43DE-B612-110DCEEC6439}" type="parTrans" cxnId="{62664F30-72A2-4627-A555-DFC1ED63CBC9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1D1B70F9-11EA-4A27-B227-AE676F6B6238}" type="sibTrans" cxnId="{62664F30-72A2-4627-A555-DFC1ED63CBC9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C2D5C785-B8CB-45A1-B49E-A8EF1161AC1F}">
      <dgm:prSet custT="1"/>
      <dgm:spPr/>
      <dgm:t>
        <a:bodyPr/>
        <a:lstStyle/>
        <a:p>
          <a:pPr algn="ctr"/>
          <a:r>
            <a:rPr lang="pt-BR" sz="2400" b="0" dirty="0">
              <a:solidFill>
                <a:schemeClr val="accent1">
                  <a:lumMod val="20000"/>
                  <a:lumOff val="80000"/>
                </a:schemeClr>
              </a:solidFill>
            </a:rPr>
            <a:t>Método  de  pesquisa</a:t>
          </a:r>
        </a:p>
      </dgm:t>
    </dgm:pt>
    <dgm:pt modelId="{5E56DEE9-207B-428F-8DD2-4B23613FBA53}" type="parTrans" cxnId="{90CF4303-0216-44F6-B865-19D4F1D4BBC5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201A2286-CAE6-43A4-9DE2-F9DB00D14CBD}" type="sibTrans" cxnId="{90CF4303-0216-44F6-B865-19D4F1D4BBC5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2D6196FB-73DE-4DFC-A74B-77F9D7547E9A}">
      <dgm:prSet custT="1"/>
      <dgm:spPr/>
      <dgm:t>
        <a:bodyPr/>
        <a:lstStyle/>
        <a:p>
          <a:pPr algn="ctr"/>
          <a:r>
            <a:rPr lang="pt-BR" sz="2400" b="0">
              <a:solidFill>
                <a:srgbClr val="009EB9"/>
              </a:solidFill>
            </a:rPr>
            <a:t>Proposta</a:t>
          </a:r>
          <a:endParaRPr lang="pt-BR" sz="2400" b="0" dirty="0">
            <a:solidFill>
              <a:srgbClr val="009EB9"/>
            </a:solidFill>
          </a:endParaRPr>
        </a:p>
      </dgm:t>
    </dgm:pt>
    <dgm:pt modelId="{1C43B2AB-1F8E-4633-AD49-26D52CC1EF01}" type="parTrans" cxnId="{D6F3954F-45FB-4514-B55C-2AC39D7A5222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0EC0E115-EE16-4902-A77D-AD5FF5CBDE7B}" type="sibTrans" cxnId="{D6F3954F-45FB-4514-B55C-2AC39D7A5222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9F9BA362-C043-4C6D-85E4-11003B25C923}">
      <dgm:prSet custT="1"/>
      <dgm:spPr/>
      <dgm:t>
        <a:bodyPr/>
        <a:lstStyle/>
        <a:p>
          <a:pPr algn="ctr"/>
          <a:r>
            <a:rPr lang="pt-BR" sz="2400" b="0" dirty="0">
              <a:solidFill>
                <a:schemeClr val="accent1">
                  <a:lumMod val="20000"/>
                  <a:lumOff val="80000"/>
                </a:schemeClr>
              </a:solidFill>
            </a:rPr>
            <a:t>Experimentos iniciais</a:t>
          </a:r>
        </a:p>
      </dgm:t>
    </dgm:pt>
    <dgm:pt modelId="{649BB33F-1382-4498-964F-B386390E0DA8}" type="parTrans" cxnId="{FF41E74C-53BE-4286-A97D-DA5C0B273F42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68A3D5A9-5DD6-46F2-9B27-8825C7D7D61C}" type="sibTrans" cxnId="{FF41E74C-53BE-4286-A97D-DA5C0B273F42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10AA4058-9AAE-4D92-91EB-C1E8FD891FF7}">
      <dgm:prSet custT="1"/>
      <dgm:spPr/>
      <dgm:t>
        <a:bodyPr/>
        <a:lstStyle/>
        <a:p>
          <a:pPr algn="ctr"/>
          <a:r>
            <a:rPr lang="pt-BR" sz="2400" b="0">
              <a:solidFill>
                <a:schemeClr val="accent1">
                  <a:lumMod val="20000"/>
                  <a:lumOff val="80000"/>
                </a:schemeClr>
              </a:solidFill>
            </a:rPr>
            <a:t>Considerações finais</a:t>
          </a:r>
          <a:endParaRPr lang="pt-BR" sz="2400" b="0" dirty="0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8F7FF83E-9A1C-4975-A3F7-CC57DE197DEA}" type="parTrans" cxnId="{E87A44B9-2F75-4BAE-9AD8-968DFD0A4048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A9DC8215-9E51-46D5-B8D0-F651BDF2215D}" type="sibTrans" cxnId="{E87A44B9-2F75-4BAE-9AD8-968DFD0A4048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32372084-E86E-417A-A202-7916C5537AA0}" type="pres">
      <dgm:prSet presAssocID="{3CA41EE7-06FC-46FD-9F12-013B047DDD86}" presName="vert0" presStyleCnt="0">
        <dgm:presLayoutVars>
          <dgm:dir/>
          <dgm:animOne val="branch"/>
          <dgm:animLvl val="lvl"/>
        </dgm:presLayoutVars>
      </dgm:prSet>
      <dgm:spPr/>
    </dgm:pt>
    <dgm:pt modelId="{D1F7C04A-03D6-4D26-BC89-50731DBA27FA}" type="pres">
      <dgm:prSet presAssocID="{1A223D35-D033-4C01-9324-E0F160E294BA}" presName="thickLine" presStyleLbl="alignNode1" presStyleIdx="0" presStyleCnt="7"/>
      <dgm:spPr/>
    </dgm:pt>
    <dgm:pt modelId="{5FBF98E3-DD52-41AB-BE9B-15F7C37577B1}" type="pres">
      <dgm:prSet presAssocID="{1A223D35-D033-4C01-9324-E0F160E294BA}" presName="horz1" presStyleCnt="0"/>
      <dgm:spPr/>
    </dgm:pt>
    <dgm:pt modelId="{C1DCBAAC-A403-4381-A89C-D9830D8F6A99}" type="pres">
      <dgm:prSet presAssocID="{1A223D35-D033-4C01-9324-E0F160E294BA}" presName="tx1" presStyleLbl="revTx" presStyleIdx="0" presStyleCnt="7"/>
      <dgm:spPr/>
    </dgm:pt>
    <dgm:pt modelId="{A49FC6C3-C77E-4FC9-805F-360EDEA696F7}" type="pres">
      <dgm:prSet presAssocID="{1A223D35-D033-4C01-9324-E0F160E294BA}" presName="vert1" presStyleCnt="0"/>
      <dgm:spPr/>
    </dgm:pt>
    <dgm:pt modelId="{8BE8D305-86E6-4F5E-B62F-EFDB4918B69C}" type="pres">
      <dgm:prSet presAssocID="{85ECE221-8050-42E4-A49D-833DD2582C3C}" presName="thickLine" presStyleLbl="alignNode1" presStyleIdx="1" presStyleCnt="7"/>
      <dgm:spPr/>
    </dgm:pt>
    <dgm:pt modelId="{2B2C8774-6823-4941-B0FB-FD9FCCAE521D}" type="pres">
      <dgm:prSet presAssocID="{85ECE221-8050-42E4-A49D-833DD2582C3C}" presName="horz1" presStyleCnt="0"/>
      <dgm:spPr/>
    </dgm:pt>
    <dgm:pt modelId="{7F76FAE1-E45D-4F25-B5F4-A8B9035FDAB4}" type="pres">
      <dgm:prSet presAssocID="{85ECE221-8050-42E4-A49D-833DD2582C3C}" presName="tx1" presStyleLbl="revTx" presStyleIdx="1" presStyleCnt="7"/>
      <dgm:spPr/>
    </dgm:pt>
    <dgm:pt modelId="{227790AF-CDE0-4AAC-AB87-190B9064D681}" type="pres">
      <dgm:prSet presAssocID="{85ECE221-8050-42E4-A49D-833DD2582C3C}" presName="vert1" presStyleCnt="0"/>
      <dgm:spPr/>
    </dgm:pt>
    <dgm:pt modelId="{33450858-DD82-4418-8637-E4C0B51D6488}" type="pres">
      <dgm:prSet presAssocID="{645C6FCE-A1C0-4479-8519-73990B8E2840}" presName="thickLine" presStyleLbl="alignNode1" presStyleIdx="2" presStyleCnt="7"/>
      <dgm:spPr/>
    </dgm:pt>
    <dgm:pt modelId="{AC0EE9FD-D597-4A17-A664-3B26CE622C7E}" type="pres">
      <dgm:prSet presAssocID="{645C6FCE-A1C0-4479-8519-73990B8E2840}" presName="horz1" presStyleCnt="0"/>
      <dgm:spPr/>
    </dgm:pt>
    <dgm:pt modelId="{C2DD0EB3-1A62-417D-9596-C4003B122083}" type="pres">
      <dgm:prSet presAssocID="{645C6FCE-A1C0-4479-8519-73990B8E2840}" presName="tx1" presStyleLbl="revTx" presStyleIdx="2" presStyleCnt="7"/>
      <dgm:spPr/>
    </dgm:pt>
    <dgm:pt modelId="{F643FCAF-C794-49D7-84C3-DD7E313843F0}" type="pres">
      <dgm:prSet presAssocID="{645C6FCE-A1C0-4479-8519-73990B8E2840}" presName="vert1" presStyleCnt="0"/>
      <dgm:spPr/>
    </dgm:pt>
    <dgm:pt modelId="{47F93DD0-549F-4766-B095-E4A0AE8B3BEA}" type="pres">
      <dgm:prSet presAssocID="{C2D5C785-B8CB-45A1-B49E-A8EF1161AC1F}" presName="thickLine" presStyleLbl="alignNode1" presStyleIdx="3" presStyleCnt="7"/>
      <dgm:spPr/>
    </dgm:pt>
    <dgm:pt modelId="{6542E3C3-42D7-4F5A-AE40-98E552E358F5}" type="pres">
      <dgm:prSet presAssocID="{C2D5C785-B8CB-45A1-B49E-A8EF1161AC1F}" presName="horz1" presStyleCnt="0"/>
      <dgm:spPr/>
    </dgm:pt>
    <dgm:pt modelId="{78146D1F-6596-474E-B495-F22EB0B2C9D3}" type="pres">
      <dgm:prSet presAssocID="{C2D5C785-B8CB-45A1-B49E-A8EF1161AC1F}" presName="tx1" presStyleLbl="revTx" presStyleIdx="3" presStyleCnt="7"/>
      <dgm:spPr/>
    </dgm:pt>
    <dgm:pt modelId="{E1382F30-7DBA-4796-A63A-BF21ECFA42B8}" type="pres">
      <dgm:prSet presAssocID="{C2D5C785-B8CB-45A1-B49E-A8EF1161AC1F}" presName="vert1" presStyleCnt="0"/>
      <dgm:spPr/>
    </dgm:pt>
    <dgm:pt modelId="{13885672-E544-45D1-9810-D92D692B85F1}" type="pres">
      <dgm:prSet presAssocID="{2D6196FB-73DE-4DFC-A74B-77F9D7547E9A}" presName="thickLine" presStyleLbl="alignNode1" presStyleIdx="4" presStyleCnt="7"/>
      <dgm:spPr/>
    </dgm:pt>
    <dgm:pt modelId="{757F7489-6042-42B9-B5ED-EDBA44A31B80}" type="pres">
      <dgm:prSet presAssocID="{2D6196FB-73DE-4DFC-A74B-77F9D7547E9A}" presName="horz1" presStyleCnt="0"/>
      <dgm:spPr/>
    </dgm:pt>
    <dgm:pt modelId="{49A7B4C3-812B-4AAD-9A57-CEC594B14D93}" type="pres">
      <dgm:prSet presAssocID="{2D6196FB-73DE-4DFC-A74B-77F9D7547E9A}" presName="tx1" presStyleLbl="revTx" presStyleIdx="4" presStyleCnt="7"/>
      <dgm:spPr/>
    </dgm:pt>
    <dgm:pt modelId="{0C421C95-0875-4411-B09A-4CBFFB079C2D}" type="pres">
      <dgm:prSet presAssocID="{2D6196FB-73DE-4DFC-A74B-77F9D7547E9A}" presName="vert1" presStyleCnt="0"/>
      <dgm:spPr/>
    </dgm:pt>
    <dgm:pt modelId="{836F894D-A67A-42E0-86A9-D6ABC40A48C2}" type="pres">
      <dgm:prSet presAssocID="{9F9BA362-C043-4C6D-85E4-11003B25C923}" presName="thickLine" presStyleLbl="alignNode1" presStyleIdx="5" presStyleCnt="7"/>
      <dgm:spPr/>
    </dgm:pt>
    <dgm:pt modelId="{D71CFA1B-2606-45C1-8AFA-E26289988163}" type="pres">
      <dgm:prSet presAssocID="{9F9BA362-C043-4C6D-85E4-11003B25C923}" presName="horz1" presStyleCnt="0"/>
      <dgm:spPr/>
    </dgm:pt>
    <dgm:pt modelId="{CD2FE9E9-793E-44AB-AB78-585DC83DA48B}" type="pres">
      <dgm:prSet presAssocID="{9F9BA362-C043-4C6D-85E4-11003B25C923}" presName="tx1" presStyleLbl="revTx" presStyleIdx="5" presStyleCnt="7"/>
      <dgm:spPr/>
    </dgm:pt>
    <dgm:pt modelId="{53968F85-3BAB-4405-84AD-C500C14A8AAD}" type="pres">
      <dgm:prSet presAssocID="{9F9BA362-C043-4C6D-85E4-11003B25C923}" presName="vert1" presStyleCnt="0"/>
      <dgm:spPr/>
    </dgm:pt>
    <dgm:pt modelId="{03F98338-D2C4-4DEE-BE22-3DE966631A62}" type="pres">
      <dgm:prSet presAssocID="{10AA4058-9AAE-4D92-91EB-C1E8FD891FF7}" presName="thickLine" presStyleLbl="alignNode1" presStyleIdx="6" presStyleCnt="7"/>
      <dgm:spPr/>
    </dgm:pt>
    <dgm:pt modelId="{FE6F1154-9976-47B2-9C4B-86AC4FBEFE5D}" type="pres">
      <dgm:prSet presAssocID="{10AA4058-9AAE-4D92-91EB-C1E8FD891FF7}" presName="horz1" presStyleCnt="0"/>
      <dgm:spPr/>
    </dgm:pt>
    <dgm:pt modelId="{11FBA851-660E-4D44-9015-DEB4E68911EC}" type="pres">
      <dgm:prSet presAssocID="{10AA4058-9AAE-4D92-91EB-C1E8FD891FF7}" presName="tx1" presStyleLbl="revTx" presStyleIdx="6" presStyleCnt="7"/>
      <dgm:spPr/>
    </dgm:pt>
    <dgm:pt modelId="{965F741C-060A-4715-B3CF-E1AC340ADD25}" type="pres">
      <dgm:prSet presAssocID="{10AA4058-9AAE-4D92-91EB-C1E8FD891FF7}" presName="vert1" presStyleCnt="0"/>
      <dgm:spPr/>
    </dgm:pt>
  </dgm:ptLst>
  <dgm:cxnLst>
    <dgm:cxn modelId="{90CF4303-0216-44F6-B865-19D4F1D4BBC5}" srcId="{3CA41EE7-06FC-46FD-9F12-013B047DDD86}" destId="{C2D5C785-B8CB-45A1-B49E-A8EF1161AC1F}" srcOrd="3" destOrd="0" parTransId="{5E56DEE9-207B-428F-8DD2-4B23613FBA53}" sibTransId="{201A2286-CAE6-43A4-9DE2-F9DB00D14CBD}"/>
    <dgm:cxn modelId="{D38E4829-06A2-4F46-BA08-2519AE708E38}" type="presOf" srcId="{10AA4058-9AAE-4D92-91EB-C1E8FD891FF7}" destId="{11FBA851-660E-4D44-9015-DEB4E68911EC}" srcOrd="0" destOrd="0" presId="urn:microsoft.com/office/officeart/2008/layout/LinedList"/>
    <dgm:cxn modelId="{62664F30-72A2-4627-A555-DFC1ED63CBC9}" srcId="{3CA41EE7-06FC-46FD-9F12-013B047DDD86}" destId="{645C6FCE-A1C0-4479-8519-73990B8E2840}" srcOrd="2" destOrd="0" parTransId="{7827C18A-BCF0-43DE-B612-110DCEEC6439}" sibTransId="{1D1B70F9-11EA-4A27-B227-AE676F6B6238}"/>
    <dgm:cxn modelId="{0B668C34-AF80-449A-A542-F41306B1E21D}" type="presOf" srcId="{9F9BA362-C043-4C6D-85E4-11003B25C923}" destId="{CD2FE9E9-793E-44AB-AB78-585DC83DA48B}" srcOrd="0" destOrd="0" presId="urn:microsoft.com/office/officeart/2008/layout/LinedList"/>
    <dgm:cxn modelId="{89CE1646-6564-4A02-B442-46C6FE90DBCF}" type="presOf" srcId="{85ECE221-8050-42E4-A49D-833DD2582C3C}" destId="{7F76FAE1-E45D-4F25-B5F4-A8B9035FDAB4}" srcOrd="0" destOrd="0" presId="urn:microsoft.com/office/officeart/2008/layout/LinedList"/>
    <dgm:cxn modelId="{FF41E74C-53BE-4286-A97D-DA5C0B273F42}" srcId="{3CA41EE7-06FC-46FD-9F12-013B047DDD86}" destId="{9F9BA362-C043-4C6D-85E4-11003B25C923}" srcOrd="5" destOrd="0" parTransId="{649BB33F-1382-4498-964F-B386390E0DA8}" sibTransId="{68A3D5A9-5DD6-46F2-9B27-8825C7D7D61C}"/>
    <dgm:cxn modelId="{D6F3954F-45FB-4514-B55C-2AC39D7A5222}" srcId="{3CA41EE7-06FC-46FD-9F12-013B047DDD86}" destId="{2D6196FB-73DE-4DFC-A74B-77F9D7547E9A}" srcOrd="4" destOrd="0" parTransId="{1C43B2AB-1F8E-4633-AD49-26D52CC1EF01}" sibTransId="{0EC0E115-EE16-4902-A77D-AD5FF5CBDE7B}"/>
    <dgm:cxn modelId="{A4A5CF7A-B1AE-4FD1-9AC0-B36C3D84982F}" type="presOf" srcId="{1A223D35-D033-4C01-9324-E0F160E294BA}" destId="{C1DCBAAC-A403-4381-A89C-D9830D8F6A99}" srcOrd="0" destOrd="0" presId="urn:microsoft.com/office/officeart/2008/layout/LinedList"/>
    <dgm:cxn modelId="{3A55D69E-7038-4D0C-AEBD-EEA53713511A}" srcId="{3CA41EE7-06FC-46FD-9F12-013B047DDD86}" destId="{1A223D35-D033-4C01-9324-E0F160E294BA}" srcOrd="0" destOrd="0" parTransId="{53D9794C-48CF-4A7D-BF26-073FBCB49183}" sibTransId="{593214C1-ED13-4094-A7AA-89C39B135469}"/>
    <dgm:cxn modelId="{4E6B95A1-EFB2-401A-AF65-B33470D20B62}" type="presOf" srcId="{2D6196FB-73DE-4DFC-A74B-77F9D7547E9A}" destId="{49A7B4C3-812B-4AAD-9A57-CEC594B14D93}" srcOrd="0" destOrd="0" presId="urn:microsoft.com/office/officeart/2008/layout/LinedList"/>
    <dgm:cxn modelId="{B1A3CAAE-975F-4B0E-A56F-EA763F19A2A7}" type="presOf" srcId="{3CA41EE7-06FC-46FD-9F12-013B047DDD86}" destId="{32372084-E86E-417A-A202-7916C5537AA0}" srcOrd="0" destOrd="0" presId="urn:microsoft.com/office/officeart/2008/layout/LinedList"/>
    <dgm:cxn modelId="{F60225AF-FF55-428A-97AA-CFD638E28E8B}" type="presOf" srcId="{C2D5C785-B8CB-45A1-B49E-A8EF1161AC1F}" destId="{78146D1F-6596-474E-B495-F22EB0B2C9D3}" srcOrd="0" destOrd="0" presId="urn:microsoft.com/office/officeart/2008/layout/LinedList"/>
    <dgm:cxn modelId="{E87A44B9-2F75-4BAE-9AD8-968DFD0A4048}" srcId="{3CA41EE7-06FC-46FD-9F12-013B047DDD86}" destId="{10AA4058-9AAE-4D92-91EB-C1E8FD891FF7}" srcOrd="6" destOrd="0" parTransId="{8F7FF83E-9A1C-4975-A3F7-CC57DE197DEA}" sibTransId="{A9DC8215-9E51-46D5-B8D0-F651BDF2215D}"/>
    <dgm:cxn modelId="{4D1D05BE-4764-4DAD-96C6-120200534BAD}" srcId="{3CA41EE7-06FC-46FD-9F12-013B047DDD86}" destId="{85ECE221-8050-42E4-A49D-833DD2582C3C}" srcOrd="1" destOrd="0" parTransId="{39DF8AC3-6595-4990-8061-C7BCAD07BDB8}" sibTransId="{E01EC5AE-E22E-4BDE-85C2-CBE3035AD82F}"/>
    <dgm:cxn modelId="{4E33CAD3-B92D-4003-83AD-57ED917FB2E8}" type="presOf" srcId="{645C6FCE-A1C0-4479-8519-73990B8E2840}" destId="{C2DD0EB3-1A62-417D-9596-C4003B122083}" srcOrd="0" destOrd="0" presId="urn:microsoft.com/office/officeart/2008/layout/LinedList"/>
    <dgm:cxn modelId="{9A9926B7-916A-4F43-B878-EE33E60DDD81}" type="presParOf" srcId="{32372084-E86E-417A-A202-7916C5537AA0}" destId="{D1F7C04A-03D6-4D26-BC89-50731DBA27FA}" srcOrd="0" destOrd="0" presId="urn:microsoft.com/office/officeart/2008/layout/LinedList"/>
    <dgm:cxn modelId="{1210A090-7FCB-40D4-9E47-3DA983A36FC2}" type="presParOf" srcId="{32372084-E86E-417A-A202-7916C5537AA0}" destId="{5FBF98E3-DD52-41AB-BE9B-15F7C37577B1}" srcOrd="1" destOrd="0" presId="urn:microsoft.com/office/officeart/2008/layout/LinedList"/>
    <dgm:cxn modelId="{73607007-0699-46E7-AEB1-EE996D91C104}" type="presParOf" srcId="{5FBF98E3-DD52-41AB-BE9B-15F7C37577B1}" destId="{C1DCBAAC-A403-4381-A89C-D9830D8F6A99}" srcOrd="0" destOrd="0" presId="urn:microsoft.com/office/officeart/2008/layout/LinedList"/>
    <dgm:cxn modelId="{E1D09BCB-5F62-4F5C-8018-95CD8AB09B49}" type="presParOf" srcId="{5FBF98E3-DD52-41AB-BE9B-15F7C37577B1}" destId="{A49FC6C3-C77E-4FC9-805F-360EDEA696F7}" srcOrd="1" destOrd="0" presId="urn:microsoft.com/office/officeart/2008/layout/LinedList"/>
    <dgm:cxn modelId="{D9DACF26-F6BB-46CA-8767-180E53C2898E}" type="presParOf" srcId="{32372084-E86E-417A-A202-7916C5537AA0}" destId="{8BE8D305-86E6-4F5E-B62F-EFDB4918B69C}" srcOrd="2" destOrd="0" presId="urn:microsoft.com/office/officeart/2008/layout/LinedList"/>
    <dgm:cxn modelId="{C2050F53-1512-4D88-9A48-FF7EBF10A02F}" type="presParOf" srcId="{32372084-E86E-417A-A202-7916C5537AA0}" destId="{2B2C8774-6823-4941-B0FB-FD9FCCAE521D}" srcOrd="3" destOrd="0" presId="urn:microsoft.com/office/officeart/2008/layout/LinedList"/>
    <dgm:cxn modelId="{A4ABF367-E69F-475E-B766-0863487338C0}" type="presParOf" srcId="{2B2C8774-6823-4941-B0FB-FD9FCCAE521D}" destId="{7F76FAE1-E45D-4F25-B5F4-A8B9035FDAB4}" srcOrd="0" destOrd="0" presId="urn:microsoft.com/office/officeart/2008/layout/LinedList"/>
    <dgm:cxn modelId="{F759BC81-EA4D-4B10-90DA-A044836A6E15}" type="presParOf" srcId="{2B2C8774-6823-4941-B0FB-FD9FCCAE521D}" destId="{227790AF-CDE0-4AAC-AB87-190B9064D681}" srcOrd="1" destOrd="0" presId="urn:microsoft.com/office/officeart/2008/layout/LinedList"/>
    <dgm:cxn modelId="{874F4735-94C2-4142-90FC-01DD1FE74068}" type="presParOf" srcId="{32372084-E86E-417A-A202-7916C5537AA0}" destId="{33450858-DD82-4418-8637-E4C0B51D6488}" srcOrd="4" destOrd="0" presId="urn:microsoft.com/office/officeart/2008/layout/LinedList"/>
    <dgm:cxn modelId="{B8571486-AA0C-49EB-B352-6E4037694122}" type="presParOf" srcId="{32372084-E86E-417A-A202-7916C5537AA0}" destId="{AC0EE9FD-D597-4A17-A664-3B26CE622C7E}" srcOrd="5" destOrd="0" presId="urn:microsoft.com/office/officeart/2008/layout/LinedList"/>
    <dgm:cxn modelId="{17324578-06F7-4906-8E34-141BABA4E776}" type="presParOf" srcId="{AC0EE9FD-D597-4A17-A664-3B26CE622C7E}" destId="{C2DD0EB3-1A62-417D-9596-C4003B122083}" srcOrd="0" destOrd="0" presId="urn:microsoft.com/office/officeart/2008/layout/LinedList"/>
    <dgm:cxn modelId="{82622322-84D1-4AE1-ACAB-A1277A3F9F2C}" type="presParOf" srcId="{AC0EE9FD-D597-4A17-A664-3B26CE622C7E}" destId="{F643FCAF-C794-49D7-84C3-DD7E313843F0}" srcOrd="1" destOrd="0" presId="urn:microsoft.com/office/officeart/2008/layout/LinedList"/>
    <dgm:cxn modelId="{C000554F-8651-4DAE-BCB0-B71BCEF255D3}" type="presParOf" srcId="{32372084-E86E-417A-A202-7916C5537AA0}" destId="{47F93DD0-549F-4766-B095-E4A0AE8B3BEA}" srcOrd="6" destOrd="0" presId="urn:microsoft.com/office/officeart/2008/layout/LinedList"/>
    <dgm:cxn modelId="{63DACD1C-8E1F-4549-885F-40DBB6D9BB4C}" type="presParOf" srcId="{32372084-E86E-417A-A202-7916C5537AA0}" destId="{6542E3C3-42D7-4F5A-AE40-98E552E358F5}" srcOrd="7" destOrd="0" presId="urn:microsoft.com/office/officeart/2008/layout/LinedList"/>
    <dgm:cxn modelId="{30E69EE4-E844-4D54-82F8-D08E856E3B76}" type="presParOf" srcId="{6542E3C3-42D7-4F5A-AE40-98E552E358F5}" destId="{78146D1F-6596-474E-B495-F22EB0B2C9D3}" srcOrd="0" destOrd="0" presId="urn:microsoft.com/office/officeart/2008/layout/LinedList"/>
    <dgm:cxn modelId="{3F7EEECC-F41E-46E2-AFE0-9C7A463B386E}" type="presParOf" srcId="{6542E3C3-42D7-4F5A-AE40-98E552E358F5}" destId="{E1382F30-7DBA-4796-A63A-BF21ECFA42B8}" srcOrd="1" destOrd="0" presId="urn:microsoft.com/office/officeart/2008/layout/LinedList"/>
    <dgm:cxn modelId="{0AE915CF-27FC-4D5B-984A-1C7C5DC7C56C}" type="presParOf" srcId="{32372084-E86E-417A-A202-7916C5537AA0}" destId="{13885672-E544-45D1-9810-D92D692B85F1}" srcOrd="8" destOrd="0" presId="urn:microsoft.com/office/officeart/2008/layout/LinedList"/>
    <dgm:cxn modelId="{ACD79C47-A399-4A09-B0E2-1946E433D5BD}" type="presParOf" srcId="{32372084-E86E-417A-A202-7916C5537AA0}" destId="{757F7489-6042-42B9-B5ED-EDBA44A31B80}" srcOrd="9" destOrd="0" presId="urn:microsoft.com/office/officeart/2008/layout/LinedList"/>
    <dgm:cxn modelId="{FE745437-0247-4FB5-B520-C42E0FC4B8C5}" type="presParOf" srcId="{757F7489-6042-42B9-B5ED-EDBA44A31B80}" destId="{49A7B4C3-812B-4AAD-9A57-CEC594B14D93}" srcOrd="0" destOrd="0" presId="urn:microsoft.com/office/officeart/2008/layout/LinedList"/>
    <dgm:cxn modelId="{AEF00A6F-54DD-48E2-8F81-62506C9DDC86}" type="presParOf" srcId="{757F7489-6042-42B9-B5ED-EDBA44A31B80}" destId="{0C421C95-0875-4411-B09A-4CBFFB079C2D}" srcOrd="1" destOrd="0" presId="urn:microsoft.com/office/officeart/2008/layout/LinedList"/>
    <dgm:cxn modelId="{436E709D-B747-44D3-8784-169D1B4FEBDB}" type="presParOf" srcId="{32372084-E86E-417A-A202-7916C5537AA0}" destId="{836F894D-A67A-42E0-86A9-D6ABC40A48C2}" srcOrd="10" destOrd="0" presId="urn:microsoft.com/office/officeart/2008/layout/LinedList"/>
    <dgm:cxn modelId="{4BFFC35E-FA57-4CFE-AAE0-5598792E5415}" type="presParOf" srcId="{32372084-E86E-417A-A202-7916C5537AA0}" destId="{D71CFA1B-2606-45C1-8AFA-E26289988163}" srcOrd="11" destOrd="0" presId="urn:microsoft.com/office/officeart/2008/layout/LinedList"/>
    <dgm:cxn modelId="{6C942A89-F8AF-47A7-9953-45D6337EBA9E}" type="presParOf" srcId="{D71CFA1B-2606-45C1-8AFA-E26289988163}" destId="{CD2FE9E9-793E-44AB-AB78-585DC83DA48B}" srcOrd="0" destOrd="0" presId="urn:microsoft.com/office/officeart/2008/layout/LinedList"/>
    <dgm:cxn modelId="{E22A9F43-657E-481B-BE43-6076757D2E42}" type="presParOf" srcId="{D71CFA1B-2606-45C1-8AFA-E26289988163}" destId="{53968F85-3BAB-4405-84AD-C500C14A8AAD}" srcOrd="1" destOrd="0" presId="urn:microsoft.com/office/officeart/2008/layout/LinedList"/>
    <dgm:cxn modelId="{83AC1EC5-3091-4C59-A65B-873B8AAC83B2}" type="presParOf" srcId="{32372084-E86E-417A-A202-7916C5537AA0}" destId="{03F98338-D2C4-4DEE-BE22-3DE966631A62}" srcOrd="12" destOrd="0" presId="urn:microsoft.com/office/officeart/2008/layout/LinedList"/>
    <dgm:cxn modelId="{701806B4-9F0F-41FD-AE83-6120FDDC20BA}" type="presParOf" srcId="{32372084-E86E-417A-A202-7916C5537AA0}" destId="{FE6F1154-9976-47B2-9C4B-86AC4FBEFE5D}" srcOrd="13" destOrd="0" presId="urn:microsoft.com/office/officeart/2008/layout/LinedList"/>
    <dgm:cxn modelId="{67DBBC7F-D4D3-45DB-B270-692619514C67}" type="presParOf" srcId="{FE6F1154-9976-47B2-9C4B-86AC4FBEFE5D}" destId="{11FBA851-660E-4D44-9015-DEB4E68911EC}" srcOrd="0" destOrd="0" presId="urn:microsoft.com/office/officeart/2008/layout/LinedList"/>
    <dgm:cxn modelId="{A854E619-04C6-4B4A-BCC7-D485B2E4D128}" type="presParOf" srcId="{FE6F1154-9976-47B2-9C4B-86AC4FBEFE5D}" destId="{965F741C-060A-4715-B3CF-E1AC340ADD2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A41EE7-06FC-46FD-9F12-013B047DDD8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A223D35-D033-4C01-9324-E0F160E294BA}">
      <dgm:prSet phldrT="[Texto]" custT="1"/>
      <dgm:spPr/>
      <dgm:t>
        <a:bodyPr/>
        <a:lstStyle/>
        <a:p>
          <a:pPr algn="ctr">
            <a:buFont typeface="+mj-lt"/>
            <a:buAutoNum type="arabicPeriod"/>
          </a:pPr>
          <a:r>
            <a:rPr lang="pt-BR" sz="2400" b="0" dirty="0">
              <a:solidFill>
                <a:srgbClr val="009EB9"/>
              </a:solidFill>
            </a:rPr>
            <a:t>Contextualização</a:t>
          </a:r>
          <a:endParaRPr lang="pt-BR" sz="2400" dirty="0">
            <a:solidFill>
              <a:srgbClr val="009EB9"/>
            </a:solidFill>
          </a:endParaRPr>
        </a:p>
      </dgm:t>
    </dgm:pt>
    <dgm:pt modelId="{53D9794C-48CF-4A7D-BF26-073FBCB49183}" type="parTrans" cxnId="{3A55D69E-7038-4D0C-AEBD-EEA53713511A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593214C1-ED13-4094-A7AA-89C39B135469}" type="sibTrans" cxnId="{3A55D69E-7038-4D0C-AEBD-EEA53713511A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85ECE221-8050-42E4-A49D-833DD2582C3C}">
      <dgm:prSet custT="1"/>
      <dgm:spPr/>
      <dgm:t>
        <a:bodyPr/>
        <a:lstStyle/>
        <a:p>
          <a:pPr algn="ctr"/>
          <a:r>
            <a:rPr lang="pt-BR" sz="2400" b="0" dirty="0">
              <a:solidFill>
                <a:schemeClr val="accent1">
                  <a:lumMod val="20000"/>
                  <a:lumOff val="80000"/>
                </a:schemeClr>
              </a:solidFill>
            </a:rPr>
            <a:t>Problema  de  pesquisa</a:t>
          </a:r>
        </a:p>
      </dgm:t>
    </dgm:pt>
    <dgm:pt modelId="{39DF8AC3-6595-4990-8061-C7BCAD07BDB8}" type="parTrans" cxnId="{4D1D05BE-4764-4DAD-96C6-120200534BAD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E01EC5AE-E22E-4BDE-85C2-CBE3035AD82F}" type="sibTrans" cxnId="{4D1D05BE-4764-4DAD-96C6-120200534BAD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645C6FCE-A1C0-4479-8519-73990B8E2840}">
      <dgm:prSet custT="1"/>
      <dgm:spPr/>
      <dgm:t>
        <a:bodyPr/>
        <a:lstStyle/>
        <a:p>
          <a:pPr algn="ctr"/>
          <a:r>
            <a:rPr lang="pt-BR" sz="2400" b="0">
              <a:solidFill>
                <a:schemeClr val="accent1">
                  <a:lumMod val="20000"/>
                  <a:lumOff val="80000"/>
                </a:schemeClr>
              </a:solidFill>
            </a:rPr>
            <a:t>Objetivo e proposição</a:t>
          </a:r>
          <a:endParaRPr lang="pt-BR" sz="2400" b="0" dirty="0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7827C18A-BCF0-43DE-B612-110DCEEC6439}" type="parTrans" cxnId="{62664F30-72A2-4627-A555-DFC1ED63CBC9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1D1B70F9-11EA-4A27-B227-AE676F6B6238}" type="sibTrans" cxnId="{62664F30-72A2-4627-A555-DFC1ED63CBC9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C2D5C785-B8CB-45A1-B49E-A8EF1161AC1F}">
      <dgm:prSet custT="1"/>
      <dgm:spPr/>
      <dgm:t>
        <a:bodyPr/>
        <a:lstStyle/>
        <a:p>
          <a:pPr algn="ctr"/>
          <a:r>
            <a:rPr lang="pt-BR" sz="2400" b="0" dirty="0">
              <a:solidFill>
                <a:schemeClr val="accent1">
                  <a:lumMod val="20000"/>
                  <a:lumOff val="80000"/>
                </a:schemeClr>
              </a:solidFill>
            </a:rPr>
            <a:t>Método  de  pesquisa</a:t>
          </a:r>
        </a:p>
      </dgm:t>
    </dgm:pt>
    <dgm:pt modelId="{5E56DEE9-207B-428F-8DD2-4B23613FBA53}" type="parTrans" cxnId="{90CF4303-0216-44F6-B865-19D4F1D4BBC5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201A2286-CAE6-43A4-9DE2-F9DB00D14CBD}" type="sibTrans" cxnId="{90CF4303-0216-44F6-B865-19D4F1D4BBC5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2D6196FB-73DE-4DFC-A74B-77F9D7547E9A}">
      <dgm:prSet custT="1"/>
      <dgm:spPr/>
      <dgm:t>
        <a:bodyPr/>
        <a:lstStyle/>
        <a:p>
          <a:pPr algn="ctr"/>
          <a:r>
            <a:rPr lang="pt-BR" sz="2400" b="0">
              <a:solidFill>
                <a:schemeClr val="accent1">
                  <a:lumMod val="20000"/>
                  <a:lumOff val="80000"/>
                </a:schemeClr>
              </a:solidFill>
            </a:rPr>
            <a:t>Proposta</a:t>
          </a:r>
          <a:endParaRPr lang="pt-BR" sz="2400" b="0" dirty="0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1C43B2AB-1F8E-4633-AD49-26D52CC1EF01}" type="parTrans" cxnId="{D6F3954F-45FB-4514-B55C-2AC39D7A5222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0EC0E115-EE16-4902-A77D-AD5FF5CBDE7B}" type="sibTrans" cxnId="{D6F3954F-45FB-4514-B55C-2AC39D7A5222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9F9BA362-C043-4C6D-85E4-11003B25C923}">
      <dgm:prSet custT="1"/>
      <dgm:spPr/>
      <dgm:t>
        <a:bodyPr/>
        <a:lstStyle/>
        <a:p>
          <a:pPr algn="ctr"/>
          <a:r>
            <a:rPr lang="pt-BR" sz="2400" b="0">
              <a:solidFill>
                <a:schemeClr val="accent1">
                  <a:lumMod val="20000"/>
                  <a:lumOff val="80000"/>
                </a:schemeClr>
              </a:solidFill>
            </a:rPr>
            <a:t>Experimentos iniciais</a:t>
          </a:r>
          <a:endParaRPr lang="pt-BR" sz="2400" b="0" dirty="0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649BB33F-1382-4498-964F-B386390E0DA8}" type="parTrans" cxnId="{FF41E74C-53BE-4286-A97D-DA5C0B273F42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68A3D5A9-5DD6-46F2-9B27-8825C7D7D61C}" type="sibTrans" cxnId="{FF41E74C-53BE-4286-A97D-DA5C0B273F42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10AA4058-9AAE-4D92-91EB-C1E8FD891FF7}">
      <dgm:prSet custT="1"/>
      <dgm:spPr/>
      <dgm:t>
        <a:bodyPr/>
        <a:lstStyle/>
        <a:p>
          <a:pPr algn="ctr"/>
          <a:r>
            <a:rPr lang="pt-BR" sz="2400" b="0">
              <a:solidFill>
                <a:schemeClr val="accent1">
                  <a:lumMod val="20000"/>
                  <a:lumOff val="80000"/>
                </a:schemeClr>
              </a:solidFill>
            </a:rPr>
            <a:t>Considerações finais</a:t>
          </a:r>
          <a:endParaRPr lang="pt-BR" sz="2400" b="0" dirty="0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8F7FF83E-9A1C-4975-A3F7-CC57DE197DEA}" type="parTrans" cxnId="{E87A44B9-2F75-4BAE-9AD8-968DFD0A4048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A9DC8215-9E51-46D5-B8D0-F651BDF2215D}" type="sibTrans" cxnId="{E87A44B9-2F75-4BAE-9AD8-968DFD0A4048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32372084-E86E-417A-A202-7916C5537AA0}" type="pres">
      <dgm:prSet presAssocID="{3CA41EE7-06FC-46FD-9F12-013B047DDD86}" presName="vert0" presStyleCnt="0">
        <dgm:presLayoutVars>
          <dgm:dir/>
          <dgm:animOne val="branch"/>
          <dgm:animLvl val="lvl"/>
        </dgm:presLayoutVars>
      </dgm:prSet>
      <dgm:spPr/>
    </dgm:pt>
    <dgm:pt modelId="{D1F7C04A-03D6-4D26-BC89-50731DBA27FA}" type="pres">
      <dgm:prSet presAssocID="{1A223D35-D033-4C01-9324-E0F160E294BA}" presName="thickLine" presStyleLbl="alignNode1" presStyleIdx="0" presStyleCnt="7"/>
      <dgm:spPr/>
    </dgm:pt>
    <dgm:pt modelId="{5FBF98E3-DD52-41AB-BE9B-15F7C37577B1}" type="pres">
      <dgm:prSet presAssocID="{1A223D35-D033-4C01-9324-E0F160E294BA}" presName="horz1" presStyleCnt="0"/>
      <dgm:spPr/>
    </dgm:pt>
    <dgm:pt modelId="{C1DCBAAC-A403-4381-A89C-D9830D8F6A99}" type="pres">
      <dgm:prSet presAssocID="{1A223D35-D033-4C01-9324-E0F160E294BA}" presName="tx1" presStyleLbl="revTx" presStyleIdx="0" presStyleCnt="7"/>
      <dgm:spPr/>
    </dgm:pt>
    <dgm:pt modelId="{A49FC6C3-C77E-4FC9-805F-360EDEA696F7}" type="pres">
      <dgm:prSet presAssocID="{1A223D35-D033-4C01-9324-E0F160E294BA}" presName="vert1" presStyleCnt="0"/>
      <dgm:spPr/>
    </dgm:pt>
    <dgm:pt modelId="{8BE8D305-86E6-4F5E-B62F-EFDB4918B69C}" type="pres">
      <dgm:prSet presAssocID="{85ECE221-8050-42E4-A49D-833DD2582C3C}" presName="thickLine" presStyleLbl="alignNode1" presStyleIdx="1" presStyleCnt="7"/>
      <dgm:spPr/>
    </dgm:pt>
    <dgm:pt modelId="{2B2C8774-6823-4941-B0FB-FD9FCCAE521D}" type="pres">
      <dgm:prSet presAssocID="{85ECE221-8050-42E4-A49D-833DD2582C3C}" presName="horz1" presStyleCnt="0"/>
      <dgm:spPr/>
    </dgm:pt>
    <dgm:pt modelId="{7F76FAE1-E45D-4F25-B5F4-A8B9035FDAB4}" type="pres">
      <dgm:prSet presAssocID="{85ECE221-8050-42E4-A49D-833DD2582C3C}" presName="tx1" presStyleLbl="revTx" presStyleIdx="1" presStyleCnt="7"/>
      <dgm:spPr/>
    </dgm:pt>
    <dgm:pt modelId="{227790AF-CDE0-4AAC-AB87-190B9064D681}" type="pres">
      <dgm:prSet presAssocID="{85ECE221-8050-42E4-A49D-833DD2582C3C}" presName="vert1" presStyleCnt="0"/>
      <dgm:spPr/>
    </dgm:pt>
    <dgm:pt modelId="{33450858-DD82-4418-8637-E4C0B51D6488}" type="pres">
      <dgm:prSet presAssocID="{645C6FCE-A1C0-4479-8519-73990B8E2840}" presName="thickLine" presStyleLbl="alignNode1" presStyleIdx="2" presStyleCnt="7"/>
      <dgm:spPr/>
    </dgm:pt>
    <dgm:pt modelId="{AC0EE9FD-D597-4A17-A664-3B26CE622C7E}" type="pres">
      <dgm:prSet presAssocID="{645C6FCE-A1C0-4479-8519-73990B8E2840}" presName="horz1" presStyleCnt="0"/>
      <dgm:spPr/>
    </dgm:pt>
    <dgm:pt modelId="{C2DD0EB3-1A62-417D-9596-C4003B122083}" type="pres">
      <dgm:prSet presAssocID="{645C6FCE-A1C0-4479-8519-73990B8E2840}" presName="tx1" presStyleLbl="revTx" presStyleIdx="2" presStyleCnt="7"/>
      <dgm:spPr/>
    </dgm:pt>
    <dgm:pt modelId="{F643FCAF-C794-49D7-84C3-DD7E313843F0}" type="pres">
      <dgm:prSet presAssocID="{645C6FCE-A1C0-4479-8519-73990B8E2840}" presName="vert1" presStyleCnt="0"/>
      <dgm:spPr/>
    </dgm:pt>
    <dgm:pt modelId="{47F93DD0-549F-4766-B095-E4A0AE8B3BEA}" type="pres">
      <dgm:prSet presAssocID="{C2D5C785-B8CB-45A1-B49E-A8EF1161AC1F}" presName="thickLine" presStyleLbl="alignNode1" presStyleIdx="3" presStyleCnt="7"/>
      <dgm:spPr/>
    </dgm:pt>
    <dgm:pt modelId="{6542E3C3-42D7-4F5A-AE40-98E552E358F5}" type="pres">
      <dgm:prSet presAssocID="{C2D5C785-B8CB-45A1-B49E-A8EF1161AC1F}" presName="horz1" presStyleCnt="0"/>
      <dgm:spPr/>
    </dgm:pt>
    <dgm:pt modelId="{78146D1F-6596-474E-B495-F22EB0B2C9D3}" type="pres">
      <dgm:prSet presAssocID="{C2D5C785-B8CB-45A1-B49E-A8EF1161AC1F}" presName="tx1" presStyleLbl="revTx" presStyleIdx="3" presStyleCnt="7"/>
      <dgm:spPr/>
    </dgm:pt>
    <dgm:pt modelId="{E1382F30-7DBA-4796-A63A-BF21ECFA42B8}" type="pres">
      <dgm:prSet presAssocID="{C2D5C785-B8CB-45A1-B49E-A8EF1161AC1F}" presName="vert1" presStyleCnt="0"/>
      <dgm:spPr/>
    </dgm:pt>
    <dgm:pt modelId="{13885672-E544-45D1-9810-D92D692B85F1}" type="pres">
      <dgm:prSet presAssocID="{2D6196FB-73DE-4DFC-A74B-77F9D7547E9A}" presName="thickLine" presStyleLbl="alignNode1" presStyleIdx="4" presStyleCnt="7"/>
      <dgm:spPr/>
    </dgm:pt>
    <dgm:pt modelId="{757F7489-6042-42B9-B5ED-EDBA44A31B80}" type="pres">
      <dgm:prSet presAssocID="{2D6196FB-73DE-4DFC-A74B-77F9D7547E9A}" presName="horz1" presStyleCnt="0"/>
      <dgm:spPr/>
    </dgm:pt>
    <dgm:pt modelId="{49A7B4C3-812B-4AAD-9A57-CEC594B14D93}" type="pres">
      <dgm:prSet presAssocID="{2D6196FB-73DE-4DFC-A74B-77F9D7547E9A}" presName="tx1" presStyleLbl="revTx" presStyleIdx="4" presStyleCnt="7"/>
      <dgm:spPr/>
    </dgm:pt>
    <dgm:pt modelId="{0C421C95-0875-4411-B09A-4CBFFB079C2D}" type="pres">
      <dgm:prSet presAssocID="{2D6196FB-73DE-4DFC-A74B-77F9D7547E9A}" presName="vert1" presStyleCnt="0"/>
      <dgm:spPr/>
    </dgm:pt>
    <dgm:pt modelId="{836F894D-A67A-42E0-86A9-D6ABC40A48C2}" type="pres">
      <dgm:prSet presAssocID="{9F9BA362-C043-4C6D-85E4-11003B25C923}" presName="thickLine" presStyleLbl="alignNode1" presStyleIdx="5" presStyleCnt="7"/>
      <dgm:spPr/>
    </dgm:pt>
    <dgm:pt modelId="{D71CFA1B-2606-45C1-8AFA-E26289988163}" type="pres">
      <dgm:prSet presAssocID="{9F9BA362-C043-4C6D-85E4-11003B25C923}" presName="horz1" presStyleCnt="0"/>
      <dgm:spPr/>
    </dgm:pt>
    <dgm:pt modelId="{CD2FE9E9-793E-44AB-AB78-585DC83DA48B}" type="pres">
      <dgm:prSet presAssocID="{9F9BA362-C043-4C6D-85E4-11003B25C923}" presName="tx1" presStyleLbl="revTx" presStyleIdx="5" presStyleCnt="7"/>
      <dgm:spPr/>
    </dgm:pt>
    <dgm:pt modelId="{53968F85-3BAB-4405-84AD-C500C14A8AAD}" type="pres">
      <dgm:prSet presAssocID="{9F9BA362-C043-4C6D-85E4-11003B25C923}" presName="vert1" presStyleCnt="0"/>
      <dgm:spPr/>
    </dgm:pt>
    <dgm:pt modelId="{03F98338-D2C4-4DEE-BE22-3DE966631A62}" type="pres">
      <dgm:prSet presAssocID="{10AA4058-9AAE-4D92-91EB-C1E8FD891FF7}" presName="thickLine" presStyleLbl="alignNode1" presStyleIdx="6" presStyleCnt="7"/>
      <dgm:spPr/>
    </dgm:pt>
    <dgm:pt modelId="{FE6F1154-9976-47B2-9C4B-86AC4FBEFE5D}" type="pres">
      <dgm:prSet presAssocID="{10AA4058-9AAE-4D92-91EB-C1E8FD891FF7}" presName="horz1" presStyleCnt="0"/>
      <dgm:spPr/>
    </dgm:pt>
    <dgm:pt modelId="{11FBA851-660E-4D44-9015-DEB4E68911EC}" type="pres">
      <dgm:prSet presAssocID="{10AA4058-9AAE-4D92-91EB-C1E8FD891FF7}" presName="tx1" presStyleLbl="revTx" presStyleIdx="6" presStyleCnt="7"/>
      <dgm:spPr/>
    </dgm:pt>
    <dgm:pt modelId="{965F741C-060A-4715-B3CF-E1AC340ADD25}" type="pres">
      <dgm:prSet presAssocID="{10AA4058-9AAE-4D92-91EB-C1E8FD891FF7}" presName="vert1" presStyleCnt="0"/>
      <dgm:spPr/>
    </dgm:pt>
  </dgm:ptLst>
  <dgm:cxnLst>
    <dgm:cxn modelId="{90CF4303-0216-44F6-B865-19D4F1D4BBC5}" srcId="{3CA41EE7-06FC-46FD-9F12-013B047DDD86}" destId="{C2D5C785-B8CB-45A1-B49E-A8EF1161AC1F}" srcOrd="3" destOrd="0" parTransId="{5E56DEE9-207B-428F-8DD2-4B23613FBA53}" sibTransId="{201A2286-CAE6-43A4-9DE2-F9DB00D14CBD}"/>
    <dgm:cxn modelId="{D38E4829-06A2-4F46-BA08-2519AE708E38}" type="presOf" srcId="{10AA4058-9AAE-4D92-91EB-C1E8FD891FF7}" destId="{11FBA851-660E-4D44-9015-DEB4E68911EC}" srcOrd="0" destOrd="0" presId="urn:microsoft.com/office/officeart/2008/layout/LinedList"/>
    <dgm:cxn modelId="{62664F30-72A2-4627-A555-DFC1ED63CBC9}" srcId="{3CA41EE7-06FC-46FD-9F12-013B047DDD86}" destId="{645C6FCE-A1C0-4479-8519-73990B8E2840}" srcOrd="2" destOrd="0" parTransId="{7827C18A-BCF0-43DE-B612-110DCEEC6439}" sibTransId="{1D1B70F9-11EA-4A27-B227-AE676F6B6238}"/>
    <dgm:cxn modelId="{0B668C34-AF80-449A-A542-F41306B1E21D}" type="presOf" srcId="{9F9BA362-C043-4C6D-85E4-11003B25C923}" destId="{CD2FE9E9-793E-44AB-AB78-585DC83DA48B}" srcOrd="0" destOrd="0" presId="urn:microsoft.com/office/officeart/2008/layout/LinedList"/>
    <dgm:cxn modelId="{89CE1646-6564-4A02-B442-46C6FE90DBCF}" type="presOf" srcId="{85ECE221-8050-42E4-A49D-833DD2582C3C}" destId="{7F76FAE1-E45D-4F25-B5F4-A8B9035FDAB4}" srcOrd="0" destOrd="0" presId="urn:microsoft.com/office/officeart/2008/layout/LinedList"/>
    <dgm:cxn modelId="{FF41E74C-53BE-4286-A97D-DA5C0B273F42}" srcId="{3CA41EE7-06FC-46FD-9F12-013B047DDD86}" destId="{9F9BA362-C043-4C6D-85E4-11003B25C923}" srcOrd="5" destOrd="0" parTransId="{649BB33F-1382-4498-964F-B386390E0DA8}" sibTransId="{68A3D5A9-5DD6-46F2-9B27-8825C7D7D61C}"/>
    <dgm:cxn modelId="{D6F3954F-45FB-4514-B55C-2AC39D7A5222}" srcId="{3CA41EE7-06FC-46FD-9F12-013B047DDD86}" destId="{2D6196FB-73DE-4DFC-A74B-77F9D7547E9A}" srcOrd="4" destOrd="0" parTransId="{1C43B2AB-1F8E-4633-AD49-26D52CC1EF01}" sibTransId="{0EC0E115-EE16-4902-A77D-AD5FF5CBDE7B}"/>
    <dgm:cxn modelId="{A4A5CF7A-B1AE-4FD1-9AC0-B36C3D84982F}" type="presOf" srcId="{1A223D35-D033-4C01-9324-E0F160E294BA}" destId="{C1DCBAAC-A403-4381-A89C-D9830D8F6A99}" srcOrd="0" destOrd="0" presId="urn:microsoft.com/office/officeart/2008/layout/LinedList"/>
    <dgm:cxn modelId="{3A55D69E-7038-4D0C-AEBD-EEA53713511A}" srcId="{3CA41EE7-06FC-46FD-9F12-013B047DDD86}" destId="{1A223D35-D033-4C01-9324-E0F160E294BA}" srcOrd="0" destOrd="0" parTransId="{53D9794C-48CF-4A7D-BF26-073FBCB49183}" sibTransId="{593214C1-ED13-4094-A7AA-89C39B135469}"/>
    <dgm:cxn modelId="{4E6B95A1-EFB2-401A-AF65-B33470D20B62}" type="presOf" srcId="{2D6196FB-73DE-4DFC-A74B-77F9D7547E9A}" destId="{49A7B4C3-812B-4AAD-9A57-CEC594B14D93}" srcOrd="0" destOrd="0" presId="urn:microsoft.com/office/officeart/2008/layout/LinedList"/>
    <dgm:cxn modelId="{B1A3CAAE-975F-4B0E-A56F-EA763F19A2A7}" type="presOf" srcId="{3CA41EE7-06FC-46FD-9F12-013B047DDD86}" destId="{32372084-E86E-417A-A202-7916C5537AA0}" srcOrd="0" destOrd="0" presId="urn:microsoft.com/office/officeart/2008/layout/LinedList"/>
    <dgm:cxn modelId="{F60225AF-FF55-428A-97AA-CFD638E28E8B}" type="presOf" srcId="{C2D5C785-B8CB-45A1-B49E-A8EF1161AC1F}" destId="{78146D1F-6596-474E-B495-F22EB0B2C9D3}" srcOrd="0" destOrd="0" presId="urn:microsoft.com/office/officeart/2008/layout/LinedList"/>
    <dgm:cxn modelId="{E87A44B9-2F75-4BAE-9AD8-968DFD0A4048}" srcId="{3CA41EE7-06FC-46FD-9F12-013B047DDD86}" destId="{10AA4058-9AAE-4D92-91EB-C1E8FD891FF7}" srcOrd="6" destOrd="0" parTransId="{8F7FF83E-9A1C-4975-A3F7-CC57DE197DEA}" sibTransId="{A9DC8215-9E51-46D5-B8D0-F651BDF2215D}"/>
    <dgm:cxn modelId="{4D1D05BE-4764-4DAD-96C6-120200534BAD}" srcId="{3CA41EE7-06FC-46FD-9F12-013B047DDD86}" destId="{85ECE221-8050-42E4-A49D-833DD2582C3C}" srcOrd="1" destOrd="0" parTransId="{39DF8AC3-6595-4990-8061-C7BCAD07BDB8}" sibTransId="{E01EC5AE-E22E-4BDE-85C2-CBE3035AD82F}"/>
    <dgm:cxn modelId="{4E33CAD3-B92D-4003-83AD-57ED917FB2E8}" type="presOf" srcId="{645C6FCE-A1C0-4479-8519-73990B8E2840}" destId="{C2DD0EB3-1A62-417D-9596-C4003B122083}" srcOrd="0" destOrd="0" presId="urn:microsoft.com/office/officeart/2008/layout/LinedList"/>
    <dgm:cxn modelId="{9A9926B7-916A-4F43-B878-EE33E60DDD81}" type="presParOf" srcId="{32372084-E86E-417A-A202-7916C5537AA0}" destId="{D1F7C04A-03D6-4D26-BC89-50731DBA27FA}" srcOrd="0" destOrd="0" presId="urn:microsoft.com/office/officeart/2008/layout/LinedList"/>
    <dgm:cxn modelId="{1210A090-7FCB-40D4-9E47-3DA983A36FC2}" type="presParOf" srcId="{32372084-E86E-417A-A202-7916C5537AA0}" destId="{5FBF98E3-DD52-41AB-BE9B-15F7C37577B1}" srcOrd="1" destOrd="0" presId="urn:microsoft.com/office/officeart/2008/layout/LinedList"/>
    <dgm:cxn modelId="{73607007-0699-46E7-AEB1-EE996D91C104}" type="presParOf" srcId="{5FBF98E3-DD52-41AB-BE9B-15F7C37577B1}" destId="{C1DCBAAC-A403-4381-A89C-D9830D8F6A99}" srcOrd="0" destOrd="0" presId="urn:microsoft.com/office/officeart/2008/layout/LinedList"/>
    <dgm:cxn modelId="{E1D09BCB-5F62-4F5C-8018-95CD8AB09B49}" type="presParOf" srcId="{5FBF98E3-DD52-41AB-BE9B-15F7C37577B1}" destId="{A49FC6C3-C77E-4FC9-805F-360EDEA696F7}" srcOrd="1" destOrd="0" presId="urn:microsoft.com/office/officeart/2008/layout/LinedList"/>
    <dgm:cxn modelId="{D9DACF26-F6BB-46CA-8767-180E53C2898E}" type="presParOf" srcId="{32372084-E86E-417A-A202-7916C5537AA0}" destId="{8BE8D305-86E6-4F5E-B62F-EFDB4918B69C}" srcOrd="2" destOrd="0" presId="urn:microsoft.com/office/officeart/2008/layout/LinedList"/>
    <dgm:cxn modelId="{C2050F53-1512-4D88-9A48-FF7EBF10A02F}" type="presParOf" srcId="{32372084-E86E-417A-A202-7916C5537AA0}" destId="{2B2C8774-6823-4941-B0FB-FD9FCCAE521D}" srcOrd="3" destOrd="0" presId="urn:microsoft.com/office/officeart/2008/layout/LinedList"/>
    <dgm:cxn modelId="{A4ABF367-E69F-475E-B766-0863487338C0}" type="presParOf" srcId="{2B2C8774-6823-4941-B0FB-FD9FCCAE521D}" destId="{7F76FAE1-E45D-4F25-B5F4-A8B9035FDAB4}" srcOrd="0" destOrd="0" presId="urn:microsoft.com/office/officeart/2008/layout/LinedList"/>
    <dgm:cxn modelId="{F759BC81-EA4D-4B10-90DA-A044836A6E15}" type="presParOf" srcId="{2B2C8774-6823-4941-B0FB-FD9FCCAE521D}" destId="{227790AF-CDE0-4AAC-AB87-190B9064D681}" srcOrd="1" destOrd="0" presId="urn:microsoft.com/office/officeart/2008/layout/LinedList"/>
    <dgm:cxn modelId="{874F4735-94C2-4142-90FC-01DD1FE74068}" type="presParOf" srcId="{32372084-E86E-417A-A202-7916C5537AA0}" destId="{33450858-DD82-4418-8637-E4C0B51D6488}" srcOrd="4" destOrd="0" presId="urn:microsoft.com/office/officeart/2008/layout/LinedList"/>
    <dgm:cxn modelId="{B8571486-AA0C-49EB-B352-6E4037694122}" type="presParOf" srcId="{32372084-E86E-417A-A202-7916C5537AA0}" destId="{AC0EE9FD-D597-4A17-A664-3B26CE622C7E}" srcOrd="5" destOrd="0" presId="urn:microsoft.com/office/officeart/2008/layout/LinedList"/>
    <dgm:cxn modelId="{17324578-06F7-4906-8E34-141BABA4E776}" type="presParOf" srcId="{AC0EE9FD-D597-4A17-A664-3B26CE622C7E}" destId="{C2DD0EB3-1A62-417D-9596-C4003B122083}" srcOrd="0" destOrd="0" presId="urn:microsoft.com/office/officeart/2008/layout/LinedList"/>
    <dgm:cxn modelId="{82622322-84D1-4AE1-ACAB-A1277A3F9F2C}" type="presParOf" srcId="{AC0EE9FD-D597-4A17-A664-3B26CE622C7E}" destId="{F643FCAF-C794-49D7-84C3-DD7E313843F0}" srcOrd="1" destOrd="0" presId="urn:microsoft.com/office/officeart/2008/layout/LinedList"/>
    <dgm:cxn modelId="{C000554F-8651-4DAE-BCB0-B71BCEF255D3}" type="presParOf" srcId="{32372084-E86E-417A-A202-7916C5537AA0}" destId="{47F93DD0-549F-4766-B095-E4A0AE8B3BEA}" srcOrd="6" destOrd="0" presId="urn:microsoft.com/office/officeart/2008/layout/LinedList"/>
    <dgm:cxn modelId="{63DACD1C-8E1F-4549-885F-40DBB6D9BB4C}" type="presParOf" srcId="{32372084-E86E-417A-A202-7916C5537AA0}" destId="{6542E3C3-42D7-4F5A-AE40-98E552E358F5}" srcOrd="7" destOrd="0" presId="urn:microsoft.com/office/officeart/2008/layout/LinedList"/>
    <dgm:cxn modelId="{30E69EE4-E844-4D54-82F8-D08E856E3B76}" type="presParOf" srcId="{6542E3C3-42D7-4F5A-AE40-98E552E358F5}" destId="{78146D1F-6596-474E-B495-F22EB0B2C9D3}" srcOrd="0" destOrd="0" presId="urn:microsoft.com/office/officeart/2008/layout/LinedList"/>
    <dgm:cxn modelId="{3F7EEECC-F41E-46E2-AFE0-9C7A463B386E}" type="presParOf" srcId="{6542E3C3-42D7-4F5A-AE40-98E552E358F5}" destId="{E1382F30-7DBA-4796-A63A-BF21ECFA42B8}" srcOrd="1" destOrd="0" presId="urn:microsoft.com/office/officeart/2008/layout/LinedList"/>
    <dgm:cxn modelId="{0AE915CF-27FC-4D5B-984A-1C7C5DC7C56C}" type="presParOf" srcId="{32372084-E86E-417A-A202-7916C5537AA0}" destId="{13885672-E544-45D1-9810-D92D692B85F1}" srcOrd="8" destOrd="0" presId="urn:microsoft.com/office/officeart/2008/layout/LinedList"/>
    <dgm:cxn modelId="{ACD79C47-A399-4A09-B0E2-1946E433D5BD}" type="presParOf" srcId="{32372084-E86E-417A-A202-7916C5537AA0}" destId="{757F7489-6042-42B9-B5ED-EDBA44A31B80}" srcOrd="9" destOrd="0" presId="urn:microsoft.com/office/officeart/2008/layout/LinedList"/>
    <dgm:cxn modelId="{FE745437-0247-4FB5-B520-C42E0FC4B8C5}" type="presParOf" srcId="{757F7489-6042-42B9-B5ED-EDBA44A31B80}" destId="{49A7B4C3-812B-4AAD-9A57-CEC594B14D93}" srcOrd="0" destOrd="0" presId="urn:microsoft.com/office/officeart/2008/layout/LinedList"/>
    <dgm:cxn modelId="{AEF00A6F-54DD-48E2-8F81-62506C9DDC86}" type="presParOf" srcId="{757F7489-6042-42B9-B5ED-EDBA44A31B80}" destId="{0C421C95-0875-4411-B09A-4CBFFB079C2D}" srcOrd="1" destOrd="0" presId="urn:microsoft.com/office/officeart/2008/layout/LinedList"/>
    <dgm:cxn modelId="{436E709D-B747-44D3-8784-169D1B4FEBDB}" type="presParOf" srcId="{32372084-E86E-417A-A202-7916C5537AA0}" destId="{836F894D-A67A-42E0-86A9-D6ABC40A48C2}" srcOrd="10" destOrd="0" presId="urn:microsoft.com/office/officeart/2008/layout/LinedList"/>
    <dgm:cxn modelId="{4BFFC35E-FA57-4CFE-AAE0-5598792E5415}" type="presParOf" srcId="{32372084-E86E-417A-A202-7916C5537AA0}" destId="{D71CFA1B-2606-45C1-8AFA-E26289988163}" srcOrd="11" destOrd="0" presId="urn:microsoft.com/office/officeart/2008/layout/LinedList"/>
    <dgm:cxn modelId="{6C942A89-F8AF-47A7-9953-45D6337EBA9E}" type="presParOf" srcId="{D71CFA1B-2606-45C1-8AFA-E26289988163}" destId="{CD2FE9E9-793E-44AB-AB78-585DC83DA48B}" srcOrd="0" destOrd="0" presId="urn:microsoft.com/office/officeart/2008/layout/LinedList"/>
    <dgm:cxn modelId="{E22A9F43-657E-481B-BE43-6076757D2E42}" type="presParOf" srcId="{D71CFA1B-2606-45C1-8AFA-E26289988163}" destId="{53968F85-3BAB-4405-84AD-C500C14A8AAD}" srcOrd="1" destOrd="0" presId="urn:microsoft.com/office/officeart/2008/layout/LinedList"/>
    <dgm:cxn modelId="{83AC1EC5-3091-4C59-A65B-873B8AAC83B2}" type="presParOf" srcId="{32372084-E86E-417A-A202-7916C5537AA0}" destId="{03F98338-D2C4-4DEE-BE22-3DE966631A62}" srcOrd="12" destOrd="0" presId="urn:microsoft.com/office/officeart/2008/layout/LinedList"/>
    <dgm:cxn modelId="{701806B4-9F0F-41FD-AE83-6120FDDC20BA}" type="presParOf" srcId="{32372084-E86E-417A-A202-7916C5537AA0}" destId="{FE6F1154-9976-47B2-9C4B-86AC4FBEFE5D}" srcOrd="13" destOrd="0" presId="urn:microsoft.com/office/officeart/2008/layout/LinedList"/>
    <dgm:cxn modelId="{67DBBC7F-D4D3-45DB-B270-692619514C67}" type="presParOf" srcId="{FE6F1154-9976-47B2-9C4B-86AC4FBEFE5D}" destId="{11FBA851-660E-4D44-9015-DEB4E68911EC}" srcOrd="0" destOrd="0" presId="urn:microsoft.com/office/officeart/2008/layout/LinedList"/>
    <dgm:cxn modelId="{A854E619-04C6-4B4A-BCC7-D485B2E4D128}" type="presParOf" srcId="{FE6F1154-9976-47B2-9C4B-86AC4FBEFE5D}" destId="{965F741C-060A-4715-B3CF-E1AC340ADD2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CA41EE7-06FC-46FD-9F12-013B047DDD8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A223D35-D033-4C01-9324-E0F160E294BA}">
      <dgm:prSet phldrT="[Texto]" custT="1"/>
      <dgm:spPr/>
      <dgm:t>
        <a:bodyPr/>
        <a:lstStyle/>
        <a:p>
          <a:pPr algn="ctr">
            <a:buFont typeface="+mj-lt"/>
            <a:buAutoNum type="arabicPeriod"/>
          </a:pPr>
          <a:r>
            <a:rPr lang="pt-BR" sz="2400" b="0" dirty="0">
              <a:solidFill>
                <a:schemeClr val="accent1">
                  <a:lumMod val="20000"/>
                  <a:lumOff val="80000"/>
                </a:schemeClr>
              </a:solidFill>
            </a:rPr>
            <a:t>Contextualização</a:t>
          </a:r>
          <a:endParaRPr lang="pt-BR" sz="2400" dirty="0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53D9794C-48CF-4A7D-BF26-073FBCB49183}" type="parTrans" cxnId="{3A55D69E-7038-4D0C-AEBD-EEA53713511A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593214C1-ED13-4094-A7AA-89C39B135469}" type="sibTrans" cxnId="{3A55D69E-7038-4D0C-AEBD-EEA53713511A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85ECE221-8050-42E4-A49D-833DD2582C3C}">
      <dgm:prSet custT="1"/>
      <dgm:spPr/>
      <dgm:t>
        <a:bodyPr/>
        <a:lstStyle/>
        <a:p>
          <a:pPr algn="ctr"/>
          <a:r>
            <a:rPr lang="pt-BR" sz="2400" b="0" dirty="0">
              <a:solidFill>
                <a:schemeClr val="accent1">
                  <a:lumMod val="20000"/>
                  <a:lumOff val="80000"/>
                </a:schemeClr>
              </a:solidFill>
            </a:rPr>
            <a:t>Problema  de  pesquisa</a:t>
          </a:r>
        </a:p>
      </dgm:t>
    </dgm:pt>
    <dgm:pt modelId="{39DF8AC3-6595-4990-8061-C7BCAD07BDB8}" type="parTrans" cxnId="{4D1D05BE-4764-4DAD-96C6-120200534BAD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E01EC5AE-E22E-4BDE-85C2-CBE3035AD82F}" type="sibTrans" cxnId="{4D1D05BE-4764-4DAD-96C6-120200534BAD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645C6FCE-A1C0-4479-8519-73990B8E2840}">
      <dgm:prSet custT="1"/>
      <dgm:spPr/>
      <dgm:t>
        <a:bodyPr/>
        <a:lstStyle/>
        <a:p>
          <a:pPr algn="ctr"/>
          <a:r>
            <a:rPr lang="pt-BR" sz="2400" b="0">
              <a:solidFill>
                <a:schemeClr val="accent1">
                  <a:lumMod val="20000"/>
                  <a:lumOff val="80000"/>
                </a:schemeClr>
              </a:solidFill>
            </a:rPr>
            <a:t>Objetivo e proposição</a:t>
          </a:r>
          <a:endParaRPr lang="pt-BR" sz="2400" b="0" dirty="0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7827C18A-BCF0-43DE-B612-110DCEEC6439}" type="parTrans" cxnId="{62664F30-72A2-4627-A555-DFC1ED63CBC9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1D1B70F9-11EA-4A27-B227-AE676F6B6238}" type="sibTrans" cxnId="{62664F30-72A2-4627-A555-DFC1ED63CBC9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C2D5C785-B8CB-45A1-B49E-A8EF1161AC1F}">
      <dgm:prSet custT="1"/>
      <dgm:spPr/>
      <dgm:t>
        <a:bodyPr/>
        <a:lstStyle/>
        <a:p>
          <a:pPr algn="ctr"/>
          <a:r>
            <a:rPr lang="pt-BR" sz="2400" b="0" dirty="0">
              <a:solidFill>
                <a:schemeClr val="accent1">
                  <a:lumMod val="20000"/>
                  <a:lumOff val="80000"/>
                </a:schemeClr>
              </a:solidFill>
            </a:rPr>
            <a:t>Método  de  pesquisa</a:t>
          </a:r>
        </a:p>
      </dgm:t>
    </dgm:pt>
    <dgm:pt modelId="{5E56DEE9-207B-428F-8DD2-4B23613FBA53}" type="parTrans" cxnId="{90CF4303-0216-44F6-B865-19D4F1D4BBC5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201A2286-CAE6-43A4-9DE2-F9DB00D14CBD}" type="sibTrans" cxnId="{90CF4303-0216-44F6-B865-19D4F1D4BBC5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2D6196FB-73DE-4DFC-A74B-77F9D7547E9A}">
      <dgm:prSet custT="1"/>
      <dgm:spPr/>
      <dgm:t>
        <a:bodyPr/>
        <a:lstStyle/>
        <a:p>
          <a:pPr algn="ctr"/>
          <a:r>
            <a:rPr lang="pt-BR" sz="2400" b="0" dirty="0">
              <a:solidFill>
                <a:schemeClr val="accent1">
                  <a:lumMod val="20000"/>
                  <a:lumOff val="80000"/>
                </a:schemeClr>
              </a:solidFill>
            </a:rPr>
            <a:t>Proposta</a:t>
          </a:r>
        </a:p>
      </dgm:t>
    </dgm:pt>
    <dgm:pt modelId="{1C43B2AB-1F8E-4633-AD49-26D52CC1EF01}" type="parTrans" cxnId="{D6F3954F-45FB-4514-B55C-2AC39D7A5222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0EC0E115-EE16-4902-A77D-AD5FF5CBDE7B}" type="sibTrans" cxnId="{D6F3954F-45FB-4514-B55C-2AC39D7A5222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9F9BA362-C043-4C6D-85E4-11003B25C923}">
      <dgm:prSet custT="1"/>
      <dgm:spPr/>
      <dgm:t>
        <a:bodyPr/>
        <a:lstStyle/>
        <a:p>
          <a:pPr algn="ctr"/>
          <a:r>
            <a:rPr lang="pt-BR" sz="2400" b="0">
              <a:solidFill>
                <a:srgbClr val="009EB9"/>
              </a:solidFill>
            </a:rPr>
            <a:t>Experimentos iniciais</a:t>
          </a:r>
          <a:endParaRPr lang="pt-BR" sz="2400" b="0" dirty="0">
            <a:solidFill>
              <a:srgbClr val="009EB9"/>
            </a:solidFill>
          </a:endParaRPr>
        </a:p>
      </dgm:t>
    </dgm:pt>
    <dgm:pt modelId="{649BB33F-1382-4498-964F-B386390E0DA8}" type="parTrans" cxnId="{FF41E74C-53BE-4286-A97D-DA5C0B273F42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68A3D5A9-5DD6-46F2-9B27-8825C7D7D61C}" type="sibTrans" cxnId="{FF41E74C-53BE-4286-A97D-DA5C0B273F42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10AA4058-9AAE-4D92-91EB-C1E8FD891FF7}">
      <dgm:prSet custT="1"/>
      <dgm:spPr/>
      <dgm:t>
        <a:bodyPr/>
        <a:lstStyle/>
        <a:p>
          <a:pPr algn="ctr"/>
          <a:r>
            <a:rPr lang="pt-BR" sz="2400" b="0">
              <a:solidFill>
                <a:schemeClr val="accent1">
                  <a:lumMod val="20000"/>
                  <a:lumOff val="80000"/>
                </a:schemeClr>
              </a:solidFill>
            </a:rPr>
            <a:t>Considerações finais</a:t>
          </a:r>
          <a:endParaRPr lang="pt-BR" sz="2400" b="0" dirty="0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8F7FF83E-9A1C-4975-A3F7-CC57DE197DEA}" type="parTrans" cxnId="{E87A44B9-2F75-4BAE-9AD8-968DFD0A4048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A9DC8215-9E51-46D5-B8D0-F651BDF2215D}" type="sibTrans" cxnId="{E87A44B9-2F75-4BAE-9AD8-968DFD0A4048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32372084-E86E-417A-A202-7916C5537AA0}" type="pres">
      <dgm:prSet presAssocID="{3CA41EE7-06FC-46FD-9F12-013B047DDD86}" presName="vert0" presStyleCnt="0">
        <dgm:presLayoutVars>
          <dgm:dir/>
          <dgm:animOne val="branch"/>
          <dgm:animLvl val="lvl"/>
        </dgm:presLayoutVars>
      </dgm:prSet>
      <dgm:spPr/>
    </dgm:pt>
    <dgm:pt modelId="{D1F7C04A-03D6-4D26-BC89-50731DBA27FA}" type="pres">
      <dgm:prSet presAssocID="{1A223D35-D033-4C01-9324-E0F160E294BA}" presName="thickLine" presStyleLbl="alignNode1" presStyleIdx="0" presStyleCnt="7"/>
      <dgm:spPr/>
    </dgm:pt>
    <dgm:pt modelId="{5FBF98E3-DD52-41AB-BE9B-15F7C37577B1}" type="pres">
      <dgm:prSet presAssocID="{1A223D35-D033-4C01-9324-E0F160E294BA}" presName="horz1" presStyleCnt="0"/>
      <dgm:spPr/>
    </dgm:pt>
    <dgm:pt modelId="{C1DCBAAC-A403-4381-A89C-D9830D8F6A99}" type="pres">
      <dgm:prSet presAssocID="{1A223D35-D033-4C01-9324-E0F160E294BA}" presName="tx1" presStyleLbl="revTx" presStyleIdx="0" presStyleCnt="7"/>
      <dgm:spPr/>
    </dgm:pt>
    <dgm:pt modelId="{A49FC6C3-C77E-4FC9-805F-360EDEA696F7}" type="pres">
      <dgm:prSet presAssocID="{1A223D35-D033-4C01-9324-E0F160E294BA}" presName="vert1" presStyleCnt="0"/>
      <dgm:spPr/>
    </dgm:pt>
    <dgm:pt modelId="{8BE8D305-86E6-4F5E-B62F-EFDB4918B69C}" type="pres">
      <dgm:prSet presAssocID="{85ECE221-8050-42E4-A49D-833DD2582C3C}" presName="thickLine" presStyleLbl="alignNode1" presStyleIdx="1" presStyleCnt="7"/>
      <dgm:spPr/>
    </dgm:pt>
    <dgm:pt modelId="{2B2C8774-6823-4941-B0FB-FD9FCCAE521D}" type="pres">
      <dgm:prSet presAssocID="{85ECE221-8050-42E4-A49D-833DD2582C3C}" presName="horz1" presStyleCnt="0"/>
      <dgm:spPr/>
    </dgm:pt>
    <dgm:pt modelId="{7F76FAE1-E45D-4F25-B5F4-A8B9035FDAB4}" type="pres">
      <dgm:prSet presAssocID="{85ECE221-8050-42E4-A49D-833DD2582C3C}" presName="tx1" presStyleLbl="revTx" presStyleIdx="1" presStyleCnt="7"/>
      <dgm:spPr/>
    </dgm:pt>
    <dgm:pt modelId="{227790AF-CDE0-4AAC-AB87-190B9064D681}" type="pres">
      <dgm:prSet presAssocID="{85ECE221-8050-42E4-A49D-833DD2582C3C}" presName="vert1" presStyleCnt="0"/>
      <dgm:spPr/>
    </dgm:pt>
    <dgm:pt modelId="{33450858-DD82-4418-8637-E4C0B51D6488}" type="pres">
      <dgm:prSet presAssocID="{645C6FCE-A1C0-4479-8519-73990B8E2840}" presName="thickLine" presStyleLbl="alignNode1" presStyleIdx="2" presStyleCnt="7"/>
      <dgm:spPr/>
    </dgm:pt>
    <dgm:pt modelId="{AC0EE9FD-D597-4A17-A664-3B26CE622C7E}" type="pres">
      <dgm:prSet presAssocID="{645C6FCE-A1C0-4479-8519-73990B8E2840}" presName="horz1" presStyleCnt="0"/>
      <dgm:spPr/>
    </dgm:pt>
    <dgm:pt modelId="{C2DD0EB3-1A62-417D-9596-C4003B122083}" type="pres">
      <dgm:prSet presAssocID="{645C6FCE-A1C0-4479-8519-73990B8E2840}" presName="tx1" presStyleLbl="revTx" presStyleIdx="2" presStyleCnt="7"/>
      <dgm:spPr/>
    </dgm:pt>
    <dgm:pt modelId="{F643FCAF-C794-49D7-84C3-DD7E313843F0}" type="pres">
      <dgm:prSet presAssocID="{645C6FCE-A1C0-4479-8519-73990B8E2840}" presName="vert1" presStyleCnt="0"/>
      <dgm:spPr/>
    </dgm:pt>
    <dgm:pt modelId="{47F93DD0-549F-4766-B095-E4A0AE8B3BEA}" type="pres">
      <dgm:prSet presAssocID="{C2D5C785-B8CB-45A1-B49E-A8EF1161AC1F}" presName="thickLine" presStyleLbl="alignNode1" presStyleIdx="3" presStyleCnt="7"/>
      <dgm:spPr/>
    </dgm:pt>
    <dgm:pt modelId="{6542E3C3-42D7-4F5A-AE40-98E552E358F5}" type="pres">
      <dgm:prSet presAssocID="{C2D5C785-B8CB-45A1-B49E-A8EF1161AC1F}" presName="horz1" presStyleCnt="0"/>
      <dgm:spPr/>
    </dgm:pt>
    <dgm:pt modelId="{78146D1F-6596-474E-B495-F22EB0B2C9D3}" type="pres">
      <dgm:prSet presAssocID="{C2D5C785-B8CB-45A1-B49E-A8EF1161AC1F}" presName="tx1" presStyleLbl="revTx" presStyleIdx="3" presStyleCnt="7"/>
      <dgm:spPr/>
    </dgm:pt>
    <dgm:pt modelId="{E1382F30-7DBA-4796-A63A-BF21ECFA42B8}" type="pres">
      <dgm:prSet presAssocID="{C2D5C785-B8CB-45A1-B49E-A8EF1161AC1F}" presName="vert1" presStyleCnt="0"/>
      <dgm:spPr/>
    </dgm:pt>
    <dgm:pt modelId="{13885672-E544-45D1-9810-D92D692B85F1}" type="pres">
      <dgm:prSet presAssocID="{2D6196FB-73DE-4DFC-A74B-77F9D7547E9A}" presName="thickLine" presStyleLbl="alignNode1" presStyleIdx="4" presStyleCnt="7"/>
      <dgm:spPr/>
    </dgm:pt>
    <dgm:pt modelId="{757F7489-6042-42B9-B5ED-EDBA44A31B80}" type="pres">
      <dgm:prSet presAssocID="{2D6196FB-73DE-4DFC-A74B-77F9D7547E9A}" presName="horz1" presStyleCnt="0"/>
      <dgm:spPr/>
    </dgm:pt>
    <dgm:pt modelId="{49A7B4C3-812B-4AAD-9A57-CEC594B14D93}" type="pres">
      <dgm:prSet presAssocID="{2D6196FB-73DE-4DFC-A74B-77F9D7547E9A}" presName="tx1" presStyleLbl="revTx" presStyleIdx="4" presStyleCnt="7"/>
      <dgm:spPr/>
    </dgm:pt>
    <dgm:pt modelId="{0C421C95-0875-4411-B09A-4CBFFB079C2D}" type="pres">
      <dgm:prSet presAssocID="{2D6196FB-73DE-4DFC-A74B-77F9D7547E9A}" presName="vert1" presStyleCnt="0"/>
      <dgm:spPr/>
    </dgm:pt>
    <dgm:pt modelId="{836F894D-A67A-42E0-86A9-D6ABC40A48C2}" type="pres">
      <dgm:prSet presAssocID="{9F9BA362-C043-4C6D-85E4-11003B25C923}" presName="thickLine" presStyleLbl="alignNode1" presStyleIdx="5" presStyleCnt="7"/>
      <dgm:spPr/>
    </dgm:pt>
    <dgm:pt modelId="{D71CFA1B-2606-45C1-8AFA-E26289988163}" type="pres">
      <dgm:prSet presAssocID="{9F9BA362-C043-4C6D-85E4-11003B25C923}" presName="horz1" presStyleCnt="0"/>
      <dgm:spPr/>
    </dgm:pt>
    <dgm:pt modelId="{CD2FE9E9-793E-44AB-AB78-585DC83DA48B}" type="pres">
      <dgm:prSet presAssocID="{9F9BA362-C043-4C6D-85E4-11003B25C923}" presName="tx1" presStyleLbl="revTx" presStyleIdx="5" presStyleCnt="7"/>
      <dgm:spPr/>
    </dgm:pt>
    <dgm:pt modelId="{53968F85-3BAB-4405-84AD-C500C14A8AAD}" type="pres">
      <dgm:prSet presAssocID="{9F9BA362-C043-4C6D-85E4-11003B25C923}" presName="vert1" presStyleCnt="0"/>
      <dgm:spPr/>
    </dgm:pt>
    <dgm:pt modelId="{03F98338-D2C4-4DEE-BE22-3DE966631A62}" type="pres">
      <dgm:prSet presAssocID="{10AA4058-9AAE-4D92-91EB-C1E8FD891FF7}" presName="thickLine" presStyleLbl="alignNode1" presStyleIdx="6" presStyleCnt="7"/>
      <dgm:spPr/>
    </dgm:pt>
    <dgm:pt modelId="{FE6F1154-9976-47B2-9C4B-86AC4FBEFE5D}" type="pres">
      <dgm:prSet presAssocID="{10AA4058-9AAE-4D92-91EB-C1E8FD891FF7}" presName="horz1" presStyleCnt="0"/>
      <dgm:spPr/>
    </dgm:pt>
    <dgm:pt modelId="{11FBA851-660E-4D44-9015-DEB4E68911EC}" type="pres">
      <dgm:prSet presAssocID="{10AA4058-9AAE-4D92-91EB-C1E8FD891FF7}" presName="tx1" presStyleLbl="revTx" presStyleIdx="6" presStyleCnt="7"/>
      <dgm:spPr/>
    </dgm:pt>
    <dgm:pt modelId="{965F741C-060A-4715-B3CF-E1AC340ADD25}" type="pres">
      <dgm:prSet presAssocID="{10AA4058-9AAE-4D92-91EB-C1E8FD891FF7}" presName="vert1" presStyleCnt="0"/>
      <dgm:spPr/>
    </dgm:pt>
  </dgm:ptLst>
  <dgm:cxnLst>
    <dgm:cxn modelId="{90CF4303-0216-44F6-B865-19D4F1D4BBC5}" srcId="{3CA41EE7-06FC-46FD-9F12-013B047DDD86}" destId="{C2D5C785-B8CB-45A1-B49E-A8EF1161AC1F}" srcOrd="3" destOrd="0" parTransId="{5E56DEE9-207B-428F-8DD2-4B23613FBA53}" sibTransId="{201A2286-CAE6-43A4-9DE2-F9DB00D14CBD}"/>
    <dgm:cxn modelId="{D38E4829-06A2-4F46-BA08-2519AE708E38}" type="presOf" srcId="{10AA4058-9AAE-4D92-91EB-C1E8FD891FF7}" destId="{11FBA851-660E-4D44-9015-DEB4E68911EC}" srcOrd="0" destOrd="0" presId="urn:microsoft.com/office/officeart/2008/layout/LinedList"/>
    <dgm:cxn modelId="{62664F30-72A2-4627-A555-DFC1ED63CBC9}" srcId="{3CA41EE7-06FC-46FD-9F12-013B047DDD86}" destId="{645C6FCE-A1C0-4479-8519-73990B8E2840}" srcOrd="2" destOrd="0" parTransId="{7827C18A-BCF0-43DE-B612-110DCEEC6439}" sibTransId="{1D1B70F9-11EA-4A27-B227-AE676F6B6238}"/>
    <dgm:cxn modelId="{0B668C34-AF80-449A-A542-F41306B1E21D}" type="presOf" srcId="{9F9BA362-C043-4C6D-85E4-11003B25C923}" destId="{CD2FE9E9-793E-44AB-AB78-585DC83DA48B}" srcOrd="0" destOrd="0" presId="urn:microsoft.com/office/officeart/2008/layout/LinedList"/>
    <dgm:cxn modelId="{89CE1646-6564-4A02-B442-46C6FE90DBCF}" type="presOf" srcId="{85ECE221-8050-42E4-A49D-833DD2582C3C}" destId="{7F76FAE1-E45D-4F25-B5F4-A8B9035FDAB4}" srcOrd="0" destOrd="0" presId="urn:microsoft.com/office/officeart/2008/layout/LinedList"/>
    <dgm:cxn modelId="{FF41E74C-53BE-4286-A97D-DA5C0B273F42}" srcId="{3CA41EE7-06FC-46FD-9F12-013B047DDD86}" destId="{9F9BA362-C043-4C6D-85E4-11003B25C923}" srcOrd="5" destOrd="0" parTransId="{649BB33F-1382-4498-964F-B386390E0DA8}" sibTransId="{68A3D5A9-5DD6-46F2-9B27-8825C7D7D61C}"/>
    <dgm:cxn modelId="{D6F3954F-45FB-4514-B55C-2AC39D7A5222}" srcId="{3CA41EE7-06FC-46FD-9F12-013B047DDD86}" destId="{2D6196FB-73DE-4DFC-A74B-77F9D7547E9A}" srcOrd="4" destOrd="0" parTransId="{1C43B2AB-1F8E-4633-AD49-26D52CC1EF01}" sibTransId="{0EC0E115-EE16-4902-A77D-AD5FF5CBDE7B}"/>
    <dgm:cxn modelId="{A4A5CF7A-B1AE-4FD1-9AC0-B36C3D84982F}" type="presOf" srcId="{1A223D35-D033-4C01-9324-E0F160E294BA}" destId="{C1DCBAAC-A403-4381-A89C-D9830D8F6A99}" srcOrd="0" destOrd="0" presId="urn:microsoft.com/office/officeart/2008/layout/LinedList"/>
    <dgm:cxn modelId="{3A55D69E-7038-4D0C-AEBD-EEA53713511A}" srcId="{3CA41EE7-06FC-46FD-9F12-013B047DDD86}" destId="{1A223D35-D033-4C01-9324-E0F160E294BA}" srcOrd="0" destOrd="0" parTransId="{53D9794C-48CF-4A7D-BF26-073FBCB49183}" sibTransId="{593214C1-ED13-4094-A7AA-89C39B135469}"/>
    <dgm:cxn modelId="{4E6B95A1-EFB2-401A-AF65-B33470D20B62}" type="presOf" srcId="{2D6196FB-73DE-4DFC-A74B-77F9D7547E9A}" destId="{49A7B4C3-812B-4AAD-9A57-CEC594B14D93}" srcOrd="0" destOrd="0" presId="urn:microsoft.com/office/officeart/2008/layout/LinedList"/>
    <dgm:cxn modelId="{B1A3CAAE-975F-4B0E-A56F-EA763F19A2A7}" type="presOf" srcId="{3CA41EE7-06FC-46FD-9F12-013B047DDD86}" destId="{32372084-E86E-417A-A202-7916C5537AA0}" srcOrd="0" destOrd="0" presId="urn:microsoft.com/office/officeart/2008/layout/LinedList"/>
    <dgm:cxn modelId="{F60225AF-FF55-428A-97AA-CFD638E28E8B}" type="presOf" srcId="{C2D5C785-B8CB-45A1-B49E-A8EF1161AC1F}" destId="{78146D1F-6596-474E-B495-F22EB0B2C9D3}" srcOrd="0" destOrd="0" presId="urn:microsoft.com/office/officeart/2008/layout/LinedList"/>
    <dgm:cxn modelId="{E87A44B9-2F75-4BAE-9AD8-968DFD0A4048}" srcId="{3CA41EE7-06FC-46FD-9F12-013B047DDD86}" destId="{10AA4058-9AAE-4D92-91EB-C1E8FD891FF7}" srcOrd="6" destOrd="0" parTransId="{8F7FF83E-9A1C-4975-A3F7-CC57DE197DEA}" sibTransId="{A9DC8215-9E51-46D5-B8D0-F651BDF2215D}"/>
    <dgm:cxn modelId="{4D1D05BE-4764-4DAD-96C6-120200534BAD}" srcId="{3CA41EE7-06FC-46FD-9F12-013B047DDD86}" destId="{85ECE221-8050-42E4-A49D-833DD2582C3C}" srcOrd="1" destOrd="0" parTransId="{39DF8AC3-6595-4990-8061-C7BCAD07BDB8}" sibTransId="{E01EC5AE-E22E-4BDE-85C2-CBE3035AD82F}"/>
    <dgm:cxn modelId="{4E33CAD3-B92D-4003-83AD-57ED917FB2E8}" type="presOf" srcId="{645C6FCE-A1C0-4479-8519-73990B8E2840}" destId="{C2DD0EB3-1A62-417D-9596-C4003B122083}" srcOrd="0" destOrd="0" presId="urn:microsoft.com/office/officeart/2008/layout/LinedList"/>
    <dgm:cxn modelId="{9A9926B7-916A-4F43-B878-EE33E60DDD81}" type="presParOf" srcId="{32372084-E86E-417A-A202-7916C5537AA0}" destId="{D1F7C04A-03D6-4D26-BC89-50731DBA27FA}" srcOrd="0" destOrd="0" presId="urn:microsoft.com/office/officeart/2008/layout/LinedList"/>
    <dgm:cxn modelId="{1210A090-7FCB-40D4-9E47-3DA983A36FC2}" type="presParOf" srcId="{32372084-E86E-417A-A202-7916C5537AA0}" destId="{5FBF98E3-DD52-41AB-BE9B-15F7C37577B1}" srcOrd="1" destOrd="0" presId="urn:microsoft.com/office/officeart/2008/layout/LinedList"/>
    <dgm:cxn modelId="{73607007-0699-46E7-AEB1-EE996D91C104}" type="presParOf" srcId="{5FBF98E3-DD52-41AB-BE9B-15F7C37577B1}" destId="{C1DCBAAC-A403-4381-A89C-D9830D8F6A99}" srcOrd="0" destOrd="0" presId="urn:microsoft.com/office/officeart/2008/layout/LinedList"/>
    <dgm:cxn modelId="{E1D09BCB-5F62-4F5C-8018-95CD8AB09B49}" type="presParOf" srcId="{5FBF98E3-DD52-41AB-BE9B-15F7C37577B1}" destId="{A49FC6C3-C77E-4FC9-805F-360EDEA696F7}" srcOrd="1" destOrd="0" presId="urn:microsoft.com/office/officeart/2008/layout/LinedList"/>
    <dgm:cxn modelId="{D9DACF26-F6BB-46CA-8767-180E53C2898E}" type="presParOf" srcId="{32372084-E86E-417A-A202-7916C5537AA0}" destId="{8BE8D305-86E6-4F5E-B62F-EFDB4918B69C}" srcOrd="2" destOrd="0" presId="urn:microsoft.com/office/officeart/2008/layout/LinedList"/>
    <dgm:cxn modelId="{C2050F53-1512-4D88-9A48-FF7EBF10A02F}" type="presParOf" srcId="{32372084-E86E-417A-A202-7916C5537AA0}" destId="{2B2C8774-6823-4941-B0FB-FD9FCCAE521D}" srcOrd="3" destOrd="0" presId="urn:microsoft.com/office/officeart/2008/layout/LinedList"/>
    <dgm:cxn modelId="{A4ABF367-E69F-475E-B766-0863487338C0}" type="presParOf" srcId="{2B2C8774-6823-4941-B0FB-FD9FCCAE521D}" destId="{7F76FAE1-E45D-4F25-B5F4-A8B9035FDAB4}" srcOrd="0" destOrd="0" presId="urn:microsoft.com/office/officeart/2008/layout/LinedList"/>
    <dgm:cxn modelId="{F759BC81-EA4D-4B10-90DA-A044836A6E15}" type="presParOf" srcId="{2B2C8774-6823-4941-B0FB-FD9FCCAE521D}" destId="{227790AF-CDE0-4AAC-AB87-190B9064D681}" srcOrd="1" destOrd="0" presId="urn:microsoft.com/office/officeart/2008/layout/LinedList"/>
    <dgm:cxn modelId="{874F4735-94C2-4142-90FC-01DD1FE74068}" type="presParOf" srcId="{32372084-E86E-417A-A202-7916C5537AA0}" destId="{33450858-DD82-4418-8637-E4C0B51D6488}" srcOrd="4" destOrd="0" presId="urn:microsoft.com/office/officeart/2008/layout/LinedList"/>
    <dgm:cxn modelId="{B8571486-AA0C-49EB-B352-6E4037694122}" type="presParOf" srcId="{32372084-E86E-417A-A202-7916C5537AA0}" destId="{AC0EE9FD-D597-4A17-A664-3B26CE622C7E}" srcOrd="5" destOrd="0" presId="urn:microsoft.com/office/officeart/2008/layout/LinedList"/>
    <dgm:cxn modelId="{17324578-06F7-4906-8E34-141BABA4E776}" type="presParOf" srcId="{AC0EE9FD-D597-4A17-A664-3B26CE622C7E}" destId="{C2DD0EB3-1A62-417D-9596-C4003B122083}" srcOrd="0" destOrd="0" presId="urn:microsoft.com/office/officeart/2008/layout/LinedList"/>
    <dgm:cxn modelId="{82622322-84D1-4AE1-ACAB-A1277A3F9F2C}" type="presParOf" srcId="{AC0EE9FD-D597-4A17-A664-3B26CE622C7E}" destId="{F643FCAF-C794-49D7-84C3-DD7E313843F0}" srcOrd="1" destOrd="0" presId="urn:microsoft.com/office/officeart/2008/layout/LinedList"/>
    <dgm:cxn modelId="{C000554F-8651-4DAE-BCB0-B71BCEF255D3}" type="presParOf" srcId="{32372084-E86E-417A-A202-7916C5537AA0}" destId="{47F93DD0-549F-4766-B095-E4A0AE8B3BEA}" srcOrd="6" destOrd="0" presId="urn:microsoft.com/office/officeart/2008/layout/LinedList"/>
    <dgm:cxn modelId="{63DACD1C-8E1F-4549-885F-40DBB6D9BB4C}" type="presParOf" srcId="{32372084-E86E-417A-A202-7916C5537AA0}" destId="{6542E3C3-42D7-4F5A-AE40-98E552E358F5}" srcOrd="7" destOrd="0" presId="urn:microsoft.com/office/officeart/2008/layout/LinedList"/>
    <dgm:cxn modelId="{30E69EE4-E844-4D54-82F8-D08E856E3B76}" type="presParOf" srcId="{6542E3C3-42D7-4F5A-AE40-98E552E358F5}" destId="{78146D1F-6596-474E-B495-F22EB0B2C9D3}" srcOrd="0" destOrd="0" presId="urn:microsoft.com/office/officeart/2008/layout/LinedList"/>
    <dgm:cxn modelId="{3F7EEECC-F41E-46E2-AFE0-9C7A463B386E}" type="presParOf" srcId="{6542E3C3-42D7-4F5A-AE40-98E552E358F5}" destId="{E1382F30-7DBA-4796-A63A-BF21ECFA42B8}" srcOrd="1" destOrd="0" presId="urn:microsoft.com/office/officeart/2008/layout/LinedList"/>
    <dgm:cxn modelId="{0AE915CF-27FC-4D5B-984A-1C7C5DC7C56C}" type="presParOf" srcId="{32372084-E86E-417A-A202-7916C5537AA0}" destId="{13885672-E544-45D1-9810-D92D692B85F1}" srcOrd="8" destOrd="0" presId="urn:microsoft.com/office/officeart/2008/layout/LinedList"/>
    <dgm:cxn modelId="{ACD79C47-A399-4A09-B0E2-1946E433D5BD}" type="presParOf" srcId="{32372084-E86E-417A-A202-7916C5537AA0}" destId="{757F7489-6042-42B9-B5ED-EDBA44A31B80}" srcOrd="9" destOrd="0" presId="urn:microsoft.com/office/officeart/2008/layout/LinedList"/>
    <dgm:cxn modelId="{FE745437-0247-4FB5-B520-C42E0FC4B8C5}" type="presParOf" srcId="{757F7489-6042-42B9-B5ED-EDBA44A31B80}" destId="{49A7B4C3-812B-4AAD-9A57-CEC594B14D93}" srcOrd="0" destOrd="0" presId="urn:microsoft.com/office/officeart/2008/layout/LinedList"/>
    <dgm:cxn modelId="{AEF00A6F-54DD-48E2-8F81-62506C9DDC86}" type="presParOf" srcId="{757F7489-6042-42B9-B5ED-EDBA44A31B80}" destId="{0C421C95-0875-4411-B09A-4CBFFB079C2D}" srcOrd="1" destOrd="0" presId="urn:microsoft.com/office/officeart/2008/layout/LinedList"/>
    <dgm:cxn modelId="{436E709D-B747-44D3-8784-169D1B4FEBDB}" type="presParOf" srcId="{32372084-E86E-417A-A202-7916C5537AA0}" destId="{836F894D-A67A-42E0-86A9-D6ABC40A48C2}" srcOrd="10" destOrd="0" presId="urn:microsoft.com/office/officeart/2008/layout/LinedList"/>
    <dgm:cxn modelId="{4BFFC35E-FA57-4CFE-AAE0-5598792E5415}" type="presParOf" srcId="{32372084-E86E-417A-A202-7916C5537AA0}" destId="{D71CFA1B-2606-45C1-8AFA-E26289988163}" srcOrd="11" destOrd="0" presId="urn:microsoft.com/office/officeart/2008/layout/LinedList"/>
    <dgm:cxn modelId="{6C942A89-F8AF-47A7-9953-45D6337EBA9E}" type="presParOf" srcId="{D71CFA1B-2606-45C1-8AFA-E26289988163}" destId="{CD2FE9E9-793E-44AB-AB78-585DC83DA48B}" srcOrd="0" destOrd="0" presId="urn:microsoft.com/office/officeart/2008/layout/LinedList"/>
    <dgm:cxn modelId="{E22A9F43-657E-481B-BE43-6076757D2E42}" type="presParOf" srcId="{D71CFA1B-2606-45C1-8AFA-E26289988163}" destId="{53968F85-3BAB-4405-84AD-C500C14A8AAD}" srcOrd="1" destOrd="0" presId="urn:microsoft.com/office/officeart/2008/layout/LinedList"/>
    <dgm:cxn modelId="{83AC1EC5-3091-4C59-A65B-873B8AAC83B2}" type="presParOf" srcId="{32372084-E86E-417A-A202-7916C5537AA0}" destId="{03F98338-D2C4-4DEE-BE22-3DE966631A62}" srcOrd="12" destOrd="0" presId="urn:microsoft.com/office/officeart/2008/layout/LinedList"/>
    <dgm:cxn modelId="{701806B4-9F0F-41FD-AE83-6120FDDC20BA}" type="presParOf" srcId="{32372084-E86E-417A-A202-7916C5537AA0}" destId="{FE6F1154-9976-47B2-9C4B-86AC4FBEFE5D}" srcOrd="13" destOrd="0" presId="urn:microsoft.com/office/officeart/2008/layout/LinedList"/>
    <dgm:cxn modelId="{67DBBC7F-D4D3-45DB-B270-692619514C67}" type="presParOf" srcId="{FE6F1154-9976-47B2-9C4B-86AC4FBEFE5D}" destId="{11FBA851-660E-4D44-9015-DEB4E68911EC}" srcOrd="0" destOrd="0" presId="urn:microsoft.com/office/officeart/2008/layout/LinedList"/>
    <dgm:cxn modelId="{A854E619-04C6-4B4A-BCC7-D485B2E4D128}" type="presParOf" srcId="{FE6F1154-9976-47B2-9C4B-86AC4FBEFE5D}" destId="{965F741C-060A-4715-B3CF-E1AC340ADD2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CA41EE7-06FC-46FD-9F12-013B047DDD8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A223D35-D033-4C01-9324-E0F160E294BA}">
      <dgm:prSet phldrT="[Texto]" custT="1"/>
      <dgm:spPr/>
      <dgm:t>
        <a:bodyPr/>
        <a:lstStyle/>
        <a:p>
          <a:pPr algn="ctr">
            <a:buFont typeface="+mj-lt"/>
            <a:buAutoNum type="arabicPeriod"/>
          </a:pPr>
          <a:r>
            <a:rPr lang="pt-BR" sz="2400" b="0" dirty="0">
              <a:solidFill>
                <a:schemeClr val="accent1">
                  <a:lumMod val="20000"/>
                  <a:lumOff val="80000"/>
                </a:schemeClr>
              </a:solidFill>
            </a:rPr>
            <a:t>Contextualização</a:t>
          </a:r>
          <a:endParaRPr lang="pt-BR" sz="2400" dirty="0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53D9794C-48CF-4A7D-BF26-073FBCB49183}" type="parTrans" cxnId="{3A55D69E-7038-4D0C-AEBD-EEA53713511A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593214C1-ED13-4094-A7AA-89C39B135469}" type="sibTrans" cxnId="{3A55D69E-7038-4D0C-AEBD-EEA53713511A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85ECE221-8050-42E4-A49D-833DD2582C3C}">
      <dgm:prSet custT="1"/>
      <dgm:spPr/>
      <dgm:t>
        <a:bodyPr/>
        <a:lstStyle/>
        <a:p>
          <a:pPr algn="ctr"/>
          <a:r>
            <a:rPr lang="pt-BR" sz="2400" b="0" dirty="0">
              <a:solidFill>
                <a:schemeClr val="accent1">
                  <a:lumMod val="20000"/>
                  <a:lumOff val="80000"/>
                </a:schemeClr>
              </a:solidFill>
            </a:rPr>
            <a:t>Problema  de  pesquisa</a:t>
          </a:r>
        </a:p>
      </dgm:t>
    </dgm:pt>
    <dgm:pt modelId="{39DF8AC3-6595-4990-8061-C7BCAD07BDB8}" type="parTrans" cxnId="{4D1D05BE-4764-4DAD-96C6-120200534BAD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E01EC5AE-E22E-4BDE-85C2-CBE3035AD82F}" type="sibTrans" cxnId="{4D1D05BE-4764-4DAD-96C6-120200534BAD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645C6FCE-A1C0-4479-8519-73990B8E2840}">
      <dgm:prSet custT="1"/>
      <dgm:spPr/>
      <dgm:t>
        <a:bodyPr/>
        <a:lstStyle/>
        <a:p>
          <a:pPr algn="ctr"/>
          <a:r>
            <a:rPr lang="pt-BR" sz="2400" b="0">
              <a:solidFill>
                <a:schemeClr val="accent1">
                  <a:lumMod val="20000"/>
                  <a:lumOff val="80000"/>
                </a:schemeClr>
              </a:solidFill>
            </a:rPr>
            <a:t>Objetivo e proposição</a:t>
          </a:r>
          <a:endParaRPr lang="pt-BR" sz="2400" b="0" dirty="0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7827C18A-BCF0-43DE-B612-110DCEEC6439}" type="parTrans" cxnId="{62664F30-72A2-4627-A555-DFC1ED63CBC9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1D1B70F9-11EA-4A27-B227-AE676F6B6238}" type="sibTrans" cxnId="{62664F30-72A2-4627-A555-DFC1ED63CBC9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C2D5C785-B8CB-45A1-B49E-A8EF1161AC1F}">
      <dgm:prSet custT="1"/>
      <dgm:spPr/>
      <dgm:t>
        <a:bodyPr/>
        <a:lstStyle/>
        <a:p>
          <a:pPr algn="ctr"/>
          <a:r>
            <a:rPr lang="pt-BR" sz="2400" b="0" dirty="0">
              <a:solidFill>
                <a:schemeClr val="accent1">
                  <a:lumMod val="20000"/>
                  <a:lumOff val="80000"/>
                </a:schemeClr>
              </a:solidFill>
            </a:rPr>
            <a:t>Método  de  pesquisa</a:t>
          </a:r>
        </a:p>
      </dgm:t>
    </dgm:pt>
    <dgm:pt modelId="{5E56DEE9-207B-428F-8DD2-4B23613FBA53}" type="parTrans" cxnId="{90CF4303-0216-44F6-B865-19D4F1D4BBC5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201A2286-CAE6-43A4-9DE2-F9DB00D14CBD}" type="sibTrans" cxnId="{90CF4303-0216-44F6-B865-19D4F1D4BBC5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2D6196FB-73DE-4DFC-A74B-77F9D7547E9A}">
      <dgm:prSet custT="1"/>
      <dgm:spPr/>
      <dgm:t>
        <a:bodyPr/>
        <a:lstStyle/>
        <a:p>
          <a:pPr algn="ctr"/>
          <a:r>
            <a:rPr lang="pt-BR" sz="2400" b="0" dirty="0">
              <a:solidFill>
                <a:schemeClr val="accent1">
                  <a:lumMod val="20000"/>
                  <a:lumOff val="80000"/>
                </a:schemeClr>
              </a:solidFill>
            </a:rPr>
            <a:t>Proposta</a:t>
          </a:r>
        </a:p>
      </dgm:t>
    </dgm:pt>
    <dgm:pt modelId="{1C43B2AB-1F8E-4633-AD49-26D52CC1EF01}" type="parTrans" cxnId="{D6F3954F-45FB-4514-B55C-2AC39D7A5222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0EC0E115-EE16-4902-A77D-AD5FF5CBDE7B}" type="sibTrans" cxnId="{D6F3954F-45FB-4514-B55C-2AC39D7A5222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9F9BA362-C043-4C6D-85E4-11003B25C923}">
      <dgm:prSet custT="1"/>
      <dgm:spPr/>
      <dgm:t>
        <a:bodyPr/>
        <a:lstStyle/>
        <a:p>
          <a:pPr algn="ctr"/>
          <a:r>
            <a:rPr lang="pt-BR" sz="2400" b="0" dirty="0">
              <a:solidFill>
                <a:schemeClr val="accent1">
                  <a:lumMod val="20000"/>
                  <a:lumOff val="80000"/>
                </a:schemeClr>
              </a:solidFill>
            </a:rPr>
            <a:t>Experimentos iniciais</a:t>
          </a:r>
        </a:p>
      </dgm:t>
    </dgm:pt>
    <dgm:pt modelId="{649BB33F-1382-4498-964F-B386390E0DA8}" type="parTrans" cxnId="{FF41E74C-53BE-4286-A97D-DA5C0B273F42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68A3D5A9-5DD6-46F2-9B27-8825C7D7D61C}" type="sibTrans" cxnId="{FF41E74C-53BE-4286-A97D-DA5C0B273F42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10AA4058-9AAE-4D92-91EB-C1E8FD891FF7}">
      <dgm:prSet custT="1"/>
      <dgm:spPr/>
      <dgm:t>
        <a:bodyPr/>
        <a:lstStyle/>
        <a:p>
          <a:pPr algn="ctr"/>
          <a:r>
            <a:rPr lang="pt-BR" sz="2400" b="0">
              <a:solidFill>
                <a:srgbClr val="009EB9"/>
              </a:solidFill>
            </a:rPr>
            <a:t>Considerações finais</a:t>
          </a:r>
          <a:endParaRPr lang="pt-BR" sz="2400" b="0" dirty="0">
            <a:solidFill>
              <a:srgbClr val="009EB9"/>
            </a:solidFill>
          </a:endParaRPr>
        </a:p>
      </dgm:t>
    </dgm:pt>
    <dgm:pt modelId="{8F7FF83E-9A1C-4975-A3F7-CC57DE197DEA}" type="parTrans" cxnId="{E87A44B9-2F75-4BAE-9AD8-968DFD0A4048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A9DC8215-9E51-46D5-B8D0-F651BDF2215D}" type="sibTrans" cxnId="{E87A44B9-2F75-4BAE-9AD8-968DFD0A4048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32372084-E86E-417A-A202-7916C5537AA0}" type="pres">
      <dgm:prSet presAssocID="{3CA41EE7-06FC-46FD-9F12-013B047DDD86}" presName="vert0" presStyleCnt="0">
        <dgm:presLayoutVars>
          <dgm:dir/>
          <dgm:animOne val="branch"/>
          <dgm:animLvl val="lvl"/>
        </dgm:presLayoutVars>
      </dgm:prSet>
      <dgm:spPr/>
    </dgm:pt>
    <dgm:pt modelId="{D1F7C04A-03D6-4D26-BC89-50731DBA27FA}" type="pres">
      <dgm:prSet presAssocID="{1A223D35-D033-4C01-9324-E0F160E294BA}" presName="thickLine" presStyleLbl="alignNode1" presStyleIdx="0" presStyleCnt="7"/>
      <dgm:spPr/>
    </dgm:pt>
    <dgm:pt modelId="{5FBF98E3-DD52-41AB-BE9B-15F7C37577B1}" type="pres">
      <dgm:prSet presAssocID="{1A223D35-D033-4C01-9324-E0F160E294BA}" presName="horz1" presStyleCnt="0"/>
      <dgm:spPr/>
    </dgm:pt>
    <dgm:pt modelId="{C1DCBAAC-A403-4381-A89C-D9830D8F6A99}" type="pres">
      <dgm:prSet presAssocID="{1A223D35-D033-4C01-9324-E0F160E294BA}" presName="tx1" presStyleLbl="revTx" presStyleIdx="0" presStyleCnt="7"/>
      <dgm:spPr/>
    </dgm:pt>
    <dgm:pt modelId="{A49FC6C3-C77E-4FC9-805F-360EDEA696F7}" type="pres">
      <dgm:prSet presAssocID="{1A223D35-D033-4C01-9324-E0F160E294BA}" presName="vert1" presStyleCnt="0"/>
      <dgm:spPr/>
    </dgm:pt>
    <dgm:pt modelId="{8BE8D305-86E6-4F5E-B62F-EFDB4918B69C}" type="pres">
      <dgm:prSet presAssocID="{85ECE221-8050-42E4-A49D-833DD2582C3C}" presName="thickLine" presStyleLbl="alignNode1" presStyleIdx="1" presStyleCnt="7"/>
      <dgm:spPr/>
    </dgm:pt>
    <dgm:pt modelId="{2B2C8774-6823-4941-B0FB-FD9FCCAE521D}" type="pres">
      <dgm:prSet presAssocID="{85ECE221-8050-42E4-A49D-833DD2582C3C}" presName="horz1" presStyleCnt="0"/>
      <dgm:spPr/>
    </dgm:pt>
    <dgm:pt modelId="{7F76FAE1-E45D-4F25-B5F4-A8B9035FDAB4}" type="pres">
      <dgm:prSet presAssocID="{85ECE221-8050-42E4-A49D-833DD2582C3C}" presName="tx1" presStyleLbl="revTx" presStyleIdx="1" presStyleCnt="7"/>
      <dgm:spPr/>
    </dgm:pt>
    <dgm:pt modelId="{227790AF-CDE0-4AAC-AB87-190B9064D681}" type="pres">
      <dgm:prSet presAssocID="{85ECE221-8050-42E4-A49D-833DD2582C3C}" presName="vert1" presStyleCnt="0"/>
      <dgm:spPr/>
    </dgm:pt>
    <dgm:pt modelId="{33450858-DD82-4418-8637-E4C0B51D6488}" type="pres">
      <dgm:prSet presAssocID="{645C6FCE-A1C0-4479-8519-73990B8E2840}" presName="thickLine" presStyleLbl="alignNode1" presStyleIdx="2" presStyleCnt="7"/>
      <dgm:spPr/>
    </dgm:pt>
    <dgm:pt modelId="{AC0EE9FD-D597-4A17-A664-3B26CE622C7E}" type="pres">
      <dgm:prSet presAssocID="{645C6FCE-A1C0-4479-8519-73990B8E2840}" presName="horz1" presStyleCnt="0"/>
      <dgm:spPr/>
    </dgm:pt>
    <dgm:pt modelId="{C2DD0EB3-1A62-417D-9596-C4003B122083}" type="pres">
      <dgm:prSet presAssocID="{645C6FCE-A1C0-4479-8519-73990B8E2840}" presName="tx1" presStyleLbl="revTx" presStyleIdx="2" presStyleCnt="7"/>
      <dgm:spPr/>
    </dgm:pt>
    <dgm:pt modelId="{F643FCAF-C794-49D7-84C3-DD7E313843F0}" type="pres">
      <dgm:prSet presAssocID="{645C6FCE-A1C0-4479-8519-73990B8E2840}" presName="vert1" presStyleCnt="0"/>
      <dgm:spPr/>
    </dgm:pt>
    <dgm:pt modelId="{47F93DD0-549F-4766-B095-E4A0AE8B3BEA}" type="pres">
      <dgm:prSet presAssocID="{C2D5C785-B8CB-45A1-B49E-A8EF1161AC1F}" presName="thickLine" presStyleLbl="alignNode1" presStyleIdx="3" presStyleCnt="7"/>
      <dgm:spPr/>
    </dgm:pt>
    <dgm:pt modelId="{6542E3C3-42D7-4F5A-AE40-98E552E358F5}" type="pres">
      <dgm:prSet presAssocID="{C2D5C785-B8CB-45A1-B49E-A8EF1161AC1F}" presName="horz1" presStyleCnt="0"/>
      <dgm:spPr/>
    </dgm:pt>
    <dgm:pt modelId="{78146D1F-6596-474E-B495-F22EB0B2C9D3}" type="pres">
      <dgm:prSet presAssocID="{C2D5C785-B8CB-45A1-B49E-A8EF1161AC1F}" presName="tx1" presStyleLbl="revTx" presStyleIdx="3" presStyleCnt="7"/>
      <dgm:spPr/>
    </dgm:pt>
    <dgm:pt modelId="{E1382F30-7DBA-4796-A63A-BF21ECFA42B8}" type="pres">
      <dgm:prSet presAssocID="{C2D5C785-B8CB-45A1-B49E-A8EF1161AC1F}" presName="vert1" presStyleCnt="0"/>
      <dgm:spPr/>
    </dgm:pt>
    <dgm:pt modelId="{13885672-E544-45D1-9810-D92D692B85F1}" type="pres">
      <dgm:prSet presAssocID="{2D6196FB-73DE-4DFC-A74B-77F9D7547E9A}" presName="thickLine" presStyleLbl="alignNode1" presStyleIdx="4" presStyleCnt="7"/>
      <dgm:spPr/>
    </dgm:pt>
    <dgm:pt modelId="{757F7489-6042-42B9-B5ED-EDBA44A31B80}" type="pres">
      <dgm:prSet presAssocID="{2D6196FB-73DE-4DFC-A74B-77F9D7547E9A}" presName="horz1" presStyleCnt="0"/>
      <dgm:spPr/>
    </dgm:pt>
    <dgm:pt modelId="{49A7B4C3-812B-4AAD-9A57-CEC594B14D93}" type="pres">
      <dgm:prSet presAssocID="{2D6196FB-73DE-4DFC-A74B-77F9D7547E9A}" presName="tx1" presStyleLbl="revTx" presStyleIdx="4" presStyleCnt="7"/>
      <dgm:spPr/>
    </dgm:pt>
    <dgm:pt modelId="{0C421C95-0875-4411-B09A-4CBFFB079C2D}" type="pres">
      <dgm:prSet presAssocID="{2D6196FB-73DE-4DFC-A74B-77F9D7547E9A}" presName="vert1" presStyleCnt="0"/>
      <dgm:spPr/>
    </dgm:pt>
    <dgm:pt modelId="{836F894D-A67A-42E0-86A9-D6ABC40A48C2}" type="pres">
      <dgm:prSet presAssocID="{9F9BA362-C043-4C6D-85E4-11003B25C923}" presName="thickLine" presStyleLbl="alignNode1" presStyleIdx="5" presStyleCnt="7"/>
      <dgm:spPr/>
    </dgm:pt>
    <dgm:pt modelId="{D71CFA1B-2606-45C1-8AFA-E26289988163}" type="pres">
      <dgm:prSet presAssocID="{9F9BA362-C043-4C6D-85E4-11003B25C923}" presName="horz1" presStyleCnt="0"/>
      <dgm:spPr/>
    </dgm:pt>
    <dgm:pt modelId="{CD2FE9E9-793E-44AB-AB78-585DC83DA48B}" type="pres">
      <dgm:prSet presAssocID="{9F9BA362-C043-4C6D-85E4-11003B25C923}" presName="tx1" presStyleLbl="revTx" presStyleIdx="5" presStyleCnt="7"/>
      <dgm:spPr/>
    </dgm:pt>
    <dgm:pt modelId="{53968F85-3BAB-4405-84AD-C500C14A8AAD}" type="pres">
      <dgm:prSet presAssocID="{9F9BA362-C043-4C6D-85E4-11003B25C923}" presName="vert1" presStyleCnt="0"/>
      <dgm:spPr/>
    </dgm:pt>
    <dgm:pt modelId="{03F98338-D2C4-4DEE-BE22-3DE966631A62}" type="pres">
      <dgm:prSet presAssocID="{10AA4058-9AAE-4D92-91EB-C1E8FD891FF7}" presName="thickLine" presStyleLbl="alignNode1" presStyleIdx="6" presStyleCnt="7"/>
      <dgm:spPr/>
    </dgm:pt>
    <dgm:pt modelId="{FE6F1154-9976-47B2-9C4B-86AC4FBEFE5D}" type="pres">
      <dgm:prSet presAssocID="{10AA4058-9AAE-4D92-91EB-C1E8FD891FF7}" presName="horz1" presStyleCnt="0"/>
      <dgm:spPr/>
    </dgm:pt>
    <dgm:pt modelId="{11FBA851-660E-4D44-9015-DEB4E68911EC}" type="pres">
      <dgm:prSet presAssocID="{10AA4058-9AAE-4D92-91EB-C1E8FD891FF7}" presName="tx1" presStyleLbl="revTx" presStyleIdx="6" presStyleCnt="7"/>
      <dgm:spPr/>
    </dgm:pt>
    <dgm:pt modelId="{965F741C-060A-4715-B3CF-E1AC340ADD25}" type="pres">
      <dgm:prSet presAssocID="{10AA4058-9AAE-4D92-91EB-C1E8FD891FF7}" presName="vert1" presStyleCnt="0"/>
      <dgm:spPr/>
    </dgm:pt>
  </dgm:ptLst>
  <dgm:cxnLst>
    <dgm:cxn modelId="{90CF4303-0216-44F6-B865-19D4F1D4BBC5}" srcId="{3CA41EE7-06FC-46FD-9F12-013B047DDD86}" destId="{C2D5C785-B8CB-45A1-B49E-A8EF1161AC1F}" srcOrd="3" destOrd="0" parTransId="{5E56DEE9-207B-428F-8DD2-4B23613FBA53}" sibTransId="{201A2286-CAE6-43A4-9DE2-F9DB00D14CBD}"/>
    <dgm:cxn modelId="{D38E4829-06A2-4F46-BA08-2519AE708E38}" type="presOf" srcId="{10AA4058-9AAE-4D92-91EB-C1E8FD891FF7}" destId="{11FBA851-660E-4D44-9015-DEB4E68911EC}" srcOrd="0" destOrd="0" presId="urn:microsoft.com/office/officeart/2008/layout/LinedList"/>
    <dgm:cxn modelId="{62664F30-72A2-4627-A555-DFC1ED63CBC9}" srcId="{3CA41EE7-06FC-46FD-9F12-013B047DDD86}" destId="{645C6FCE-A1C0-4479-8519-73990B8E2840}" srcOrd="2" destOrd="0" parTransId="{7827C18A-BCF0-43DE-B612-110DCEEC6439}" sibTransId="{1D1B70F9-11EA-4A27-B227-AE676F6B6238}"/>
    <dgm:cxn modelId="{0B668C34-AF80-449A-A542-F41306B1E21D}" type="presOf" srcId="{9F9BA362-C043-4C6D-85E4-11003B25C923}" destId="{CD2FE9E9-793E-44AB-AB78-585DC83DA48B}" srcOrd="0" destOrd="0" presId="urn:microsoft.com/office/officeart/2008/layout/LinedList"/>
    <dgm:cxn modelId="{89CE1646-6564-4A02-B442-46C6FE90DBCF}" type="presOf" srcId="{85ECE221-8050-42E4-A49D-833DD2582C3C}" destId="{7F76FAE1-E45D-4F25-B5F4-A8B9035FDAB4}" srcOrd="0" destOrd="0" presId="urn:microsoft.com/office/officeart/2008/layout/LinedList"/>
    <dgm:cxn modelId="{FF41E74C-53BE-4286-A97D-DA5C0B273F42}" srcId="{3CA41EE7-06FC-46FD-9F12-013B047DDD86}" destId="{9F9BA362-C043-4C6D-85E4-11003B25C923}" srcOrd="5" destOrd="0" parTransId="{649BB33F-1382-4498-964F-B386390E0DA8}" sibTransId="{68A3D5A9-5DD6-46F2-9B27-8825C7D7D61C}"/>
    <dgm:cxn modelId="{D6F3954F-45FB-4514-B55C-2AC39D7A5222}" srcId="{3CA41EE7-06FC-46FD-9F12-013B047DDD86}" destId="{2D6196FB-73DE-4DFC-A74B-77F9D7547E9A}" srcOrd="4" destOrd="0" parTransId="{1C43B2AB-1F8E-4633-AD49-26D52CC1EF01}" sibTransId="{0EC0E115-EE16-4902-A77D-AD5FF5CBDE7B}"/>
    <dgm:cxn modelId="{A4A5CF7A-B1AE-4FD1-9AC0-B36C3D84982F}" type="presOf" srcId="{1A223D35-D033-4C01-9324-E0F160E294BA}" destId="{C1DCBAAC-A403-4381-A89C-D9830D8F6A99}" srcOrd="0" destOrd="0" presId="urn:microsoft.com/office/officeart/2008/layout/LinedList"/>
    <dgm:cxn modelId="{3A55D69E-7038-4D0C-AEBD-EEA53713511A}" srcId="{3CA41EE7-06FC-46FD-9F12-013B047DDD86}" destId="{1A223D35-D033-4C01-9324-E0F160E294BA}" srcOrd="0" destOrd="0" parTransId="{53D9794C-48CF-4A7D-BF26-073FBCB49183}" sibTransId="{593214C1-ED13-4094-A7AA-89C39B135469}"/>
    <dgm:cxn modelId="{4E6B95A1-EFB2-401A-AF65-B33470D20B62}" type="presOf" srcId="{2D6196FB-73DE-4DFC-A74B-77F9D7547E9A}" destId="{49A7B4C3-812B-4AAD-9A57-CEC594B14D93}" srcOrd="0" destOrd="0" presId="urn:microsoft.com/office/officeart/2008/layout/LinedList"/>
    <dgm:cxn modelId="{B1A3CAAE-975F-4B0E-A56F-EA763F19A2A7}" type="presOf" srcId="{3CA41EE7-06FC-46FD-9F12-013B047DDD86}" destId="{32372084-E86E-417A-A202-7916C5537AA0}" srcOrd="0" destOrd="0" presId="urn:microsoft.com/office/officeart/2008/layout/LinedList"/>
    <dgm:cxn modelId="{F60225AF-FF55-428A-97AA-CFD638E28E8B}" type="presOf" srcId="{C2D5C785-B8CB-45A1-B49E-A8EF1161AC1F}" destId="{78146D1F-6596-474E-B495-F22EB0B2C9D3}" srcOrd="0" destOrd="0" presId="urn:microsoft.com/office/officeart/2008/layout/LinedList"/>
    <dgm:cxn modelId="{E87A44B9-2F75-4BAE-9AD8-968DFD0A4048}" srcId="{3CA41EE7-06FC-46FD-9F12-013B047DDD86}" destId="{10AA4058-9AAE-4D92-91EB-C1E8FD891FF7}" srcOrd="6" destOrd="0" parTransId="{8F7FF83E-9A1C-4975-A3F7-CC57DE197DEA}" sibTransId="{A9DC8215-9E51-46D5-B8D0-F651BDF2215D}"/>
    <dgm:cxn modelId="{4D1D05BE-4764-4DAD-96C6-120200534BAD}" srcId="{3CA41EE7-06FC-46FD-9F12-013B047DDD86}" destId="{85ECE221-8050-42E4-A49D-833DD2582C3C}" srcOrd="1" destOrd="0" parTransId="{39DF8AC3-6595-4990-8061-C7BCAD07BDB8}" sibTransId="{E01EC5AE-E22E-4BDE-85C2-CBE3035AD82F}"/>
    <dgm:cxn modelId="{4E33CAD3-B92D-4003-83AD-57ED917FB2E8}" type="presOf" srcId="{645C6FCE-A1C0-4479-8519-73990B8E2840}" destId="{C2DD0EB3-1A62-417D-9596-C4003B122083}" srcOrd="0" destOrd="0" presId="urn:microsoft.com/office/officeart/2008/layout/LinedList"/>
    <dgm:cxn modelId="{9A9926B7-916A-4F43-B878-EE33E60DDD81}" type="presParOf" srcId="{32372084-E86E-417A-A202-7916C5537AA0}" destId="{D1F7C04A-03D6-4D26-BC89-50731DBA27FA}" srcOrd="0" destOrd="0" presId="urn:microsoft.com/office/officeart/2008/layout/LinedList"/>
    <dgm:cxn modelId="{1210A090-7FCB-40D4-9E47-3DA983A36FC2}" type="presParOf" srcId="{32372084-E86E-417A-A202-7916C5537AA0}" destId="{5FBF98E3-DD52-41AB-BE9B-15F7C37577B1}" srcOrd="1" destOrd="0" presId="urn:microsoft.com/office/officeart/2008/layout/LinedList"/>
    <dgm:cxn modelId="{73607007-0699-46E7-AEB1-EE996D91C104}" type="presParOf" srcId="{5FBF98E3-DD52-41AB-BE9B-15F7C37577B1}" destId="{C1DCBAAC-A403-4381-A89C-D9830D8F6A99}" srcOrd="0" destOrd="0" presId="urn:microsoft.com/office/officeart/2008/layout/LinedList"/>
    <dgm:cxn modelId="{E1D09BCB-5F62-4F5C-8018-95CD8AB09B49}" type="presParOf" srcId="{5FBF98E3-DD52-41AB-BE9B-15F7C37577B1}" destId="{A49FC6C3-C77E-4FC9-805F-360EDEA696F7}" srcOrd="1" destOrd="0" presId="urn:microsoft.com/office/officeart/2008/layout/LinedList"/>
    <dgm:cxn modelId="{D9DACF26-F6BB-46CA-8767-180E53C2898E}" type="presParOf" srcId="{32372084-E86E-417A-A202-7916C5537AA0}" destId="{8BE8D305-86E6-4F5E-B62F-EFDB4918B69C}" srcOrd="2" destOrd="0" presId="urn:microsoft.com/office/officeart/2008/layout/LinedList"/>
    <dgm:cxn modelId="{C2050F53-1512-4D88-9A48-FF7EBF10A02F}" type="presParOf" srcId="{32372084-E86E-417A-A202-7916C5537AA0}" destId="{2B2C8774-6823-4941-B0FB-FD9FCCAE521D}" srcOrd="3" destOrd="0" presId="urn:microsoft.com/office/officeart/2008/layout/LinedList"/>
    <dgm:cxn modelId="{A4ABF367-E69F-475E-B766-0863487338C0}" type="presParOf" srcId="{2B2C8774-6823-4941-B0FB-FD9FCCAE521D}" destId="{7F76FAE1-E45D-4F25-B5F4-A8B9035FDAB4}" srcOrd="0" destOrd="0" presId="urn:microsoft.com/office/officeart/2008/layout/LinedList"/>
    <dgm:cxn modelId="{F759BC81-EA4D-4B10-90DA-A044836A6E15}" type="presParOf" srcId="{2B2C8774-6823-4941-B0FB-FD9FCCAE521D}" destId="{227790AF-CDE0-4AAC-AB87-190B9064D681}" srcOrd="1" destOrd="0" presId="urn:microsoft.com/office/officeart/2008/layout/LinedList"/>
    <dgm:cxn modelId="{874F4735-94C2-4142-90FC-01DD1FE74068}" type="presParOf" srcId="{32372084-E86E-417A-A202-7916C5537AA0}" destId="{33450858-DD82-4418-8637-E4C0B51D6488}" srcOrd="4" destOrd="0" presId="urn:microsoft.com/office/officeart/2008/layout/LinedList"/>
    <dgm:cxn modelId="{B8571486-AA0C-49EB-B352-6E4037694122}" type="presParOf" srcId="{32372084-E86E-417A-A202-7916C5537AA0}" destId="{AC0EE9FD-D597-4A17-A664-3B26CE622C7E}" srcOrd="5" destOrd="0" presId="urn:microsoft.com/office/officeart/2008/layout/LinedList"/>
    <dgm:cxn modelId="{17324578-06F7-4906-8E34-141BABA4E776}" type="presParOf" srcId="{AC0EE9FD-D597-4A17-A664-3B26CE622C7E}" destId="{C2DD0EB3-1A62-417D-9596-C4003B122083}" srcOrd="0" destOrd="0" presId="urn:microsoft.com/office/officeart/2008/layout/LinedList"/>
    <dgm:cxn modelId="{82622322-84D1-4AE1-ACAB-A1277A3F9F2C}" type="presParOf" srcId="{AC0EE9FD-D597-4A17-A664-3B26CE622C7E}" destId="{F643FCAF-C794-49D7-84C3-DD7E313843F0}" srcOrd="1" destOrd="0" presId="urn:microsoft.com/office/officeart/2008/layout/LinedList"/>
    <dgm:cxn modelId="{C000554F-8651-4DAE-BCB0-B71BCEF255D3}" type="presParOf" srcId="{32372084-E86E-417A-A202-7916C5537AA0}" destId="{47F93DD0-549F-4766-B095-E4A0AE8B3BEA}" srcOrd="6" destOrd="0" presId="urn:microsoft.com/office/officeart/2008/layout/LinedList"/>
    <dgm:cxn modelId="{63DACD1C-8E1F-4549-885F-40DBB6D9BB4C}" type="presParOf" srcId="{32372084-E86E-417A-A202-7916C5537AA0}" destId="{6542E3C3-42D7-4F5A-AE40-98E552E358F5}" srcOrd="7" destOrd="0" presId="urn:microsoft.com/office/officeart/2008/layout/LinedList"/>
    <dgm:cxn modelId="{30E69EE4-E844-4D54-82F8-D08E856E3B76}" type="presParOf" srcId="{6542E3C3-42D7-4F5A-AE40-98E552E358F5}" destId="{78146D1F-6596-474E-B495-F22EB0B2C9D3}" srcOrd="0" destOrd="0" presId="urn:microsoft.com/office/officeart/2008/layout/LinedList"/>
    <dgm:cxn modelId="{3F7EEECC-F41E-46E2-AFE0-9C7A463B386E}" type="presParOf" srcId="{6542E3C3-42D7-4F5A-AE40-98E552E358F5}" destId="{E1382F30-7DBA-4796-A63A-BF21ECFA42B8}" srcOrd="1" destOrd="0" presId="urn:microsoft.com/office/officeart/2008/layout/LinedList"/>
    <dgm:cxn modelId="{0AE915CF-27FC-4D5B-984A-1C7C5DC7C56C}" type="presParOf" srcId="{32372084-E86E-417A-A202-7916C5537AA0}" destId="{13885672-E544-45D1-9810-D92D692B85F1}" srcOrd="8" destOrd="0" presId="urn:microsoft.com/office/officeart/2008/layout/LinedList"/>
    <dgm:cxn modelId="{ACD79C47-A399-4A09-B0E2-1946E433D5BD}" type="presParOf" srcId="{32372084-E86E-417A-A202-7916C5537AA0}" destId="{757F7489-6042-42B9-B5ED-EDBA44A31B80}" srcOrd="9" destOrd="0" presId="urn:microsoft.com/office/officeart/2008/layout/LinedList"/>
    <dgm:cxn modelId="{FE745437-0247-4FB5-B520-C42E0FC4B8C5}" type="presParOf" srcId="{757F7489-6042-42B9-B5ED-EDBA44A31B80}" destId="{49A7B4C3-812B-4AAD-9A57-CEC594B14D93}" srcOrd="0" destOrd="0" presId="urn:microsoft.com/office/officeart/2008/layout/LinedList"/>
    <dgm:cxn modelId="{AEF00A6F-54DD-48E2-8F81-62506C9DDC86}" type="presParOf" srcId="{757F7489-6042-42B9-B5ED-EDBA44A31B80}" destId="{0C421C95-0875-4411-B09A-4CBFFB079C2D}" srcOrd="1" destOrd="0" presId="urn:microsoft.com/office/officeart/2008/layout/LinedList"/>
    <dgm:cxn modelId="{436E709D-B747-44D3-8784-169D1B4FEBDB}" type="presParOf" srcId="{32372084-E86E-417A-A202-7916C5537AA0}" destId="{836F894D-A67A-42E0-86A9-D6ABC40A48C2}" srcOrd="10" destOrd="0" presId="urn:microsoft.com/office/officeart/2008/layout/LinedList"/>
    <dgm:cxn modelId="{4BFFC35E-FA57-4CFE-AAE0-5598792E5415}" type="presParOf" srcId="{32372084-E86E-417A-A202-7916C5537AA0}" destId="{D71CFA1B-2606-45C1-8AFA-E26289988163}" srcOrd="11" destOrd="0" presId="urn:microsoft.com/office/officeart/2008/layout/LinedList"/>
    <dgm:cxn modelId="{6C942A89-F8AF-47A7-9953-45D6337EBA9E}" type="presParOf" srcId="{D71CFA1B-2606-45C1-8AFA-E26289988163}" destId="{CD2FE9E9-793E-44AB-AB78-585DC83DA48B}" srcOrd="0" destOrd="0" presId="urn:microsoft.com/office/officeart/2008/layout/LinedList"/>
    <dgm:cxn modelId="{E22A9F43-657E-481B-BE43-6076757D2E42}" type="presParOf" srcId="{D71CFA1B-2606-45C1-8AFA-E26289988163}" destId="{53968F85-3BAB-4405-84AD-C500C14A8AAD}" srcOrd="1" destOrd="0" presId="urn:microsoft.com/office/officeart/2008/layout/LinedList"/>
    <dgm:cxn modelId="{83AC1EC5-3091-4C59-A65B-873B8AAC83B2}" type="presParOf" srcId="{32372084-E86E-417A-A202-7916C5537AA0}" destId="{03F98338-D2C4-4DEE-BE22-3DE966631A62}" srcOrd="12" destOrd="0" presId="urn:microsoft.com/office/officeart/2008/layout/LinedList"/>
    <dgm:cxn modelId="{701806B4-9F0F-41FD-AE83-6120FDDC20BA}" type="presParOf" srcId="{32372084-E86E-417A-A202-7916C5537AA0}" destId="{FE6F1154-9976-47B2-9C4B-86AC4FBEFE5D}" srcOrd="13" destOrd="0" presId="urn:microsoft.com/office/officeart/2008/layout/LinedList"/>
    <dgm:cxn modelId="{67DBBC7F-D4D3-45DB-B270-692619514C67}" type="presParOf" srcId="{FE6F1154-9976-47B2-9C4B-86AC4FBEFE5D}" destId="{11FBA851-660E-4D44-9015-DEB4E68911EC}" srcOrd="0" destOrd="0" presId="urn:microsoft.com/office/officeart/2008/layout/LinedList"/>
    <dgm:cxn modelId="{A854E619-04C6-4B4A-BCC7-D485B2E4D128}" type="presParOf" srcId="{FE6F1154-9976-47B2-9C4B-86AC4FBEFE5D}" destId="{965F741C-060A-4715-B3CF-E1AC340ADD2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A41EE7-06FC-46FD-9F12-013B047DDD8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A223D35-D033-4C01-9324-E0F160E294BA}">
      <dgm:prSet phldrT="[Texto]" custT="1"/>
      <dgm:spPr/>
      <dgm:t>
        <a:bodyPr/>
        <a:lstStyle/>
        <a:p>
          <a:pPr algn="ctr">
            <a:buFont typeface="+mj-lt"/>
            <a:buAutoNum type="arabicPeriod"/>
          </a:pPr>
          <a:r>
            <a:rPr lang="pt-BR" sz="2400" b="0" dirty="0">
              <a:solidFill>
                <a:schemeClr val="accent1">
                  <a:lumMod val="20000"/>
                  <a:lumOff val="80000"/>
                </a:schemeClr>
              </a:solidFill>
            </a:rPr>
            <a:t>Contextualização</a:t>
          </a:r>
          <a:endParaRPr lang="pt-BR" sz="2400" dirty="0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53D9794C-48CF-4A7D-BF26-073FBCB49183}" type="parTrans" cxnId="{3A55D69E-7038-4D0C-AEBD-EEA53713511A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593214C1-ED13-4094-A7AA-89C39B135469}" type="sibTrans" cxnId="{3A55D69E-7038-4D0C-AEBD-EEA53713511A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85ECE221-8050-42E4-A49D-833DD2582C3C}">
      <dgm:prSet custT="1"/>
      <dgm:spPr/>
      <dgm:t>
        <a:bodyPr/>
        <a:lstStyle/>
        <a:p>
          <a:pPr algn="ctr"/>
          <a:r>
            <a:rPr lang="pt-BR" sz="2400" b="0" dirty="0">
              <a:solidFill>
                <a:srgbClr val="009EB9"/>
              </a:solidFill>
            </a:rPr>
            <a:t>Problema  de  pesquisa</a:t>
          </a:r>
        </a:p>
      </dgm:t>
    </dgm:pt>
    <dgm:pt modelId="{39DF8AC3-6595-4990-8061-C7BCAD07BDB8}" type="parTrans" cxnId="{4D1D05BE-4764-4DAD-96C6-120200534BAD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E01EC5AE-E22E-4BDE-85C2-CBE3035AD82F}" type="sibTrans" cxnId="{4D1D05BE-4764-4DAD-96C6-120200534BAD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645C6FCE-A1C0-4479-8519-73990B8E2840}">
      <dgm:prSet custT="1"/>
      <dgm:spPr/>
      <dgm:t>
        <a:bodyPr/>
        <a:lstStyle/>
        <a:p>
          <a:pPr algn="ctr"/>
          <a:r>
            <a:rPr lang="pt-BR" sz="2400" b="0" dirty="0">
              <a:solidFill>
                <a:schemeClr val="accent1">
                  <a:lumMod val="20000"/>
                  <a:lumOff val="80000"/>
                </a:schemeClr>
              </a:solidFill>
            </a:rPr>
            <a:t>Objetivo e proposição</a:t>
          </a:r>
        </a:p>
      </dgm:t>
    </dgm:pt>
    <dgm:pt modelId="{7827C18A-BCF0-43DE-B612-110DCEEC6439}" type="parTrans" cxnId="{62664F30-72A2-4627-A555-DFC1ED63CBC9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1D1B70F9-11EA-4A27-B227-AE676F6B6238}" type="sibTrans" cxnId="{62664F30-72A2-4627-A555-DFC1ED63CBC9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C2D5C785-B8CB-45A1-B49E-A8EF1161AC1F}">
      <dgm:prSet custT="1"/>
      <dgm:spPr/>
      <dgm:t>
        <a:bodyPr/>
        <a:lstStyle/>
        <a:p>
          <a:pPr algn="ctr"/>
          <a:r>
            <a:rPr lang="pt-BR" sz="2400" b="0" dirty="0">
              <a:solidFill>
                <a:schemeClr val="accent1">
                  <a:lumMod val="20000"/>
                  <a:lumOff val="80000"/>
                </a:schemeClr>
              </a:solidFill>
            </a:rPr>
            <a:t>Método  de  pesquisa</a:t>
          </a:r>
        </a:p>
      </dgm:t>
    </dgm:pt>
    <dgm:pt modelId="{5E56DEE9-207B-428F-8DD2-4B23613FBA53}" type="parTrans" cxnId="{90CF4303-0216-44F6-B865-19D4F1D4BBC5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201A2286-CAE6-43A4-9DE2-F9DB00D14CBD}" type="sibTrans" cxnId="{90CF4303-0216-44F6-B865-19D4F1D4BBC5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2D6196FB-73DE-4DFC-A74B-77F9D7547E9A}">
      <dgm:prSet custT="1"/>
      <dgm:spPr/>
      <dgm:t>
        <a:bodyPr/>
        <a:lstStyle/>
        <a:p>
          <a:pPr algn="ctr"/>
          <a:r>
            <a:rPr lang="pt-BR" sz="2400" b="0">
              <a:solidFill>
                <a:schemeClr val="accent1">
                  <a:lumMod val="20000"/>
                  <a:lumOff val="80000"/>
                </a:schemeClr>
              </a:solidFill>
            </a:rPr>
            <a:t>Proposta</a:t>
          </a:r>
          <a:endParaRPr lang="pt-BR" sz="2400" b="0" dirty="0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1C43B2AB-1F8E-4633-AD49-26D52CC1EF01}" type="parTrans" cxnId="{D6F3954F-45FB-4514-B55C-2AC39D7A5222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0EC0E115-EE16-4902-A77D-AD5FF5CBDE7B}" type="sibTrans" cxnId="{D6F3954F-45FB-4514-B55C-2AC39D7A5222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9F9BA362-C043-4C6D-85E4-11003B25C923}">
      <dgm:prSet custT="1"/>
      <dgm:spPr/>
      <dgm:t>
        <a:bodyPr/>
        <a:lstStyle/>
        <a:p>
          <a:pPr algn="ctr"/>
          <a:r>
            <a:rPr lang="pt-BR" sz="2400" b="0">
              <a:solidFill>
                <a:schemeClr val="accent1">
                  <a:lumMod val="20000"/>
                  <a:lumOff val="80000"/>
                </a:schemeClr>
              </a:solidFill>
            </a:rPr>
            <a:t>Experimentos iniciais</a:t>
          </a:r>
          <a:endParaRPr lang="pt-BR" sz="2400" b="0" dirty="0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649BB33F-1382-4498-964F-B386390E0DA8}" type="parTrans" cxnId="{FF41E74C-53BE-4286-A97D-DA5C0B273F42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68A3D5A9-5DD6-46F2-9B27-8825C7D7D61C}" type="sibTrans" cxnId="{FF41E74C-53BE-4286-A97D-DA5C0B273F42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10AA4058-9AAE-4D92-91EB-C1E8FD891FF7}">
      <dgm:prSet custT="1"/>
      <dgm:spPr/>
      <dgm:t>
        <a:bodyPr/>
        <a:lstStyle/>
        <a:p>
          <a:pPr algn="ctr"/>
          <a:r>
            <a:rPr lang="pt-BR" sz="2400" b="0">
              <a:solidFill>
                <a:schemeClr val="accent1">
                  <a:lumMod val="20000"/>
                  <a:lumOff val="80000"/>
                </a:schemeClr>
              </a:solidFill>
            </a:rPr>
            <a:t>Considerações finais</a:t>
          </a:r>
          <a:endParaRPr lang="pt-BR" sz="2400" b="0" dirty="0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8F7FF83E-9A1C-4975-A3F7-CC57DE197DEA}" type="parTrans" cxnId="{E87A44B9-2F75-4BAE-9AD8-968DFD0A4048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A9DC8215-9E51-46D5-B8D0-F651BDF2215D}" type="sibTrans" cxnId="{E87A44B9-2F75-4BAE-9AD8-968DFD0A4048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32372084-E86E-417A-A202-7916C5537AA0}" type="pres">
      <dgm:prSet presAssocID="{3CA41EE7-06FC-46FD-9F12-013B047DDD86}" presName="vert0" presStyleCnt="0">
        <dgm:presLayoutVars>
          <dgm:dir/>
          <dgm:animOne val="branch"/>
          <dgm:animLvl val="lvl"/>
        </dgm:presLayoutVars>
      </dgm:prSet>
      <dgm:spPr/>
    </dgm:pt>
    <dgm:pt modelId="{D1F7C04A-03D6-4D26-BC89-50731DBA27FA}" type="pres">
      <dgm:prSet presAssocID="{1A223D35-D033-4C01-9324-E0F160E294BA}" presName="thickLine" presStyleLbl="alignNode1" presStyleIdx="0" presStyleCnt="7"/>
      <dgm:spPr/>
    </dgm:pt>
    <dgm:pt modelId="{5FBF98E3-DD52-41AB-BE9B-15F7C37577B1}" type="pres">
      <dgm:prSet presAssocID="{1A223D35-D033-4C01-9324-E0F160E294BA}" presName="horz1" presStyleCnt="0"/>
      <dgm:spPr/>
    </dgm:pt>
    <dgm:pt modelId="{C1DCBAAC-A403-4381-A89C-D9830D8F6A99}" type="pres">
      <dgm:prSet presAssocID="{1A223D35-D033-4C01-9324-E0F160E294BA}" presName="tx1" presStyleLbl="revTx" presStyleIdx="0" presStyleCnt="7"/>
      <dgm:spPr/>
    </dgm:pt>
    <dgm:pt modelId="{A49FC6C3-C77E-4FC9-805F-360EDEA696F7}" type="pres">
      <dgm:prSet presAssocID="{1A223D35-D033-4C01-9324-E0F160E294BA}" presName="vert1" presStyleCnt="0"/>
      <dgm:spPr/>
    </dgm:pt>
    <dgm:pt modelId="{8BE8D305-86E6-4F5E-B62F-EFDB4918B69C}" type="pres">
      <dgm:prSet presAssocID="{85ECE221-8050-42E4-A49D-833DD2582C3C}" presName="thickLine" presStyleLbl="alignNode1" presStyleIdx="1" presStyleCnt="7"/>
      <dgm:spPr/>
    </dgm:pt>
    <dgm:pt modelId="{2B2C8774-6823-4941-B0FB-FD9FCCAE521D}" type="pres">
      <dgm:prSet presAssocID="{85ECE221-8050-42E4-A49D-833DD2582C3C}" presName="horz1" presStyleCnt="0"/>
      <dgm:spPr/>
    </dgm:pt>
    <dgm:pt modelId="{7F76FAE1-E45D-4F25-B5F4-A8B9035FDAB4}" type="pres">
      <dgm:prSet presAssocID="{85ECE221-8050-42E4-A49D-833DD2582C3C}" presName="tx1" presStyleLbl="revTx" presStyleIdx="1" presStyleCnt="7"/>
      <dgm:spPr/>
    </dgm:pt>
    <dgm:pt modelId="{227790AF-CDE0-4AAC-AB87-190B9064D681}" type="pres">
      <dgm:prSet presAssocID="{85ECE221-8050-42E4-A49D-833DD2582C3C}" presName="vert1" presStyleCnt="0"/>
      <dgm:spPr/>
    </dgm:pt>
    <dgm:pt modelId="{33450858-DD82-4418-8637-E4C0B51D6488}" type="pres">
      <dgm:prSet presAssocID="{645C6FCE-A1C0-4479-8519-73990B8E2840}" presName="thickLine" presStyleLbl="alignNode1" presStyleIdx="2" presStyleCnt="7"/>
      <dgm:spPr/>
    </dgm:pt>
    <dgm:pt modelId="{AC0EE9FD-D597-4A17-A664-3B26CE622C7E}" type="pres">
      <dgm:prSet presAssocID="{645C6FCE-A1C0-4479-8519-73990B8E2840}" presName="horz1" presStyleCnt="0"/>
      <dgm:spPr/>
    </dgm:pt>
    <dgm:pt modelId="{C2DD0EB3-1A62-417D-9596-C4003B122083}" type="pres">
      <dgm:prSet presAssocID="{645C6FCE-A1C0-4479-8519-73990B8E2840}" presName="tx1" presStyleLbl="revTx" presStyleIdx="2" presStyleCnt="7"/>
      <dgm:spPr/>
    </dgm:pt>
    <dgm:pt modelId="{F643FCAF-C794-49D7-84C3-DD7E313843F0}" type="pres">
      <dgm:prSet presAssocID="{645C6FCE-A1C0-4479-8519-73990B8E2840}" presName="vert1" presStyleCnt="0"/>
      <dgm:spPr/>
    </dgm:pt>
    <dgm:pt modelId="{47F93DD0-549F-4766-B095-E4A0AE8B3BEA}" type="pres">
      <dgm:prSet presAssocID="{C2D5C785-B8CB-45A1-B49E-A8EF1161AC1F}" presName="thickLine" presStyleLbl="alignNode1" presStyleIdx="3" presStyleCnt="7"/>
      <dgm:spPr/>
    </dgm:pt>
    <dgm:pt modelId="{6542E3C3-42D7-4F5A-AE40-98E552E358F5}" type="pres">
      <dgm:prSet presAssocID="{C2D5C785-B8CB-45A1-B49E-A8EF1161AC1F}" presName="horz1" presStyleCnt="0"/>
      <dgm:spPr/>
    </dgm:pt>
    <dgm:pt modelId="{78146D1F-6596-474E-B495-F22EB0B2C9D3}" type="pres">
      <dgm:prSet presAssocID="{C2D5C785-B8CB-45A1-B49E-A8EF1161AC1F}" presName="tx1" presStyleLbl="revTx" presStyleIdx="3" presStyleCnt="7"/>
      <dgm:spPr/>
    </dgm:pt>
    <dgm:pt modelId="{E1382F30-7DBA-4796-A63A-BF21ECFA42B8}" type="pres">
      <dgm:prSet presAssocID="{C2D5C785-B8CB-45A1-B49E-A8EF1161AC1F}" presName="vert1" presStyleCnt="0"/>
      <dgm:spPr/>
    </dgm:pt>
    <dgm:pt modelId="{13885672-E544-45D1-9810-D92D692B85F1}" type="pres">
      <dgm:prSet presAssocID="{2D6196FB-73DE-4DFC-A74B-77F9D7547E9A}" presName="thickLine" presStyleLbl="alignNode1" presStyleIdx="4" presStyleCnt="7"/>
      <dgm:spPr/>
    </dgm:pt>
    <dgm:pt modelId="{757F7489-6042-42B9-B5ED-EDBA44A31B80}" type="pres">
      <dgm:prSet presAssocID="{2D6196FB-73DE-4DFC-A74B-77F9D7547E9A}" presName="horz1" presStyleCnt="0"/>
      <dgm:spPr/>
    </dgm:pt>
    <dgm:pt modelId="{49A7B4C3-812B-4AAD-9A57-CEC594B14D93}" type="pres">
      <dgm:prSet presAssocID="{2D6196FB-73DE-4DFC-A74B-77F9D7547E9A}" presName="tx1" presStyleLbl="revTx" presStyleIdx="4" presStyleCnt="7"/>
      <dgm:spPr/>
    </dgm:pt>
    <dgm:pt modelId="{0C421C95-0875-4411-B09A-4CBFFB079C2D}" type="pres">
      <dgm:prSet presAssocID="{2D6196FB-73DE-4DFC-A74B-77F9D7547E9A}" presName="vert1" presStyleCnt="0"/>
      <dgm:spPr/>
    </dgm:pt>
    <dgm:pt modelId="{836F894D-A67A-42E0-86A9-D6ABC40A48C2}" type="pres">
      <dgm:prSet presAssocID="{9F9BA362-C043-4C6D-85E4-11003B25C923}" presName="thickLine" presStyleLbl="alignNode1" presStyleIdx="5" presStyleCnt="7"/>
      <dgm:spPr/>
    </dgm:pt>
    <dgm:pt modelId="{D71CFA1B-2606-45C1-8AFA-E26289988163}" type="pres">
      <dgm:prSet presAssocID="{9F9BA362-C043-4C6D-85E4-11003B25C923}" presName="horz1" presStyleCnt="0"/>
      <dgm:spPr/>
    </dgm:pt>
    <dgm:pt modelId="{CD2FE9E9-793E-44AB-AB78-585DC83DA48B}" type="pres">
      <dgm:prSet presAssocID="{9F9BA362-C043-4C6D-85E4-11003B25C923}" presName="tx1" presStyleLbl="revTx" presStyleIdx="5" presStyleCnt="7"/>
      <dgm:spPr/>
    </dgm:pt>
    <dgm:pt modelId="{53968F85-3BAB-4405-84AD-C500C14A8AAD}" type="pres">
      <dgm:prSet presAssocID="{9F9BA362-C043-4C6D-85E4-11003B25C923}" presName="vert1" presStyleCnt="0"/>
      <dgm:spPr/>
    </dgm:pt>
    <dgm:pt modelId="{03F98338-D2C4-4DEE-BE22-3DE966631A62}" type="pres">
      <dgm:prSet presAssocID="{10AA4058-9AAE-4D92-91EB-C1E8FD891FF7}" presName="thickLine" presStyleLbl="alignNode1" presStyleIdx="6" presStyleCnt="7"/>
      <dgm:spPr/>
    </dgm:pt>
    <dgm:pt modelId="{FE6F1154-9976-47B2-9C4B-86AC4FBEFE5D}" type="pres">
      <dgm:prSet presAssocID="{10AA4058-9AAE-4D92-91EB-C1E8FD891FF7}" presName="horz1" presStyleCnt="0"/>
      <dgm:spPr/>
    </dgm:pt>
    <dgm:pt modelId="{11FBA851-660E-4D44-9015-DEB4E68911EC}" type="pres">
      <dgm:prSet presAssocID="{10AA4058-9AAE-4D92-91EB-C1E8FD891FF7}" presName="tx1" presStyleLbl="revTx" presStyleIdx="6" presStyleCnt="7"/>
      <dgm:spPr/>
    </dgm:pt>
    <dgm:pt modelId="{965F741C-060A-4715-B3CF-E1AC340ADD25}" type="pres">
      <dgm:prSet presAssocID="{10AA4058-9AAE-4D92-91EB-C1E8FD891FF7}" presName="vert1" presStyleCnt="0"/>
      <dgm:spPr/>
    </dgm:pt>
  </dgm:ptLst>
  <dgm:cxnLst>
    <dgm:cxn modelId="{90CF4303-0216-44F6-B865-19D4F1D4BBC5}" srcId="{3CA41EE7-06FC-46FD-9F12-013B047DDD86}" destId="{C2D5C785-B8CB-45A1-B49E-A8EF1161AC1F}" srcOrd="3" destOrd="0" parTransId="{5E56DEE9-207B-428F-8DD2-4B23613FBA53}" sibTransId="{201A2286-CAE6-43A4-9DE2-F9DB00D14CBD}"/>
    <dgm:cxn modelId="{D38E4829-06A2-4F46-BA08-2519AE708E38}" type="presOf" srcId="{10AA4058-9AAE-4D92-91EB-C1E8FD891FF7}" destId="{11FBA851-660E-4D44-9015-DEB4E68911EC}" srcOrd="0" destOrd="0" presId="urn:microsoft.com/office/officeart/2008/layout/LinedList"/>
    <dgm:cxn modelId="{62664F30-72A2-4627-A555-DFC1ED63CBC9}" srcId="{3CA41EE7-06FC-46FD-9F12-013B047DDD86}" destId="{645C6FCE-A1C0-4479-8519-73990B8E2840}" srcOrd="2" destOrd="0" parTransId="{7827C18A-BCF0-43DE-B612-110DCEEC6439}" sibTransId="{1D1B70F9-11EA-4A27-B227-AE676F6B6238}"/>
    <dgm:cxn modelId="{0B668C34-AF80-449A-A542-F41306B1E21D}" type="presOf" srcId="{9F9BA362-C043-4C6D-85E4-11003B25C923}" destId="{CD2FE9E9-793E-44AB-AB78-585DC83DA48B}" srcOrd="0" destOrd="0" presId="urn:microsoft.com/office/officeart/2008/layout/LinedList"/>
    <dgm:cxn modelId="{89CE1646-6564-4A02-B442-46C6FE90DBCF}" type="presOf" srcId="{85ECE221-8050-42E4-A49D-833DD2582C3C}" destId="{7F76FAE1-E45D-4F25-B5F4-A8B9035FDAB4}" srcOrd="0" destOrd="0" presId="urn:microsoft.com/office/officeart/2008/layout/LinedList"/>
    <dgm:cxn modelId="{FF41E74C-53BE-4286-A97D-DA5C0B273F42}" srcId="{3CA41EE7-06FC-46FD-9F12-013B047DDD86}" destId="{9F9BA362-C043-4C6D-85E4-11003B25C923}" srcOrd="5" destOrd="0" parTransId="{649BB33F-1382-4498-964F-B386390E0DA8}" sibTransId="{68A3D5A9-5DD6-46F2-9B27-8825C7D7D61C}"/>
    <dgm:cxn modelId="{D6F3954F-45FB-4514-B55C-2AC39D7A5222}" srcId="{3CA41EE7-06FC-46FD-9F12-013B047DDD86}" destId="{2D6196FB-73DE-4DFC-A74B-77F9D7547E9A}" srcOrd="4" destOrd="0" parTransId="{1C43B2AB-1F8E-4633-AD49-26D52CC1EF01}" sibTransId="{0EC0E115-EE16-4902-A77D-AD5FF5CBDE7B}"/>
    <dgm:cxn modelId="{A4A5CF7A-B1AE-4FD1-9AC0-B36C3D84982F}" type="presOf" srcId="{1A223D35-D033-4C01-9324-E0F160E294BA}" destId="{C1DCBAAC-A403-4381-A89C-D9830D8F6A99}" srcOrd="0" destOrd="0" presId="urn:microsoft.com/office/officeart/2008/layout/LinedList"/>
    <dgm:cxn modelId="{3A55D69E-7038-4D0C-AEBD-EEA53713511A}" srcId="{3CA41EE7-06FC-46FD-9F12-013B047DDD86}" destId="{1A223D35-D033-4C01-9324-E0F160E294BA}" srcOrd="0" destOrd="0" parTransId="{53D9794C-48CF-4A7D-BF26-073FBCB49183}" sibTransId="{593214C1-ED13-4094-A7AA-89C39B135469}"/>
    <dgm:cxn modelId="{4E6B95A1-EFB2-401A-AF65-B33470D20B62}" type="presOf" srcId="{2D6196FB-73DE-4DFC-A74B-77F9D7547E9A}" destId="{49A7B4C3-812B-4AAD-9A57-CEC594B14D93}" srcOrd="0" destOrd="0" presId="urn:microsoft.com/office/officeart/2008/layout/LinedList"/>
    <dgm:cxn modelId="{B1A3CAAE-975F-4B0E-A56F-EA763F19A2A7}" type="presOf" srcId="{3CA41EE7-06FC-46FD-9F12-013B047DDD86}" destId="{32372084-E86E-417A-A202-7916C5537AA0}" srcOrd="0" destOrd="0" presId="urn:microsoft.com/office/officeart/2008/layout/LinedList"/>
    <dgm:cxn modelId="{F60225AF-FF55-428A-97AA-CFD638E28E8B}" type="presOf" srcId="{C2D5C785-B8CB-45A1-B49E-A8EF1161AC1F}" destId="{78146D1F-6596-474E-B495-F22EB0B2C9D3}" srcOrd="0" destOrd="0" presId="urn:microsoft.com/office/officeart/2008/layout/LinedList"/>
    <dgm:cxn modelId="{E87A44B9-2F75-4BAE-9AD8-968DFD0A4048}" srcId="{3CA41EE7-06FC-46FD-9F12-013B047DDD86}" destId="{10AA4058-9AAE-4D92-91EB-C1E8FD891FF7}" srcOrd="6" destOrd="0" parTransId="{8F7FF83E-9A1C-4975-A3F7-CC57DE197DEA}" sibTransId="{A9DC8215-9E51-46D5-B8D0-F651BDF2215D}"/>
    <dgm:cxn modelId="{4D1D05BE-4764-4DAD-96C6-120200534BAD}" srcId="{3CA41EE7-06FC-46FD-9F12-013B047DDD86}" destId="{85ECE221-8050-42E4-A49D-833DD2582C3C}" srcOrd="1" destOrd="0" parTransId="{39DF8AC3-6595-4990-8061-C7BCAD07BDB8}" sibTransId="{E01EC5AE-E22E-4BDE-85C2-CBE3035AD82F}"/>
    <dgm:cxn modelId="{4E33CAD3-B92D-4003-83AD-57ED917FB2E8}" type="presOf" srcId="{645C6FCE-A1C0-4479-8519-73990B8E2840}" destId="{C2DD0EB3-1A62-417D-9596-C4003B122083}" srcOrd="0" destOrd="0" presId="urn:microsoft.com/office/officeart/2008/layout/LinedList"/>
    <dgm:cxn modelId="{9A9926B7-916A-4F43-B878-EE33E60DDD81}" type="presParOf" srcId="{32372084-E86E-417A-A202-7916C5537AA0}" destId="{D1F7C04A-03D6-4D26-BC89-50731DBA27FA}" srcOrd="0" destOrd="0" presId="urn:microsoft.com/office/officeart/2008/layout/LinedList"/>
    <dgm:cxn modelId="{1210A090-7FCB-40D4-9E47-3DA983A36FC2}" type="presParOf" srcId="{32372084-E86E-417A-A202-7916C5537AA0}" destId="{5FBF98E3-DD52-41AB-BE9B-15F7C37577B1}" srcOrd="1" destOrd="0" presId="urn:microsoft.com/office/officeart/2008/layout/LinedList"/>
    <dgm:cxn modelId="{73607007-0699-46E7-AEB1-EE996D91C104}" type="presParOf" srcId="{5FBF98E3-DD52-41AB-BE9B-15F7C37577B1}" destId="{C1DCBAAC-A403-4381-A89C-D9830D8F6A99}" srcOrd="0" destOrd="0" presId="urn:microsoft.com/office/officeart/2008/layout/LinedList"/>
    <dgm:cxn modelId="{E1D09BCB-5F62-4F5C-8018-95CD8AB09B49}" type="presParOf" srcId="{5FBF98E3-DD52-41AB-BE9B-15F7C37577B1}" destId="{A49FC6C3-C77E-4FC9-805F-360EDEA696F7}" srcOrd="1" destOrd="0" presId="urn:microsoft.com/office/officeart/2008/layout/LinedList"/>
    <dgm:cxn modelId="{D9DACF26-F6BB-46CA-8767-180E53C2898E}" type="presParOf" srcId="{32372084-E86E-417A-A202-7916C5537AA0}" destId="{8BE8D305-86E6-4F5E-B62F-EFDB4918B69C}" srcOrd="2" destOrd="0" presId="urn:microsoft.com/office/officeart/2008/layout/LinedList"/>
    <dgm:cxn modelId="{C2050F53-1512-4D88-9A48-FF7EBF10A02F}" type="presParOf" srcId="{32372084-E86E-417A-A202-7916C5537AA0}" destId="{2B2C8774-6823-4941-B0FB-FD9FCCAE521D}" srcOrd="3" destOrd="0" presId="urn:microsoft.com/office/officeart/2008/layout/LinedList"/>
    <dgm:cxn modelId="{A4ABF367-E69F-475E-B766-0863487338C0}" type="presParOf" srcId="{2B2C8774-6823-4941-B0FB-FD9FCCAE521D}" destId="{7F76FAE1-E45D-4F25-B5F4-A8B9035FDAB4}" srcOrd="0" destOrd="0" presId="urn:microsoft.com/office/officeart/2008/layout/LinedList"/>
    <dgm:cxn modelId="{F759BC81-EA4D-4B10-90DA-A044836A6E15}" type="presParOf" srcId="{2B2C8774-6823-4941-B0FB-FD9FCCAE521D}" destId="{227790AF-CDE0-4AAC-AB87-190B9064D681}" srcOrd="1" destOrd="0" presId="urn:microsoft.com/office/officeart/2008/layout/LinedList"/>
    <dgm:cxn modelId="{874F4735-94C2-4142-90FC-01DD1FE74068}" type="presParOf" srcId="{32372084-E86E-417A-A202-7916C5537AA0}" destId="{33450858-DD82-4418-8637-E4C0B51D6488}" srcOrd="4" destOrd="0" presId="urn:microsoft.com/office/officeart/2008/layout/LinedList"/>
    <dgm:cxn modelId="{B8571486-AA0C-49EB-B352-6E4037694122}" type="presParOf" srcId="{32372084-E86E-417A-A202-7916C5537AA0}" destId="{AC0EE9FD-D597-4A17-A664-3B26CE622C7E}" srcOrd="5" destOrd="0" presId="urn:microsoft.com/office/officeart/2008/layout/LinedList"/>
    <dgm:cxn modelId="{17324578-06F7-4906-8E34-141BABA4E776}" type="presParOf" srcId="{AC0EE9FD-D597-4A17-A664-3B26CE622C7E}" destId="{C2DD0EB3-1A62-417D-9596-C4003B122083}" srcOrd="0" destOrd="0" presId="urn:microsoft.com/office/officeart/2008/layout/LinedList"/>
    <dgm:cxn modelId="{82622322-84D1-4AE1-ACAB-A1277A3F9F2C}" type="presParOf" srcId="{AC0EE9FD-D597-4A17-A664-3B26CE622C7E}" destId="{F643FCAF-C794-49D7-84C3-DD7E313843F0}" srcOrd="1" destOrd="0" presId="urn:microsoft.com/office/officeart/2008/layout/LinedList"/>
    <dgm:cxn modelId="{C000554F-8651-4DAE-BCB0-B71BCEF255D3}" type="presParOf" srcId="{32372084-E86E-417A-A202-7916C5537AA0}" destId="{47F93DD0-549F-4766-B095-E4A0AE8B3BEA}" srcOrd="6" destOrd="0" presId="urn:microsoft.com/office/officeart/2008/layout/LinedList"/>
    <dgm:cxn modelId="{63DACD1C-8E1F-4549-885F-40DBB6D9BB4C}" type="presParOf" srcId="{32372084-E86E-417A-A202-7916C5537AA0}" destId="{6542E3C3-42D7-4F5A-AE40-98E552E358F5}" srcOrd="7" destOrd="0" presId="urn:microsoft.com/office/officeart/2008/layout/LinedList"/>
    <dgm:cxn modelId="{30E69EE4-E844-4D54-82F8-D08E856E3B76}" type="presParOf" srcId="{6542E3C3-42D7-4F5A-AE40-98E552E358F5}" destId="{78146D1F-6596-474E-B495-F22EB0B2C9D3}" srcOrd="0" destOrd="0" presId="urn:microsoft.com/office/officeart/2008/layout/LinedList"/>
    <dgm:cxn modelId="{3F7EEECC-F41E-46E2-AFE0-9C7A463B386E}" type="presParOf" srcId="{6542E3C3-42D7-4F5A-AE40-98E552E358F5}" destId="{E1382F30-7DBA-4796-A63A-BF21ECFA42B8}" srcOrd="1" destOrd="0" presId="urn:microsoft.com/office/officeart/2008/layout/LinedList"/>
    <dgm:cxn modelId="{0AE915CF-27FC-4D5B-984A-1C7C5DC7C56C}" type="presParOf" srcId="{32372084-E86E-417A-A202-7916C5537AA0}" destId="{13885672-E544-45D1-9810-D92D692B85F1}" srcOrd="8" destOrd="0" presId="urn:microsoft.com/office/officeart/2008/layout/LinedList"/>
    <dgm:cxn modelId="{ACD79C47-A399-4A09-B0E2-1946E433D5BD}" type="presParOf" srcId="{32372084-E86E-417A-A202-7916C5537AA0}" destId="{757F7489-6042-42B9-B5ED-EDBA44A31B80}" srcOrd="9" destOrd="0" presId="urn:microsoft.com/office/officeart/2008/layout/LinedList"/>
    <dgm:cxn modelId="{FE745437-0247-4FB5-B520-C42E0FC4B8C5}" type="presParOf" srcId="{757F7489-6042-42B9-B5ED-EDBA44A31B80}" destId="{49A7B4C3-812B-4AAD-9A57-CEC594B14D93}" srcOrd="0" destOrd="0" presId="urn:microsoft.com/office/officeart/2008/layout/LinedList"/>
    <dgm:cxn modelId="{AEF00A6F-54DD-48E2-8F81-62506C9DDC86}" type="presParOf" srcId="{757F7489-6042-42B9-B5ED-EDBA44A31B80}" destId="{0C421C95-0875-4411-B09A-4CBFFB079C2D}" srcOrd="1" destOrd="0" presId="urn:microsoft.com/office/officeart/2008/layout/LinedList"/>
    <dgm:cxn modelId="{436E709D-B747-44D3-8784-169D1B4FEBDB}" type="presParOf" srcId="{32372084-E86E-417A-A202-7916C5537AA0}" destId="{836F894D-A67A-42E0-86A9-D6ABC40A48C2}" srcOrd="10" destOrd="0" presId="urn:microsoft.com/office/officeart/2008/layout/LinedList"/>
    <dgm:cxn modelId="{4BFFC35E-FA57-4CFE-AAE0-5598792E5415}" type="presParOf" srcId="{32372084-E86E-417A-A202-7916C5537AA0}" destId="{D71CFA1B-2606-45C1-8AFA-E26289988163}" srcOrd="11" destOrd="0" presId="urn:microsoft.com/office/officeart/2008/layout/LinedList"/>
    <dgm:cxn modelId="{6C942A89-F8AF-47A7-9953-45D6337EBA9E}" type="presParOf" srcId="{D71CFA1B-2606-45C1-8AFA-E26289988163}" destId="{CD2FE9E9-793E-44AB-AB78-585DC83DA48B}" srcOrd="0" destOrd="0" presId="urn:microsoft.com/office/officeart/2008/layout/LinedList"/>
    <dgm:cxn modelId="{E22A9F43-657E-481B-BE43-6076757D2E42}" type="presParOf" srcId="{D71CFA1B-2606-45C1-8AFA-E26289988163}" destId="{53968F85-3BAB-4405-84AD-C500C14A8AAD}" srcOrd="1" destOrd="0" presId="urn:microsoft.com/office/officeart/2008/layout/LinedList"/>
    <dgm:cxn modelId="{83AC1EC5-3091-4C59-A65B-873B8AAC83B2}" type="presParOf" srcId="{32372084-E86E-417A-A202-7916C5537AA0}" destId="{03F98338-D2C4-4DEE-BE22-3DE966631A62}" srcOrd="12" destOrd="0" presId="urn:microsoft.com/office/officeart/2008/layout/LinedList"/>
    <dgm:cxn modelId="{701806B4-9F0F-41FD-AE83-6120FDDC20BA}" type="presParOf" srcId="{32372084-E86E-417A-A202-7916C5537AA0}" destId="{FE6F1154-9976-47B2-9C4B-86AC4FBEFE5D}" srcOrd="13" destOrd="0" presId="urn:microsoft.com/office/officeart/2008/layout/LinedList"/>
    <dgm:cxn modelId="{67DBBC7F-D4D3-45DB-B270-692619514C67}" type="presParOf" srcId="{FE6F1154-9976-47B2-9C4B-86AC4FBEFE5D}" destId="{11FBA851-660E-4D44-9015-DEB4E68911EC}" srcOrd="0" destOrd="0" presId="urn:microsoft.com/office/officeart/2008/layout/LinedList"/>
    <dgm:cxn modelId="{A854E619-04C6-4B4A-BCC7-D485B2E4D128}" type="presParOf" srcId="{FE6F1154-9976-47B2-9C4B-86AC4FBEFE5D}" destId="{965F741C-060A-4715-B3CF-E1AC340ADD2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F169A0-B274-4DCB-9EDF-8BA1D7BC6547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CDE22B1-E7E1-4549-8307-A226F6EB7820}">
      <dgm:prSet phldrT="[Texto]" custT="1"/>
      <dgm:spPr/>
      <dgm:t>
        <a:bodyPr/>
        <a:lstStyle/>
        <a:p>
          <a:r>
            <a:rPr lang="pt-BR" sz="2000" dirty="0"/>
            <a:t>Tarefa</a:t>
          </a:r>
        </a:p>
      </dgm:t>
    </dgm:pt>
    <dgm:pt modelId="{1155E3FE-0333-4329-9EA0-AAC5AFB6F9A9}" type="parTrans" cxnId="{B9D9D240-FADA-422C-9399-1B5CB9E3C86A}">
      <dgm:prSet/>
      <dgm:spPr/>
      <dgm:t>
        <a:bodyPr/>
        <a:lstStyle/>
        <a:p>
          <a:endParaRPr lang="pt-BR" sz="1400"/>
        </a:p>
      </dgm:t>
    </dgm:pt>
    <dgm:pt modelId="{53852042-2A44-4AF2-927D-CA177EBA35DE}" type="sibTrans" cxnId="{B9D9D240-FADA-422C-9399-1B5CB9E3C86A}">
      <dgm:prSet/>
      <dgm:spPr/>
      <dgm:t>
        <a:bodyPr/>
        <a:lstStyle/>
        <a:p>
          <a:endParaRPr lang="pt-BR" sz="1400"/>
        </a:p>
      </dgm:t>
    </dgm:pt>
    <dgm:pt modelId="{46961E5F-92F1-49D6-A0A2-DFB166BB5D41}">
      <dgm:prSet phldrT="[Texto]" custT="1"/>
      <dgm:spPr>
        <a:solidFill>
          <a:schemeClr val="bg1"/>
        </a:solidFill>
      </dgm:spPr>
      <dgm:t>
        <a:bodyPr/>
        <a:lstStyle/>
        <a:p>
          <a:r>
            <a:rPr lang="pt-BR" sz="1400" dirty="0">
              <a:solidFill>
                <a:schemeClr val="tx1"/>
              </a:solidFill>
            </a:rPr>
            <a:t>Detecção</a:t>
          </a:r>
        </a:p>
      </dgm:t>
    </dgm:pt>
    <dgm:pt modelId="{E2E0EB8F-BE34-4902-8F6E-A7E55A1DC0DF}" type="parTrans" cxnId="{2F4FE2AA-8F13-458B-BCE3-61F0954A3B05}">
      <dgm:prSet/>
      <dgm:spPr/>
      <dgm:t>
        <a:bodyPr/>
        <a:lstStyle/>
        <a:p>
          <a:endParaRPr lang="pt-BR" sz="1400"/>
        </a:p>
      </dgm:t>
    </dgm:pt>
    <dgm:pt modelId="{24455648-9883-45F3-8FBF-8D7DF30EAD71}" type="sibTrans" cxnId="{2F4FE2AA-8F13-458B-BCE3-61F0954A3B05}">
      <dgm:prSet/>
      <dgm:spPr/>
      <dgm:t>
        <a:bodyPr/>
        <a:lstStyle/>
        <a:p>
          <a:endParaRPr lang="pt-BR" sz="1400"/>
        </a:p>
      </dgm:t>
    </dgm:pt>
    <dgm:pt modelId="{2F7695A5-E3C9-4AA9-9791-83F8B518DAAA}">
      <dgm:prSet phldrT="[Texto]" custT="1"/>
      <dgm:spPr>
        <a:solidFill>
          <a:schemeClr val="bg1"/>
        </a:solidFill>
      </dgm:spPr>
      <dgm:t>
        <a:bodyPr/>
        <a:lstStyle/>
        <a:p>
          <a:r>
            <a:rPr lang="pt-BR" sz="1400" dirty="0">
              <a:solidFill>
                <a:schemeClr val="tx1"/>
              </a:solidFill>
            </a:rPr>
            <a:t>Localização</a:t>
          </a:r>
        </a:p>
      </dgm:t>
    </dgm:pt>
    <dgm:pt modelId="{C5255F05-4407-4678-9422-3E450B5002C5}" type="parTrans" cxnId="{AD4B63E6-A347-414F-AD23-935CAF22D994}">
      <dgm:prSet/>
      <dgm:spPr/>
      <dgm:t>
        <a:bodyPr/>
        <a:lstStyle/>
        <a:p>
          <a:endParaRPr lang="pt-BR" sz="1400"/>
        </a:p>
      </dgm:t>
    </dgm:pt>
    <dgm:pt modelId="{CDDF59A0-F552-4155-BA74-4A748C31496A}" type="sibTrans" cxnId="{AD4B63E6-A347-414F-AD23-935CAF22D994}">
      <dgm:prSet/>
      <dgm:spPr/>
      <dgm:t>
        <a:bodyPr/>
        <a:lstStyle/>
        <a:p>
          <a:endParaRPr lang="pt-BR" sz="1400"/>
        </a:p>
      </dgm:t>
    </dgm:pt>
    <dgm:pt modelId="{60FA6B0B-874E-4CD0-805A-E3A269072587}">
      <dgm:prSet phldrT="[Texto]" custT="1"/>
      <dgm:spPr>
        <a:solidFill>
          <a:schemeClr val="bg1"/>
        </a:solidFill>
      </dgm:spPr>
      <dgm:t>
        <a:bodyPr/>
        <a:lstStyle/>
        <a:p>
          <a:r>
            <a:rPr lang="pt-BR" sz="1400" dirty="0">
              <a:solidFill>
                <a:schemeClr val="tx1"/>
              </a:solidFill>
            </a:rPr>
            <a:t>Caracterização</a:t>
          </a:r>
        </a:p>
      </dgm:t>
    </dgm:pt>
    <dgm:pt modelId="{ACDE502A-F14E-448D-8CE9-D847827FBD0B}" type="parTrans" cxnId="{CC64437E-FA41-4E68-B592-48143C416AE3}">
      <dgm:prSet/>
      <dgm:spPr/>
      <dgm:t>
        <a:bodyPr/>
        <a:lstStyle/>
        <a:p>
          <a:endParaRPr lang="pt-BR" sz="1400"/>
        </a:p>
      </dgm:t>
    </dgm:pt>
    <dgm:pt modelId="{68AB815E-4BCF-4B5A-A0A7-F7E1E06436E0}" type="sibTrans" cxnId="{CC64437E-FA41-4E68-B592-48143C416AE3}">
      <dgm:prSet/>
      <dgm:spPr/>
      <dgm:t>
        <a:bodyPr/>
        <a:lstStyle/>
        <a:p>
          <a:endParaRPr lang="pt-BR" sz="1400"/>
        </a:p>
      </dgm:t>
    </dgm:pt>
    <dgm:pt modelId="{63B33929-3025-4077-B5FF-D9F7AF6B0541}">
      <dgm:prSet phldrT="[Texto]" custT="1"/>
      <dgm:spPr>
        <a:solidFill>
          <a:schemeClr val="bg1"/>
        </a:solidFill>
      </dgm:spPr>
      <dgm:t>
        <a:bodyPr/>
        <a:lstStyle/>
        <a:p>
          <a:r>
            <a:rPr lang="pt-BR" sz="1400" dirty="0">
              <a:solidFill>
                <a:schemeClr val="tx1"/>
              </a:solidFill>
            </a:rPr>
            <a:t>Explicação</a:t>
          </a:r>
        </a:p>
      </dgm:t>
    </dgm:pt>
    <dgm:pt modelId="{172128C1-6AC4-4347-AC22-3295EB107AFE}" type="parTrans" cxnId="{5077641B-DBA5-410A-B86A-89B671959A06}">
      <dgm:prSet/>
      <dgm:spPr/>
      <dgm:t>
        <a:bodyPr/>
        <a:lstStyle/>
        <a:p>
          <a:endParaRPr lang="pt-BR" sz="1400"/>
        </a:p>
      </dgm:t>
    </dgm:pt>
    <dgm:pt modelId="{8AC4DEBF-CCC6-4BB1-A069-F055873BF9CD}" type="sibTrans" cxnId="{5077641B-DBA5-410A-B86A-89B671959A06}">
      <dgm:prSet/>
      <dgm:spPr/>
      <dgm:t>
        <a:bodyPr/>
        <a:lstStyle/>
        <a:p>
          <a:endParaRPr lang="pt-BR" sz="1400"/>
        </a:p>
      </dgm:t>
    </dgm:pt>
    <dgm:pt modelId="{1C2B4F80-614E-4F1C-9F2C-9E6F72329107}" type="pres">
      <dgm:prSet presAssocID="{B8F169A0-B274-4DCB-9EDF-8BA1D7BC654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344C36-8950-4FDF-8F39-8E3E8937D696}" type="pres">
      <dgm:prSet presAssocID="{BCDE22B1-E7E1-4549-8307-A226F6EB7820}" presName="root" presStyleCnt="0"/>
      <dgm:spPr/>
    </dgm:pt>
    <dgm:pt modelId="{72134292-C2DD-4D2D-98FC-5ECDC244CD3F}" type="pres">
      <dgm:prSet presAssocID="{BCDE22B1-E7E1-4549-8307-A226F6EB7820}" presName="rootComposite" presStyleCnt="0"/>
      <dgm:spPr/>
    </dgm:pt>
    <dgm:pt modelId="{91237C87-140C-4809-A2AB-87D876EFBE07}" type="pres">
      <dgm:prSet presAssocID="{BCDE22B1-E7E1-4549-8307-A226F6EB7820}" presName="rootText" presStyleLbl="node1" presStyleIdx="0" presStyleCnt="1" custScaleX="225236" custScaleY="128106"/>
      <dgm:spPr/>
    </dgm:pt>
    <dgm:pt modelId="{7117B078-71DD-4935-B5BC-DCF72B0002E4}" type="pres">
      <dgm:prSet presAssocID="{BCDE22B1-E7E1-4549-8307-A226F6EB7820}" presName="rootConnector" presStyleLbl="node1" presStyleIdx="0" presStyleCnt="1"/>
      <dgm:spPr/>
    </dgm:pt>
    <dgm:pt modelId="{01E0978E-8D13-4F48-85E8-8F4B6A482849}" type="pres">
      <dgm:prSet presAssocID="{BCDE22B1-E7E1-4549-8307-A226F6EB7820}" presName="childShape" presStyleCnt="0"/>
      <dgm:spPr/>
    </dgm:pt>
    <dgm:pt modelId="{74E06FF0-1E6D-4F8F-84F7-9BD8A2832D74}" type="pres">
      <dgm:prSet presAssocID="{E2E0EB8F-BE34-4902-8F6E-A7E55A1DC0DF}" presName="Name13" presStyleLbl="parChTrans1D2" presStyleIdx="0" presStyleCnt="4"/>
      <dgm:spPr/>
    </dgm:pt>
    <dgm:pt modelId="{13BD2AB8-7E56-495D-B9CC-20DAA22BD75E}" type="pres">
      <dgm:prSet presAssocID="{46961E5F-92F1-49D6-A0A2-DFB166BB5D41}" presName="childText" presStyleLbl="bgAcc1" presStyleIdx="0" presStyleCnt="4" custScaleX="260155">
        <dgm:presLayoutVars>
          <dgm:bulletEnabled val="1"/>
        </dgm:presLayoutVars>
      </dgm:prSet>
      <dgm:spPr/>
    </dgm:pt>
    <dgm:pt modelId="{6D2890ED-3BB3-445A-A7A9-3B9A65813370}" type="pres">
      <dgm:prSet presAssocID="{C5255F05-4407-4678-9422-3E450B5002C5}" presName="Name13" presStyleLbl="parChTrans1D2" presStyleIdx="1" presStyleCnt="4"/>
      <dgm:spPr/>
    </dgm:pt>
    <dgm:pt modelId="{0BD2A6D5-57D1-4B96-8EF2-698C2082C547}" type="pres">
      <dgm:prSet presAssocID="{2F7695A5-E3C9-4AA9-9791-83F8B518DAAA}" presName="childText" presStyleLbl="bgAcc1" presStyleIdx="1" presStyleCnt="4" custScaleX="260155">
        <dgm:presLayoutVars>
          <dgm:bulletEnabled val="1"/>
        </dgm:presLayoutVars>
      </dgm:prSet>
      <dgm:spPr/>
    </dgm:pt>
    <dgm:pt modelId="{46953366-8757-41EF-AB20-9E7E66581B90}" type="pres">
      <dgm:prSet presAssocID="{ACDE502A-F14E-448D-8CE9-D847827FBD0B}" presName="Name13" presStyleLbl="parChTrans1D2" presStyleIdx="2" presStyleCnt="4"/>
      <dgm:spPr/>
    </dgm:pt>
    <dgm:pt modelId="{2B30BB78-5999-408F-AD63-F6E78944B845}" type="pres">
      <dgm:prSet presAssocID="{60FA6B0B-874E-4CD0-805A-E3A269072587}" presName="childText" presStyleLbl="bgAcc1" presStyleIdx="2" presStyleCnt="4" custScaleX="260155">
        <dgm:presLayoutVars>
          <dgm:bulletEnabled val="1"/>
        </dgm:presLayoutVars>
      </dgm:prSet>
      <dgm:spPr/>
    </dgm:pt>
    <dgm:pt modelId="{026EC94D-E85C-43F6-9DC6-C8F67EC49096}" type="pres">
      <dgm:prSet presAssocID="{172128C1-6AC4-4347-AC22-3295EB107AFE}" presName="Name13" presStyleLbl="parChTrans1D2" presStyleIdx="3" presStyleCnt="4"/>
      <dgm:spPr/>
    </dgm:pt>
    <dgm:pt modelId="{544AD730-E0E6-406C-8548-6CB8ABEB4C7B}" type="pres">
      <dgm:prSet presAssocID="{63B33929-3025-4077-B5FF-D9F7AF6B0541}" presName="childText" presStyleLbl="bgAcc1" presStyleIdx="3" presStyleCnt="4" custScaleX="260155">
        <dgm:presLayoutVars>
          <dgm:bulletEnabled val="1"/>
        </dgm:presLayoutVars>
      </dgm:prSet>
      <dgm:spPr/>
    </dgm:pt>
  </dgm:ptLst>
  <dgm:cxnLst>
    <dgm:cxn modelId="{5077641B-DBA5-410A-B86A-89B671959A06}" srcId="{BCDE22B1-E7E1-4549-8307-A226F6EB7820}" destId="{63B33929-3025-4077-B5FF-D9F7AF6B0541}" srcOrd="3" destOrd="0" parTransId="{172128C1-6AC4-4347-AC22-3295EB107AFE}" sibTransId="{8AC4DEBF-CCC6-4BB1-A069-F055873BF9CD}"/>
    <dgm:cxn modelId="{38196E38-16E9-4D2B-AA22-68CF2FB753DB}" type="presOf" srcId="{172128C1-6AC4-4347-AC22-3295EB107AFE}" destId="{026EC94D-E85C-43F6-9DC6-C8F67EC49096}" srcOrd="0" destOrd="0" presId="urn:microsoft.com/office/officeart/2005/8/layout/hierarchy3"/>
    <dgm:cxn modelId="{B9D9D240-FADA-422C-9399-1B5CB9E3C86A}" srcId="{B8F169A0-B274-4DCB-9EDF-8BA1D7BC6547}" destId="{BCDE22B1-E7E1-4549-8307-A226F6EB7820}" srcOrd="0" destOrd="0" parTransId="{1155E3FE-0333-4329-9EA0-AAC5AFB6F9A9}" sibTransId="{53852042-2A44-4AF2-927D-CA177EBA35DE}"/>
    <dgm:cxn modelId="{16E8A364-42D2-4795-9F94-8B5807F336C8}" type="presOf" srcId="{2F7695A5-E3C9-4AA9-9791-83F8B518DAAA}" destId="{0BD2A6D5-57D1-4B96-8EF2-698C2082C547}" srcOrd="0" destOrd="0" presId="urn:microsoft.com/office/officeart/2005/8/layout/hierarchy3"/>
    <dgm:cxn modelId="{2DBC3A71-8C2F-4D0E-A741-48F8EC477B12}" type="presOf" srcId="{ACDE502A-F14E-448D-8CE9-D847827FBD0B}" destId="{46953366-8757-41EF-AB20-9E7E66581B90}" srcOrd="0" destOrd="0" presId="urn:microsoft.com/office/officeart/2005/8/layout/hierarchy3"/>
    <dgm:cxn modelId="{CC64437E-FA41-4E68-B592-48143C416AE3}" srcId="{BCDE22B1-E7E1-4549-8307-A226F6EB7820}" destId="{60FA6B0B-874E-4CD0-805A-E3A269072587}" srcOrd="2" destOrd="0" parTransId="{ACDE502A-F14E-448D-8CE9-D847827FBD0B}" sibTransId="{68AB815E-4BCF-4B5A-A0A7-F7E1E06436E0}"/>
    <dgm:cxn modelId="{D8F73E91-5E32-405E-927C-D8D8BE895042}" type="presOf" srcId="{BCDE22B1-E7E1-4549-8307-A226F6EB7820}" destId="{7117B078-71DD-4935-B5BC-DCF72B0002E4}" srcOrd="1" destOrd="0" presId="urn:microsoft.com/office/officeart/2005/8/layout/hierarchy3"/>
    <dgm:cxn modelId="{B5F13096-C372-4BA8-98D9-12427EC8834C}" type="presOf" srcId="{46961E5F-92F1-49D6-A0A2-DFB166BB5D41}" destId="{13BD2AB8-7E56-495D-B9CC-20DAA22BD75E}" srcOrd="0" destOrd="0" presId="urn:microsoft.com/office/officeart/2005/8/layout/hierarchy3"/>
    <dgm:cxn modelId="{3016FDA6-0532-46D1-9848-1698FE5F044D}" type="presOf" srcId="{BCDE22B1-E7E1-4549-8307-A226F6EB7820}" destId="{91237C87-140C-4809-A2AB-87D876EFBE07}" srcOrd="0" destOrd="0" presId="urn:microsoft.com/office/officeart/2005/8/layout/hierarchy3"/>
    <dgm:cxn modelId="{2F4FE2AA-8F13-458B-BCE3-61F0954A3B05}" srcId="{BCDE22B1-E7E1-4549-8307-A226F6EB7820}" destId="{46961E5F-92F1-49D6-A0A2-DFB166BB5D41}" srcOrd="0" destOrd="0" parTransId="{E2E0EB8F-BE34-4902-8F6E-A7E55A1DC0DF}" sibTransId="{24455648-9883-45F3-8FBF-8D7DF30EAD71}"/>
    <dgm:cxn modelId="{24DB60AC-3845-485B-BBF4-26800B71C4F2}" type="presOf" srcId="{E2E0EB8F-BE34-4902-8F6E-A7E55A1DC0DF}" destId="{74E06FF0-1E6D-4F8F-84F7-9BD8A2832D74}" srcOrd="0" destOrd="0" presId="urn:microsoft.com/office/officeart/2005/8/layout/hierarchy3"/>
    <dgm:cxn modelId="{939F58D9-B999-4807-B2E2-97B8E3907D04}" type="presOf" srcId="{B8F169A0-B274-4DCB-9EDF-8BA1D7BC6547}" destId="{1C2B4F80-614E-4F1C-9F2C-9E6F72329107}" srcOrd="0" destOrd="0" presId="urn:microsoft.com/office/officeart/2005/8/layout/hierarchy3"/>
    <dgm:cxn modelId="{AD4B63E6-A347-414F-AD23-935CAF22D994}" srcId="{BCDE22B1-E7E1-4549-8307-A226F6EB7820}" destId="{2F7695A5-E3C9-4AA9-9791-83F8B518DAAA}" srcOrd="1" destOrd="0" parTransId="{C5255F05-4407-4678-9422-3E450B5002C5}" sibTransId="{CDDF59A0-F552-4155-BA74-4A748C31496A}"/>
    <dgm:cxn modelId="{BE2688ED-F660-4C73-8EB2-1F334C3010FF}" type="presOf" srcId="{63B33929-3025-4077-B5FF-D9F7AF6B0541}" destId="{544AD730-E0E6-406C-8548-6CB8ABEB4C7B}" srcOrd="0" destOrd="0" presId="urn:microsoft.com/office/officeart/2005/8/layout/hierarchy3"/>
    <dgm:cxn modelId="{E9E180EF-EC3D-434B-90A5-6379D719612E}" type="presOf" srcId="{C5255F05-4407-4678-9422-3E450B5002C5}" destId="{6D2890ED-3BB3-445A-A7A9-3B9A65813370}" srcOrd="0" destOrd="0" presId="urn:microsoft.com/office/officeart/2005/8/layout/hierarchy3"/>
    <dgm:cxn modelId="{52DCD6FB-4C3F-4756-BBE9-8F441FAD3E05}" type="presOf" srcId="{60FA6B0B-874E-4CD0-805A-E3A269072587}" destId="{2B30BB78-5999-408F-AD63-F6E78944B845}" srcOrd="0" destOrd="0" presId="urn:microsoft.com/office/officeart/2005/8/layout/hierarchy3"/>
    <dgm:cxn modelId="{E696A020-2650-4A9D-9DD6-9760E41F43CF}" type="presParOf" srcId="{1C2B4F80-614E-4F1C-9F2C-9E6F72329107}" destId="{B5344C36-8950-4FDF-8F39-8E3E8937D696}" srcOrd="0" destOrd="0" presId="urn:microsoft.com/office/officeart/2005/8/layout/hierarchy3"/>
    <dgm:cxn modelId="{86ABB7DF-EC8B-4BA4-996F-73A1D892A701}" type="presParOf" srcId="{B5344C36-8950-4FDF-8F39-8E3E8937D696}" destId="{72134292-C2DD-4D2D-98FC-5ECDC244CD3F}" srcOrd="0" destOrd="0" presId="urn:microsoft.com/office/officeart/2005/8/layout/hierarchy3"/>
    <dgm:cxn modelId="{25251318-4A72-478D-90CE-BF0B75097B84}" type="presParOf" srcId="{72134292-C2DD-4D2D-98FC-5ECDC244CD3F}" destId="{91237C87-140C-4809-A2AB-87D876EFBE07}" srcOrd="0" destOrd="0" presId="urn:microsoft.com/office/officeart/2005/8/layout/hierarchy3"/>
    <dgm:cxn modelId="{E19507C1-B415-49BE-9412-C152E110B11C}" type="presParOf" srcId="{72134292-C2DD-4D2D-98FC-5ECDC244CD3F}" destId="{7117B078-71DD-4935-B5BC-DCF72B0002E4}" srcOrd="1" destOrd="0" presId="urn:microsoft.com/office/officeart/2005/8/layout/hierarchy3"/>
    <dgm:cxn modelId="{45AF3790-09CB-4318-BCA4-850FBEC6F6D4}" type="presParOf" srcId="{B5344C36-8950-4FDF-8F39-8E3E8937D696}" destId="{01E0978E-8D13-4F48-85E8-8F4B6A482849}" srcOrd="1" destOrd="0" presId="urn:microsoft.com/office/officeart/2005/8/layout/hierarchy3"/>
    <dgm:cxn modelId="{6D6156D7-220A-45FA-907F-205488085D4E}" type="presParOf" srcId="{01E0978E-8D13-4F48-85E8-8F4B6A482849}" destId="{74E06FF0-1E6D-4F8F-84F7-9BD8A2832D74}" srcOrd="0" destOrd="0" presId="urn:microsoft.com/office/officeart/2005/8/layout/hierarchy3"/>
    <dgm:cxn modelId="{2B8DF577-DEE2-471A-AEB3-1988A02D8519}" type="presParOf" srcId="{01E0978E-8D13-4F48-85E8-8F4B6A482849}" destId="{13BD2AB8-7E56-495D-B9CC-20DAA22BD75E}" srcOrd="1" destOrd="0" presId="urn:microsoft.com/office/officeart/2005/8/layout/hierarchy3"/>
    <dgm:cxn modelId="{E2360583-D8B6-47D7-A92B-9B90040701DC}" type="presParOf" srcId="{01E0978E-8D13-4F48-85E8-8F4B6A482849}" destId="{6D2890ED-3BB3-445A-A7A9-3B9A65813370}" srcOrd="2" destOrd="0" presId="urn:microsoft.com/office/officeart/2005/8/layout/hierarchy3"/>
    <dgm:cxn modelId="{3F203BC2-340F-4709-A870-4707729275CB}" type="presParOf" srcId="{01E0978E-8D13-4F48-85E8-8F4B6A482849}" destId="{0BD2A6D5-57D1-4B96-8EF2-698C2082C547}" srcOrd="3" destOrd="0" presId="urn:microsoft.com/office/officeart/2005/8/layout/hierarchy3"/>
    <dgm:cxn modelId="{4010387F-D36E-477A-AB39-2892EAB95809}" type="presParOf" srcId="{01E0978E-8D13-4F48-85E8-8F4B6A482849}" destId="{46953366-8757-41EF-AB20-9E7E66581B90}" srcOrd="4" destOrd="0" presId="urn:microsoft.com/office/officeart/2005/8/layout/hierarchy3"/>
    <dgm:cxn modelId="{969F4939-4F53-4F43-B252-933A11D6E0F3}" type="presParOf" srcId="{01E0978E-8D13-4F48-85E8-8F4B6A482849}" destId="{2B30BB78-5999-408F-AD63-F6E78944B845}" srcOrd="5" destOrd="0" presId="urn:microsoft.com/office/officeart/2005/8/layout/hierarchy3"/>
    <dgm:cxn modelId="{85215A79-377A-47AE-B614-1A2BF16D8283}" type="presParOf" srcId="{01E0978E-8D13-4F48-85E8-8F4B6A482849}" destId="{026EC94D-E85C-43F6-9DC6-C8F67EC49096}" srcOrd="6" destOrd="0" presId="urn:microsoft.com/office/officeart/2005/8/layout/hierarchy3"/>
    <dgm:cxn modelId="{64B99681-9AA0-4025-88ED-FDB4D80E78D0}" type="presParOf" srcId="{01E0978E-8D13-4F48-85E8-8F4B6A482849}" destId="{544AD730-E0E6-406C-8548-6CB8ABEB4C7B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F169A0-B274-4DCB-9EDF-8BA1D7BC6547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CDE22B1-E7E1-4549-8307-A226F6EB7820}">
      <dgm:prSet phldrT="[Texto]" custT="1"/>
      <dgm:spPr/>
      <dgm:t>
        <a:bodyPr/>
        <a:lstStyle/>
        <a:p>
          <a:r>
            <a:rPr lang="pt-BR" sz="2000" dirty="0"/>
            <a:t>Tipo de mudança</a:t>
          </a:r>
        </a:p>
      </dgm:t>
    </dgm:pt>
    <dgm:pt modelId="{1155E3FE-0333-4329-9EA0-AAC5AFB6F9A9}" type="parTrans" cxnId="{B9D9D240-FADA-422C-9399-1B5CB9E3C86A}">
      <dgm:prSet/>
      <dgm:spPr/>
      <dgm:t>
        <a:bodyPr/>
        <a:lstStyle/>
        <a:p>
          <a:endParaRPr lang="pt-BR" sz="1400"/>
        </a:p>
      </dgm:t>
    </dgm:pt>
    <dgm:pt modelId="{53852042-2A44-4AF2-927D-CA177EBA35DE}" type="sibTrans" cxnId="{B9D9D240-FADA-422C-9399-1B5CB9E3C86A}">
      <dgm:prSet/>
      <dgm:spPr/>
      <dgm:t>
        <a:bodyPr/>
        <a:lstStyle/>
        <a:p>
          <a:endParaRPr lang="pt-BR" sz="1400"/>
        </a:p>
      </dgm:t>
    </dgm:pt>
    <dgm:pt modelId="{46961E5F-92F1-49D6-A0A2-DFB166BB5D41}">
      <dgm:prSet phldrT="[Texto]" custT="1"/>
      <dgm:spPr/>
      <dgm:t>
        <a:bodyPr/>
        <a:lstStyle/>
        <a:p>
          <a:r>
            <a:rPr lang="pt-BR" sz="1400" dirty="0"/>
            <a:t>Súbita ou abrupta</a:t>
          </a:r>
        </a:p>
      </dgm:t>
    </dgm:pt>
    <dgm:pt modelId="{E2E0EB8F-BE34-4902-8F6E-A7E55A1DC0DF}" type="parTrans" cxnId="{2F4FE2AA-8F13-458B-BCE3-61F0954A3B05}">
      <dgm:prSet/>
      <dgm:spPr/>
      <dgm:t>
        <a:bodyPr/>
        <a:lstStyle/>
        <a:p>
          <a:endParaRPr lang="pt-BR" sz="1400"/>
        </a:p>
      </dgm:t>
    </dgm:pt>
    <dgm:pt modelId="{24455648-9883-45F3-8FBF-8D7DF30EAD71}" type="sibTrans" cxnId="{2F4FE2AA-8F13-458B-BCE3-61F0954A3B05}">
      <dgm:prSet/>
      <dgm:spPr/>
      <dgm:t>
        <a:bodyPr/>
        <a:lstStyle/>
        <a:p>
          <a:endParaRPr lang="pt-BR" sz="1400"/>
        </a:p>
      </dgm:t>
    </dgm:pt>
    <dgm:pt modelId="{2F7695A5-E3C9-4AA9-9791-83F8B518DAAA}">
      <dgm:prSet phldrT="[Texto]" custT="1"/>
      <dgm:spPr/>
      <dgm:t>
        <a:bodyPr/>
        <a:lstStyle/>
        <a:p>
          <a:r>
            <a:rPr lang="pt-BR" sz="1400" dirty="0"/>
            <a:t>Incremental</a:t>
          </a:r>
        </a:p>
      </dgm:t>
    </dgm:pt>
    <dgm:pt modelId="{C5255F05-4407-4678-9422-3E450B5002C5}" type="parTrans" cxnId="{AD4B63E6-A347-414F-AD23-935CAF22D994}">
      <dgm:prSet/>
      <dgm:spPr/>
      <dgm:t>
        <a:bodyPr/>
        <a:lstStyle/>
        <a:p>
          <a:endParaRPr lang="pt-BR" sz="1400"/>
        </a:p>
      </dgm:t>
    </dgm:pt>
    <dgm:pt modelId="{CDDF59A0-F552-4155-BA74-4A748C31496A}" type="sibTrans" cxnId="{AD4B63E6-A347-414F-AD23-935CAF22D994}">
      <dgm:prSet/>
      <dgm:spPr/>
      <dgm:t>
        <a:bodyPr/>
        <a:lstStyle/>
        <a:p>
          <a:endParaRPr lang="pt-BR" sz="1400"/>
        </a:p>
      </dgm:t>
    </dgm:pt>
    <dgm:pt modelId="{60FA6B0B-874E-4CD0-805A-E3A269072587}">
      <dgm:prSet phldrT="[Texto]" custT="1"/>
      <dgm:spPr/>
      <dgm:t>
        <a:bodyPr/>
        <a:lstStyle/>
        <a:p>
          <a:r>
            <a:rPr lang="pt-BR" sz="1400" dirty="0"/>
            <a:t>Gradual</a:t>
          </a:r>
        </a:p>
      </dgm:t>
    </dgm:pt>
    <dgm:pt modelId="{ACDE502A-F14E-448D-8CE9-D847827FBD0B}" type="parTrans" cxnId="{CC64437E-FA41-4E68-B592-48143C416AE3}">
      <dgm:prSet/>
      <dgm:spPr/>
      <dgm:t>
        <a:bodyPr/>
        <a:lstStyle/>
        <a:p>
          <a:endParaRPr lang="pt-BR" sz="1400"/>
        </a:p>
      </dgm:t>
    </dgm:pt>
    <dgm:pt modelId="{68AB815E-4BCF-4B5A-A0A7-F7E1E06436E0}" type="sibTrans" cxnId="{CC64437E-FA41-4E68-B592-48143C416AE3}">
      <dgm:prSet/>
      <dgm:spPr/>
      <dgm:t>
        <a:bodyPr/>
        <a:lstStyle/>
        <a:p>
          <a:endParaRPr lang="pt-BR" sz="1400"/>
        </a:p>
      </dgm:t>
    </dgm:pt>
    <dgm:pt modelId="{63B33929-3025-4077-B5FF-D9F7AF6B0541}">
      <dgm:prSet phldrT="[Texto]" custT="1"/>
      <dgm:spPr/>
      <dgm:t>
        <a:bodyPr/>
        <a:lstStyle/>
        <a:p>
          <a:r>
            <a:rPr lang="pt-BR" sz="1400" dirty="0"/>
            <a:t>Recorrente</a:t>
          </a:r>
        </a:p>
      </dgm:t>
    </dgm:pt>
    <dgm:pt modelId="{172128C1-6AC4-4347-AC22-3295EB107AFE}" type="parTrans" cxnId="{5077641B-DBA5-410A-B86A-89B671959A06}">
      <dgm:prSet/>
      <dgm:spPr/>
      <dgm:t>
        <a:bodyPr/>
        <a:lstStyle/>
        <a:p>
          <a:endParaRPr lang="pt-BR" sz="1400"/>
        </a:p>
      </dgm:t>
    </dgm:pt>
    <dgm:pt modelId="{8AC4DEBF-CCC6-4BB1-A069-F055873BF9CD}" type="sibTrans" cxnId="{5077641B-DBA5-410A-B86A-89B671959A06}">
      <dgm:prSet/>
      <dgm:spPr/>
      <dgm:t>
        <a:bodyPr/>
        <a:lstStyle/>
        <a:p>
          <a:endParaRPr lang="pt-BR" sz="1400"/>
        </a:p>
      </dgm:t>
    </dgm:pt>
    <dgm:pt modelId="{1C2B4F80-614E-4F1C-9F2C-9E6F72329107}" type="pres">
      <dgm:prSet presAssocID="{B8F169A0-B274-4DCB-9EDF-8BA1D7BC654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344C36-8950-4FDF-8F39-8E3E8937D696}" type="pres">
      <dgm:prSet presAssocID="{BCDE22B1-E7E1-4549-8307-A226F6EB7820}" presName="root" presStyleCnt="0"/>
      <dgm:spPr/>
    </dgm:pt>
    <dgm:pt modelId="{72134292-C2DD-4D2D-98FC-5ECDC244CD3F}" type="pres">
      <dgm:prSet presAssocID="{BCDE22B1-E7E1-4549-8307-A226F6EB7820}" presName="rootComposite" presStyleCnt="0"/>
      <dgm:spPr/>
    </dgm:pt>
    <dgm:pt modelId="{91237C87-140C-4809-A2AB-87D876EFBE07}" type="pres">
      <dgm:prSet presAssocID="{BCDE22B1-E7E1-4549-8307-A226F6EB7820}" presName="rootText" presStyleLbl="node1" presStyleIdx="0" presStyleCnt="1" custScaleX="300624" custScaleY="128106"/>
      <dgm:spPr/>
    </dgm:pt>
    <dgm:pt modelId="{7117B078-71DD-4935-B5BC-DCF72B0002E4}" type="pres">
      <dgm:prSet presAssocID="{BCDE22B1-E7E1-4549-8307-A226F6EB7820}" presName="rootConnector" presStyleLbl="node1" presStyleIdx="0" presStyleCnt="1"/>
      <dgm:spPr/>
    </dgm:pt>
    <dgm:pt modelId="{01E0978E-8D13-4F48-85E8-8F4B6A482849}" type="pres">
      <dgm:prSet presAssocID="{BCDE22B1-E7E1-4549-8307-A226F6EB7820}" presName="childShape" presStyleCnt="0"/>
      <dgm:spPr/>
    </dgm:pt>
    <dgm:pt modelId="{74E06FF0-1E6D-4F8F-84F7-9BD8A2832D74}" type="pres">
      <dgm:prSet presAssocID="{E2E0EB8F-BE34-4902-8F6E-A7E55A1DC0DF}" presName="Name13" presStyleLbl="parChTrans1D2" presStyleIdx="0" presStyleCnt="4"/>
      <dgm:spPr/>
    </dgm:pt>
    <dgm:pt modelId="{13BD2AB8-7E56-495D-B9CC-20DAA22BD75E}" type="pres">
      <dgm:prSet presAssocID="{46961E5F-92F1-49D6-A0A2-DFB166BB5D41}" presName="childText" presStyleLbl="bgAcc1" presStyleIdx="0" presStyleCnt="4" custScaleX="260155">
        <dgm:presLayoutVars>
          <dgm:bulletEnabled val="1"/>
        </dgm:presLayoutVars>
      </dgm:prSet>
      <dgm:spPr/>
    </dgm:pt>
    <dgm:pt modelId="{6D2890ED-3BB3-445A-A7A9-3B9A65813370}" type="pres">
      <dgm:prSet presAssocID="{C5255F05-4407-4678-9422-3E450B5002C5}" presName="Name13" presStyleLbl="parChTrans1D2" presStyleIdx="1" presStyleCnt="4"/>
      <dgm:spPr/>
    </dgm:pt>
    <dgm:pt modelId="{0BD2A6D5-57D1-4B96-8EF2-698C2082C547}" type="pres">
      <dgm:prSet presAssocID="{2F7695A5-E3C9-4AA9-9791-83F8B518DAAA}" presName="childText" presStyleLbl="bgAcc1" presStyleIdx="1" presStyleCnt="4" custScaleX="260155">
        <dgm:presLayoutVars>
          <dgm:bulletEnabled val="1"/>
        </dgm:presLayoutVars>
      </dgm:prSet>
      <dgm:spPr/>
    </dgm:pt>
    <dgm:pt modelId="{46953366-8757-41EF-AB20-9E7E66581B90}" type="pres">
      <dgm:prSet presAssocID="{ACDE502A-F14E-448D-8CE9-D847827FBD0B}" presName="Name13" presStyleLbl="parChTrans1D2" presStyleIdx="2" presStyleCnt="4"/>
      <dgm:spPr/>
    </dgm:pt>
    <dgm:pt modelId="{2B30BB78-5999-408F-AD63-F6E78944B845}" type="pres">
      <dgm:prSet presAssocID="{60FA6B0B-874E-4CD0-805A-E3A269072587}" presName="childText" presStyleLbl="bgAcc1" presStyleIdx="2" presStyleCnt="4" custScaleX="260155">
        <dgm:presLayoutVars>
          <dgm:bulletEnabled val="1"/>
        </dgm:presLayoutVars>
      </dgm:prSet>
      <dgm:spPr/>
    </dgm:pt>
    <dgm:pt modelId="{026EC94D-E85C-43F6-9DC6-C8F67EC49096}" type="pres">
      <dgm:prSet presAssocID="{172128C1-6AC4-4347-AC22-3295EB107AFE}" presName="Name13" presStyleLbl="parChTrans1D2" presStyleIdx="3" presStyleCnt="4"/>
      <dgm:spPr/>
    </dgm:pt>
    <dgm:pt modelId="{544AD730-E0E6-406C-8548-6CB8ABEB4C7B}" type="pres">
      <dgm:prSet presAssocID="{63B33929-3025-4077-B5FF-D9F7AF6B0541}" presName="childText" presStyleLbl="bgAcc1" presStyleIdx="3" presStyleCnt="4" custScaleX="260155">
        <dgm:presLayoutVars>
          <dgm:bulletEnabled val="1"/>
        </dgm:presLayoutVars>
      </dgm:prSet>
      <dgm:spPr/>
    </dgm:pt>
  </dgm:ptLst>
  <dgm:cxnLst>
    <dgm:cxn modelId="{5077641B-DBA5-410A-B86A-89B671959A06}" srcId="{BCDE22B1-E7E1-4549-8307-A226F6EB7820}" destId="{63B33929-3025-4077-B5FF-D9F7AF6B0541}" srcOrd="3" destOrd="0" parTransId="{172128C1-6AC4-4347-AC22-3295EB107AFE}" sibTransId="{8AC4DEBF-CCC6-4BB1-A069-F055873BF9CD}"/>
    <dgm:cxn modelId="{38196E38-16E9-4D2B-AA22-68CF2FB753DB}" type="presOf" srcId="{172128C1-6AC4-4347-AC22-3295EB107AFE}" destId="{026EC94D-E85C-43F6-9DC6-C8F67EC49096}" srcOrd="0" destOrd="0" presId="urn:microsoft.com/office/officeart/2005/8/layout/hierarchy3"/>
    <dgm:cxn modelId="{B9D9D240-FADA-422C-9399-1B5CB9E3C86A}" srcId="{B8F169A0-B274-4DCB-9EDF-8BA1D7BC6547}" destId="{BCDE22B1-E7E1-4549-8307-A226F6EB7820}" srcOrd="0" destOrd="0" parTransId="{1155E3FE-0333-4329-9EA0-AAC5AFB6F9A9}" sibTransId="{53852042-2A44-4AF2-927D-CA177EBA35DE}"/>
    <dgm:cxn modelId="{16E8A364-42D2-4795-9F94-8B5807F336C8}" type="presOf" srcId="{2F7695A5-E3C9-4AA9-9791-83F8B518DAAA}" destId="{0BD2A6D5-57D1-4B96-8EF2-698C2082C547}" srcOrd="0" destOrd="0" presId="urn:microsoft.com/office/officeart/2005/8/layout/hierarchy3"/>
    <dgm:cxn modelId="{2DBC3A71-8C2F-4D0E-A741-48F8EC477B12}" type="presOf" srcId="{ACDE502A-F14E-448D-8CE9-D847827FBD0B}" destId="{46953366-8757-41EF-AB20-9E7E66581B90}" srcOrd="0" destOrd="0" presId="urn:microsoft.com/office/officeart/2005/8/layout/hierarchy3"/>
    <dgm:cxn modelId="{CC64437E-FA41-4E68-B592-48143C416AE3}" srcId="{BCDE22B1-E7E1-4549-8307-A226F6EB7820}" destId="{60FA6B0B-874E-4CD0-805A-E3A269072587}" srcOrd="2" destOrd="0" parTransId="{ACDE502A-F14E-448D-8CE9-D847827FBD0B}" sibTransId="{68AB815E-4BCF-4B5A-A0A7-F7E1E06436E0}"/>
    <dgm:cxn modelId="{D8F73E91-5E32-405E-927C-D8D8BE895042}" type="presOf" srcId="{BCDE22B1-E7E1-4549-8307-A226F6EB7820}" destId="{7117B078-71DD-4935-B5BC-DCF72B0002E4}" srcOrd="1" destOrd="0" presId="urn:microsoft.com/office/officeart/2005/8/layout/hierarchy3"/>
    <dgm:cxn modelId="{B5F13096-C372-4BA8-98D9-12427EC8834C}" type="presOf" srcId="{46961E5F-92F1-49D6-A0A2-DFB166BB5D41}" destId="{13BD2AB8-7E56-495D-B9CC-20DAA22BD75E}" srcOrd="0" destOrd="0" presId="urn:microsoft.com/office/officeart/2005/8/layout/hierarchy3"/>
    <dgm:cxn modelId="{3016FDA6-0532-46D1-9848-1698FE5F044D}" type="presOf" srcId="{BCDE22B1-E7E1-4549-8307-A226F6EB7820}" destId="{91237C87-140C-4809-A2AB-87D876EFBE07}" srcOrd="0" destOrd="0" presId="urn:microsoft.com/office/officeart/2005/8/layout/hierarchy3"/>
    <dgm:cxn modelId="{2F4FE2AA-8F13-458B-BCE3-61F0954A3B05}" srcId="{BCDE22B1-E7E1-4549-8307-A226F6EB7820}" destId="{46961E5F-92F1-49D6-A0A2-DFB166BB5D41}" srcOrd="0" destOrd="0" parTransId="{E2E0EB8F-BE34-4902-8F6E-A7E55A1DC0DF}" sibTransId="{24455648-9883-45F3-8FBF-8D7DF30EAD71}"/>
    <dgm:cxn modelId="{24DB60AC-3845-485B-BBF4-26800B71C4F2}" type="presOf" srcId="{E2E0EB8F-BE34-4902-8F6E-A7E55A1DC0DF}" destId="{74E06FF0-1E6D-4F8F-84F7-9BD8A2832D74}" srcOrd="0" destOrd="0" presId="urn:microsoft.com/office/officeart/2005/8/layout/hierarchy3"/>
    <dgm:cxn modelId="{939F58D9-B999-4807-B2E2-97B8E3907D04}" type="presOf" srcId="{B8F169A0-B274-4DCB-9EDF-8BA1D7BC6547}" destId="{1C2B4F80-614E-4F1C-9F2C-9E6F72329107}" srcOrd="0" destOrd="0" presId="urn:microsoft.com/office/officeart/2005/8/layout/hierarchy3"/>
    <dgm:cxn modelId="{AD4B63E6-A347-414F-AD23-935CAF22D994}" srcId="{BCDE22B1-E7E1-4549-8307-A226F6EB7820}" destId="{2F7695A5-E3C9-4AA9-9791-83F8B518DAAA}" srcOrd="1" destOrd="0" parTransId="{C5255F05-4407-4678-9422-3E450B5002C5}" sibTransId="{CDDF59A0-F552-4155-BA74-4A748C31496A}"/>
    <dgm:cxn modelId="{BE2688ED-F660-4C73-8EB2-1F334C3010FF}" type="presOf" srcId="{63B33929-3025-4077-B5FF-D9F7AF6B0541}" destId="{544AD730-E0E6-406C-8548-6CB8ABEB4C7B}" srcOrd="0" destOrd="0" presId="urn:microsoft.com/office/officeart/2005/8/layout/hierarchy3"/>
    <dgm:cxn modelId="{E9E180EF-EC3D-434B-90A5-6379D719612E}" type="presOf" srcId="{C5255F05-4407-4678-9422-3E450B5002C5}" destId="{6D2890ED-3BB3-445A-A7A9-3B9A65813370}" srcOrd="0" destOrd="0" presId="urn:microsoft.com/office/officeart/2005/8/layout/hierarchy3"/>
    <dgm:cxn modelId="{52DCD6FB-4C3F-4756-BBE9-8F441FAD3E05}" type="presOf" srcId="{60FA6B0B-874E-4CD0-805A-E3A269072587}" destId="{2B30BB78-5999-408F-AD63-F6E78944B845}" srcOrd="0" destOrd="0" presId="urn:microsoft.com/office/officeart/2005/8/layout/hierarchy3"/>
    <dgm:cxn modelId="{E696A020-2650-4A9D-9DD6-9760E41F43CF}" type="presParOf" srcId="{1C2B4F80-614E-4F1C-9F2C-9E6F72329107}" destId="{B5344C36-8950-4FDF-8F39-8E3E8937D696}" srcOrd="0" destOrd="0" presId="urn:microsoft.com/office/officeart/2005/8/layout/hierarchy3"/>
    <dgm:cxn modelId="{86ABB7DF-EC8B-4BA4-996F-73A1D892A701}" type="presParOf" srcId="{B5344C36-8950-4FDF-8F39-8E3E8937D696}" destId="{72134292-C2DD-4D2D-98FC-5ECDC244CD3F}" srcOrd="0" destOrd="0" presId="urn:microsoft.com/office/officeart/2005/8/layout/hierarchy3"/>
    <dgm:cxn modelId="{25251318-4A72-478D-90CE-BF0B75097B84}" type="presParOf" srcId="{72134292-C2DD-4D2D-98FC-5ECDC244CD3F}" destId="{91237C87-140C-4809-A2AB-87D876EFBE07}" srcOrd="0" destOrd="0" presId="urn:microsoft.com/office/officeart/2005/8/layout/hierarchy3"/>
    <dgm:cxn modelId="{E19507C1-B415-49BE-9412-C152E110B11C}" type="presParOf" srcId="{72134292-C2DD-4D2D-98FC-5ECDC244CD3F}" destId="{7117B078-71DD-4935-B5BC-DCF72B0002E4}" srcOrd="1" destOrd="0" presId="urn:microsoft.com/office/officeart/2005/8/layout/hierarchy3"/>
    <dgm:cxn modelId="{45AF3790-09CB-4318-BCA4-850FBEC6F6D4}" type="presParOf" srcId="{B5344C36-8950-4FDF-8F39-8E3E8937D696}" destId="{01E0978E-8D13-4F48-85E8-8F4B6A482849}" srcOrd="1" destOrd="0" presId="urn:microsoft.com/office/officeart/2005/8/layout/hierarchy3"/>
    <dgm:cxn modelId="{6D6156D7-220A-45FA-907F-205488085D4E}" type="presParOf" srcId="{01E0978E-8D13-4F48-85E8-8F4B6A482849}" destId="{74E06FF0-1E6D-4F8F-84F7-9BD8A2832D74}" srcOrd="0" destOrd="0" presId="urn:microsoft.com/office/officeart/2005/8/layout/hierarchy3"/>
    <dgm:cxn modelId="{2B8DF577-DEE2-471A-AEB3-1988A02D8519}" type="presParOf" srcId="{01E0978E-8D13-4F48-85E8-8F4B6A482849}" destId="{13BD2AB8-7E56-495D-B9CC-20DAA22BD75E}" srcOrd="1" destOrd="0" presId="urn:microsoft.com/office/officeart/2005/8/layout/hierarchy3"/>
    <dgm:cxn modelId="{E2360583-D8B6-47D7-A92B-9B90040701DC}" type="presParOf" srcId="{01E0978E-8D13-4F48-85E8-8F4B6A482849}" destId="{6D2890ED-3BB3-445A-A7A9-3B9A65813370}" srcOrd="2" destOrd="0" presId="urn:microsoft.com/office/officeart/2005/8/layout/hierarchy3"/>
    <dgm:cxn modelId="{3F203BC2-340F-4709-A870-4707729275CB}" type="presParOf" srcId="{01E0978E-8D13-4F48-85E8-8F4B6A482849}" destId="{0BD2A6D5-57D1-4B96-8EF2-698C2082C547}" srcOrd="3" destOrd="0" presId="urn:microsoft.com/office/officeart/2005/8/layout/hierarchy3"/>
    <dgm:cxn modelId="{4010387F-D36E-477A-AB39-2892EAB95809}" type="presParOf" srcId="{01E0978E-8D13-4F48-85E8-8F4B6A482849}" destId="{46953366-8757-41EF-AB20-9E7E66581B90}" srcOrd="4" destOrd="0" presId="urn:microsoft.com/office/officeart/2005/8/layout/hierarchy3"/>
    <dgm:cxn modelId="{969F4939-4F53-4F43-B252-933A11D6E0F3}" type="presParOf" srcId="{01E0978E-8D13-4F48-85E8-8F4B6A482849}" destId="{2B30BB78-5999-408F-AD63-F6E78944B845}" srcOrd="5" destOrd="0" presId="urn:microsoft.com/office/officeart/2005/8/layout/hierarchy3"/>
    <dgm:cxn modelId="{85215A79-377A-47AE-B614-1A2BF16D8283}" type="presParOf" srcId="{01E0978E-8D13-4F48-85E8-8F4B6A482849}" destId="{026EC94D-E85C-43F6-9DC6-C8F67EC49096}" srcOrd="6" destOrd="0" presId="urn:microsoft.com/office/officeart/2005/8/layout/hierarchy3"/>
    <dgm:cxn modelId="{64B99681-9AA0-4025-88ED-FDB4D80E78D0}" type="presParOf" srcId="{01E0978E-8D13-4F48-85E8-8F4B6A482849}" destId="{544AD730-E0E6-406C-8548-6CB8ABEB4C7B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8F169A0-B274-4DCB-9EDF-8BA1D7BC6547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CDE22B1-E7E1-4549-8307-A226F6EB7820}">
      <dgm:prSet phldrT="[Texto]" custT="1"/>
      <dgm:spPr/>
      <dgm:t>
        <a:bodyPr/>
        <a:lstStyle/>
        <a:p>
          <a:r>
            <a:rPr lang="pt-BR" sz="2000" dirty="0"/>
            <a:t>Duração</a:t>
          </a:r>
        </a:p>
      </dgm:t>
    </dgm:pt>
    <dgm:pt modelId="{1155E3FE-0333-4329-9EA0-AAC5AFB6F9A9}" type="parTrans" cxnId="{B9D9D240-FADA-422C-9399-1B5CB9E3C86A}">
      <dgm:prSet/>
      <dgm:spPr/>
      <dgm:t>
        <a:bodyPr/>
        <a:lstStyle/>
        <a:p>
          <a:endParaRPr lang="pt-BR" sz="1400"/>
        </a:p>
      </dgm:t>
    </dgm:pt>
    <dgm:pt modelId="{53852042-2A44-4AF2-927D-CA177EBA35DE}" type="sibTrans" cxnId="{B9D9D240-FADA-422C-9399-1B5CB9E3C86A}">
      <dgm:prSet/>
      <dgm:spPr/>
      <dgm:t>
        <a:bodyPr/>
        <a:lstStyle/>
        <a:p>
          <a:endParaRPr lang="pt-BR" sz="1400"/>
        </a:p>
      </dgm:t>
    </dgm:pt>
    <dgm:pt modelId="{46961E5F-92F1-49D6-A0A2-DFB166BB5D41}">
      <dgm:prSet phldrT="[Texto]" custT="1"/>
      <dgm:spPr/>
      <dgm:t>
        <a:bodyPr/>
        <a:lstStyle/>
        <a:p>
          <a:r>
            <a:rPr lang="pt-BR" sz="1400" dirty="0"/>
            <a:t>Momentânea</a:t>
          </a:r>
        </a:p>
      </dgm:t>
    </dgm:pt>
    <dgm:pt modelId="{E2E0EB8F-BE34-4902-8F6E-A7E55A1DC0DF}" type="parTrans" cxnId="{2F4FE2AA-8F13-458B-BCE3-61F0954A3B05}">
      <dgm:prSet/>
      <dgm:spPr/>
      <dgm:t>
        <a:bodyPr/>
        <a:lstStyle/>
        <a:p>
          <a:endParaRPr lang="pt-BR" sz="1400"/>
        </a:p>
      </dgm:t>
    </dgm:pt>
    <dgm:pt modelId="{24455648-9883-45F3-8FBF-8D7DF30EAD71}" type="sibTrans" cxnId="{2F4FE2AA-8F13-458B-BCE3-61F0954A3B05}">
      <dgm:prSet/>
      <dgm:spPr/>
      <dgm:t>
        <a:bodyPr/>
        <a:lstStyle/>
        <a:p>
          <a:endParaRPr lang="pt-BR" sz="1400"/>
        </a:p>
      </dgm:t>
    </dgm:pt>
    <dgm:pt modelId="{2F7695A5-E3C9-4AA9-9791-83F8B518DAAA}">
      <dgm:prSet phldrT="[Texto]" custT="1"/>
      <dgm:spPr/>
      <dgm:t>
        <a:bodyPr/>
        <a:lstStyle/>
        <a:p>
          <a:r>
            <a:rPr lang="pt-BR" sz="1400" dirty="0"/>
            <a:t>Permanente</a:t>
          </a:r>
        </a:p>
      </dgm:t>
    </dgm:pt>
    <dgm:pt modelId="{C5255F05-4407-4678-9422-3E450B5002C5}" type="parTrans" cxnId="{AD4B63E6-A347-414F-AD23-935CAF22D994}">
      <dgm:prSet/>
      <dgm:spPr/>
      <dgm:t>
        <a:bodyPr/>
        <a:lstStyle/>
        <a:p>
          <a:endParaRPr lang="pt-BR" sz="1400"/>
        </a:p>
      </dgm:t>
    </dgm:pt>
    <dgm:pt modelId="{CDDF59A0-F552-4155-BA74-4A748C31496A}" type="sibTrans" cxnId="{AD4B63E6-A347-414F-AD23-935CAF22D994}">
      <dgm:prSet/>
      <dgm:spPr/>
      <dgm:t>
        <a:bodyPr/>
        <a:lstStyle/>
        <a:p>
          <a:endParaRPr lang="pt-BR" sz="1400"/>
        </a:p>
      </dgm:t>
    </dgm:pt>
    <dgm:pt modelId="{1C2B4F80-614E-4F1C-9F2C-9E6F72329107}" type="pres">
      <dgm:prSet presAssocID="{B8F169A0-B274-4DCB-9EDF-8BA1D7BC654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344C36-8950-4FDF-8F39-8E3E8937D696}" type="pres">
      <dgm:prSet presAssocID="{BCDE22B1-E7E1-4549-8307-A226F6EB7820}" presName="root" presStyleCnt="0"/>
      <dgm:spPr/>
    </dgm:pt>
    <dgm:pt modelId="{72134292-C2DD-4D2D-98FC-5ECDC244CD3F}" type="pres">
      <dgm:prSet presAssocID="{BCDE22B1-E7E1-4549-8307-A226F6EB7820}" presName="rootComposite" presStyleCnt="0"/>
      <dgm:spPr/>
    </dgm:pt>
    <dgm:pt modelId="{91237C87-140C-4809-A2AB-87D876EFBE07}" type="pres">
      <dgm:prSet presAssocID="{BCDE22B1-E7E1-4549-8307-A226F6EB7820}" presName="rootText" presStyleLbl="node1" presStyleIdx="0" presStyleCnt="1" custScaleX="222881" custScaleY="128106"/>
      <dgm:spPr/>
    </dgm:pt>
    <dgm:pt modelId="{7117B078-71DD-4935-B5BC-DCF72B0002E4}" type="pres">
      <dgm:prSet presAssocID="{BCDE22B1-E7E1-4549-8307-A226F6EB7820}" presName="rootConnector" presStyleLbl="node1" presStyleIdx="0" presStyleCnt="1"/>
      <dgm:spPr/>
    </dgm:pt>
    <dgm:pt modelId="{01E0978E-8D13-4F48-85E8-8F4B6A482849}" type="pres">
      <dgm:prSet presAssocID="{BCDE22B1-E7E1-4549-8307-A226F6EB7820}" presName="childShape" presStyleCnt="0"/>
      <dgm:spPr/>
    </dgm:pt>
    <dgm:pt modelId="{74E06FF0-1E6D-4F8F-84F7-9BD8A2832D74}" type="pres">
      <dgm:prSet presAssocID="{E2E0EB8F-BE34-4902-8F6E-A7E55A1DC0DF}" presName="Name13" presStyleLbl="parChTrans1D2" presStyleIdx="0" presStyleCnt="2"/>
      <dgm:spPr/>
    </dgm:pt>
    <dgm:pt modelId="{13BD2AB8-7E56-495D-B9CC-20DAA22BD75E}" type="pres">
      <dgm:prSet presAssocID="{46961E5F-92F1-49D6-A0A2-DFB166BB5D41}" presName="childText" presStyleLbl="bgAcc1" presStyleIdx="0" presStyleCnt="2" custScaleX="260155">
        <dgm:presLayoutVars>
          <dgm:bulletEnabled val="1"/>
        </dgm:presLayoutVars>
      </dgm:prSet>
      <dgm:spPr/>
    </dgm:pt>
    <dgm:pt modelId="{6D2890ED-3BB3-445A-A7A9-3B9A65813370}" type="pres">
      <dgm:prSet presAssocID="{C5255F05-4407-4678-9422-3E450B5002C5}" presName="Name13" presStyleLbl="parChTrans1D2" presStyleIdx="1" presStyleCnt="2"/>
      <dgm:spPr/>
    </dgm:pt>
    <dgm:pt modelId="{0BD2A6D5-57D1-4B96-8EF2-698C2082C547}" type="pres">
      <dgm:prSet presAssocID="{2F7695A5-E3C9-4AA9-9791-83F8B518DAAA}" presName="childText" presStyleLbl="bgAcc1" presStyleIdx="1" presStyleCnt="2" custScaleX="260155">
        <dgm:presLayoutVars>
          <dgm:bulletEnabled val="1"/>
        </dgm:presLayoutVars>
      </dgm:prSet>
      <dgm:spPr/>
    </dgm:pt>
  </dgm:ptLst>
  <dgm:cxnLst>
    <dgm:cxn modelId="{B9D9D240-FADA-422C-9399-1B5CB9E3C86A}" srcId="{B8F169A0-B274-4DCB-9EDF-8BA1D7BC6547}" destId="{BCDE22B1-E7E1-4549-8307-A226F6EB7820}" srcOrd="0" destOrd="0" parTransId="{1155E3FE-0333-4329-9EA0-AAC5AFB6F9A9}" sibTransId="{53852042-2A44-4AF2-927D-CA177EBA35DE}"/>
    <dgm:cxn modelId="{16E8A364-42D2-4795-9F94-8B5807F336C8}" type="presOf" srcId="{2F7695A5-E3C9-4AA9-9791-83F8B518DAAA}" destId="{0BD2A6D5-57D1-4B96-8EF2-698C2082C547}" srcOrd="0" destOrd="0" presId="urn:microsoft.com/office/officeart/2005/8/layout/hierarchy3"/>
    <dgm:cxn modelId="{D8F73E91-5E32-405E-927C-D8D8BE895042}" type="presOf" srcId="{BCDE22B1-E7E1-4549-8307-A226F6EB7820}" destId="{7117B078-71DD-4935-B5BC-DCF72B0002E4}" srcOrd="1" destOrd="0" presId="urn:microsoft.com/office/officeart/2005/8/layout/hierarchy3"/>
    <dgm:cxn modelId="{B5F13096-C372-4BA8-98D9-12427EC8834C}" type="presOf" srcId="{46961E5F-92F1-49D6-A0A2-DFB166BB5D41}" destId="{13BD2AB8-7E56-495D-B9CC-20DAA22BD75E}" srcOrd="0" destOrd="0" presId="urn:microsoft.com/office/officeart/2005/8/layout/hierarchy3"/>
    <dgm:cxn modelId="{3016FDA6-0532-46D1-9848-1698FE5F044D}" type="presOf" srcId="{BCDE22B1-E7E1-4549-8307-A226F6EB7820}" destId="{91237C87-140C-4809-A2AB-87D876EFBE07}" srcOrd="0" destOrd="0" presId="urn:microsoft.com/office/officeart/2005/8/layout/hierarchy3"/>
    <dgm:cxn modelId="{2F4FE2AA-8F13-458B-BCE3-61F0954A3B05}" srcId="{BCDE22B1-E7E1-4549-8307-A226F6EB7820}" destId="{46961E5F-92F1-49D6-A0A2-DFB166BB5D41}" srcOrd="0" destOrd="0" parTransId="{E2E0EB8F-BE34-4902-8F6E-A7E55A1DC0DF}" sibTransId="{24455648-9883-45F3-8FBF-8D7DF30EAD71}"/>
    <dgm:cxn modelId="{24DB60AC-3845-485B-BBF4-26800B71C4F2}" type="presOf" srcId="{E2E0EB8F-BE34-4902-8F6E-A7E55A1DC0DF}" destId="{74E06FF0-1E6D-4F8F-84F7-9BD8A2832D74}" srcOrd="0" destOrd="0" presId="urn:microsoft.com/office/officeart/2005/8/layout/hierarchy3"/>
    <dgm:cxn modelId="{939F58D9-B999-4807-B2E2-97B8E3907D04}" type="presOf" srcId="{B8F169A0-B274-4DCB-9EDF-8BA1D7BC6547}" destId="{1C2B4F80-614E-4F1C-9F2C-9E6F72329107}" srcOrd="0" destOrd="0" presId="urn:microsoft.com/office/officeart/2005/8/layout/hierarchy3"/>
    <dgm:cxn modelId="{AD4B63E6-A347-414F-AD23-935CAF22D994}" srcId="{BCDE22B1-E7E1-4549-8307-A226F6EB7820}" destId="{2F7695A5-E3C9-4AA9-9791-83F8B518DAAA}" srcOrd="1" destOrd="0" parTransId="{C5255F05-4407-4678-9422-3E450B5002C5}" sibTransId="{CDDF59A0-F552-4155-BA74-4A748C31496A}"/>
    <dgm:cxn modelId="{E9E180EF-EC3D-434B-90A5-6379D719612E}" type="presOf" srcId="{C5255F05-4407-4678-9422-3E450B5002C5}" destId="{6D2890ED-3BB3-445A-A7A9-3B9A65813370}" srcOrd="0" destOrd="0" presId="urn:microsoft.com/office/officeart/2005/8/layout/hierarchy3"/>
    <dgm:cxn modelId="{E696A020-2650-4A9D-9DD6-9760E41F43CF}" type="presParOf" srcId="{1C2B4F80-614E-4F1C-9F2C-9E6F72329107}" destId="{B5344C36-8950-4FDF-8F39-8E3E8937D696}" srcOrd="0" destOrd="0" presId="urn:microsoft.com/office/officeart/2005/8/layout/hierarchy3"/>
    <dgm:cxn modelId="{86ABB7DF-EC8B-4BA4-996F-73A1D892A701}" type="presParOf" srcId="{B5344C36-8950-4FDF-8F39-8E3E8937D696}" destId="{72134292-C2DD-4D2D-98FC-5ECDC244CD3F}" srcOrd="0" destOrd="0" presId="urn:microsoft.com/office/officeart/2005/8/layout/hierarchy3"/>
    <dgm:cxn modelId="{25251318-4A72-478D-90CE-BF0B75097B84}" type="presParOf" srcId="{72134292-C2DD-4D2D-98FC-5ECDC244CD3F}" destId="{91237C87-140C-4809-A2AB-87D876EFBE07}" srcOrd="0" destOrd="0" presId="urn:microsoft.com/office/officeart/2005/8/layout/hierarchy3"/>
    <dgm:cxn modelId="{E19507C1-B415-49BE-9412-C152E110B11C}" type="presParOf" srcId="{72134292-C2DD-4D2D-98FC-5ECDC244CD3F}" destId="{7117B078-71DD-4935-B5BC-DCF72B0002E4}" srcOrd="1" destOrd="0" presId="urn:microsoft.com/office/officeart/2005/8/layout/hierarchy3"/>
    <dgm:cxn modelId="{45AF3790-09CB-4318-BCA4-850FBEC6F6D4}" type="presParOf" srcId="{B5344C36-8950-4FDF-8F39-8E3E8937D696}" destId="{01E0978E-8D13-4F48-85E8-8F4B6A482849}" srcOrd="1" destOrd="0" presId="urn:microsoft.com/office/officeart/2005/8/layout/hierarchy3"/>
    <dgm:cxn modelId="{6D6156D7-220A-45FA-907F-205488085D4E}" type="presParOf" srcId="{01E0978E-8D13-4F48-85E8-8F4B6A482849}" destId="{74E06FF0-1E6D-4F8F-84F7-9BD8A2832D74}" srcOrd="0" destOrd="0" presId="urn:microsoft.com/office/officeart/2005/8/layout/hierarchy3"/>
    <dgm:cxn modelId="{2B8DF577-DEE2-471A-AEB3-1988A02D8519}" type="presParOf" srcId="{01E0978E-8D13-4F48-85E8-8F4B6A482849}" destId="{13BD2AB8-7E56-495D-B9CC-20DAA22BD75E}" srcOrd="1" destOrd="0" presId="urn:microsoft.com/office/officeart/2005/8/layout/hierarchy3"/>
    <dgm:cxn modelId="{E2360583-D8B6-47D7-A92B-9B90040701DC}" type="presParOf" srcId="{01E0978E-8D13-4F48-85E8-8F4B6A482849}" destId="{6D2890ED-3BB3-445A-A7A9-3B9A65813370}" srcOrd="2" destOrd="0" presId="urn:microsoft.com/office/officeart/2005/8/layout/hierarchy3"/>
    <dgm:cxn modelId="{3F203BC2-340F-4709-A870-4707729275CB}" type="presParOf" srcId="{01E0978E-8D13-4F48-85E8-8F4B6A482849}" destId="{0BD2A6D5-57D1-4B96-8EF2-698C2082C547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8F169A0-B274-4DCB-9EDF-8BA1D7BC6547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CDE22B1-E7E1-4549-8307-A226F6EB7820}">
      <dgm:prSet phldrT="[Texto]" custT="1"/>
      <dgm:spPr/>
      <dgm:t>
        <a:bodyPr/>
        <a:lstStyle/>
        <a:p>
          <a:r>
            <a:rPr lang="pt-BR" sz="2000" dirty="0"/>
            <a:t>Perspectiva</a:t>
          </a:r>
        </a:p>
      </dgm:t>
    </dgm:pt>
    <dgm:pt modelId="{1155E3FE-0333-4329-9EA0-AAC5AFB6F9A9}" type="parTrans" cxnId="{B9D9D240-FADA-422C-9399-1B5CB9E3C86A}">
      <dgm:prSet/>
      <dgm:spPr/>
      <dgm:t>
        <a:bodyPr/>
        <a:lstStyle/>
        <a:p>
          <a:endParaRPr lang="pt-BR" sz="1400"/>
        </a:p>
      </dgm:t>
    </dgm:pt>
    <dgm:pt modelId="{53852042-2A44-4AF2-927D-CA177EBA35DE}" type="sibTrans" cxnId="{B9D9D240-FADA-422C-9399-1B5CB9E3C86A}">
      <dgm:prSet/>
      <dgm:spPr/>
      <dgm:t>
        <a:bodyPr/>
        <a:lstStyle/>
        <a:p>
          <a:endParaRPr lang="pt-BR" sz="1400"/>
        </a:p>
      </dgm:t>
    </dgm:pt>
    <dgm:pt modelId="{46961E5F-92F1-49D6-A0A2-DFB166BB5D41}">
      <dgm:prSet phldrT="[Texto]" custT="1"/>
      <dgm:spPr>
        <a:solidFill>
          <a:srgbClr val="C00000">
            <a:alpha val="90000"/>
          </a:srgbClr>
        </a:solidFill>
      </dgm:spPr>
      <dgm:t>
        <a:bodyPr/>
        <a:lstStyle/>
        <a:p>
          <a:r>
            <a:rPr lang="pt-BR" sz="1400" dirty="0">
              <a:solidFill>
                <a:schemeClr val="bg1"/>
              </a:solidFill>
            </a:rPr>
            <a:t>Fluxo de controle</a:t>
          </a:r>
        </a:p>
      </dgm:t>
    </dgm:pt>
    <dgm:pt modelId="{E2E0EB8F-BE34-4902-8F6E-A7E55A1DC0DF}" type="parTrans" cxnId="{2F4FE2AA-8F13-458B-BCE3-61F0954A3B05}">
      <dgm:prSet/>
      <dgm:spPr/>
      <dgm:t>
        <a:bodyPr/>
        <a:lstStyle/>
        <a:p>
          <a:endParaRPr lang="pt-BR" sz="1400"/>
        </a:p>
      </dgm:t>
    </dgm:pt>
    <dgm:pt modelId="{24455648-9883-45F3-8FBF-8D7DF30EAD71}" type="sibTrans" cxnId="{2F4FE2AA-8F13-458B-BCE3-61F0954A3B05}">
      <dgm:prSet/>
      <dgm:spPr/>
      <dgm:t>
        <a:bodyPr/>
        <a:lstStyle/>
        <a:p>
          <a:endParaRPr lang="pt-BR" sz="1400"/>
        </a:p>
      </dgm:t>
    </dgm:pt>
    <dgm:pt modelId="{2F7695A5-E3C9-4AA9-9791-83F8B518DAAA}">
      <dgm:prSet phldrT="[Texto]" custT="1"/>
      <dgm:spPr>
        <a:solidFill>
          <a:srgbClr val="F89A39">
            <a:alpha val="90000"/>
          </a:srgbClr>
        </a:solidFill>
      </dgm:spPr>
      <dgm:t>
        <a:bodyPr/>
        <a:lstStyle/>
        <a:p>
          <a:r>
            <a:rPr lang="pt-BR" sz="1400" dirty="0">
              <a:solidFill>
                <a:schemeClr val="bg1"/>
              </a:solidFill>
            </a:rPr>
            <a:t>Tempo</a:t>
          </a:r>
        </a:p>
      </dgm:t>
    </dgm:pt>
    <dgm:pt modelId="{C5255F05-4407-4678-9422-3E450B5002C5}" type="parTrans" cxnId="{AD4B63E6-A347-414F-AD23-935CAF22D994}">
      <dgm:prSet/>
      <dgm:spPr/>
      <dgm:t>
        <a:bodyPr/>
        <a:lstStyle/>
        <a:p>
          <a:endParaRPr lang="pt-BR" sz="1400"/>
        </a:p>
      </dgm:t>
    </dgm:pt>
    <dgm:pt modelId="{CDDF59A0-F552-4155-BA74-4A748C31496A}" type="sibTrans" cxnId="{AD4B63E6-A347-414F-AD23-935CAF22D994}">
      <dgm:prSet/>
      <dgm:spPr/>
      <dgm:t>
        <a:bodyPr/>
        <a:lstStyle/>
        <a:p>
          <a:endParaRPr lang="pt-BR" sz="1400"/>
        </a:p>
      </dgm:t>
    </dgm:pt>
    <dgm:pt modelId="{60FA6B0B-874E-4CD0-805A-E3A269072587}">
      <dgm:prSet phldrT="[Texto]" custT="1"/>
      <dgm:spPr>
        <a:solidFill>
          <a:srgbClr val="009EB9">
            <a:alpha val="90000"/>
          </a:srgbClr>
        </a:solidFill>
      </dgm:spPr>
      <dgm:t>
        <a:bodyPr/>
        <a:lstStyle/>
        <a:p>
          <a:r>
            <a:rPr lang="pt-BR" sz="1400" dirty="0">
              <a:solidFill>
                <a:schemeClr val="bg1"/>
              </a:solidFill>
            </a:rPr>
            <a:t>Recursos</a:t>
          </a:r>
        </a:p>
      </dgm:t>
    </dgm:pt>
    <dgm:pt modelId="{ACDE502A-F14E-448D-8CE9-D847827FBD0B}" type="parTrans" cxnId="{CC64437E-FA41-4E68-B592-48143C416AE3}">
      <dgm:prSet/>
      <dgm:spPr/>
      <dgm:t>
        <a:bodyPr/>
        <a:lstStyle/>
        <a:p>
          <a:endParaRPr lang="pt-BR" sz="1400"/>
        </a:p>
      </dgm:t>
    </dgm:pt>
    <dgm:pt modelId="{68AB815E-4BCF-4B5A-A0A7-F7E1E06436E0}" type="sibTrans" cxnId="{CC64437E-FA41-4E68-B592-48143C416AE3}">
      <dgm:prSet/>
      <dgm:spPr/>
      <dgm:t>
        <a:bodyPr/>
        <a:lstStyle/>
        <a:p>
          <a:endParaRPr lang="pt-BR" sz="1400"/>
        </a:p>
      </dgm:t>
    </dgm:pt>
    <dgm:pt modelId="{63B33929-3025-4077-B5FF-D9F7AF6B0541}">
      <dgm:prSet phldrT="[Texto]" custT="1"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pt-BR" sz="1400" dirty="0">
              <a:solidFill>
                <a:schemeClr val="bg1"/>
              </a:solidFill>
            </a:rPr>
            <a:t>Dados</a:t>
          </a:r>
        </a:p>
      </dgm:t>
    </dgm:pt>
    <dgm:pt modelId="{172128C1-6AC4-4347-AC22-3295EB107AFE}" type="parTrans" cxnId="{5077641B-DBA5-410A-B86A-89B671959A06}">
      <dgm:prSet/>
      <dgm:spPr/>
      <dgm:t>
        <a:bodyPr/>
        <a:lstStyle/>
        <a:p>
          <a:endParaRPr lang="pt-BR" sz="1400"/>
        </a:p>
      </dgm:t>
    </dgm:pt>
    <dgm:pt modelId="{8AC4DEBF-CCC6-4BB1-A069-F055873BF9CD}" type="sibTrans" cxnId="{5077641B-DBA5-410A-B86A-89B671959A06}">
      <dgm:prSet/>
      <dgm:spPr/>
      <dgm:t>
        <a:bodyPr/>
        <a:lstStyle/>
        <a:p>
          <a:endParaRPr lang="pt-BR" sz="1400"/>
        </a:p>
      </dgm:t>
    </dgm:pt>
    <dgm:pt modelId="{1C2B4F80-614E-4F1C-9F2C-9E6F72329107}" type="pres">
      <dgm:prSet presAssocID="{B8F169A0-B274-4DCB-9EDF-8BA1D7BC654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344C36-8950-4FDF-8F39-8E3E8937D696}" type="pres">
      <dgm:prSet presAssocID="{BCDE22B1-E7E1-4549-8307-A226F6EB7820}" presName="root" presStyleCnt="0"/>
      <dgm:spPr/>
    </dgm:pt>
    <dgm:pt modelId="{72134292-C2DD-4D2D-98FC-5ECDC244CD3F}" type="pres">
      <dgm:prSet presAssocID="{BCDE22B1-E7E1-4549-8307-A226F6EB7820}" presName="rootComposite" presStyleCnt="0"/>
      <dgm:spPr/>
    </dgm:pt>
    <dgm:pt modelId="{91237C87-140C-4809-A2AB-87D876EFBE07}" type="pres">
      <dgm:prSet presAssocID="{BCDE22B1-E7E1-4549-8307-A226F6EB7820}" presName="rootText" presStyleLbl="node1" presStyleIdx="0" presStyleCnt="1" custScaleX="235246" custScaleY="128106"/>
      <dgm:spPr/>
    </dgm:pt>
    <dgm:pt modelId="{7117B078-71DD-4935-B5BC-DCF72B0002E4}" type="pres">
      <dgm:prSet presAssocID="{BCDE22B1-E7E1-4549-8307-A226F6EB7820}" presName="rootConnector" presStyleLbl="node1" presStyleIdx="0" presStyleCnt="1"/>
      <dgm:spPr/>
    </dgm:pt>
    <dgm:pt modelId="{01E0978E-8D13-4F48-85E8-8F4B6A482849}" type="pres">
      <dgm:prSet presAssocID="{BCDE22B1-E7E1-4549-8307-A226F6EB7820}" presName="childShape" presStyleCnt="0"/>
      <dgm:spPr/>
    </dgm:pt>
    <dgm:pt modelId="{74E06FF0-1E6D-4F8F-84F7-9BD8A2832D74}" type="pres">
      <dgm:prSet presAssocID="{E2E0EB8F-BE34-4902-8F6E-A7E55A1DC0DF}" presName="Name13" presStyleLbl="parChTrans1D2" presStyleIdx="0" presStyleCnt="4"/>
      <dgm:spPr/>
    </dgm:pt>
    <dgm:pt modelId="{13BD2AB8-7E56-495D-B9CC-20DAA22BD75E}" type="pres">
      <dgm:prSet presAssocID="{46961E5F-92F1-49D6-A0A2-DFB166BB5D41}" presName="childText" presStyleLbl="bgAcc1" presStyleIdx="0" presStyleCnt="4" custScaleX="260155">
        <dgm:presLayoutVars>
          <dgm:bulletEnabled val="1"/>
        </dgm:presLayoutVars>
      </dgm:prSet>
      <dgm:spPr/>
    </dgm:pt>
    <dgm:pt modelId="{6D2890ED-3BB3-445A-A7A9-3B9A65813370}" type="pres">
      <dgm:prSet presAssocID="{C5255F05-4407-4678-9422-3E450B5002C5}" presName="Name13" presStyleLbl="parChTrans1D2" presStyleIdx="1" presStyleCnt="4"/>
      <dgm:spPr/>
    </dgm:pt>
    <dgm:pt modelId="{0BD2A6D5-57D1-4B96-8EF2-698C2082C547}" type="pres">
      <dgm:prSet presAssocID="{2F7695A5-E3C9-4AA9-9791-83F8B518DAAA}" presName="childText" presStyleLbl="bgAcc1" presStyleIdx="1" presStyleCnt="4" custScaleX="260155">
        <dgm:presLayoutVars>
          <dgm:bulletEnabled val="1"/>
        </dgm:presLayoutVars>
      </dgm:prSet>
      <dgm:spPr/>
    </dgm:pt>
    <dgm:pt modelId="{46953366-8757-41EF-AB20-9E7E66581B90}" type="pres">
      <dgm:prSet presAssocID="{ACDE502A-F14E-448D-8CE9-D847827FBD0B}" presName="Name13" presStyleLbl="parChTrans1D2" presStyleIdx="2" presStyleCnt="4"/>
      <dgm:spPr/>
    </dgm:pt>
    <dgm:pt modelId="{2B30BB78-5999-408F-AD63-F6E78944B845}" type="pres">
      <dgm:prSet presAssocID="{60FA6B0B-874E-4CD0-805A-E3A269072587}" presName="childText" presStyleLbl="bgAcc1" presStyleIdx="2" presStyleCnt="4" custScaleX="260155">
        <dgm:presLayoutVars>
          <dgm:bulletEnabled val="1"/>
        </dgm:presLayoutVars>
      </dgm:prSet>
      <dgm:spPr/>
    </dgm:pt>
    <dgm:pt modelId="{026EC94D-E85C-43F6-9DC6-C8F67EC49096}" type="pres">
      <dgm:prSet presAssocID="{172128C1-6AC4-4347-AC22-3295EB107AFE}" presName="Name13" presStyleLbl="parChTrans1D2" presStyleIdx="3" presStyleCnt="4"/>
      <dgm:spPr/>
    </dgm:pt>
    <dgm:pt modelId="{544AD730-E0E6-406C-8548-6CB8ABEB4C7B}" type="pres">
      <dgm:prSet presAssocID="{63B33929-3025-4077-B5FF-D9F7AF6B0541}" presName="childText" presStyleLbl="bgAcc1" presStyleIdx="3" presStyleCnt="4" custScaleX="260155">
        <dgm:presLayoutVars>
          <dgm:bulletEnabled val="1"/>
        </dgm:presLayoutVars>
      </dgm:prSet>
      <dgm:spPr/>
    </dgm:pt>
  </dgm:ptLst>
  <dgm:cxnLst>
    <dgm:cxn modelId="{5077641B-DBA5-410A-B86A-89B671959A06}" srcId="{BCDE22B1-E7E1-4549-8307-A226F6EB7820}" destId="{63B33929-3025-4077-B5FF-D9F7AF6B0541}" srcOrd="3" destOrd="0" parTransId="{172128C1-6AC4-4347-AC22-3295EB107AFE}" sibTransId="{8AC4DEBF-CCC6-4BB1-A069-F055873BF9CD}"/>
    <dgm:cxn modelId="{38196E38-16E9-4D2B-AA22-68CF2FB753DB}" type="presOf" srcId="{172128C1-6AC4-4347-AC22-3295EB107AFE}" destId="{026EC94D-E85C-43F6-9DC6-C8F67EC49096}" srcOrd="0" destOrd="0" presId="urn:microsoft.com/office/officeart/2005/8/layout/hierarchy3"/>
    <dgm:cxn modelId="{B9D9D240-FADA-422C-9399-1B5CB9E3C86A}" srcId="{B8F169A0-B274-4DCB-9EDF-8BA1D7BC6547}" destId="{BCDE22B1-E7E1-4549-8307-A226F6EB7820}" srcOrd="0" destOrd="0" parTransId="{1155E3FE-0333-4329-9EA0-AAC5AFB6F9A9}" sibTransId="{53852042-2A44-4AF2-927D-CA177EBA35DE}"/>
    <dgm:cxn modelId="{16E8A364-42D2-4795-9F94-8B5807F336C8}" type="presOf" srcId="{2F7695A5-E3C9-4AA9-9791-83F8B518DAAA}" destId="{0BD2A6D5-57D1-4B96-8EF2-698C2082C547}" srcOrd="0" destOrd="0" presId="urn:microsoft.com/office/officeart/2005/8/layout/hierarchy3"/>
    <dgm:cxn modelId="{2DBC3A71-8C2F-4D0E-A741-48F8EC477B12}" type="presOf" srcId="{ACDE502A-F14E-448D-8CE9-D847827FBD0B}" destId="{46953366-8757-41EF-AB20-9E7E66581B90}" srcOrd="0" destOrd="0" presId="urn:microsoft.com/office/officeart/2005/8/layout/hierarchy3"/>
    <dgm:cxn modelId="{CC64437E-FA41-4E68-B592-48143C416AE3}" srcId="{BCDE22B1-E7E1-4549-8307-A226F6EB7820}" destId="{60FA6B0B-874E-4CD0-805A-E3A269072587}" srcOrd="2" destOrd="0" parTransId="{ACDE502A-F14E-448D-8CE9-D847827FBD0B}" sibTransId="{68AB815E-4BCF-4B5A-A0A7-F7E1E06436E0}"/>
    <dgm:cxn modelId="{D8F73E91-5E32-405E-927C-D8D8BE895042}" type="presOf" srcId="{BCDE22B1-E7E1-4549-8307-A226F6EB7820}" destId="{7117B078-71DD-4935-B5BC-DCF72B0002E4}" srcOrd="1" destOrd="0" presId="urn:microsoft.com/office/officeart/2005/8/layout/hierarchy3"/>
    <dgm:cxn modelId="{B5F13096-C372-4BA8-98D9-12427EC8834C}" type="presOf" srcId="{46961E5F-92F1-49D6-A0A2-DFB166BB5D41}" destId="{13BD2AB8-7E56-495D-B9CC-20DAA22BD75E}" srcOrd="0" destOrd="0" presId="urn:microsoft.com/office/officeart/2005/8/layout/hierarchy3"/>
    <dgm:cxn modelId="{3016FDA6-0532-46D1-9848-1698FE5F044D}" type="presOf" srcId="{BCDE22B1-E7E1-4549-8307-A226F6EB7820}" destId="{91237C87-140C-4809-A2AB-87D876EFBE07}" srcOrd="0" destOrd="0" presId="urn:microsoft.com/office/officeart/2005/8/layout/hierarchy3"/>
    <dgm:cxn modelId="{2F4FE2AA-8F13-458B-BCE3-61F0954A3B05}" srcId="{BCDE22B1-E7E1-4549-8307-A226F6EB7820}" destId="{46961E5F-92F1-49D6-A0A2-DFB166BB5D41}" srcOrd="0" destOrd="0" parTransId="{E2E0EB8F-BE34-4902-8F6E-A7E55A1DC0DF}" sibTransId="{24455648-9883-45F3-8FBF-8D7DF30EAD71}"/>
    <dgm:cxn modelId="{24DB60AC-3845-485B-BBF4-26800B71C4F2}" type="presOf" srcId="{E2E0EB8F-BE34-4902-8F6E-A7E55A1DC0DF}" destId="{74E06FF0-1E6D-4F8F-84F7-9BD8A2832D74}" srcOrd="0" destOrd="0" presId="urn:microsoft.com/office/officeart/2005/8/layout/hierarchy3"/>
    <dgm:cxn modelId="{939F58D9-B999-4807-B2E2-97B8E3907D04}" type="presOf" srcId="{B8F169A0-B274-4DCB-9EDF-8BA1D7BC6547}" destId="{1C2B4F80-614E-4F1C-9F2C-9E6F72329107}" srcOrd="0" destOrd="0" presId="urn:microsoft.com/office/officeart/2005/8/layout/hierarchy3"/>
    <dgm:cxn modelId="{AD4B63E6-A347-414F-AD23-935CAF22D994}" srcId="{BCDE22B1-E7E1-4549-8307-A226F6EB7820}" destId="{2F7695A5-E3C9-4AA9-9791-83F8B518DAAA}" srcOrd="1" destOrd="0" parTransId="{C5255F05-4407-4678-9422-3E450B5002C5}" sibTransId="{CDDF59A0-F552-4155-BA74-4A748C31496A}"/>
    <dgm:cxn modelId="{BE2688ED-F660-4C73-8EB2-1F334C3010FF}" type="presOf" srcId="{63B33929-3025-4077-B5FF-D9F7AF6B0541}" destId="{544AD730-E0E6-406C-8548-6CB8ABEB4C7B}" srcOrd="0" destOrd="0" presId="urn:microsoft.com/office/officeart/2005/8/layout/hierarchy3"/>
    <dgm:cxn modelId="{E9E180EF-EC3D-434B-90A5-6379D719612E}" type="presOf" srcId="{C5255F05-4407-4678-9422-3E450B5002C5}" destId="{6D2890ED-3BB3-445A-A7A9-3B9A65813370}" srcOrd="0" destOrd="0" presId="urn:microsoft.com/office/officeart/2005/8/layout/hierarchy3"/>
    <dgm:cxn modelId="{52DCD6FB-4C3F-4756-BBE9-8F441FAD3E05}" type="presOf" srcId="{60FA6B0B-874E-4CD0-805A-E3A269072587}" destId="{2B30BB78-5999-408F-AD63-F6E78944B845}" srcOrd="0" destOrd="0" presId="urn:microsoft.com/office/officeart/2005/8/layout/hierarchy3"/>
    <dgm:cxn modelId="{E696A020-2650-4A9D-9DD6-9760E41F43CF}" type="presParOf" srcId="{1C2B4F80-614E-4F1C-9F2C-9E6F72329107}" destId="{B5344C36-8950-4FDF-8F39-8E3E8937D696}" srcOrd="0" destOrd="0" presId="urn:microsoft.com/office/officeart/2005/8/layout/hierarchy3"/>
    <dgm:cxn modelId="{86ABB7DF-EC8B-4BA4-996F-73A1D892A701}" type="presParOf" srcId="{B5344C36-8950-4FDF-8F39-8E3E8937D696}" destId="{72134292-C2DD-4D2D-98FC-5ECDC244CD3F}" srcOrd="0" destOrd="0" presId="urn:microsoft.com/office/officeart/2005/8/layout/hierarchy3"/>
    <dgm:cxn modelId="{25251318-4A72-478D-90CE-BF0B75097B84}" type="presParOf" srcId="{72134292-C2DD-4D2D-98FC-5ECDC244CD3F}" destId="{91237C87-140C-4809-A2AB-87D876EFBE07}" srcOrd="0" destOrd="0" presId="urn:microsoft.com/office/officeart/2005/8/layout/hierarchy3"/>
    <dgm:cxn modelId="{E19507C1-B415-49BE-9412-C152E110B11C}" type="presParOf" srcId="{72134292-C2DD-4D2D-98FC-5ECDC244CD3F}" destId="{7117B078-71DD-4935-B5BC-DCF72B0002E4}" srcOrd="1" destOrd="0" presId="urn:microsoft.com/office/officeart/2005/8/layout/hierarchy3"/>
    <dgm:cxn modelId="{45AF3790-09CB-4318-BCA4-850FBEC6F6D4}" type="presParOf" srcId="{B5344C36-8950-4FDF-8F39-8E3E8937D696}" destId="{01E0978E-8D13-4F48-85E8-8F4B6A482849}" srcOrd="1" destOrd="0" presId="urn:microsoft.com/office/officeart/2005/8/layout/hierarchy3"/>
    <dgm:cxn modelId="{6D6156D7-220A-45FA-907F-205488085D4E}" type="presParOf" srcId="{01E0978E-8D13-4F48-85E8-8F4B6A482849}" destId="{74E06FF0-1E6D-4F8F-84F7-9BD8A2832D74}" srcOrd="0" destOrd="0" presId="urn:microsoft.com/office/officeart/2005/8/layout/hierarchy3"/>
    <dgm:cxn modelId="{2B8DF577-DEE2-471A-AEB3-1988A02D8519}" type="presParOf" srcId="{01E0978E-8D13-4F48-85E8-8F4B6A482849}" destId="{13BD2AB8-7E56-495D-B9CC-20DAA22BD75E}" srcOrd="1" destOrd="0" presId="urn:microsoft.com/office/officeart/2005/8/layout/hierarchy3"/>
    <dgm:cxn modelId="{E2360583-D8B6-47D7-A92B-9B90040701DC}" type="presParOf" srcId="{01E0978E-8D13-4F48-85E8-8F4B6A482849}" destId="{6D2890ED-3BB3-445A-A7A9-3B9A65813370}" srcOrd="2" destOrd="0" presId="urn:microsoft.com/office/officeart/2005/8/layout/hierarchy3"/>
    <dgm:cxn modelId="{3F203BC2-340F-4709-A870-4707729275CB}" type="presParOf" srcId="{01E0978E-8D13-4F48-85E8-8F4B6A482849}" destId="{0BD2A6D5-57D1-4B96-8EF2-698C2082C547}" srcOrd="3" destOrd="0" presId="urn:microsoft.com/office/officeart/2005/8/layout/hierarchy3"/>
    <dgm:cxn modelId="{4010387F-D36E-477A-AB39-2892EAB95809}" type="presParOf" srcId="{01E0978E-8D13-4F48-85E8-8F4B6A482849}" destId="{46953366-8757-41EF-AB20-9E7E66581B90}" srcOrd="4" destOrd="0" presId="urn:microsoft.com/office/officeart/2005/8/layout/hierarchy3"/>
    <dgm:cxn modelId="{969F4939-4F53-4F43-B252-933A11D6E0F3}" type="presParOf" srcId="{01E0978E-8D13-4F48-85E8-8F4B6A482849}" destId="{2B30BB78-5999-408F-AD63-F6E78944B845}" srcOrd="5" destOrd="0" presId="urn:microsoft.com/office/officeart/2005/8/layout/hierarchy3"/>
    <dgm:cxn modelId="{85215A79-377A-47AE-B614-1A2BF16D8283}" type="presParOf" srcId="{01E0978E-8D13-4F48-85E8-8F4B6A482849}" destId="{026EC94D-E85C-43F6-9DC6-C8F67EC49096}" srcOrd="6" destOrd="0" presId="urn:microsoft.com/office/officeart/2005/8/layout/hierarchy3"/>
    <dgm:cxn modelId="{64B99681-9AA0-4025-88ED-FDB4D80E78D0}" type="presParOf" srcId="{01E0978E-8D13-4F48-85E8-8F4B6A482849}" destId="{544AD730-E0E6-406C-8548-6CB8ABEB4C7B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8F169A0-B274-4DCB-9EDF-8BA1D7BC6547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CDE22B1-E7E1-4549-8307-A226F6EB7820}">
      <dgm:prSet phldrT="[Texto]" custT="1"/>
      <dgm:spPr/>
      <dgm:t>
        <a:bodyPr/>
        <a:lstStyle/>
        <a:p>
          <a:r>
            <a:rPr lang="pt-BR" sz="2000" dirty="0"/>
            <a:t>Cenário dos dados</a:t>
          </a:r>
        </a:p>
      </dgm:t>
    </dgm:pt>
    <dgm:pt modelId="{1155E3FE-0333-4329-9EA0-AAC5AFB6F9A9}" type="parTrans" cxnId="{B9D9D240-FADA-422C-9399-1B5CB9E3C86A}">
      <dgm:prSet/>
      <dgm:spPr/>
      <dgm:t>
        <a:bodyPr/>
        <a:lstStyle/>
        <a:p>
          <a:endParaRPr lang="pt-BR" sz="1400"/>
        </a:p>
      </dgm:t>
    </dgm:pt>
    <dgm:pt modelId="{53852042-2A44-4AF2-927D-CA177EBA35DE}" type="sibTrans" cxnId="{B9D9D240-FADA-422C-9399-1B5CB9E3C86A}">
      <dgm:prSet/>
      <dgm:spPr/>
      <dgm:t>
        <a:bodyPr/>
        <a:lstStyle/>
        <a:p>
          <a:endParaRPr lang="pt-BR" sz="1400"/>
        </a:p>
      </dgm:t>
    </dgm:pt>
    <dgm:pt modelId="{46961E5F-92F1-49D6-A0A2-DFB166BB5D41}">
      <dgm:prSet phldrT="[Texto]" custT="1"/>
      <dgm:spPr/>
      <dgm:t>
        <a:bodyPr/>
        <a:lstStyle/>
        <a:p>
          <a:r>
            <a:rPr lang="pt-BR" sz="1400" dirty="0"/>
            <a:t>Online (Stream)</a:t>
          </a:r>
        </a:p>
      </dgm:t>
    </dgm:pt>
    <dgm:pt modelId="{E2E0EB8F-BE34-4902-8F6E-A7E55A1DC0DF}" type="parTrans" cxnId="{2F4FE2AA-8F13-458B-BCE3-61F0954A3B05}">
      <dgm:prSet/>
      <dgm:spPr/>
      <dgm:t>
        <a:bodyPr/>
        <a:lstStyle/>
        <a:p>
          <a:endParaRPr lang="pt-BR" sz="1400"/>
        </a:p>
      </dgm:t>
    </dgm:pt>
    <dgm:pt modelId="{24455648-9883-45F3-8FBF-8D7DF30EAD71}" type="sibTrans" cxnId="{2F4FE2AA-8F13-458B-BCE3-61F0954A3B05}">
      <dgm:prSet/>
      <dgm:spPr/>
      <dgm:t>
        <a:bodyPr/>
        <a:lstStyle/>
        <a:p>
          <a:endParaRPr lang="pt-BR" sz="1400"/>
        </a:p>
      </dgm:t>
    </dgm:pt>
    <dgm:pt modelId="{2F7695A5-E3C9-4AA9-9791-83F8B518DAAA}">
      <dgm:prSet phldrT="[Texto]" custT="1"/>
      <dgm:spPr/>
      <dgm:t>
        <a:bodyPr/>
        <a:lstStyle/>
        <a:p>
          <a:r>
            <a:rPr lang="pt-BR" sz="1400" dirty="0"/>
            <a:t>Offline (Batch)</a:t>
          </a:r>
        </a:p>
      </dgm:t>
    </dgm:pt>
    <dgm:pt modelId="{C5255F05-4407-4678-9422-3E450B5002C5}" type="parTrans" cxnId="{AD4B63E6-A347-414F-AD23-935CAF22D994}">
      <dgm:prSet/>
      <dgm:spPr/>
      <dgm:t>
        <a:bodyPr/>
        <a:lstStyle/>
        <a:p>
          <a:endParaRPr lang="pt-BR" sz="1400"/>
        </a:p>
      </dgm:t>
    </dgm:pt>
    <dgm:pt modelId="{CDDF59A0-F552-4155-BA74-4A748C31496A}" type="sibTrans" cxnId="{AD4B63E6-A347-414F-AD23-935CAF22D994}">
      <dgm:prSet/>
      <dgm:spPr/>
      <dgm:t>
        <a:bodyPr/>
        <a:lstStyle/>
        <a:p>
          <a:endParaRPr lang="pt-BR" sz="1400"/>
        </a:p>
      </dgm:t>
    </dgm:pt>
    <dgm:pt modelId="{1C2B4F80-614E-4F1C-9F2C-9E6F72329107}" type="pres">
      <dgm:prSet presAssocID="{B8F169A0-B274-4DCB-9EDF-8BA1D7BC654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344C36-8950-4FDF-8F39-8E3E8937D696}" type="pres">
      <dgm:prSet presAssocID="{BCDE22B1-E7E1-4549-8307-A226F6EB7820}" presName="root" presStyleCnt="0"/>
      <dgm:spPr/>
    </dgm:pt>
    <dgm:pt modelId="{72134292-C2DD-4D2D-98FC-5ECDC244CD3F}" type="pres">
      <dgm:prSet presAssocID="{BCDE22B1-E7E1-4549-8307-A226F6EB7820}" presName="rootComposite" presStyleCnt="0"/>
      <dgm:spPr/>
    </dgm:pt>
    <dgm:pt modelId="{91237C87-140C-4809-A2AB-87D876EFBE07}" type="pres">
      <dgm:prSet presAssocID="{BCDE22B1-E7E1-4549-8307-A226F6EB7820}" presName="rootText" presStyleLbl="node1" presStyleIdx="0" presStyleCnt="1" custScaleX="297175" custScaleY="128106"/>
      <dgm:spPr/>
    </dgm:pt>
    <dgm:pt modelId="{7117B078-71DD-4935-B5BC-DCF72B0002E4}" type="pres">
      <dgm:prSet presAssocID="{BCDE22B1-E7E1-4549-8307-A226F6EB7820}" presName="rootConnector" presStyleLbl="node1" presStyleIdx="0" presStyleCnt="1"/>
      <dgm:spPr/>
    </dgm:pt>
    <dgm:pt modelId="{01E0978E-8D13-4F48-85E8-8F4B6A482849}" type="pres">
      <dgm:prSet presAssocID="{BCDE22B1-E7E1-4549-8307-A226F6EB7820}" presName="childShape" presStyleCnt="0"/>
      <dgm:spPr/>
    </dgm:pt>
    <dgm:pt modelId="{74E06FF0-1E6D-4F8F-84F7-9BD8A2832D74}" type="pres">
      <dgm:prSet presAssocID="{E2E0EB8F-BE34-4902-8F6E-A7E55A1DC0DF}" presName="Name13" presStyleLbl="parChTrans1D2" presStyleIdx="0" presStyleCnt="2"/>
      <dgm:spPr/>
    </dgm:pt>
    <dgm:pt modelId="{13BD2AB8-7E56-495D-B9CC-20DAA22BD75E}" type="pres">
      <dgm:prSet presAssocID="{46961E5F-92F1-49D6-A0A2-DFB166BB5D41}" presName="childText" presStyleLbl="bgAcc1" presStyleIdx="0" presStyleCnt="2" custScaleX="260155">
        <dgm:presLayoutVars>
          <dgm:bulletEnabled val="1"/>
        </dgm:presLayoutVars>
      </dgm:prSet>
      <dgm:spPr/>
    </dgm:pt>
    <dgm:pt modelId="{6D2890ED-3BB3-445A-A7A9-3B9A65813370}" type="pres">
      <dgm:prSet presAssocID="{C5255F05-4407-4678-9422-3E450B5002C5}" presName="Name13" presStyleLbl="parChTrans1D2" presStyleIdx="1" presStyleCnt="2"/>
      <dgm:spPr/>
    </dgm:pt>
    <dgm:pt modelId="{0BD2A6D5-57D1-4B96-8EF2-698C2082C547}" type="pres">
      <dgm:prSet presAssocID="{2F7695A5-E3C9-4AA9-9791-83F8B518DAAA}" presName="childText" presStyleLbl="bgAcc1" presStyleIdx="1" presStyleCnt="2" custScaleX="260155">
        <dgm:presLayoutVars>
          <dgm:bulletEnabled val="1"/>
        </dgm:presLayoutVars>
      </dgm:prSet>
      <dgm:spPr/>
    </dgm:pt>
  </dgm:ptLst>
  <dgm:cxnLst>
    <dgm:cxn modelId="{B9D9D240-FADA-422C-9399-1B5CB9E3C86A}" srcId="{B8F169A0-B274-4DCB-9EDF-8BA1D7BC6547}" destId="{BCDE22B1-E7E1-4549-8307-A226F6EB7820}" srcOrd="0" destOrd="0" parTransId="{1155E3FE-0333-4329-9EA0-AAC5AFB6F9A9}" sibTransId="{53852042-2A44-4AF2-927D-CA177EBA35DE}"/>
    <dgm:cxn modelId="{16E8A364-42D2-4795-9F94-8B5807F336C8}" type="presOf" srcId="{2F7695A5-E3C9-4AA9-9791-83F8B518DAAA}" destId="{0BD2A6D5-57D1-4B96-8EF2-698C2082C547}" srcOrd="0" destOrd="0" presId="urn:microsoft.com/office/officeart/2005/8/layout/hierarchy3"/>
    <dgm:cxn modelId="{D8F73E91-5E32-405E-927C-D8D8BE895042}" type="presOf" srcId="{BCDE22B1-E7E1-4549-8307-A226F6EB7820}" destId="{7117B078-71DD-4935-B5BC-DCF72B0002E4}" srcOrd="1" destOrd="0" presId="urn:microsoft.com/office/officeart/2005/8/layout/hierarchy3"/>
    <dgm:cxn modelId="{B5F13096-C372-4BA8-98D9-12427EC8834C}" type="presOf" srcId="{46961E5F-92F1-49D6-A0A2-DFB166BB5D41}" destId="{13BD2AB8-7E56-495D-B9CC-20DAA22BD75E}" srcOrd="0" destOrd="0" presId="urn:microsoft.com/office/officeart/2005/8/layout/hierarchy3"/>
    <dgm:cxn modelId="{3016FDA6-0532-46D1-9848-1698FE5F044D}" type="presOf" srcId="{BCDE22B1-E7E1-4549-8307-A226F6EB7820}" destId="{91237C87-140C-4809-A2AB-87D876EFBE07}" srcOrd="0" destOrd="0" presId="urn:microsoft.com/office/officeart/2005/8/layout/hierarchy3"/>
    <dgm:cxn modelId="{2F4FE2AA-8F13-458B-BCE3-61F0954A3B05}" srcId="{BCDE22B1-E7E1-4549-8307-A226F6EB7820}" destId="{46961E5F-92F1-49D6-A0A2-DFB166BB5D41}" srcOrd="0" destOrd="0" parTransId="{E2E0EB8F-BE34-4902-8F6E-A7E55A1DC0DF}" sibTransId="{24455648-9883-45F3-8FBF-8D7DF30EAD71}"/>
    <dgm:cxn modelId="{24DB60AC-3845-485B-BBF4-26800B71C4F2}" type="presOf" srcId="{E2E0EB8F-BE34-4902-8F6E-A7E55A1DC0DF}" destId="{74E06FF0-1E6D-4F8F-84F7-9BD8A2832D74}" srcOrd="0" destOrd="0" presId="urn:microsoft.com/office/officeart/2005/8/layout/hierarchy3"/>
    <dgm:cxn modelId="{939F58D9-B999-4807-B2E2-97B8E3907D04}" type="presOf" srcId="{B8F169A0-B274-4DCB-9EDF-8BA1D7BC6547}" destId="{1C2B4F80-614E-4F1C-9F2C-9E6F72329107}" srcOrd="0" destOrd="0" presId="urn:microsoft.com/office/officeart/2005/8/layout/hierarchy3"/>
    <dgm:cxn modelId="{AD4B63E6-A347-414F-AD23-935CAF22D994}" srcId="{BCDE22B1-E7E1-4549-8307-A226F6EB7820}" destId="{2F7695A5-E3C9-4AA9-9791-83F8B518DAAA}" srcOrd="1" destOrd="0" parTransId="{C5255F05-4407-4678-9422-3E450B5002C5}" sibTransId="{CDDF59A0-F552-4155-BA74-4A748C31496A}"/>
    <dgm:cxn modelId="{E9E180EF-EC3D-434B-90A5-6379D719612E}" type="presOf" srcId="{C5255F05-4407-4678-9422-3E450B5002C5}" destId="{6D2890ED-3BB3-445A-A7A9-3B9A65813370}" srcOrd="0" destOrd="0" presId="urn:microsoft.com/office/officeart/2005/8/layout/hierarchy3"/>
    <dgm:cxn modelId="{E696A020-2650-4A9D-9DD6-9760E41F43CF}" type="presParOf" srcId="{1C2B4F80-614E-4F1C-9F2C-9E6F72329107}" destId="{B5344C36-8950-4FDF-8F39-8E3E8937D696}" srcOrd="0" destOrd="0" presId="urn:microsoft.com/office/officeart/2005/8/layout/hierarchy3"/>
    <dgm:cxn modelId="{86ABB7DF-EC8B-4BA4-996F-73A1D892A701}" type="presParOf" srcId="{B5344C36-8950-4FDF-8F39-8E3E8937D696}" destId="{72134292-C2DD-4D2D-98FC-5ECDC244CD3F}" srcOrd="0" destOrd="0" presId="urn:microsoft.com/office/officeart/2005/8/layout/hierarchy3"/>
    <dgm:cxn modelId="{25251318-4A72-478D-90CE-BF0B75097B84}" type="presParOf" srcId="{72134292-C2DD-4D2D-98FC-5ECDC244CD3F}" destId="{91237C87-140C-4809-A2AB-87D876EFBE07}" srcOrd="0" destOrd="0" presId="urn:microsoft.com/office/officeart/2005/8/layout/hierarchy3"/>
    <dgm:cxn modelId="{E19507C1-B415-49BE-9412-C152E110B11C}" type="presParOf" srcId="{72134292-C2DD-4D2D-98FC-5ECDC244CD3F}" destId="{7117B078-71DD-4935-B5BC-DCF72B0002E4}" srcOrd="1" destOrd="0" presId="urn:microsoft.com/office/officeart/2005/8/layout/hierarchy3"/>
    <dgm:cxn modelId="{45AF3790-09CB-4318-BCA4-850FBEC6F6D4}" type="presParOf" srcId="{B5344C36-8950-4FDF-8F39-8E3E8937D696}" destId="{01E0978E-8D13-4F48-85E8-8F4B6A482849}" srcOrd="1" destOrd="0" presId="urn:microsoft.com/office/officeart/2005/8/layout/hierarchy3"/>
    <dgm:cxn modelId="{6D6156D7-220A-45FA-907F-205488085D4E}" type="presParOf" srcId="{01E0978E-8D13-4F48-85E8-8F4B6A482849}" destId="{74E06FF0-1E6D-4F8F-84F7-9BD8A2832D74}" srcOrd="0" destOrd="0" presId="urn:microsoft.com/office/officeart/2005/8/layout/hierarchy3"/>
    <dgm:cxn modelId="{2B8DF577-DEE2-471A-AEB3-1988A02D8519}" type="presParOf" srcId="{01E0978E-8D13-4F48-85E8-8F4B6A482849}" destId="{13BD2AB8-7E56-495D-B9CC-20DAA22BD75E}" srcOrd="1" destOrd="0" presId="urn:microsoft.com/office/officeart/2005/8/layout/hierarchy3"/>
    <dgm:cxn modelId="{E2360583-D8B6-47D7-A92B-9B90040701DC}" type="presParOf" srcId="{01E0978E-8D13-4F48-85E8-8F4B6A482849}" destId="{6D2890ED-3BB3-445A-A7A9-3B9A65813370}" srcOrd="2" destOrd="0" presId="urn:microsoft.com/office/officeart/2005/8/layout/hierarchy3"/>
    <dgm:cxn modelId="{3F203BC2-340F-4709-A870-4707729275CB}" type="presParOf" srcId="{01E0978E-8D13-4F48-85E8-8F4B6A482849}" destId="{0BD2A6D5-57D1-4B96-8EF2-698C2082C547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CA41EE7-06FC-46FD-9F12-013B047DDD8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A223D35-D033-4C01-9324-E0F160E294BA}">
      <dgm:prSet phldrT="[Texto]" custT="1"/>
      <dgm:spPr/>
      <dgm:t>
        <a:bodyPr/>
        <a:lstStyle/>
        <a:p>
          <a:pPr algn="ctr">
            <a:buFont typeface="+mj-lt"/>
            <a:buAutoNum type="arabicPeriod"/>
          </a:pPr>
          <a:r>
            <a:rPr lang="pt-BR" sz="2400" b="0" dirty="0">
              <a:solidFill>
                <a:schemeClr val="accent1">
                  <a:lumMod val="20000"/>
                  <a:lumOff val="80000"/>
                </a:schemeClr>
              </a:solidFill>
            </a:rPr>
            <a:t>Contextualização</a:t>
          </a:r>
          <a:endParaRPr lang="pt-BR" sz="2400" dirty="0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53D9794C-48CF-4A7D-BF26-073FBCB49183}" type="parTrans" cxnId="{3A55D69E-7038-4D0C-AEBD-EEA53713511A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593214C1-ED13-4094-A7AA-89C39B135469}" type="sibTrans" cxnId="{3A55D69E-7038-4D0C-AEBD-EEA53713511A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85ECE221-8050-42E4-A49D-833DD2582C3C}">
      <dgm:prSet custT="1"/>
      <dgm:spPr/>
      <dgm:t>
        <a:bodyPr/>
        <a:lstStyle/>
        <a:p>
          <a:pPr algn="ctr"/>
          <a:r>
            <a:rPr lang="pt-BR" sz="2400" b="0" dirty="0">
              <a:solidFill>
                <a:schemeClr val="accent1">
                  <a:lumMod val="20000"/>
                  <a:lumOff val="80000"/>
                </a:schemeClr>
              </a:solidFill>
            </a:rPr>
            <a:t>Problema  de  pesquisa</a:t>
          </a:r>
        </a:p>
      </dgm:t>
    </dgm:pt>
    <dgm:pt modelId="{39DF8AC3-6595-4990-8061-C7BCAD07BDB8}" type="parTrans" cxnId="{4D1D05BE-4764-4DAD-96C6-120200534BAD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E01EC5AE-E22E-4BDE-85C2-CBE3035AD82F}" type="sibTrans" cxnId="{4D1D05BE-4764-4DAD-96C6-120200534BAD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645C6FCE-A1C0-4479-8519-73990B8E2840}">
      <dgm:prSet custT="1"/>
      <dgm:spPr/>
      <dgm:t>
        <a:bodyPr/>
        <a:lstStyle/>
        <a:p>
          <a:pPr algn="ctr"/>
          <a:r>
            <a:rPr lang="pt-BR" sz="2400" b="0">
              <a:solidFill>
                <a:srgbClr val="009EB9"/>
              </a:solidFill>
            </a:rPr>
            <a:t>Objetivo e proposição</a:t>
          </a:r>
          <a:endParaRPr lang="pt-BR" sz="2400" b="0" dirty="0">
            <a:solidFill>
              <a:srgbClr val="009EB9"/>
            </a:solidFill>
          </a:endParaRPr>
        </a:p>
      </dgm:t>
    </dgm:pt>
    <dgm:pt modelId="{7827C18A-BCF0-43DE-B612-110DCEEC6439}" type="parTrans" cxnId="{62664F30-72A2-4627-A555-DFC1ED63CBC9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1D1B70F9-11EA-4A27-B227-AE676F6B6238}" type="sibTrans" cxnId="{62664F30-72A2-4627-A555-DFC1ED63CBC9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C2D5C785-B8CB-45A1-B49E-A8EF1161AC1F}">
      <dgm:prSet custT="1"/>
      <dgm:spPr/>
      <dgm:t>
        <a:bodyPr/>
        <a:lstStyle/>
        <a:p>
          <a:pPr algn="ctr"/>
          <a:r>
            <a:rPr lang="pt-BR" sz="2400" b="0" dirty="0">
              <a:solidFill>
                <a:schemeClr val="accent1">
                  <a:lumMod val="20000"/>
                  <a:lumOff val="80000"/>
                </a:schemeClr>
              </a:solidFill>
            </a:rPr>
            <a:t>Método  de  pesquisa</a:t>
          </a:r>
        </a:p>
      </dgm:t>
    </dgm:pt>
    <dgm:pt modelId="{5E56DEE9-207B-428F-8DD2-4B23613FBA53}" type="parTrans" cxnId="{90CF4303-0216-44F6-B865-19D4F1D4BBC5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201A2286-CAE6-43A4-9DE2-F9DB00D14CBD}" type="sibTrans" cxnId="{90CF4303-0216-44F6-B865-19D4F1D4BBC5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2D6196FB-73DE-4DFC-A74B-77F9D7547E9A}">
      <dgm:prSet custT="1"/>
      <dgm:spPr/>
      <dgm:t>
        <a:bodyPr/>
        <a:lstStyle/>
        <a:p>
          <a:pPr algn="ctr"/>
          <a:r>
            <a:rPr lang="pt-BR" sz="2400" b="0">
              <a:solidFill>
                <a:schemeClr val="accent1">
                  <a:lumMod val="20000"/>
                  <a:lumOff val="80000"/>
                </a:schemeClr>
              </a:solidFill>
            </a:rPr>
            <a:t>Proposta</a:t>
          </a:r>
          <a:endParaRPr lang="pt-BR" sz="2400" b="0" dirty="0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1C43B2AB-1F8E-4633-AD49-26D52CC1EF01}" type="parTrans" cxnId="{D6F3954F-45FB-4514-B55C-2AC39D7A5222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0EC0E115-EE16-4902-A77D-AD5FF5CBDE7B}" type="sibTrans" cxnId="{D6F3954F-45FB-4514-B55C-2AC39D7A5222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9F9BA362-C043-4C6D-85E4-11003B25C923}">
      <dgm:prSet custT="1"/>
      <dgm:spPr/>
      <dgm:t>
        <a:bodyPr/>
        <a:lstStyle/>
        <a:p>
          <a:pPr algn="ctr"/>
          <a:r>
            <a:rPr lang="pt-BR" sz="2400" b="0">
              <a:solidFill>
                <a:schemeClr val="accent1">
                  <a:lumMod val="20000"/>
                  <a:lumOff val="80000"/>
                </a:schemeClr>
              </a:solidFill>
            </a:rPr>
            <a:t>Experimentos iniciais</a:t>
          </a:r>
          <a:endParaRPr lang="pt-BR" sz="2400" b="0" dirty="0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649BB33F-1382-4498-964F-B386390E0DA8}" type="parTrans" cxnId="{FF41E74C-53BE-4286-A97D-DA5C0B273F42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68A3D5A9-5DD6-46F2-9B27-8825C7D7D61C}" type="sibTrans" cxnId="{FF41E74C-53BE-4286-A97D-DA5C0B273F42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10AA4058-9AAE-4D92-91EB-C1E8FD891FF7}">
      <dgm:prSet custT="1"/>
      <dgm:spPr/>
      <dgm:t>
        <a:bodyPr/>
        <a:lstStyle/>
        <a:p>
          <a:pPr algn="ctr"/>
          <a:r>
            <a:rPr lang="pt-BR" sz="2400" b="0" dirty="0">
              <a:solidFill>
                <a:schemeClr val="accent1">
                  <a:lumMod val="20000"/>
                  <a:lumOff val="80000"/>
                </a:schemeClr>
              </a:solidFill>
            </a:rPr>
            <a:t>Considerações finais</a:t>
          </a:r>
        </a:p>
      </dgm:t>
    </dgm:pt>
    <dgm:pt modelId="{8F7FF83E-9A1C-4975-A3F7-CC57DE197DEA}" type="parTrans" cxnId="{E87A44B9-2F75-4BAE-9AD8-968DFD0A4048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A9DC8215-9E51-46D5-B8D0-F651BDF2215D}" type="sibTrans" cxnId="{E87A44B9-2F75-4BAE-9AD8-968DFD0A4048}">
      <dgm:prSet/>
      <dgm:spPr/>
      <dgm:t>
        <a:bodyPr/>
        <a:lstStyle/>
        <a:p>
          <a:pPr algn="ctr"/>
          <a:endParaRPr lang="pt-BR" sz="2400">
            <a:solidFill>
              <a:srgbClr val="009EB9"/>
            </a:solidFill>
          </a:endParaRPr>
        </a:p>
      </dgm:t>
    </dgm:pt>
    <dgm:pt modelId="{32372084-E86E-417A-A202-7916C5537AA0}" type="pres">
      <dgm:prSet presAssocID="{3CA41EE7-06FC-46FD-9F12-013B047DDD86}" presName="vert0" presStyleCnt="0">
        <dgm:presLayoutVars>
          <dgm:dir/>
          <dgm:animOne val="branch"/>
          <dgm:animLvl val="lvl"/>
        </dgm:presLayoutVars>
      </dgm:prSet>
      <dgm:spPr/>
    </dgm:pt>
    <dgm:pt modelId="{D1F7C04A-03D6-4D26-BC89-50731DBA27FA}" type="pres">
      <dgm:prSet presAssocID="{1A223D35-D033-4C01-9324-E0F160E294BA}" presName="thickLine" presStyleLbl="alignNode1" presStyleIdx="0" presStyleCnt="7"/>
      <dgm:spPr/>
    </dgm:pt>
    <dgm:pt modelId="{5FBF98E3-DD52-41AB-BE9B-15F7C37577B1}" type="pres">
      <dgm:prSet presAssocID="{1A223D35-D033-4C01-9324-E0F160E294BA}" presName="horz1" presStyleCnt="0"/>
      <dgm:spPr/>
    </dgm:pt>
    <dgm:pt modelId="{C1DCBAAC-A403-4381-A89C-D9830D8F6A99}" type="pres">
      <dgm:prSet presAssocID="{1A223D35-D033-4C01-9324-E0F160E294BA}" presName="tx1" presStyleLbl="revTx" presStyleIdx="0" presStyleCnt="7"/>
      <dgm:spPr/>
    </dgm:pt>
    <dgm:pt modelId="{A49FC6C3-C77E-4FC9-805F-360EDEA696F7}" type="pres">
      <dgm:prSet presAssocID="{1A223D35-D033-4C01-9324-E0F160E294BA}" presName="vert1" presStyleCnt="0"/>
      <dgm:spPr/>
    </dgm:pt>
    <dgm:pt modelId="{8BE8D305-86E6-4F5E-B62F-EFDB4918B69C}" type="pres">
      <dgm:prSet presAssocID="{85ECE221-8050-42E4-A49D-833DD2582C3C}" presName="thickLine" presStyleLbl="alignNode1" presStyleIdx="1" presStyleCnt="7"/>
      <dgm:spPr/>
    </dgm:pt>
    <dgm:pt modelId="{2B2C8774-6823-4941-B0FB-FD9FCCAE521D}" type="pres">
      <dgm:prSet presAssocID="{85ECE221-8050-42E4-A49D-833DD2582C3C}" presName="horz1" presStyleCnt="0"/>
      <dgm:spPr/>
    </dgm:pt>
    <dgm:pt modelId="{7F76FAE1-E45D-4F25-B5F4-A8B9035FDAB4}" type="pres">
      <dgm:prSet presAssocID="{85ECE221-8050-42E4-A49D-833DD2582C3C}" presName="tx1" presStyleLbl="revTx" presStyleIdx="1" presStyleCnt="7"/>
      <dgm:spPr/>
    </dgm:pt>
    <dgm:pt modelId="{227790AF-CDE0-4AAC-AB87-190B9064D681}" type="pres">
      <dgm:prSet presAssocID="{85ECE221-8050-42E4-A49D-833DD2582C3C}" presName="vert1" presStyleCnt="0"/>
      <dgm:spPr/>
    </dgm:pt>
    <dgm:pt modelId="{33450858-DD82-4418-8637-E4C0B51D6488}" type="pres">
      <dgm:prSet presAssocID="{645C6FCE-A1C0-4479-8519-73990B8E2840}" presName="thickLine" presStyleLbl="alignNode1" presStyleIdx="2" presStyleCnt="7"/>
      <dgm:spPr/>
    </dgm:pt>
    <dgm:pt modelId="{AC0EE9FD-D597-4A17-A664-3B26CE622C7E}" type="pres">
      <dgm:prSet presAssocID="{645C6FCE-A1C0-4479-8519-73990B8E2840}" presName="horz1" presStyleCnt="0"/>
      <dgm:spPr/>
    </dgm:pt>
    <dgm:pt modelId="{C2DD0EB3-1A62-417D-9596-C4003B122083}" type="pres">
      <dgm:prSet presAssocID="{645C6FCE-A1C0-4479-8519-73990B8E2840}" presName="tx1" presStyleLbl="revTx" presStyleIdx="2" presStyleCnt="7"/>
      <dgm:spPr/>
    </dgm:pt>
    <dgm:pt modelId="{F643FCAF-C794-49D7-84C3-DD7E313843F0}" type="pres">
      <dgm:prSet presAssocID="{645C6FCE-A1C0-4479-8519-73990B8E2840}" presName="vert1" presStyleCnt="0"/>
      <dgm:spPr/>
    </dgm:pt>
    <dgm:pt modelId="{47F93DD0-549F-4766-B095-E4A0AE8B3BEA}" type="pres">
      <dgm:prSet presAssocID="{C2D5C785-B8CB-45A1-B49E-A8EF1161AC1F}" presName="thickLine" presStyleLbl="alignNode1" presStyleIdx="3" presStyleCnt="7"/>
      <dgm:spPr/>
    </dgm:pt>
    <dgm:pt modelId="{6542E3C3-42D7-4F5A-AE40-98E552E358F5}" type="pres">
      <dgm:prSet presAssocID="{C2D5C785-B8CB-45A1-B49E-A8EF1161AC1F}" presName="horz1" presStyleCnt="0"/>
      <dgm:spPr/>
    </dgm:pt>
    <dgm:pt modelId="{78146D1F-6596-474E-B495-F22EB0B2C9D3}" type="pres">
      <dgm:prSet presAssocID="{C2D5C785-B8CB-45A1-B49E-A8EF1161AC1F}" presName="tx1" presStyleLbl="revTx" presStyleIdx="3" presStyleCnt="7"/>
      <dgm:spPr/>
    </dgm:pt>
    <dgm:pt modelId="{E1382F30-7DBA-4796-A63A-BF21ECFA42B8}" type="pres">
      <dgm:prSet presAssocID="{C2D5C785-B8CB-45A1-B49E-A8EF1161AC1F}" presName="vert1" presStyleCnt="0"/>
      <dgm:spPr/>
    </dgm:pt>
    <dgm:pt modelId="{13885672-E544-45D1-9810-D92D692B85F1}" type="pres">
      <dgm:prSet presAssocID="{2D6196FB-73DE-4DFC-A74B-77F9D7547E9A}" presName="thickLine" presStyleLbl="alignNode1" presStyleIdx="4" presStyleCnt="7"/>
      <dgm:spPr/>
    </dgm:pt>
    <dgm:pt modelId="{757F7489-6042-42B9-B5ED-EDBA44A31B80}" type="pres">
      <dgm:prSet presAssocID="{2D6196FB-73DE-4DFC-A74B-77F9D7547E9A}" presName="horz1" presStyleCnt="0"/>
      <dgm:spPr/>
    </dgm:pt>
    <dgm:pt modelId="{49A7B4C3-812B-4AAD-9A57-CEC594B14D93}" type="pres">
      <dgm:prSet presAssocID="{2D6196FB-73DE-4DFC-A74B-77F9D7547E9A}" presName="tx1" presStyleLbl="revTx" presStyleIdx="4" presStyleCnt="7"/>
      <dgm:spPr/>
    </dgm:pt>
    <dgm:pt modelId="{0C421C95-0875-4411-B09A-4CBFFB079C2D}" type="pres">
      <dgm:prSet presAssocID="{2D6196FB-73DE-4DFC-A74B-77F9D7547E9A}" presName="vert1" presStyleCnt="0"/>
      <dgm:spPr/>
    </dgm:pt>
    <dgm:pt modelId="{836F894D-A67A-42E0-86A9-D6ABC40A48C2}" type="pres">
      <dgm:prSet presAssocID="{9F9BA362-C043-4C6D-85E4-11003B25C923}" presName="thickLine" presStyleLbl="alignNode1" presStyleIdx="5" presStyleCnt="7"/>
      <dgm:spPr/>
    </dgm:pt>
    <dgm:pt modelId="{D71CFA1B-2606-45C1-8AFA-E26289988163}" type="pres">
      <dgm:prSet presAssocID="{9F9BA362-C043-4C6D-85E4-11003B25C923}" presName="horz1" presStyleCnt="0"/>
      <dgm:spPr/>
    </dgm:pt>
    <dgm:pt modelId="{CD2FE9E9-793E-44AB-AB78-585DC83DA48B}" type="pres">
      <dgm:prSet presAssocID="{9F9BA362-C043-4C6D-85E4-11003B25C923}" presName="tx1" presStyleLbl="revTx" presStyleIdx="5" presStyleCnt="7"/>
      <dgm:spPr/>
    </dgm:pt>
    <dgm:pt modelId="{53968F85-3BAB-4405-84AD-C500C14A8AAD}" type="pres">
      <dgm:prSet presAssocID="{9F9BA362-C043-4C6D-85E4-11003B25C923}" presName="vert1" presStyleCnt="0"/>
      <dgm:spPr/>
    </dgm:pt>
    <dgm:pt modelId="{03F98338-D2C4-4DEE-BE22-3DE966631A62}" type="pres">
      <dgm:prSet presAssocID="{10AA4058-9AAE-4D92-91EB-C1E8FD891FF7}" presName="thickLine" presStyleLbl="alignNode1" presStyleIdx="6" presStyleCnt="7"/>
      <dgm:spPr/>
    </dgm:pt>
    <dgm:pt modelId="{FE6F1154-9976-47B2-9C4B-86AC4FBEFE5D}" type="pres">
      <dgm:prSet presAssocID="{10AA4058-9AAE-4D92-91EB-C1E8FD891FF7}" presName="horz1" presStyleCnt="0"/>
      <dgm:spPr/>
    </dgm:pt>
    <dgm:pt modelId="{11FBA851-660E-4D44-9015-DEB4E68911EC}" type="pres">
      <dgm:prSet presAssocID="{10AA4058-9AAE-4D92-91EB-C1E8FD891FF7}" presName="tx1" presStyleLbl="revTx" presStyleIdx="6" presStyleCnt="7"/>
      <dgm:spPr/>
    </dgm:pt>
    <dgm:pt modelId="{965F741C-060A-4715-B3CF-E1AC340ADD25}" type="pres">
      <dgm:prSet presAssocID="{10AA4058-9AAE-4D92-91EB-C1E8FD891FF7}" presName="vert1" presStyleCnt="0"/>
      <dgm:spPr/>
    </dgm:pt>
  </dgm:ptLst>
  <dgm:cxnLst>
    <dgm:cxn modelId="{90CF4303-0216-44F6-B865-19D4F1D4BBC5}" srcId="{3CA41EE7-06FC-46FD-9F12-013B047DDD86}" destId="{C2D5C785-B8CB-45A1-B49E-A8EF1161AC1F}" srcOrd="3" destOrd="0" parTransId="{5E56DEE9-207B-428F-8DD2-4B23613FBA53}" sibTransId="{201A2286-CAE6-43A4-9DE2-F9DB00D14CBD}"/>
    <dgm:cxn modelId="{D38E4829-06A2-4F46-BA08-2519AE708E38}" type="presOf" srcId="{10AA4058-9AAE-4D92-91EB-C1E8FD891FF7}" destId="{11FBA851-660E-4D44-9015-DEB4E68911EC}" srcOrd="0" destOrd="0" presId="urn:microsoft.com/office/officeart/2008/layout/LinedList"/>
    <dgm:cxn modelId="{62664F30-72A2-4627-A555-DFC1ED63CBC9}" srcId="{3CA41EE7-06FC-46FD-9F12-013B047DDD86}" destId="{645C6FCE-A1C0-4479-8519-73990B8E2840}" srcOrd="2" destOrd="0" parTransId="{7827C18A-BCF0-43DE-B612-110DCEEC6439}" sibTransId="{1D1B70F9-11EA-4A27-B227-AE676F6B6238}"/>
    <dgm:cxn modelId="{0B668C34-AF80-449A-A542-F41306B1E21D}" type="presOf" srcId="{9F9BA362-C043-4C6D-85E4-11003B25C923}" destId="{CD2FE9E9-793E-44AB-AB78-585DC83DA48B}" srcOrd="0" destOrd="0" presId="urn:microsoft.com/office/officeart/2008/layout/LinedList"/>
    <dgm:cxn modelId="{89CE1646-6564-4A02-B442-46C6FE90DBCF}" type="presOf" srcId="{85ECE221-8050-42E4-A49D-833DD2582C3C}" destId="{7F76FAE1-E45D-4F25-B5F4-A8B9035FDAB4}" srcOrd="0" destOrd="0" presId="urn:microsoft.com/office/officeart/2008/layout/LinedList"/>
    <dgm:cxn modelId="{FF41E74C-53BE-4286-A97D-DA5C0B273F42}" srcId="{3CA41EE7-06FC-46FD-9F12-013B047DDD86}" destId="{9F9BA362-C043-4C6D-85E4-11003B25C923}" srcOrd="5" destOrd="0" parTransId="{649BB33F-1382-4498-964F-B386390E0DA8}" sibTransId="{68A3D5A9-5DD6-46F2-9B27-8825C7D7D61C}"/>
    <dgm:cxn modelId="{D6F3954F-45FB-4514-B55C-2AC39D7A5222}" srcId="{3CA41EE7-06FC-46FD-9F12-013B047DDD86}" destId="{2D6196FB-73DE-4DFC-A74B-77F9D7547E9A}" srcOrd="4" destOrd="0" parTransId="{1C43B2AB-1F8E-4633-AD49-26D52CC1EF01}" sibTransId="{0EC0E115-EE16-4902-A77D-AD5FF5CBDE7B}"/>
    <dgm:cxn modelId="{A4A5CF7A-B1AE-4FD1-9AC0-B36C3D84982F}" type="presOf" srcId="{1A223D35-D033-4C01-9324-E0F160E294BA}" destId="{C1DCBAAC-A403-4381-A89C-D9830D8F6A99}" srcOrd="0" destOrd="0" presId="urn:microsoft.com/office/officeart/2008/layout/LinedList"/>
    <dgm:cxn modelId="{3A55D69E-7038-4D0C-AEBD-EEA53713511A}" srcId="{3CA41EE7-06FC-46FD-9F12-013B047DDD86}" destId="{1A223D35-D033-4C01-9324-E0F160E294BA}" srcOrd="0" destOrd="0" parTransId="{53D9794C-48CF-4A7D-BF26-073FBCB49183}" sibTransId="{593214C1-ED13-4094-A7AA-89C39B135469}"/>
    <dgm:cxn modelId="{4E6B95A1-EFB2-401A-AF65-B33470D20B62}" type="presOf" srcId="{2D6196FB-73DE-4DFC-A74B-77F9D7547E9A}" destId="{49A7B4C3-812B-4AAD-9A57-CEC594B14D93}" srcOrd="0" destOrd="0" presId="urn:microsoft.com/office/officeart/2008/layout/LinedList"/>
    <dgm:cxn modelId="{B1A3CAAE-975F-4B0E-A56F-EA763F19A2A7}" type="presOf" srcId="{3CA41EE7-06FC-46FD-9F12-013B047DDD86}" destId="{32372084-E86E-417A-A202-7916C5537AA0}" srcOrd="0" destOrd="0" presId="urn:microsoft.com/office/officeart/2008/layout/LinedList"/>
    <dgm:cxn modelId="{F60225AF-FF55-428A-97AA-CFD638E28E8B}" type="presOf" srcId="{C2D5C785-B8CB-45A1-B49E-A8EF1161AC1F}" destId="{78146D1F-6596-474E-B495-F22EB0B2C9D3}" srcOrd="0" destOrd="0" presId="urn:microsoft.com/office/officeart/2008/layout/LinedList"/>
    <dgm:cxn modelId="{E87A44B9-2F75-4BAE-9AD8-968DFD0A4048}" srcId="{3CA41EE7-06FC-46FD-9F12-013B047DDD86}" destId="{10AA4058-9AAE-4D92-91EB-C1E8FD891FF7}" srcOrd="6" destOrd="0" parTransId="{8F7FF83E-9A1C-4975-A3F7-CC57DE197DEA}" sibTransId="{A9DC8215-9E51-46D5-B8D0-F651BDF2215D}"/>
    <dgm:cxn modelId="{4D1D05BE-4764-4DAD-96C6-120200534BAD}" srcId="{3CA41EE7-06FC-46FD-9F12-013B047DDD86}" destId="{85ECE221-8050-42E4-A49D-833DD2582C3C}" srcOrd="1" destOrd="0" parTransId="{39DF8AC3-6595-4990-8061-C7BCAD07BDB8}" sibTransId="{E01EC5AE-E22E-4BDE-85C2-CBE3035AD82F}"/>
    <dgm:cxn modelId="{4E33CAD3-B92D-4003-83AD-57ED917FB2E8}" type="presOf" srcId="{645C6FCE-A1C0-4479-8519-73990B8E2840}" destId="{C2DD0EB3-1A62-417D-9596-C4003B122083}" srcOrd="0" destOrd="0" presId="urn:microsoft.com/office/officeart/2008/layout/LinedList"/>
    <dgm:cxn modelId="{9A9926B7-916A-4F43-B878-EE33E60DDD81}" type="presParOf" srcId="{32372084-E86E-417A-A202-7916C5537AA0}" destId="{D1F7C04A-03D6-4D26-BC89-50731DBA27FA}" srcOrd="0" destOrd="0" presId="urn:microsoft.com/office/officeart/2008/layout/LinedList"/>
    <dgm:cxn modelId="{1210A090-7FCB-40D4-9E47-3DA983A36FC2}" type="presParOf" srcId="{32372084-E86E-417A-A202-7916C5537AA0}" destId="{5FBF98E3-DD52-41AB-BE9B-15F7C37577B1}" srcOrd="1" destOrd="0" presId="urn:microsoft.com/office/officeart/2008/layout/LinedList"/>
    <dgm:cxn modelId="{73607007-0699-46E7-AEB1-EE996D91C104}" type="presParOf" srcId="{5FBF98E3-DD52-41AB-BE9B-15F7C37577B1}" destId="{C1DCBAAC-A403-4381-A89C-D9830D8F6A99}" srcOrd="0" destOrd="0" presId="urn:microsoft.com/office/officeart/2008/layout/LinedList"/>
    <dgm:cxn modelId="{E1D09BCB-5F62-4F5C-8018-95CD8AB09B49}" type="presParOf" srcId="{5FBF98E3-DD52-41AB-BE9B-15F7C37577B1}" destId="{A49FC6C3-C77E-4FC9-805F-360EDEA696F7}" srcOrd="1" destOrd="0" presId="urn:microsoft.com/office/officeart/2008/layout/LinedList"/>
    <dgm:cxn modelId="{D9DACF26-F6BB-46CA-8767-180E53C2898E}" type="presParOf" srcId="{32372084-E86E-417A-A202-7916C5537AA0}" destId="{8BE8D305-86E6-4F5E-B62F-EFDB4918B69C}" srcOrd="2" destOrd="0" presId="urn:microsoft.com/office/officeart/2008/layout/LinedList"/>
    <dgm:cxn modelId="{C2050F53-1512-4D88-9A48-FF7EBF10A02F}" type="presParOf" srcId="{32372084-E86E-417A-A202-7916C5537AA0}" destId="{2B2C8774-6823-4941-B0FB-FD9FCCAE521D}" srcOrd="3" destOrd="0" presId="urn:microsoft.com/office/officeart/2008/layout/LinedList"/>
    <dgm:cxn modelId="{A4ABF367-E69F-475E-B766-0863487338C0}" type="presParOf" srcId="{2B2C8774-6823-4941-B0FB-FD9FCCAE521D}" destId="{7F76FAE1-E45D-4F25-B5F4-A8B9035FDAB4}" srcOrd="0" destOrd="0" presId="urn:microsoft.com/office/officeart/2008/layout/LinedList"/>
    <dgm:cxn modelId="{F759BC81-EA4D-4B10-90DA-A044836A6E15}" type="presParOf" srcId="{2B2C8774-6823-4941-B0FB-FD9FCCAE521D}" destId="{227790AF-CDE0-4AAC-AB87-190B9064D681}" srcOrd="1" destOrd="0" presId="urn:microsoft.com/office/officeart/2008/layout/LinedList"/>
    <dgm:cxn modelId="{874F4735-94C2-4142-90FC-01DD1FE74068}" type="presParOf" srcId="{32372084-E86E-417A-A202-7916C5537AA0}" destId="{33450858-DD82-4418-8637-E4C0B51D6488}" srcOrd="4" destOrd="0" presId="urn:microsoft.com/office/officeart/2008/layout/LinedList"/>
    <dgm:cxn modelId="{B8571486-AA0C-49EB-B352-6E4037694122}" type="presParOf" srcId="{32372084-E86E-417A-A202-7916C5537AA0}" destId="{AC0EE9FD-D597-4A17-A664-3B26CE622C7E}" srcOrd="5" destOrd="0" presId="urn:microsoft.com/office/officeart/2008/layout/LinedList"/>
    <dgm:cxn modelId="{17324578-06F7-4906-8E34-141BABA4E776}" type="presParOf" srcId="{AC0EE9FD-D597-4A17-A664-3B26CE622C7E}" destId="{C2DD0EB3-1A62-417D-9596-C4003B122083}" srcOrd="0" destOrd="0" presId="urn:microsoft.com/office/officeart/2008/layout/LinedList"/>
    <dgm:cxn modelId="{82622322-84D1-4AE1-ACAB-A1277A3F9F2C}" type="presParOf" srcId="{AC0EE9FD-D597-4A17-A664-3B26CE622C7E}" destId="{F643FCAF-C794-49D7-84C3-DD7E313843F0}" srcOrd="1" destOrd="0" presId="urn:microsoft.com/office/officeart/2008/layout/LinedList"/>
    <dgm:cxn modelId="{C000554F-8651-4DAE-BCB0-B71BCEF255D3}" type="presParOf" srcId="{32372084-E86E-417A-A202-7916C5537AA0}" destId="{47F93DD0-549F-4766-B095-E4A0AE8B3BEA}" srcOrd="6" destOrd="0" presId="urn:microsoft.com/office/officeart/2008/layout/LinedList"/>
    <dgm:cxn modelId="{63DACD1C-8E1F-4549-885F-40DBB6D9BB4C}" type="presParOf" srcId="{32372084-E86E-417A-A202-7916C5537AA0}" destId="{6542E3C3-42D7-4F5A-AE40-98E552E358F5}" srcOrd="7" destOrd="0" presId="urn:microsoft.com/office/officeart/2008/layout/LinedList"/>
    <dgm:cxn modelId="{30E69EE4-E844-4D54-82F8-D08E856E3B76}" type="presParOf" srcId="{6542E3C3-42D7-4F5A-AE40-98E552E358F5}" destId="{78146D1F-6596-474E-B495-F22EB0B2C9D3}" srcOrd="0" destOrd="0" presId="urn:microsoft.com/office/officeart/2008/layout/LinedList"/>
    <dgm:cxn modelId="{3F7EEECC-F41E-46E2-AFE0-9C7A463B386E}" type="presParOf" srcId="{6542E3C3-42D7-4F5A-AE40-98E552E358F5}" destId="{E1382F30-7DBA-4796-A63A-BF21ECFA42B8}" srcOrd="1" destOrd="0" presId="urn:microsoft.com/office/officeart/2008/layout/LinedList"/>
    <dgm:cxn modelId="{0AE915CF-27FC-4D5B-984A-1C7C5DC7C56C}" type="presParOf" srcId="{32372084-E86E-417A-A202-7916C5537AA0}" destId="{13885672-E544-45D1-9810-D92D692B85F1}" srcOrd="8" destOrd="0" presId="urn:microsoft.com/office/officeart/2008/layout/LinedList"/>
    <dgm:cxn modelId="{ACD79C47-A399-4A09-B0E2-1946E433D5BD}" type="presParOf" srcId="{32372084-E86E-417A-A202-7916C5537AA0}" destId="{757F7489-6042-42B9-B5ED-EDBA44A31B80}" srcOrd="9" destOrd="0" presId="urn:microsoft.com/office/officeart/2008/layout/LinedList"/>
    <dgm:cxn modelId="{FE745437-0247-4FB5-B520-C42E0FC4B8C5}" type="presParOf" srcId="{757F7489-6042-42B9-B5ED-EDBA44A31B80}" destId="{49A7B4C3-812B-4AAD-9A57-CEC594B14D93}" srcOrd="0" destOrd="0" presId="urn:microsoft.com/office/officeart/2008/layout/LinedList"/>
    <dgm:cxn modelId="{AEF00A6F-54DD-48E2-8F81-62506C9DDC86}" type="presParOf" srcId="{757F7489-6042-42B9-B5ED-EDBA44A31B80}" destId="{0C421C95-0875-4411-B09A-4CBFFB079C2D}" srcOrd="1" destOrd="0" presId="urn:microsoft.com/office/officeart/2008/layout/LinedList"/>
    <dgm:cxn modelId="{436E709D-B747-44D3-8784-169D1B4FEBDB}" type="presParOf" srcId="{32372084-E86E-417A-A202-7916C5537AA0}" destId="{836F894D-A67A-42E0-86A9-D6ABC40A48C2}" srcOrd="10" destOrd="0" presId="urn:microsoft.com/office/officeart/2008/layout/LinedList"/>
    <dgm:cxn modelId="{4BFFC35E-FA57-4CFE-AAE0-5598792E5415}" type="presParOf" srcId="{32372084-E86E-417A-A202-7916C5537AA0}" destId="{D71CFA1B-2606-45C1-8AFA-E26289988163}" srcOrd="11" destOrd="0" presId="urn:microsoft.com/office/officeart/2008/layout/LinedList"/>
    <dgm:cxn modelId="{6C942A89-F8AF-47A7-9953-45D6337EBA9E}" type="presParOf" srcId="{D71CFA1B-2606-45C1-8AFA-E26289988163}" destId="{CD2FE9E9-793E-44AB-AB78-585DC83DA48B}" srcOrd="0" destOrd="0" presId="urn:microsoft.com/office/officeart/2008/layout/LinedList"/>
    <dgm:cxn modelId="{E22A9F43-657E-481B-BE43-6076757D2E42}" type="presParOf" srcId="{D71CFA1B-2606-45C1-8AFA-E26289988163}" destId="{53968F85-3BAB-4405-84AD-C500C14A8AAD}" srcOrd="1" destOrd="0" presId="urn:microsoft.com/office/officeart/2008/layout/LinedList"/>
    <dgm:cxn modelId="{83AC1EC5-3091-4C59-A65B-873B8AAC83B2}" type="presParOf" srcId="{32372084-E86E-417A-A202-7916C5537AA0}" destId="{03F98338-D2C4-4DEE-BE22-3DE966631A62}" srcOrd="12" destOrd="0" presId="urn:microsoft.com/office/officeart/2008/layout/LinedList"/>
    <dgm:cxn modelId="{701806B4-9F0F-41FD-AE83-6120FDDC20BA}" type="presParOf" srcId="{32372084-E86E-417A-A202-7916C5537AA0}" destId="{FE6F1154-9976-47B2-9C4B-86AC4FBEFE5D}" srcOrd="13" destOrd="0" presId="urn:microsoft.com/office/officeart/2008/layout/LinedList"/>
    <dgm:cxn modelId="{67DBBC7F-D4D3-45DB-B270-692619514C67}" type="presParOf" srcId="{FE6F1154-9976-47B2-9C4B-86AC4FBEFE5D}" destId="{11FBA851-660E-4D44-9015-DEB4E68911EC}" srcOrd="0" destOrd="0" presId="urn:microsoft.com/office/officeart/2008/layout/LinedList"/>
    <dgm:cxn modelId="{A854E619-04C6-4B4A-BCC7-D485B2E4D128}" type="presParOf" srcId="{FE6F1154-9976-47B2-9C4B-86AC4FBEFE5D}" destId="{965F741C-060A-4715-B3CF-E1AC340ADD2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7C04A-03D6-4D26-BC89-50731DBA27FA}">
      <dsp:nvSpPr>
        <dsp:cNvPr id="0" name=""/>
        <dsp:cNvSpPr/>
      </dsp:nvSpPr>
      <dsp:spPr>
        <a:xfrm>
          <a:off x="0" y="661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CBAAC-A403-4381-A89C-D9830D8F6A99}">
      <dsp:nvSpPr>
        <dsp:cNvPr id="0" name=""/>
        <dsp:cNvSpPr/>
      </dsp:nvSpPr>
      <dsp:spPr>
        <a:xfrm>
          <a:off x="0" y="661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2400" b="0" kern="1200" dirty="0">
              <a:solidFill>
                <a:srgbClr val="009EB9"/>
              </a:solidFill>
            </a:rPr>
            <a:t>Contextualização</a:t>
          </a:r>
          <a:endParaRPr lang="pt-BR" sz="2400" kern="1200" dirty="0">
            <a:solidFill>
              <a:srgbClr val="009EB9"/>
            </a:solidFill>
          </a:endParaRPr>
        </a:p>
      </dsp:txBody>
      <dsp:txXfrm>
        <a:off x="0" y="661"/>
        <a:ext cx="5042550" cy="773906"/>
      </dsp:txXfrm>
    </dsp:sp>
    <dsp:sp modelId="{8BE8D305-86E6-4F5E-B62F-EFDB4918B69C}">
      <dsp:nvSpPr>
        <dsp:cNvPr id="0" name=""/>
        <dsp:cNvSpPr/>
      </dsp:nvSpPr>
      <dsp:spPr>
        <a:xfrm>
          <a:off x="0" y="774567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6FAE1-E45D-4F25-B5F4-A8B9035FDAB4}">
      <dsp:nvSpPr>
        <dsp:cNvPr id="0" name=""/>
        <dsp:cNvSpPr/>
      </dsp:nvSpPr>
      <dsp:spPr>
        <a:xfrm>
          <a:off x="0" y="774567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 dirty="0">
              <a:solidFill>
                <a:srgbClr val="009EB9"/>
              </a:solidFill>
            </a:rPr>
            <a:t>Problema  de  pesquisa</a:t>
          </a:r>
        </a:p>
      </dsp:txBody>
      <dsp:txXfrm>
        <a:off x="0" y="774567"/>
        <a:ext cx="5042550" cy="773906"/>
      </dsp:txXfrm>
    </dsp:sp>
    <dsp:sp modelId="{33450858-DD82-4418-8637-E4C0B51D6488}">
      <dsp:nvSpPr>
        <dsp:cNvPr id="0" name=""/>
        <dsp:cNvSpPr/>
      </dsp:nvSpPr>
      <dsp:spPr>
        <a:xfrm>
          <a:off x="0" y="1548474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DD0EB3-1A62-417D-9596-C4003B122083}">
      <dsp:nvSpPr>
        <dsp:cNvPr id="0" name=""/>
        <dsp:cNvSpPr/>
      </dsp:nvSpPr>
      <dsp:spPr>
        <a:xfrm>
          <a:off x="0" y="1548474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>
              <a:solidFill>
                <a:srgbClr val="009EB9"/>
              </a:solidFill>
            </a:rPr>
            <a:t>Objetivo e proposição</a:t>
          </a:r>
          <a:endParaRPr lang="pt-BR" sz="2400" b="0" kern="1200" dirty="0">
            <a:solidFill>
              <a:srgbClr val="009EB9"/>
            </a:solidFill>
          </a:endParaRPr>
        </a:p>
      </dsp:txBody>
      <dsp:txXfrm>
        <a:off x="0" y="1548474"/>
        <a:ext cx="5042550" cy="773906"/>
      </dsp:txXfrm>
    </dsp:sp>
    <dsp:sp modelId="{47F93DD0-549F-4766-B095-E4A0AE8B3BEA}">
      <dsp:nvSpPr>
        <dsp:cNvPr id="0" name=""/>
        <dsp:cNvSpPr/>
      </dsp:nvSpPr>
      <dsp:spPr>
        <a:xfrm>
          <a:off x="0" y="2322380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46D1F-6596-474E-B495-F22EB0B2C9D3}">
      <dsp:nvSpPr>
        <dsp:cNvPr id="0" name=""/>
        <dsp:cNvSpPr/>
      </dsp:nvSpPr>
      <dsp:spPr>
        <a:xfrm>
          <a:off x="0" y="2322380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 dirty="0">
              <a:solidFill>
                <a:srgbClr val="009EB9"/>
              </a:solidFill>
            </a:rPr>
            <a:t>Método  de  pesquisa</a:t>
          </a:r>
        </a:p>
      </dsp:txBody>
      <dsp:txXfrm>
        <a:off x="0" y="2322380"/>
        <a:ext cx="5042550" cy="773906"/>
      </dsp:txXfrm>
    </dsp:sp>
    <dsp:sp modelId="{13885672-E544-45D1-9810-D92D692B85F1}">
      <dsp:nvSpPr>
        <dsp:cNvPr id="0" name=""/>
        <dsp:cNvSpPr/>
      </dsp:nvSpPr>
      <dsp:spPr>
        <a:xfrm>
          <a:off x="0" y="3096286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7B4C3-812B-4AAD-9A57-CEC594B14D93}">
      <dsp:nvSpPr>
        <dsp:cNvPr id="0" name=""/>
        <dsp:cNvSpPr/>
      </dsp:nvSpPr>
      <dsp:spPr>
        <a:xfrm>
          <a:off x="0" y="3096286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>
              <a:solidFill>
                <a:srgbClr val="009EB9"/>
              </a:solidFill>
            </a:rPr>
            <a:t>Proposta</a:t>
          </a:r>
          <a:endParaRPr lang="pt-BR" sz="2400" b="0" kern="1200" dirty="0">
            <a:solidFill>
              <a:srgbClr val="009EB9"/>
            </a:solidFill>
          </a:endParaRPr>
        </a:p>
      </dsp:txBody>
      <dsp:txXfrm>
        <a:off x="0" y="3096286"/>
        <a:ext cx="5042550" cy="773906"/>
      </dsp:txXfrm>
    </dsp:sp>
    <dsp:sp modelId="{836F894D-A67A-42E0-86A9-D6ABC40A48C2}">
      <dsp:nvSpPr>
        <dsp:cNvPr id="0" name=""/>
        <dsp:cNvSpPr/>
      </dsp:nvSpPr>
      <dsp:spPr>
        <a:xfrm>
          <a:off x="0" y="3870192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2FE9E9-793E-44AB-AB78-585DC83DA48B}">
      <dsp:nvSpPr>
        <dsp:cNvPr id="0" name=""/>
        <dsp:cNvSpPr/>
      </dsp:nvSpPr>
      <dsp:spPr>
        <a:xfrm>
          <a:off x="0" y="3870192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>
              <a:solidFill>
                <a:srgbClr val="009EB9"/>
              </a:solidFill>
            </a:rPr>
            <a:t>Experimentos iniciais</a:t>
          </a:r>
          <a:endParaRPr lang="pt-BR" sz="2400" b="0" kern="1200" dirty="0">
            <a:solidFill>
              <a:srgbClr val="009EB9"/>
            </a:solidFill>
          </a:endParaRPr>
        </a:p>
      </dsp:txBody>
      <dsp:txXfrm>
        <a:off x="0" y="3870192"/>
        <a:ext cx="5042550" cy="773906"/>
      </dsp:txXfrm>
    </dsp:sp>
    <dsp:sp modelId="{03F98338-D2C4-4DEE-BE22-3DE966631A62}">
      <dsp:nvSpPr>
        <dsp:cNvPr id="0" name=""/>
        <dsp:cNvSpPr/>
      </dsp:nvSpPr>
      <dsp:spPr>
        <a:xfrm>
          <a:off x="0" y="4644099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FBA851-660E-4D44-9015-DEB4E68911EC}">
      <dsp:nvSpPr>
        <dsp:cNvPr id="0" name=""/>
        <dsp:cNvSpPr/>
      </dsp:nvSpPr>
      <dsp:spPr>
        <a:xfrm>
          <a:off x="0" y="4644099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>
              <a:solidFill>
                <a:srgbClr val="009EB9"/>
              </a:solidFill>
            </a:rPr>
            <a:t>Considerações finais</a:t>
          </a:r>
          <a:endParaRPr lang="pt-BR" sz="2400" b="0" kern="1200" dirty="0">
            <a:solidFill>
              <a:srgbClr val="009EB9"/>
            </a:solidFill>
          </a:endParaRPr>
        </a:p>
      </dsp:txBody>
      <dsp:txXfrm>
        <a:off x="0" y="4644099"/>
        <a:ext cx="5042550" cy="7739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37C87-140C-4809-A2AB-87D876EFBE07}">
      <dsp:nvSpPr>
        <dsp:cNvPr id="0" name=""/>
        <dsp:cNvSpPr/>
      </dsp:nvSpPr>
      <dsp:spPr>
        <a:xfrm>
          <a:off x="88432" y="1291"/>
          <a:ext cx="1690766" cy="460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Perspectiva</a:t>
          </a:r>
        </a:p>
      </dsp:txBody>
      <dsp:txXfrm>
        <a:off x="101916" y="14775"/>
        <a:ext cx="1663798" cy="433395"/>
      </dsp:txXfrm>
    </dsp:sp>
    <dsp:sp modelId="{74E06FF0-1E6D-4F8F-84F7-9BD8A2832D74}">
      <dsp:nvSpPr>
        <dsp:cNvPr id="0" name=""/>
        <dsp:cNvSpPr/>
      </dsp:nvSpPr>
      <dsp:spPr>
        <a:xfrm>
          <a:off x="257509" y="461654"/>
          <a:ext cx="169076" cy="269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521"/>
              </a:lnTo>
              <a:lnTo>
                <a:pt x="169076" y="2695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BD2AB8-7E56-495D-B9CC-20DAA22BD75E}">
      <dsp:nvSpPr>
        <dsp:cNvPr id="0" name=""/>
        <dsp:cNvSpPr/>
      </dsp:nvSpPr>
      <dsp:spPr>
        <a:xfrm>
          <a:off x="426585" y="551495"/>
          <a:ext cx="1495834" cy="359361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alpha val="90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bg1"/>
              </a:solidFill>
            </a:rPr>
            <a:t>Fluxo de controle</a:t>
          </a:r>
        </a:p>
      </dsp:txBody>
      <dsp:txXfrm>
        <a:off x="437110" y="562020"/>
        <a:ext cx="1474784" cy="338311"/>
      </dsp:txXfrm>
    </dsp:sp>
    <dsp:sp modelId="{6D2890ED-3BB3-445A-A7A9-3B9A65813370}">
      <dsp:nvSpPr>
        <dsp:cNvPr id="0" name=""/>
        <dsp:cNvSpPr/>
      </dsp:nvSpPr>
      <dsp:spPr>
        <a:xfrm>
          <a:off x="257509" y="461654"/>
          <a:ext cx="169076" cy="718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8722"/>
              </a:lnTo>
              <a:lnTo>
                <a:pt x="169076" y="7187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2A6D5-57D1-4B96-8EF2-698C2082C547}">
      <dsp:nvSpPr>
        <dsp:cNvPr id="0" name=""/>
        <dsp:cNvSpPr/>
      </dsp:nvSpPr>
      <dsp:spPr>
        <a:xfrm>
          <a:off x="426585" y="1000696"/>
          <a:ext cx="1495834" cy="359361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alpha val="90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bg1"/>
              </a:solidFill>
            </a:rPr>
            <a:t>Tempo</a:t>
          </a:r>
        </a:p>
      </dsp:txBody>
      <dsp:txXfrm>
        <a:off x="437110" y="1011221"/>
        <a:ext cx="1474784" cy="338311"/>
      </dsp:txXfrm>
    </dsp:sp>
    <dsp:sp modelId="{46953366-8757-41EF-AB20-9E7E66581B90}">
      <dsp:nvSpPr>
        <dsp:cNvPr id="0" name=""/>
        <dsp:cNvSpPr/>
      </dsp:nvSpPr>
      <dsp:spPr>
        <a:xfrm>
          <a:off x="257509" y="461654"/>
          <a:ext cx="169076" cy="1167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7924"/>
              </a:lnTo>
              <a:lnTo>
                <a:pt x="169076" y="11679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30BB78-5999-408F-AD63-F6E78944B845}">
      <dsp:nvSpPr>
        <dsp:cNvPr id="0" name=""/>
        <dsp:cNvSpPr/>
      </dsp:nvSpPr>
      <dsp:spPr>
        <a:xfrm>
          <a:off x="426585" y="1449898"/>
          <a:ext cx="1495834" cy="359361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alpha val="50196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bg1"/>
              </a:solidFill>
            </a:rPr>
            <a:t>Recursos</a:t>
          </a:r>
        </a:p>
      </dsp:txBody>
      <dsp:txXfrm>
        <a:off x="437110" y="1460423"/>
        <a:ext cx="1474784" cy="338311"/>
      </dsp:txXfrm>
    </dsp:sp>
    <dsp:sp modelId="{026EC94D-E85C-43F6-9DC6-C8F67EC49096}">
      <dsp:nvSpPr>
        <dsp:cNvPr id="0" name=""/>
        <dsp:cNvSpPr/>
      </dsp:nvSpPr>
      <dsp:spPr>
        <a:xfrm>
          <a:off x="257509" y="461654"/>
          <a:ext cx="169076" cy="16171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7126"/>
              </a:lnTo>
              <a:lnTo>
                <a:pt x="169076" y="16171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AD730-E0E6-406C-8548-6CB8ABEB4C7B}">
      <dsp:nvSpPr>
        <dsp:cNvPr id="0" name=""/>
        <dsp:cNvSpPr/>
      </dsp:nvSpPr>
      <dsp:spPr>
        <a:xfrm>
          <a:off x="426585" y="1899100"/>
          <a:ext cx="1495834" cy="359361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alpha val="50196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bg1"/>
              </a:solidFill>
            </a:rPr>
            <a:t>Dados</a:t>
          </a:r>
        </a:p>
      </dsp:txBody>
      <dsp:txXfrm>
        <a:off x="437110" y="1909625"/>
        <a:ext cx="1474784" cy="33831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37C87-140C-4809-A2AB-87D876EFBE07}">
      <dsp:nvSpPr>
        <dsp:cNvPr id="0" name=""/>
        <dsp:cNvSpPr/>
      </dsp:nvSpPr>
      <dsp:spPr>
        <a:xfrm>
          <a:off x="58644" y="133"/>
          <a:ext cx="1620483" cy="460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Tarefa</a:t>
          </a:r>
        </a:p>
      </dsp:txBody>
      <dsp:txXfrm>
        <a:off x="72141" y="13630"/>
        <a:ext cx="1593489" cy="433841"/>
      </dsp:txXfrm>
    </dsp:sp>
    <dsp:sp modelId="{74E06FF0-1E6D-4F8F-84F7-9BD8A2832D74}">
      <dsp:nvSpPr>
        <dsp:cNvPr id="0" name=""/>
        <dsp:cNvSpPr/>
      </dsp:nvSpPr>
      <dsp:spPr>
        <a:xfrm>
          <a:off x="220693" y="460969"/>
          <a:ext cx="162048" cy="269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797"/>
              </a:lnTo>
              <a:lnTo>
                <a:pt x="162048" y="2697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BD2AB8-7E56-495D-B9CC-20DAA22BD75E}">
      <dsp:nvSpPr>
        <dsp:cNvPr id="0" name=""/>
        <dsp:cNvSpPr/>
      </dsp:nvSpPr>
      <dsp:spPr>
        <a:xfrm>
          <a:off x="382741" y="550901"/>
          <a:ext cx="1497369" cy="35973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alpha val="90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bg1"/>
              </a:solidFill>
            </a:rPr>
            <a:t>Detecção</a:t>
          </a:r>
        </a:p>
      </dsp:txBody>
      <dsp:txXfrm>
        <a:off x="393277" y="561437"/>
        <a:ext cx="1476297" cy="338658"/>
      </dsp:txXfrm>
    </dsp:sp>
    <dsp:sp modelId="{6D2890ED-3BB3-445A-A7A9-3B9A65813370}">
      <dsp:nvSpPr>
        <dsp:cNvPr id="0" name=""/>
        <dsp:cNvSpPr/>
      </dsp:nvSpPr>
      <dsp:spPr>
        <a:xfrm>
          <a:off x="220693" y="460969"/>
          <a:ext cx="162048" cy="719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460"/>
              </a:lnTo>
              <a:lnTo>
                <a:pt x="162048" y="7194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2A6D5-57D1-4B96-8EF2-698C2082C547}">
      <dsp:nvSpPr>
        <dsp:cNvPr id="0" name=""/>
        <dsp:cNvSpPr/>
      </dsp:nvSpPr>
      <dsp:spPr>
        <a:xfrm>
          <a:off x="382741" y="1000564"/>
          <a:ext cx="1497369" cy="35973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alpha val="90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bg1"/>
              </a:solidFill>
            </a:rPr>
            <a:t>Localização</a:t>
          </a:r>
        </a:p>
      </dsp:txBody>
      <dsp:txXfrm>
        <a:off x="393277" y="1011100"/>
        <a:ext cx="1476297" cy="338658"/>
      </dsp:txXfrm>
    </dsp:sp>
    <dsp:sp modelId="{46953366-8757-41EF-AB20-9E7E66581B90}">
      <dsp:nvSpPr>
        <dsp:cNvPr id="0" name=""/>
        <dsp:cNvSpPr/>
      </dsp:nvSpPr>
      <dsp:spPr>
        <a:xfrm>
          <a:off x="220693" y="460969"/>
          <a:ext cx="162048" cy="11691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9122"/>
              </a:lnTo>
              <a:lnTo>
                <a:pt x="162048" y="11691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30BB78-5999-408F-AD63-F6E78944B845}">
      <dsp:nvSpPr>
        <dsp:cNvPr id="0" name=""/>
        <dsp:cNvSpPr/>
      </dsp:nvSpPr>
      <dsp:spPr>
        <a:xfrm>
          <a:off x="382741" y="1450226"/>
          <a:ext cx="1497369" cy="359730"/>
        </a:xfrm>
        <a:prstGeom prst="roundRect">
          <a:avLst>
            <a:gd name="adj" fmla="val 10000"/>
          </a:avLst>
        </a:prstGeom>
        <a:solidFill>
          <a:srgbClr val="CB6A28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bg1"/>
              </a:solidFill>
            </a:rPr>
            <a:t>Caracterização</a:t>
          </a:r>
        </a:p>
      </dsp:txBody>
      <dsp:txXfrm>
        <a:off x="393277" y="1460762"/>
        <a:ext cx="1476297" cy="338658"/>
      </dsp:txXfrm>
    </dsp:sp>
    <dsp:sp modelId="{026EC94D-E85C-43F6-9DC6-C8F67EC49096}">
      <dsp:nvSpPr>
        <dsp:cNvPr id="0" name=""/>
        <dsp:cNvSpPr/>
      </dsp:nvSpPr>
      <dsp:spPr>
        <a:xfrm>
          <a:off x="220693" y="460969"/>
          <a:ext cx="162048" cy="1618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8785"/>
              </a:lnTo>
              <a:lnTo>
                <a:pt x="162048" y="16187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AD730-E0E6-406C-8548-6CB8ABEB4C7B}">
      <dsp:nvSpPr>
        <dsp:cNvPr id="0" name=""/>
        <dsp:cNvSpPr/>
      </dsp:nvSpPr>
      <dsp:spPr>
        <a:xfrm>
          <a:off x="382741" y="1899889"/>
          <a:ext cx="1497369" cy="359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Explicação</a:t>
          </a:r>
        </a:p>
      </dsp:txBody>
      <dsp:txXfrm>
        <a:off x="393277" y="1910425"/>
        <a:ext cx="1476297" cy="33865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37C87-140C-4809-A2AB-87D876EFBE07}">
      <dsp:nvSpPr>
        <dsp:cNvPr id="0" name=""/>
        <dsp:cNvSpPr/>
      </dsp:nvSpPr>
      <dsp:spPr>
        <a:xfrm>
          <a:off x="46774" y="378"/>
          <a:ext cx="2162401" cy="460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Tipo de mudança</a:t>
          </a:r>
        </a:p>
      </dsp:txBody>
      <dsp:txXfrm>
        <a:off x="60268" y="13872"/>
        <a:ext cx="2135413" cy="433748"/>
      </dsp:txXfrm>
    </dsp:sp>
    <dsp:sp modelId="{74E06FF0-1E6D-4F8F-84F7-9BD8A2832D74}">
      <dsp:nvSpPr>
        <dsp:cNvPr id="0" name=""/>
        <dsp:cNvSpPr/>
      </dsp:nvSpPr>
      <dsp:spPr>
        <a:xfrm>
          <a:off x="263014" y="461114"/>
          <a:ext cx="216240" cy="269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739"/>
              </a:lnTo>
              <a:lnTo>
                <a:pt x="216240" y="2697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BD2AB8-7E56-495D-B9CC-20DAA22BD75E}">
      <dsp:nvSpPr>
        <dsp:cNvPr id="0" name=""/>
        <dsp:cNvSpPr/>
      </dsp:nvSpPr>
      <dsp:spPr>
        <a:xfrm>
          <a:off x="479254" y="551027"/>
          <a:ext cx="1497045" cy="359652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alpha val="90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bg1"/>
              </a:solidFill>
            </a:rPr>
            <a:t>Súbita ou abrupta</a:t>
          </a:r>
        </a:p>
      </dsp:txBody>
      <dsp:txXfrm>
        <a:off x="489788" y="561561"/>
        <a:ext cx="1475977" cy="338584"/>
      </dsp:txXfrm>
    </dsp:sp>
    <dsp:sp modelId="{6D2890ED-3BB3-445A-A7A9-3B9A65813370}">
      <dsp:nvSpPr>
        <dsp:cNvPr id="0" name=""/>
        <dsp:cNvSpPr/>
      </dsp:nvSpPr>
      <dsp:spPr>
        <a:xfrm>
          <a:off x="263014" y="461114"/>
          <a:ext cx="216240" cy="719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304"/>
              </a:lnTo>
              <a:lnTo>
                <a:pt x="216240" y="719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2A6D5-57D1-4B96-8EF2-698C2082C547}">
      <dsp:nvSpPr>
        <dsp:cNvPr id="0" name=""/>
        <dsp:cNvSpPr/>
      </dsp:nvSpPr>
      <dsp:spPr>
        <a:xfrm>
          <a:off x="479254" y="1000592"/>
          <a:ext cx="1497045" cy="3596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Gradual</a:t>
          </a:r>
        </a:p>
      </dsp:txBody>
      <dsp:txXfrm>
        <a:off x="489788" y="1011126"/>
        <a:ext cx="1475977" cy="338584"/>
      </dsp:txXfrm>
    </dsp:sp>
    <dsp:sp modelId="{46953366-8757-41EF-AB20-9E7E66581B90}">
      <dsp:nvSpPr>
        <dsp:cNvPr id="0" name=""/>
        <dsp:cNvSpPr/>
      </dsp:nvSpPr>
      <dsp:spPr>
        <a:xfrm>
          <a:off x="263014" y="461114"/>
          <a:ext cx="216240" cy="1168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8869"/>
              </a:lnTo>
              <a:lnTo>
                <a:pt x="216240" y="11688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30BB78-5999-408F-AD63-F6E78944B845}">
      <dsp:nvSpPr>
        <dsp:cNvPr id="0" name=""/>
        <dsp:cNvSpPr/>
      </dsp:nvSpPr>
      <dsp:spPr>
        <a:xfrm>
          <a:off x="479254" y="1450157"/>
          <a:ext cx="1497045" cy="3596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Recorrente</a:t>
          </a:r>
        </a:p>
      </dsp:txBody>
      <dsp:txXfrm>
        <a:off x="489788" y="1460691"/>
        <a:ext cx="1475977" cy="338584"/>
      </dsp:txXfrm>
    </dsp:sp>
    <dsp:sp modelId="{026EC94D-E85C-43F6-9DC6-C8F67EC49096}">
      <dsp:nvSpPr>
        <dsp:cNvPr id="0" name=""/>
        <dsp:cNvSpPr/>
      </dsp:nvSpPr>
      <dsp:spPr>
        <a:xfrm>
          <a:off x="263014" y="461114"/>
          <a:ext cx="216240" cy="1618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8434"/>
              </a:lnTo>
              <a:lnTo>
                <a:pt x="216240" y="16184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AD730-E0E6-406C-8548-6CB8ABEB4C7B}">
      <dsp:nvSpPr>
        <dsp:cNvPr id="0" name=""/>
        <dsp:cNvSpPr/>
      </dsp:nvSpPr>
      <dsp:spPr>
        <a:xfrm>
          <a:off x="479254" y="1899722"/>
          <a:ext cx="1497045" cy="3596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Incremental</a:t>
          </a:r>
        </a:p>
      </dsp:txBody>
      <dsp:txXfrm>
        <a:off x="489788" y="1910256"/>
        <a:ext cx="1475977" cy="33858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37C87-140C-4809-A2AB-87D876EFBE07}">
      <dsp:nvSpPr>
        <dsp:cNvPr id="0" name=""/>
        <dsp:cNvSpPr/>
      </dsp:nvSpPr>
      <dsp:spPr>
        <a:xfrm>
          <a:off x="47721" y="694"/>
          <a:ext cx="2160507" cy="4656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Cenário dos dados</a:t>
          </a:r>
        </a:p>
      </dsp:txBody>
      <dsp:txXfrm>
        <a:off x="61360" y="14333"/>
        <a:ext cx="2133229" cy="438397"/>
      </dsp:txXfrm>
    </dsp:sp>
    <dsp:sp modelId="{74E06FF0-1E6D-4F8F-84F7-9BD8A2832D74}">
      <dsp:nvSpPr>
        <dsp:cNvPr id="0" name=""/>
        <dsp:cNvSpPr/>
      </dsp:nvSpPr>
      <dsp:spPr>
        <a:xfrm>
          <a:off x="263772" y="466369"/>
          <a:ext cx="216050" cy="272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630"/>
              </a:lnTo>
              <a:lnTo>
                <a:pt x="216050" y="2726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BD2AB8-7E56-495D-B9CC-20DAA22BD75E}">
      <dsp:nvSpPr>
        <dsp:cNvPr id="0" name=""/>
        <dsp:cNvSpPr/>
      </dsp:nvSpPr>
      <dsp:spPr>
        <a:xfrm>
          <a:off x="479822" y="557246"/>
          <a:ext cx="1513092" cy="363507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alpha val="90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i="1" kern="1200" dirty="0">
              <a:solidFill>
                <a:schemeClr val="bg1"/>
              </a:solidFill>
            </a:rPr>
            <a:t>Online (Stream)</a:t>
          </a:r>
        </a:p>
      </dsp:txBody>
      <dsp:txXfrm>
        <a:off x="490469" y="567893"/>
        <a:ext cx="1491798" cy="342213"/>
      </dsp:txXfrm>
    </dsp:sp>
    <dsp:sp modelId="{6D2890ED-3BB3-445A-A7A9-3B9A65813370}">
      <dsp:nvSpPr>
        <dsp:cNvPr id="0" name=""/>
        <dsp:cNvSpPr/>
      </dsp:nvSpPr>
      <dsp:spPr>
        <a:xfrm>
          <a:off x="263772" y="466369"/>
          <a:ext cx="216050" cy="727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7015"/>
              </a:lnTo>
              <a:lnTo>
                <a:pt x="216050" y="7270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2A6D5-57D1-4B96-8EF2-698C2082C547}">
      <dsp:nvSpPr>
        <dsp:cNvPr id="0" name=""/>
        <dsp:cNvSpPr/>
      </dsp:nvSpPr>
      <dsp:spPr>
        <a:xfrm>
          <a:off x="479822" y="1011630"/>
          <a:ext cx="1513092" cy="363507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alpha val="90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i="1" kern="1200" dirty="0">
              <a:solidFill>
                <a:schemeClr val="bg1"/>
              </a:solidFill>
            </a:rPr>
            <a:t>Offline (Batch)</a:t>
          </a:r>
        </a:p>
      </dsp:txBody>
      <dsp:txXfrm>
        <a:off x="490469" y="1022277"/>
        <a:ext cx="1491798" cy="34221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7C04A-03D6-4D26-BC89-50731DBA27FA}">
      <dsp:nvSpPr>
        <dsp:cNvPr id="0" name=""/>
        <dsp:cNvSpPr/>
      </dsp:nvSpPr>
      <dsp:spPr>
        <a:xfrm>
          <a:off x="0" y="661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CBAAC-A403-4381-A89C-D9830D8F6A99}">
      <dsp:nvSpPr>
        <dsp:cNvPr id="0" name=""/>
        <dsp:cNvSpPr/>
      </dsp:nvSpPr>
      <dsp:spPr>
        <a:xfrm>
          <a:off x="0" y="661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2400" b="0" kern="1200" dirty="0">
              <a:solidFill>
                <a:schemeClr val="accent1">
                  <a:lumMod val="20000"/>
                  <a:lumOff val="80000"/>
                </a:schemeClr>
              </a:solidFill>
            </a:rPr>
            <a:t>Contextualização</a:t>
          </a:r>
          <a:endParaRPr lang="pt-BR" sz="2400" kern="1200" dirty="0">
            <a:solidFill>
              <a:schemeClr val="accent1">
                <a:lumMod val="20000"/>
                <a:lumOff val="80000"/>
              </a:schemeClr>
            </a:solidFill>
          </a:endParaRPr>
        </a:p>
      </dsp:txBody>
      <dsp:txXfrm>
        <a:off x="0" y="661"/>
        <a:ext cx="5042550" cy="773906"/>
      </dsp:txXfrm>
    </dsp:sp>
    <dsp:sp modelId="{8BE8D305-86E6-4F5E-B62F-EFDB4918B69C}">
      <dsp:nvSpPr>
        <dsp:cNvPr id="0" name=""/>
        <dsp:cNvSpPr/>
      </dsp:nvSpPr>
      <dsp:spPr>
        <a:xfrm>
          <a:off x="0" y="774567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6FAE1-E45D-4F25-B5F4-A8B9035FDAB4}">
      <dsp:nvSpPr>
        <dsp:cNvPr id="0" name=""/>
        <dsp:cNvSpPr/>
      </dsp:nvSpPr>
      <dsp:spPr>
        <a:xfrm>
          <a:off x="0" y="774567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 dirty="0">
              <a:solidFill>
                <a:schemeClr val="accent1">
                  <a:lumMod val="20000"/>
                  <a:lumOff val="80000"/>
                </a:schemeClr>
              </a:solidFill>
            </a:rPr>
            <a:t>Problema  de  pesquisa</a:t>
          </a:r>
        </a:p>
      </dsp:txBody>
      <dsp:txXfrm>
        <a:off x="0" y="774567"/>
        <a:ext cx="5042550" cy="773906"/>
      </dsp:txXfrm>
    </dsp:sp>
    <dsp:sp modelId="{33450858-DD82-4418-8637-E4C0B51D6488}">
      <dsp:nvSpPr>
        <dsp:cNvPr id="0" name=""/>
        <dsp:cNvSpPr/>
      </dsp:nvSpPr>
      <dsp:spPr>
        <a:xfrm>
          <a:off x="0" y="1548474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DD0EB3-1A62-417D-9596-C4003B122083}">
      <dsp:nvSpPr>
        <dsp:cNvPr id="0" name=""/>
        <dsp:cNvSpPr/>
      </dsp:nvSpPr>
      <dsp:spPr>
        <a:xfrm>
          <a:off x="0" y="1548474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>
              <a:solidFill>
                <a:schemeClr val="accent1">
                  <a:lumMod val="20000"/>
                  <a:lumOff val="80000"/>
                </a:schemeClr>
              </a:solidFill>
            </a:rPr>
            <a:t>Objetivo e proposição</a:t>
          </a:r>
          <a:endParaRPr lang="pt-BR" sz="2400" b="0" kern="1200" dirty="0">
            <a:solidFill>
              <a:schemeClr val="accent1">
                <a:lumMod val="20000"/>
                <a:lumOff val="80000"/>
              </a:schemeClr>
            </a:solidFill>
          </a:endParaRPr>
        </a:p>
      </dsp:txBody>
      <dsp:txXfrm>
        <a:off x="0" y="1548474"/>
        <a:ext cx="5042550" cy="773906"/>
      </dsp:txXfrm>
    </dsp:sp>
    <dsp:sp modelId="{47F93DD0-549F-4766-B095-E4A0AE8B3BEA}">
      <dsp:nvSpPr>
        <dsp:cNvPr id="0" name=""/>
        <dsp:cNvSpPr/>
      </dsp:nvSpPr>
      <dsp:spPr>
        <a:xfrm>
          <a:off x="0" y="2322380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46D1F-6596-474E-B495-F22EB0B2C9D3}">
      <dsp:nvSpPr>
        <dsp:cNvPr id="0" name=""/>
        <dsp:cNvSpPr/>
      </dsp:nvSpPr>
      <dsp:spPr>
        <a:xfrm>
          <a:off x="0" y="2322380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 dirty="0">
              <a:solidFill>
                <a:srgbClr val="009EB9"/>
              </a:solidFill>
            </a:rPr>
            <a:t>Método  de  pesquisa</a:t>
          </a:r>
        </a:p>
      </dsp:txBody>
      <dsp:txXfrm>
        <a:off x="0" y="2322380"/>
        <a:ext cx="5042550" cy="773906"/>
      </dsp:txXfrm>
    </dsp:sp>
    <dsp:sp modelId="{13885672-E544-45D1-9810-D92D692B85F1}">
      <dsp:nvSpPr>
        <dsp:cNvPr id="0" name=""/>
        <dsp:cNvSpPr/>
      </dsp:nvSpPr>
      <dsp:spPr>
        <a:xfrm>
          <a:off x="0" y="3096286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7B4C3-812B-4AAD-9A57-CEC594B14D93}">
      <dsp:nvSpPr>
        <dsp:cNvPr id="0" name=""/>
        <dsp:cNvSpPr/>
      </dsp:nvSpPr>
      <dsp:spPr>
        <a:xfrm>
          <a:off x="0" y="3096286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>
              <a:solidFill>
                <a:schemeClr val="accent1">
                  <a:lumMod val="20000"/>
                  <a:lumOff val="80000"/>
                </a:schemeClr>
              </a:solidFill>
            </a:rPr>
            <a:t>Proposta</a:t>
          </a:r>
          <a:endParaRPr lang="pt-BR" sz="2400" b="0" kern="1200" dirty="0">
            <a:solidFill>
              <a:schemeClr val="accent1">
                <a:lumMod val="20000"/>
                <a:lumOff val="80000"/>
              </a:schemeClr>
            </a:solidFill>
          </a:endParaRPr>
        </a:p>
      </dsp:txBody>
      <dsp:txXfrm>
        <a:off x="0" y="3096286"/>
        <a:ext cx="5042550" cy="773906"/>
      </dsp:txXfrm>
    </dsp:sp>
    <dsp:sp modelId="{836F894D-A67A-42E0-86A9-D6ABC40A48C2}">
      <dsp:nvSpPr>
        <dsp:cNvPr id="0" name=""/>
        <dsp:cNvSpPr/>
      </dsp:nvSpPr>
      <dsp:spPr>
        <a:xfrm>
          <a:off x="0" y="3870192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2FE9E9-793E-44AB-AB78-585DC83DA48B}">
      <dsp:nvSpPr>
        <dsp:cNvPr id="0" name=""/>
        <dsp:cNvSpPr/>
      </dsp:nvSpPr>
      <dsp:spPr>
        <a:xfrm>
          <a:off x="0" y="3870192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 dirty="0">
              <a:solidFill>
                <a:schemeClr val="accent1">
                  <a:lumMod val="20000"/>
                  <a:lumOff val="80000"/>
                </a:schemeClr>
              </a:solidFill>
            </a:rPr>
            <a:t>Experimentos iniciais</a:t>
          </a:r>
        </a:p>
      </dsp:txBody>
      <dsp:txXfrm>
        <a:off x="0" y="3870192"/>
        <a:ext cx="5042550" cy="773906"/>
      </dsp:txXfrm>
    </dsp:sp>
    <dsp:sp modelId="{03F98338-D2C4-4DEE-BE22-3DE966631A62}">
      <dsp:nvSpPr>
        <dsp:cNvPr id="0" name=""/>
        <dsp:cNvSpPr/>
      </dsp:nvSpPr>
      <dsp:spPr>
        <a:xfrm>
          <a:off x="0" y="4644099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FBA851-660E-4D44-9015-DEB4E68911EC}">
      <dsp:nvSpPr>
        <dsp:cNvPr id="0" name=""/>
        <dsp:cNvSpPr/>
      </dsp:nvSpPr>
      <dsp:spPr>
        <a:xfrm>
          <a:off x="0" y="4644099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 dirty="0">
              <a:solidFill>
                <a:schemeClr val="accent1">
                  <a:lumMod val="20000"/>
                  <a:lumOff val="80000"/>
                </a:schemeClr>
              </a:solidFill>
            </a:rPr>
            <a:t>Considerações finais</a:t>
          </a:r>
        </a:p>
      </dsp:txBody>
      <dsp:txXfrm>
        <a:off x="0" y="4644099"/>
        <a:ext cx="5042550" cy="77390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37C87-140C-4809-A2AB-87D876EFBE07}">
      <dsp:nvSpPr>
        <dsp:cNvPr id="0" name=""/>
        <dsp:cNvSpPr/>
      </dsp:nvSpPr>
      <dsp:spPr>
        <a:xfrm>
          <a:off x="88432" y="1291"/>
          <a:ext cx="1690766" cy="460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Perspectiva</a:t>
          </a:r>
        </a:p>
      </dsp:txBody>
      <dsp:txXfrm>
        <a:off x="101916" y="14775"/>
        <a:ext cx="1663798" cy="433395"/>
      </dsp:txXfrm>
    </dsp:sp>
    <dsp:sp modelId="{74E06FF0-1E6D-4F8F-84F7-9BD8A2832D74}">
      <dsp:nvSpPr>
        <dsp:cNvPr id="0" name=""/>
        <dsp:cNvSpPr/>
      </dsp:nvSpPr>
      <dsp:spPr>
        <a:xfrm>
          <a:off x="257509" y="461654"/>
          <a:ext cx="169076" cy="269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521"/>
              </a:lnTo>
              <a:lnTo>
                <a:pt x="169076" y="2695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BD2AB8-7E56-495D-B9CC-20DAA22BD75E}">
      <dsp:nvSpPr>
        <dsp:cNvPr id="0" name=""/>
        <dsp:cNvSpPr/>
      </dsp:nvSpPr>
      <dsp:spPr>
        <a:xfrm>
          <a:off x="426585" y="551495"/>
          <a:ext cx="1495834" cy="359361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alpha val="90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bg1"/>
              </a:solidFill>
            </a:rPr>
            <a:t>Fluxo de controle</a:t>
          </a:r>
        </a:p>
      </dsp:txBody>
      <dsp:txXfrm>
        <a:off x="437110" y="562020"/>
        <a:ext cx="1474784" cy="338311"/>
      </dsp:txXfrm>
    </dsp:sp>
    <dsp:sp modelId="{6D2890ED-3BB3-445A-A7A9-3B9A65813370}">
      <dsp:nvSpPr>
        <dsp:cNvPr id="0" name=""/>
        <dsp:cNvSpPr/>
      </dsp:nvSpPr>
      <dsp:spPr>
        <a:xfrm>
          <a:off x="257509" y="461654"/>
          <a:ext cx="169076" cy="718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8722"/>
              </a:lnTo>
              <a:lnTo>
                <a:pt x="169076" y="7187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2A6D5-57D1-4B96-8EF2-698C2082C547}">
      <dsp:nvSpPr>
        <dsp:cNvPr id="0" name=""/>
        <dsp:cNvSpPr/>
      </dsp:nvSpPr>
      <dsp:spPr>
        <a:xfrm>
          <a:off x="426585" y="1000696"/>
          <a:ext cx="1495834" cy="35936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rgbClr val="4472C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tx1"/>
              </a:solidFill>
            </a:rPr>
            <a:t>Tempo</a:t>
          </a:r>
        </a:p>
      </dsp:txBody>
      <dsp:txXfrm>
        <a:off x="437110" y="1011221"/>
        <a:ext cx="1474784" cy="338311"/>
      </dsp:txXfrm>
    </dsp:sp>
    <dsp:sp modelId="{46953366-8757-41EF-AB20-9E7E66581B90}">
      <dsp:nvSpPr>
        <dsp:cNvPr id="0" name=""/>
        <dsp:cNvSpPr/>
      </dsp:nvSpPr>
      <dsp:spPr>
        <a:xfrm>
          <a:off x="257509" y="461654"/>
          <a:ext cx="169076" cy="1167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7924"/>
              </a:lnTo>
              <a:lnTo>
                <a:pt x="169076" y="11679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30BB78-5999-408F-AD63-F6E78944B845}">
      <dsp:nvSpPr>
        <dsp:cNvPr id="0" name=""/>
        <dsp:cNvSpPr/>
      </dsp:nvSpPr>
      <dsp:spPr>
        <a:xfrm>
          <a:off x="426585" y="1449898"/>
          <a:ext cx="1495834" cy="35936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rgbClr val="4472C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tx1"/>
              </a:solidFill>
            </a:rPr>
            <a:t>Recursos</a:t>
          </a:r>
        </a:p>
      </dsp:txBody>
      <dsp:txXfrm>
        <a:off x="437110" y="1460423"/>
        <a:ext cx="1474784" cy="338311"/>
      </dsp:txXfrm>
    </dsp:sp>
    <dsp:sp modelId="{026EC94D-E85C-43F6-9DC6-C8F67EC49096}">
      <dsp:nvSpPr>
        <dsp:cNvPr id="0" name=""/>
        <dsp:cNvSpPr/>
      </dsp:nvSpPr>
      <dsp:spPr>
        <a:xfrm>
          <a:off x="257509" y="461654"/>
          <a:ext cx="169076" cy="16171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7126"/>
              </a:lnTo>
              <a:lnTo>
                <a:pt x="169076" y="16171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AD730-E0E6-406C-8548-6CB8ABEB4C7B}">
      <dsp:nvSpPr>
        <dsp:cNvPr id="0" name=""/>
        <dsp:cNvSpPr/>
      </dsp:nvSpPr>
      <dsp:spPr>
        <a:xfrm>
          <a:off x="426585" y="1899100"/>
          <a:ext cx="1495834" cy="35936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rgbClr val="4472C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tx1"/>
              </a:solidFill>
            </a:rPr>
            <a:t>Dados</a:t>
          </a:r>
        </a:p>
      </dsp:txBody>
      <dsp:txXfrm>
        <a:off x="437110" y="1909625"/>
        <a:ext cx="1474784" cy="33831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37C87-140C-4809-A2AB-87D876EFBE07}">
      <dsp:nvSpPr>
        <dsp:cNvPr id="0" name=""/>
        <dsp:cNvSpPr/>
      </dsp:nvSpPr>
      <dsp:spPr>
        <a:xfrm>
          <a:off x="58644" y="133"/>
          <a:ext cx="1620483" cy="460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Tarefa</a:t>
          </a:r>
        </a:p>
      </dsp:txBody>
      <dsp:txXfrm>
        <a:off x="72141" y="13630"/>
        <a:ext cx="1593489" cy="433841"/>
      </dsp:txXfrm>
    </dsp:sp>
    <dsp:sp modelId="{74E06FF0-1E6D-4F8F-84F7-9BD8A2832D74}">
      <dsp:nvSpPr>
        <dsp:cNvPr id="0" name=""/>
        <dsp:cNvSpPr/>
      </dsp:nvSpPr>
      <dsp:spPr>
        <a:xfrm>
          <a:off x="220693" y="460969"/>
          <a:ext cx="162048" cy="269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797"/>
              </a:lnTo>
              <a:lnTo>
                <a:pt x="162048" y="2697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BD2AB8-7E56-495D-B9CC-20DAA22BD75E}">
      <dsp:nvSpPr>
        <dsp:cNvPr id="0" name=""/>
        <dsp:cNvSpPr/>
      </dsp:nvSpPr>
      <dsp:spPr>
        <a:xfrm>
          <a:off x="382741" y="550901"/>
          <a:ext cx="1497369" cy="35973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alpha val="90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bg1"/>
              </a:solidFill>
            </a:rPr>
            <a:t>Detecção</a:t>
          </a:r>
        </a:p>
      </dsp:txBody>
      <dsp:txXfrm>
        <a:off x="393277" y="561437"/>
        <a:ext cx="1476297" cy="338658"/>
      </dsp:txXfrm>
    </dsp:sp>
    <dsp:sp modelId="{6D2890ED-3BB3-445A-A7A9-3B9A65813370}">
      <dsp:nvSpPr>
        <dsp:cNvPr id="0" name=""/>
        <dsp:cNvSpPr/>
      </dsp:nvSpPr>
      <dsp:spPr>
        <a:xfrm>
          <a:off x="220693" y="460969"/>
          <a:ext cx="162048" cy="719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460"/>
              </a:lnTo>
              <a:lnTo>
                <a:pt x="162048" y="7194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2A6D5-57D1-4B96-8EF2-698C2082C547}">
      <dsp:nvSpPr>
        <dsp:cNvPr id="0" name=""/>
        <dsp:cNvSpPr/>
      </dsp:nvSpPr>
      <dsp:spPr>
        <a:xfrm>
          <a:off x="382741" y="1000564"/>
          <a:ext cx="1497369" cy="359730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rgbClr val="4472C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tx1"/>
              </a:solidFill>
            </a:rPr>
            <a:t>Localização</a:t>
          </a:r>
        </a:p>
      </dsp:txBody>
      <dsp:txXfrm>
        <a:off x="393277" y="1011100"/>
        <a:ext cx="1476297" cy="338658"/>
      </dsp:txXfrm>
    </dsp:sp>
    <dsp:sp modelId="{46953366-8757-41EF-AB20-9E7E66581B90}">
      <dsp:nvSpPr>
        <dsp:cNvPr id="0" name=""/>
        <dsp:cNvSpPr/>
      </dsp:nvSpPr>
      <dsp:spPr>
        <a:xfrm>
          <a:off x="220693" y="460969"/>
          <a:ext cx="162048" cy="11691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9122"/>
              </a:lnTo>
              <a:lnTo>
                <a:pt x="162048" y="11691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30BB78-5999-408F-AD63-F6E78944B845}">
      <dsp:nvSpPr>
        <dsp:cNvPr id="0" name=""/>
        <dsp:cNvSpPr/>
      </dsp:nvSpPr>
      <dsp:spPr>
        <a:xfrm>
          <a:off x="382741" y="1450226"/>
          <a:ext cx="1497369" cy="359730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rgbClr val="4472C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tx1"/>
              </a:solidFill>
            </a:rPr>
            <a:t>Caracterização</a:t>
          </a:r>
        </a:p>
      </dsp:txBody>
      <dsp:txXfrm>
        <a:off x="393277" y="1460762"/>
        <a:ext cx="1476297" cy="338658"/>
      </dsp:txXfrm>
    </dsp:sp>
    <dsp:sp modelId="{026EC94D-E85C-43F6-9DC6-C8F67EC49096}">
      <dsp:nvSpPr>
        <dsp:cNvPr id="0" name=""/>
        <dsp:cNvSpPr/>
      </dsp:nvSpPr>
      <dsp:spPr>
        <a:xfrm>
          <a:off x="220693" y="460969"/>
          <a:ext cx="162048" cy="1618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8785"/>
              </a:lnTo>
              <a:lnTo>
                <a:pt x="162048" y="16187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AD730-E0E6-406C-8548-6CB8ABEB4C7B}">
      <dsp:nvSpPr>
        <dsp:cNvPr id="0" name=""/>
        <dsp:cNvSpPr/>
      </dsp:nvSpPr>
      <dsp:spPr>
        <a:xfrm>
          <a:off x="382741" y="1899889"/>
          <a:ext cx="1497369" cy="359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Explicação</a:t>
          </a:r>
        </a:p>
      </dsp:txBody>
      <dsp:txXfrm>
        <a:off x="393277" y="1910425"/>
        <a:ext cx="1476297" cy="33865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37C87-140C-4809-A2AB-87D876EFBE07}">
      <dsp:nvSpPr>
        <dsp:cNvPr id="0" name=""/>
        <dsp:cNvSpPr/>
      </dsp:nvSpPr>
      <dsp:spPr>
        <a:xfrm>
          <a:off x="46774" y="378"/>
          <a:ext cx="2162401" cy="460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Tipo de mudança</a:t>
          </a:r>
        </a:p>
      </dsp:txBody>
      <dsp:txXfrm>
        <a:off x="60268" y="13872"/>
        <a:ext cx="2135413" cy="433748"/>
      </dsp:txXfrm>
    </dsp:sp>
    <dsp:sp modelId="{74E06FF0-1E6D-4F8F-84F7-9BD8A2832D74}">
      <dsp:nvSpPr>
        <dsp:cNvPr id="0" name=""/>
        <dsp:cNvSpPr/>
      </dsp:nvSpPr>
      <dsp:spPr>
        <a:xfrm>
          <a:off x="263014" y="461114"/>
          <a:ext cx="216240" cy="269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739"/>
              </a:lnTo>
              <a:lnTo>
                <a:pt x="216240" y="2697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BD2AB8-7E56-495D-B9CC-20DAA22BD75E}">
      <dsp:nvSpPr>
        <dsp:cNvPr id="0" name=""/>
        <dsp:cNvSpPr/>
      </dsp:nvSpPr>
      <dsp:spPr>
        <a:xfrm>
          <a:off x="479254" y="551027"/>
          <a:ext cx="1497045" cy="359652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alpha val="90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bg1"/>
              </a:solidFill>
            </a:rPr>
            <a:t>Súbita ou abrupta</a:t>
          </a:r>
        </a:p>
      </dsp:txBody>
      <dsp:txXfrm>
        <a:off x="489788" y="561561"/>
        <a:ext cx="1475977" cy="338584"/>
      </dsp:txXfrm>
    </dsp:sp>
    <dsp:sp modelId="{6D2890ED-3BB3-445A-A7A9-3B9A65813370}">
      <dsp:nvSpPr>
        <dsp:cNvPr id="0" name=""/>
        <dsp:cNvSpPr/>
      </dsp:nvSpPr>
      <dsp:spPr>
        <a:xfrm>
          <a:off x="263014" y="461114"/>
          <a:ext cx="216240" cy="719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304"/>
              </a:lnTo>
              <a:lnTo>
                <a:pt x="216240" y="719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2A6D5-57D1-4B96-8EF2-698C2082C547}">
      <dsp:nvSpPr>
        <dsp:cNvPr id="0" name=""/>
        <dsp:cNvSpPr/>
      </dsp:nvSpPr>
      <dsp:spPr>
        <a:xfrm>
          <a:off x="479254" y="1000592"/>
          <a:ext cx="1497045" cy="3596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Gradual</a:t>
          </a:r>
        </a:p>
      </dsp:txBody>
      <dsp:txXfrm>
        <a:off x="489788" y="1011126"/>
        <a:ext cx="1475977" cy="338584"/>
      </dsp:txXfrm>
    </dsp:sp>
    <dsp:sp modelId="{46953366-8757-41EF-AB20-9E7E66581B90}">
      <dsp:nvSpPr>
        <dsp:cNvPr id="0" name=""/>
        <dsp:cNvSpPr/>
      </dsp:nvSpPr>
      <dsp:spPr>
        <a:xfrm>
          <a:off x="263014" y="461114"/>
          <a:ext cx="216240" cy="1168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8869"/>
              </a:lnTo>
              <a:lnTo>
                <a:pt x="216240" y="11688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30BB78-5999-408F-AD63-F6E78944B845}">
      <dsp:nvSpPr>
        <dsp:cNvPr id="0" name=""/>
        <dsp:cNvSpPr/>
      </dsp:nvSpPr>
      <dsp:spPr>
        <a:xfrm>
          <a:off x="479254" y="1450157"/>
          <a:ext cx="1497045" cy="3596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Recorrente</a:t>
          </a:r>
        </a:p>
      </dsp:txBody>
      <dsp:txXfrm>
        <a:off x="489788" y="1460691"/>
        <a:ext cx="1475977" cy="338584"/>
      </dsp:txXfrm>
    </dsp:sp>
    <dsp:sp modelId="{026EC94D-E85C-43F6-9DC6-C8F67EC49096}">
      <dsp:nvSpPr>
        <dsp:cNvPr id="0" name=""/>
        <dsp:cNvSpPr/>
      </dsp:nvSpPr>
      <dsp:spPr>
        <a:xfrm>
          <a:off x="263014" y="461114"/>
          <a:ext cx="216240" cy="1618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8434"/>
              </a:lnTo>
              <a:lnTo>
                <a:pt x="216240" y="16184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AD730-E0E6-406C-8548-6CB8ABEB4C7B}">
      <dsp:nvSpPr>
        <dsp:cNvPr id="0" name=""/>
        <dsp:cNvSpPr/>
      </dsp:nvSpPr>
      <dsp:spPr>
        <a:xfrm>
          <a:off x="479254" y="1899722"/>
          <a:ext cx="1497045" cy="3596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Incremental</a:t>
          </a:r>
        </a:p>
      </dsp:txBody>
      <dsp:txXfrm>
        <a:off x="489788" y="1910256"/>
        <a:ext cx="1475977" cy="33858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37C87-140C-4809-A2AB-87D876EFBE07}">
      <dsp:nvSpPr>
        <dsp:cNvPr id="0" name=""/>
        <dsp:cNvSpPr/>
      </dsp:nvSpPr>
      <dsp:spPr>
        <a:xfrm>
          <a:off x="47721" y="694"/>
          <a:ext cx="2160507" cy="4656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Cenário dos dados</a:t>
          </a:r>
        </a:p>
      </dsp:txBody>
      <dsp:txXfrm>
        <a:off x="61360" y="14333"/>
        <a:ext cx="2133229" cy="438397"/>
      </dsp:txXfrm>
    </dsp:sp>
    <dsp:sp modelId="{74E06FF0-1E6D-4F8F-84F7-9BD8A2832D74}">
      <dsp:nvSpPr>
        <dsp:cNvPr id="0" name=""/>
        <dsp:cNvSpPr/>
      </dsp:nvSpPr>
      <dsp:spPr>
        <a:xfrm>
          <a:off x="263772" y="466369"/>
          <a:ext cx="216050" cy="272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630"/>
              </a:lnTo>
              <a:lnTo>
                <a:pt x="216050" y="2726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BD2AB8-7E56-495D-B9CC-20DAA22BD75E}">
      <dsp:nvSpPr>
        <dsp:cNvPr id="0" name=""/>
        <dsp:cNvSpPr/>
      </dsp:nvSpPr>
      <dsp:spPr>
        <a:xfrm>
          <a:off x="479822" y="557246"/>
          <a:ext cx="1513092" cy="363507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rgbClr val="4472C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i="1" kern="1200" dirty="0">
              <a:solidFill>
                <a:schemeClr val="tx1"/>
              </a:solidFill>
            </a:rPr>
            <a:t>Online (Stream)</a:t>
          </a:r>
        </a:p>
      </dsp:txBody>
      <dsp:txXfrm>
        <a:off x="490469" y="567893"/>
        <a:ext cx="1491798" cy="342213"/>
      </dsp:txXfrm>
    </dsp:sp>
    <dsp:sp modelId="{6D2890ED-3BB3-445A-A7A9-3B9A65813370}">
      <dsp:nvSpPr>
        <dsp:cNvPr id="0" name=""/>
        <dsp:cNvSpPr/>
      </dsp:nvSpPr>
      <dsp:spPr>
        <a:xfrm>
          <a:off x="263772" y="466369"/>
          <a:ext cx="216050" cy="727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7015"/>
              </a:lnTo>
              <a:lnTo>
                <a:pt x="216050" y="7270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2A6D5-57D1-4B96-8EF2-698C2082C547}">
      <dsp:nvSpPr>
        <dsp:cNvPr id="0" name=""/>
        <dsp:cNvSpPr/>
      </dsp:nvSpPr>
      <dsp:spPr>
        <a:xfrm>
          <a:off x="479822" y="1011630"/>
          <a:ext cx="1513092" cy="363507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alpha val="90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i="1" kern="1200" dirty="0">
              <a:solidFill>
                <a:schemeClr val="bg1"/>
              </a:solidFill>
            </a:rPr>
            <a:t>Offline (Batch)</a:t>
          </a:r>
        </a:p>
      </dsp:txBody>
      <dsp:txXfrm>
        <a:off x="490469" y="1022277"/>
        <a:ext cx="1491798" cy="34221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7C04A-03D6-4D26-BC89-50731DBA27FA}">
      <dsp:nvSpPr>
        <dsp:cNvPr id="0" name=""/>
        <dsp:cNvSpPr/>
      </dsp:nvSpPr>
      <dsp:spPr>
        <a:xfrm>
          <a:off x="0" y="661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CBAAC-A403-4381-A89C-D9830D8F6A99}">
      <dsp:nvSpPr>
        <dsp:cNvPr id="0" name=""/>
        <dsp:cNvSpPr/>
      </dsp:nvSpPr>
      <dsp:spPr>
        <a:xfrm>
          <a:off x="0" y="661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2400" b="0" kern="1200" dirty="0">
              <a:solidFill>
                <a:schemeClr val="accent1">
                  <a:lumMod val="20000"/>
                  <a:lumOff val="80000"/>
                </a:schemeClr>
              </a:solidFill>
            </a:rPr>
            <a:t>Contextualização</a:t>
          </a:r>
          <a:endParaRPr lang="pt-BR" sz="2400" kern="1200" dirty="0">
            <a:solidFill>
              <a:schemeClr val="accent1">
                <a:lumMod val="20000"/>
                <a:lumOff val="80000"/>
              </a:schemeClr>
            </a:solidFill>
          </a:endParaRPr>
        </a:p>
      </dsp:txBody>
      <dsp:txXfrm>
        <a:off x="0" y="661"/>
        <a:ext cx="5042550" cy="773906"/>
      </dsp:txXfrm>
    </dsp:sp>
    <dsp:sp modelId="{8BE8D305-86E6-4F5E-B62F-EFDB4918B69C}">
      <dsp:nvSpPr>
        <dsp:cNvPr id="0" name=""/>
        <dsp:cNvSpPr/>
      </dsp:nvSpPr>
      <dsp:spPr>
        <a:xfrm>
          <a:off x="0" y="774567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6FAE1-E45D-4F25-B5F4-A8B9035FDAB4}">
      <dsp:nvSpPr>
        <dsp:cNvPr id="0" name=""/>
        <dsp:cNvSpPr/>
      </dsp:nvSpPr>
      <dsp:spPr>
        <a:xfrm>
          <a:off x="0" y="774567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 dirty="0">
              <a:solidFill>
                <a:schemeClr val="accent1">
                  <a:lumMod val="20000"/>
                  <a:lumOff val="80000"/>
                </a:schemeClr>
              </a:solidFill>
            </a:rPr>
            <a:t>Problema  de  pesquisa</a:t>
          </a:r>
        </a:p>
      </dsp:txBody>
      <dsp:txXfrm>
        <a:off x="0" y="774567"/>
        <a:ext cx="5042550" cy="773906"/>
      </dsp:txXfrm>
    </dsp:sp>
    <dsp:sp modelId="{33450858-DD82-4418-8637-E4C0B51D6488}">
      <dsp:nvSpPr>
        <dsp:cNvPr id="0" name=""/>
        <dsp:cNvSpPr/>
      </dsp:nvSpPr>
      <dsp:spPr>
        <a:xfrm>
          <a:off x="0" y="1548474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DD0EB3-1A62-417D-9596-C4003B122083}">
      <dsp:nvSpPr>
        <dsp:cNvPr id="0" name=""/>
        <dsp:cNvSpPr/>
      </dsp:nvSpPr>
      <dsp:spPr>
        <a:xfrm>
          <a:off x="0" y="1548474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>
              <a:solidFill>
                <a:schemeClr val="accent1">
                  <a:lumMod val="20000"/>
                  <a:lumOff val="80000"/>
                </a:schemeClr>
              </a:solidFill>
            </a:rPr>
            <a:t>Objetivo e proposição</a:t>
          </a:r>
          <a:endParaRPr lang="pt-BR" sz="2400" b="0" kern="1200" dirty="0">
            <a:solidFill>
              <a:schemeClr val="accent1">
                <a:lumMod val="20000"/>
                <a:lumOff val="80000"/>
              </a:schemeClr>
            </a:solidFill>
          </a:endParaRPr>
        </a:p>
      </dsp:txBody>
      <dsp:txXfrm>
        <a:off x="0" y="1548474"/>
        <a:ext cx="5042550" cy="773906"/>
      </dsp:txXfrm>
    </dsp:sp>
    <dsp:sp modelId="{47F93DD0-549F-4766-B095-E4A0AE8B3BEA}">
      <dsp:nvSpPr>
        <dsp:cNvPr id="0" name=""/>
        <dsp:cNvSpPr/>
      </dsp:nvSpPr>
      <dsp:spPr>
        <a:xfrm>
          <a:off x="0" y="2322380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46D1F-6596-474E-B495-F22EB0B2C9D3}">
      <dsp:nvSpPr>
        <dsp:cNvPr id="0" name=""/>
        <dsp:cNvSpPr/>
      </dsp:nvSpPr>
      <dsp:spPr>
        <a:xfrm>
          <a:off x="0" y="2322380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 dirty="0">
              <a:solidFill>
                <a:schemeClr val="accent1">
                  <a:lumMod val="20000"/>
                  <a:lumOff val="80000"/>
                </a:schemeClr>
              </a:solidFill>
            </a:rPr>
            <a:t>Método  de  pesquisa</a:t>
          </a:r>
        </a:p>
      </dsp:txBody>
      <dsp:txXfrm>
        <a:off x="0" y="2322380"/>
        <a:ext cx="5042550" cy="773906"/>
      </dsp:txXfrm>
    </dsp:sp>
    <dsp:sp modelId="{13885672-E544-45D1-9810-D92D692B85F1}">
      <dsp:nvSpPr>
        <dsp:cNvPr id="0" name=""/>
        <dsp:cNvSpPr/>
      </dsp:nvSpPr>
      <dsp:spPr>
        <a:xfrm>
          <a:off x="0" y="3096286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7B4C3-812B-4AAD-9A57-CEC594B14D93}">
      <dsp:nvSpPr>
        <dsp:cNvPr id="0" name=""/>
        <dsp:cNvSpPr/>
      </dsp:nvSpPr>
      <dsp:spPr>
        <a:xfrm>
          <a:off x="0" y="3096286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>
              <a:solidFill>
                <a:srgbClr val="009EB9"/>
              </a:solidFill>
            </a:rPr>
            <a:t>Proposta</a:t>
          </a:r>
          <a:endParaRPr lang="pt-BR" sz="2400" b="0" kern="1200" dirty="0">
            <a:solidFill>
              <a:srgbClr val="009EB9"/>
            </a:solidFill>
          </a:endParaRPr>
        </a:p>
      </dsp:txBody>
      <dsp:txXfrm>
        <a:off x="0" y="3096286"/>
        <a:ext cx="5042550" cy="773906"/>
      </dsp:txXfrm>
    </dsp:sp>
    <dsp:sp modelId="{836F894D-A67A-42E0-86A9-D6ABC40A48C2}">
      <dsp:nvSpPr>
        <dsp:cNvPr id="0" name=""/>
        <dsp:cNvSpPr/>
      </dsp:nvSpPr>
      <dsp:spPr>
        <a:xfrm>
          <a:off x="0" y="3870192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2FE9E9-793E-44AB-AB78-585DC83DA48B}">
      <dsp:nvSpPr>
        <dsp:cNvPr id="0" name=""/>
        <dsp:cNvSpPr/>
      </dsp:nvSpPr>
      <dsp:spPr>
        <a:xfrm>
          <a:off x="0" y="3870192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 dirty="0">
              <a:solidFill>
                <a:schemeClr val="accent1">
                  <a:lumMod val="20000"/>
                  <a:lumOff val="80000"/>
                </a:schemeClr>
              </a:solidFill>
            </a:rPr>
            <a:t>Experimentos iniciais</a:t>
          </a:r>
        </a:p>
      </dsp:txBody>
      <dsp:txXfrm>
        <a:off x="0" y="3870192"/>
        <a:ext cx="5042550" cy="773906"/>
      </dsp:txXfrm>
    </dsp:sp>
    <dsp:sp modelId="{03F98338-D2C4-4DEE-BE22-3DE966631A62}">
      <dsp:nvSpPr>
        <dsp:cNvPr id="0" name=""/>
        <dsp:cNvSpPr/>
      </dsp:nvSpPr>
      <dsp:spPr>
        <a:xfrm>
          <a:off x="0" y="4644099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FBA851-660E-4D44-9015-DEB4E68911EC}">
      <dsp:nvSpPr>
        <dsp:cNvPr id="0" name=""/>
        <dsp:cNvSpPr/>
      </dsp:nvSpPr>
      <dsp:spPr>
        <a:xfrm>
          <a:off x="0" y="4644099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>
              <a:solidFill>
                <a:schemeClr val="accent1">
                  <a:lumMod val="20000"/>
                  <a:lumOff val="80000"/>
                </a:schemeClr>
              </a:solidFill>
            </a:rPr>
            <a:t>Considerações finais</a:t>
          </a:r>
          <a:endParaRPr lang="pt-BR" sz="2400" b="0" kern="1200" dirty="0">
            <a:solidFill>
              <a:schemeClr val="accent1">
                <a:lumMod val="20000"/>
                <a:lumOff val="80000"/>
              </a:schemeClr>
            </a:solidFill>
          </a:endParaRPr>
        </a:p>
      </dsp:txBody>
      <dsp:txXfrm>
        <a:off x="0" y="4644099"/>
        <a:ext cx="5042550" cy="7739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7C04A-03D6-4D26-BC89-50731DBA27FA}">
      <dsp:nvSpPr>
        <dsp:cNvPr id="0" name=""/>
        <dsp:cNvSpPr/>
      </dsp:nvSpPr>
      <dsp:spPr>
        <a:xfrm>
          <a:off x="0" y="661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CBAAC-A403-4381-A89C-D9830D8F6A99}">
      <dsp:nvSpPr>
        <dsp:cNvPr id="0" name=""/>
        <dsp:cNvSpPr/>
      </dsp:nvSpPr>
      <dsp:spPr>
        <a:xfrm>
          <a:off x="0" y="661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2400" b="0" kern="1200" dirty="0">
              <a:solidFill>
                <a:srgbClr val="009EB9"/>
              </a:solidFill>
            </a:rPr>
            <a:t>Contextualização</a:t>
          </a:r>
          <a:endParaRPr lang="pt-BR" sz="2400" kern="1200" dirty="0">
            <a:solidFill>
              <a:srgbClr val="009EB9"/>
            </a:solidFill>
          </a:endParaRPr>
        </a:p>
      </dsp:txBody>
      <dsp:txXfrm>
        <a:off x="0" y="661"/>
        <a:ext cx="5042550" cy="773906"/>
      </dsp:txXfrm>
    </dsp:sp>
    <dsp:sp modelId="{8BE8D305-86E6-4F5E-B62F-EFDB4918B69C}">
      <dsp:nvSpPr>
        <dsp:cNvPr id="0" name=""/>
        <dsp:cNvSpPr/>
      </dsp:nvSpPr>
      <dsp:spPr>
        <a:xfrm>
          <a:off x="0" y="774567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6FAE1-E45D-4F25-B5F4-A8B9035FDAB4}">
      <dsp:nvSpPr>
        <dsp:cNvPr id="0" name=""/>
        <dsp:cNvSpPr/>
      </dsp:nvSpPr>
      <dsp:spPr>
        <a:xfrm>
          <a:off x="0" y="774567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 dirty="0">
              <a:solidFill>
                <a:schemeClr val="accent1">
                  <a:lumMod val="20000"/>
                  <a:lumOff val="80000"/>
                </a:schemeClr>
              </a:solidFill>
            </a:rPr>
            <a:t>Problema  de  pesquisa</a:t>
          </a:r>
        </a:p>
      </dsp:txBody>
      <dsp:txXfrm>
        <a:off x="0" y="774567"/>
        <a:ext cx="5042550" cy="773906"/>
      </dsp:txXfrm>
    </dsp:sp>
    <dsp:sp modelId="{33450858-DD82-4418-8637-E4C0B51D6488}">
      <dsp:nvSpPr>
        <dsp:cNvPr id="0" name=""/>
        <dsp:cNvSpPr/>
      </dsp:nvSpPr>
      <dsp:spPr>
        <a:xfrm>
          <a:off x="0" y="1548474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DD0EB3-1A62-417D-9596-C4003B122083}">
      <dsp:nvSpPr>
        <dsp:cNvPr id="0" name=""/>
        <dsp:cNvSpPr/>
      </dsp:nvSpPr>
      <dsp:spPr>
        <a:xfrm>
          <a:off x="0" y="1548474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>
              <a:solidFill>
                <a:schemeClr val="accent1">
                  <a:lumMod val="20000"/>
                  <a:lumOff val="80000"/>
                </a:schemeClr>
              </a:solidFill>
            </a:rPr>
            <a:t>Objetivo e proposição</a:t>
          </a:r>
          <a:endParaRPr lang="pt-BR" sz="2400" b="0" kern="1200" dirty="0">
            <a:solidFill>
              <a:schemeClr val="accent1">
                <a:lumMod val="20000"/>
                <a:lumOff val="80000"/>
              </a:schemeClr>
            </a:solidFill>
          </a:endParaRPr>
        </a:p>
      </dsp:txBody>
      <dsp:txXfrm>
        <a:off x="0" y="1548474"/>
        <a:ext cx="5042550" cy="773906"/>
      </dsp:txXfrm>
    </dsp:sp>
    <dsp:sp modelId="{47F93DD0-549F-4766-B095-E4A0AE8B3BEA}">
      <dsp:nvSpPr>
        <dsp:cNvPr id="0" name=""/>
        <dsp:cNvSpPr/>
      </dsp:nvSpPr>
      <dsp:spPr>
        <a:xfrm>
          <a:off x="0" y="2322380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46D1F-6596-474E-B495-F22EB0B2C9D3}">
      <dsp:nvSpPr>
        <dsp:cNvPr id="0" name=""/>
        <dsp:cNvSpPr/>
      </dsp:nvSpPr>
      <dsp:spPr>
        <a:xfrm>
          <a:off x="0" y="2322380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 dirty="0">
              <a:solidFill>
                <a:schemeClr val="accent1">
                  <a:lumMod val="20000"/>
                  <a:lumOff val="80000"/>
                </a:schemeClr>
              </a:solidFill>
            </a:rPr>
            <a:t>Método  de  pesquisa</a:t>
          </a:r>
        </a:p>
      </dsp:txBody>
      <dsp:txXfrm>
        <a:off x="0" y="2322380"/>
        <a:ext cx="5042550" cy="773906"/>
      </dsp:txXfrm>
    </dsp:sp>
    <dsp:sp modelId="{13885672-E544-45D1-9810-D92D692B85F1}">
      <dsp:nvSpPr>
        <dsp:cNvPr id="0" name=""/>
        <dsp:cNvSpPr/>
      </dsp:nvSpPr>
      <dsp:spPr>
        <a:xfrm>
          <a:off x="0" y="3096286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7B4C3-812B-4AAD-9A57-CEC594B14D93}">
      <dsp:nvSpPr>
        <dsp:cNvPr id="0" name=""/>
        <dsp:cNvSpPr/>
      </dsp:nvSpPr>
      <dsp:spPr>
        <a:xfrm>
          <a:off x="0" y="3096286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>
              <a:solidFill>
                <a:schemeClr val="accent1">
                  <a:lumMod val="20000"/>
                  <a:lumOff val="80000"/>
                </a:schemeClr>
              </a:solidFill>
            </a:rPr>
            <a:t>Proposta</a:t>
          </a:r>
          <a:endParaRPr lang="pt-BR" sz="2400" b="0" kern="1200" dirty="0">
            <a:solidFill>
              <a:schemeClr val="accent1">
                <a:lumMod val="20000"/>
                <a:lumOff val="80000"/>
              </a:schemeClr>
            </a:solidFill>
          </a:endParaRPr>
        </a:p>
      </dsp:txBody>
      <dsp:txXfrm>
        <a:off x="0" y="3096286"/>
        <a:ext cx="5042550" cy="773906"/>
      </dsp:txXfrm>
    </dsp:sp>
    <dsp:sp modelId="{836F894D-A67A-42E0-86A9-D6ABC40A48C2}">
      <dsp:nvSpPr>
        <dsp:cNvPr id="0" name=""/>
        <dsp:cNvSpPr/>
      </dsp:nvSpPr>
      <dsp:spPr>
        <a:xfrm>
          <a:off x="0" y="3870192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2FE9E9-793E-44AB-AB78-585DC83DA48B}">
      <dsp:nvSpPr>
        <dsp:cNvPr id="0" name=""/>
        <dsp:cNvSpPr/>
      </dsp:nvSpPr>
      <dsp:spPr>
        <a:xfrm>
          <a:off x="0" y="3870192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>
              <a:solidFill>
                <a:schemeClr val="accent1">
                  <a:lumMod val="20000"/>
                  <a:lumOff val="80000"/>
                </a:schemeClr>
              </a:solidFill>
            </a:rPr>
            <a:t>Experimentos iniciais</a:t>
          </a:r>
          <a:endParaRPr lang="pt-BR" sz="2400" b="0" kern="1200" dirty="0">
            <a:solidFill>
              <a:schemeClr val="accent1">
                <a:lumMod val="20000"/>
                <a:lumOff val="80000"/>
              </a:schemeClr>
            </a:solidFill>
          </a:endParaRPr>
        </a:p>
      </dsp:txBody>
      <dsp:txXfrm>
        <a:off x="0" y="3870192"/>
        <a:ext cx="5042550" cy="773906"/>
      </dsp:txXfrm>
    </dsp:sp>
    <dsp:sp modelId="{03F98338-D2C4-4DEE-BE22-3DE966631A62}">
      <dsp:nvSpPr>
        <dsp:cNvPr id="0" name=""/>
        <dsp:cNvSpPr/>
      </dsp:nvSpPr>
      <dsp:spPr>
        <a:xfrm>
          <a:off x="0" y="4644099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FBA851-660E-4D44-9015-DEB4E68911EC}">
      <dsp:nvSpPr>
        <dsp:cNvPr id="0" name=""/>
        <dsp:cNvSpPr/>
      </dsp:nvSpPr>
      <dsp:spPr>
        <a:xfrm>
          <a:off x="0" y="4644099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>
              <a:solidFill>
                <a:schemeClr val="accent1">
                  <a:lumMod val="20000"/>
                  <a:lumOff val="80000"/>
                </a:schemeClr>
              </a:solidFill>
            </a:rPr>
            <a:t>Considerações finais</a:t>
          </a:r>
          <a:endParaRPr lang="pt-BR" sz="2400" b="0" kern="1200" dirty="0">
            <a:solidFill>
              <a:schemeClr val="accent1">
                <a:lumMod val="20000"/>
                <a:lumOff val="80000"/>
              </a:schemeClr>
            </a:solidFill>
          </a:endParaRPr>
        </a:p>
      </dsp:txBody>
      <dsp:txXfrm>
        <a:off x="0" y="4644099"/>
        <a:ext cx="5042550" cy="77390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7C04A-03D6-4D26-BC89-50731DBA27FA}">
      <dsp:nvSpPr>
        <dsp:cNvPr id="0" name=""/>
        <dsp:cNvSpPr/>
      </dsp:nvSpPr>
      <dsp:spPr>
        <a:xfrm>
          <a:off x="0" y="661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CBAAC-A403-4381-A89C-D9830D8F6A99}">
      <dsp:nvSpPr>
        <dsp:cNvPr id="0" name=""/>
        <dsp:cNvSpPr/>
      </dsp:nvSpPr>
      <dsp:spPr>
        <a:xfrm>
          <a:off x="0" y="661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2400" b="0" kern="1200" dirty="0">
              <a:solidFill>
                <a:schemeClr val="accent1">
                  <a:lumMod val="20000"/>
                  <a:lumOff val="80000"/>
                </a:schemeClr>
              </a:solidFill>
            </a:rPr>
            <a:t>Contextualização</a:t>
          </a:r>
          <a:endParaRPr lang="pt-BR" sz="2400" kern="1200" dirty="0">
            <a:solidFill>
              <a:schemeClr val="accent1">
                <a:lumMod val="20000"/>
                <a:lumOff val="80000"/>
              </a:schemeClr>
            </a:solidFill>
          </a:endParaRPr>
        </a:p>
      </dsp:txBody>
      <dsp:txXfrm>
        <a:off x="0" y="661"/>
        <a:ext cx="5042550" cy="773906"/>
      </dsp:txXfrm>
    </dsp:sp>
    <dsp:sp modelId="{8BE8D305-86E6-4F5E-B62F-EFDB4918B69C}">
      <dsp:nvSpPr>
        <dsp:cNvPr id="0" name=""/>
        <dsp:cNvSpPr/>
      </dsp:nvSpPr>
      <dsp:spPr>
        <a:xfrm>
          <a:off x="0" y="774567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6FAE1-E45D-4F25-B5F4-A8B9035FDAB4}">
      <dsp:nvSpPr>
        <dsp:cNvPr id="0" name=""/>
        <dsp:cNvSpPr/>
      </dsp:nvSpPr>
      <dsp:spPr>
        <a:xfrm>
          <a:off x="0" y="774567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 dirty="0">
              <a:solidFill>
                <a:schemeClr val="accent1">
                  <a:lumMod val="20000"/>
                  <a:lumOff val="80000"/>
                </a:schemeClr>
              </a:solidFill>
            </a:rPr>
            <a:t>Problema  de  pesquisa</a:t>
          </a:r>
        </a:p>
      </dsp:txBody>
      <dsp:txXfrm>
        <a:off x="0" y="774567"/>
        <a:ext cx="5042550" cy="773906"/>
      </dsp:txXfrm>
    </dsp:sp>
    <dsp:sp modelId="{33450858-DD82-4418-8637-E4C0B51D6488}">
      <dsp:nvSpPr>
        <dsp:cNvPr id="0" name=""/>
        <dsp:cNvSpPr/>
      </dsp:nvSpPr>
      <dsp:spPr>
        <a:xfrm>
          <a:off x="0" y="1548474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DD0EB3-1A62-417D-9596-C4003B122083}">
      <dsp:nvSpPr>
        <dsp:cNvPr id="0" name=""/>
        <dsp:cNvSpPr/>
      </dsp:nvSpPr>
      <dsp:spPr>
        <a:xfrm>
          <a:off x="0" y="1548474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>
              <a:solidFill>
                <a:schemeClr val="accent1">
                  <a:lumMod val="20000"/>
                  <a:lumOff val="80000"/>
                </a:schemeClr>
              </a:solidFill>
            </a:rPr>
            <a:t>Objetivo e proposição</a:t>
          </a:r>
          <a:endParaRPr lang="pt-BR" sz="2400" b="0" kern="1200" dirty="0">
            <a:solidFill>
              <a:schemeClr val="accent1">
                <a:lumMod val="20000"/>
                <a:lumOff val="80000"/>
              </a:schemeClr>
            </a:solidFill>
          </a:endParaRPr>
        </a:p>
      </dsp:txBody>
      <dsp:txXfrm>
        <a:off x="0" y="1548474"/>
        <a:ext cx="5042550" cy="773906"/>
      </dsp:txXfrm>
    </dsp:sp>
    <dsp:sp modelId="{47F93DD0-549F-4766-B095-E4A0AE8B3BEA}">
      <dsp:nvSpPr>
        <dsp:cNvPr id="0" name=""/>
        <dsp:cNvSpPr/>
      </dsp:nvSpPr>
      <dsp:spPr>
        <a:xfrm>
          <a:off x="0" y="2322380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46D1F-6596-474E-B495-F22EB0B2C9D3}">
      <dsp:nvSpPr>
        <dsp:cNvPr id="0" name=""/>
        <dsp:cNvSpPr/>
      </dsp:nvSpPr>
      <dsp:spPr>
        <a:xfrm>
          <a:off x="0" y="2322380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 dirty="0">
              <a:solidFill>
                <a:schemeClr val="accent1">
                  <a:lumMod val="20000"/>
                  <a:lumOff val="80000"/>
                </a:schemeClr>
              </a:solidFill>
            </a:rPr>
            <a:t>Método  de  pesquisa</a:t>
          </a:r>
        </a:p>
      </dsp:txBody>
      <dsp:txXfrm>
        <a:off x="0" y="2322380"/>
        <a:ext cx="5042550" cy="773906"/>
      </dsp:txXfrm>
    </dsp:sp>
    <dsp:sp modelId="{13885672-E544-45D1-9810-D92D692B85F1}">
      <dsp:nvSpPr>
        <dsp:cNvPr id="0" name=""/>
        <dsp:cNvSpPr/>
      </dsp:nvSpPr>
      <dsp:spPr>
        <a:xfrm>
          <a:off x="0" y="3096286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7B4C3-812B-4AAD-9A57-CEC594B14D93}">
      <dsp:nvSpPr>
        <dsp:cNvPr id="0" name=""/>
        <dsp:cNvSpPr/>
      </dsp:nvSpPr>
      <dsp:spPr>
        <a:xfrm>
          <a:off x="0" y="3096286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 dirty="0">
              <a:solidFill>
                <a:schemeClr val="accent1">
                  <a:lumMod val="20000"/>
                  <a:lumOff val="80000"/>
                </a:schemeClr>
              </a:solidFill>
            </a:rPr>
            <a:t>Proposta</a:t>
          </a:r>
        </a:p>
      </dsp:txBody>
      <dsp:txXfrm>
        <a:off x="0" y="3096286"/>
        <a:ext cx="5042550" cy="773906"/>
      </dsp:txXfrm>
    </dsp:sp>
    <dsp:sp modelId="{836F894D-A67A-42E0-86A9-D6ABC40A48C2}">
      <dsp:nvSpPr>
        <dsp:cNvPr id="0" name=""/>
        <dsp:cNvSpPr/>
      </dsp:nvSpPr>
      <dsp:spPr>
        <a:xfrm>
          <a:off x="0" y="3870192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2FE9E9-793E-44AB-AB78-585DC83DA48B}">
      <dsp:nvSpPr>
        <dsp:cNvPr id="0" name=""/>
        <dsp:cNvSpPr/>
      </dsp:nvSpPr>
      <dsp:spPr>
        <a:xfrm>
          <a:off x="0" y="3870192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>
              <a:solidFill>
                <a:srgbClr val="009EB9"/>
              </a:solidFill>
            </a:rPr>
            <a:t>Experimentos iniciais</a:t>
          </a:r>
          <a:endParaRPr lang="pt-BR" sz="2400" b="0" kern="1200" dirty="0">
            <a:solidFill>
              <a:srgbClr val="009EB9"/>
            </a:solidFill>
          </a:endParaRPr>
        </a:p>
      </dsp:txBody>
      <dsp:txXfrm>
        <a:off x="0" y="3870192"/>
        <a:ext cx="5042550" cy="773906"/>
      </dsp:txXfrm>
    </dsp:sp>
    <dsp:sp modelId="{03F98338-D2C4-4DEE-BE22-3DE966631A62}">
      <dsp:nvSpPr>
        <dsp:cNvPr id="0" name=""/>
        <dsp:cNvSpPr/>
      </dsp:nvSpPr>
      <dsp:spPr>
        <a:xfrm>
          <a:off x="0" y="4644099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FBA851-660E-4D44-9015-DEB4E68911EC}">
      <dsp:nvSpPr>
        <dsp:cNvPr id="0" name=""/>
        <dsp:cNvSpPr/>
      </dsp:nvSpPr>
      <dsp:spPr>
        <a:xfrm>
          <a:off x="0" y="4644099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>
              <a:solidFill>
                <a:schemeClr val="accent1">
                  <a:lumMod val="20000"/>
                  <a:lumOff val="80000"/>
                </a:schemeClr>
              </a:solidFill>
            </a:rPr>
            <a:t>Considerações finais</a:t>
          </a:r>
          <a:endParaRPr lang="pt-BR" sz="2400" b="0" kern="1200" dirty="0">
            <a:solidFill>
              <a:schemeClr val="accent1">
                <a:lumMod val="20000"/>
                <a:lumOff val="80000"/>
              </a:schemeClr>
            </a:solidFill>
          </a:endParaRPr>
        </a:p>
      </dsp:txBody>
      <dsp:txXfrm>
        <a:off x="0" y="4644099"/>
        <a:ext cx="5042550" cy="77390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7C04A-03D6-4D26-BC89-50731DBA27FA}">
      <dsp:nvSpPr>
        <dsp:cNvPr id="0" name=""/>
        <dsp:cNvSpPr/>
      </dsp:nvSpPr>
      <dsp:spPr>
        <a:xfrm>
          <a:off x="0" y="661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CBAAC-A403-4381-A89C-D9830D8F6A99}">
      <dsp:nvSpPr>
        <dsp:cNvPr id="0" name=""/>
        <dsp:cNvSpPr/>
      </dsp:nvSpPr>
      <dsp:spPr>
        <a:xfrm>
          <a:off x="0" y="661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2400" b="0" kern="1200" dirty="0">
              <a:solidFill>
                <a:schemeClr val="accent1">
                  <a:lumMod val="20000"/>
                  <a:lumOff val="80000"/>
                </a:schemeClr>
              </a:solidFill>
            </a:rPr>
            <a:t>Contextualização</a:t>
          </a:r>
          <a:endParaRPr lang="pt-BR" sz="2400" kern="1200" dirty="0">
            <a:solidFill>
              <a:schemeClr val="accent1">
                <a:lumMod val="20000"/>
                <a:lumOff val="80000"/>
              </a:schemeClr>
            </a:solidFill>
          </a:endParaRPr>
        </a:p>
      </dsp:txBody>
      <dsp:txXfrm>
        <a:off x="0" y="661"/>
        <a:ext cx="5042550" cy="773906"/>
      </dsp:txXfrm>
    </dsp:sp>
    <dsp:sp modelId="{8BE8D305-86E6-4F5E-B62F-EFDB4918B69C}">
      <dsp:nvSpPr>
        <dsp:cNvPr id="0" name=""/>
        <dsp:cNvSpPr/>
      </dsp:nvSpPr>
      <dsp:spPr>
        <a:xfrm>
          <a:off x="0" y="774567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6FAE1-E45D-4F25-B5F4-A8B9035FDAB4}">
      <dsp:nvSpPr>
        <dsp:cNvPr id="0" name=""/>
        <dsp:cNvSpPr/>
      </dsp:nvSpPr>
      <dsp:spPr>
        <a:xfrm>
          <a:off x="0" y="774567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 dirty="0">
              <a:solidFill>
                <a:schemeClr val="accent1">
                  <a:lumMod val="20000"/>
                  <a:lumOff val="80000"/>
                </a:schemeClr>
              </a:solidFill>
            </a:rPr>
            <a:t>Problema  de  pesquisa</a:t>
          </a:r>
        </a:p>
      </dsp:txBody>
      <dsp:txXfrm>
        <a:off x="0" y="774567"/>
        <a:ext cx="5042550" cy="773906"/>
      </dsp:txXfrm>
    </dsp:sp>
    <dsp:sp modelId="{33450858-DD82-4418-8637-E4C0B51D6488}">
      <dsp:nvSpPr>
        <dsp:cNvPr id="0" name=""/>
        <dsp:cNvSpPr/>
      </dsp:nvSpPr>
      <dsp:spPr>
        <a:xfrm>
          <a:off x="0" y="1548474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DD0EB3-1A62-417D-9596-C4003B122083}">
      <dsp:nvSpPr>
        <dsp:cNvPr id="0" name=""/>
        <dsp:cNvSpPr/>
      </dsp:nvSpPr>
      <dsp:spPr>
        <a:xfrm>
          <a:off x="0" y="1548474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>
              <a:solidFill>
                <a:schemeClr val="accent1">
                  <a:lumMod val="20000"/>
                  <a:lumOff val="80000"/>
                </a:schemeClr>
              </a:solidFill>
            </a:rPr>
            <a:t>Objetivo e proposição</a:t>
          </a:r>
          <a:endParaRPr lang="pt-BR" sz="2400" b="0" kern="1200" dirty="0">
            <a:solidFill>
              <a:schemeClr val="accent1">
                <a:lumMod val="20000"/>
                <a:lumOff val="80000"/>
              </a:schemeClr>
            </a:solidFill>
          </a:endParaRPr>
        </a:p>
      </dsp:txBody>
      <dsp:txXfrm>
        <a:off x="0" y="1548474"/>
        <a:ext cx="5042550" cy="773906"/>
      </dsp:txXfrm>
    </dsp:sp>
    <dsp:sp modelId="{47F93DD0-549F-4766-B095-E4A0AE8B3BEA}">
      <dsp:nvSpPr>
        <dsp:cNvPr id="0" name=""/>
        <dsp:cNvSpPr/>
      </dsp:nvSpPr>
      <dsp:spPr>
        <a:xfrm>
          <a:off x="0" y="2322380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46D1F-6596-474E-B495-F22EB0B2C9D3}">
      <dsp:nvSpPr>
        <dsp:cNvPr id="0" name=""/>
        <dsp:cNvSpPr/>
      </dsp:nvSpPr>
      <dsp:spPr>
        <a:xfrm>
          <a:off x="0" y="2322380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 dirty="0">
              <a:solidFill>
                <a:schemeClr val="accent1">
                  <a:lumMod val="20000"/>
                  <a:lumOff val="80000"/>
                </a:schemeClr>
              </a:solidFill>
            </a:rPr>
            <a:t>Método  de  pesquisa</a:t>
          </a:r>
        </a:p>
      </dsp:txBody>
      <dsp:txXfrm>
        <a:off x="0" y="2322380"/>
        <a:ext cx="5042550" cy="773906"/>
      </dsp:txXfrm>
    </dsp:sp>
    <dsp:sp modelId="{13885672-E544-45D1-9810-D92D692B85F1}">
      <dsp:nvSpPr>
        <dsp:cNvPr id="0" name=""/>
        <dsp:cNvSpPr/>
      </dsp:nvSpPr>
      <dsp:spPr>
        <a:xfrm>
          <a:off x="0" y="3096286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7B4C3-812B-4AAD-9A57-CEC594B14D93}">
      <dsp:nvSpPr>
        <dsp:cNvPr id="0" name=""/>
        <dsp:cNvSpPr/>
      </dsp:nvSpPr>
      <dsp:spPr>
        <a:xfrm>
          <a:off x="0" y="3096286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 dirty="0">
              <a:solidFill>
                <a:schemeClr val="accent1">
                  <a:lumMod val="20000"/>
                  <a:lumOff val="80000"/>
                </a:schemeClr>
              </a:solidFill>
            </a:rPr>
            <a:t>Proposta</a:t>
          </a:r>
        </a:p>
      </dsp:txBody>
      <dsp:txXfrm>
        <a:off x="0" y="3096286"/>
        <a:ext cx="5042550" cy="773906"/>
      </dsp:txXfrm>
    </dsp:sp>
    <dsp:sp modelId="{836F894D-A67A-42E0-86A9-D6ABC40A48C2}">
      <dsp:nvSpPr>
        <dsp:cNvPr id="0" name=""/>
        <dsp:cNvSpPr/>
      </dsp:nvSpPr>
      <dsp:spPr>
        <a:xfrm>
          <a:off x="0" y="3870192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2FE9E9-793E-44AB-AB78-585DC83DA48B}">
      <dsp:nvSpPr>
        <dsp:cNvPr id="0" name=""/>
        <dsp:cNvSpPr/>
      </dsp:nvSpPr>
      <dsp:spPr>
        <a:xfrm>
          <a:off x="0" y="3870192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 dirty="0">
              <a:solidFill>
                <a:schemeClr val="accent1">
                  <a:lumMod val="20000"/>
                  <a:lumOff val="80000"/>
                </a:schemeClr>
              </a:solidFill>
            </a:rPr>
            <a:t>Experimentos iniciais</a:t>
          </a:r>
        </a:p>
      </dsp:txBody>
      <dsp:txXfrm>
        <a:off x="0" y="3870192"/>
        <a:ext cx="5042550" cy="773906"/>
      </dsp:txXfrm>
    </dsp:sp>
    <dsp:sp modelId="{03F98338-D2C4-4DEE-BE22-3DE966631A62}">
      <dsp:nvSpPr>
        <dsp:cNvPr id="0" name=""/>
        <dsp:cNvSpPr/>
      </dsp:nvSpPr>
      <dsp:spPr>
        <a:xfrm>
          <a:off x="0" y="4644099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FBA851-660E-4D44-9015-DEB4E68911EC}">
      <dsp:nvSpPr>
        <dsp:cNvPr id="0" name=""/>
        <dsp:cNvSpPr/>
      </dsp:nvSpPr>
      <dsp:spPr>
        <a:xfrm>
          <a:off x="0" y="4644099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>
              <a:solidFill>
                <a:srgbClr val="009EB9"/>
              </a:solidFill>
            </a:rPr>
            <a:t>Considerações finais</a:t>
          </a:r>
          <a:endParaRPr lang="pt-BR" sz="2400" b="0" kern="1200" dirty="0">
            <a:solidFill>
              <a:srgbClr val="009EB9"/>
            </a:solidFill>
          </a:endParaRPr>
        </a:p>
      </dsp:txBody>
      <dsp:txXfrm>
        <a:off x="0" y="4644099"/>
        <a:ext cx="5042550" cy="7739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7C04A-03D6-4D26-BC89-50731DBA27FA}">
      <dsp:nvSpPr>
        <dsp:cNvPr id="0" name=""/>
        <dsp:cNvSpPr/>
      </dsp:nvSpPr>
      <dsp:spPr>
        <a:xfrm>
          <a:off x="0" y="661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CBAAC-A403-4381-A89C-D9830D8F6A99}">
      <dsp:nvSpPr>
        <dsp:cNvPr id="0" name=""/>
        <dsp:cNvSpPr/>
      </dsp:nvSpPr>
      <dsp:spPr>
        <a:xfrm>
          <a:off x="0" y="661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2400" b="0" kern="1200" dirty="0">
              <a:solidFill>
                <a:schemeClr val="accent1">
                  <a:lumMod val="20000"/>
                  <a:lumOff val="80000"/>
                </a:schemeClr>
              </a:solidFill>
            </a:rPr>
            <a:t>Contextualização</a:t>
          </a:r>
          <a:endParaRPr lang="pt-BR" sz="2400" kern="1200" dirty="0">
            <a:solidFill>
              <a:schemeClr val="accent1">
                <a:lumMod val="20000"/>
                <a:lumOff val="80000"/>
              </a:schemeClr>
            </a:solidFill>
          </a:endParaRPr>
        </a:p>
      </dsp:txBody>
      <dsp:txXfrm>
        <a:off x="0" y="661"/>
        <a:ext cx="5042550" cy="773906"/>
      </dsp:txXfrm>
    </dsp:sp>
    <dsp:sp modelId="{8BE8D305-86E6-4F5E-B62F-EFDB4918B69C}">
      <dsp:nvSpPr>
        <dsp:cNvPr id="0" name=""/>
        <dsp:cNvSpPr/>
      </dsp:nvSpPr>
      <dsp:spPr>
        <a:xfrm>
          <a:off x="0" y="774567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6FAE1-E45D-4F25-B5F4-A8B9035FDAB4}">
      <dsp:nvSpPr>
        <dsp:cNvPr id="0" name=""/>
        <dsp:cNvSpPr/>
      </dsp:nvSpPr>
      <dsp:spPr>
        <a:xfrm>
          <a:off x="0" y="774567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 dirty="0">
              <a:solidFill>
                <a:srgbClr val="009EB9"/>
              </a:solidFill>
            </a:rPr>
            <a:t>Problema  de  pesquisa</a:t>
          </a:r>
        </a:p>
      </dsp:txBody>
      <dsp:txXfrm>
        <a:off x="0" y="774567"/>
        <a:ext cx="5042550" cy="773906"/>
      </dsp:txXfrm>
    </dsp:sp>
    <dsp:sp modelId="{33450858-DD82-4418-8637-E4C0B51D6488}">
      <dsp:nvSpPr>
        <dsp:cNvPr id="0" name=""/>
        <dsp:cNvSpPr/>
      </dsp:nvSpPr>
      <dsp:spPr>
        <a:xfrm>
          <a:off x="0" y="1548474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DD0EB3-1A62-417D-9596-C4003B122083}">
      <dsp:nvSpPr>
        <dsp:cNvPr id="0" name=""/>
        <dsp:cNvSpPr/>
      </dsp:nvSpPr>
      <dsp:spPr>
        <a:xfrm>
          <a:off x="0" y="1548474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 dirty="0">
              <a:solidFill>
                <a:schemeClr val="accent1">
                  <a:lumMod val="20000"/>
                  <a:lumOff val="80000"/>
                </a:schemeClr>
              </a:solidFill>
            </a:rPr>
            <a:t>Objetivo e proposição</a:t>
          </a:r>
        </a:p>
      </dsp:txBody>
      <dsp:txXfrm>
        <a:off x="0" y="1548474"/>
        <a:ext cx="5042550" cy="773906"/>
      </dsp:txXfrm>
    </dsp:sp>
    <dsp:sp modelId="{47F93DD0-549F-4766-B095-E4A0AE8B3BEA}">
      <dsp:nvSpPr>
        <dsp:cNvPr id="0" name=""/>
        <dsp:cNvSpPr/>
      </dsp:nvSpPr>
      <dsp:spPr>
        <a:xfrm>
          <a:off x="0" y="2322380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46D1F-6596-474E-B495-F22EB0B2C9D3}">
      <dsp:nvSpPr>
        <dsp:cNvPr id="0" name=""/>
        <dsp:cNvSpPr/>
      </dsp:nvSpPr>
      <dsp:spPr>
        <a:xfrm>
          <a:off x="0" y="2322380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 dirty="0">
              <a:solidFill>
                <a:schemeClr val="accent1">
                  <a:lumMod val="20000"/>
                  <a:lumOff val="80000"/>
                </a:schemeClr>
              </a:solidFill>
            </a:rPr>
            <a:t>Método  de  pesquisa</a:t>
          </a:r>
        </a:p>
      </dsp:txBody>
      <dsp:txXfrm>
        <a:off x="0" y="2322380"/>
        <a:ext cx="5042550" cy="773906"/>
      </dsp:txXfrm>
    </dsp:sp>
    <dsp:sp modelId="{13885672-E544-45D1-9810-D92D692B85F1}">
      <dsp:nvSpPr>
        <dsp:cNvPr id="0" name=""/>
        <dsp:cNvSpPr/>
      </dsp:nvSpPr>
      <dsp:spPr>
        <a:xfrm>
          <a:off x="0" y="3096286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7B4C3-812B-4AAD-9A57-CEC594B14D93}">
      <dsp:nvSpPr>
        <dsp:cNvPr id="0" name=""/>
        <dsp:cNvSpPr/>
      </dsp:nvSpPr>
      <dsp:spPr>
        <a:xfrm>
          <a:off x="0" y="3096286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>
              <a:solidFill>
                <a:schemeClr val="accent1">
                  <a:lumMod val="20000"/>
                  <a:lumOff val="80000"/>
                </a:schemeClr>
              </a:solidFill>
            </a:rPr>
            <a:t>Proposta</a:t>
          </a:r>
          <a:endParaRPr lang="pt-BR" sz="2400" b="0" kern="1200" dirty="0">
            <a:solidFill>
              <a:schemeClr val="accent1">
                <a:lumMod val="20000"/>
                <a:lumOff val="80000"/>
              </a:schemeClr>
            </a:solidFill>
          </a:endParaRPr>
        </a:p>
      </dsp:txBody>
      <dsp:txXfrm>
        <a:off x="0" y="3096286"/>
        <a:ext cx="5042550" cy="773906"/>
      </dsp:txXfrm>
    </dsp:sp>
    <dsp:sp modelId="{836F894D-A67A-42E0-86A9-D6ABC40A48C2}">
      <dsp:nvSpPr>
        <dsp:cNvPr id="0" name=""/>
        <dsp:cNvSpPr/>
      </dsp:nvSpPr>
      <dsp:spPr>
        <a:xfrm>
          <a:off x="0" y="3870192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2FE9E9-793E-44AB-AB78-585DC83DA48B}">
      <dsp:nvSpPr>
        <dsp:cNvPr id="0" name=""/>
        <dsp:cNvSpPr/>
      </dsp:nvSpPr>
      <dsp:spPr>
        <a:xfrm>
          <a:off x="0" y="3870192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>
              <a:solidFill>
                <a:schemeClr val="accent1">
                  <a:lumMod val="20000"/>
                  <a:lumOff val="80000"/>
                </a:schemeClr>
              </a:solidFill>
            </a:rPr>
            <a:t>Experimentos iniciais</a:t>
          </a:r>
          <a:endParaRPr lang="pt-BR" sz="2400" b="0" kern="1200" dirty="0">
            <a:solidFill>
              <a:schemeClr val="accent1">
                <a:lumMod val="20000"/>
                <a:lumOff val="80000"/>
              </a:schemeClr>
            </a:solidFill>
          </a:endParaRPr>
        </a:p>
      </dsp:txBody>
      <dsp:txXfrm>
        <a:off x="0" y="3870192"/>
        <a:ext cx="5042550" cy="773906"/>
      </dsp:txXfrm>
    </dsp:sp>
    <dsp:sp modelId="{03F98338-D2C4-4DEE-BE22-3DE966631A62}">
      <dsp:nvSpPr>
        <dsp:cNvPr id="0" name=""/>
        <dsp:cNvSpPr/>
      </dsp:nvSpPr>
      <dsp:spPr>
        <a:xfrm>
          <a:off x="0" y="4644099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FBA851-660E-4D44-9015-DEB4E68911EC}">
      <dsp:nvSpPr>
        <dsp:cNvPr id="0" name=""/>
        <dsp:cNvSpPr/>
      </dsp:nvSpPr>
      <dsp:spPr>
        <a:xfrm>
          <a:off x="0" y="4644099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>
              <a:solidFill>
                <a:schemeClr val="accent1">
                  <a:lumMod val="20000"/>
                  <a:lumOff val="80000"/>
                </a:schemeClr>
              </a:solidFill>
            </a:rPr>
            <a:t>Considerações finais</a:t>
          </a:r>
          <a:endParaRPr lang="pt-BR" sz="2400" b="0" kern="1200" dirty="0">
            <a:solidFill>
              <a:schemeClr val="accent1">
                <a:lumMod val="20000"/>
                <a:lumOff val="80000"/>
              </a:schemeClr>
            </a:solidFill>
          </a:endParaRPr>
        </a:p>
      </dsp:txBody>
      <dsp:txXfrm>
        <a:off x="0" y="4644099"/>
        <a:ext cx="5042550" cy="7739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37C87-140C-4809-A2AB-87D876EFBE07}">
      <dsp:nvSpPr>
        <dsp:cNvPr id="0" name=""/>
        <dsp:cNvSpPr/>
      </dsp:nvSpPr>
      <dsp:spPr>
        <a:xfrm>
          <a:off x="264013" y="1233"/>
          <a:ext cx="1618904" cy="460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Tarefa</a:t>
          </a:r>
        </a:p>
      </dsp:txBody>
      <dsp:txXfrm>
        <a:off x="277497" y="14717"/>
        <a:ext cx="1591936" cy="433418"/>
      </dsp:txXfrm>
    </dsp:sp>
    <dsp:sp modelId="{74E06FF0-1E6D-4F8F-84F7-9BD8A2832D74}">
      <dsp:nvSpPr>
        <dsp:cNvPr id="0" name=""/>
        <dsp:cNvSpPr/>
      </dsp:nvSpPr>
      <dsp:spPr>
        <a:xfrm>
          <a:off x="425903" y="461620"/>
          <a:ext cx="161890" cy="269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534"/>
              </a:lnTo>
              <a:lnTo>
                <a:pt x="161890" y="2695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BD2AB8-7E56-495D-B9CC-20DAA22BD75E}">
      <dsp:nvSpPr>
        <dsp:cNvPr id="0" name=""/>
        <dsp:cNvSpPr/>
      </dsp:nvSpPr>
      <dsp:spPr>
        <a:xfrm>
          <a:off x="587794" y="551465"/>
          <a:ext cx="1495910" cy="359379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tx1"/>
              </a:solidFill>
            </a:rPr>
            <a:t>Detecção</a:t>
          </a:r>
        </a:p>
      </dsp:txBody>
      <dsp:txXfrm>
        <a:off x="598320" y="561991"/>
        <a:ext cx="1474858" cy="338327"/>
      </dsp:txXfrm>
    </dsp:sp>
    <dsp:sp modelId="{6D2890ED-3BB3-445A-A7A9-3B9A65813370}">
      <dsp:nvSpPr>
        <dsp:cNvPr id="0" name=""/>
        <dsp:cNvSpPr/>
      </dsp:nvSpPr>
      <dsp:spPr>
        <a:xfrm>
          <a:off x="425903" y="461620"/>
          <a:ext cx="161890" cy="718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8759"/>
              </a:lnTo>
              <a:lnTo>
                <a:pt x="161890" y="718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2A6D5-57D1-4B96-8EF2-698C2082C547}">
      <dsp:nvSpPr>
        <dsp:cNvPr id="0" name=""/>
        <dsp:cNvSpPr/>
      </dsp:nvSpPr>
      <dsp:spPr>
        <a:xfrm>
          <a:off x="587794" y="1000690"/>
          <a:ext cx="1495910" cy="359379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tx1"/>
              </a:solidFill>
            </a:rPr>
            <a:t>Localização</a:t>
          </a:r>
        </a:p>
      </dsp:txBody>
      <dsp:txXfrm>
        <a:off x="598320" y="1011216"/>
        <a:ext cx="1474858" cy="338327"/>
      </dsp:txXfrm>
    </dsp:sp>
    <dsp:sp modelId="{46953366-8757-41EF-AB20-9E7E66581B90}">
      <dsp:nvSpPr>
        <dsp:cNvPr id="0" name=""/>
        <dsp:cNvSpPr/>
      </dsp:nvSpPr>
      <dsp:spPr>
        <a:xfrm>
          <a:off x="425903" y="461620"/>
          <a:ext cx="161890" cy="1167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7983"/>
              </a:lnTo>
              <a:lnTo>
                <a:pt x="161890" y="11679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30BB78-5999-408F-AD63-F6E78944B845}">
      <dsp:nvSpPr>
        <dsp:cNvPr id="0" name=""/>
        <dsp:cNvSpPr/>
      </dsp:nvSpPr>
      <dsp:spPr>
        <a:xfrm>
          <a:off x="587794" y="1449914"/>
          <a:ext cx="1495910" cy="359379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tx1"/>
              </a:solidFill>
            </a:rPr>
            <a:t>Caracterização</a:t>
          </a:r>
        </a:p>
      </dsp:txBody>
      <dsp:txXfrm>
        <a:off x="598320" y="1460440"/>
        <a:ext cx="1474858" cy="338327"/>
      </dsp:txXfrm>
    </dsp:sp>
    <dsp:sp modelId="{026EC94D-E85C-43F6-9DC6-C8F67EC49096}">
      <dsp:nvSpPr>
        <dsp:cNvPr id="0" name=""/>
        <dsp:cNvSpPr/>
      </dsp:nvSpPr>
      <dsp:spPr>
        <a:xfrm>
          <a:off x="425903" y="461620"/>
          <a:ext cx="161890" cy="1617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7208"/>
              </a:lnTo>
              <a:lnTo>
                <a:pt x="161890" y="16172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AD730-E0E6-406C-8548-6CB8ABEB4C7B}">
      <dsp:nvSpPr>
        <dsp:cNvPr id="0" name=""/>
        <dsp:cNvSpPr/>
      </dsp:nvSpPr>
      <dsp:spPr>
        <a:xfrm>
          <a:off x="587794" y="1899139"/>
          <a:ext cx="1495910" cy="359379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tx1"/>
              </a:solidFill>
            </a:rPr>
            <a:t>Explicação</a:t>
          </a:r>
        </a:p>
      </dsp:txBody>
      <dsp:txXfrm>
        <a:off x="598320" y="1909665"/>
        <a:ext cx="1474858" cy="3383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37C87-140C-4809-A2AB-87D876EFBE07}">
      <dsp:nvSpPr>
        <dsp:cNvPr id="0" name=""/>
        <dsp:cNvSpPr/>
      </dsp:nvSpPr>
      <dsp:spPr>
        <a:xfrm>
          <a:off x="116340" y="1633"/>
          <a:ext cx="2159998" cy="460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Tipo de mudança</a:t>
          </a:r>
        </a:p>
      </dsp:txBody>
      <dsp:txXfrm>
        <a:off x="129819" y="15112"/>
        <a:ext cx="2133040" cy="433265"/>
      </dsp:txXfrm>
    </dsp:sp>
    <dsp:sp modelId="{74E06FF0-1E6D-4F8F-84F7-9BD8A2832D74}">
      <dsp:nvSpPr>
        <dsp:cNvPr id="0" name=""/>
        <dsp:cNvSpPr/>
      </dsp:nvSpPr>
      <dsp:spPr>
        <a:xfrm>
          <a:off x="332340" y="461857"/>
          <a:ext cx="215999" cy="269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439"/>
              </a:lnTo>
              <a:lnTo>
                <a:pt x="215999" y="2694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BD2AB8-7E56-495D-B9CC-20DAA22BD75E}">
      <dsp:nvSpPr>
        <dsp:cNvPr id="0" name=""/>
        <dsp:cNvSpPr/>
      </dsp:nvSpPr>
      <dsp:spPr>
        <a:xfrm>
          <a:off x="548340" y="551670"/>
          <a:ext cx="1495381" cy="359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Súbita ou abrupta</a:t>
          </a:r>
        </a:p>
      </dsp:txBody>
      <dsp:txXfrm>
        <a:off x="558862" y="562192"/>
        <a:ext cx="1474337" cy="338208"/>
      </dsp:txXfrm>
    </dsp:sp>
    <dsp:sp modelId="{6D2890ED-3BB3-445A-A7A9-3B9A65813370}">
      <dsp:nvSpPr>
        <dsp:cNvPr id="0" name=""/>
        <dsp:cNvSpPr/>
      </dsp:nvSpPr>
      <dsp:spPr>
        <a:xfrm>
          <a:off x="332340" y="461857"/>
          <a:ext cx="215999" cy="7185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8504"/>
              </a:lnTo>
              <a:lnTo>
                <a:pt x="215999" y="7185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2A6D5-57D1-4B96-8EF2-698C2082C547}">
      <dsp:nvSpPr>
        <dsp:cNvPr id="0" name=""/>
        <dsp:cNvSpPr/>
      </dsp:nvSpPr>
      <dsp:spPr>
        <a:xfrm>
          <a:off x="548340" y="1000736"/>
          <a:ext cx="1495381" cy="359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Incremental</a:t>
          </a:r>
        </a:p>
      </dsp:txBody>
      <dsp:txXfrm>
        <a:off x="558862" y="1011258"/>
        <a:ext cx="1474337" cy="338208"/>
      </dsp:txXfrm>
    </dsp:sp>
    <dsp:sp modelId="{46953366-8757-41EF-AB20-9E7E66581B90}">
      <dsp:nvSpPr>
        <dsp:cNvPr id="0" name=""/>
        <dsp:cNvSpPr/>
      </dsp:nvSpPr>
      <dsp:spPr>
        <a:xfrm>
          <a:off x="332340" y="461857"/>
          <a:ext cx="215999" cy="1167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7570"/>
              </a:lnTo>
              <a:lnTo>
                <a:pt x="215999" y="11675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30BB78-5999-408F-AD63-F6E78944B845}">
      <dsp:nvSpPr>
        <dsp:cNvPr id="0" name=""/>
        <dsp:cNvSpPr/>
      </dsp:nvSpPr>
      <dsp:spPr>
        <a:xfrm>
          <a:off x="548340" y="1449801"/>
          <a:ext cx="1495381" cy="359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Gradual</a:t>
          </a:r>
        </a:p>
      </dsp:txBody>
      <dsp:txXfrm>
        <a:off x="558862" y="1460323"/>
        <a:ext cx="1474337" cy="338208"/>
      </dsp:txXfrm>
    </dsp:sp>
    <dsp:sp modelId="{026EC94D-E85C-43F6-9DC6-C8F67EC49096}">
      <dsp:nvSpPr>
        <dsp:cNvPr id="0" name=""/>
        <dsp:cNvSpPr/>
      </dsp:nvSpPr>
      <dsp:spPr>
        <a:xfrm>
          <a:off x="332340" y="461857"/>
          <a:ext cx="215999" cy="1616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6636"/>
              </a:lnTo>
              <a:lnTo>
                <a:pt x="215999" y="16166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AD730-E0E6-406C-8548-6CB8ABEB4C7B}">
      <dsp:nvSpPr>
        <dsp:cNvPr id="0" name=""/>
        <dsp:cNvSpPr/>
      </dsp:nvSpPr>
      <dsp:spPr>
        <a:xfrm>
          <a:off x="548340" y="1898867"/>
          <a:ext cx="1495381" cy="359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Recorrente</a:t>
          </a:r>
        </a:p>
      </dsp:txBody>
      <dsp:txXfrm>
        <a:off x="558862" y="1909389"/>
        <a:ext cx="1474337" cy="3382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37C87-140C-4809-A2AB-87D876EFBE07}">
      <dsp:nvSpPr>
        <dsp:cNvPr id="0" name=""/>
        <dsp:cNvSpPr/>
      </dsp:nvSpPr>
      <dsp:spPr>
        <a:xfrm>
          <a:off x="180996" y="960"/>
          <a:ext cx="1619752" cy="465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Duração</a:t>
          </a:r>
        </a:p>
      </dsp:txBody>
      <dsp:txXfrm>
        <a:off x="194630" y="14594"/>
        <a:ext cx="1592484" cy="438226"/>
      </dsp:txXfrm>
    </dsp:sp>
    <dsp:sp modelId="{74E06FF0-1E6D-4F8F-84F7-9BD8A2832D74}">
      <dsp:nvSpPr>
        <dsp:cNvPr id="0" name=""/>
        <dsp:cNvSpPr/>
      </dsp:nvSpPr>
      <dsp:spPr>
        <a:xfrm>
          <a:off x="342971" y="466455"/>
          <a:ext cx="161975" cy="272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525"/>
              </a:lnTo>
              <a:lnTo>
                <a:pt x="161975" y="2725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BD2AB8-7E56-495D-B9CC-20DAA22BD75E}">
      <dsp:nvSpPr>
        <dsp:cNvPr id="0" name=""/>
        <dsp:cNvSpPr/>
      </dsp:nvSpPr>
      <dsp:spPr>
        <a:xfrm>
          <a:off x="504946" y="557296"/>
          <a:ext cx="1512507" cy="363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Momentânea</a:t>
          </a:r>
        </a:p>
      </dsp:txBody>
      <dsp:txXfrm>
        <a:off x="515589" y="567939"/>
        <a:ext cx="1491221" cy="342081"/>
      </dsp:txXfrm>
    </dsp:sp>
    <dsp:sp modelId="{6D2890ED-3BB3-445A-A7A9-3B9A65813370}">
      <dsp:nvSpPr>
        <dsp:cNvPr id="0" name=""/>
        <dsp:cNvSpPr/>
      </dsp:nvSpPr>
      <dsp:spPr>
        <a:xfrm>
          <a:off x="342971" y="466455"/>
          <a:ext cx="161975" cy="726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6734"/>
              </a:lnTo>
              <a:lnTo>
                <a:pt x="161975" y="7267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2A6D5-57D1-4B96-8EF2-698C2082C547}">
      <dsp:nvSpPr>
        <dsp:cNvPr id="0" name=""/>
        <dsp:cNvSpPr/>
      </dsp:nvSpPr>
      <dsp:spPr>
        <a:xfrm>
          <a:off x="504946" y="1011505"/>
          <a:ext cx="1512507" cy="363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Permanente</a:t>
          </a:r>
        </a:p>
      </dsp:txBody>
      <dsp:txXfrm>
        <a:off x="515589" y="1022148"/>
        <a:ext cx="1491221" cy="34208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37C87-140C-4809-A2AB-87D876EFBE07}">
      <dsp:nvSpPr>
        <dsp:cNvPr id="0" name=""/>
        <dsp:cNvSpPr/>
      </dsp:nvSpPr>
      <dsp:spPr>
        <a:xfrm>
          <a:off x="379007" y="468"/>
          <a:ext cx="1691998" cy="460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Perspectiva</a:t>
          </a:r>
        </a:p>
      </dsp:txBody>
      <dsp:txXfrm>
        <a:off x="392500" y="13961"/>
        <a:ext cx="1665012" cy="433713"/>
      </dsp:txXfrm>
    </dsp:sp>
    <dsp:sp modelId="{74E06FF0-1E6D-4F8F-84F7-9BD8A2832D74}">
      <dsp:nvSpPr>
        <dsp:cNvPr id="0" name=""/>
        <dsp:cNvSpPr/>
      </dsp:nvSpPr>
      <dsp:spPr>
        <a:xfrm>
          <a:off x="548207" y="461167"/>
          <a:ext cx="169199" cy="2697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717"/>
              </a:lnTo>
              <a:lnTo>
                <a:pt x="169199" y="2697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BD2AB8-7E56-495D-B9CC-20DAA22BD75E}">
      <dsp:nvSpPr>
        <dsp:cNvPr id="0" name=""/>
        <dsp:cNvSpPr/>
      </dsp:nvSpPr>
      <dsp:spPr>
        <a:xfrm>
          <a:off x="717407" y="551073"/>
          <a:ext cx="1496924" cy="359623"/>
        </a:xfrm>
        <a:prstGeom prst="roundRect">
          <a:avLst>
            <a:gd name="adj" fmla="val 10000"/>
          </a:avLst>
        </a:prstGeom>
        <a:solidFill>
          <a:srgbClr val="C00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bg1"/>
              </a:solidFill>
            </a:rPr>
            <a:t>Fluxo de controle</a:t>
          </a:r>
        </a:p>
      </dsp:txBody>
      <dsp:txXfrm>
        <a:off x="727940" y="561606"/>
        <a:ext cx="1475858" cy="338557"/>
      </dsp:txXfrm>
    </dsp:sp>
    <dsp:sp modelId="{6D2890ED-3BB3-445A-A7A9-3B9A65813370}">
      <dsp:nvSpPr>
        <dsp:cNvPr id="0" name=""/>
        <dsp:cNvSpPr/>
      </dsp:nvSpPr>
      <dsp:spPr>
        <a:xfrm>
          <a:off x="548207" y="461167"/>
          <a:ext cx="169199" cy="719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246"/>
              </a:lnTo>
              <a:lnTo>
                <a:pt x="169199" y="719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2A6D5-57D1-4B96-8EF2-698C2082C547}">
      <dsp:nvSpPr>
        <dsp:cNvPr id="0" name=""/>
        <dsp:cNvSpPr/>
      </dsp:nvSpPr>
      <dsp:spPr>
        <a:xfrm>
          <a:off x="717407" y="1000602"/>
          <a:ext cx="1496924" cy="359623"/>
        </a:xfrm>
        <a:prstGeom prst="roundRect">
          <a:avLst>
            <a:gd name="adj" fmla="val 10000"/>
          </a:avLst>
        </a:prstGeom>
        <a:solidFill>
          <a:srgbClr val="F89A39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bg1"/>
              </a:solidFill>
            </a:rPr>
            <a:t>Tempo</a:t>
          </a:r>
        </a:p>
      </dsp:txBody>
      <dsp:txXfrm>
        <a:off x="727940" y="1011135"/>
        <a:ext cx="1475858" cy="338557"/>
      </dsp:txXfrm>
    </dsp:sp>
    <dsp:sp modelId="{46953366-8757-41EF-AB20-9E7E66581B90}">
      <dsp:nvSpPr>
        <dsp:cNvPr id="0" name=""/>
        <dsp:cNvSpPr/>
      </dsp:nvSpPr>
      <dsp:spPr>
        <a:xfrm>
          <a:off x="548207" y="461167"/>
          <a:ext cx="169199" cy="1168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8775"/>
              </a:lnTo>
              <a:lnTo>
                <a:pt x="169199" y="1168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30BB78-5999-408F-AD63-F6E78944B845}">
      <dsp:nvSpPr>
        <dsp:cNvPr id="0" name=""/>
        <dsp:cNvSpPr/>
      </dsp:nvSpPr>
      <dsp:spPr>
        <a:xfrm>
          <a:off x="717407" y="1450131"/>
          <a:ext cx="1496924" cy="359623"/>
        </a:xfrm>
        <a:prstGeom prst="roundRect">
          <a:avLst>
            <a:gd name="adj" fmla="val 10000"/>
          </a:avLst>
        </a:prstGeom>
        <a:solidFill>
          <a:srgbClr val="009EB9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bg1"/>
              </a:solidFill>
            </a:rPr>
            <a:t>Recursos</a:t>
          </a:r>
        </a:p>
      </dsp:txBody>
      <dsp:txXfrm>
        <a:off x="727940" y="1460664"/>
        <a:ext cx="1475858" cy="338557"/>
      </dsp:txXfrm>
    </dsp:sp>
    <dsp:sp modelId="{026EC94D-E85C-43F6-9DC6-C8F67EC49096}">
      <dsp:nvSpPr>
        <dsp:cNvPr id="0" name=""/>
        <dsp:cNvSpPr/>
      </dsp:nvSpPr>
      <dsp:spPr>
        <a:xfrm>
          <a:off x="548207" y="461167"/>
          <a:ext cx="169199" cy="1618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8304"/>
              </a:lnTo>
              <a:lnTo>
                <a:pt x="169199" y="1618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AD730-E0E6-406C-8548-6CB8ABEB4C7B}">
      <dsp:nvSpPr>
        <dsp:cNvPr id="0" name=""/>
        <dsp:cNvSpPr/>
      </dsp:nvSpPr>
      <dsp:spPr>
        <a:xfrm>
          <a:off x="717407" y="1899661"/>
          <a:ext cx="1496924" cy="359623"/>
        </a:xfrm>
        <a:prstGeom prst="roundRect">
          <a:avLst>
            <a:gd name="adj" fmla="val 10000"/>
          </a:avLst>
        </a:prstGeom>
        <a:solidFill>
          <a:schemeClr val="accent6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bg1"/>
              </a:solidFill>
            </a:rPr>
            <a:t>Dados</a:t>
          </a:r>
        </a:p>
      </dsp:txBody>
      <dsp:txXfrm>
        <a:off x="727940" y="1910194"/>
        <a:ext cx="1475858" cy="33855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37C87-140C-4809-A2AB-87D876EFBE07}">
      <dsp:nvSpPr>
        <dsp:cNvPr id="0" name=""/>
        <dsp:cNvSpPr/>
      </dsp:nvSpPr>
      <dsp:spPr>
        <a:xfrm>
          <a:off x="216670" y="856"/>
          <a:ext cx="2159999" cy="465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Cenário dos dados</a:t>
          </a:r>
        </a:p>
      </dsp:txBody>
      <dsp:txXfrm>
        <a:off x="230306" y="14492"/>
        <a:ext cx="2132727" cy="438293"/>
      </dsp:txXfrm>
    </dsp:sp>
    <dsp:sp modelId="{74E06FF0-1E6D-4F8F-84F7-9BD8A2832D74}">
      <dsp:nvSpPr>
        <dsp:cNvPr id="0" name=""/>
        <dsp:cNvSpPr/>
      </dsp:nvSpPr>
      <dsp:spPr>
        <a:xfrm>
          <a:off x="432670" y="466421"/>
          <a:ext cx="215999" cy="272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566"/>
              </a:lnTo>
              <a:lnTo>
                <a:pt x="215999" y="2725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BD2AB8-7E56-495D-B9CC-20DAA22BD75E}">
      <dsp:nvSpPr>
        <dsp:cNvPr id="0" name=""/>
        <dsp:cNvSpPr/>
      </dsp:nvSpPr>
      <dsp:spPr>
        <a:xfrm>
          <a:off x="648670" y="557277"/>
          <a:ext cx="1512737" cy="3634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Online (Stream)</a:t>
          </a:r>
        </a:p>
      </dsp:txBody>
      <dsp:txXfrm>
        <a:off x="659314" y="567921"/>
        <a:ext cx="1491449" cy="342134"/>
      </dsp:txXfrm>
    </dsp:sp>
    <dsp:sp modelId="{6D2890ED-3BB3-445A-A7A9-3B9A65813370}">
      <dsp:nvSpPr>
        <dsp:cNvPr id="0" name=""/>
        <dsp:cNvSpPr/>
      </dsp:nvSpPr>
      <dsp:spPr>
        <a:xfrm>
          <a:off x="432670" y="466421"/>
          <a:ext cx="215999" cy="7268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6844"/>
              </a:lnTo>
              <a:lnTo>
                <a:pt x="215999" y="7268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2A6D5-57D1-4B96-8EF2-698C2082C547}">
      <dsp:nvSpPr>
        <dsp:cNvPr id="0" name=""/>
        <dsp:cNvSpPr/>
      </dsp:nvSpPr>
      <dsp:spPr>
        <a:xfrm>
          <a:off x="648670" y="1011554"/>
          <a:ext cx="1512737" cy="3634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Offline (Batch)</a:t>
          </a:r>
        </a:p>
      </dsp:txBody>
      <dsp:txXfrm>
        <a:off x="659314" y="1022198"/>
        <a:ext cx="1491449" cy="3421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7C04A-03D6-4D26-BC89-50731DBA27FA}">
      <dsp:nvSpPr>
        <dsp:cNvPr id="0" name=""/>
        <dsp:cNvSpPr/>
      </dsp:nvSpPr>
      <dsp:spPr>
        <a:xfrm>
          <a:off x="0" y="661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CBAAC-A403-4381-A89C-D9830D8F6A99}">
      <dsp:nvSpPr>
        <dsp:cNvPr id="0" name=""/>
        <dsp:cNvSpPr/>
      </dsp:nvSpPr>
      <dsp:spPr>
        <a:xfrm>
          <a:off x="0" y="661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2400" b="0" kern="1200" dirty="0">
              <a:solidFill>
                <a:schemeClr val="accent1">
                  <a:lumMod val="20000"/>
                  <a:lumOff val="80000"/>
                </a:schemeClr>
              </a:solidFill>
            </a:rPr>
            <a:t>Contextualização</a:t>
          </a:r>
          <a:endParaRPr lang="pt-BR" sz="2400" kern="1200" dirty="0">
            <a:solidFill>
              <a:schemeClr val="accent1">
                <a:lumMod val="20000"/>
                <a:lumOff val="80000"/>
              </a:schemeClr>
            </a:solidFill>
          </a:endParaRPr>
        </a:p>
      </dsp:txBody>
      <dsp:txXfrm>
        <a:off x="0" y="661"/>
        <a:ext cx="5042550" cy="773906"/>
      </dsp:txXfrm>
    </dsp:sp>
    <dsp:sp modelId="{8BE8D305-86E6-4F5E-B62F-EFDB4918B69C}">
      <dsp:nvSpPr>
        <dsp:cNvPr id="0" name=""/>
        <dsp:cNvSpPr/>
      </dsp:nvSpPr>
      <dsp:spPr>
        <a:xfrm>
          <a:off x="0" y="774567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6FAE1-E45D-4F25-B5F4-A8B9035FDAB4}">
      <dsp:nvSpPr>
        <dsp:cNvPr id="0" name=""/>
        <dsp:cNvSpPr/>
      </dsp:nvSpPr>
      <dsp:spPr>
        <a:xfrm>
          <a:off x="0" y="774567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 dirty="0">
              <a:solidFill>
                <a:schemeClr val="accent1">
                  <a:lumMod val="20000"/>
                  <a:lumOff val="80000"/>
                </a:schemeClr>
              </a:solidFill>
            </a:rPr>
            <a:t>Problema  de  pesquisa</a:t>
          </a:r>
        </a:p>
      </dsp:txBody>
      <dsp:txXfrm>
        <a:off x="0" y="774567"/>
        <a:ext cx="5042550" cy="773906"/>
      </dsp:txXfrm>
    </dsp:sp>
    <dsp:sp modelId="{33450858-DD82-4418-8637-E4C0B51D6488}">
      <dsp:nvSpPr>
        <dsp:cNvPr id="0" name=""/>
        <dsp:cNvSpPr/>
      </dsp:nvSpPr>
      <dsp:spPr>
        <a:xfrm>
          <a:off x="0" y="1548474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DD0EB3-1A62-417D-9596-C4003B122083}">
      <dsp:nvSpPr>
        <dsp:cNvPr id="0" name=""/>
        <dsp:cNvSpPr/>
      </dsp:nvSpPr>
      <dsp:spPr>
        <a:xfrm>
          <a:off x="0" y="1548474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>
              <a:solidFill>
                <a:srgbClr val="009EB9"/>
              </a:solidFill>
            </a:rPr>
            <a:t>Objetivo e proposição</a:t>
          </a:r>
          <a:endParaRPr lang="pt-BR" sz="2400" b="0" kern="1200" dirty="0">
            <a:solidFill>
              <a:srgbClr val="009EB9"/>
            </a:solidFill>
          </a:endParaRPr>
        </a:p>
      </dsp:txBody>
      <dsp:txXfrm>
        <a:off x="0" y="1548474"/>
        <a:ext cx="5042550" cy="773906"/>
      </dsp:txXfrm>
    </dsp:sp>
    <dsp:sp modelId="{47F93DD0-549F-4766-B095-E4A0AE8B3BEA}">
      <dsp:nvSpPr>
        <dsp:cNvPr id="0" name=""/>
        <dsp:cNvSpPr/>
      </dsp:nvSpPr>
      <dsp:spPr>
        <a:xfrm>
          <a:off x="0" y="2322380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46D1F-6596-474E-B495-F22EB0B2C9D3}">
      <dsp:nvSpPr>
        <dsp:cNvPr id="0" name=""/>
        <dsp:cNvSpPr/>
      </dsp:nvSpPr>
      <dsp:spPr>
        <a:xfrm>
          <a:off x="0" y="2322380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 dirty="0">
              <a:solidFill>
                <a:schemeClr val="accent1">
                  <a:lumMod val="20000"/>
                  <a:lumOff val="80000"/>
                </a:schemeClr>
              </a:solidFill>
            </a:rPr>
            <a:t>Método  de  pesquisa</a:t>
          </a:r>
        </a:p>
      </dsp:txBody>
      <dsp:txXfrm>
        <a:off x="0" y="2322380"/>
        <a:ext cx="5042550" cy="773906"/>
      </dsp:txXfrm>
    </dsp:sp>
    <dsp:sp modelId="{13885672-E544-45D1-9810-D92D692B85F1}">
      <dsp:nvSpPr>
        <dsp:cNvPr id="0" name=""/>
        <dsp:cNvSpPr/>
      </dsp:nvSpPr>
      <dsp:spPr>
        <a:xfrm>
          <a:off x="0" y="3096286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7B4C3-812B-4AAD-9A57-CEC594B14D93}">
      <dsp:nvSpPr>
        <dsp:cNvPr id="0" name=""/>
        <dsp:cNvSpPr/>
      </dsp:nvSpPr>
      <dsp:spPr>
        <a:xfrm>
          <a:off x="0" y="3096286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>
              <a:solidFill>
                <a:schemeClr val="accent1">
                  <a:lumMod val="20000"/>
                  <a:lumOff val="80000"/>
                </a:schemeClr>
              </a:solidFill>
            </a:rPr>
            <a:t>Proposta</a:t>
          </a:r>
          <a:endParaRPr lang="pt-BR" sz="2400" b="0" kern="1200" dirty="0">
            <a:solidFill>
              <a:schemeClr val="accent1">
                <a:lumMod val="20000"/>
                <a:lumOff val="80000"/>
              </a:schemeClr>
            </a:solidFill>
          </a:endParaRPr>
        </a:p>
      </dsp:txBody>
      <dsp:txXfrm>
        <a:off x="0" y="3096286"/>
        <a:ext cx="5042550" cy="773906"/>
      </dsp:txXfrm>
    </dsp:sp>
    <dsp:sp modelId="{836F894D-A67A-42E0-86A9-D6ABC40A48C2}">
      <dsp:nvSpPr>
        <dsp:cNvPr id="0" name=""/>
        <dsp:cNvSpPr/>
      </dsp:nvSpPr>
      <dsp:spPr>
        <a:xfrm>
          <a:off x="0" y="3870192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2FE9E9-793E-44AB-AB78-585DC83DA48B}">
      <dsp:nvSpPr>
        <dsp:cNvPr id="0" name=""/>
        <dsp:cNvSpPr/>
      </dsp:nvSpPr>
      <dsp:spPr>
        <a:xfrm>
          <a:off x="0" y="3870192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>
              <a:solidFill>
                <a:schemeClr val="accent1">
                  <a:lumMod val="20000"/>
                  <a:lumOff val="80000"/>
                </a:schemeClr>
              </a:solidFill>
            </a:rPr>
            <a:t>Experimentos iniciais</a:t>
          </a:r>
          <a:endParaRPr lang="pt-BR" sz="2400" b="0" kern="1200" dirty="0">
            <a:solidFill>
              <a:schemeClr val="accent1">
                <a:lumMod val="20000"/>
                <a:lumOff val="80000"/>
              </a:schemeClr>
            </a:solidFill>
          </a:endParaRPr>
        </a:p>
      </dsp:txBody>
      <dsp:txXfrm>
        <a:off x="0" y="3870192"/>
        <a:ext cx="5042550" cy="773906"/>
      </dsp:txXfrm>
    </dsp:sp>
    <dsp:sp modelId="{03F98338-D2C4-4DEE-BE22-3DE966631A62}">
      <dsp:nvSpPr>
        <dsp:cNvPr id="0" name=""/>
        <dsp:cNvSpPr/>
      </dsp:nvSpPr>
      <dsp:spPr>
        <a:xfrm>
          <a:off x="0" y="4644099"/>
          <a:ext cx="5042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FBA851-660E-4D44-9015-DEB4E68911EC}">
      <dsp:nvSpPr>
        <dsp:cNvPr id="0" name=""/>
        <dsp:cNvSpPr/>
      </dsp:nvSpPr>
      <dsp:spPr>
        <a:xfrm>
          <a:off x="0" y="4644099"/>
          <a:ext cx="5042550" cy="7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 dirty="0">
              <a:solidFill>
                <a:schemeClr val="accent1">
                  <a:lumMod val="20000"/>
                  <a:lumOff val="80000"/>
                </a:schemeClr>
              </a:solidFill>
            </a:rPr>
            <a:t>Considerações finais</a:t>
          </a:r>
        </a:p>
      </dsp:txBody>
      <dsp:txXfrm>
        <a:off x="0" y="4644099"/>
        <a:ext cx="5042550" cy="773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1E259-F295-40CA-91B0-F91761DF3EE1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FF652-00E5-42B7-ABD8-D9F7DC031A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229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FF652-00E5-42B7-ABD8-D9F7DC031AC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252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FF652-00E5-42B7-ABD8-D9F7DC031ACF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111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FF652-00E5-42B7-ABD8-D9F7DC031ACF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386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FF652-00E5-42B7-ABD8-D9F7DC031ACF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098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FF652-00E5-42B7-ABD8-D9F7DC031ACF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163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FF652-00E5-42B7-ABD8-D9F7DC031ACF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15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FF652-00E5-42B7-ABD8-D9F7DC031ACF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972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Baseline utilizou janelas de 100 traces e nossos experimentos utilizaram janelas de 400 traces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FF652-00E5-42B7-ABD8-D9F7DC031ACF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239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Baseline utilizou janelas de 100 traces e nossos experimentos utilizaram janelas de 400 traces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FF652-00E5-42B7-ABD8-D9F7DC031ACF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2827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FF652-00E5-42B7-ABD8-D9F7DC031ACF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885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FF652-00E5-42B7-ABD8-D9F7DC031ACF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81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FF652-00E5-42B7-ABD8-D9F7DC031AC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026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FF652-00E5-42B7-ABD8-D9F7DC031ACF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9719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FF652-00E5-42B7-ABD8-D9F7DC031ACF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5734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FF652-00E5-42B7-ABD8-D9F7DC031ACF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503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FF652-00E5-42B7-ABD8-D9F7DC031AC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031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FF652-00E5-42B7-ABD8-D9F7DC031ACF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021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FF652-00E5-42B7-ABD8-D9F7DC031ACF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108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FF652-00E5-42B7-ABD8-D9F7DC031AC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871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FF652-00E5-42B7-ABD8-D9F7DC031ACF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3916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FF652-00E5-42B7-ABD8-D9F7DC031ACF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164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FF652-00E5-42B7-ABD8-D9F7DC031ACF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589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48000" y="1562634"/>
            <a:ext cx="84582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009EB9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48000" y="4042309"/>
            <a:ext cx="84582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89A3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CaixaDeTexto 9"/>
          <p:cNvSpPr txBox="1"/>
          <p:nvPr userDrawn="1"/>
        </p:nvSpPr>
        <p:spPr>
          <a:xfrm>
            <a:off x="7081458" y="48989"/>
            <a:ext cx="4989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>
                <a:solidFill>
                  <a:schemeClr val="bg1"/>
                </a:solidFill>
              </a:rPr>
              <a:t>Programa de Pós-Graduação em Sistemas de Informação</a:t>
            </a:r>
          </a:p>
          <a:p>
            <a:pPr algn="r"/>
            <a:r>
              <a:rPr lang="pt-BR" sz="1600" b="1" dirty="0">
                <a:solidFill>
                  <a:schemeClr val="bg1"/>
                </a:solidFill>
              </a:rPr>
              <a:t>Escola</a:t>
            </a:r>
            <a:r>
              <a:rPr lang="pt-BR" sz="1600" b="1" baseline="0" dirty="0">
                <a:solidFill>
                  <a:schemeClr val="bg1"/>
                </a:solidFill>
              </a:rPr>
              <a:t> de Artes, Ciências e Humanidades</a:t>
            </a:r>
          </a:p>
          <a:p>
            <a:pPr algn="r"/>
            <a:r>
              <a:rPr lang="pt-BR" sz="1600" b="1" baseline="0" dirty="0">
                <a:solidFill>
                  <a:schemeClr val="bg1"/>
                </a:solidFill>
              </a:rPr>
              <a:t>Universidade de São Paulo</a:t>
            </a:r>
            <a:endParaRPr lang="pt-BR" sz="1600" b="1" dirty="0">
              <a:solidFill>
                <a:schemeClr val="bg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81" y="96186"/>
            <a:ext cx="1801372" cy="7315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" y="1562634"/>
            <a:ext cx="2579421" cy="515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5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EB9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pic>
        <p:nvPicPr>
          <p:cNvPr id="5" name="Imagem 4" descr="Texto&#10;&#10;Descrição gerada automaticamente com confiança média">
            <a:extLst>
              <a:ext uri="{FF2B5EF4-FFF2-40B4-BE49-F238E27FC236}">
                <a16:creationId xmlns:a16="http://schemas.microsoft.com/office/drawing/2014/main" id="{1F8B81F5-0FB3-410B-8622-EB559D5A0B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0" y="6419850"/>
            <a:ext cx="1682986" cy="41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2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212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39532" y="1709738"/>
            <a:ext cx="8466668" cy="2852737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009EB9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39532" y="4589463"/>
            <a:ext cx="8466668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89A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" y="1562634"/>
            <a:ext cx="2579421" cy="515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5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55E19F-EDFE-3C4E-0762-F545A642A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8811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 descr="Texto&#10;&#10;Descrição gerada automaticamente com confiança média">
            <a:extLst>
              <a:ext uri="{FF2B5EF4-FFF2-40B4-BE49-F238E27FC236}">
                <a16:creationId xmlns:a16="http://schemas.microsoft.com/office/drawing/2014/main" id="{421D5B32-F179-4474-AF2D-BF80F9C6E1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0" y="6419850"/>
            <a:ext cx="1682986" cy="41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7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 descr="Texto&#10;&#10;Descrição gerada automaticamente com confiança média">
            <a:extLst>
              <a:ext uri="{FF2B5EF4-FFF2-40B4-BE49-F238E27FC236}">
                <a16:creationId xmlns:a16="http://schemas.microsoft.com/office/drawing/2014/main" id="{111576FF-2AC9-45E6-944C-9452B6B5B1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0" y="6419850"/>
            <a:ext cx="1682986" cy="41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 descr="Texto&#10;&#10;Descrição gerada automaticamente com confiança média">
            <a:extLst>
              <a:ext uri="{FF2B5EF4-FFF2-40B4-BE49-F238E27FC236}">
                <a16:creationId xmlns:a16="http://schemas.microsoft.com/office/drawing/2014/main" id="{D7DADD12-A885-47DB-A2DC-A3F8A10EBF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0" y="6419850"/>
            <a:ext cx="1682986" cy="418566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CE7B05C4-3488-1339-D988-770BA885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2060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DC2D57-B633-76F7-B765-C8F48D8AF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23727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1490133"/>
            <a:ext cx="6172200" cy="43709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1488949"/>
            <a:ext cx="3932237" cy="43800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 descr="Texto&#10;&#10;Descrição gerada automaticamente com confiança média">
            <a:extLst>
              <a:ext uri="{FF2B5EF4-FFF2-40B4-BE49-F238E27FC236}">
                <a16:creationId xmlns:a16="http://schemas.microsoft.com/office/drawing/2014/main" id="{73D37E9F-E2A9-4993-831A-0CECD750D5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0" y="6419850"/>
            <a:ext cx="1682986" cy="418566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02C931F3-5B81-3971-8282-5D19A98D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35776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1490133"/>
            <a:ext cx="6172200" cy="437091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1488949"/>
            <a:ext cx="3932237" cy="43800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 descr="Texto&#10;&#10;Descrição gerada automaticamente com confiança média">
            <a:extLst>
              <a:ext uri="{FF2B5EF4-FFF2-40B4-BE49-F238E27FC236}">
                <a16:creationId xmlns:a16="http://schemas.microsoft.com/office/drawing/2014/main" id="{F3B932AA-1C14-45FA-9666-D272CF2B8C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0" y="6419850"/>
            <a:ext cx="1682986" cy="418566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87FFC0FA-0FA2-062D-B9F9-0225E380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2899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448800" y="64792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E14EB-223E-495E-93EA-4AA64DE8DADD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0" y="-1120"/>
            <a:ext cx="12204000" cy="91552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77800" y="1"/>
            <a:ext cx="1186179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21818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b="1" kern="1200">
          <a:solidFill>
            <a:srgbClr val="009EB9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b="1" kern="1200">
          <a:solidFill>
            <a:srgbClr val="F89A39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rgbClr val="30C1D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72533" y="1"/>
            <a:ext cx="10981267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448800" y="64871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E14EB-223E-495E-93EA-4AA64DE8DA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1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9EB9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b="1" kern="1200">
          <a:solidFill>
            <a:srgbClr val="009EB9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b="1" kern="1200">
          <a:solidFill>
            <a:srgbClr val="F89A39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rgbClr val="30C1D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diagramLayout" Target="../diagrams/layout7.xml"/><Relationship Id="rId7" Type="http://schemas.openxmlformats.org/officeDocument/2006/relationships/image" Target="../media/image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11" Type="http://schemas.openxmlformats.org/officeDocument/2006/relationships/image" Target="../media/image7.svg"/><Relationship Id="rId5" Type="http://schemas.openxmlformats.org/officeDocument/2006/relationships/diagramColors" Target="../diagrams/colors7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7.xml"/><Relationship Id="rId9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8.xml"/><Relationship Id="rId7" Type="http://schemas.openxmlformats.org/officeDocument/2006/relationships/slide" Target="slide6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diagramLayout" Target="../diagrams/layout12.xml"/><Relationship Id="rId18" Type="http://schemas.openxmlformats.org/officeDocument/2006/relationships/diagramLayout" Target="../diagrams/layout13.xml"/><Relationship Id="rId3" Type="http://schemas.openxmlformats.org/officeDocument/2006/relationships/diagramLayout" Target="../diagrams/layout10.xml"/><Relationship Id="rId21" Type="http://schemas.microsoft.com/office/2007/relationships/diagramDrawing" Target="../diagrams/drawing13.xml"/><Relationship Id="rId7" Type="http://schemas.openxmlformats.org/officeDocument/2006/relationships/diagramData" Target="../diagrams/data11.xml"/><Relationship Id="rId12" Type="http://schemas.openxmlformats.org/officeDocument/2006/relationships/diagramData" Target="../diagrams/data12.xml"/><Relationship Id="rId17" Type="http://schemas.openxmlformats.org/officeDocument/2006/relationships/diagramData" Target="../diagrams/data13.xml"/><Relationship Id="rId2" Type="http://schemas.openxmlformats.org/officeDocument/2006/relationships/diagramData" Target="../diagrams/data10.xml"/><Relationship Id="rId16" Type="http://schemas.microsoft.com/office/2007/relationships/diagramDrawing" Target="../diagrams/drawing12.xml"/><Relationship Id="rId20" Type="http://schemas.openxmlformats.org/officeDocument/2006/relationships/diagramColors" Target="../diagrams/colors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5" Type="http://schemas.openxmlformats.org/officeDocument/2006/relationships/diagramColors" Target="../diagrams/colors12.xml"/><Relationship Id="rId10" Type="http://schemas.openxmlformats.org/officeDocument/2006/relationships/diagramColors" Target="../diagrams/colors11.xml"/><Relationship Id="rId19" Type="http://schemas.openxmlformats.org/officeDocument/2006/relationships/diagramQuickStyle" Target="../diagrams/quickStyle13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13" Type="http://schemas.openxmlformats.org/officeDocument/2006/relationships/diagramLayout" Target="../diagrams/layout17.xml"/><Relationship Id="rId18" Type="http://schemas.openxmlformats.org/officeDocument/2006/relationships/diagramLayout" Target="../diagrams/layout18.xml"/><Relationship Id="rId3" Type="http://schemas.openxmlformats.org/officeDocument/2006/relationships/diagramLayout" Target="../diagrams/layout15.xml"/><Relationship Id="rId21" Type="http://schemas.microsoft.com/office/2007/relationships/diagramDrawing" Target="../diagrams/drawing18.xml"/><Relationship Id="rId7" Type="http://schemas.openxmlformats.org/officeDocument/2006/relationships/diagramData" Target="../diagrams/data16.xml"/><Relationship Id="rId12" Type="http://schemas.openxmlformats.org/officeDocument/2006/relationships/diagramData" Target="../diagrams/data17.xml"/><Relationship Id="rId17" Type="http://schemas.openxmlformats.org/officeDocument/2006/relationships/diagramData" Target="../diagrams/data18.xml"/><Relationship Id="rId2" Type="http://schemas.openxmlformats.org/officeDocument/2006/relationships/diagramData" Target="../diagrams/data15.xml"/><Relationship Id="rId16" Type="http://schemas.microsoft.com/office/2007/relationships/diagramDrawing" Target="../diagrams/drawing17.xml"/><Relationship Id="rId20" Type="http://schemas.openxmlformats.org/officeDocument/2006/relationships/diagramColors" Target="../diagrams/colors1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5" Type="http://schemas.openxmlformats.org/officeDocument/2006/relationships/diagramColors" Target="../diagrams/colors17.xml"/><Relationship Id="rId10" Type="http://schemas.openxmlformats.org/officeDocument/2006/relationships/diagramColors" Target="../diagrams/colors16.xml"/><Relationship Id="rId19" Type="http://schemas.openxmlformats.org/officeDocument/2006/relationships/diagramQuickStyle" Target="../diagrams/quickStyle18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Relationship Id="rId14" Type="http://schemas.openxmlformats.org/officeDocument/2006/relationships/diagramQuickStyle" Target="../diagrams/quickStyle17.xml"/><Relationship Id="rId2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19.sv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svg"/><Relationship Id="rId9" Type="http://schemas.microsoft.com/office/2007/relationships/hdphoto" Target="../media/hdphoto1.wdp"/><Relationship Id="rId1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microsoft.com/office/2007/relationships/hdphoto" Target="../media/hdphoto1.wdp"/><Relationship Id="rId1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1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3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2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13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28.svg"/><Relationship Id="rId4" Type="http://schemas.openxmlformats.org/officeDocument/2006/relationships/image" Target="../media/image26.svg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400.png"/><Relationship Id="rId3" Type="http://schemas.openxmlformats.org/officeDocument/2006/relationships/image" Target="../media/image13.svg"/><Relationship Id="rId7" Type="http://schemas.openxmlformats.org/officeDocument/2006/relationships/image" Target="../media/image29.png"/><Relationship Id="rId12" Type="http://schemas.openxmlformats.org/officeDocument/2006/relationships/image" Target="../media/image3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image" Target="../media/image381.png"/><Relationship Id="rId5" Type="http://schemas.openxmlformats.org/officeDocument/2006/relationships/image" Target="../media/image26.svg"/><Relationship Id="rId10" Type="http://schemas.openxmlformats.org/officeDocument/2006/relationships/image" Target="../media/image37.png"/><Relationship Id="rId4" Type="http://schemas.openxmlformats.org/officeDocument/2006/relationships/image" Target="../media/image25.png"/><Relationship Id="rId9" Type="http://schemas.openxmlformats.org/officeDocument/2006/relationships/image" Target="../media/image360.png"/><Relationship Id="rId1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34.png"/><Relationship Id="rId3" Type="http://schemas.openxmlformats.org/officeDocument/2006/relationships/image" Target="../media/image26.svg"/><Relationship Id="rId7" Type="http://schemas.openxmlformats.org/officeDocument/2006/relationships/image" Target="../media/image46.png"/><Relationship Id="rId12" Type="http://schemas.openxmlformats.org/officeDocument/2006/relationships/image" Target="../media/image13.svg"/><Relationship Id="rId2" Type="http://schemas.openxmlformats.org/officeDocument/2006/relationships/image" Target="../media/image25.png"/><Relationship Id="rId16" Type="http://schemas.openxmlformats.org/officeDocument/2006/relationships/image" Target="../media/image28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11" Type="http://schemas.openxmlformats.org/officeDocument/2006/relationships/image" Target="../media/image12.png"/><Relationship Id="rId5" Type="http://schemas.openxmlformats.org/officeDocument/2006/relationships/image" Target="../media/image30.svg"/><Relationship Id="rId15" Type="http://schemas.openxmlformats.org/officeDocument/2006/relationships/image" Target="../media/image27.png"/><Relationship Id="rId10" Type="http://schemas.openxmlformats.org/officeDocument/2006/relationships/image" Target="../media/image39.svg"/><Relationship Id="rId4" Type="http://schemas.openxmlformats.org/officeDocument/2006/relationships/image" Target="../media/image29.png"/><Relationship Id="rId9" Type="http://schemas.openxmlformats.org/officeDocument/2006/relationships/image" Target="../media/image38.png"/><Relationship Id="rId14" Type="http://schemas.openxmlformats.org/officeDocument/2006/relationships/image" Target="../media/image3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4" Type="http://schemas.openxmlformats.org/officeDocument/2006/relationships/image" Target="../media/image13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9.xml"/><Relationship Id="rId5" Type="http://schemas.openxmlformats.org/officeDocument/2006/relationships/slide" Target="slide40.xml"/><Relationship Id="rId4" Type="http://schemas.openxmlformats.org/officeDocument/2006/relationships/slide" Target="slide3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slide" Target="slide3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slide" Target="slide3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slide" Target="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slide" Target="slide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4.xml"/><Relationship Id="rId7" Type="http://schemas.openxmlformats.org/officeDocument/2006/relationships/slide" Target="slide6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5.xml"/><Relationship Id="rId7" Type="http://schemas.openxmlformats.org/officeDocument/2006/relationships/slide" Target="slide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diagramLayout" Target="../diagrams/layout6.xml"/><Relationship Id="rId7" Type="http://schemas.openxmlformats.org/officeDocument/2006/relationships/image" Target="../media/image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10" Type="http://schemas.openxmlformats.org/officeDocument/2006/relationships/image" Target="../media/image7.sv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F40F746-A475-42A4-A5AC-717736D20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1971712"/>
            <a:ext cx="8458200" cy="2387600"/>
          </a:xfrm>
        </p:spPr>
        <p:txBody>
          <a:bodyPr anchor="ctr">
            <a:normAutofit fontScale="90000"/>
          </a:bodyPr>
          <a:lstStyle/>
          <a:p>
            <a:r>
              <a:rPr lang="pt-BR" dirty="0"/>
              <a:t>Mudança de conceito em mineração de processos baseado em comparações de matrizes de transição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FCE3CDD-58FE-4176-BC28-0DDFA7D7F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4451387"/>
            <a:ext cx="8458200" cy="1655762"/>
          </a:xfrm>
        </p:spPr>
        <p:txBody>
          <a:bodyPr anchor="ctr"/>
          <a:lstStyle/>
          <a:p>
            <a:r>
              <a:rPr lang="pt-BR" dirty="0"/>
              <a:t>Exame de Qualificação de Mestrado</a:t>
            </a:r>
          </a:p>
          <a:p>
            <a:r>
              <a:rPr lang="pt-BR" dirty="0"/>
              <a:t>Orientado: Antonio Carlos Meira Neto</a:t>
            </a:r>
          </a:p>
          <a:p>
            <a:r>
              <a:rPr lang="pt-BR" dirty="0"/>
              <a:t>Orientador: Prof. Dr. Marcelo </a:t>
            </a:r>
            <a:r>
              <a:rPr lang="pt-BR" dirty="0" err="1"/>
              <a:t>Fantinato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429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D78EF883-15E8-418C-ACBB-6A080FB366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818400"/>
              </p:ext>
            </p:extLst>
          </p:nvPr>
        </p:nvGraphicFramePr>
        <p:xfrm>
          <a:off x="-148874" y="2655215"/>
          <a:ext cx="2593340" cy="2259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Espaço Reservado para Conteúdo 11">
            <a:extLst>
              <a:ext uri="{FF2B5EF4-FFF2-40B4-BE49-F238E27FC236}">
                <a16:creationId xmlns:a16="http://schemas.microsoft.com/office/drawing/2014/main" id="{A4165607-11B9-4DB0-8A30-DEF2CD2B5D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115656"/>
              </p:ext>
            </p:extLst>
          </p:nvPr>
        </p:nvGraphicFramePr>
        <p:xfrm>
          <a:off x="2444084" y="1939816"/>
          <a:ext cx="4519803" cy="400158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896843">
                  <a:extLst>
                    <a:ext uri="{9D8B030D-6E8A-4147-A177-3AD203B41FA5}">
                      <a16:colId xmlns:a16="http://schemas.microsoft.com/office/drawing/2014/main" val="1866077268"/>
                    </a:ext>
                  </a:extLst>
                </a:gridCol>
                <a:gridCol w="1185113">
                  <a:extLst>
                    <a:ext uri="{9D8B030D-6E8A-4147-A177-3AD203B41FA5}">
                      <a16:colId xmlns:a16="http://schemas.microsoft.com/office/drawing/2014/main" val="1882811127"/>
                    </a:ext>
                  </a:extLst>
                </a:gridCol>
                <a:gridCol w="882607">
                  <a:extLst>
                    <a:ext uri="{9D8B030D-6E8A-4147-A177-3AD203B41FA5}">
                      <a16:colId xmlns:a16="http://schemas.microsoft.com/office/drawing/2014/main" val="591892988"/>
                    </a:ext>
                  </a:extLst>
                </a:gridCol>
                <a:gridCol w="928874">
                  <a:extLst>
                    <a:ext uri="{9D8B030D-6E8A-4147-A177-3AD203B41FA5}">
                      <a16:colId xmlns:a16="http://schemas.microsoft.com/office/drawing/2014/main" val="625774798"/>
                    </a:ext>
                  </a:extLst>
                </a:gridCol>
                <a:gridCol w="626366">
                  <a:extLst>
                    <a:ext uri="{9D8B030D-6E8A-4147-A177-3AD203B41FA5}">
                      <a16:colId xmlns:a16="http://schemas.microsoft.com/office/drawing/2014/main" val="3058216089"/>
                    </a:ext>
                  </a:extLst>
                </a:gridCol>
              </a:tblGrid>
              <a:tr h="26677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Caso ID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Timestamp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Atividade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Aprovador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Custo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extLst>
                  <a:ext uri="{0D108BD9-81ED-4DB2-BD59-A6C34878D82A}">
                    <a16:rowId xmlns:a16="http://schemas.microsoft.com/office/drawing/2014/main" val="2637979813"/>
                  </a:ext>
                </a:extLst>
              </a:tr>
              <a:tr h="26677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15/09/2021 20:30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extLst>
                  <a:ext uri="{0D108BD9-81ED-4DB2-BD59-A6C34878D82A}">
                    <a16:rowId xmlns:a16="http://schemas.microsoft.com/office/drawing/2014/main" val="2332804649"/>
                  </a:ext>
                </a:extLst>
              </a:tr>
              <a:tr h="26677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18/09/2021 12:00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B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John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500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extLst>
                  <a:ext uri="{0D108BD9-81ED-4DB2-BD59-A6C34878D82A}">
                    <a16:rowId xmlns:a16="http://schemas.microsoft.com/office/drawing/2014/main" val="3088430049"/>
                  </a:ext>
                </a:extLst>
              </a:tr>
              <a:tr h="26677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18/09/2021 12:30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C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250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extLst>
                  <a:ext uri="{0D108BD9-81ED-4DB2-BD59-A6C34878D82A}">
                    <a16:rowId xmlns:a16="http://schemas.microsoft.com/office/drawing/2014/main" val="4073465867"/>
                  </a:ext>
                </a:extLst>
              </a:tr>
              <a:tr h="26677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18/09/2021 14:00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Sara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600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extLst>
                  <a:ext uri="{0D108BD9-81ED-4DB2-BD59-A6C34878D82A}">
                    <a16:rowId xmlns:a16="http://schemas.microsoft.com/office/drawing/2014/main" val="2955182003"/>
                  </a:ext>
                </a:extLst>
              </a:tr>
              <a:tr h="26677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22/09/2021 09:30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F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extLst>
                  <a:ext uri="{0D108BD9-81ED-4DB2-BD59-A6C34878D82A}">
                    <a16:rowId xmlns:a16="http://schemas.microsoft.com/office/drawing/2014/main" val="4267251012"/>
                  </a:ext>
                </a:extLst>
              </a:tr>
              <a:tr h="26677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22/09/2021 12:00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G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extLst>
                  <a:ext uri="{0D108BD9-81ED-4DB2-BD59-A6C34878D82A}">
                    <a16:rowId xmlns:a16="http://schemas.microsoft.com/office/drawing/2014/main" val="415658397"/>
                  </a:ext>
                </a:extLst>
              </a:tr>
              <a:tr h="26677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24/09/2021 14:30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extLst>
                  <a:ext uri="{0D108BD9-81ED-4DB2-BD59-A6C34878D82A}">
                    <a16:rowId xmlns:a16="http://schemas.microsoft.com/office/drawing/2014/main" val="1961838145"/>
                  </a:ext>
                </a:extLst>
              </a:tr>
              <a:tr h="26677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26/09/2021 15:25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B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John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500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extLst>
                  <a:ext uri="{0D108BD9-81ED-4DB2-BD59-A6C34878D82A}">
                    <a16:rowId xmlns:a16="http://schemas.microsoft.com/office/drawing/2014/main" val="2590838233"/>
                  </a:ext>
                </a:extLst>
              </a:tr>
              <a:tr h="26677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26/09/2021 18:27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D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500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extLst>
                  <a:ext uri="{0D108BD9-81ED-4DB2-BD59-A6C34878D82A}">
                    <a16:rowId xmlns:a16="http://schemas.microsoft.com/office/drawing/2014/main" val="3996287417"/>
                  </a:ext>
                </a:extLst>
              </a:tr>
              <a:tr h="26677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28/09/2021 11:45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Sara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600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extLst>
                  <a:ext uri="{0D108BD9-81ED-4DB2-BD59-A6C34878D82A}">
                    <a16:rowId xmlns:a16="http://schemas.microsoft.com/office/drawing/2014/main" val="1526236949"/>
                  </a:ext>
                </a:extLst>
              </a:tr>
              <a:tr h="26677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28/09/2021 15:50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G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extLst>
                  <a:ext uri="{0D108BD9-81ED-4DB2-BD59-A6C34878D82A}">
                    <a16:rowId xmlns:a16="http://schemas.microsoft.com/office/drawing/2014/main" val="1221020242"/>
                  </a:ext>
                </a:extLst>
              </a:tr>
              <a:tr h="26677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28/09/2021 21:30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F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extLst>
                  <a:ext uri="{0D108BD9-81ED-4DB2-BD59-A6C34878D82A}">
                    <a16:rowId xmlns:a16="http://schemas.microsoft.com/office/drawing/2014/main" val="3153037073"/>
                  </a:ext>
                </a:extLst>
              </a:tr>
              <a:tr h="26677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3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29/09/2021 22:35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extLst>
                  <a:ext uri="{0D108BD9-81ED-4DB2-BD59-A6C34878D82A}">
                    <a16:rowId xmlns:a16="http://schemas.microsoft.com/office/drawing/2014/main" val="383247300"/>
                  </a:ext>
                </a:extLst>
              </a:tr>
              <a:tr h="26677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3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30/10/2021 12:15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B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John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500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/>
                </a:tc>
                <a:extLst>
                  <a:ext uri="{0D108BD9-81ED-4DB2-BD59-A6C34878D82A}">
                    <a16:rowId xmlns:a16="http://schemas.microsoft.com/office/drawing/2014/main" val="340450658"/>
                  </a:ext>
                </a:extLst>
              </a:tr>
            </a:tbl>
          </a:graphicData>
        </a:graphic>
      </p:graphicFrame>
      <p:sp>
        <p:nvSpPr>
          <p:cNvPr id="37" name="Espaço Reservado para Conteúdo 2">
            <a:extLst>
              <a:ext uri="{FF2B5EF4-FFF2-40B4-BE49-F238E27FC236}">
                <a16:creationId xmlns:a16="http://schemas.microsoft.com/office/drawing/2014/main" id="{C2AD6749-E46F-4F15-BC0F-52E53ECF02D7}"/>
              </a:ext>
            </a:extLst>
          </p:cNvPr>
          <p:cNvSpPr txBox="1">
            <a:spLocks/>
          </p:cNvSpPr>
          <p:nvPr/>
        </p:nvSpPr>
        <p:spPr>
          <a:xfrm>
            <a:off x="8486264" y="2034329"/>
            <a:ext cx="2523304" cy="5297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9EB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F89A3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0C1D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2000" b="0" dirty="0"/>
              <a:t>Modelo do processo</a:t>
            </a:r>
          </a:p>
        </p:txBody>
      </p:sp>
      <p:sp>
        <p:nvSpPr>
          <p:cNvPr id="105" name="Espaço Reservado para Conteúdo 2">
            <a:extLst>
              <a:ext uri="{FF2B5EF4-FFF2-40B4-BE49-F238E27FC236}">
                <a16:creationId xmlns:a16="http://schemas.microsoft.com/office/drawing/2014/main" id="{DA802E94-F750-4F1E-AE5F-790247594A4C}"/>
              </a:ext>
            </a:extLst>
          </p:cNvPr>
          <p:cNvSpPr txBox="1">
            <a:spLocks/>
          </p:cNvSpPr>
          <p:nvPr/>
        </p:nvSpPr>
        <p:spPr>
          <a:xfrm>
            <a:off x="8349583" y="3974364"/>
            <a:ext cx="2796666" cy="5297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9EB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F89A3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0C1D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2000" b="0" dirty="0"/>
              <a:t>Rede de relacionamento</a:t>
            </a:r>
          </a:p>
        </p:txBody>
      </p: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03E53998-A1C9-4380-9564-2126E82AD912}"/>
              </a:ext>
            </a:extLst>
          </p:cNvPr>
          <p:cNvGrpSpPr/>
          <p:nvPr/>
        </p:nvGrpSpPr>
        <p:grpSpPr>
          <a:xfrm>
            <a:off x="8316216" y="4556743"/>
            <a:ext cx="2863400" cy="1661146"/>
            <a:chOff x="3891404" y="3927550"/>
            <a:chExt cx="3169466" cy="1838704"/>
          </a:xfrm>
        </p:grpSpPr>
        <p:sp>
          <p:nvSpPr>
            <p:cNvPr id="137" name="Elipse 136">
              <a:extLst>
                <a:ext uri="{FF2B5EF4-FFF2-40B4-BE49-F238E27FC236}">
                  <a16:creationId xmlns:a16="http://schemas.microsoft.com/office/drawing/2014/main" id="{E1CD1385-D380-4857-B213-D4DBD8E03473}"/>
                </a:ext>
              </a:extLst>
            </p:cNvPr>
            <p:cNvSpPr/>
            <p:nvPr/>
          </p:nvSpPr>
          <p:spPr>
            <a:xfrm>
              <a:off x="3891404" y="4542066"/>
              <a:ext cx="832037" cy="612094"/>
            </a:xfrm>
            <a:prstGeom prst="ellipse">
              <a:avLst/>
            </a:prstGeom>
            <a:noFill/>
            <a:ln w="19050">
              <a:solidFill>
                <a:srgbClr val="009E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38" name="Elipse 137">
              <a:extLst>
                <a:ext uri="{FF2B5EF4-FFF2-40B4-BE49-F238E27FC236}">
                  <a16:creationId xmlns:a16="http://schemas.microsoft.com/office/drawing/2014/main" id="{C20E8FF4-C2FB-458F-B17D-6D079EC493CA}"/>
                </a:ext>
              </a:extLst>
            </p:cNvPr>
            <p:cNvSpPr/>
            <p:nvPr/>
          </p:nvSpPr>
          <p:spPr>
            <a:xfrm>
              <a:off x="5071463" y="3927550"/>
              <a:ext cx="832037" cy="612094"/>
            </a:xfrm>
            <a:prstGeom prst="ellipse">
              <a:avLst/>
            </a:prstGeom>
            <a:noFill/>
            <a:ln w="19050">
              <a:solidFill>
                <a:srgbClr val="009E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Sara</a:t>
              </a:r>
            </a:p>
          </p:txBody>
        </p:sp>
        <p:sp>
          <p:nvSpPr>
            <p:cNvPr id="139" name="Elipse 138">
              <a:extLst>
                <a:ext uri="{FF2B5EF4-FFF2-40B4-BE49-F238E27FC236}">
                  <a16:creationId xmlns:a16="http://schemas.microsoft.com/office/drawing/2014/main" id="{B975F816-DC16-43FE-8109-F7A509B132BD}"/>
                </a:ext>
              </a:extLst>
            </p:cNvPr>
            <p:cNvSpPr/>
            <p:nvPr/>
          </p:nvSpPr>
          <p:spPr>
            <a:xfrm>
              <a:off x="5071463" y="5154160"/>
              <a:ext cx="832037" cy="612094"/>
            </a:xfrm>
            <a:prstGeom prst="ellipse">
              <a:avLst/>
            </a:prstGeom>
            <a:noFill/>
            <a:ln w="19050">
              <a:solidFill>
                <a:srgbClr val="009E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Ana</a:t>
              </a:r>
            </a:p>
          </p:txBody>
        </p:sp>
        <p:sp>
          <p:nvSpPr>
            <p:cNvPr id="140" name="Elipse 139">
              <a:extLst>
                <a:ext uri="{FF2B5EF4-FFF2-40B4-BE49-F238E27FC236}">
                  <a16:creationId xmlns:a16="http://schemas.microsoft.com/office/drawing/2014/main" id="{C789A4A2-BA96-498E-966A-BE11DA614269}"/>
                </a:ext>
              </a:extLst>
            </p:cNvPr>
            <p:cNvSpPr/>
            <p:nvPr/>
          </p:nvSpPr>
          <p:spPr>
            <a:xfrm>
              <a:off x="6228833" y="4542066"/>
              <a:ext cx="832037" cy="612094"/>
            </a:xfrm>
            <a:prstGeom prst="ellipse">
              <a:avLst/>
            </a:prstGeom>
            <a:noFill/>
            <a:ln w="19050">
              <a:solidFill>
                <a:srgbClr val="009E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Tom</a:t>
              </a:r>
            </a:p>
          </p:txBody>
        </p:sp>
        <p:cxnSp>
          <p:nvCxnSpPr>
            <p:cNvPr id="141" name="Conector: Curvo 140">
              <a:extLst>
                <a:ext uri="{FF2B5EF4-FFF2-40B4-BE49-F238E27FC236}">
                  <a16:creationId xmlns:a16="http://schemas.microsoft.com/office/drawing/2014/main" id="{E352EC96-4947-464A-A214-4FB28D21B9C4}"/>
                </a:ext>
              </a:extLst>
            </p:cNvPr>
            <p:cNvCxnSpPr>
              <a:stCxn id="137" idx="7"/>
              <a:endCxn id="138" idx="2"/>
            </p:cNvCxnSpPr>
            <p:nvPr/>
          </p:nvCxnSpPr>
          <p:spPr>
            <a:xfrm rot="5400000" flipH="1" flipV="1">
              <a:off x="4637473" y="4197716"/>
              <a:ext cx="398108" cy="469871"/>
            </a:xfrm>
            <a:prstGeom prst="curvedConnector2">
              <a:avLst/>
            </a:prstGeom>
            <a:ln w="19050">
              <a:solidFill>
                <a:srgbClr val="009E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: Curvo 141">
              <a:extLst>
                <a:ext uri="{FF2B5EF4-FFF2-40B4-BE49-F238E27FC236}">
                  <a16:creationId xmlns:a16="http://schemas.microsoft.com/office/drawing/2014/main" id="{72D819FC-6FE3-4DC6-B58D-2BEAD8B347FD}"/>
                </a:ext>
              </a:extLst>
            </p:cNvPr>
            <p:cNvCxnSpPr>
              <a:cxnSpLocks/>
              <a:stCxn id="138" idx="6"/>
              <a:endCxn id="140" idx="1"/>
            </p:cNvCxnSpPr>
            <p:nvPr/>
          </p:nvCxnSpPr>
          <p:spPr>
            <a:xfrm>
              <a:off x="5903500" y="4233597"/>
              <a:ext cx="447182" cy="398108"/>
            </a:xfrm>
            <a:prstGeom prst="curvedConnector2">
              <a:avLst/>
            </a:prstGeom>
            <a:ln w="19050">
              <a:solidFill>
                <a:srgbClr val="009E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: Curvo 142">
              <a:extLst>
                <a:ext uri="{FF2B5EF4-FFF2-40B4-BE49-F238E27FC236}">
                  <a16:creationId xmlns:a16="http://schemas.microsoft.com/office/drawing/2014/main" id="{F24F9F07-AD5E-4B60-B0CC-C4996A2613F3}"/>
                </a:ext>
              </a:extLst>
            </p:cNvPr>
            <p:cNvCxnSpPr>
              <a:cxnSpLocks/>
              <a:stCxn id="137" idx="6"/>
              <a:endCxn id="140" idx="2"/>
            </p:cNvCxnSpPr>
            <p:nvPr/>
          </p:nvCxnSpPr>
          <p:spPr>
            <a:xfrm>
              <a:off x="4723441" y="4848113"/>
              <a:ext cx="1505392" cy="127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009E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: Curvo 143">
              <a:extLst>
                <a:ext uri="{FF2B5EF4-FFF2-40B4-BE49-F238E27FC236}">
                  <a16:creationId xmlns:a16="http://schemas.microsoft.com/office/drawing/2014/main" id="{100FC278-AD36-4E6F-B5BC-A4D83EE64C51}"/>
                </a:ext>
              </a:extLst>
            </p:cNvPr>
            <p:cNvCxnSpPr>
              <a:cxnSpLocks/>
              <a:stCxn id="139" idx="6"/>
              <a:endCxn id="140" idx="3"/>
            </p:cNvCxnSpPr>
            <p:nvPr/>
          </p:nvCxnSpPr>
          <p:spPr>
            <a:xfrm flipV="1">
              <a:off x="5903500" y="5064521"/>
              <a:ext cx="447182" cy="395686"/>
            </a:xfrm>
            <a:prstGeom prst="curvedConnector2">
              <a:avLst/>
            </a:prstGeom>
            <a:ln w="19050">
              <a:solidFill>
                <a:srgbClr val="009E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: Curvo 144">
              <a:extLst>
                <a:ext uri="{FF2B5EF4-FFF2-40B4-BE49-F238E27FC236}">
                  <a16:creationId xmlns:a16="http://schemas.microsoft.com/office/drawing/2014/main" id="{9D4E32FF-1850-42B3-B9BC-F3EB262B7B39}"/>
                </a:ext>
              </a:extLst>
            </p:cNvPr>
            <p:cNvCxnSpPr>
              <a:cxnSpLocks/>
              <a:stCxn id="137" idx="5"/>
              <a:endCxn id="139" idx="2"/>
            </p:cNvCxnSpPr>
            <p:nvPr/>
          </p:nvCxnSpPr>
          <p:spPr>
            <a:xfrm rot="16200000" flipH="1">
              <a:off x="4638684" y="5027428"/>
              <a:ext cx="395686" cy="469871"/>
            </a:xfrm>
            <a:prstGeom prst="curvedConnector2">
              <a:avLst/>
            </a:prstGeom>
            <a:ln w="19050">
              <a:solidFill>
                <a:srgbClr val="009E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Retângulo 145">
            <a:extLst>
              <a:ext uri="{FF2B5EF4-FFF2-40B4-BE49-F238E27FC236}">
                <a16:creationId xmlns:a16="http://schemas.microsoft.com/office/drawing/2014/main" id="{CECF617B-8D77-48FE-A1BB-7E0998D83C5A}"/>
              </a:ext>
            </a:extLst>
          </p:cNvPr>
          <p:cNvSpPr/>
          <p:nvPr/>
        </p:nvSpPr>
        <p:spPr>
          <a:xfrm>
            <a:off x="4655198" y="1939816"/>
            <a:ext cx="641153" cy="40015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7" name="Retângulo 146">
            <a:extLst>
              <a:ext uri="{FF2B5EF4-FFF2-40B4-BE49-F238E27FC236}">
                <a16:creationId xmlns:a16="http://schemas.microsoft.com/office/drawing/2014/main" id="{8DA7D754-F820-4B78-85C0-A6C008AC750C}"/>
              </a:ext>
            </a:extLst>
          </p:cNvPr>
          <p:cNvSpPr/>
          <p:nvPr/>
        </p:nvSpPr>
        <p:spPr>
          <a:xfrm>
            <a:off x="3381537" y="1939816"/>
            <a:ext cx="1115679" cy="4001580"/>
          </a:xfrm>
          <a:prstGeom prst="rect">
            <a:avLst/>
          </a:prstGeom>
          <a:noFill/>
          <a:ln w="28575">
            <a:solidFill>
              <a:srgbClr val="F89A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8" name="Retângulo 147">
            <a:extLst>
              <a:ext uri="{FF2B5EF4-FFF2-40B4-BE49-F238E27FC236}">
                <a16:creationId xmlns:a16="http://schemas.microsoft.com/office/drawing/2014/main" id="{52CA36A5-8110-445B-8E23-04A9541089A8}"/>
              </a:ext>
            </a:extLst>
          </p:cNvPr>
          <p:cNvSpPr/>
          <p:nvPr/>
        </p:nvSpPr>
        <p:spPr>
          <a:xfrm>
            <a:off x="5504081" y="1939816"/>
            <a:ext cx="764063" cy="4001580"/>
          </a:xfrm>
          <a:prstGeom prst="rect">
            <a:avLst/>
          </a:prstGeom>
          <a:noFill/>
          <a:ln w="28575">
            <a:solidFill>
              <a:srgbClr val="009E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9" name="Retângulo 148">
            <a:extLst>
              <a:ext uri="{FF2B5EF4-FFF2-40B4-BE49-F238E27FC236}">
                <a16:creationId xmlns:a16="http://schemas.microsoft.com/office/drawing/2014/main" id="{2C6C341A-F46E-4A4D-8D1F-9B349CBDD266}"/>
              </a:ext>
            </a:extLst>
          </p:cNvPr>
          <p:cNvSpPr/>
          <p:nvPr/>
        </p:nvSpPr>
        <p:spPr>
          <a:xfrm>
            <a:off x="6395010" y="1939816"/>
            <a:ext cx="529336" cy="400158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AB7B1E2F-B37B-41BA-AD32-BDA6D0F3A9C4}"/>
              </a:ext>
            </a:extLst>
          </p:cNvPr>
          <p:cNvGrpSpPr/>
          <p:nvPr/>
        </p:nvGrpSpPr>
        <p:grpSpPr>
          <a:xfrm>
            <a:off x="7424647" y="2481239"/>
            <a:ext cx="4646538" cy="1058989"/>
            <a:chOff x="7424647" y="2481239"/>
            <a:chExt cx="4646538" cy="1058989"/>
          </a:xfrm>
        </p:grpSpPr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9A63CFA5-30C7-4E2F-91AE-6AB53E5453DD}"/>
                </a:ext>
              </a:extLst>
            </p:cNvPr>
            <p:cNvGrpSpPr/>
            <p:nvPr/>
          </p:nvGrpSpPr>
          <p:grpSpPr>
            <a:xfrm>
              <a:off x="7424647" y="2564059"/>
              <a:ext cx="4646538" cy="934791"/>
              <a:chOff x="718395" y="2627194"/>
              <a:chExt cx="5315122" cy="1069297"/>
            </a:xfrm>
          </p:grpSpPr>
          <p:sp>
            <p:nvSpPr>
              <p:cNvPr id="76" name="Retângulo: Cantos Arredondados 75">
                <a:extLst>
                  <a:ext uri="{FF2B5EF4-FFF2-40B4-BE49-F238E27FC236}">
                    <a16:creationId xmlns:a16="http://schemas.microsoft.com/office/drawing/2014/main" id="{6DF9AC14-FC4F-4BE5-99E2-C872F6D277D7}"/>
                  </a:ext>
                </a:extLst>
              </p:cNvPr>
              <p:cNvSpPr/>
              <p:nvPr/>
            </p:nvSpPr>
            <p:spPr>
              <a:xfrm>
                <a:off x="1347849" y="3028911"/>
                <a:ext cx="348567" cy="290472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7" name="Fluxograma: Conector 76">
                <a:extLst>
                  <a:ext uri="{FF2B5EF4-FFF2-40B4-BE49-F238E27FC236}">
                    <a16:creationId xmlns:a16="http://schemas.microsoft.com/office/drawing/2014/main" id="{4C040FAE-0FA4-4C96-8B4A-AB8F03655935}"/>
                  </a:ext>
                </a:extLst>
              </p:cNvPr>
              <p:cNvSpPr/>
              <p:nvPr/>
            </p:nvSpPr>
            <p:spPr>
              <a:xfrm>
                <a:off x="937696" y="3072596"/>
                <a:ext cx="203102" cy="203102"/>
              </a:xfrm>
              <a:prstGeom prst="flowChartConnector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8" name="Conector de Seta Reta 77">
                <a:extLst>
                  <a:ext uri="{FF2B5EF4-FFF2-40B4-BE49-F238E27FC236}">
                    <a16:creationId xmlns:a16="http://schemas.microsoft.com/office/drawing/2014/main" id="{92C50A99-C161-4762-884A-8EC345C567B7}"/>
                  </a:ext>
                </a:extLst>
              </p:cNvPr>
              <p:cNvCxnSpPr>
                <a:cxnSpLocks/>
                <a:stCxn id="77" idx="6"/>
                <a:endCxn id="76" idx="1"/>
              </p:cNvCxnSpPr>
              <p:nvPr/>
            </p:nvCxnSpPr>
            <p:spPr>
              <a:xfrm>
                <a:off x="1140798" y="3174148"/>
                <a:ext cx="207051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tângulo: Cantos Arredondados 78">
                <a:extLst>
                  <a:ext uri="{FF2B5EF4-FFF2-40B4-BE49-F238E27FC236}">
                    <a16:creationId xmlns:a16="http://schemas.microsoft.com/office/drawing/2014/main" id="{B04C23D0-694F-483E-A39F-89C86DC7DD68}"/>
                  </a:ext>
                </a:extLst>
              </p:cNvPr>
              <p:cNvSpPr/>
              <p:nvPr/>
            </p:nvSpPr>
            <p:spPr>
              <a:xfrm>
                <a:off x="1897579" y="3029740"/>
                <a:ext cx="348567" cy="290472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80" name="Conector de Seta Reta 79">
                <a:extLst>
                  <a:ext uri="{FF2B5EF4-FFF2-40B4-BE49-F238E27FC236}">
                    <a16:creationId xmlns:a16="http://schemas.microsoft.com/office/drawing/2014/main" id="{012338BD-8C95-40A7-98D5-C47F7336DE5F}"/>
                  </a:ext>
                </a:extLst>
              </p:cNvPr>
              <p:cNvCxnSpPr>
                <a:cxnSpLocks/>
                <a:stCxn id="76" idx="3"/>
                <a:endCxn id="79" idx="1"/>
              </p:cNvCxnSpPr>
              <p:nvPr/>
            </p:nvCxnSpPr>
            <p:spPr>
              <a:xfrm>
                <a:off x="1696416" y="3174148"/>
                <a:ext cx="201163" cy="82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tângulo: Cantos Arredondados 80">
                <a:extLst>
                  <a:ext uri="{FF2B5EF4-FFF2-40B4-BE49-F238E27FC236}">
                    <a16:creationId xmlns:a16="http://schemas.microsoft.com/office/drawing/2014/main" id="{0C7185CF-BD4F-4BDA-AAD1-7859C36BF295}"/>
                  </a:ext>
                </a:extLst>
              </p:cNvPr>
              <p:cNvSpPr/>
              <p:nvPr/>
            </p:nvSpPr>
            <p:spPr>
              <a:xfrm>
                <a:off x="2785671" y="2627194"/>
                <a:ext cx="348567" cy="290472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82" name="Retângulo: Cantos Arredondados 81">
                <a:extLst>
                  <a:ext uri="{FF2B5EF4-FFF2-40B4-BE49-F238E27FC236}">
                    <a16:creationId xmlns:a16="http://schemas.microsoft.com/office/drawing/2014/main" id="{6E59E7CB-A9D8-4D7A-A605-711349BD1B20}"/>
                  </a:ext>
                </a:extLst>
              </p:cNvPr>
              <p:cNvSpPr/>
              <p:nvPr/>
            </p:nvSpPr>
            <p:spPr>
              <a:xfrm>
                <a:off x="2801839" y="3406019"/>
                <a:ext cx="348567" cy="290472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83" name="Fluxograma: Decisão 82">
                <a:extLst>
                  <a:ext uri="{FF2B5EF4-FFF2-40B4-BE49-F238E27FC236}">
                    <a16:creationId xmlns:a16="http://schemas.microsoft.com/office/drawing/2014/main" id="{1065EAD8-A930-4F3C-88BD-36B02AD87EE3}"/>
                  </a:ext>
                </a:extLst>
              </p:cNvPr>
              <p:cNvSpPr/>
              <p:nvPr/>
            </p:nvSpPr>
            <p:spPr>
              <a:xfrm>
                <a:off x="2417797" y="3028911"/>
                <a:ext cx="285283" cy="290472"/>
              </a:xfrm>
              <a:prstGeom prst="flowChartDecision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cxnSp>
            <p:nvCxnSpPr>
              <p:cNvPr id="84" name="Conector de Seta Reta 83">
                <a:extLst>
                  <a:ext uri="{FF2B5EF4-FFF2-40B4-BE49-F238E27FC236}">
                    <a16:creationId xmlns:a16="http://schemas.microsoft.com/office/drawing/2014/main" id="{B3F1E4AE-7A96-44ED-830E-B509D7E3842F}"/>
                  </a:ext>
                </a:extLst>
              </p:cNvPr>
              <p:cNvCxnSpPr>
                <a:cxnSpLocks/>
                <a:stCxn id="79" idx="3"/>
                <a:endCxn id="83" idx="1"/>
              </p:cNvCxnSpPr>
              <p:nvPr/>
            </p:nvCxnSpPr>
            <p:spPr>
              <a:xfrm flipV="1">
                <a:off x="2246146" y="3174148"/>
                <a:ext cx="171651" cy="82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ector: Angulado 84">
                <a:extLst>
                  <a:ext uri="{FF2B5EF4-FFF2-40B4-BE49-F238E27FC236}">
                    <a16:creationId xmlns:a16="http://schemas.microsoft.com/office/drawing/2014/main" id="{B08EF9E9-792C-42BE-BED6-5B65E6FEE328}"/>
                  </a:ext>
                </a:extLst>
              </p:cNvPr>
              <p:cNvCxnSpPr>
                <a:cxnSpLocks/>
                <a:stCxn id="83" idx="0"/>
                <a:endCxn id="81" idx="1"/>
              </p:cNvCxnSpPr>
              <p:nvPr/>
            </p:nvCxnSpPr>
            <p:spPr>
              <a:xfrm rot="5400000" flipH="1" flipV="1">
                <a:off x="2544814" y="2788055"/>
                <a:ext cx="256481" cy="225233"/>
              </a:xfrm>
              <a:prstGeom prst="bentConnector2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: Angulado 85">
                <a:extLst>
                  <a:ext uri="{FF2B5EF4-FFF2-40B4-BE49-F238E27FC236}">
                    <a16:creationId xmlns:a16="http://schemas.microsoft.com/office/drawing/2014/main" id="{870B1604-626B-4232-9D7C-88B1D085DDC4}"/>
                  </a:ext>
                </a:extLst>
              </p:cNvPr>
              <p:cNvCxnSpPr>
                <a:cxnSpLocks/>
                <a:stCxn id="83" idx="2"/>
                <a:endCxn id="82" idx="1"/>
              </p:cNvCxnSpPr>
              <p:nvPr/>
            </p:nvCxnSpPr>
            <p:spPr>
              <a:xfrm rot="16200000" flipH="1">
                <a:off x="2565203" y="3314619"/>
                <a:ext cx="231871" cy="241401"/>
              </a:xfrm>
              <a:prstGeom prst="bentConnector2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luxograma: Decisão 86">
                <a:extLst>
                  <a:ext uri="{FF2B5EF4-FFF2-40B4-BE49-F238E27FC236}">
                    <a16:creationId xmlns:a16="http://schemas.microsoft.com/office/drawing/2014/main" id="{477EB832-C553-458E-87DE-9D6B9B929549}"/>
                  </a:ext>
                </a:extLst>
              </p:cNvPr>
              <p:cNvSpPr/>
              <p:nvPr/>
            </p:nvSpPr>
            <p:spPr>
              <a:xfrm>
                <a:off x="3242449" y="3028911"/>
                <a:ext cx="285283" cy="290472"/>
              </a:xfrm>
              <a:prstGeom prst="flowChartDecision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cxnSp>
            <p:nvCxnSpPr>
              <p:cNvPr id="88" name="Conector: Angulado 87">
                <a:extLst>
                  <a:ext uri="{FF2B5EF4-FFF2-40B4-BE49-F238E27FC236}">
                    <a16:creationId xmlns:a16="http://schemas.microsoft.com/office/drawing/2014/main" id="{4A47B57C-3B9E-4969-8B45-07DFB00E3FC2}"/>
                  </a:ext>
                </a:extLst>
              </p:cNvPr>
              <p:cNvCxnSpPr>
                <a:cxnSpLocks/>
                <a:stCxn id="81" idx="3"/>
                <a:endCxn id="87" idx="0"/>
              </p:cNvCxnSpPr>
              <p:nvPr/>
            </p:nvCxnSpPr>
            <p:spPr>
              <a:xfrm>
                <a:off x="3134238" y="2772431"/>
                <a:ext cx="250853" cy="256481"/>
              </a:xfrm>
              <a:prstGeom prst="bentConnector2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: Angulado 88">
                <a:extLst>
                  <a:ext uri="{FF2B5EF4-FFF2-40B4-BE49-F238E27FC236}">
                    <a16:creationId xmlns:a16="http://schemas.microsoft.com/office/drawing/2014/main" id="{37EF1F90-3D1F-486C-99A0-B17F1E06E9D3}"/>
                  </a:ext>
                </a:extLst>
              </p:cNvPr>
              <p:cNvCxnSpPr>
                <a:cxnSpLocks/>
                <a:stCxn id="82" idx="3"/>
                <a:endCxn id="87" idx="2"/>
              </p:cNvCxnSpPr>
              <p:nvPr/>
            </p:nvCxnSpPr>
            <p:spPr>
              <a:xfrm flipV="1">
                <a:off x="3150406" y="3319384"/>
                <a:ext cx="234685" cy="231871"/>
              </a:xfrm>
              <a:prstGeom prst="bentConnector2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Retângulo: Cantos Arredondados 89">
                <a:extLst>
                  <a:ext uri="{FF2B5EF4-FFF2-40B4-BE49-F238E27FC236}">
                    <a16:creationId xmlns:a16="http://schemas.microsoft.com/office/drawing/2014/main" id="{887ABEE4-4D1A-4538-B2B3-C2CBD2495FCA}"/>
                  </a:ext>
                </a:extLst>
              </p:cNvPr>
              <p:cNvSpPr/>
              <p:nvPr/>
            </p:nvSpPr>
            <p:spPr>
              <a:xfrm>
                <a:off x="3710828" y="3028911"/>
                <a:ext cx="348567" cy="290472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cxnSp>
            <p:nvCxnSpPr>
              <p:cNvPr id="91" name="Conector de Seta Reta 90">
                <a:extLst>
                  <a:ext uri="{FF2B5EF4-FFF2-40B4-BE49-F238E27FC236}">
                    <a16:creationId xmlns:a16="http://schemas.microsoft.com/office/drawing/2014/main" id="{49A30169-54F3-448E-B478-74B2098738FC}"/>
                  </a:ext>
                </a:extLst>
              </p:cNvPr>
              <p:cNvCxnSpPr>
                <a:cxnSpLocks/>
                <a:stCxn id="87" idx="3"/>
                <a:endCxn id="90" idx="1"/>
              </p:cNvCxnSpPr>
              <p:nvPr/>
            </p:nvCxnSpPr>
            <p:spPr>
              <a:xfrm>
                <a:off x="3527732" y="3174148"/>
                <a:ext cx="183096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de Seta Reta 91">
                <a:extLst>
                  <a:ext uri="{FF2B5EF4-FFF2-40B4-BE49-F238E27FC236}">
                    <a16:creationId xmlns:a16="http://schemas.microsoft.com/office/drawing/2014/main" id="{6690AC09-B525-46A1-9A07-195F67414163}"/>
                  </a:ext>
                </a:extLst>
              </p:cNvPr>
              <p:cNvCxnSpPr>
                <a:cxnSpLocks/>
                <a:stCxn id="90" idx="3"/>
                <a:endCxn id="95" idx="1"/>
              </p:cNvCxnSpPr>
              <p:nvPr/>
            </p:nvCxnSpPr>
            <p:spPr>
              <a:xfrm flipV="1">
                <a:off x="4059395" y="3174147"/>
                <a:ext cx="186407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etângulo: Cantos Arredondados 92">
                <a:extLst>
                  <a:ext uri="{FF2B5EF4-FFF2-40B4-BE49-F238E27FC236}">
                    <a16:creationId xmlns:a16="http://schemas.microsoft.com/office/drawing/2014/main" id="{1AC9DE3F-0B44-40A8-9CD4-9334647FC43B}"/>
                  </a:ext>
                </a:extLst>
              </p:cNvPr>
              <p:cNvSpPr/>
              <p:nvPr/>
            </p:nvSpPr>
            <p:spPr>
              <a:xfrm>
                <a:off x="4613676" y="2627194"/>
                <a:ext cx="348567" cy="290472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94" name="Retângulo: Cantos Arredondados 93">
                <a:extLst>
                  <a:ext uri="{FF2B5EF4-FFF2-40B4-BE49-F238E27FC236}">
                    <a16:creationId xmlns:a16="http://schemas.microsoft.com/office/drawing/2014/main" id="{DB8FE01C-5931-433B-9905-82EF0B56BD9C}"/>
                  </a:ext>
                </a:extLst>
              </p:cNvPr>
              <p:cNvSpPr/>
              <p:nvPr/>
            </p:nvSpPr>
            <p:spPr>
              <a:xfrm>
                <a:off x="4629844" y="3406018"/>
                <a:ext cx="348567" cy="290472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95" name="Fluxograma: Decisão 94">
                <a:extLst>
                  <a:ext uri="{FF2B5EF4-FFF2-40B4-BE49-F238E27FC236}">
                    <a16:creationId xmlns:a16="http://schemas.microsoft.com/office/drawing/2014/main" id="{6EAA43F5-6FC6-40E6-A03A-7E2B701F0426}"/>
                  </a:ext>
                </a:extLst>
              </p:cNvPr>
              <p:cNvSpPr/>
              <p:nvPr/>
            </p:nvSpPr>
            <p:spPr>
              <a:xfrm>
                <a:off x="4245802" y="3028911"/>
                <a:ext cx="285283" cy="290472"/>
              </a:xfrm>
              <a:prstGeom prst="flowChartDecision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b="1" dirty="0">
                    <a:solidFill>
                      <a:schemeClr val="tx1"/>
                    </a:solidFill>
                  </a:rPr>
                  <a:t>+</a:t>
                </a:r>
              </a:p>
            </p:txBody>
          </p:sp>
          <p:cxnSp>
            <p:nvCxnSpPr>
              <p:cNvPr id="96" name="Conector: Angulado 95">
                <a:extLst>
                  <a:ext uri="{FF2B5EF4-FFF2-40B4-BE49-F238E27FC236}">
                    <a16:creationId xmlns:a16="http://schemas.microsoft.com/office/drawing/2014/main" id="{B9560CCE-80A8-43D8-8BFB-D42C7C883DEE}"/>
                  </a:ext>
                </a:extLst>
              </p:cNvPr>
              <p:cNvCxnSpPr>
                <a:cxnSpLocks/>
                <a:stCxn id="95" idx="0"/>
                <a:endCxn id="93" idx="1"/>
              </p:cNvCxnSpPr>
              <p:nvPr/>
            </p:nvCxnSpPr>
            <p:spPr>
              <a:xfrm rot="5400000" flipH="1" flipV="1">
                <a:off x="4372819" y="2788054"/>
                <a:ext cx="256481" cy="225233"/>
              </a:xfrm>
              <a:prstGeom prst="bentConnector2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ector: Angulado 96">
                <a:extLst>
                  <a:ext uri="{FF2B5EF4-FFF2-40B4-BE49-F238E27FC236}">
                    <a16:creationId xmlns:a16="http://schemas.microsoft.com/office/drawing/2014/main" id="{2CC5FB11-DA50-4CEA-A04B-17A174CBD9DA}"/>
                  </a:ext>
                </a:extLst>
              </p:cNvPr>
              <p:cNvCxnSpPr>
                <a:cxnSpLocks/>
                <a:stCxn id="95" idx="2"/>
                <a:endCxn id="94" idx="1"/>
              </p:cNvCxnSpPr>
              <p:nvPr/>
            </p:nvCxnSpPr>
            <p:spPr>
              <a:xfrm rot="16200000" flipH="1">
                <a:off x="4393208" y="3314618"/>
                <a:ext cx="231871" cy="241401"/>
              </a:xfrm>
              <a:prstGeom prst="bentConnector2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Fluxograma: Decisão 97">
                <a:extLst>
                  <a:ext uri="{FF2B5EF4-FFF2-40B4-BE49-F238E27FC236}">
                    <a16:creationId xmlns:a16="http://schemas.microsoft.com/office/drawing/2014/main" id="{6E3DDB94-591C-41BC-9DF2-B1EC770E9BCC}"/>
                  </a:ext>
                </a:extLst>
              </p:cNvPr>
              <p:cNvSpPr/>
              <p:nvPr/>
            </p:nvSpPr>
            <p:spPr>
              <a:xfrm>
                <a:off x="5070454" y="3028911"/>
                <a:ext cx="285283" cy="290472"/>
              </a:xfrm>
              <a:prstGeom prst="flowChartDecision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b="1" dirty="0">
                    <a:solidFill>
                      <a:schemeClr val="tx1"/>
                    </a:solidFill>
                  </a:rPr>
                  <a:t>+</a:t>
                </a:r>
              </a:p>
            </p:txBody>
          </p:sp>
          <p:cxnSp>
            <p:nvCxnSpPr>
              <p:cNvPr id="99" name="Conector: Angulado 98">
                <a:extLst>
                  <a:ext uri="{FF2B5EF4-FFF2-40B4-BE49-F238E27FC236}">
                    <a16:creationId xmlns:a16="http://schemas.microsoft.com/office/drawing/2014/main" id="{4CD5FD2F-ABA0-4AF5-8632-257D764B899D}"/>
                  </a:ext>
                </a:extLst>
              </p:cNvPr>
              <p:cNvCxnSpPr>
                <a:cxnSpLocks/>
                <a:stCxn id="93" idx="3"/>
                <a:endCxn id="98" idx="0"/>
              </p:cNvCxnSpPr>
              <p:nvPr/>
            </p:nvCxnSpPr>
            <p:spPr>
              <a:xfrm>
                <a:off x="4962243" y="2772430"/>
                <a:ext cx="250853" cy="256481"/>
              </a:xfrm>
              <a:prstGeom prst="bentConnector2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: Angulado 99">
                <a:extLst>
                  <a:ext uri="{FF2B5EF4-FFF2-40B4-BE49-F238E27FC236}">
                    <a16:creationId xmlns:a16="http://schemas.microsoft.com/office/drawing/2014/main" id="{A2F4BFE3-894D-44A6-9E70-82E46920E993}"/>
                  </a:ext>
                </a:extLst>
              </p:cNvPr>
              <p:cNvCxnSpPr>
                <a:cxnSpLocks/>
                <a:stCxn id="94" idx="3"/>
                <a:endCxn id="98" idx="2"/>
              </p:cNvCxnSpPr>
              <p:nvPr/>
            </p:nvCxnSpPr>
            <p:spPr>
              <a:xfrm flipV="1">
                <a:off x="4978411" y="3319383"/>
                <a:ext cx="234685" cy="231871"/>
              </a:xfrm>
              <a:prstGeom prst="bentConnector2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de Seta Reta 100">
                <a:extLst>
                  <a:ext uri="{FF2B5EF4-FFF2-40B4-BE49-F238E27FC236}">
                    <a16:creationId xmlns:a16="http://schemas.microsoft.com/office/drawing/2014/main" id="{F2383BAB-7F6E-4746-AB05-460F2FB596C9}"/>
                  </a:ext>
                </a:extLst>
              </p:cNvPr>
              <p:cNvCxnSpPr>
                <a:cxnSpLocks/>
                <a:stCxn id="98" idx="3"/>
                <a:endCxn id="102" idx="2"/>
              </p:cNvCxnSpPr>
              <p:nvPr/>
            </p:nvCxnSpPr>
            <p:spPr>
              <a:xfrm>
                <a:off x="5355737" y="3174147"/>
                <a:ext cx="195308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Fluxograma: Conector 101">
                <a:extLst>
                  <a:ext uri="{FF2B5EF4-FFF2-40B4-BE49-F238E27FC236}">
                    <a16:creationId xmlns:a16="http://schemas.microsoft.com/office/drawing/2014/main" id="{032DB23D-108A-4F9E-AE4E-6DA15ACE8260}"/>
                  </a:ext>
                </a:extLst>
              </p:cNvPr>
              <p:cNvSpPr/>
              <p:nvPr/>
            </p:nvSpPr>
            <p:spPr>
              <a:xfrm>
                <a:off x="5551045" y="3072596"/>
                <a:ext cx="203102" cy="203102"/>
              </a:xfrm>
              <a:prstGeom prst="flowChartConnector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CaixaDeTexto 102">
                <a:extLst>
                  <a:ext uri="{FF2B5EF4-FFF2-40B4-BE49-F238E27FC236}">
                    <a16:creationId xmlns:a16="http://schemas.microsoft.com/office/drawing/2014/main" id="{7C70D0CE-F179-44B3-8E2F-55F8AB1A3350}"/>
                  </a:ext>
                </a:extLst>
              </p:cNvPr>
              <p:cNvSpPr txBox="1"/>
              <p:nvPr/>
            </p:nvSpPr>
            <p:spPr>
              <a:xfrm>
                <a:off x="718395" y="3302748"/>
                <a:ext cx="725209" cy="35206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/>
                  <a:t>início</a:t>
                </a:r>
              </a:p>
            </p:txBody>
          </p:sp>
          <p:sp>
            <p:nvSpPr>
              <p:cNvPr id="104" name="CaixaDeTexto 103">
                <a:extLst>
                  <a:ext uri="{FF2B5EF4-FFF2-40B4-BE49-F238E27FC236}">
                    <a16:creationId xmlns:a16="http://schemas.microsoft.com/office/drawing/2014/main" id="{26EBC372-CD37-4C67-8479-D92BC997CBDD}"/>
                  </a:ext>
                </a:extLst>
              </p:cNvPr>
              <p:cNvSpPr txBox="1"/>
              <p:nvPr/>
            </p:nvSpPr>
            <p:spPr>
              <a:xfrm>
                <a:off x="5447781" y="3314521"/>
                <a:ext cx="585736" cy="38049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/>
                  <a:t>fim</a:t>
                </a:r>
              </a:p>
            </p:txBody>
          </p:sp>
        </p:grpSp>
        <p:pic>
          <p:nvPicPr>
            <p:cNvPr id="150" name="Gráfico 149" descr="Cronômetro com preenchimento sólido">
              <a:extLst>
                <a:ext uri="{FF2B5EF4-FFF2-40B4-BE49-F238E27FC236}">
                  <a16:creationId xmlns:a16="http://schemas.microsoft.com/office/drawing/2014/main" id="{FBBCA2BF-CF6D-46D6-A594-B02F67BAA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275580" y="2737625"/>
              <a:ext cx="209787" cy="209787"/>
            </a:xfrm>
            <a:prstGeom prst="rect">
              <a:avLst/>
            </a:prstGeom>
          </p:spPr>
        </p:pic>
        <p:pic>
          <p:nvPicPr>
            <p:cNvPr id="152" name="Gráfico 151" descr="Cronômetro com preenchimento sólido">
              <a:extLst>
                <a:ext uri="{FF2B5EF4-FFF2-40B4-BE49-F238E27FC236}">
                  <a16:creationId xmlns:a16="http://schemas.microsoft.com/office/drawing/2014/main" id="{5DD66F69-E051-4999-91AB-B9CBF4AC9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45773" y="2528512"/>
              <a:ext cx="209787" cy="209787"/>
            </a:xfrm>
            <a:prstGeom prst="rect">
              <a:avLst/>
            </a:prstGeom>
          </p:spPr>
        </p:pic>
        <p:pic>
          <p:nvPicPr>
            <p:cNvPr id="153" name="Gráfico 152" descr="Cronômetro com preenchimento sólido">
              <a:extLst>
                <a:ext uri="{FF2B5EF4-FFF2-40B4-BE49-F238E27FC236}">
                  <a16:creationId xmlns:a16="http://schemas.microsoft.com/office/drawing/2014/main" id="{927C50A9-CAF8-4B9B-961C-E83CC5D1E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836514" y="3320211"/>
              <a:ext cx="209787" cy="209787"/>
            </a:xfrm>
            <a:prstGeom prst="rect">
              <a:avLst/>
            </a:prstGeom>
          </p:spPr>
        </p:pic>
        <p:pic>
          <p:nvPicPr>
            <p:cNvPr id="154" name="Gráfico 153" descr="Cronômetro com preenchimento sólido">
              <a:extLst>
                <a:ext uri="{FF2B5EF4-FFF2-40B4-BE49-F238E27FC236}">
                  <a16:creationId xmlns:a16="http://schemas.microsoft.com/office/drawing/2014/main" id="{4B41E6AD-D40B-4E3F-9590-68D62B473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837433" y="2528513"/>
              <a:ext cx="209787" cy="209787"/>
            </a:xfrm>
            <a:prstGeom prst="rect">
              <a:avLst/>
            </a:prstGeom>
          </p:spPr>
        </p:pic>
        <p:pic>
          <p:nvPicPr>
            <p:cNvPr id="155" name="Gráfico 154" descr="Cronômetro com preenchimento sólido">
              <a:extLst>
                <a:ext uri="{FF2B5EF4-FFF2-40B4-BE49-F238E27FC236}">
                  <a16:creationId xmlns:a16="http://schemas.microsoft.com/office/drawing/2014/main" id="{9372E35C-0CD6-42FD-8EA7-6A535DFC1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47916" y="3324106"/>
              <a:ext cx="209787" cy="209787"/>
            </a:xfrm>
            <a:prstGeom prst="rect">
              <a:avLst/>
            </a:prstGeom>
          </p:spPr>
        </p:pic>
        <p:pic>
          <p:nvPicPr>
            <p:cNvPr id="156" name="Gráfico 155" descr="Cronômetro com preenchimento sólido">
              <a:extLst>
                <a:ext uri="{FF2B5EF4-FFF2-40B4-BE49-F238E27FC236}">
                  <a16:creationId xmlns:a16="http://schemas.microsoft.com/office/drawing/2014/main" id="{8D41B0E3-CA25-4F7F-8B42-CC9A659F3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418483" y="3318216"/>
              <a:ext cx="209787" cy="209787"/>
            </a:xfrm>
            <a:prstGeom prst="rect">
              <a:avLst/>
            </a:prstGeom>
          </p:spPr>
        </p:pic>
        <p:pic>
          <p:nvPicPr>
            <p:cNvPr id="157" name="Gráfico 156" descr="Cronômetro com preenchimento sólido">
              <a:extLst>
                <a:ext uri="{FF2B5EF4-FFF2-40B4-BE49-F238E27FC236}">
                  <a16:creationId xmlns:a16="http://schemas.microsoft.com/office/drawing/2014/main" id="{34EE22DB-71DA-4C8E-89DE-6E50DEF95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309632" y="3330441"/>
              <a:ext cx="209787" cy="209787"/>
            </a:xfrm>
            <a:prstGeom prst="rect">
              <a:avLst/>
            </a:prstGeom>
          </p:spPr>
        </p:pic>
        <p:pic>
          <p:nvPicPr>
            <p:cNvPr id="158" name="Gráfico 157" descr="Cronômetro com preenchimento sólido">
              <a:extLst>
                <a:ext uri="{FF2B5EF4-FFF2-40B4-BE49-F238E27FC236}">
                  <a16:creationId xmlns:a16="http://schemas.microsoft.com/office/drawing/2014/main" id="{539C3487-369F-4A2C-9450-DD6F5A6D3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311420" y="2481239"/>
              <a:ext cx="209787" cy="209787"/>
            </a:xfrm>
            <a:prstGeom prst="rect">
              <a:avLst/>
            </a:prstGeom>
          </p:spPr>
        </p:pic>
        <p:pic>
          <p:nvPicPr>
            <p:cNvPr id="160" name="Gráfico 159" descr="Cronômetro com preenchimento sólido">
              <a:extLst>
                <a:ext uri="{FF2B5EF4-FFF2-40B4-BE49-F238E27FC236}">
                  <a16:creationId xmlns:a16="http://schemas.microsoft.com/office/drawing/2014/main" id="{40AEEDA1-7137-4BBB-B969-E573313F3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432558" y="2533685"/>
              <a:ext cx="209787" cy="209787"/>
            </a:xfrm>
            <a:prstGeom prst="rect">
              <a:avLst/>
            </a:prstGeom>
          </p:spPr>
        </p:pic>
      </p:grpSp>
      <p:sp>
        <p:nvSpPr>
          <p:cNvPr id="65" name="Espaço Reservado para Conteúdo 2">
            <a:extLst>
              <a:ext uri="{FF2B5EF4-FFF2-40B4-BE49-F238E27FC236}">
                <a16:creationId xmlns:a16="http://schemas.microsoft.com/office/drawing/2014/main" id="{729D8988-E7A5-4D93-9522-F7FBAABA003B}"/>
              </a:ext>
            </a:extLst>
          </p:cNvPr>
          <p:cNvSpPr txBox="1">
            <a:spLocks/>
          </p:cNvSpPr>
          <p:nvPr/>
        </p:nvSpPr>
        <p:spPr>
          <a:xfrm>
            <a:off x="3383117" y="1434779"/>
            <a:ext cx="2724192" cy="529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9EB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F89A3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0C1D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2000" b="0" dirty="0"/>
              <a:t>Registro de </a:t>
            </a:r>
            <a:r>
              <a:rPr lang="pt-BR" sz="2200" b="0" dirty="0"/>
              <a:t>eventos</a:t>
            </a:r>
            <a:r>
              <a:rPr lang="pt-BR" sz="2000" b="0" dirty="0"/>
              <a:t> (log)</a:t>
            </a:r>
          </a:p>
        </p:txBody>
      </p:sp>
      <p:sp>
        <p:nvSpPr>
          <p:cNvPr id="62" name="Espaço Reservado para Número de Slide 3">
            <a:extLst>
              <a:ext uri="{FF2B5EF4-FFF2-40B4-BE49-F238E27FC236}">
                <a16:creationId xmlns:a16="http://schemas.microsoft.com/office/drawing/2014/main" id="{1B23824E-3E4E-4D2E-94A8-953F5646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9292"/>
            <a:ext cx="2743200" cy="365125"/>
          </a:xfrm>
        </p:spPr>
        <p:txBody>
          <a:bodyPr/>
          <a:lstStyle/>
          <a:p>
            <a:fld id="{3EBE14EB-223E-495E-93EA-4AA64DE8DADD}" type="slidenum">
              <a:rPr lang="pt-BR" smtClean="0"/>
              <a:t>10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C566E57-ECDA-F1C9-D380-4B03F698F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Perspectivas</a:t>
            </a:r>
          </a:p>
        </p:txBody>
      </p:sp>
      <p:pic>
        <p:nvPicPr>
          <p:cNvPr id="6" name="Gráfico 5" descr="Seta: retorno na horizontal com preenchimento sólido">
            <a:hlinkClick r:id="rId9" action="ppaction://hlinksldjump"/>
            <a:extLst>
              <a:ext uri="{FF2B5EF4-FFF2-40B4-BE49-F238E27FC236}">
                <a16:creationId xmlns:a16="http://schemas.microsoft.com/office/drawing/2014/main" id="{05D9F671-1069-FE0D-8397-067B2004AB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277600" y="9144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32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E12770-D545-4368-BABE-5B038490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11</a:t>
            </a:fld>
            <a:endParaRPr lang="pt-BR"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7F17DD75-AC38-46B9-84FF-285F23B9AF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9727170"/>
              </p:ext>
            </p:extLst>
          </p:nvPr>
        </p:nvGraphicFramePr>
        <p:xfrm>
          <a:off x="0" y="2949533"/>
          <a:ext cx="2593340" cy="1375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7" name="Título 96">
            <a:extLst>
              <a:ext uri="{FF2B5EF4-FFF2-40B4-BE49-F238E27FC236}">
                <a16:creationId xmlns:a16="http://schemas.microsoft.com/office/drawing/2014/main" id="{9AFA38F5-5355-F9C1-DCAC-68CC4BF6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dos dados</a:t>
            </a:r>
          </a:p>
        </p:txBody>
      </p:sp>
      <p:grpSp>
        <p:nvGrpSpPr>
          <p:cNvPr id="186" name="Agrupar 185">
            <a:extLst>
              <a:ext uri="{FF2B5EF4-FFF2-40B4-BE49-F238E27FC236}">
                <a16:creationId xmlns:a16="http://schemas.microsoft.com/office/drawing/2014/main" id="{7A8C3BAA-BB17-176A-6593-47120D4929AA}"/>
              </a:ext>
            </a:extLst>
          </p:cNvPr>
          <p:cNvGrpSpPr/>
          <p:nvPr/>
        </p:nvGrpSpPr>
        <p:grpSpPr>
          <a:xfrm>
            <a:off x="2724385" y="1242188"/>
            <a:ext cx="8401515" cy="2376000"/>
            <a:chOff x="3039102" y="997258"/>
            <a:chExt cx="8401515" cy="2376000"/>
          </a:xfrm>
        </p:grpSpPr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id="{8D235999-9DF2-B0B3-72AA-03EAFB7C02E7}"/>
                </a:ext>
              </a:extLst>
            </p:cNvPr>
            <p:cNvSpPr/>
            <p:nvPr/>
          </p:nvSpPr>
          <p:spPr>
            <a:xfrm>
              <a:off x="4215217" y="2198939"/>
              <a:ext cx="360000" cy="36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14" name="Retângulo 113">
              <a:extLst>
                <a:ext uri="{FF2B5EF4-FFF2-40B4-BE49-F238E27FC236}">
                  <a16:creationId xmlns:a16="http://schemas.microsoft.com/office/drawing/2014/main" id="{4C807253-1B56-67B1-1983-F66CC24AF8F8}"/>
                </a:ext>
              </a:extLst>
            </p:cNvPr>
            <p:cNvSpPr/>
            <p:nvPr/>
          </p:nvSpPr>
          <p:spPr>
            <a:xfrm>
              <a:off x="4575217" y="2198939"/>
              <a:ext cx="360000" cy="36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15" name="Retângulo 114">
              <a:extLst>
                <a:ext uri="{FF2B5EF4-FFF2-40B4-BE49-F238E27FC236}">
                  <a16:creationId xmlns:a16="http://schemas.microsoft.com/office/drawing/2014/main" id="{ADBB0D09-0C53-F587-53D2-C3AD9F7DC7B1}"/>
                </a:ext>
              </a:extLst>
            </p:cNvPr>
            <p:cNvSpPr/>
            <p:nvPr/>
          </p:nvSpPr>
          <p:spPr>
            <a:xfrm>
              <a:off x="7095217" y="2198939"/>
              <a:ext cx="360000" cy="36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16" name="Retângulo 115">
              <a:extLst>
                <a:ext uri="{FF2B5EF4-FFF2-40B4-BE49-F238E27FC236}">
                  <a16:creationId xmlns:a16="http://schemas.microsoft.com/office/drawing/2014/main" id="{2D53AAB2-D0F9-D960-13AA-4E5E3F419B66}"/>
                </a:ext>
              </a:extLst>
            </p:cNvPr>
            <p:cNvSpPr/>
            <p:nvPr/>
          </p:nvSpPr>
          <p:spPr>
            <a:xfrm>
              <a:off x="9615217" y="2198939"/>
              <a:ext cx="360000" cy="36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A1E32E08-658D-091B-9E35-B97639CCC2C9}"/>
                </a:ext>
              </a:extLst>
            </p:cNvPr>
            <p:cNvSpPr/>
            <p:nvPr/>
          </p:nvSpPr>
          <p:spPr>
            <a:xfrm>
              <a:off x="3855217" y="1310723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2F3844FC-CFF4-A3D8-B539-EE321A8399DE}"/>
                </a:ext>
              </a:extLst>
            </p:cNvPr>
            <p:cNvSpPr/>
            <p:nvPr/>
          </p:nvSpPr>
          <p:spPr>
            <a:xfrm>
              <a:off x="4215217" y="1310723"/>
              <a:ext cx="360000" cy="36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9AF3F9DF-3F6B-E59B-E0EE-33D3D421535D}"/>
                </a:ext>
              </a:extLst>
            </p:cNvPr>
            <p:cNvSpPr/>
            <p:nvPr/>
          </p:nvSpPr>
          <p:spPr>
            <a:xfrm>
              <a:off x="4575217" y="1310723"/>
              <a:ext cx="360000" cy="36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6D82E649-4E47-DC03-4578-49AB0B565CEC}"/>
                </a:ext>
              </a:extLst>
            </p:cNvPr>
            <p:cNvSpPr/>
            <p:nvPr/>
          </p:nvSpPr>
          <p:spPr>
            <a:xfrm>
              <a:off x="4935217" y="1310723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B3F157D9-D7F3-C083-75AA-31BA9813EFE0}"/>
                </a:ext>
              </a:extLst>
            </p:cNvPr>
            <p:cNvSpPr/>
            <p:nvPr/>
          </p:nvSpPr>
          <p:spPr>
            <a:xfrm>
              <a:off x="5295217" y="1310723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F07C1CE5-3A9E-4D71-21D3-0757A832AFDD}"/>
                </a:ext>
              </a:extLst>
            </p:cNvPr>
            <p:cNvSpPr/>
            <p:nvPr/>
          </p:nvSpPr>
          <p:spPr>
            <a:xfrm>
              <a:off x="5655217" y="1310723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761E730B-CDF7-68CE-2675-B4152E939783}"/>
                </a:ext>
              </a:extLst>
            </p:cNvPr>
            <p:cNvSpPr/>
            <p:nvPr/>
          </p:nvSpPr>
          <p:spPr>
            <a:xfrm>
              <a:off x="6015217" y="1310723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F77FFCCD-3221-2C32-1B8C-538BE8CF19AB}"/>
                </a:ext>
              </a:extLst>
            </p:cNvPr>
            <p:cNvSpPr/>
            <p:nvPr/>
          </p:nvSpPr>
          <p:spPr>
            <a:xfrm>
              <a:off x="6375217" y="1310723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B7E2545-9349-C22A-6FA6-7D3E391C62E1}"/>
                </a:ext>
              </a:extLst>
            </p:cNvPr>
            <p:cNvSpPr/>
            <p:nvPr/>
          </p:nvSpPr>
          <p:spPr>
            <a:xfrm>
              <a:off x="6735217" y="1310723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C06C4F03-3853-976B-331B-1A5D5551E0D7}"/>
                </a:ext>
              </a:extLst>
            </p:cNvPr>
            <p:cNvSpPr/>
            <p:nvPr/>
          </p:nvSpPr>
          <p:spPr>
            <a:xfrm>
              <a:off x="7095217" y="1310723"/>
              <a:ext cx="360000" cy="36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411FBE18-2E2B-1676-85B2-51BA9874F54F}"/>
                </a:ext>
              </a:extLst>
            </p:cNvPr>
            <p:cNvSpPr/>
            <p:nvPr/>
          </p:nvSpPr>
          <p:spPr>
            <a:xfrm>
              <a:off x="7455217" y="1310723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7FC86048-5B35-9AA9-DD03-9B63A78A0ADB}"/>
                </a:ext>
              </a:extLst>
            </p:cNvPr>
            <p:cNvSpPr/>
            <p:nvPr/>
          </p:nvSpPr>
          <p:spPr>
            <a:xfrm>
              <a:off x="7815217" y="1310723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4CF6352-1D21-60E5-F878-F5966F1BBC73}"/>
                </a:ext>
              </a:extLst>
            </p:cNvPr>
            <p:cNvSpPr/>
            <p:nvPr/>
          </p:nvSpPr>
          <p:spPr>
            <a:xfrm>
              <a:off x="8175217" y="1310723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A562DF2-5D04-165D-39E8-AE908FAE15B3}"/>
                </a:ext>
              </a:extLst>
            </p:cNvPr>
            <p:cNvSpPr/>
            <p:nvPr/>
          </p:nvSpPr>
          <p:spPr>
            <a:xfrm>
              <a:off x="8535217" y="1310723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4D68D07-BB51-F675-E8FF-D7D1D13DFDCD}"/>
                </a:ext>
              </a:extLst>
            </p:cNvPr>
            <p:cNvSpPr/>
            <p:nvPr/>
          </p:nvSpPr>
          <p:spPr>
            <a:xfrm>
              <a:off x="8895217" y="1310723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5CD2431-DAD8-A6D1-16EB-7CD736EE1D13}"/>
                </a:ext>
              </a:extLst>
            </p:cNvPr>
            <p:cNvSpPr/>
            <p:nvPr/>
          </p:nvSpPr>
          <p:spPr>
            <a:xfrm>
              <a:off x="9255217" y="1310723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E32A5734-05CD-F657-2B14-7C0AE4095D45}"/>
                </a:ext>
              </a:extLst>
            </p:cNvPr>
            <p:cNvSpPr/>
            <p:nvPr/>
          </p:nvSpPr>
          <p:spPr>
            <a:xfrm>
              <a:off x="9615217" y="1310723"/>
              <a:ext cx="360000" cy="36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ABA8D1C3-434C-D674-84D3-8A58C68A3DBC}"/>
                </a:ext>
              </a:extLst>
            </p:cNvPr>
            <p:cNvSpPr/>
            <p:nvPr/>
          </p:nvSpPr>
          <p:spPr>
            <a:xfrm>
              <a:off x="9975217" y="1310723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9006C165-9E45-ADC8-4BA8-6C485A122FC2}"/>
                </a:ext>
              </a:extLst>
            </p:cNvPr>
            <p:cNvSpPr/>
            <p:nvPr/>
          </p:nvSpPr>
          <p:spPr>
            <a:xfrm>
              <a:off x="10335217" y="1310723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00E039DB-ED80-F8F5-2D66-88FE354DD84E}"/>
                </a:ext>
              </a:extLst>
            </p:cNvPr>
            <p:cNvSpPr/>
            <p:nvPr/>
          </p:nvSpPr>
          <p:spPr>
            <a:xfrm>
              <a:off x="10695217" y="1310723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2" name="Retângulo 91">
              <a:extLst>
                <a:ext uri="{FF2B5EF4-FFF2-40B4-BE49-F238E27FC236}">
                  <a16:creationId xmlns:a16="http://schemas.microsoft.com/office/drawing/2014/main" id="{C7C2E1FD-2F41-7E74-F7CA-96AFED7E137B}"/>
                </a:ext>
              </a:extLst>
            </p:cNvPr>
            <p:cNvSpPr/>
            <p:nvPr/>
          </p:nvSpPr>
          <p:spPr>
            <a:xfrm>
              <a:off x="11055217" y="1310723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73240F5F-5A2A-D034-A285-042AB17996BE}"/>
                </a:ext>
              </a:extLst>
            </p:cNvPr>
            <p:cNvSpPr txBox="1"/>
            <p:nvPr/>
          </p:nvSpPr>
          <p:spPr>
            <a:xfrm>
              <a:off x="4106521" y="1000103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Esquecido</a:t>
              </a:r>
            </a:p>
          </p:txBody>
        </p:sp>
        <p:sp>
          <p:nvSpPr>
            <p:cNvPr id="99" name="CaixaDeTexto 98">
              <a:extLst>
                <a:ext uri="{FF2B5EF4-FFF2-40B4-BE49-F238E27FC236}">
                  <a16:creationId xmlns:a16="http://schemas.microsoft.com/office/drawing/2014/main" id="{A5606F33-188D-71DE-19BD-4D54B5A25486}"/>
                </a:ext>
              </a:extLst>
            </p:cNvPr>
            <p:cNvSpPr txBox="1"/>
            <p:nvPr/>
          </p:nvSpPr>
          <p:spPr>
            <a:xfrm>
              <a:off x="7078786" y="1000103"/>
              <a:ext cx="11160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Em memória</a:t>
              </a:r>
            </a:p>
          </p:txBody>
        </p:sp>
        <p:sp>
          <p:nvSpPr>
            <p:cNvPr id="100" name="CaixaDeTexto 99">
              <a:extLst>
                <a:ext uri="{FF2B5EF4-FFF2-40B4-BE49-F238E27FC236}">
                  <a16:creationId xmlns:a16="http://schemas.microsoft.com/office/drawing/2014/main" id="{EE485F90-881A-27ED-F3D3-F3097BCA9410}"/>
                </a:ext>
              </a:extLst>
            </p:cNvPr>
            <p:cNvSpPr txBox="1"/>
            <p:nvPr/>
          </p:nvSpPr>
          <p:spPr>
            <a:xfrm>
              <a:off x="10375870" y="1000103"/>
              <a:ext cx="6434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futuro</a:t>
              </a:r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76EE32F1-186B-88B4-4A20-708C3CC57D78}"/>
                </a:ext>
              </a:extLst>
            </p:cNvPr>
            <p:cNvSpPr txBox="1"/>
            <p:nvPr/>
          </p:nvSpPr>
          <p:spPr>
            <a:xfrm>
              <a:off x="3039102" y="1336834"/>
              <a:ext cx="693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stream</a:t>
              </a:r>
            </a:p>
          </p:txBody>
        </p:sp>
        <p:sp>
          <p:nvSpPr>
            <p:cNvPr id="102" name="CaixaDeTexto 101">
              <a:extLst>
                <a:ext uri="{FF2B5EF4-FFF2-40B4-BE49-F238E27FC236}">
                  <a16:creationId xmlns:a16="http://schemas.microsoft.com/office/drawing/2014/main" id="{8CCB7E5E-C66A-A722-2E2A-275DB175D888}"/>
                </a:ext>
              </a:extLst>
            </p:cNvPr>
            <p:cNvSpPr txBox="1"/>
            <p:nvPr/>
          </p:nvSpPr>
          <p:spPr>
            <a:xfrm>
              <a:off x="3039102" y="1859776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Caso 1</a:t>
              </a:r>
            </a:p>
          </p:txBody>
        </p:sp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53774828-C5E6-FB16-01F5-E9A129C0C375}"/>
                </a:ext>
              </a:extLst>
            </p:cNvPr>
            <p:cNvSpPr txBox="1"/>
            <p:nvPr/>
          </p:nvSpPr>
          <p:spPr>
            <a:xfrm>
              <a:off x="3039102" y="2233552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Caso 2</a:t>
              </a:r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01ACEE8F-73F5-02C1-506D-ABC26EA26F8E}"/>
                </a:ext>
              </a:extLst>
            </p:cNvPr>
            <p:cNvSpPr txBox="1"/>
            <p:nvPr/>
          </p:nvSpPr>
          <p:spPr>
            <a:xfrm>
              <a:off x="3039102" y="2607328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Caso 3</a:t>
              </a:r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4014A11A-97F4-F90F-E882-55B7A27A0E4A}"/>
                </a:ext>
              </a:extLst>
            </p:cNvPr>
            <p:cNvSpPr txBox="1"/>
            <p:nvPr/>
          </p:nvSpPr>
          <p:spPr>
            <a:xfrm>
              <a:off x="3039102" y="2981105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Caso 4</a:t>
              </a:r>
            </a:p>
          </p:txBody>
        </p: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469C485C-00DC-218A-1D10-4F393A7F60C1}"/>
                </a:ext>
              </a:extLst>
            </p:cNvPr>
            <p:cNvCxnSpPr>
              <a:cxnSpLocks/>
            </p:cNvCxnSpPr>
            <p:nvPr/>
          </p:nvCxnSpPr>
          <p:spPr>
            <a:xfrm>
              <a:off x="3130435" y="1743064"/>
              <a:ext cx="831018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Retângulo 108">
              <a:extLst>
                <a:ext uri="{FF2B5EF4-FFF2-40B4-BE49-F238E27FC236}">
                  <a16:creationId xmlns:a16="http://schemas.microsoft.com/office/drawing/2014/main" id="{801E7E9D-BE3B-52D4-4417-E76F50C7CB2D}"/>
                </a:ext>
              </a:extLst>
            </p:cNvPr>
            <p:cNvSpPr/>
            <p:nvPr/>
          </p:nvSpPr>
          <p:spPr>
            <a:xfrm>
              <a:off x="3855217" y="1833665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10" name="Retângulo 109">
              <a:extLst>
                <a:ext uri="{FF2B5EF4-FFF2-40B4-BE49-F238E27FC236}">
                  <a16:creationId xmlns:a16="http://schemas.microsoft.com/office/drawing/2014/main" id="{D6EDF8C9-D7C4-A277-48BE-E02B8A554DF9}"/>
                </a:ext>
              </a:extLst>
            </p:cNvPr>
            <p:cNvSpPr/>
            <p:nvPr/>
          </p:nvSpPr>
          <p:spPr>
            <a:xfrm>
              <a:off x="5655217" y="1833665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11" name="Retângulo 110">
              <a:extLst>
                <a:ext uri="{FF2B5EF4-FFF2-40B4-BE49-F238E27FC236}">
                  <a16:creationId xmlns:a16="http://schemas.microsoft.com/office/drawing/2014/main" id="{5B6CEFE3-D749-BF17-A0D6-3631BC3EF07C}"/>
                </a:ext>
              </a:extLst>
            </p:cNvPr>
            <p:cNvSpPr/>
            <p:nvPr/>
          </p:nvSpPr>
          <p:spPr>
            <a:xfrm>
              <a:off x="8175217" y="1833665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12" name="Retângulo 111">
              <a:extLst>
                <a:ext uri="{FF2B5EF4-FFF2-40B4-BE49-F238E27FC236}">
                  <a16:creationId xmlns:a16="http://schemas.microsoft.com/office/drawing/2014/main" id="{4D59830F-F74B-B99C-FFC6-A18EB2D0FCAF}"/>
                </a:ext>
              </a:extLst>
            </p:cNvPr>
            <p:cNvSpPr/>
            <p:nvPr/>
          </p:nvSpPr>
          <p:spPr>
            <a:xfrm>
              <a:off x="9975217" y="1833665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17" name="Retângulo 116">
              <a:extLst>
                <a:ext uri="{FF2B5EF4-FFF2-40B4-BE49-F238E27FC236}">
                  <a16:creationId xmlns:a16="http://schemas.microsoft.com/office/drawing/2014/main" id="{0ED5AC63-308B-1C5E-11CD-B086BCE05429}"/>
                </a:ext>
              </a:extLst>
            </p:cNvPr>
            <p:cNvSpPr/>
            <p:nvPr/>
          </p:nvSpPr>
          <p:spPr>
            <a:xfrm>
              <a:off x="4935217" y="2592365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18" name="Retângulo 117">
              <a:extLst>
                <a:ext uri="{FF2B5EF4-FFF2-40B4-BE49-F238E27FC236}">
                  <a16:creationId xmlns:a16="http://schemas.microsoft.com/office/drawing/2014/main" id="{D7B81239-D535-F84A-8844-4A5EB71481FF}"/>
                </a:ext>
              </a:extLst>
            </p:cNvPr>
            <p:cNvSpPr/>
            <p:nvPr/>
          </p:nvSpPr>
          <p:spPr>
            <a:xfrm>
              <a:off x="5295217" y="2592365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E7D5701E-F5C4-7F3A-8ED5-961A4B43EED6}"/>
                </a:ext>
              </a:extLst>
            </p:cNvPr>
            <p:cNvSpPr/>
            <p:nvPr/>
          </p:nvSpPr>
          <p:spPr>
            <a:xfrm>
              <a:off x="6375217" y="2592365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20" name="Retângulo 119">
              <a:extLst>
                <a:ext uri="{FF2B5EF4-FFF2-40B4-BE49-F238E27FC236}">
                  <a16:creationId xmlns:a16="http://schemas.microsoft.com/office/drawing/2014/main" id="{522A4836-9EE9-C043-5FCF-59B240EBC0D5}"/>
                </a:ext>
              </a:extLst>
            </p:cNvPr>
            <p:cNvSpPr/>
            <p:nvPr/>
          </p:nvSpPr>
          <p:spPr>
            <a:xfrm>
              <a:off x="7815217" y="2592365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21" name="Retângulo 120">
              <a:extLst>
                <a:ext uri="{FF2B5EF4-FFF2-40B4-BE49-F238E27FC236}">
                  <a16:creationId xmlns:a16="http://schemas.microsoft.com/office/drawing/2014/main" id="{0477AB5C-0985-4BFC-8A6F-EE18819B081D}"/>
                </a:ext>
              </a:extLst>
            </p:cNvPr>
            <p:cNvSpPr/>
            <p:nvPr/>
          </p:nvSpPr>
          <p:spPr>
            <a:xfrm>
              <a:off x="8535217" y="2592365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2" name="Retângulo 121">
              <a:extLst>
                <a:ext uri="{FF2B5EF4-FFF2-40B4-BE49-F238E27FC236}">
                  <a16:creationId xmlns:a16="http://schemas.microsoft.com/office/drawing/2014/main" id="{676B233E-35FE-1891-5D79-B6E25BE7816F}"/>
                </a:ext>
              </a:extLst>
            </p:cNvPr>
            <p:cNvSpPr/>
            <p:nvPr/>
          </p:nvSpPr>
          <p:spPr>
            <a:xfrm>
              <a:off x="10335217" y="2592365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23" name="Retângulo 122">
              <a:extLst>
                <a:ext uri="{FF2B5EF4-FFF2-40B4-BE49-F238E27FC236}">
                  <a16:creationId xmlns:a16="http://schemas.microsoft.com/office/drawing/2014/main" id="{66867B80-100B-7E86-5F3E-46212771659D}"/>
                </a:ext>
              </a:extLst>
            </p:cNvPr>
            <p:cNvSpPr/>
            <p:nvPr/>
          </p:nvSpPr>
          <p:spPr>
            <a:xfrm>
              <a:off x="6015217" y="2949533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24" name="Retângulo 123">
              <a:extLst>
                <a:ext uri="{FF2B5EF4-FFF2-40B4-BE49-F238E27FC236}">
                  <a16:creationId xmlns:a16="http://schemas.microsoft.com/office/drawing/2014/main" id="{CE9ACE0F-6C41-C4BD-DF7C-D8E23AFB4DD0}"/>
                </a:ext>
              </a:extLst>
            </p:cNvPr>
            <p:cNvSpPr/>
            <p:nvPr/>
          </p:nvSpPr>
          <p:spPr>
            <a:xfrm>
              <a:off x="6735217" y="2949533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25" name="Retângulo 124">
              <a:extLst>
                <a:ext uri="{FF2B5EF4-FFF2-40B4-BE49-F238E27FC236}">
                  <a16:creationId xmlns:a16="http://schemas.microsoft.com/office/drawing/2014/main" id="{07F52F12-250C-1505-9FCF-263023274C23}"/>
                </a:ext>
              </a:extLst>
            </p:cNvPr>
            <p:cNvSpPr/>
            <p:nvPr/>
          </p:nvSpPr>
          <p:spPr>
            <a:xfrm>
              <a:off x="7455217" y="2949533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26" name="Retângulo 125">
              <a:extLst>
                <a:ext uri="{FF2B5EF4-FFF2-40B4-BE49-F238E27FC236}">
                  <a16:creationId xmlns:a16="http://schemas.microsoft.com/office/drawing/2014/main" id="{879CDE33-8550-237C-172F-1BE37D1E1E7C}"/>
                </a:ext>
              </a:extLst>
            </p:cNvPr>
            <p:cNvSpPr/>
            <p:nvPr/>
          </p:nvSpPr>
          <p:spPr>
            <a:xfrm>
              <a:off x="8895217" y="2949533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27" name="Retângulo 126">
              <a:extLst>
                <a:ext uri="{FF2B5EF4-FFF2-40B4-BE49-F238E27FC236}">
                  <a16:creationId xmlns:a16="http://schemas.microsoft.com/office/drawing/2014/main" id="{9F76D5D5-E94E-EA40-AC2F-CD30F866EEE1}"/>
                </a:ext>
              </a:extLst>
            </p:cNvPr>
            <p:cNvSpPr/>
            <p:nvPr/>
          </p:nvSpPr>
          <p:spPr>
            <a:xfrm>
              <a:off x="9255217" y="2949533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8" name="Retângulo 127">
              <a:extLst>
                <a:ext uri="{FF2B5EF4-FFF2-40B4-BE49-F238E27FC236}">
                  <a16:creationId xmlns:a16="http://schemas.microsoft.com/office/drawing/2014/main" id="{201F4B66-3F67-7085-A415-8E199A4D6CBD}"/>
                </a:ext>
              </a:extLst>
            </p:cNvPr>
            <p:cNvSpPr/>
            <p:nvPr/>
          </p:nvSpPr>
          <p:spPr>
            <a:xfrm>
              <a:off x="10695217" y="2949533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29" name="Retângulo 128">
              <a:extLst>
                <a:ext uri="{FF2B5EF4-FFF2-40B4-BE49-F238E27FC236}">
                  <a16:creationId xmlns:a16="http://schemas.microsoft.com/office/drawing/2014/main" id="{9147DF49-D94D-7D41-BBE1-F68356A9ADE8}"/>
                </a:ext>
              </a:extLst>
            </p:cNvPr>
            <p:cNvSpPr/>
            <p:nvPr/>
          </p:nvSpPr>
          <p:spPr>
            <a:xfrm>
              <a:off x="11055217" y="2949533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B6F6E592-2CE7-BB3E-B790-899B5CA2D1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1118" y="997258"/>
              <a:ext cx="0" cy="2376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14561F6D-CAAE-7FE0-B6DA-2526890AE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2465" y="997258"/>
              <a:ext cx="0" cy="2376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5" name="Agrupar 184">
            <a:extLst>
              <a:ext uri="{FF2B5EF4-FFF2-40B4-BE49-F238E27FC236}">
                <a16:creationId xmlns:a16="http://schemas.microsoft.com/office/drawing/2014/main" id="{A9A5671A-2DE9-0CF2-C5D7-B0F5F9A8E89B}"/>
              </a:ext>
            </a:extLst>
          </p:cNvPr>
          <p:cNvGrpSpPr/>
          <p:nvPr/>
        </p:nvGrpSpPr>
        <p:grpSpPr>
          <a:xfrm>
            <a:off x="2724035" y="4103292"/>
            <a:ext cx="8376115" cy="2376000"/>
            <a:chOff x="3035003" y="3815969"/>
            <a:chExt cx="8376115" cy="2376000"/>
          </a:xfrm>
        </p:grpSpPr>
        <p:sp>
          <p:nvSpPr>
            <p:cNvPr id="132" name="Retângulo 131">
              <a:extLst>
                <a:ext uri="{FF2B5EF4-FFF2-40B4-BE49-F238E27FC236}">
                  <a16:creationId xmlns:a16="http://schemas.microsoft.com/office/drawing/2014/main" id="{2D658405-B0BD-D89D-CD4E-2B192B49B626}"/>
                </a:ext>
              </a:extLst>
            </p:cNvPr>
            <p:cNvSpPr/>
            <p:nvPr/>
          </p:nvSpPr>
          <p:spPr>
            <a:xfrm>
              <a:off x="4211118" y="4652376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33" name="Retângulo 132">
              <a:extLst>
                <a:ext uri="{FF2B5EF4-FFF2-40B4-BE49-F238E27FC236}">
                  <a16:creationId xmlns:a16="http://schemas.microsoft.com/office/drawing/2014/main" id="{79F77A87-1078-C514-AE0D-05CE736103DD}"/>
                </a:ext>
              </a:extLst>
            </p:cNvPr>
            <p:cNvSpPr/>
            <p:nvPr/>
          </p:nvSpPr>
          <p:spPr>
            <a:xfrm>
              <a:off x="4571118" y="4652376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34" name="Retângulo 133">
              <a:extLst>
                <a:ext uri="{FF2B5EF4-FFF2-40B4-BE49-F238E27FC236}">
                  <a16:creationId xmlns:a16="http://schemas.microsoft.com/office/drawing/2014/main" id="{32D02117-1C36-C6BF-70DA-7D13FA3C9562}"/>
                </a:ext>
              </a:extLst>
            </p:cNvPr>
            <p:cNvSpPr/>
            <p:nvPr/>
          </p:nvSpPr>
          <p:spPr>
            <a:xfrm>
              <a:off x="7091118" y="541107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35" name="Retângulo 134">
              <a:extLst>
                <a:ext uri="{FF2B5EF4-FFF2-40B4-BE49-F238E27FC236}">
                  <a16:creationId xmlns:a16="http://schemas.microsoft.com/office/drawing/2014/main" id="{3B80A28E-241C-55B4-76EB-7DC4D784ED73}"/>
                </a:ext>
              </a:extLst>
            </p:cNvPr>
            <p:cNvSpPr/>
            <p:nvPr/>
          </p:nvSpPr>
          <p:spPr>
            <a:xfrm>
              <a:off x="9611118" y="5768244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36" name="Retângulo 135">
              <a:extLst>
                <a:ext uri="{FF2B5EF4-FFF2-40B4-BE49-F238E27FC236}">
                  <a16:creationId xmlns:a16="http://schemas.microsoft.com/office/drawing/2014/main" id="{EDEA8C4D-4056-90A5-EA44-3660C1AA8878}"/>
                </a:ext>
              </a:extLst>
            </p:cNvPr>
            <p:cNvSpPr/>
            <p:nvPr/>
          </p:nvSpPr>
          <p:spPr>
            <a:xfrm>
              <a:off x="3851118" y="4129434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7" name="Retângulo 136">
              <a:extLst>
                <a:ext uri="{FF2B5EF4-FFF2-40B4-BE49-F238E27FC236}">
                  <a16:creationId xmlns:a16="http://schemas.microsoft.com/office/drawing/2014/main" id="{8C343B41-C0B5-F5F5-B974-3594804B5800}"/>
                </a:ext>
              </a:extLst>
            </p:cNvPr>
            <p:cNvSpPr/>
            <p:nvPr/>
          </p:nvSpPr>
          <p:spPr>
            <a:xfrm>
              <a:off x="4211118" y="4129434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38" name="Retângulo 137">
              <a:extLst>
                <a:ext uri="{FF2B5EF4-FFF2-40B4-BE49-F238E27FC236}">
                  <a16:creationId xmlns:a16="http://schemas.microsoft.com/office/drawing/2014/main" id="{F3871F83-7BCA-2614-F1DA-179BF794E9FD}"/>
                </a:ext>
              </a:extLst>
            </p:cNvPr>
            <p:cNvSpPr/>
            <p:nvPr/>
          </p:nvSpPr>
          <p:spPr>
            <a:xfrm>
              <a:off x="4571118" y="4129434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39" name="Retângulo 138">
              <a:extLst>
                <a:ext uri="{FF2B5EF4-FFF2-40B4-BE49-F238E27FC236}">
                  <a16:creationId xmlns:a16="http://schemas.microsoft.com/office/drawing/2014/main" id="{966815D1-D294-018A-CE22-3A0C49BEB8F8}"/>
                </a:ext>
              </a:extLst>
            </p:cNvPr>
            <p:cNvSpPr/>
            <p:nvPr/>
          </p:nvSpPr>
          <p:spPr>
            <a:xfrm>
              <a:off x="4931118" y="4129434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40" name="Retângulo 139">
              <a:extLst>
                <a:ext uri="{FF2B5EF4-FFF2-40B4-BE49-F238E27FC236}">
                  <a16:creationId xmlns:a16="http://schemas.microsoft.com/office/drawing/2014/main" id="{FE417FA8-8C24-6DB8-65E8-4FC6CF8C76FC}"/>
                </a:ext>
              </a:extLst>
            </p:cNvPr>
            <p:cNvSpPr/>
            <p:nvPr/>
          </p:nvSpPr>
          <p:spPr>
            <a:xfrm>
              <a:off x="5291118" y="4129434"/>
              <a:ext cx="360000" cy="36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41" name="Retângulo 140">
              <a:extLst>
                <a:ext uri="{FF2B5EF4-FFF2-40B4-BE49-F238E27FC236}">
                  <a16:creationId xmlns:a16="http://schemas.microsoft.com/office/drawing/2014/main" id="{FD12B3D6-C476-00F6-0BC8-FF1E22B81F89}"/>
                </a:ext>
              </a:extLst>
            </p:cNvPr>
            <p:cNvSpPr/>
            <p:nvPr/>
          </p:nvSpPr>
          <p:spPr>
            <a:xfrm>
              <a:off x="5651118" y="4129434"/>
              <a:ext cx="360000" cy="36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42" name="Retângulo 141">
              <a:extLst>
                <a:ext uri="{FF2B5EF4-FFF2-40B4-BE49-F238E27FC236}">
                  <a16:creationId xmlns:a16="http://schemas.microsoft.com/office/drawing/2014/main" id="{F176915C-3046-0C8C-F6DB-B8A37D7CE746}"/>
                </a:ext>
              </a:extLst>
            </p:cNvPr>
            <p:cNvSpPr/>
            <p:nvPr/>
          </p:nvSpPr>
          <p:spPr>
            <a:xfrm>
              <a:off x="6011118" y="4129434"/>
              <a:ext cx="360000" cy="36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43" name="Retângulo 142">
              <a:extLst>
                <a:ext uri="{FF2B5EF4-FFF2-40B4-BE49-F238E27FC236}">
                  <a16:creationId xmlns:a16="http://schemas.microsoft.com/office/drawing/2014/main" id="{0193CE1B-F84B-25C7-CC25-C41B06F3801F}"/>
                </a:ext>
              </a:extLst>
            </p:cNvPr>
            <p:cNvSpPr/>
            <p:nvPr/>
          </p:nvSpPr>
          <p:spPr>
            <a:xfrm>
              <a:off x="6371118" y="4129434"/>
              <a:ext cx="360000" cy="36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44" name="Retângulo 143">
              <a:extLst>
                <a:ext uri="{FF2B5EF4-FFF2-40B4-BE49-F238E27FC236}">
                  <a16:creationId xmlns:a16="http://schemas.microsoft.com/office/drawing/2014/main" id="{F1723649-02F2-3EC3-6402-7F2ABAED636D}"/>
                </a:ext>
              </a:extLst>
            </p:cNvPr>
            <p:cNvSpPr/>
            <p:nvPr/>
          </p:nvSpPr>
          <p:spPr>
            <a:xfrm>
              <a:off x="6731118" y="4129434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45" name="Retângulo 144">
              <a:extLst>
                <a:ext uri="{FF2B5EF4-FFF2-40B4-BE49-F238E27FC236}">
                  <a16:creationId xmlns:a16="http://schemas.microsoft.com/office/drawing/2014/main" id="{4F98CD5E-12B7-A62E-A53D-D039D2E9C591}"/>
                </a:ext>
              </a:extLst>
            </p:cNvPr>
            <p:cNvSpPr/>
            <p:nvPr/>
          </p:nvSpPr>
          <p:spPr>
            <a:xfrm>
              <a:off x="7091118" y="4129434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46" name="Retângulo 145">
              <a:extLst>
                <a:ext uri="{FF2B5EF4-FFF2-40B4-BE49-F238E27FC236}">
                  <a16:creationId xmlns:a16="http://schemas.microsoft.com/office/drawing/2014/main" id="{76219FD4-82A0-A71D-0551-D719B6B94D55}"/>
                </a:ext>
              </a:extLst>
            </p:cNvPr>
            <p:cNvSpPr/>
            <p:nvPr/>
          </p:nvSpPr>
          <p:spPr>
            <a:xfrm>
              <a:off x="7451118" y="4129434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47" name="Retângulo 146">
              <a:extLst>
                <a:ext uri="{FF2B5EF4-FFF2-40B4-BE49-F238E27FC236}">
                  <a16:creationId xmlns:a16="http://schemas.microsoft.com/office/drawing/2014/main" id="{2BCE171B-BD5C-1C90-D3D9-0FEB70354977}"/>
                </a:ext>
              </a:extLst>
            </p:cNvPr>
            <p:cNvSpPr/>
            <p:nvPr/>
          </p:nvSpPr>
          <p:spPr>
            <a:xfrm>
              <a:off x="7811118" y="4129434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48" name="Retângulo 147">
              <a:extLst>
                <a:ext uri="{FF2B5EF4-FFF2-40B4-BE49-F238E27FC236}">
                  <a16:creationId xmlns:a16="http://schemas.microsoft.com/office/drawing/2014/main" id="{6CC89204-9542-3BA0-7EBB-DDA818267C47}"/>
                </a:ext>
              </a:extLst>
            </p:cNvPr>
            <p:cNvSpPr/>
            <p:nvPr/>
          </p:nvSpPr>
          <p:spPr>
            <a:xfrm>
              <a:off x="8171118" y="4129434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49" name="Retângulo 148">
              <a:extLst>
                <a:ext uri="{FF2B5EF4-FFF2-40B4-BE49-F238E27FC236}">
                  <a16:creationId xmlns:a16="http://schemas.microsoft.com/office/drawing/2014/main" id="{2DABCCBE-D0E5-7DD4-2AD5-83036E71105E}"/>
                </a:ext>
              </a:extLst>
            </p:cNvPr>
            <p:cNvSpPr/>
            <p:nvPr/>
          </p:nvSpPr>
          <p:spPr>
            <a:xfrm>
              <a:off x="8531118" y="4129434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50" name="Retângulo 149">
              <a:extLst>
                <a:ext uri="{FF2B5EF4-FFF2-40B4-BE49-F238E27FC236}">
                  <a16:creationId xmlns:a16="http://schemas.microsoft.com/office/drawing/2014/main" id="{0C959357-0728-3895-0490-A70465FDFD03}"/>
                </a:ext>
              </a:extLst>
            </p:cNvPr>
            <p:cNvSpPr/>
            <p:nvPr/>
          </p:nvSpPr>
          <p:spPr>
            <a:xfrm>
              <a:off x="8891118" y="4129434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id="{9698B9D6-9716-79A4-8B64-97B6773B95D5}"/>
                </a:ext>
              </a:extLst>
            </p:cNvPr>
            <p:cNvSpPr/>
            <p:nvPr/>
          </p:nvSpPr>
          <p:spPr>
            <a:xfrm>
              <a:off x="9251118" y="4129434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52" name="Retângulo 151">
              <a:extLst>
                <a:ext uri="{FF2B5EF4-FFF2-40B4-BE49-F238E27FC236}">
                  <a16:creationId xmlns:a16="http://schemas.microsoft.com/office/drawing/2014/main" id="{7A19636A-833F-6241-2E41-6DADBAD4F41C}"/>
                </a:ext>
              </a:extLst>
            </p:cNvPr>
            <p:cNvSpPr/>
            <p:nvPr/>
          </p:nvSpPr>
          <p:spPr>
            <a:xfrm>
              <a:off x="9611118" y="4129434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53" name="Retângulo 152">
              <a:extLst>
                <a:ext uri="{FF2B5EF4-FFF2-40B4-BE49-F238E27FC236}">
                  <a16:creationId xmlns:a16="http://schemas.microsoft.com/office/drawing/2014/main" id="{32F49C9C-F116-E89B-1EB0-8728A7314C0F}"/>
                </a:ext>
              </a:extLst>
            </p:cNvPr>
            <p:cNvSpPr/>
            <p:nvPr/>
          </p:nvSpPr>
          <p:spPr>
            <a:xfrm>
              <a:off x="9971118" y="4129434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54" name="Retângulo 153">
              <a:extLst>
                <a:ext uri="{FF2B5EF4-FFF2-40B4-BE49-F238E27FC236}">
                  <a16:creationId xmlns:a16="http://schemas.microsoft.com/office/drawing/2014/main" id="{4CE86175-49D5-DE93-26C9-301B89957FF4}"/>
                </a:ext>
              </a:extLst>
            </p:cNvPr>
            <p:cNvSpPr/>
            <p:nvPr/>
          </p:nvSpPr>
          <p:spPr>
            <a:xfrm>
              <a:off x="10331118" y="4129434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55" name="Retângulo 154">
              <a:extLst>
                <a:ext uri="{FF2B5EF4-FFF2-40B4-BE49-F238E27FC236}">
                  <a16:creationId xmlns:a16="http://schemas.microsoft.com/office/drawing/2014/main" id="{3E3459E5-3CBF-16B5-30F3-3D050567A185}"/>
                </a:ext>
              </a:extLst>
            </p:cNvPr>
            <p:cNvSpPr/>
            <p:nvPr/>
          </p:nvSpPr>
          <p:spPr>
            <a:xfrm>
              <a:off x="10691118" y="4129434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56" name="Retângulo 155">
              <a:extLst>
                <a:ext uri="{FF2B5EF4-FFF2-40B4-BE49-F238E27FC236}">
                  <a16:creationId xmlns:a16="http://schemas.microsoft.com/office/drawing/2014/main" id="{C0FF49BC-8E14-0AF4-CCFE-024A0AEB4184}"/>
                </a:ext>
              </a:extLst>
            </p:cNvPr>
            <p:cNvSpPr/>
            <p:nvPr/>
          </p:nvSpPr>
          <p:spPr>
            <a:xfrm>
              <a:off x="11051118" y="4129434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58" name="CaixaDeTexto 157">
              <a:extLst>
                <a:ext uri="{FF2B5EF4-FFF2-40B4-BE49-F238E27FC236}">
                  <a16:creationId xmlns:a16="http://schemas.microsoft.com/office/drawing/2014/main" id="{26DDF272-4AE7-505E-E948-35AAA49F7D7D}"/>
                </a:ext>
              </a:extLst>
            </p:cNvPr>
            <p:cNvSpPr txBox="1"/>
            <p:nvPr/>
          </p:nvSpPr>
          <p:spPr>
            <a:xfrm>
              <a:off x="7074687" y="3818814"/>
              <a:ext cx="11160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Em memória</a:t>
              </a:r>
            </a:p>
          </p:txBody>
        </p:sp>
        <p:sp>
          <p:nvSpPr>
            <p:cNvPr id="160" name="CaixaDeTexto 159">
              <a:extLst>
                <a:ext uri="{FF2B5EF4-FFF2-40B4-BE49-F238E27FC236}">
                  <a16:creationId xmlns:a16="http://schemas.microsoft.com/office/drawing/2014/main" id="{87A54BC9-5F18-ED2F-01AC-E5E9EA733BF9}"/>
                </a:ext>
              </a:extLst>
            </p:cNvPr>
            <p:cNvSpPr txBox="1"/>
            <p:nvPr/>
          </p:nvSpPr>
          <p:spPr>
            <a:xfrm>
              <a:off x="3085243" y="4155545"/>
              <a:ext cx="592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batch</a:t>
              </a:r>
            </a:p>
          </p:txBody>
        </p:sp>
        <p:sp>
          <p:nvSpPr>
            <p:cNvPr id="161" name="CaixaDeTexto 160">
              <a:extLst>
                <a:ext uri="{FF2B5EF4-FFF2-40B4-BE49-F238E27FC236}">
                  <a16:creationId xmlns:a16="http://schemas.microsoft.com/office/drawing/2014/main" id="{E0F5BD23-AEC4-033F-A2BA-94CC08FCB9AC}"/>
                </a:ext>
              </a:extLst>
            </p:cNvPr>
            <p:cNvSpPr txBox="1"/>
            <p:nvPr/>
          </p:nvSpPr>
          <p:spPr>
            <a:xfrm>
              <a:off x="3035003" y="4678487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Caso 1</a:t>
              </a:r>
            </a:p>
          </p:txBody>
        </p:sp>
        <p:sp>
          <p:nvSpPr>
            <p:cNvPr id="162" name="CaixaDeTexto 161">
              <a:extLst>
                <a:ext uri="{FF2B5EF4-FFF2-40B4-BE49-F238E27FC236}">
                  <a16:creationId xmlns:a16="http://schemas.microsoft.com/office/drawing/2014/main" id="{8FEA2E2A-31CA-BCAE-D8C5-206ED0DECC7D}"/>
                </a:ext>
              </a:extLst>
            </p:cNvPr>
            <p:cNvSpPr txBox="1"/>
            <p:nvPr/>
          </p:nvSpPr>
          <p:spPr>
            <a:xfrm>
              <a:off x="3035003" y="5052263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Caso 2</a:t>
              </a:r>
            </a:p>
          </p:txBody>
        </p:sp>
        <p:sp>
          <p:nvSpPr>
            <p:cNvPr id="163" name="CaixaDeTexto 162">
              <a:extLst>
                <a:ext uri="{FF2B5EF4-FFF2-40B4-BE49-F238E27FC236}">
                  <a16:creationId xmlns:a16="http://schemas.microsoft.com/office/drawing/2014/main" id="{493AD7B8-99B2-911B-F23D-0AA86DA99EF3}"/>
                </a:ext>
              </a:extLst>
            </p:cNvPr>
            <p:cNvSpPr txBox="1"/>
            <p:nvPr/>
          </p:nvSpPr>
          <p:spPr>
            <a:xfrm>
              <a:off x="3035003" y="5426039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Caso 3</a:t>
              </a:r>
            </a:p>
          </p:txBody>
        </p:sp>
        <p:sp>
          <p:nvSpPr>
            <p:cNvPr id="164" name="CaixaDeTexto 163">
              <a:extLst>
                <a:ext uri="{FF2B5EF4-FFF2-40B4-BE49-F238E27FC236}">
                  <a16:creationId xmlns:a16="http://schemas.microsoft.com/office/drawing/2014/main" id="{3D06D68A-73C3-0A23-182A-84DF4B4BE74B}"/>
                </a:ext>
              </a:extLst>
            </p:cNvPr>
            <p:cNvSpPr txBox="1"/>
            <p:nvPr/>
          </p:nvSpPr>
          <p:spPr>
            <a:xfrm>
              <a:off x="3035003" y="5799816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Caso 4</a:t>
              </a:r>
            </a:p>
          </p:txBody>
        </p:sp>
        <p:cxnSp>
          <p:nvCxnSpPr>
            <p:cNvPr id="165" name="Conector reto 164">
              <a:extLst>
                <a:ext uri="{FF2B5EF4-FFF2-40B4-BE49-F238E27FC236}">
                  <a16:creationId xmlns:a16="http://schemas.microsoft.com/office/drawing/2014/main" id="{F23B0528-19B0-8488-00E4-0CE4C5F70F51}"/>
                </a:ext>
              </a:extLst>
            </p:cNvPr>
            <p:cNvCxnSpPr>
              <a:cxnSpLocks/>
            </p:cNvCxnSpPr>
            <p:nvPr/>
          </p:nvCxnSpPr>
          <p:spPr>
            <a:xfrm>
              <a:off x="3088236" y="4561775"/>
              <a:ext cx="831018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Retângulo 165">
              <a:extLst>
                <a:ext uri="{FF2B5EF4-FFF2-40B4-BE49-F238E27FC236}">
                  <a16:creationId xmlns:a16="http://schemas.microsoft.com/office/drawing/2014/main" id="{CAEE122F-B79E-618E-8E66-187C78593BA3}"/>
                </a:ext>
              </a:extLst>
            </p:cNvPr>
            <p:cNvSpPr/>
            <p:nvPr/>
          </p:nvSpPr>
          <p:spPr>
            <a:xfrm>
              <a:off x="3851118" y="4652376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67" name="Retângulo 166">
              <a:extLst>
                <a:ext uri="{FF2B5EF4-FFF2-40B4-BE49-F238E27FC236}">
                  <a16:creationId xmlns:a16="http://schemas.microsoft.com/office/drawing/2014/main" id="{8C2DBDE1-B92B-77AF-28E7-33C2520DEF18}"/>
                </a:ext>
              </a:extLst>
            </p:cNvPr>
            <p:cNvSpPr/>
            <p:nvPr/>
          </p:nvSpPr>
          <p:spPr>
            <a:xfrm>
              <a:off x="5651118" y="5017650"/>
              <a:ext cx="360000" cy="36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id="{1C1B2441-F0C2-3570-6BEB-291C063B8EE9}"/>
                </a:ext>
              </a:extLst>
            </p:cNvPr>
            <p:cNvSpPr/>
            <p:nvPr/>
          </p:nvSpPr>
          <p:spPr>
            <a:xfrm>
              <a:off x="8171118" y="541107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69" name="Retângulo 168">
              <a:extLst>
                <a:ext uri="{FF2B5EF4-FFF2-40B4-BE49-F238E27FC236}">
                  <a16:creationId xmlns:a16="http://schemas.microsoft.com/office/drawing/2014/main" id="{94166270-DECA-DFBB-BA5D-DAEFEF0A0D20}"/>
                </a:ext>
              </a:extLst>
            </p:cNvPr>
            <p:cNvSpPr/>
            <p:nvPr/>
          </p:nvSpPr>
          <p:spPr>
            <a:xfrm>
              <a:off x="9971118" y="5768244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70" name="Retângulo 169">
              <a:extLst>
                <a:ext uri="{FF2B5EF4-FFF2-40B4-BE49-F238E27FC236}">
                  <a16:creationId xmlns:a16="http://schemas.microsoft.com/office/drawing/2014/main" id="{DB235DE9-88F6-7291-541D-A2AEC500B07F}"/>
                </a:ext>
              </a:extLst>
            </p:cNvPr>
            <p:cNvSpPr/>
            <p:nvPr/>
          </p:nvSpPr>
          <p:spPr>
            <a:xfrm>
              <a:off x="4931118" y="4652376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71" name="Retângulo 170">
              <a:extLst>
                <a:ext uri="{FF2B5EF4-FFF2-40B4-BE49-F238E27FC236}">
                  <a16:creationId xmlns:a16="http://schemas.microsoft.com/office/drawing/2014/main" id="{96A45B6D-D09C-EC48-25BE-CD4B050D49DE}"/>
                </a:ext>
              </a:extLst>
            </p:cNvPr>
            <p:cNvSpPr/>
            <p:nvPr/>
          </p:nvSpPr>
          <p:spPr>
            <a:xfrm>
              <a:off x="5291118" y="5017650"/>
              <a:ext cx="360000" cy="36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72" name="Retângulo 171">
              <a:extLst>
                <a:ext uri="{FF2B5EF4-FFF2-40B4-BE49-F238E27FC236}">
                  <a16:creationId xmlns:a16="http://schemas.microsoft.com/office/drawing/2014/main" id="{084450D8-75D5-F033-0D00-EE934EA7869A}"/>
                </a:ext>
              </a:extLst>
            </p:cNvPr>
            <p:cNvSpPr/>
            <p:nvPr/>
          </p:nvSpPr>
          <p:spPr>
            <a:xfrm>
              <a:off x="6371118" y="5017650"/>
              <a:ext cx="360000" cy="36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73" name="Retângulo 172">
              <a:extLst>
                <a:ext uri="{FF2B5EF4-FFF2-40B4-BE49-F238E27FC236}">
                  <a16:creationId xmlns:a16="http://schemas.microsoft.com/office/drawing/2014/main" id="{42151C97-5410-F272-75AA-DD4C4C55060D}"/>
                </a:ext>
              </a:extLst>
            </p:cNvPr>
            <p:cNvSpPr/>
            <p:nvPr/>
          </p:nvSpPr>
          <p:spPr>
            <a:xfrm>
              <a:off x="7811118" y="541107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74" name="Retângulo 173">
              <a:extLst>
                <a:ext uri="{FF2B5EF4-FFF2-40B4-BE49-F238E27FC236}">
                  <a16:creationId xmlns:a16="http://schemas.microsoft.com/office/drawing/2014/main" id="{E2597660-456C-B966-8AFD-D5A521FF7FF1}"/>
                </a:ext>
              </a:extLst>
            </p:cNvPr>
            <p:cNvSpPr/>
            <p:nvPr/>
          </p:nvSpPr>
          <p:spPr>
            <a:xfrm>
              <a:off x="8531118" y="541107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75" name="Retângulo 174">
              <a:extLst>
                <a:ext uri="{FF2B5EF4-FFF2-40B4-BE49-F238E27FC236}">
                  <a16:creationId xmlns:a16="http://schemas.microsoft.com/office/drawing/2014/main" id="{7FA4FCAA-EFA4-AA7D-D8D8-635B808D337B}"/>
                </a:ext>
              </a:extLst>
            </p:cNvPr>
            <p:cNvSpPr/>
            <p:nvPr/>
          </p:nvSpPr>
          <p:spPr>
            <a:xfrm>
              <a:off x="10331118" y="5768244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76" name="Retângulo 175">
              <a:extLst>
                <a:ext uri="{FF2B5EF4-FFF2-40B4-BE49-F238E27FC236}">
                  <a16:creationId xmlns:a16="http://schemas.microsoft.com/office/drawing/2014/main" id="{BCB0CFE6-A63E-9C68-BF8A-9599313199E9}"/>
                </a:ext>
              </a:extLst>
            </p:cNvPr>
            <p:cNvSpPr/>
            <p:nvPr/>
          </p:nvSpPr>
          <p:spPr>
            <a:xfrm>
              <a:off x="6011118" y="5017650"/>
              <a:ext cx="360000" cy="36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77" name="Retângulo 176">
              <a:extLst>
                <a:ext uri="{FF2B5EF4-FFF2-40B4-BE49-F238E27FC236}">
                  <a16:creationId xmlns:a16="http://schemas.microsoft.com/office/drawing/2014/main" id="{60BFB2E5-7BC1-5905-9B58-742A831D7D25}"/>
                </a:ext>
              </a:extLst>
            </p:cNvPr>
            <p:cNvSpPr/>
            <p:nvPr/>
          </p:nvSpPr>
          <p:spPr>
            <a:xfrm>
              <a:off x="6731118" y="541107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78" name="Retângulo 177">
              <a:extLst>
                <a:ext uri="{FF2B5EF4-FFF2-40B4-BE49-F238E27FC236}">
                  <a16:creationId xmlns:a16="http://schemas.microsoft.com/office/drawing/2014/main" id="{49F4A40A-6515-B672-B150-8ABF48969F95}"/>
                </a:ext>
              </a:extLst>
            </p:cNvPr>
            <p:cNvSpPr/>
            <p:nvPr/>
          </p:nvSpPr>
          <p:spPr>
            <a:xfrm>
              <a:off x="7451118" y="541107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79" name="Retângulo 178">
              <a:extLst>
                <a:ext uri="{FF2B5EF4-FFF2-40B4-BE49-F238E27FC236}">
                  <a16:creationId xmlns:a16="http://schemas.microsoft.com/office/drawing/2014/main" id="{C7025217-C883-54B5-000C-4B98BF79FAE5}"/>
                </a:ext>
              </a:extLst>
            </p:cNvPr>
            <p:cNvSpPr/>
            <p:nvPr/>
          </p:nvSpPr>
          <p:spPr>
            <a:xfrm>
              <a:off x="8891118" y="5768244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80" name="Retângulo 179">
              <a:extLst>
                <a:ext uri="{FF2B5EF4-FFF2-40B4-BE49-F238E27FC236}">
                  <a16:creationId xmlns:a16="http://schemas.microsoft.com/office/drawing/2014/main" id="{DEDBFCBF-B33B-E742-0112-1BB6B4EC5FF0}"/>
                </a:ext>
              </a:extLst>
            </p:cNvPr>
            <p:cNvSpPr/>
            <p:nvPr/>
          </p:nvSpPr>
          <p:spPr>
            <a:xfrm>
              <a:off x="9251118" y="5768244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81" name="Retângulo 180">
              <a:extLst>
                <a:ext uri="{FF2B5EF4-FFF2-40B4-BE49-F238E27FC236}">
                  <a16:creationId xmlns:a16="http://schemas.microsoft.com/office/drawing/2014/main" id="{4A8871EC-8501-1B96-6D3A-621C605C9E00}"/>
                </a:ext>
              </a:extLst>
            </p:cNvPr>
            <p:cNvSpPr/>
            <p:nvPr/>
          </p:nvSpPr>
          <p:spPr>
            <a:xfrm>
              <a:off x="10691118" y="5768244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82" name="Retângulo 181">
              <a:extLst>
                <a:ext uri="{FF2B5EF4-FFF2-40B4-BE49-F238E27FC236}">
                  <a16:creationId xmlns:a16="http://schemas.microsoft.com/office/drawing/2014/main" id="{03EA6BA0-356F-1371-415C-C3A6F68C8564}"/>
                </a:ext>
              </a:extLst>
            </p:cNvPr>
            <p:cNvSpPr/>
            <p:nvPr/>
          </p:nvSpPr>
          <p:spPr>
            <a:xfrm>
              <a:off x="11051118" y="5768244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83" name="Conector reto 182">
              <a:extLst>
                <a:ext uri="{FF2B5EF4-FFF2-40B4-BE49-F238E27FC236}">
                  <a16:creationId xmlns:a16="http://schemas.microsoft.com/office/drawing/2014/main" id="{DA6DA8CE-B84F-161D-2BF6-B19758E249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919" y="3815969"/>
              <a:ext cx="0" cy="2376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Conector reto 183">
              <a:extLst>
                <a:ext uri="{FF2B5EF4-FFF2-40B4-BE49-F238E27FC236}">
                  <a16:creationId xmlns:a16="http://schemas.microsoft.com/office/drawing/2014/main" id="{22871F4C-7BC7-BAC3-0EBC-038EDCF5F2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00766" y="3815969"/>
              <a:ext cx="0" cy="2376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87" name="Gráfico 186" descr="Seta: retorno na horizontal com preenchimento sólido">
            <a:hlinkClick r:id="rId7" action="ppaction://hlinksldjump"/>
            <a:extLst>
              <a:ext uri="{FF2B5EF4-FFF2-40B4-BE49-F238E27FC236}">
                <a16:creationId xmlns:a16="http://schemas.microsoft.com/office/drawing/2014/main" id="{CB884D9D-6AA6-DECB-021E-54FDAD717B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77600" y="9144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72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E12770-D545-4368-BABE-5B038490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12</a:t>
            </a:fld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0F0AB53-CBE1-F33B-D166-69DEC690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11AA0E-6124-D9D6-AC6F-B98D8787E8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5952"/>
            <a:ext cx="2579421" cy="5158841"/>
          </a:xfrm>
          <a:prstGeom prst="rect">
            <a:avLst/>
          </a:prstGeom>
        </p:spPr>
      </p:pic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03FB626D-7784-BB37-AA4C-90B848644D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6474550"/>
              </p:ext>
            </p:extLst>
          </p:nvPr>
        </p:nvGraphicFramePr>
        <p:xfrm>
          <a:off x="3574724" y="1156038"/>
          <a:ext cx="504255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1163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E12770-D545-4368-BABE-5B038490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13</a:t>
            </a:fld>
            <a:endParaRPr lang="pt-BR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0CE5E3B-96C0-6B47-0C52-C70BE3C61B5E}"/>
              </a:ext>
            </a:extLst>
          </p:cNvPr>
          <p:cNvSpPr txBox="1">
            <a:spLocks/>
          </p:cNvSpPr>
          <p:nvPr/>
        </p:nvSpPr>
        <p:spPr>
          <a:xfrm>
            <a:off x="372533" y="1142689"/>
            <a:ext cx="7078906" cy="3025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9EB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F89A3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0C1D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9EB9"/>
                </a:solidFill>
              </a:rPr>
              <a:t>Objetivo Geral</a:t>
            </a:r>
          </a:p>
          <a:p>
            <a:pPr lvl="1">
              <a:lnSpc>
                <a:spcPct val="100000"/>
              </a:lnSpc>
            </a:pPr>
            <a:r>
              <a:rPr lang="pt-BR" sz="2000" dirty="0">
                <a:solidFill>
                  <a:schemeClr val="tx1"/>
                </a:solidFill>
              </a:rPr>
              <a:t>Propor uma abordagem </a:t>
            </a:r>
            <a:r>
              <a:rPr lang="pt-BR" sz="2000" b="0" dirty="0">
                <a:solidFill>
                  <a:schemeClr val="tx1"/>
                </a:solidFill>
              </a:rPr>
              <a:t>de tratamento de mudança de conceito em mineração de processos que considere o </a:t>
            </a:r>
            <a:r>
              <a:rPr lang="pt-BR" sz="2000" dirty="0">
                <a:solidFill>
                  <a:schemeClr val="tx1"/>
                </a:solidFill>
              </a:rPr>
              <a:t>maior número </a:t>
            </a:r>
            <a:r>
              <a:rPr lang="pt-BR" sz="2000" b="0" dirty="0">
                <a:solidFill>
                  <a:schemeClr val="tx1"/>
                </a:solidFill>
              </a:rPr>
              <a:t>de itens </a:t>
            </a:r>
            <a:r>
              <a:rPr lang="pt-BR" sz="2000" dirty="0">
                <a:solidFill>
                  <a:schemeClr val="tx1"/>
                </a:solidFill>
              </a:rPr>
              <a:t>dos quatro aspectos </a:t>
            </a:r>
            <a:r>
              <a:rPr lang="pt-BR" sz="2000" b="0" dirty="0">
                <a:solidFill>
                  <a:schemeClr val="tx1"/>
                </a:solidFill>
              </a:rPr>
              <a:t>existentes (tarefa, tipo de mudança, perspectiva e cenário dos dados) </a:t>
            </a:r>
            <a:r>
              <a:rPr lang="pt-BR" sz="2000" dirty="0">
                <a:solidFill>
                  <a:schemeClr val="tx1"/>
                </a:solidFill>
              </a:rPr>
              <a:t>de forma eficaz e integrada</a:t>
            </a:r>
            <a:r>
              <a:rPr lang="pt-BR" sz="2000" b="0" dirty="0">
                <a:solidFill>
                  <a:schemeClr val="tx1"/>
                </a:solidFill>
              </a:rPr>
              <a:t>, de modo a ter uma </a:t>
            </a:r>
            <a:r>
              <a:rPr lang="pt-BR" sz="2000" dirty="0">
                <a:solidFill>
                  <a:schemeClr val="tx1"/>
                </a:solidFill>
              </a:rPr>
              <a:t>visão holística </a:t>
            </a:r>
            <a:r>
              <a:rPr lang="pt-BR" sz="2000" b="0" dirty="0">
                <a:solidFill>
                  <a:schemeClr val="tx1"/>
                </a:solidFill>
              </a:rPr>
              <a:t>da mudança de conceito no processo de negócio.</a:t>
            </a:r>
            <a:endParaRPr lang="pt-BR" sz="1800" b="0" dirty="0">
              <a:solidFill>
                <a:schemeClr val="tx1"/>
              </a:solidFill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E2C9403-FF2F-C114-5544-66A363D1EBD1}"/>
              </a:ext>
            </a:extLst>
          </p:cNvPr>
          <p:cNvGrpSpPr/>
          <p:nvPr/>
        </p:nvGrpSpPr>
        <p:grpSpPr>
          <a:xfrm>
            <a:off x="7621226" y="1211269"/>
            <a:ext cx="4325355" cy="5197612"/>
            <a:chOff x="3693692" y="756025"/>
            <a:chExt cx="4325355" cy="5197612"/>
          </a:xfrm>
        </p:grpSpPr>
        <p:graphicFrame>
          <p:nvGraphicFramePr>
            <p:cNvPr id="3" name="Diagrama 2">
              <a:extLst>
                <a:ext uri="{FF2B5EF4-FFF2-40B4-BE49-F238E27FC236}">
                  <a16:creationId xmlns:a16="http://schemas.microsoft.com/office/drawing/2014/main" id="{14145227-1F94-319B-43CB-C951F8AC725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58165407"/>
                </p:ext>
              </p:extLst>
            </p:nvPr>
          </p:nvGraphicFramePr>
          <p:xfrm>
            <a:off x="3693692" y="3213586"/>
            <a:ext cx="2010853" cy="225975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0" name="Diagrama 69">
              <a:extLst>
                <a:ext uri="{FF2B5EF4-FFF2-40B4-BE49-F238E27FC236}">
                  <a16:creationId xmlns:a16="http://schemas.microsoft.com/office/drawing/2014/main" id="{1D6D1DB1-77E0-3241-A65D-486CDE4951D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685563"/>
                </p:ext>
              </p:extLst>
            </p:nvPr>
          </p:nvGraphicFramePr>
          <p:xfrm>
            <a:off x="3693692" y="756026"/>
            <a:ext cx="1938756" cy="225975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73" name="Diagrama 72">
              <a:extLst>
                <a:ext uri="{FF2B5EF4-FFF2-40B4-BE49-F238E27FC236}">
                  <a16:creationId xmlns:a16="http://schemas.microsoft.com/office/drawing/2014/main" id="{79AC8AC3-251F-2648-01CC-42C96E1D97E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1966778"/>
                </p:ext>
              </p:extLst>
            </p:nvPr>
          </p:nvGraphicFramePr>
          <p:xfrm>
            <a:off x="5702941" y="756025"/>
            <a:ext cx="2255950" cy="225975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aphicFrame>
          <p:nvGraphicFramePr>
            <p:cNvPr id="74" name="Diagrama 73">
              <a:extLst>
                <a:ext uri="{FF2B5EF4-FFF2-40B4-BE49-F238E27FC236}">
                  <a16:creationId xmlns:a16="http://schemas.microsoft.com/office/drawing/2014/main" id="{30485445-CA7A-EE97-7F90-3D8FB478FF0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76151933"/>
                </p:ext>
              </p:extLst>
            </p:nvPr>
          </p:nvGraphicFramePr>
          <p:xfrm>
            <a:off x="5702941" y="3213585"/>
            <a:ext cx="2255950" cy="137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grpSp>
          <p:nvGrpSpPr>
            <p:cNvPr id="75" name="Agrupar 74">
              <a:extLst>
                <a:ext uri="{FF2B5EF4-FFF2-40B4-BE49-F238E27FC236}">
                  <a16:creationId xmlns:a16="http://schemas.microsoft.com/office/drawing/2014/main" id="{4F9DA787-7F6B-4BB6-306C-8AE0489A8240}"/>
                </a:ext>
              </a:extLst>
            </p:cNvPr>
            <p:cNvGrpSpPr/>
            <p:nvPr/>
          </p:nvGrpSpPr>
          <p:grpSpPr>
            <a:xfrm>
              <a:off x="3897278" y="5657167"/>
              <a:ext cx="1460221" cy="296470"/>
              <a:chOff x="2602923" y="6456388"/>
              <a:chExt cx="1460221" cy="296470"/>
            </a:xfrm>
          </p:grpSpPr>
          <p:sp>
            <p:nvSpPr>
              <p:cNvPr id="82" name="Retângulo: Cantos Arredondados 81">
                <a:extLst>
                  <a:ext uri="{FF2B5EF4-FFF2-40B4-BE49-F238E27FC236}">
                    <a16:creationId xmlns:a16="http://schemas.microsoft.com/office/drawing/2014/main" id="{53F7431F-F0ED-3E4A-7EDB-97B251761CAD}"/>
                  </a:ext>
                </a:extLst>
              </p:cNvPr>
              <p:cNvSpPr/>
              <p:nvPr/>
            </p:nvSpPr>
            <p:spPr>
              <a:xfrm>
                <a:off x="2602923" y="6497782"/>
                <a:ext cx="221672" cy="223693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: Cantos Arredondados 82">
                <a:extLst>
                  <a:ext uri="{FF2B5EF4-FFF2-40B4-BE49-F238E27FC236}">
                    <a16:creationId xmlns:a16="http://schemas.microsoft.com/office/drawing/2014/main" id="{D81CB82A-CB19-8028-BC4D-69069A559DAA}"/>
                  </a:ext>
                </a:extLst>
              </p:cNvPr>
              <p:cNvSpPr/>
              <p:nvPr/>
            </p:nvSpPr>
            <p:spPr>
              <a:xfrm>
                <a:off x="2809476" y="6456388"/>
                <a:ext cx="1253668" cy="296470"/>
              </a:xfrm>
              <a:prstGeom prst="roundRect">
                <a:avLst>
                  <a:gd name="adj" fmla="val 0"/>
                </a:avLst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200" dirty="0">
                    <a:solidFill>
                      <a:schemeClr val="tx1"/>
                    </a:solidFill>
                  </a:rPr>
                  <a:t>Considerado completamente</a:t>
                </a:r>
              </a:p>
            </p:txBody>
          </p:sp>
        </p:grp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30613DE5-B93E-27A3-EB5D-6B3471ABF62C}"/>
                </a:ext>
              </a:extLst>
            </p:cNvPr>
            <p:cNvGrpSpPr/>
            <p:nvPr/>
          </p:nvGrpSpPr>
          <p:grpSpPr>
            <a:xfrm>
              <a:off x="5349309" y="5657167"/>
              <a:ext cx="1260196" cy="296470"/>
              <a:chOff x="4160483" y="6456388"/>
              <a:chExt cx="1260196" cy="296470"/>
            </a:xfrm>
          </p:grpSpPr>
          <p:sp>
            <p:nvSpPr>
              <p:cNvPr id="80" name="Retângulo: Cantos Arredondados 79">
                <a:extLst>
                  <a:ext uri="{FF2B5EF4-FFF2-40B4-BE49-F238E27FC236}">
                    <a16:creationId xmlns:a16="http://schemas.microsoft.com/office/drawing/2014/main" id="{67A4AA31-B3A8-1086-9655-46DC34E150AD}"/>
                  </a:ext>
                </a:extLst>
              </p:cNvPr>
              <p:cNvSpPr/>
              <p:nvPr/>
            </p:nvSpPr>
            <p:spPr>
              <a:xfrm>
                <a:off x="4160483" y="6497782"/>
                <a:ext cx="221672" cy="223693"/>
              </a:xfrm>
              <a:prstGeom prst="roundRect">
                <a:avLst/>
              </a:prstGeom>
              <a:solidFill>
                <a:schemeClr val="accent2">
                  <a:lumMod val="75000"/>
                  <a:alpha val="50196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: Cantos Arredondados 80">
                <a:extLst>
                  <a:ext uri="{FF2B5EF4-FFF2-40B4-BE49-F238E27FC236}">
                    <a16:creationId xmlns:a16="http://schemas.microsoft.com/office/drawing/2014/main" id="{731C399F-E9DE-C3A7-60E2-6DD1152A6A20}"/>
                  </a:ext>
                </a:extLst>
              </p:cNvPr>
              <p:cNvSpPr/>
              <p:nvPr/>
            </p:nvSpPr>
            <p:spPr>
              <a:xfrm>
                <a:off x="4376561" y="6456388"/>
                <a:ext cx="1044118" cy="296470"/>
              </a:xfrm>
              <a:prstGeom prst="roundRect">
                <a:avLst>
                  <a:gd name="adj" fmla="val 0"/>
                </a:avLst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200" dirty="0">
                    <a:solidFill>
                      <a:schemeClr val="tx1"/>
                    </a:solidFill>
                  </a:rPr>
                  <a:t>Considerado parcialmente</a:t>
                </a:r>
              </a:p>
            </p:txBody>
          </p:sp>
        </p:grpSp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id="{3F8C6F89-481F-96D6-E8BF-DA036425EC61}"/>
                </a:ext>
              </a:extLst>
            </p:cNvPr>
            <p:cNvGrpSpPr/>
            <p:nvPr/>
          </p:nvGrpSpPr>
          <p:grpSpPr>
            <a:xfrm>
              <a:off x="6601315" y="5657167"/>
              <a:ext cx="1417732" cy="296470"/>
              <a:chOff x="5508493" y="6456388"/>
              <a:chExt cx="1417732" cy="296470"/>
            </a:xfrm>
          </p:grpSpPr>
          <p:sp>
            <p:nvSpPr>
              <p:cNvPr id="78" name="Retângulo: Cantos Arredondados 77">
                <a:extLst>
                  <a:ext uri="{FF2B5EF4-FFF2-40B4-BE49-F238E27FC236}">
                    <a16:creationId xmlns:a16="http://schemas.microsoft.com/office/drawing/2014/main" id="{043A1049-257C-0BC9-AE2C-671D33C915B4}"/>
                  </a:ext>
                </a:extLst>
              </p:cNvPr>
              <p:cNvSpPr/>
              <p:nvPr/>
            </p:nvSpPr>
            <p:spPr>
              <a:xfrm>
                <a:off x="5508493" y="6497782"/>
                <a:ext cx="221672" cy="22369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Retângulo: Cantos Arredondados 78">
                <a:extLst>
                  <a:ext uri="{FF2B5EF4-FFF2-40B4-BE49-F238E27FC236}">
                    <a16:creationId xmlns:a16="http://schemas.microsoft.com/office/drawing/2014/main" id="{8A3BEA79-A79D-4D55-B2B7-84B7863EF6DB}"/>
                  </a:ext>
                </a:extLst>
              </p:cNvPr>
              <p:cNvSpPr/>
              <p:nvPr/>
            </p:nvSpPr>
            <p:spPr>
              <a:xfrm>
                <a:off x="5686470" y="6456388"/>
                <a:ext cx="1239755" cy="296470"/>
              </a:xfrm>
              <a:prstGeom prst="roundRect">
                <a:avLst>
                  <a:gd name="adj" fmla="val 0"/>
                </a:avLst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pt-BR" sz="1200" dirty="0">
                    <a:solidFill>
                      <a:schemeClr val="tx1"/>
                    </a:solidFill>
                  </a:rPr>
                  <a:t>Não considerado</a:t>
                </a:r>
              </a:p>
            </p:txBody>
          </p:sp>
        </p:grpSp>
      </p:grp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0B2A4A6-6571-A391-2768-944C240AE527}"/>
              </a:ext>
            </a:extLst>
          </p:cNvPr>
          <p:cNvSpPr txBox="1">
            <a:spLocks/>
          </p:cNvSpPr>
          <p:nvPr/>
        </p:nvSpPr>
        <p:spPr>
          <a:xfrm>
            <a:off x="372532" y="3668829"/>
            <a:ext cx="7078907" cy="3025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9EB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F89A3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0C1D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9EB9"/>
                </a:solidFill>
              </a:rPr>
              <a:t>Proposição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pt-BR" sz="2000" b="0" dirty="0">
                <a:solidFill>
                  <a:schemeClr val="tx1"/>
                </a:solidFill>
              </a:rPr>
              <a:t>Construir uma estrutura de dados eficiente e capaz de armazenar diferentes medidas que suportem o tratamento de todos os aspectos existentes de forma única – Matrizes de transição.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pt-BR" sz="2000" b="0" dirty="0">
                <a:solidFill>
                  <a:schemeClr val="tx1"/>
                </a:solidFill>
              </a:rPr>
              <a:t>Adaptar os tratamentos de cada item dos quatro aspectos de forma integrada, resultando em uma análise holística da mudança de conceito.</a:t>
            </a:r>
            <a:endParaRPr lang="pt-BR" sz="1800" b="0" dirty="0">
              <a:solidFill>
                <a:schemeClr val="tx1"/>
              </a:solidFill>
            </a:endParaRP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1D79D78B-D28C-E116-7E0A-E24F7386E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551319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E12770-D545-4368-BABE-5B038490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14</a:t>
            </a:fld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0F0AB53-CBE1-F33B-D166-69DEC690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11AA0E-6124-D9D6-AC6F-B98D8787E8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5952"/>
            <a:ext cx="2579421" cy="5158841"/>
          </a:xfrm>
          <a:prstGeom prst="rect">
            <a:avLst/>
          </a:prstGeom>
        </p:spPr>
      </p:pic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03FB626D-7784-BB37-AA4C-90B848644D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9545093"/>
              </p:ext>
            </p:extLst>
          </p:nvPr>
        </p:nvGraphicFramePr>
        <p:xfrm>
          <a:off x="3574724" y="1156038"/>
          <a:ext cx="504255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5856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E12770-D545-4368-BABE-5B038490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15</a:t>
            </a:fld>
            <a:endParaRPr lang="pt-BR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0CE5E3B-96C0-6B47-0C52-C70BE3C61B5E}"/>
              </a:ext>
            </a:extLst>
          </p:cNvPr>
          <p:cNvSpPr txBox="1">
            <a:spLocks/>
          </p:cNvSpPr>
          <p:nvPr/>
        </p:nvSpPr>
        <p:spPr>
          <a:xfrm>
            <a:off x="372533" y="1142689"/>
            <a:ext cx="6436129" cy="4996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9EB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F89A3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0C1D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9EB9"/>
                </a:solidFill>
              </a:rPr>
              <a:t>1º ciclo de engenharia (Design Science)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pt-BR" sz="2000" b="0" dirty="0">
                <a:solidFill>
                  <a:schemeClr val="tx1"/>
                </a:solidFill>
              </a:rPr>
              <a:t>Construção das matrizes de transição para representar a perspectiva de fluxo de controle.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pt-BR" sz="2000" b="0" dirty="0">
                <a:solidFill>
                  <a:schemeClr val="tx1"/>
                </a:solidFill>
              </a:rPr>
              <a:t>Adaptação da estratégia de janelamento e adaptação da tarefa de detecção para mudanças do tipo abrupta.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pt-BR" sz="2000" b="0" dirty="0">
                <a:solidFill>
                  <a:schemeClr val="tx1"/>
                </a:solidFill>
              </a:rPr>
              <a:t>Adaptação da abordagem para execução no cenário offline.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pt-BR" sz="2000" b="0" dirty="0">
                <a:solidFill>
                  <a:schemeClr val="tx1"/>
                </a:solidFill>
              </a:rPr>
              <a:t>Experimentos validados e comparados com o estado da arte visando garantir sua eficácia.</a:t>
            </a:r>
            <a:endParaRPr lang="pt-BR" sz="1800" b="0" dirty="0">
              <a:solidFill>
                <a:schemeClr val="tx1"/>
              </a:solidFill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E15222BB-075E-2E5E-EB46-F81EC2E369BE}"/>
              </a:ext>
            </a:extLst>
          </p:cNvPr>
          <p:cNvGrpSpPr/>
          <p:nvPr/>
        </p:nvGrpSpPr>
        <p:grpSpPr>
          <a:xfrm>
            <a:off x="7286122" y="1281680"/>
            <a:ext cx="4325355" cy="5197612"/>
            <a:chOff x="3693692" y="756025"/>
            <a:chExt cx="4325355" cy="5197612"/>
          </a:xfrm>
        </p:grpSpPr>
        <p:graphicFrame>
          <p:nvGraphicFramePr>
            <p:cNvPr id="8" name="Diagrama 7">
              <a:extLst>
                <a:ext uri="{FF2B5EF4-FFF2-40B4-BE49-F238E27FC236}">
                  <a16:creationId xmlns:a16="http://schemas.microsoft.com/office/drawing/2014/main" id="{340AB194-2051-B3CE-778C-9E9CC8580A3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57000457"/>
                </p:ext>
              </p:extLst>
            </p:nvPr>
          </p:nvGraphicFramePr>
          <p:xfrm>
            <a:off x="3693692" y="3213586"/>
            <a:ext cx="2010853" cy="225975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9" name="Diagrama 8">
              <a:extLst>
                <a:ext uri="{FF2B5EF4-FFF2-40B4-BE49-F238E27FC236}">
                  <a16:creationId xmlns:a16="http://schemas.microsoft.com/office/drawing/2014/main" id="{DE50327D-A945-CCBB-D424-D1D81FB40C9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04478514"/>
                </p:ext>
              </p:extLst>
            </p:nvPr>
          </p:nvGraphicFramePr>
          <p:xfrm>
            <a:off x="3693692" y="756026"/>
            <a:ext cx="1938756" cy="225975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10" name="Diagrama 9">
              <a:extLst>
                <a:ext uri="{FF2B5EF4-FFF2-40B4-BE49-F238E27FC236}">
                  <a16:creationId xmlns:a16="http://schemas.microsoft.com/office/drawing/2014/main" id="{2EDB3851-BA4C-FEC9-BF46-74BC30DF51D6}"/>
                </a:ext>
              </a:extLst>
            </p:cNvPr>
            <p:cNvGraphicFramePr/>
            <p:nvPr/>
          </p:nvGraphicFramePr>
          <p:xfrm>
            <a:off x="5702941" y="756025"/>
            <a:ext cx="2255950" cy="225975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aphicFrame>
          <p:nvGraphicFramePr>
            <p:cNvPr id="11" name="Diagrama 10">
              <a:extLst>
                <a:ext uri="{FF2B5EF4-FFF2-40B4-BE49-F238E27FC236}">
                  <a16:creationId xmlns:a16="http://schemas.microsoft.com/office/drawing/2014/main" id="{FCBDE06E-18DB-8350-38E1-E81018823A3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75222399"/>
                </p:ext>
              </p:extLst>
            </p:nvPr>
          </p:nvGraphicFramePr>
          <p:xfrm>
            <a:off x="5702941" y="3213585"/>
            <a:ext cx="2255950" cy="137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6876C434-A8E9-980D-36DB-FA5BD0E71F51}"/>
                </a:ext>
              </a:extLst>
            </p:cNvPr>
            <p:cNvGrpSpPr/>
            <p:nvPr/>
          </p:nvGrpSpPr>
          <p:grpSpPr>
            <a:xfrm>
              <a:off x="3897278" y="5657167"/>
              <a:ext cx="1460221" cy="296470"/>
              <a:chOff x="2602923" y="6456388"/>
              <a:chExt cx="1460221" cy="296470"/>
            </a:xfrm>
          </p:grpSpPr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65CA018A-0706-D3C9-BB31-BD615CD1150E}"/>
                  </a:ext>
                </a:extLst>
              </p:cNvPr>
              <p:cNvSpPr/>
              <p:nvPr/>
            </p:nvSpPr>
            <p:spPr>
              <a:xfrm>
                <a:off x="2602923" y="6497782"/>
                <a:ext cx="221672" cy="223693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id="{B53C3BA9-FD5B-B7EC-6C66-6847D4CD50AC}"/>
                  </a:ext>
                </a:extLst>
              </p:cNvPr>
              <p:cNvSpPr/>
              <p:nvPr/>
            </p:nvSpPr>
            <p:spPr>
              <a:xfrm>
                <a:off x="2809476" y="6456388"/>
                <a:ext cx="1253668" cy="296470"/>
              </a:xfrm>
              <a:prstGeom prst="roundRect">
                <a:avLst>
                  <a:gd name="adj" fmla="val 0"/>
                </a:avLst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200" dirty="0">
                    <a:solidFill>
                      <a:schemeClr val="tx1"/>
                    </a:solidFill>
                  </a:rPr>
                  <a:t>Considerado completamente</a:t>
                </a:r>
              </a:p>
            </p:txBody>
          </p:sp>
        </p:grp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AC56590A-02BD-36D3-9357-1CD81F31A5D4}"/>
                </a:ext>
              </a:extLst>
            </p:cNvPr>
            <p:cNvGrpSpPr/>
            <p:nvPr/>
          </p:nvGrpSpPr>
          <p:grpSpPr>
            <a:xfrm>
              <a:off x="5349309" y="5657167"/>
              <a:ext cx="1260196" cy="296470"/>
              <a:chOff x="4160483" y="6456388"/>
              <a:chExt cx="1260196" cy="296470"/>
            </a:xfrm>
          </p:grpSpPr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21C4B507-15C1-2E30-497C-156895FED4F2}"/>
                  </a:ext>
                </a:extLst>
              </p:cNvPr>
              <p:cNvSpPr/>
              <p:nvPr/>
            </p:nvSpPr>
            <p:spPr>
              <a:xfrm>
                <a:off x="4160483" y="6497782"/>
                <a:ext cx="221672" cy="223693"/>
              </a:xfrm>
              <a:prstGeom prst="roundRect">
                <a:avLst/>
              </a:prstGeom>
              <a:solidFill>
                <a:schemeClr val="accent2">
                  <a:lumMod val="75000"/>
                  <a:alpha val="50196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9A6F7BD8-5D07-79C8-F1DF-1874CCD803CA}"/>
                  </a:ext>
                </a:extLst>
              </p:cNvPr>
              <p:cNvSpPr/>
              <p:nvPr/>
            </p:nvSpPr>
            <p:spPr>
              <a:xfrm>
                <a:off x="4376561" y="6456388"/>
                <a:ext cx="1044118" cy="296470"/>
              </a:xfrm>
              <a:prstGeom prst="roundRect">
                <a:avLst>
                  <a:gd name="adj" fmla="val 0"/>
                </a:avLst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200" dirty="0">
                    <a:solidFill>
                      <a:schemeClr val="tx1"/>
                    </a:solidFill>
                  </a:rPr>
                  <a:t>Considerado parcialmente</a:t>
                </a:r>
              </a:p>
            </p:txBody>
          </p:sp>
        </p:grp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38E318BC-4BE9-F860-F5DB-F2FE41FAD558}"/>
                </a:ext>
              </a:extLst>
            </p:cNvPr>
            <p:cNvGrpSpPr/>
            <p:nvPr/>
          </p:nvGrpSpPr>
          <p:grpSpPr>
            <a:xfrm>
              <a:off x="6601315" y="5657167"/>
              <a:ext cx="1417732" cy="296470"/>
              <a:chOff x="5508493" y="6456388"/>
              <a:chExt cx="1417732" cy="296470"/>
            </a:xfrm>
          </p:grpSpPr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id="{6F922B15-7280-A334-3D9A-5259D49B56B3}"/>
                  </a:ext>
                </a:extLst>
              </p:cNvPr>
              <p:cNvSpPr/>
              <p:nvPr/>
            </p:nvSpPr>
            <p:spPr>
              <a:xfrm>
                <a:off x="5508493" y="6497782"/>
                <a:ext cx="221672" cy="22369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id="{57D86245-CF57-12C9-0057-5CC197C903FF}"/>
                  </a:ext>
                </a:extLst>
              </p:cNvPr>
              <p:cNvSpPr/>
              <p:nvPr/>
            </p:nvSpPr>
            <p:spPr>
              <a:xfrm>
                <a:off x="5686470" y="6456388"/>
                <a:ext cx="1239755" cy="296470"/>
              </a:xfrm>
              <a:prstGeom prst="roundRect">
                <a:avLst>
                  <a:gd name="adj" fmla="val 0"/>
                </a:avLst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pt-BR" sz="1200" dirty="0">
                    <a:solidFill>
                      <a:schemeClr val="tx1"/>
                    </a:solidFill>
                  </a:rPr>
                  <a:t>Não considerado</a:t>
                </a:r>
              </a:p>
            </p:txBody>
          </p:sp>
        </p:grpSp>
      </p:grpSp>
      <p:pic>
        <p:nvPicPr>
          <p:cNvPr id="41" name="Imagem 40">
            <a:extLst>
              <a:ext uri="{FF2B5EF4-FFF2-40B4-BE49-F238E27FC236}">
                <a16:creationId xmlns:a16="http://schemas.microsoft.com/office/drawing/2014/main" id="{09AA55CF-0371-F25F-97F6-4780DCB93A9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601072" y="4729882"/>
            <a:ext cx="2430188" cy="2114535"/>
          </a:xfrm>
          <a:prstGeom prst="rect">
            <a:avLst/>
          </a:prstGeom>
        </p:spPr>
      </p:pic>
      <p:sp>
        <p:nvSpPr>
          <p:cNvPr id="43" name="Título 42">
            <a:extLst>
              <a:ext uri="{FF2B5EF4-FFF2-40B4-BE49-F238E27FC236}">
                <a16:creationId xmlns:a16="http://schemas.microsoft.com/office/drawing/2014/main" id="{74EF1EE2-5964-BA12-2FD1-B8C2FB558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de pesquisa</a:t>
            </a:r>
          </a:p>
        </p:txBody>
      </p:sp>
    </p:spTree>
    <p:extLst>
      <p:ext uri="{BB962C8B-B14F-4D97-AF65-F5344CB8AC3E}">
        <p14:creationId xmlns:p14="http://schemas.microsoft.com/office/powerpoint/2010/main" val="631235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E12770-D545-4368-BABE-5B038490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16</a:t>
            </a:fld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0F0AB53-CBE1-F33B-D166-69DEC690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11AA0E-6124-D9D6-AC6F-B98D8787E8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5952"/>
            <a:ext cx="2579421" cy="5158841"/>
          </a:xfrm>
          <a:prstGeom prst="rect">
            <a:avLst/>
          </a:prstGeom>
        </p:spPr>
      </p:pic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03FB626D-7784-BB37-AA4C-90B848644D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0848804"/>
              </p:ext>
            </p:extLst>
          </p:nvPr>
        </p:nvGraphicFramePr>
        <p:xfrm>
          <a:off x="3574724" y="1156038"/>
          <a:ext cx="504255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6438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E12770-D545-4368-BABE-5B038490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17</a:t>
            </a:fld>
            <a:endParaRPr lang="pt-BR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52B4CE2B-3A7C-AD1F-BB8E-10CE0E68C57C}"/>
              </a:ext>
            </a:extLst>
          </p:cNvPr>
          <p:cNvSpPr txBox="1">
            <a:spLocks/>
          </p:cNvSpPr>
          <p:nvPr/>
        </p:nvSpPr>
        <p:spPr>
          <a:xfrm>
            <a:off x="372533" y="1142690"/>
            <a:ext cx="11442477" cy="522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9EB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F89A3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0C1D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009EB9"/>
                </a:solidFill>
              </a:rPr>
              <a:t>Visão geral das etapas da abordagem proposta</a:t>
            </a:r>
            <a:endParaRPr lang="pt-BR" b="0" dirty="0">
              <a:solidFill>
                <a:srgbClr val="009EB9"/>
              </a:solidFill>
            </a:endParaRPr>
          </a:p>
        </p:txBody>
      </p:sp>
      <p:pic>
        <p:nvPicPr>
          <p:cNvPr id="7" name="Gráfico 6" descr="Seta: reta com preenchimento sólido">
            <a:extLst>
              <a:ext uri="{FF2B5EF4-FFF2-40B4-BE49-F238E27FC236}">
                <a16:creationId xmlns:a16="http://schemas.microsoft.com/office/drawing/2014/main" id="{CA3C16C4-9B00-00D1-802A-C29EC0377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824294" y="3890386"/>
            <a:ext cx="488118" cy="555932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BE5F6A9-4213-53DB-3057-547A8D1AC797}"/>
              </a:ext>
            </a:extLst>
          </p:cNvPr>
          <p:cNvSpPr/>
          <p:nvPr/>
        </p:nvSpPr>
        <p:spPr>
          <a:xfrm>
            <a:off x="864211" y="3165746"/>
            <a:ext cx="1260000" cy="3240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baseline="-25000" dirty="0">
                <a:solidFill>
                  <a:schemeClr val="tx1"/>
                </a:solidFill>
              </a:rPr>
              <a:t>1. </a:t>
            </a:r>
            <a:r>
              <a:rPr lang="pt-BR" sz="1801" i="1" baseline="-25000" dirty="0">
                <a:solidFill>
                  <a:schemeClr val="tx1"/>
                </a:solidFill>
              </a:rPr>
              <a:t>Log </a:t>
            </a:r>
            <a:r>
              <a:rPr lang="pt-BR" sz="1801" baseline="-25000" dirty="0">
                <a:solidFill>
                  <a:schemeClr val="tx1"/>
                </a:solidFill>
              </a:rPr>
              <a:t>ou</a:t>
            </a:r>
            <a:r>
              <a:rPr lang="pt-BR" sz="1801" i="1" baseline="-25000" dirty="0">
                <a:solidFill>
                  <a:schemeClr val="tx1"/>
                </a:solidFill>
              </a:rPr>
              <a:t> Stream </a:t>
            </a:r>
            <a:r>
              <a:rPr lang="pt-BR" sz="1801" baseline="-25000" dirty="0">
                <a:solidFill>
                  <a:schemeClr val="tx1"/>
                </a:solidFill>
              </a:rPr>
              <a:t>de eventos </a:t>
            </a:r>
          </a:p>
        </p:txBody>
      </p:sp>
      <p:pic>
        <p:nvPicPr>
          <p:cNvPr id="10" name="Gráfico 9" descr="Seta: reta com preenchimento sólido">
            <a:extLst>
              <a:ext uri="{FF2B5EF4-FFF2-40B4-BE49-F238E27FC236}">
                <a16:creationId xmlns:a16="http://schemas.microsoft.com/office/drawing/2014/main" id="{BCE4823D-EED1-C6D9-E3C0-36F55D7AA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152977" y="3890386"/>
            <a:ext cx="488118" cy="555932"/>
          </a:xfrm>
          <a:prstGeom prst="rect">
            <a:avLst/>
          </a:prstGeom>
        </p:spPr>
      </p:pic>
      <p:pic>
        <p:nvPicPr>
          <p:cNvPr id="12" name="Gráfico 11" descr="Seta: reta com preenchimento sólido">
            <a:extLst>
              <a:ext uri="{FF2B5EF4-FFF2-40B4-BE49-F238E27FC236}">
                <a16:creationId xmlns:a16="http://schemas.microsoft.com/office/drawing/2014/main" id="{A01F7935-A980-85A1-379C-F727ED4B2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4701314" y="3890386"/>
            <a:ext cx="488118" cy="555932"/>
          </a:xfrm>
          <a:prstGeom prst="rect">
            <a:avLst/>
          </a:prstGeom>
        </p:spPr>
      </p:pic>
      <p:pic>
        <p:nvPicPr>
          <p:cNvPr id="59" name="Picture 4">
            <a:extLst>
              <a:ext uri="{FF2B5EF4-FFF2-40B4-BE49-F238E27FC236}">
                <a16:creationId xmlns:a16="http://schemas.microsoft.com/office/drawing/2014/main" id="{7F7D7DB4-9CF9-9855-57D5-E9900BC41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430" y="3713478"/>
            <a:ext cx="1351634" cy="98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áfico 15" descr="Seta: reta com preenchimento sólido">
            <a:extLst>
              <a:ext uri="{FF2B5EF4-FFF2-40B4-BE49-F238E27FC236}">
                <a16:creationId xmlns:a16="http://schemas.microsoft.com/office/drawing/2014/main" id="{357F1C12-7F5E-6FAB-BE1A-14DE26559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6635083" y="3890386"/>
            <a:ext cx="488118" cy="555932"/>
          </a:xfrm>
          <a:prstGeom prst="rect">
            <a:avLst/>
          </a:prstGeom>
        </p:spPr>
      </p:pic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8F7B63A-56A9-3B38-85AE-B2217712C68E}"/>
              </a:ext>
            </a:extLst>
          </p:cNvPr>
          <p:cNvGrpSpPr/>
          <p:nvPr/>
        </p:nvGrpSpPr>
        <p:grpSpPr>
          <a:xfrm>
            <a:off x="7155487" y="3274584"/>
            <a:ext cx="1442019" cy="1421260"/>
            <a:chOff x="7670619" y="2754513"/>
            <a:chExt cx="1442019" cy="1421260"/>
          </a:xfrm>
        </p:grpSpPr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63A2B05D-B1B3-3F3E-B58B-4EA11BE992FF}"/>
                </a:ext>
              </a:extLst>
            </p:cNvPr>
            <p:cNvSpPr/>
            <p:nvPr/>
          </p:nvSpPr>
          <p:spPr>
            <a:xfrm>
              <a:off x="7761628" y="2754513"/>
              <a:ext cx="1260000" cy="324000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1" baseline="-25000" dirty="0">
                  <a:solidFill>
                    <a:schemeClr val="tx1"/>
                  </a:solidFill>
                </a:rPr>
                <a:t>5. Detecção</a:t>
              </a:r>
            </a:p>
          </p:txBody>
        </p:sp>
        <p:pic>
          <p:nvPicPr>
            <p:cNvPr id="57" name="Imagem 56">
              <a:extLst>
                <a:ext uri="{FF2B5EF4-FFF2-40B4-BE49-F238E27FC236}">
                  <a16:creationId xmlns:a16="http://schemas.microsoft.com/office/drawing/2014/main" id="{ADAC40C6-127D-509F-EC49-89B1E137AE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5334"/>
            <a:stretch/>
          </p:blipFill>
          <p:spPr>
            <a:xfrm>
              <a:off x="7670619" y="3107776"/>
              <a:ext cx="1442019" cy="1067997"/>
            </a:xfrm>
            <a:prstGeom prst="rect">
              <a:avLst/>
            </a:prstGeom>
          </p:spPr>
        </p:pic>
      </p:grpSp>
      <p:pic>
        <p:nvPicPr>
          <p:cNvPr id="19" name="Gráfico 18" descr="Seta: reta com preenchimento sólido">
            <a:extLst>
              <a:ext uri="{FF2B5EF4-FFF2-40B4-BE49-F238E27FC236}">
                <a16:creationId xmlns:a16="http://schemas.microsoft.com/office/drawing/2014/main" id="{8D151376-03E9-F358-018A-DA0CCBA57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8645214" y="3889904"/>
            <a:ext cx="488118" cy="555932"/>
          </a:xfrm>
          <a:prstGeom prst="rect">
            <a:avLst/>
          </a:prstGeom>
        </p:spPr>
      </p:pic>
      <p:pic>
        <p:nvPicPr>
          <p:cNvPr id="20" name="Gráfico 19" descr="Seta: reta com preenchimento sólido">
            <a:extLst>
              <a:ext uri="{FF2B5EF4-FFF2-40B4-BE49-F238E27FC236}">
                <a16:creationId xmlns:a16="http://schemas.microsoft.com/office/drawing/2014/main" id="{4C374841-85C0-D277-D23C-FE22D6D23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446248">
            <a:off x="8645214" y="3039964"/>
            <a:ext cx="488118" cy="555932"/>
          </a:xfrm>
          <a:prstGeom prst="rect">
            <a:avLst/>
          </a:prstGeom>
        </p:spPr>
      </p:pic>
      <p:pic>
        <p:nvPicPr>
          <p:cNvPr id="24" name="Gráfico 23" descr="Seta: reta com preenchimento sólido">
            <a:extLst>
              <a:ext uri="{FF2B5EF4-FFF2-40B4-BE49-F238E27FC236}">
                <a16:creationId xmlns:a16="http://schemas.microsoft.com/office/drawing/2014/main" id="{F4EB38EF-E667-5CDB-20B8-C6B5D52B4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153752" flipV="1">
            <a:off x="8645214" y="4715296"/>
            <a:ext cx="488118" cy="555932"/>
          </a:xfrm>
          <a:prstGeom prst="rect">
            <a:avLst/>
          </a:prstGeom>
        </p:spPr>
      </p:pic>
      <p:grpSp>
        <p:nvGrpSpPr>
          <p:cNvPr id="25" name="Agrupar 24">
            <a:extLst>
              <a:ext uri="{FF2B5EF4-FFF2-40B4-BE49-F238E27FC236}">
                <a16:creationId xmlns:a16="http://schemas.microsoft.com/office/drawing/2014/main" id="{2E6E8826-92CE-9F2D-0CE1-A16363F3D3A9}"/>
              </a:ext>
            </a:extLst>
          </p:cNvPr>
          <p:cNvGrpSpPr/>
          <p:nvPr/>
        </p:nvGrpSpPr>
        <p:grpSpPr>
          <a:xfrm>
            <a:off x="9109365" y="2573498"/>
            <a:ext cx="2210788" cy="844552"/>
            <a:chOff x="10112086" y="1945731"/>
            <a:chExt cx="2210788" cy="844552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FC9084DD-3D8F-AD3B-2B78-75669CDCEBB7}"/>
                </a:ext>
              </a:extLst>
            </p:cNvPr>
            <p:cNvSpPr/>
            <p:nvPr/>
          </p:nvSpPr>
          <p:spPr>
            <a:xfrm>
              <a:off x="10404599" y="1945731"/>
              <a:ext cx="1260000" cy="324000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1" baseline="-25000" dirty="0">
                  <a:solidFill>
                    <a:schemeClr val="tx1"/>
                  </a:solidFill>
                </a:rPr>
                <a:t>6a. Localização</a:t>
              </a:r>
            </a:p>
          </p:txBody>
        </p:sp>
        <p:pic>
          <p:nvPicPr>
            <p:cNvPr id="55" name="Imagem 54">
              <a:extLst>
                <a:ext uri="{FF2B5EF4-FFF2-40B4-BE49-F238E27FC236}">
                  <a16:creationId xmlns:a16="http://schemas.microsoft.com/office/drawing/2014/main" id="{F0057583-4944-DBF7-E4D8-CA3B4E82A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112086" y="2225826"/>
              <a:ext cx="2210788" cy="564457"/>
            </a:xfrm>
            <a:prstGeom prst="rect">
              <a:avLst/>
            </a:prstGeom>
          </p:spPr>
        </p:pic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254CE13E-9654-22BB-4DEB-DFFAA82B9EA2}"/>
              </a:ext>
            </a:extLst>
          </p:cNvPr>
          <p:cNvGrpSpPr/>
          <p:nvPr/>
        </p:nvGrpSpPr>
        <p:grpSpPr>
          <a:xfrm>
            <a:off x="9430567" y="4829509"/>
            <a:ext cx="1260000" cy="1346574"/>
            <a:chOff x="10799268" y="4166218"/>
            <a:chExt cx="1260000" cy="1346574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67BA2CE4-F293-CC2F-00E6-6758AD4BE3C3}"/>
                </a:ext>
              </a:extLst>
            </p:cNvPr>
            <p:cNvSpPr/>
            <p:nvPr/>
          </p:nvSpPr>
          <p:spPr>
            <a:xfrm>
              <a:off x="10799268" y="4166218"/>
              <a:ext cx="1260000" cy="324000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1" baseline="-25000" dirty="0">
                  <a:solidFill>
                    <a:schemeClr val="tx1"/>
                  </a:solidFill>
                </a:rPr>
                <a:t>6c. Explicação</a:t>
              </a:r>
            </a:p>
          </p:txBody>
        </p: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CB384055-FAE8-6F17-9D3A-33498EDB41C5}"/>
                </a:ext>
              </a:extLst>
            </p:cNvPr>
            <p:cNvGrpSpPr/>
            <p:nvPr/>
          </p:nvGrpSpPr>
          <p:grpSpPr>
            <a:xfrm>
              <a:off x="11110429" y="4542163"/>
              <a:ext cx="776426" cy="970629"/>
              <a:chOff x="10915923" y="4501836"/>
              <a:chExt cx="776426" cy="970629"/>
            </a:xfrm>
          </p:grpSpPr>
          <p:pic>
            <p:nvPicPr>
              <p:cNvPr id="52" name="Picture 6" descr="Tree Root Cause Analysis Clipart - Full Size Clipart (#5535215) - PinClipart">
                <a:extLst>
                  <a:ext uri="{FF2B5EF4-FFF2-40B4-BE49-F238E27FC236}">
                    <a16:creationId xmlns:a16="http://schemas.microsoft.com/office/drawing/2014/main" id="{0392ABA6-37B8-FF0D-7C25-859520D943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76434" y="4501836"/>
                <a:ext cx="519935" cy="5946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Gráfico 52" descr="Lupa com preenchimento sólido">
                <a:extLst>
                  <a:ext uri="{FF2B5EF4-FFF2-40B4-BE49-F238E27FC236}">
                    <a16:creationId xmlns:a16="http://schemas.microsoft.com/office/drawing/2014/main" id="{49856C2E-107D-67A0-025E-F8A0D5DA70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0915923" y="4696039"/>
                <a:ext cx="776426" cy="776426"/>
              </a:xfrm>
              <a:prstGeom prst="rect">
                <a:avLst/>
              </a:prstGeom>
            </p:spPr>
          </p:pic>
        </p:grp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629FF4E4-F9FB-1965-E576-621E064C9274}"/>
              </a:ext>
            </a:extLst>
          </p:cNvPr>
          <p:cNvGrpSpPr/>
          <p:nvPr/>
        </p:nvGrpSpPr>
        <p:grpSpPr>
          <a:xfrm>
            <a:off x="3447995" y="3018215"/>
            <a:ext cx="1434796" cy="1514663"/>
            <a:chOff x="3450656" y="2422437"/>
            <a:chExt cx="1434796" cy="1514663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ECC7E9A6-29F0-C064-8F6F-A3D768DF962F}"/>
                </a:ext>
              </a:extLst>
            </p:cNvPr>
            <p:cNvSpPr/>
            <p:nvPr/>
          </p:nvSpPr>
          <p:spPr>
            <a:xfrm>
              <a:off x="3450656" y="2422437"/>
              <a:ext cx="1434796" cy="827334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1" baseline="-25000" dirty="0">
                  <a:solidFill>
                    <a:schemeClr val="tx1"/>
                  </a:solidFill>
                </a:rPr>
                <a:t>3. Representação do processo (estrutura de dados e medidas)</a:t>
              </a:r>
            </a:p>
          </p:txBody>
        </p: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51846113-E713-0A6C-96FF-965DC6ED17EE}"/>
                </a:ext>
              </a:extLst>
            </p:cNvPr>
            <p:cNvGrpSpPr/>
            <p:nvPr/>
          </p:nvGrpSpPr>
          <p:grpSpPr>
            <a:xfrm>
              <a:off x="3683447" y="3282599"/>
              <a:ext cx="975337" cy="654501"/>
              <a:chOff x="5628318" y="576585"/>
              <a:chExt cx="723900" cy="485774"/>
            </a:xfrm>
          </p:grpSpPr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55E6AC27-780C-CBD9-E6D8-C147BF70F2A2}"/>
                  </a:ext>
                </a:extLst>
              </p:cNvPr>
              <p:cNvSpPr/>
              <p:nvPr/>
            </p:nvSpPr>
            <p:spPr>
              <a:xfrm>
                <a:off x="6112957" y="746704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E6B49960-C4DD-BBE2-FA40-656F53AD2642}"/>
                  </a:ext>
                </a:extLst>
              </p:cNvPr>
              <p:cNvSpPr/>
              <p:nvPr/>
            </p:nvSpPr>
            <p:spPr>
              <a:xfrm>
                <a:off x="6112957" y="894060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5F4D807A-15F4-F0F0-73EA-967F19925846}"/>
                  </a:ext>
                </a:extLst>
              </p:cNvPr>
              <p:cNvSpPr/>
              <p:nvPr/>
            </p:nvSpPr>
            <p:spPr>
              <a:xfrm>
                <a:off x="6112957" y="584663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07C8E184-FB7F-C8E5-8FDE-8D65772DCB72}"/>
                  </a:ext>
                </a:extLst>
              </p:cNvPr>
              <p:cNvSpPr/>
              <p:nvPr/>
            </p:nvSpPr>
            <p:spPr>
              <a:xfrm>
                <a:off x="5873696" y="746704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63A0789F-C14A-0FBF-1715-0CB4980613BC}"/>
                  </a:ext>
                </a:extLst>
              </p:cNvPr>
              <p:cNvSpPr/>
              <p:nvPr/>
            </p:nvSpPr>
            <p:spPr>
              <a:xfrm>
                <a:off x="5873696" y="894060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C859E0DE-9B1A-9DA2-75D2-3E51FCE3498D}"/>
                  </a:ext>
                </a:extLst>
              </p:cNvPr>
              <p:cNvSpPr/>
              <p:nvPr/>
            </p:nvSpPr>
            <p:spPr>
              <a:xfrm>
                <a:off x="5873696" y="584663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D5C782A7-FD6A-8A83-355D-7723CFBAA4DA}"/>
                  </a:ext>
                </a:extLst>
              </p:cNvPr>
              <p:cNvSpPr/>
              <p:nvPr/>
            </p:nvSpPr>
            <p:spPr>
              <a:xfrm>
                <a:off x="5645096" y="746704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24DF17A9-E9E0-3CE4-07E9-8331F2D4B53A}"/>
                  </a:ext>
                </a:extLst>
              </p:cNvPr>
              <p:cNvSpPr/>
              <p:nvPr/>
            </p:nvSpPr>
            <p:spPr>
              <a:xfrm>
                <a:off x="5645096" y="894060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1C0F86B3-5DC6-8680-1230-CBB7EF7A9939}"/>
                  </a:ext>
                </a:extLst>
              </p:cNvPr>
              <p:cNvSpPr/>
              <p:nvPr/>
            </p:nvSpPr>
            <p:spPr>
              <a:xfrm>
                <a:off x="5645096" y="584663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48" name="Gráfico 115" descr="Tabela estrutura de tópicos">
                <a:extLst>
                  <a:ext uri="{FF2B5EF4-FFF2-40B4-BE49-F238E27FC236}">
                    <a16:creationId xmlns:a16="http://schemas.microsoft.com/office/drawing/2014/main" id="{FB3887C2-16F8-2623-A10F-34B2F86E3772}"/>
                  </a:ext>
                </a:extLst>
              </p:cNvPr>
              <p:cNvSpPr/>
              <p:nvPr/>
            </p:nvSpPr>
            <p:spPr>
              <a:xfrm>
                <a:off x="5628318" y="576585"/>
                <a:ext cx="723900" cy="485774"/>
              </a:xfrm>
              <a:custGeom>
                <a:avLst/>
                <a:gdLst>
                  <a:gd name="connsiteX0" fmla="*/ 0 w 723900"/>
                  <a:gd name="connsiteY0" fmla="*/ 485775 h 485775"/>
                  <a:gd name="connsiteX1" fmla="*/ 723900 w 723900"/>
                  <a:gd name="connsiteY1" fmla="*/ 485775 h 485775"/>
                  <a:gd name="connsiteX2" fmla="*/ 723900 w 723900"/>
                  <a:gd name="connsiteY2" fmla="*/ 0 h 485775"/>
                  <a:gd name="connsiteX3" fmla="*/ 0 w 723900"/>
                  <a:gd name="connsiteY3" fmla="*/ 0 h 485775"/>
                  <a:gd name="connsiteX4" fmla="*/ 19050 w 723900"/>
                  <a:gd name="connsiteY4" fmla="*/ 466725 h 485775"/>
                  <a:gd name="connsiteX5" fmla="*/ 19050 w 723900"/>
                  <a:gd name="connsiteY5" fmla="*/ 333375 h 485775"/>
                  <a:gd name="connsiteX6" fmla="*/ 238125 w 723900"/>
                  <a:gd name="connsiteY6" fmla="*/ 333375 h 485775"/>
                  <a:gd name="connsiteX7" fmla="*/ 238125 w 723900"/>
                  <a:gd name="connsiteY7" fmla="*/ 466725 h 485775"/>
                  <a:gd name="connsiteX8" fmla="*/ 466725 w 723900"/>
                  <a:gd name="connsiteY8" fmla="*/ 180975 h 485775"/>
                  <a:gd name="connsiteX9" fmla="*/ 466725 w 723900"/>
                  <a:gd name="connsiteY9" fmla="*/ 314325 h 485775"/>
                  <a:gd name="connsiteX10" fmla="*/ 257175 w 723900"/>
                  <a:gd name="connsiteY10" fmla="*/ 314325 h 485775"/>
                  <a:gd name="connsiteX11" fmla="*/ 257175 w 723900"/>
                  <a:gd name="connsiteY11" fmla="*/ 180975 h 485775"/>
                  <a:gd name="connsiteX12" fmla="*/ 257175 w 723900"/>
                  <a:gd name="connsiteY12" fmla="*/ 161925 h 485775"/>
                  <a:gd name="connsiteX13" fmla="*/ 257175 w 723900"/>
                  <a:gd name="connsiteY13" fmla="*/ 19050 h 485775"/>
                  <a:gd name="connsiteX14" fmla="*/ 466725 w 723900"/>
                  <a:gd name="connsiteY14" fmla="*/ 19050 h 485775"/>
                  <a:gd name="connsiteX15" fmla="*/ 466725 w 723900"/>
                  <a:gd name="connsiteY15" fmla="*/ 161925 h 485775"/>
                  <a:gd name="connsiteX16" fmla="*/ 485775 w 723900"/>
                  <a:gd name="connsiteY16" fmla="*/ 180975 h 485775"/>
                  <a:gd name="connsiteX17" fmla="*/ 704850 w 723900"/>
                  <a:gd name="connsiteY17" fmla="*/ 180975 h 485775"/>
                  <a:gd name="connsiteX18" fmla="*/ 704850 w 723900"/>
                  <a:gd name="connsiteY18" fmla="*/ 314325 h 485775"/>
                  <a:gd name="connsiteX19" fmla="*/ 485775 w 723900"/>
                  <a:gd name="connsiteY19" fmla="*/ 314325 h 485775"/>
                  <a:gd name="connsiteX20" fmla="*/ 238125 w 723900"/>
                  <a:gd name="connsiteY20" fmla="*/ 314325 h 485775"/>
                  <a:gd name="connsiteX21" fmla="*/ 19050 w 723900"/>
                  <a:gd name="connsiteY21" fmla="*/ 314325 h 485775"/>
                  <a:gd name="connsiteX22" fmla="*/ 19050 w 723900"/>
                  <a:gd name="connsiteY22" fmla="*/ 180975 h 485775"/>
                  <a:gd name="connsiteX23" fmla="*/ 238125 w 723900"/>
                  <a:gd name="connsiteY23" fmla="*/ 180975 h 485775"/>
                  <a:gd name="connsiteX24" fmla="*/ 257175 w 723900"/>
                  <a:gd name="connsiteY24" fmla="*/ 466725 h 485775"/>
                  <a:gd name="connsiteX25" fmla="*/ 257175 w 723900"/>
                  <a:gd name="connsiteY25" fmla="*/ 333375 h 485775"/>
                  <a:gd name="connsiteX26" fmla="*/ 466725 w 723900"/>
                  <a:gd name="connsiteY26" fmla="*/ 333375 h 485775"/>
                  <a:gd name="connsiteX27" fmla="*/ 466725 w 723900"/>
                  <a:gd name="connsiteY27" fmla="*/ 466725 h 485775"/>
                  <a:gd name="connsiteX28" fmla="*/ 485775 w 723900"/>
                  <a:gd name="connsiteY28" fmla="*/ 466725 h 485775"/>
                  <a:gd name="connsiteX29" fmla="*/ 485775 w 723900"/>
                  <a:gd name="connsiteY29" fmla="*/ 333375 h 485775"/>
                  <a:gd name="connsiteX30" fmla="*/ 704850 w 723900"/>
                  <a:gd name="connsiteY30" fmla="*/ 333375 h 485775"/>
                  <a:gd name="connsiteX31" fmla="*/ 704850 w 723900"/>
                  <a:gd name="connsiteY31" fmla="*/ 466725 h 485775"/>
                  <a:gd name="connsiteX32" fmla="*/ 704850 w 723900"/>
                  <a:gd name="connsiteY32" fmla="*/ 161925 h 485775"/>
                  <a:gd name="connsiteX33" fmla="*/ 485775 w 723900"/>
                  <a:gd name="connsiteY33" fmla="*/ 161925 h 485775"/>
                  <a:gd name="connsiteX34" fmla="*/ 485775 w 723900"/>
                  <a:gd name="connsiteY34" fmla="*/ 19050 h 485775"/>
                  <a:gd name="connsiteX35" fmla="*/ 704850 w 723900"/>
                  <a:gd name="connsiteY35" fmla="*/ 19050 h 485775"/>
                  <a:gd name="connsiteX36" fmla="*/ 238125 w 723900"/>
                  <a:gd name="connsiteY36" fmla="*/ 19050 h 485775"/>
                  <a:gd name="connsiteX37" fmla="*/ 238125 w 723900"/>
                  <a:gd name="connsiteY37" fmla="*/ 161925 h 485775"/>
                  <a:gd name="connsiteX38" fmla="*/ 19050 w 723900"/>
                  <a:gd name="connsiteY38" fmla="*/ 161925 h 485775"/>
                  <a:gd name="connsiteX39" fmla="*/ 19050 w 723900"/>
                  <a:gd name="connsiteY39" fmla="*/ 19050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23900" h="485775">
                    <a:moveTo>
                      <a:pt x="0" y="485775"/>
                    </a:moveTo>
                    <a:lnTo>
                      <a:pt x="723900" y="485775"/>
                    </a:lnTo>
                    <a:lnTo>
                      <a:pt x="723900" y="0"/>
                    </a:lnTo>
                    <a:lnTo>
                      <a:pt x="0" y="0"/>
                    </a:lnTo>
                    <a:close/>
                    <a:moveTo>
                      <a:pt x="19050" y="466725"/>
                    </a:moveTo>
                    <a:lnTo>
                      <a:pt x="19050" y="333375"/>
                    </a:lnTo>
                    <a:lnTo>
                      <a:pt x="238125" y="333375"/>
                    </a:lnTo>
                    <a:lnTo>
                      <a:pt x="238125" y="466725"/>
                    </a:lnTo>
                    <a:close/>
                    <a:moveTo>
                      <a:pt x="466725" y="180975"/>
                    </a:moveTo>
                    <a:lnTo>
                      <a:pt x="466725" y="314325"/>
                    </a:lnTo>
                    <a:lnTo>
                      <a:pt x="257175" y="314325"/>
                    </a:lnTo>
                    <a:lnTo>
                      <a:pt x="257175" y="180975"/>
                    </a:lnTo>
                    <a:close/>
                    <a:moveTo>
                      <a:pt x="257175" y="161925"/>
                    </a:moveTo>
                    <a:lnTo>
                      <a:pt x="257175" y="19050"/>
                    </a:lnTo>
                    <a:lnTo>
                      <a:pt x="466725" y="19050"/>
                    </a:lnTo>
                    <a:lnTo>
                      <a:pt x="466725" y="161925"/>
                    </a:lnTo>
                    <a:close/>
                    <a:moveTo>
                      <a:pt x="485775" y="180975"/>
                    </a:moveTo>
                    <a:lnTo>
                      <a:pt x="704850" y="180975"/>
                    </a:lnTo>
                    <a:lnTo>
                      <a:pt x="704850" y="314325"/>
                    </a:lnTo>
                    <a:lnTo>
                      <a:pt x="485775" y="314325"/>
                    </a:lnTo>
                    <a:close/>
                    <a:moveTo>
                      <a:pt x="238125" y="314325"/>
                    </a:moveTo>
                    <a:lnTo>
                      <a:pt x="19050" y="314325"/>
                    </a:lnTo>
                    <a:lnTo>
                      <a:pt x="19050" y="180975"/>
                    </a:lnTo>
                    <a:lnTo>
                      <a:pt x="238125" y="180975"/>
                    </a:lnTo>
                    <a:close/>
                    <a:moveTo>
                      <a:pt x="257175" y="466725"/>
                    </a:moveTo>
                    <a:lnTo>
                      <a:pt x="257175" y="333375"/>
                    </a:lnTo>
                    <a:lnTo>
                      <a:pt x="466725" y="333375"/>
                    </a:lnTo>
                    <a:lnTo>
                      <a:pt x="466725" y="466725"/>
                    </a:lnTo>
                    <a:close/>
                    <a:moveTo>
                      <a:pt x="485775" y="466725"/>
                    </a:moveTo>
                    <a:lnTo>
                      <a:pt x="485775" y="333375"/>
                    </a:lnTo>
                    <a:lnTo>
                      <a:pt x="704850" y="333375"/>
                    </a:lnTo>
                    <a:lnTo>
                      <a:pt x="704850" y="466725"/>
                    </a:lnTo>
                    <a:close/>
                    <a:moveTo>
                      <a:pt x="704850" y="161925"/>
                    </a:moveTo>
                    <a:lnTo>
                      <a:pt x="485775" y="161925"/>
                    </a:lnTo>
                    <a:lnTo>
                      <a:pt x="485775" y="19050"/>
                    </a:lnTo>
                    <a:lnTo>
                      <a:pt x="704850" y="19050"/>
                    </a:lnTo>
                    <a:close/>
                    <a:moveTo>
                      <a:pt x="238125" y="19050"/>
                    </a:moveTo>
                    <a:lnTo>
                      <a:pt x="238125" y="161925"/>
                    </a:lnTo>
                    <a:lnTo>
                      <a:pt x="19050" y="161925"/>
                    </a:lnTo>
                    <a:lnTo>
                      <a:pt x="19050" y="1905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1801" dirty="0"/>
              </a:p>
            </p:txBody>
          </p:sp>
        </p:grpSp>
      </p:grp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B3BDD949-3AA4-B67C-78E4-713E4062F7A2}"/>
              </a:ext>
            </a:extLst>
          </p:cNvPr>
          <p:cNvSpPr/>
          <p:nvPr/>
        </p:nvSpPr>
        <p:spPr>
          <a:xfrm>
            <a:off x="1998580" y="3139462"/>
            <a:ext cx="1260000" cy="3240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baseline="-25000" dirty="0">
                <a:solidFill>
                  <a:schemeClr val="tx1"/>
                </a:solidFill>
              </a:rPr>
              <a:t>2. Estratégia de janelamento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FB8C1ADB-8B99-CC94-B9FE-7035A690FF6F}"/>
              </a:ext>
            </a:extLst>
          </p:cNvPr>
          <p:cNvGrpSpPr/>
          <p:nvPr/>
        </p:nvGrpSpPr>
        <p:grpSpPr>
          <a:xfrm>
            <a:off x="9093032" y="3313641"/>
            <a:ext cx="2243454" cy="1515868"/>
            <a:chOff x="9936280" y="2834194"/>
            <a:chExt cx="2243454" cy="1515868"/>
          </a:xfrm>
        </p:grpSpPr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3BE19514-0DA8-F734-2728-F34F5F4A8073}"/>
                </a:ext>
              </a:extLst>
            </p:cNvPr>
            <p:cNvSpPr/>
            <p:nvPr/>
          </p:nvSpPr>
          <p:spPr>
            <a:xfrm>
              <a:off x="10279957" y="2834194"/>
              <a:ext cx="1397189" cy="324000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1" baseline="-25000" dirty="0">
                  <a:solidFill>
                    <a:schemeClr val="tx1"/>
                  </a:solidFill>
                </a:rPr>
                <a:t>6b. Caracterização</a:t>
              </a:r>
            </a:p>
          </p:txBody>
        </p: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A5180A13-1B11-8C49-8B3F-F17D5A9AE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936280" y="3199417"/>
              <a:ext cx="2243454" cy="1150645"/>
            </a:xfrm>
            <a:prstGeom prst="rect">
              <a:avLst/>
            </a:prstGeom>
          </p:spPr>
        </p:pic>
      </p:grpSp>
      <p:pic>
        <p:nvPicPr>
          <p:cNvPr id="30" name="Imagem 29">
            <a:extLst>
              <a:ext uri="{FF2B5EF4-FFF2-40B4-BE49-F238E27FC236}">
                <a16:creationId xmlns:a16="http://schemas.microsoft.com/office/drawing/2014/main" id="{F562825B-CB15-B99A-B09C-1D71FA0B805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27004" y="3625698"/>
            <a:ext cx="966739" cy="12780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18717E0C-69FB-F0C2-C1FB-9C76F31C3F8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07989" y="3625698"/>
            <a:ext cx="384498" cy="1278000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2C37DD13-8F5F-358A-5985-DF170C7B1EFF}"/>
              </a:ext>
            </a:extLst>
          </p:cNvPr>
          <p:cNvSpPr/>
          <p:nvPr/>
        </p:nvSpPr>
        <p:spPr>
          <a:xfrm>
            <a:off x="5012448" y="3062484"/>
            <a:ext cx="1797324" cy="65099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1801" baseline="-25000" dirty="0">
                <a:solidFill>
                  <a:schemeClr val="tx1"/>
                </a:solidFill>
              </a:rPr>
              <a:t>4. Representação de mudanças (Comparação temporal entre janelas)</a:t>
            </a:r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C502CC28-A403-4728-8003-106650759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</a:t>
            </a:r>
          </a:p>
        </p:txBody>
      </p:sp>
    </p:spTree>
    <p:extLst>
      <p:ext uri="{BB962C8B-B14F-4D97-AF65-F5344CB8AC3E}">
        <p14:creationId xmlns:p14="http://schemas.microsoft.com/office/powerpoint/2010/main" val="60206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E12770-D545-4368-BABE-5B038490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18</a:t>
            </a:fld>
            <a:endParaRPr lang="pt-BR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52B4CE2B-3A7C-AD1F-BB8E-10CE0E68C57C}"/>
              </a:ext>
            </a:extLst>
          </p:cNvPr>
          <p:cNvSpPr txBox="1">
            <a:spLocks/>
          </p:cNvSpPr>
          <p:nvPr/>
        </p:nvSpPr>
        <p:spPr>
          <a:xfrm>
            <a:off x="372533" y="1142690"/>
            <a:ext cx="11442477" cy="522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9EB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F89A3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0C1D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009EB9"/>
                </a:solidFill>
              </a:rPr>
              <a:t>Visão geral das etapas da abordagem proposta com os aspectos</a:t>
            </a:r>
            <a:endParaRPr lang="pt-BR" b="0" dirty="0">
              <a:solidFill>
                <a:srgbClr val="009EB9"/>
              </a:solidFill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33F77C60-B5E5-C7C0-8F5A-3EA2F53B5E7D}"/>
              </a:ext>
            </a:extLst>
          </p:cNvPr>
          <p:cNvGrpSpPr/>
          <p:nvPr/>
        </p:nvGrpSpPr>
        <p:grpSpPr>
          <a:xfrm>
            <a:off x="7152824" y="3274586"/>
            <a:ext cx="1442019" cy="1421260"/>
            <a:chOff x="7670619" y="2754513"/>
            <a:chExt cx="1442019" cy="1421260"/>
          </a:xfrm>
        </p:grpSpPr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939467FA-F2E8-B215-2D57-6A24BD7C05D2}"/>
                </a:ext>
              </a:extLst>
            </p:cNvPr>
            <p:cNvSpPr/>
            <p:nvPr/>
          </p:nvSpPr>
          <p:spPr>
            <a:xfrm>
              <a:off x="7761628" y="2754513"/>
              <a:ext cx="1260000" cy="324000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1" baseline="-25000" dirty="0">
                  <a:solidFill>
                    <a:schemeClr val="tx1"/>
                  </a:solidFill>
                </a:rPr>
                <a:t>5. Detecção</a:t>
              </a:r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8C25A0C1-7E06-B895-CFC2-F3A13DF7AD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334"/>
            <a:stretch/>
          </p:blipFill>
          <p:spPr>
            <a:xfrm>
              <a:off x="7670619" y="3107776"/>
              <a:ext cx="1442019" cy="1067997"/>
            </a:xfrm>
            <a:prstGeom prst="rect">
              <a:avLst/>
            </a:prstGeom>
          </p:spPr>
        </p:pic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01F42BA9-5D95-A9BA-20DA-700B5134DFBB}"/>
              </a:ext>
            </a:extLst>
          </p:cNvPr>
          <p:cNvSpPr/>
          <p:nvPr/>
        </p:nvSpPr>
        <p:spPr>
          <a:xfrm>
            <a:off x="6944497" y="2251818"/>
            <a:ext cx="4466717" cy="398899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B66DE95-81A5-D882-8C29-87C12CDB2811}"/>
              </a:ext>
            </a:extLst>
          </p:cNvPr>
          <p:cNvSpPr/>
          <p:nvPr/>
        </p:nvSpPr>
        <p:spPr>
          <a:xfrm>
            <a:off x="7152825" y="3011478"/>
            <a:ext cx="1451290" cy="1916436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443C1B0-C052-1EDE-372F-C6D93A8FB5C5}"/>
              </a:ext>
            </a:extLst>
          </p:cNvPr>
          <p:cNvSpPr/>
          <p:nvPr/>
        </p:nvSpPr>
        <p:spPr>
          <a:xfrm>
            <a:off x="2104710" y="3011478"/>
            <a:ext cx="1188758" cy="1916436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B9860CD-1DFD-F8F3-929C-0EC671CCDAB8}"/>
              </a:ext>
            </a:extLst>
          </p:cNvPr>
          <p:cNvSpPr/>
          <p:nvPr/>
        </p:nvSpPr>
        <p:spPr>
          <a:xfrm>
            <a:off x="3508871" y="3014320"/>
            <a:ext cx="3248707" cy="1916436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BC870AB-9E7C-020D-A74F-5078B5BD3796}"/>
              </a:ext>
            </a:extLst>
          </p:cNvPr>
          <p:cNvSpPr/>
          <p:nvPr/>
        </p:nvSpPr>
        <p:spPr>
          <a:xfrm>
            <a:off x="947159" y="3011478"/>
            <a:ext cx="1104428" cy="1916436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Gráfico 22" descr="Seta: reta com preenchimento sólido">
            <a:extLst>
              <a:ext uri="{FF2B5EF4-FFF2-40B4-BE49-F238E27FC236}">
                <a16:creationId xmlns:a16="http://schemas.microsoft.com/office/drawing/2014/main" id="{7DC9DCB3-7D67-29CC-C0BE-CEFA5BFF72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821631" y="3890388"/>
            <a:ext cx="488118" cy="555932"/>
          </a:xfrm>
          <a:prstGeom prst="rect">
            <a:avLst/>
          </a:prstGeom>
        </p:spPr>
      </p:pic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ADF186F7-5720-D6B8-B7F1-BAEB384651ED}"/>
              </a:ext>
            </a:extLst>
          </p:cNvPr>
          <p:cNvSpPr/>
          <p:nvPr/>
        </p:nvSpPr>
        <p:spPr>
          <a:xfrm>
            <a:off x="861548" y="3165748"/>
            <a:ext cx="1260000" cy="3240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baseline="-25000" dirty="0">
                <a:solidFill>
                  <a:schemeClr val="tx1"/>
                </a:solidFill>
              </a:rPr>
              <a:t>1. </a:t>
            </a:r>
            <a:r>
              <a:rPr lang="pt-BR" sz="1801" i="1" baseline="-25000" dirty="0">
                <a:solidFill>
                  <a:schemeClr val="tx1"/>
                </a:solidFill>
              </a:rPr>
              <a:t>Log </a:t>
            </a:r>
            <a:r>
              <a:rPr lang="pt-BR" sz="1801" baseline="-25000" dirty="0">
                <a:solidFill>
                  <a:schemeClr val="tx1"/>
                </a:solidFill>
              </a:rPr>
              <a:t>ou</a:t>
            </a:r>
            <a:r>
              <a:rPr lang="pt-BR" sz="1801" i="1" baseline="-25000" dirty="0">
                <a:solidFill>
                  <a:schemeClr val="tx1"/>
                </a:solidFill>
              </a:rPr>
              <a:t> Stream </a:t>
            </a:r>
            <a:r>
              <a:rPr lang="pt-BR" sz="1801" baseline="-25000" dirty="0">
                <a:solidFill>
                  <a:schemeClr val="tx1"/>
                </a:solidFill>
              </a:rPr>
              <a:t>de eventos </a:t>
            </a:r>
          </a:p>
        </p:txBody>
      </p:sp>
      <p:pic>
        <p:nvPicPr>
          <p:cNvPr id="43" name="Gráfico 42" descr="Seta: reta com preenchimento sólido">
            <a:extLst>
              <a:ext uri="{FF2B5EF4-FFF2-40B4-BE49-F238E27FC236}">
                <a16:creationId xmlns:a16="http://schemas.microsoft.com/office/drawing/2014/main" id="{202CDDB9-63CB-E8EA-B838-FB47F80384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3150314" y="3890388"/>
            <a:ext cx="488118" cy="555932"/>
          </a:xfrm>
          <a:prstGeom prst="rect">
            <a:avLst/>
          </a:prstGeom>
        </p:spPr>
      </p:pic>
      <p:pic>
        <p:nvPicPr>
          <p:cNvPr id="45" name="Gráfico 44" descr="Seta: reta com preenchimento sólido">
            <a:extLst>
              <a:ext uri="{FF2B5EF4-FFF2-40B4-BE49-F238E27FC236}">
                <a16:creationId xmlns:a16="http://schemas.microsoft.com/office/drawing/2014/main" id="{DF20A87A-DFC8-D9C7-BF7A-1805CFBF3A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4698651" y="3890388"/>
            <a:ext cx="488118" cy="555932"/>
          </a:xfrm>
          <a:prstGeom prst="rect">
            <a:avLst/>
          </a:prstGeom>
        </p:spPr>
      </p:pic>
      <p:grpSp>
        <p:nvGrpSpPr>
          <p:cNvPr id="51" name="Agrupar 50">
            <a:extLst>
              <a:ext uri="{FF2B5EF4-FFF2-40B4-BE49-F238E27FC236}">
                <a16:creationId xmlns:a16="http://schemas.microsoft.com/office/drawing/2014/main" id="{FD69B922-17B4-25A7-D599-D4A58DA63224}"/>
              </a:ext>
            </a:extLst>
          </p:cNvPr>
          <p:cNvGrpSpPr/>
          <p:nvPr/>
        </p:nvGrpSpPr>
        <p:grpSpPr>
          <a:xfrm>
            <a:off x="5012448" y="3062484"/>
            <a:ext cx="1797324" cy="1633363"/>
            <a:chOff x="5283037" y="2467670"/>
            <a:chExt cx="1797324" cy="1633363"/>
          </a:xfrm>
        </p:grpSpPr>
        <p:sp>
          <p:nvSpPr>
            <p:cNvPr id="60" name="Retângulo: Cantos Arredondados 59">
              <a:extLst>
                <a:ext uri="{FF2B5EF4-FFF2-40B4-BE49-F238E27FC236}">
                  <a16:creationId xmlns:a16="http://schemas.microsoft.com/office/drawing/2014/main" id="{A07B162D-10FB-06D0-0F1B-00D431702C64}"/>
                </a:ext>
              </a:extLst>
            </p:cNvPr>
            <p:cNvSpPr/>
            <p:nvPr/>
          </p:nvSpPr>
          <p:spPr>
            <a:xfrm>
              <a:off x="5283037" y="2467670"/>
              <a:ext cx="1797324" cy="650996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801" baseline="-25000" dirty="0">
                  <a:solidFill>
                    <a:schemeClr val="tx1"/>
                  </a:solidFill>
                </a:rPr>
                <a:t>4. Representação de mudanças (Comparação temporal entre janelas)</a:t>
              </a:r>
            </a:p>
          </p:txBody>
        </p:sp>
        <p:pic>
          <p:nvPicPr>
            <p:cNvPr id="61" name="Picture 4">
              <a:extLst>
                <a:ext uri="{FF2B5EF4-FFF2-40B4-BE49-F238E27FC236}">
                  <a16:creationId xmlns:a16="http://schemas.microsoft.com/office/drawing/2014/main" id="{65415B56-873F-78EF-2659-B28A2E8BA6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7356" y="3118666"/>
              <a:ext cx="1351634" cy="982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2" name="Gráfico 61" descr="Seta: reta com preenchimento sólido">
            <a:extLst>
              <a:ext uri="{FF2B5EF4-FFF2-40B4-BE49-F238E27FC236}">
                <a16:creationId xmlns:a16="http://schemas.microsoft.com/office/drawing/2014/main" id="{7330D775-C871-A798-2DA3-B7F4D0B85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632420" y="3890388"/>
            <a:ext cx="488118" cy="555932"/>
          </a:xfrm>
          <a:prstGeom prst="rect">
            <a:avLst/>
          </a:prstGeom>
        </p:spPr>
      </p:pic>
      <p:pic>
        <p:nvPicPr>
          <p:cNvPr id="63" name="Gráfico 62" descr="Seta: reta com preenchimento sólido">
            <a:extLst>
              <a:ext uri="{FF2B5EF4-FFF2-40B4-BE49-F238E27FC236}">
                <a16:creationId xmlns:a16="http://schemas.microsoft.com/office/drawing/2014/main" id="{18D2652C-2218-79AB-08CE-5985866F1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8642551" y="3889906"/>
            <a:ext cx="488118" cy="555932"/>
          </a:xfrm>
          <a:prstGeom prst="rect">
            <a:avLst/>
          </a:prstGeom>
        </p:spPr>
      </p:pic>
      <p:pic>
        <p:nvPicPr>
          <p:cNvPr id="64" name="Gráfico 63" descr="Seta: reta com preenchimento sólido">
            <a:extLst>
              <a:ext uri="{FF2B5EF4-FFF2-40B4-BE49-F238E27FC236}">
                <a16:creationId xmlns:a16="http://schemas.microsoft.com/office/drawing/2014/main" id="{9773B439-ABED-38FD-B4BE-B93A52AE2F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9446248">
            <a:off x="8642551" y="3039966"/>
            <a:ext cx="488118" cy="555932"/>
          </a:xfrm>
          <a:prstGeom prst="rect">
            <a:avLst/>
          </a:prstGeom>
        </p:spPr>
      </p:pic>
      <p:pic>
        <p:nvPicPr>
          <p:cNvPr id="65" name="Gráfico 64" descr="Seta: reta com preenchimento sólido">
            <a:extLst>
              <a:ext uri="{FF2B5EF4-FFF2-40B4-BE49-F238E27FC236}">
                <a16:creationId xmlns:a16="http://schemas.microsoft.com/office/drawing/2014/main" id="{CEB5BB61-726F-072D-5CA7-5D608A37F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153752" flipV="1">
            <a:off x="8642551" y="4715298"/>
            <a:ext cx="488118" cy="555932"/>
          </a:xfrm>
          <a:prstGeom prst="rect">
            <a:avLst/>
          </a:prstGeom>
        </p:spPr>
      </p:pic>
      <p:grpSp>
        <p:nvGrpSpPr>
          <p:cNvPr id="66" name="Agrupar 65">
            <a:extLst>
              <a:ext uri="{FF2B5EF4-FFF2-40B4-BE49-F238E27FC236}">
                <a16:creationId xmlns:a16="http://schemas.microsoft.com/office/drawing/2014/main" id="{DBD862E9-9B94-AB0A-3696-24EA2D84D7A4}"/>
              </a:ext>
            </a:extLst>
          </p:cNvPr>
          <p:cNvGrpSpPr/>
          <p:nvPr/>
        </p:nvGrpSpPr>
        <p:grpSpPr>
          <a:xfrm>
            <a:off x="9106702" y="2573500"/>
            <a:ext cx="2210788" cy="844552"/>
            <a:chOff x="10112086" y="1945731"/>
            <a:chExt cx="2210788" cy="844552"/>
          </a:xfrm>
        </p:grpSpPr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id="{C50DDBAB-9D97-0C4D-9086-DA12D25F3AA7}"/>
                </a:ext>
              </a:extLst>
            </p:cNvPr>
            <p:cNvSpPr/>
            <p:nvPr/>
          </p:nvSpPr>
          <p:spPr>
            <a:xfrm>
              <a:off x="10404599" y="1945731"/>
              <a:ext cx="1260000" cy="324000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1" baseline="-25000" dirty="0">
                  <a:solidFill>
                    <a:schemeClr val="tx1"/>
                  </a:solidFill>
                </a:rPr>
                <a:t>6a. Localização</a:t>
              </a:r>
            </a:p>
          </p:txBody>
        </p:sp>
        <p:pic>
          <p:nvPicPr>
            <p:cNvPr id="68" name="Imagem 67">
              <a:extLst>
                <a:ext uri="{FF2B5EF4-FFF2-40B4-BE49-F238E27FC236}">
                  <a16:creationId xmlns:a16="http://schemas.microsoft.com/office/drawing/2014/main" id="{488BB769-A6C1-E0F8-749F-673C8B7FC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112086" y="2225826"/>
              <a:ext cx="2210788" cy="564457"/>
            </a:xfrm>
            <a:prstGeom prst="rect">
              <a:avLst/>
            </a:prstGeom>
          </p:spPr>
        </p:pic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3ECF00F3-8B46-441C-7AFC-3D162186C62D}"/>
              </a:ext>
            </a:extLst>
          </p:cNvPr>
          <p:cNvGrpSpPr/>
          <p:nvPr/>
        </p:nvGrpSpPr>
        <p:grpSpPr>
          <a:xfrm>
            <a:off x="9427904" y="4829511"/>
            <a:ext cx="1260000" cy="1346574"/>
            <a:chOff x="10799268" y="4166218"/>
            <a:chExt cx="1260000" cy="1346574"/>
          </a:xfrm>
        </p:grpSpPr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42DB9C36-A1DA-7334-CBE4-9DD29D037716}"/>
                </a:ext>
              </a:extLst>
            </p:cNvPr>
            <p:cNvSpPr/>
            <p:nvPr/>
          </p:nvSpPr>
          <p:spPr>
            <a:xfrm>
              <a:off x="10799268" y="4166218"/>
              <a:ext cx="1260000" cy="324000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1" baseline="-25000" dirty="0">
                  <a:solidFill>
                    <a:schemeClr val="tx1"/>
                  </a:solidFill>
                </a:rPr>
                <a:t>6c. Explicação</a:t>
              </a:r>
            </a:p>
          </p:txBody>
        </p:sp>
        <p:grpSp>
          <p:nvGrpSpPr>
            <p:cNvPr id="71" name="Agrupar 70">
              <a:extLst>
                <a:ext uri="{FF2B5EF4-FFF2-40B4-BE49-F238E27FC236}">
                  <a16:creationId xmlns:a16="http://schemas.microsoft.com/office/drawing/2014/main" id="{E6D43EDA-0947-0576-567B-13602716F63A}"/>
                </a:ext>
              </a:extLst>
            </p:cNvPr>
            <p:cNvGrpSpPr/>
            <p:nvPr/>
          </p:nvGrpSpPr>
          <p:grpSpPr>
            <a:xfrm>
              <a:off x="11110429" y="4542163"/>
              <a:ext cx="776426" cy="970629"/>
              <a:chOff x="10915923" y="4501836"/>
              <a:chExt cx="776426" cy="970629"/>
            </a:xfrm>
          </p:grpSpPr>
          <p:pic>
            <p:nvPicPr>
              <p:cNvPr id="72" name="Picture 6" descr="Tree Root Cause Analysis Clipart - Full Size Clipart (#5535215) - PinClipart">
                <a:extLst>
                  <a:ext uri="{FF2B5EF4-FFF2-40B4-BE49-F238E27FC236}">
                    <a16:creationId xmlns:a16="http://schemas.microsoft.com/office/drawing/2014/main" id="{66A0BE69-4750-CE17-1525-E4000CE296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76434" y="4501836"/>
                <a:ext cx="519935" cy="5946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Gráfico 72" descr="Lupa com preenchimento sólido">
                <a:extLst>
                  <a:ext uri="{FF2B5EF4-FFF2-40B4-BE49-F238E27FC236}">
                    <a16:creationId xmlns:a16="http://schemas.microsoft.com/office/drawing/2014/main" id="{45277815-AC97-37AD-7DBF-40987222D2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0915923" y="4696039"/>
                <a:ext cx="776426" cy="776426"/>
              </a:xfrm>
              <a:prstGeom prst="rect">
                <a:avLst/>
              </a:prstGeom>
            </p:spPr>
          </p:pic>
        </p:grp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B2172BB3-C8E3-3739-6282-C310268BAB9F}"/>
              </a:ext>
            </a:extLst>
          </p:cNvPr>
          <p:cNvGrpSpPr/>
          <p:nvPr/>
        </p:nvGrpSpPr>
        <p:grpSpPr>
          <a:xfrm>
            <a:off x="3445332" y="3018217"/>
            <a:ext cx="1434796" cy="1514663"/>
            <a:chOff x="3450656" y="2422437"/>
            <a:chExt cx="1434796" cy="1514663"/>
          </a:xfrm>
        </p:grpSpPr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0EB8C4E8-2CEC-8393-F986-224597B1B83E}"/>
                </a:ext>
              </a:extLst>
            </p:cNvPr>
            <p:cNvSpPr/>
            <p:nvPr/>
          </p:nvSpPr>
          <p:spPr>
            <a:xfrm>
              <a:off x="3450656" y="2422437"/>
              <a:ext cx="1434796" cy="827334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1" baseline="-25000" dirty="0">
                  <a:solidFill>
                    <a:schemeClr val="tx1"/>
                  </a:solidFill>
                </a:rPr>
                <a:t>3. Representação do processo (estrutura de dados e medidas)</a:t>
              </a:r>
            </a:p>
          </p:txBody>
        </p: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1083480C-0DDA-022E-6A53-29360AED1F12}"/>
                </a:ext>
              </a:extLst>
            </p:cNvPr>
            <p:cNvGrpSpPr/>
            <p:nvPr/>
          </p:nvGrpSpPr>
          <p:grpSpPr>
            <a:xfrm>
              <a:off x="3683447" y="3282599"/>
              <a:ext cx="975337" cy="654501"/>
              <a:chOff x="5628318" y="576585"/>
              <a:chExt cx="723900" cy="485774"/>
            </a:xfrm>
          </p:grpSpPr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DA2A2F92-7267-3F16-4937-CE0429E3C34B}"/>
                  </a:ext>
                </a:extLst>
              </p:cNvPr>
              <p:cNvSpPr/>
              <p:nvPr/>
            </p:nvSpPr>
            <p:spPr>
              <a:xfrm>
                <a:off x="6112957" y="746704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78" name="Retângulo 77">
                <a:extLst>
                  <a:ext uri="{FF2B5EF4-FFF2-40B4-BE49-F238E27FC236}">
                    <a16:creationId xmlns:a16="http://schemas.microsoft.com/office/drawing/2014/main" id="{B7BBF6D7-BEF9-E8FE-E0AD-75D29026A53B}"/>
                  </a:ext>
                </a:extLst>
              </p:cNvPr>
              <p:cNvSpPr/>
              <p:nvPr/>
            </p:nvSpPr>
            <p:spPr>
              <a:xfrm>
                <a:off x="6112957" y="894060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4A172BCA-31C3-5854-3B40-BBE94702F431}"/>
                  </a:ext>
                </a:extLst>
              </p:cNvPr>
              <p:cNvSpPr/>
              <p:nvPr/>
            </p:nvSpPr>
            <p:spPr>
              <a:xfrm>
                <a:off x="6112957" y="584663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28144F08-E5AE-BC65-2F15-78F917BAF231}"/>
                  </a:ext>
                </a:extLst>
              </p:cNvPr>
              <p:cNvSpPr/>
              <p:nvPr/>
            </p:nvSpPr>
            <p:spPr>
              <a:xfrm>
                <a:off x="5873696" y="746704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54239AE4-0E23-6A01-2EDE-39D68C9F1FBB}"/>
                  </a:ext>
                </a:extLst>
              </p:cNvPr>
              <p:cNvSpPr/>
              <p:nvPr/>
            </p:nvSpPr>
            <p:spPr>
              <a:xfrm>
                <a:off x="5873696" y="894060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82" name="Retângulo 81">
                <a:extLst>
                  <a:ext uri="{FF2B5EF4-FFF2-40B4-BE49-F238E27FC236}">
                    <a16:creationId xmlns:a16="http://schemas.microsoft.com/office/drawing/2014/main" id="{677E8564-6BC3-8ED4-1A3B-855F7588B205}"/>
                  </a:ext>
                </a:extLst>
              </p:cNvPr>
              <p:cNvSpPr/>
              <p:nvPr/>
            </p:nvSpPr>
            <p:spPr>
              <a:xfrm>
                <a:off x="5873696" y="584663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83" name="Retângulo 82">
                <a:extLst>
                  <a:ext uri="{FF2B5EF4-FFF2-40B4-BE49-F238E27FC236}">
                    <a16:creationId xmlns:a16="http://schemas.microsoft.com/office/drawing/2014/main" id="{AE549C10-70E2-5DE1-E776-FAF37411351D}"/>
                  </a:ext>
                </a:extLst>
              </p:cNvPr>
              <p:cNvSpPr/>
              <p:nvPr/>
            </p:nvSpPr>
            <p:spPr>
              <a:xfrm>
                <a:off x="5645096" y="746704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84" name="Retângulo 83">
                <a:extLst>
                  <a:ext uri="{FF2B5EF4-FFF2-40B4-BE49-F238E27FC236}">
                    <a16:creationId xmlns:a16="http://schemas.microsoft.com/office/drawing/2014/main" id="{310DC7B8-A6BA-E631-2C27-003CA2D1DF5C}"/>
                  </a:ext>
                </a:extLst>
              </p:cNvPr>
              <p:cNvSpPr/>
              <p:nvPr/>
            </p:nvSpPr>
            <p:spPr>
              <a:xfrm>
                <a:off x="5645096" y="894060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id="{E911EB47-EC79-C3DC-8037-E62B834EDCBF}"/>
                  </a:ext>
                </a:extLst>
              </p:cNvPr>
              <p:cNvSpPr/>
              <p:nvPr/>
            </p:nvSpPr>
            <p:spPr>
              <a:xfrm>
                <a:off x="5645096" y="584663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86" name="Gráfico 115" descr="Tabela estrutura de tópicos">
                <a:extLst>
                  <a:ext uri="{FF2B5EF4-FFF2-40B4-BE49-F238E27FC236}">
                    <a16:creationId xmlns:a16="http://schemas.microsoft.com/office/drawing/2014/main" id="{3E8BB062-3610-5F7D-7A95-9EB0845C5B8B}"/>
                  </a:ext>
                </a:extLst>
              </p:cNvPr>
              <p:cNvSpPr/>
              <p:nvPr/>
            </p:nvSpPr>
            <p:spPr>
              <a:xfrm>
                <a:off x="5628318" y="576585"/>
                <a:ext cx="723900" cy="485774"/>
              </a:xfrm>
              <a:custGeom>
                <a:avLst/>
                <a:gdLst>
                  <a:gd name="connsiteX0" fmla="*/ 0 w 723900"/>
                  <a:gd name="connsiteY0" fmla="*/ 485775 h 485775"/>
                  <a:gd name="connsiteX1" fmla="*/ 723900 w 723900"/>
                  <a:gd name="connsiteY1" fmla="*/ 485775 h 485775"/>
                  <a:gd name="connsiteX2" fmla="*/ 723900 w 723900"/>
                  <a:gd name="connsiteY2" fmla="*/ 0 h 485775"/>
                  <a:gd name="connsiteX3" fmla="*/ 0 w 723900"/>
                  <a:gd name="connsiteY3" fmla="*/ 0 h 485775"/>
                  <a:gd name="connsiteX4" fmla="*/ 19050 w 723900"/>
                  <a:gd name="connsiteY4" fmla="*/ 466725 h 485775"/>
                  <a:gd name="connsiteX5" fmla="*/ 19050 w 723900"/>
                  <a:gd name="connsiteY5" fmla="*/ 333375 h 485775"/>
                  <a:gd name="connsiteX6" fmla="*/ 238125 w 723900"/>
                  <a:gd name="connsiteY6" fmla="*/ 333375 h 485775"/>
                  <a:gd name="connsiteX7" fmla="*/ 238125 w 723900"/>
                  <a:gd name="connsiteY7" fmla="*/ 466725 h 485775"/>
                  <a:gd name="connsiteX8" fmla="*/ 466725 w 723900"/>
                  <a:gd name="connsiteY8" fmla="*/ 180975 h 485775"/>
                  <a:gd name="connsiteX9" fmla="*/ 466725 w 723900"/>
                  <a:gd name="connsiteY9" fmla="*/ 314325 h 485775"/>
                  <a:gd name="connsiteX10" fmla="*/ 257175 w 723900"/>
                  <a:gd name="connsiteY10" fmla="*/ 314325 h 485775"/>
                  <a:gd name="connsiteX11" fmla="*/ 257175 w 723900"/>
                  <a:gd name="connsiteY11" fmla="*/ 180975 h 485775"/>
                  <a:gd name="connsiteX12" fmla="*/ 257175 w 723900"/>
                  <a:gd name="connsiteY12" fmla="*/ 161925 h 485775"/>
                  <a:gd name="connsiteX13" fmla="*/ 257175 w 723900"/>
                  <a:gd name="connsiteY13" fmla="*/ 19050 h 485775"/>
                  <a:gd name="connsiteX14" fmla="*/ 466725 w 723900"/>
                  <a:gd name="connsiteY14" fmla="*/ 19050 h 485775"/>
                  <a:gd name="connsiteX15" fmla="*/ 466725 w 723900"/>
                  <a:gd name="connsiteY15" fmla="*/ 161925 h 485775"/>
                  <a:gd name="connsiteX16" fmla="*/ 485775 w 723900"/>
                  <a:gd name="connsiteY16" fmla="*/ 180975 h 485775"/>
                  <a:gd name="connsiteX17" fmla="*/ 704850 w 723900"/>
                  <a:gd name="connsiteY17" fmla="*/ 180975 h 485775"/>
                  <a:gd name="connsiteX18" fmla="*/ 704850 w 723900"/>
                  <a:gd name="connsiteY18" fmla="*/ 314325 h 485775"/>
                  <a:gd name="connsiteX19" fmla="*/ 485775 w 723900"/>
                  <a:gd name="connsiteY19" fmla="*/ 314325 h 485775"/>
                  <a:gd name="connsiteX20" fmla="*/ 238125 w 723900"/>
                  <a:gd name="connsiteY20" fmla="*/ 314325 h 485775"/>
                  <a:gd name="connsiteX21" fmla="*/ 19050 w 723900"/>
                  <a:gd name="connsiteY21" fmla="*/ 314325 h 485775"/>
                  <a:gd name="connsiteX22" fmla="*/ 19050 w 723900"/>
                  <a:gd name="connsiteY22" fmla="*/ 180975 h 485775"/>
                  <a:gd name="connsiteX23" fmla="*/ 238125 w 723900"/>
                  <a:gd name="connsiteY23" fmla="*/ 180975 h 485775"/>
                  <a:gd name="connsiteX24" fmla="*/ 257175 w 723900"/>
                  <a:gd name="connsiteY24" fmla="*/ 466725 h 485775"/>
                  <a:gd name="connsiteX25" fmla="*/ 257175 w 723900"/>
                  <a:gd name="connsiteY25" fmla="*/ 333375 h 485775"/>
                  <a:gd name="connsiteX26" fmla="*/ 466725 w 723900"/>
                  <a:gd name="connsiteY26" fmla="*/ 333375 h 485775"/>
                  <a:gd name="connsiteX27" fmla="*/ 466725 w 723900"/>
                  <a:gd name="connsiteY27" fmla="*/ 466725 h 485775"/>
                  <a:gd name="connsiteX28" fmla="*/ 485775 w 723900"/>
                  <a:gd name="connsiteY28" fmla="*/ 466725 h 485775"/>
                  <a:gd name="connsiteX29" fmla="*/ 485775 w 723900"/>
                  <a:gd name="connsiteY29" fmla="*/ 333375 h 485775"/>
                  <a:gd name="connsiteX30" fmla="*/ 704850 w 723900"/>
                  <a:gd name="connsiteY30" fmla="*/ 333375 h 485775"/>
                  <a:gd name="connsiteX31" fmla="*/ 704850 w 723900"/>
                  <a:gd name="connsiteY31" fmla="*/ 466725 h 485775"/>
                  <a:gd name="connsiteX32" fmla="*/ 704850 w 723900"/>
                  <a:gd name="connsiteY32" fmla="*/ 161925 h 485775"/>
                  <a:gd name="connsiteX33" fmla="*/ 485775 w 723900"/>
                  <a:gd name="connsiteY33" fmla="*/ 161925 h 485775"/>
                  <a:gd name="connsiteX34" fmla="*/ 485775 w 723900"/>
                  <a:gd name="connsiteY34" fmla="*/ 19050 h 485775"/>
                  <a:gd name="connsiteX35" fmla="*/ 704850 w 723900"/>
                  <a:gd name="connsiteY35" fmla="*/ 19050 h 485775"/>
                  <a:gd name="connsiteX36" fmla="*/ 238125 w 723900"/>
                  <a:gd name="connsiteY36" fmla="*/ 19050 h 485775"/>
                  <a:gd name="connsiteX37" fmla="*/ 238125 w 723900"/>
                  <a:gd name="connsiteY37" fmla="*/ 161925 h 485775"/>
                  <a:gd name="connsiteX38" fmla="*/ 19050 w 723900"/>
                  <a:gd name="connsiteY38" fmla="*/ 161925 h 485775"/>
                  <a:gd name="connsiteX39" fmla="*/ 19050 w 723900"/>
                  <a:gd name="connsiteY39" fmla="*/ 19050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23900" h="485775">
                    <a:moveTo>
                      <a:pt x="0" y="485775"/>
                    </a:moveTo>
                    <a:lnTo>
                      <a:pt x="723900" y="485775"/>
                    </a:lnTo>
                    <a:lnTo>
                      <a:pt x="723900" y="0"/>
                    </a:lnTo>
                    <a:lnTo>
                      <a:pt x="0" y="0"/>
                    </a:lnTo>
                    <a:close/>
                    <a:moveTo>
                      <a:pt x="19050" y="466725"/>
                    </a:moveTo>
                    <a:lnTo>
                      <a:pt x="19050" y="333375"/>
                    </a:lnTo>
                    <a:lnTo>
                      <a:pt x="238125" y="333375"/>
                    </a:lnTo>
                    <a:lnTo>
                      <a:pt x="238125" y="466725"/>
                    </a:lnTo>
                    <a:close/>
                    <a:moveTo>
                      <a:pt x="466725" y="180975"/>
                    </a:moveTo>
                    <a:lnTo>
                      <a:pt x="466725" y="314325"/>
                    </a:lnTo>
                    <a:lnTo>
                      <a:pt x="257175" y="314325"/>
                    </a:lnTo>
                    <a:lnTo>
                      <a:pt x="257175" y="180975"/>
                    </a:lnTo>
                    <a:close/>
                    <a:moveTo>
                      <a:pt x="257175" y="161925"/>
                    </a:moveTo>
                    <a:lnTo>
                      <a:pt x="257175" y="19050"/>
                    </a:lnTo>
                    <a:lnTo>
                      <a:pt x="466725" y="19050"/>
                    </a:lnTo>
                    <a:lnTo>
                      <a:pt x="466725" y="161925"/>
                    </a:lnTo>
                    <a:close/>
                    <a:moveTo>
                      <a:pt x="485775" y="180975"/>
                    </a:moveTo>
                    <a:lnTo>
                      <a:pt x="704850" y="180975"/>
                    </a:lnTo>
                    <a:lnTo>
                      <a:pt x="704850" y="314325"/>
                    </a:lnTo>
                    <a:lnTo>
                      <a:pt x="485775" y="314325"/>
                    </a:lnTo>
                    <a:close/>
                    <a:moveTo>
                      <a:pt x="238125" y="314325"/>
                    </a:moveTo>
                    <a:lnTo>
                      <a:pt x="19050" y="314325"/>
                    </a:lnTo>
                    <a:lnTo>
                      <a:pt x="19050" y="180975"/>
                    </a:lnTo>
                    <a:lnTo>
                      <a:pt x="238125" y="180975"/>
                    </a:lnTo>
                    <a:close/>
                    <a:moveTo>
                      <a:pt x="257175" y="466725"/>
                    </a:moveTo>
                    <a:lnTo>
                      <a:pt x="257175" y="333375"/>
                    </a:lnTo>
                    <a:lnTo>
                      <a:pt x="466725" y="333375"/>
                    </a:lnTo>
                    <a:lnTo>
                      <a:pt x="466725" y="466725"/>
                    </a:lnTo>
                    <a:close/>
                    <a:moveTo>
                      <a:pt x="485775" y="466725"/>
                    </a:moveTo>
                    <a:lnTo>
                      <a:pt x="485775" y="333375"/>
                    </a:lnTo>
                    <a:lnTo>
                      <a:pt x="704850" y="333375"/>
                    </a:lnTo>
                    <a:lnTo>
                      <a:pt x="704850" y="466725"/>
                    </a:lnTo>
                    <a:close/>
                    <a:moveTo>
                      <a:pt x="704850" y="161925"/>
                    </a:moveTo>
                    <a:lnTo>
                      <a:pt x="485775" y="161925"/>
                    </a:lnTo>
                    <a:lnTo>
                      <a:pt x="485775" y="19050"/>
                    </a:lnTo>
                    <a:lnTo>
                      <a:pt x="704850" y="19050"/>
                    </a:lnTo>
                    <a:close/>
                    <a:moveTo>
                      <a:pt x="238125" y="19050"/>
                    </a:moveTo>
                    <a:lnTo>
                      <a:pt x="238125" y="161925"/>
                    </a:lnTo>
                    <a:lnTo>
                      <a:pt x="19050" y="161925"/>
                    </a:lnTo>
                    <a:lnTo>
                      <a:pt x="19050" y="1905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1801" dirty="0"/>
              </a:p>
            </p:txBody>
          </p:sp>
        </p:grpSp>
      </p:grpSp>
      <p:sp>
        <p:nvSpPr>
          <p:cNvPr id="87" name="Retângulo: Cantos Arredondados 86">
            <a:extLst>
              <a:ext uri="{FF2B5EF4-FFF2-40B4-BE49-F238E27FC236}">
                <a16:creationId xmlns:a16="http://schemas.microsoft.com/office/drawing/2014/main" id="{D5E83481-A1AC-11D6-2E4E-6FFEE4BB47CA}"/>
              </a:ext>
            </a:extLst>
          </p:cNvPr>
          <p:cNvSpPr/>
          <p:nvPr/>
        </p:nvSpPr>
        <p:spPr>
          <a:xfrm>
            <a:off x="1995917" y="3139464"/>
            <a:ext cx="1260000" cy="3240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baseline="-25000" dirty="0">
                <a:solidFill>
                  <a:schemeClr val="tx1"/>
                </a:solidFill>
              </a:rPr>
              <a:t>2. Estratégia de janelamento</a:t>
            </a:r>
          </a:p>
        </p:txBody>
      </p:sp>
      <p:grpSp>
        <p:nvGrpSpPr>
          <p:cNvPr id="88" name="Agrupar 87">
            <a:extLst>
              <a:ext uri="{FF2B5EF4-FFF2-40B4-BE49-F238E27FC236}">
                <a16:creationId xmlns:a16="http://schemas.microsoft.com/office/drawing/2014/main" id="{CA48507E-9678-E810-D293-15943113AB80}"/>
              </a:ext>
            </a:extLst>
          </p:cNvPr>
          <p:cNvGrpSpPr/>
          <p:nvPr/>
        </p:nvGrpSpPr>
        <p:grpSpPr>
          <a:xfrm>
            <a:off x="9090369" y="3313643"/>
            <a:ext cx="2243454" cy="1515868"/>
            <a:chOff x="9936280" y="2834194"/>
            <a:chExt cx="2243454" cy="1515868"/>
          </a:xfrm>
        </p:grpSpPr>
        <p:sp>
          <p:nvSpPr>
            <p:cNvPr id="89" name="Retângulo: Cantos Arredondados 88">
              <a:extLst>
                <a:ext uri="{FF2B5EF4-FFF2-40B4-BE49-F238E27FC236}">
                  <a16:creationId xmlns:a16="http://schemas.microsoft.com/office/drawing/2014/main" id="{1E5F38BD-E806-2C8A-3BF3-9A1E263E7456}"/>
                </a:ext>
              </a:extLst>
            </p:cNvPr>
            <p:cNvSpPr/>
            <p:nvPr/>
          </p:nvSpPr>
          <p:spPr>
            <a:xfrm>
              <a:off x="10279957" y="2834194"/>
              <a:ext cx="1397189" cy="324000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1" baseline="-25000" dirty="0">
                  <a:solidFill>
                    <a:schemeClr val="tx1"/>
                  </a:solidFill>
                </a:rPr>
                <a:t>6b. Caracterização</a:t>
              </a:r>
            </a:p>
          </p:txBody>
        </p:sp>
        <p:pic>
          <p:nvPicPr>
            <p:cNvPr id="90" name="Imagem 89">
              <a:extLst>
                <a:ext uri="{FF2B5EF4-FFF2-40B4-BE49-F238E27FC236}">
                  <a16:creationId xmlns:a16="http://schemas.microsoft.com/office/drawing/2014/main" id="{9B9101EB-AD4A-9F42-6338-805856401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936280" y="3199417"/>
              <a:ext cx="2243454" cy="1150645"/>
            </a:xfrm>
            <a:prstGeom prst="rect">
              <a:avLst/>
            </a:prstGeom>
          </p:spPr>
        </p:pic>
      </p:grpSp>
      <p:pic>
        <p:nvPicPr>
          <p:cNvPr id="91" name="Imagem 90">
            <a:extLst>
              <a:ext uri="{FF2B5EF4-FFF2-40B4-BE49-F238E27FC236}">
                <a16:creationId xmlns:a16="http://schemas.microsoft.com/office/drawing/2014/main" id="{84F239FC-EADA-CC94-D782-82F212BF637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24341" y="3625700"/>
            <a:ext cx="966739" cy="1278000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8FF6AA32-E150-8981-F591-AAFC8A50A56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05326" y="3625700"/>
            <a:ext cx="384498" cy="1278000"/>
          </a:xfrm>
          <a:prstGeom prst="rect">
            <a:avLst/>
          </a:prstGeom>
        </p:spPr>
      </p:pic>
      <p:sp>
        <p:nvSpPr>
          <p:cNvPr id="93" name="Retângulo: Cantos Arredondados 92">
            <a:extLst>
              <a:ext uri="{FF2B5EF4-FFF2-40B4-BE49-F238E27FC236}">
                <a16:creationId xmlns:a16="http://schemas.microsoft.com/office/drawing/2014/main" id="{DACDD3A1-D23A-02B2-0748-709C1C304FC6}"/>
              </a:ext>
            </a:extLst>
          </p:cNvPr>
          <p:cNvSpPr/>
          <p:nvPr/>
        </p:nvSpPr>
        <p:spPr>
          <a:xfrm>
            <a:off x="4414144" y="2472317"/>
            <a:ext cx="1645245" cy="476214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baseline="-25000" dirty="0">
                <a:solidFill>
                  <a:schemeClr val="accent6">
                    <a:lumMod val="75000"/>
                  </a:schemeClr>
                </a:solidFill>
              </a:rPr>
              <a:t>Aspecto: Perspectivas do processo</a:t>
            </a:r>
          </a:p>
        </p:txBody>
      </p:sp>
      <p:sp>
        <p:nvSpPr>
          <p:cNvPr id="94" name="Retângulo: Cantos Arredondados 93">
            <a:extLst>
              <a:ext uri="{FF2B5EF4-FFF2-40B4-BE49-F238E27FC236}">
                <a16:creationId xmlns:a16="http://schemas.microsoft.com/office/drawing/2014/main" id="{BD033D5D-8A4A-C527-EC41-D025D504002E}"/>
              </a:ext>
            </a:extLst>
          </p:cNvPr>
          <p:cNvSpPr/>
          <p:nvPr/>
        </p:nvSpPr>
        <p:spPr>
          <a:xfrm>
            <a:off x="4604249" y="5483632"/>
            <a:ext cx="1645245" cy="476214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baseline="-25000" dirty="0">
                <a:solidFill>
                  <a:schemeClr val="accent1">
                    <a:lumMod val="50000"/>
                  </a:schemeClr>
                </a:solidFill>
              </a:rPr>
              <a:t>Aspecto: Tipos de mudança</a:t>
            </a:r>
          </a:p>
        </p:txBody>
      </p:sp>
      <p:sp>
        <p:nvSpPr>
          <p:cNvPr id="95" name="Retângulo: Cantos Arredondados 94">
            <a:extLst>
              <a:ext uri="{FF2B5EF4-FFF2-40B4-BE49-F238E27FC236}">
                <a16:creationId xmlns:a16="http://schemas.microsoft.com/office/drawing/2014/main" id="{ED0D6687-1391-96C0-CD36-697F332AB122}"/>
              </a:ext>
            </a:extLst>
          </p:cNvPr>
          <p:cNvSpPr/>
          <p:nvPr/>
        </p:nvSpPr>
        <p:spPr>
          <a:xfrm>
            <a:off x="8503833" y="1787572"/>
            <a:ext cx="1645245" cy="476214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baseline="-25000" dirty="0">
                <a:solidFill>
                  <a:schemeClr val="tx1"/>
                </a:solidFill>
              </a:rPr>
              <a:t>Aspecto: Tarefas</a:t>
            </a:r>
          </a:p>
        </p:txBody>
      </p:sp>
      <p:sp>
        <p:nvSpPr>
          <p:cNvPr id="96" name="Retângulo: Cantos Arredondados 95">
            <a:extLst>
              <a:ext uri="{FF2B5EF4-FFF2-40B4-BE49-F238E27FC236}">
                <a16:creationId xmlns:a16="http://schemas.microsoft.com/office/drawing/2014/main" id="{B383CE6F-D40B-DBF8-3C73-9C3E52FB0AEF}"/>
              </a:ext>
            </a:extLst>
          </p:cNvPr>
          <p:cNvSpPr/>
          <p:nvPr/>
        </p:nvSpPr>
        <p:spPr>
          <a:xfrm>
            <a:off x="850491" y="2491383"/>
            <a:ext cx="1371082" cy="476214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baseline="-25000" dirty="0">
                <a:solidFill>
                  <a:schemeClr val="accent4">
                    <a:lumMod val="75000"/>
                  </a:schemeClr>
                </a:solidFill>
              </a:rPr>
              <a:t>Aspecto: Cenário de dados</a:t>
            </a:r>
          </a:p>
        </p:txBody>
      </p: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D866B669-1348-5EE7-D7C4-BFCD41A487C6}"/>
              </a:ext>
            </a:extLst>
          </p:cNvPr>
          <p:cNvCxnSpPr>
            <a:cxnSpLocks/>
            <a:stCxn id="17" idx="2"/>
            <a:endCxn id="94" idx="1"/>
          </p:cNvCxnSpPr>
          <p:nvPr/>
        </p:nvCxnSpPr>
        <p:spPr>
          <a:xfrm>
            <a:off x="2699089" y="4927914"/>
            <a:ext cx="1905160" cy="79382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976F025E-EA9E-FD63-D38B-1F524B4EE94D}"/>
              </a:ext>
            </a:extLst>
          </p:cNvPr>
          <p:cNvCxnSpPr>
            <a:cxnSpLocks/>
            <a:stCxn id="14" idx="2"/>
            <a:endCxn id="94" idx="3"/>
          </p:cNvCxnSpPr>
          <p:nvPr/>
        </p:nvCxnSpPr>
        <p:spPr>
          <a:xfrm flipH="1">
            <a:off x="6249494" y="4927914"/>
            <a:ext cx="1628976" cy="79382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6">
            <a:extLst>
              <a:ext uri="{FF2B5EF4-FFF2-40B4-BE49-F238E27FC236}">
                <a16:creationId xmlns:a16="http://schemas.microsoft.com/office/drawing/2014/main" id="{B4EAAD90-A47D-3D55-3365-6F8DFBC62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Proposta</a:t>
            </a:r>
          </a:p>
        </p:txBody>
      </p:sp>
    </p:spTree>
    <p:extLst>
      <p:ext uri="{BB962C8B-B14F-4D97-AF65-F5344CB8AC3E}">
        <p14:creationId xmlns:p14="http://schemas.microsoft.com/office/powerpoint/2010/main" val="1461653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E12770-D545-4368-BABE-5B038490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19</a:t>
            </a:fld>
            <a:endParaRPr lang="pt-BR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52B4CE2B-3A7C-AD1F-BB8E-10CE0E68C57C}"/>
              </a:ext>
            </a:extLst>
          </p:cNvPr>
          <p:cNvSpPr txBox="1">
            <a:spLocks/>
          </p:cNvSpPr>
          <p:nvPr/>
        </p:nvSpPr>
        <p:spPr>
          <a:xfrm>
            <a:off x="372533" y="1142690"/>
            <a:ext cx="11442477" cy="522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9EB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F89A3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0C1D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009EB9"/>
                </a:solidFill>
              </a:rPr>
              <a:t>Visão geral das etapas da abordagem proposta</a:t>
            </a:r>
            <a:endParaRPr lang="pt-BR" b="0" dirty="0">
              <a:solidFill>
                <a:srgbClr val="009EB9"/>
              </a:solidFill>
            </a:endParaRPr>
          </a:p>
        </p:txBody>
      </p:sp>
      <p:pic>
        <p:nvPicPr>
          <p:cNvPr id="7" name="Gráfico 6" descr="Seta: reta com preenchimento sólido">
            <a:extLst>
              <a:ext uri="{FF2B5EF4-FFF2-40B4-BE49-F238E27FC236}">
                <a16:creationId xmlns:a16="http://schemas.microsoft.com/office/drawing/2014/main" id="{CA3C16C4-9B00-00D1-802A-C29EC0377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824294" y="3890386"/>
            <a:ext cx="488118" cy="555932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BE5F6A9-4213-53DB-3057-547A8D1AC797}"/>
              </a:ext>
            </a:extLst>
          </p:cNvPr>
          <p:cNvSpPr/>
          <p:nvPr/>
        </p:nvSpPr>
        <p:spPr>
          <a:xfrm>
            <a:off x="864211" y="3165746"/>
            <a:ext cx="1260000" cy="3240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baseline="-25000" dirty="0">
                <a:solidFill>
                  <a:schemeClr val="tx1"/>
                </a:solidFill>
              </a:rPr>
              <a:t>1. </a:t>
            </a:r>
            <a:r>
              <a:rPr lang="pt-BR" sz="1801" i="1" baseline="-25000" dirty="0">
                <a:solidFill>
                  <a:schemeClr val="tx1"/>
                </a:solidFill>
              </a:rPr>
              <a:t>Log </a:t>
            </a:r>
            <a:r>
              <a:rPr lang="pt-BR" sz="1801" baseline="-25000" dirty="0">
                <a:solidFill>
                  <a:schemeClr val="tx1"/>
                </a:solidFill>
              </a:rPr>
              <a:t>ou</a:t>
            </a:r>
            <a:r>
              <a:rPr lang="pt-BR" sz="1801" i="1" baseline="-25000" dirty="0">
                <a:solidFill>
                  <a:schemeClr val="tx1"/>
                </a:solidFill>
              </a:rPr>
              <a:t> Stream </a:t>
            </a:r>
            <a:r>
              <a:rPr lang="pt-BR" sz="1801" baseline="-25000" dirty="0">
                <a:solidFill>
                  <a:schemeClr val="tx1"/>
                </a:solidFill>
              </a:rPr>
              <a:t>de eventos 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B3BDD949-3AA4-B67C-78E4-713E4062F7A2}"/>
              </a:ext>
            </a:extLst>
          </p:cNvPr>
          <p:cNvSpPr/>
          <p:nvPr/>
        </p:nvSpPr>
        <p:spPr>
          <a:xfrm>
            <a:off x="1998580" y="3139462"/>
            <a:ext cx="1260000" cy="3240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baseline="-25000" dirty="0">
                <a:solidFill>
                  <a:schemeClr val="tx1"/>
                </a:solidFill>
              </a:rPr>
              <a:t>2. Estratégia de janelamento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F562825B-CB15-B99A-B09C-1D71FA0B8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7004" y="3625698"/>
            <a:ext cx="966739" cy="12780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18717E0C-69FB-F0C2-C1FB-9C76F31C3F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7989" y="3625698"/>
            <a:ext cx="384498" cy="1278000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C502CC28-A403-4728-8003-106650759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DD06E7E-933D-541C-10F9-3B68F370AC19}"/>
              </a:ext>
            </a:extLst>
          </p:cNvPr>
          <p:cNvSpPr/>
          <p:nvPr/>
        </p:nvSpPr>
        <p:spPr>
          <a:xfrm>
            <a:off x="768108" y="2838768"/>
            <a:ext cx="2775192" cy="2307956"/>
          </a:xfrm>
          <a:prstGeom prst="rect">
            <a:avLst/>
          </a:prstGeom>
          <a:noFill/>
          <a:ln w="38100">
            <a:solidFill>
              <a:srgbClr val="009EB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4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E12770-D545-4368-BABE-5B038490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2</a:t>
            </a:fld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0F0AB53-CBE1-F33B-D166-69DEC690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11AA0E-6124-D9D6-AC6F-B98D8787E8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5952"/>
            <a:ext cx="2579421" cy="5158841"/>
          </a:xfrm>
          <a:prstGeom prst="rect">
            <a:avLst/>
          </a:prstGeom>
        </p:spPr>
      </p:pic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03FB626D-7784-BB37-AA4C-90B848644D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9573006"/>
              </p:ext>
            </p:extLst>
          </p:nvPr>
        </p:nvGraphicFramePr>
        <p:xfrm>
          <a:off x="3574724" y="1156038"/>
          <a:ext cx="504255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6491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E12770-D545-4368-BABE-5B038490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20</a:t>
            </a:fld>
            <a:endParaRPr lang="pt-BR"/>
          </a:p>
        </p:txBody>
      </p:sp>
      <p:sp>
        <p:nvSpPr>
          <p:cNvPr id="290" name="Título 289">
            <a:extLst>
              <a:ext uri="{FF2B5EF4-FFF2-40B4-BE49-F238E27FC236}">
                <a16:creationId xmlns:a16="http://schemas.microsoft.com/office/drawing/2014/main" id="{D9058B55-AABC-B43D-9552-B1AC9CE2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Proposta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93947AC3-CE8B-9041-CD0C-F6B1FA9FE1ED}"/>
              </a:ext>
            </a:extLst>
          </p:cNvPr>
          <p:cNvSpPr txBox="1">
            <a:spLocks/>
          </p:cNvSpPr>
          <p:nvPr/>
        </p:nvSpPr>
        <p:spPr>
          <a:xfrm>
            <a:off x="372533" y="1142690"/>
            <a:ext cx="11442477" cy="522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9EB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F89A3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0C1D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009EB9"/>
                </a:solidFill>
              </a:rPr>
              <a:t>Log e janelamento</a:t>
            </a:r>
            <a:endParaRPr lang="pt-BR" b="0" dirty="0">
              <a:solidFill>
                <a:srgbClr val="009EB9"/>
              </a:solidFill>
            </a:endParaRPr>
          </a:p>
        </p:txBody>
      </p:sp>
      <p:graphicFrame>
        <p:nvGraphicFramePr>
          <p:cNvPr id="3" name="Espaço Reservado para Conteúdo 11">
            <a:extLst>
              <a:ext uri="{FF2B5EF4-FFF2-40B4-BE49-F238E27FC236}">
                <a16:creationId xmlns:a16="http://schemas.microsoft.com/office/drawing/2014/main" id="{F60CB844-BDC2-68B1-D304-F1853E5283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1121184"/>
              </p:ext>
            </p:extLst>
          </p:nvPr>
        </p:nvGraphicFramePr>
        <p:xfrm>
          <a:off x="325703" y="2608857"/>
          <a:ext cx="3624437" cy="295876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719180">
                  <a:extLst>
                    <a:ext uri="{9D8B030D-6E8A-4147-A177-3AD203B41FA5}">
                      <a16:colId xmlns:a16="http://schemas.microsoft.com/office/drawing/2014/main" val="1866077268"/>
                    </a:ext>
                  </a:extLst>
                </a:gridCol>
                <a:gridCol w="950345">
                  <a:extLst>
                    <a:ext uri="{9D8B030D-6E8A-4147-A177-3AD203B41FA5}">
                      <a16:colId xmlns:a16="http://schemas.microsoft.com/office/drawing/2014/main" val="1882811127"/>
                    </a:ext>
                  </a:extLst>
                </a:gridCol>
                <a:gridCol w="707762">
                  <a:extLst>
                    <a:ext uri="{9D8B030D-6E8A-4147-A177-3AD203B41FA5}">
                      <a16:colId xmlns:a16="http://schemas.microsoft.com/office/drawing/2014/main" val="591892988"/>
                    </a:ext>
                  </a:extLst>
                </a:gridCol>
                <a:gridCol w="744866">
                  <a:extLst>
                    <a:ext uri="{9D8B030D-6E8A-4147-A177-3AD203B41FA5}">
                      <a16:colId xmlns:a16="http://schemas.microsoft.com/office/drawing/2014/main" val="625774798"/>
                    </a:ext>
                  </a:extLst>
                </a:gridCol>
                <a:gridCol w="502284">
                  <a:extLst>
                    <a:ext uri="{9D8B030D-6E8A-4147-A177-3AD203B41FA5}">
                      <a16:colId xmlns:a16="http://schemas.microsoft.com/office/drawing/2014/main" val="3058216089"/>
                    </a:ext>
                  </a:extLst>
                </a:gridCol>
              </a:tblGrid>
              <a:tr h="1972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Caso ID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Timestamp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Atividade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Aprovador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Custo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extLst>
                  <a:ext uri="{0D108BD9-81ED-4DB2-BD59-A6C34878D82A}">
                    <a16:rowId xmlns:a16="http://schemas.microsoft.com/office/drawing/2014/main" val="2637979813"/>
                  </a:ext>
                </a:extLst>
              </a:tr>
              <a:tr h="1972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1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15/09/2021 20:30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10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extLst>
                  <a:ext uri="{0D108BD9-81ED-4DB2-BD59-A6C34878D82A}">
                    <a16:rowId xmlns:a16="http://schemas.microsoft.com/office/drawing/2014/main" val="2332804649"/>
                  </a:ext>
                </a:extLst>
              </a:tr>
              <a:tr h="1972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1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18/09/2021 12:00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B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John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500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extLst>
                  <a:ext uri="{0D108BD9-81ED-4DB2-BD59-A6C34878D82A}">
                    <a16:rowId xmlns:a16="http://schemas.microsoft.com/office/drawing/2014/main" val="3088430049"/>
                  </a:ext>
                </a:extLst>
              </a:tr>
              <a:tr h="1972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1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18/09/2021 12:30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C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250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extLst>
                  <a:ext uri="{0D108BD9-81ED-4DB2-BD59-A6C34878D82A}">
                    <a16:rowId xmlns:a16="http://schemas.microsoft.com/office/drawing/2014/main" val="4073465867"/>
                  </a:ext>
                </a:extLst>
              </a:tr>
              <a:tr h="1972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1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18/09/2021 14:00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E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Sara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600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extLst>
                  <a:ext uri="{0D108BD9-81ED-4DB2-BD59-A6C34878D82A}">
                    <a16:rowId xmlns:a16="http://schemas.microsoft.com/office/drawing/2014/main" val="2955182003"/>
                  </a:ext>
                </a:extLst>
              </a:tr>
              <a:tr h="1972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1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22/09/2021 09:30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F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100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extLst>
                  <a:ext uri="{0D108BD9-81ED-4DB2-BD59-A6C34878D82A}">
                    <a16:rowId xmlns:a16="http://schemas.microsoft.com/office/drawing/2014/main" val="4267251012"/>
                  </a:ext>
                </a:extLst>
              </a:tr>
              <a:tr h="1972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1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22/09/2021 12:00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G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200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extLst>
                  <a:ext uri="{0D108BD9-81ED-4DB2-BD59-A6C34878D82A}">
                    <a16:rowId xmlns:a16="http://schemas.microsoft.com/office/drawing/2014/main" val="415658397"/>
                  </a:ext>
                </a:extLst>
              </a:tr>
              <a:tr h="1972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2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24/09/2021 14:30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10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extLst>
                  <a:ext uri="{0D108BD9-81ED-4DB2-BD59-A6C34878D82A}">
                    <a16:rowId xmlns:a16="http://schemas.microsoft.com/office/drawing/2014/main" val="1961838145"/>
                  </a:ext>
                </a:extLst>
              </a:tr>
              <a:tr h="1972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2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26/09/2021 15:25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B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John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500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extLst>
                  <a:ext uri="{0D108BD9-81ED-4DB2-BD59-A6C34878D82A}">
                    <a16:rowId xmlns:a16="http://schemas.microsoft.com/office/drawing/2014/main" val="2590838233"/>
                  </a:ext>
                </a:extLst>
              </a:tr>
              <a:tr h="1972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2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26/09/2021 18:27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D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500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extLst>
                  <a:ext uri="{0D108BD9-81ED-4DB2-BD59-A6C34878D82A}">
                    <a16:rowId xmlns:a16="http://schemas.microsoft.com/office/drawing/2014/main" val="3996287417"/>
                  </a:ext>
                </a:extLst>
              </a:tr>
              <a:tr h="1972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2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28/09/2021 11:45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E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Sara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600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extLst>
                  <a:ext uri="{0D108BD9-81ED-4DB2-BD59-A6C34878D82A}">
                    <a16:rowId xmlns:a16="http://schemas.microsoft.com/office/drawing/2014/main" val="1526236949"/>
                  </a:ext>
                </a:extLst>
              </a:tr>
              <a:tr h="1972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2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28/09/2021 15:50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G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200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extLst>
                  <a:ext uri="{0D108BD9-81ED-4DB2-BD59-A6C34878D82A}">
                    <a16:rowId xmlns:a16="http://schemas.microsoft.com/office/drawing/2014/main" val="1221020242"/>
                  </a:ext>
                </a:extLst>
              </a:tr>
              <a:tr h="1972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2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28/09/2021 21:30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F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100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extLst>
                  <a:ext uri="{0D108BD9-81ED-4DB2-BD59-A6C34878D82A}">
                    <a16:rowId xmlns:a16="http://schemas.microsoft.com/office/drawing/2014/main" val="3153037073"/>
                  </a:ext>
                </a:extLst>
              </a:tr>
              <a:tr h="1972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3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29/09/2021 22:35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10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extLst>
                  <a:ext uri="{0D108BD9-81ED-4DB2-BD59-A6C34878D82A}">
                    <a16:rowId xmlns:a16="http://schemas.microsoft.com/office/drawing/2014/main" val="383247300"/>
                  </a:ext>
                </a:extLst>
              </a:tr>
              <a:tr h="1972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3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30/10/2021 12:15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B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John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500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extLst>
                  <a:ext uri="{0D108BD9-81ED-4DB2-BD59-A6C34878D82A}">
                    <a16:rowId xmlns:a16="http://schemas.microsoft.com/office/drawing/2014/main" val="340450658"/>
                  </a:ext>
                </a:extLst>
              </a:tr>
            </a:tbl>
          </a:graphicData>
        </a:graphic>
      </p:graphicFrame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581E251-74C1-D6B5-EB0C-AD78E4430FD0}"/>
              </a:ext>
            </a:extLst>
          </p:cNvPr>
          <p:cNvSpPr/>
          <p:nvPr/>
        </p:nvSpPr>
        <p:spPr>
          <a:xfrm>
            <a:off x="325703" y="2324361"/>
            <a:ext cx="3624437" cy="234959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>
                <a:solidFill>
                  <a:schemeClr val="tx1"/>
                </a:solidFill>
              </a:rPr>
              <a:t>Log de eventos</a:t>
            </a:r>
            <a:endParaRPr lang="pt-BR" sz="1801" baseline="-25000" dirty="0">
              <a:solidFill>
                <a:schemeClr val="tx1"/>
              </a:solidFill>
            </a:endParaRPr>
          </a:p>
        </p:txBody>
      </p:sp>
      <p:pic>
        <p:nvPicPr>
          <p:cNvPr id="6" name="Gráfico 5" descr="Seta: reta com preenchimento sólido">
            <a:extLst>
              <a:ext uri="{FF2B5EF4-FFF2-40B4-BE49-F238E27FC236}">
                <a16:creationId xmlns:a16="http://schemas.microsoft.com/office/drawing/2014/main" id="{5F4D31CA-E0EA-D760-9360-616DC3F39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4129250" y="3574558"/>
            <a:ext cx="777983" cy="886071"/>
          </a:xfrm>
          <a:prstGeom prst="rect">
            <a:avLst/>
          </a:prstGeom>
        </p:spPr>
      </p:pic>
      <p:grpSp>
        <p:nvGrpSpPr>
          <p:cNvPr id="453" name="Agrupar 452">
            <a:extLst>
              <a:ext uri="{FF2B5EF4-FFF2-40B4-BE49-F238E27FC236}">
                <a16:creationId xmlns:a16="http://schemas.microsoft.com/office/drawing/2014/main" id="{51995CD9-496B-A188-DF89-7B904D1FB8FD}"/>
              </a:ext>
            </a:extLst>
          </p:cNvPr>
          <p:cNvGrpSpPr/>
          <p:nvPr/>
        </p:nvGrpSpPr>
        <p:grpSpPr>
          <a:xfrm>
            <a:off x="5227102" y="2100808"/>
            <a:ext cx="6480000" cy="3755152"/>
            <a:chOff x="5316002" y="1858248"/>
            <a:chExt cx="6480000" cy="3755152"/>
          </a:xfrm>
        </p:grpSpPr>
        <p:grpSp>
          <p:nvGrpSpPr>
            <p:cNvPr id="277" name="Agrupar 276">
              <a:extLst>
                <a:ext uri="{FF2B5EF4-FFF2-40B4-BE49-F238E27FC236}">
                  <a16:creationId xmlns:a16="http://schemas.microsoft.com/office/drawing/2014/main" id="{5706C7CA-360C-CBE6-D2D2-67E6B0C76F2C}"/>
                </a:ext>
              </a:extLst>
            </p:cNvPr>
            <p:cNvGrpSpPr/>
            <p:nvPr/>
          </p:nvGrpSpPr>
          <p:grpSpPr>
            <a:xfrm rot="5400000">
              <a:off x="7262546" y="2316919"/>
              <a:ext cx="504000" cy="1096032"/>
              <a:chOff x="412477" y="1923922"/>
              <a:chExt cx="634352" cy="1096031"/>
            </a:xfrm>
          </p:grpSpPr>
          <p:grpSp>
            <p:nvGrpSpPr>
              <p:cNvPr id="278" name="Agrupar 277">
                <a:extLst>
                  <a:ext uri="{FF2B5EF4-FFF2-40B4-BE49-F238E27FC236}">
                    <a16:creationId xmlns:a16="http://schemas.microsoft.com/office/drawing/2014/main" id="{039B7A65-4105-AA61-CBE1-C08E8D2F4482}"/>
                  </a:ext>
                </a:extLst>
              </p:cNvPr>
              <p:cNvGrpSpPr/>
              <p:nvPr/>
            </p:nvGrpSpPr>
            <p:grpSpPr>
              <a:xfrm>
                <a:off x="413229" y="1923922"/>
                <a:ext cx="633600" cy="1096031"/>
                <a:chOff x="2377294" y="1787543"/>
                <a:chExt cx="633600" cy="1096031"/>
              </a:xfrm>
            </p:grpSpPr>
            <p:grpSp>
              <p:nvGrpSpPr>
                <p:cNvPr id="280" name="Agrupar 279">
                  <a:extLst>
                    <a:ext uri="{FF2B5EF4-FFF2-40B4-BE49-F238E27FC236}">
                      <a16:creationId xmlns:a16="http://schemas.microsoft.com/office/drawing/2014/main" id="{CB676F63-38B8-5AA2-D376-4F438FA67538}"/>
                    </a:ext>
                  </a:extLst>
                </p:cNvPr>
                <p:cNvGrpSpPr/>
                <p:nvPr/>
              </p:nvGrpSpPr>
              <p:grpSpPr>
                <a:xfrm>
                  <a:off x="2380690" y="1787543"/>
                  <a:ext cx="624690" cy="1096031"/>
                  <a:chOff x="2380690" y="1698041"/>
                  <a:chExt cx="624690" cy="1096031"/>
                </a:xfrm>
              </p:grpSpPr>
              <p:pic>
                <p:nvPicPr>
                  <p:cNvPr id="284" name="Gráfico 283" descr="Ícone do menu de hambúrguer estrutura de tópicos">
                    <a:extLst>
                      <a:ext uri="{FF2B5EF4-FFF2-40B4-BE49-F238E27FC236}">
                        <a16:creationId xmlns:a16="http://schemas.microsoft.com/office/drawing/2014/main" id="{2E621235-C52A-C442-603B-B4FE0E14F0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80690" y="1698041"/>
                    <a:ext cx="624690" cy="335706"/>
                  </a:xfrm>
                  <a:prstGeom prst="rect">
                    <a:avLst/>
                  </a:prstGeom>
                </p:spPr>
              </p:pic>
              <p:pic>
                <p:nvPicPr>
                  <p:cNvPr id="285" name="Gráfico 284" descr="Ícone do menu de hambúrguer estrutura de tópicos">
                    <a:extLst>
                      <a:ext uri="{FF2B5EF4-FFF2-40B4-BE49-F238E27FC236}">
                        <a16:creationId xmlns:a16="http://schemas.microsoft.com/office/drawing/2014/main" id="{694CC917-01CC-147C-D9E5-AAA2834FCC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80690" y="1957279"/>
                    <a:ext cx="624690" cy="335706"/>
                  </a:xfrm>
                  <a:prstGeom prst="rect">
                    <a:avLst/>
                  </a:prstGeom>
                </p:spPr>
              </p:pic>
              <p:pic>
                <p:nvPicPr>
                  <p:cNvPr id="286" name="Gráfico 285" descr="Ícone do menu de hambúrguer estrutura de tópicos">
                    <a:extLst>
                      <a:ext uri="{FF2B5EF4-FFF2-40B4-BE49-F238E27FC236}">
                        <a16:creationId xmlns:a16="http://schemas.microsoft.com/office/drawing/2014/main" id="{49327149-F78C-0BD2-3327-5A7A6E6254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80690" y="2199128"/>
                    <a:ext cx="624690" cy="335706"/>
                  </a:xfrm>
                  <a:prstGeom prst="rect">
                    <a:avLst/>
                  </a:prstGeom>
                </p:spPr>
              </p:pic>
              <p:pic>
                <p:nvPicPr>
                  <p:cNvPr id="287" name="Gráfico 286" descr="Ícone do menu de hambúrguer estrutura de tópicos">
                    <a:extLst>
                      <a:ext uri="{FF2B5EF4-FFF2-40B4-BE49-F238E27FC236}">
                        <a16:creationId xmlns:a16="http://schemas.microsoft.com/office/drawing/2014/main" id="{E6C23F8A-9C27-DD29-9A98-A0FE0609C0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80690" y="2458366"/>
                    <a:ext cx="624690" cy="335706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281" name="Conector reto 280">
                  <a:extLst>
                    <a:ext uri="{FF2B5EF4-FFF2-40B4-BE49-F238E27FC236}">
                      <a16:creationId xmlns:a16="http://schemas.microsoft.com/office/drawing/2014/main" id="{147FCA11-A14A-B3DB-3C11-E0B30011BD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0690" y="1814513"/>
                  <a:ext cx="0" cy="104400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Conector reto 281">
                  <a:extLst>
                    <a:ext uri="{FF2B5EF4-FFF2-40B4-BE49-F238E27FC236}">
                      <a16:creationId xmlns:a16="http://schemas.microsoft.com/office/drawing/2014/main" id="{7ABF05B4-BF8A-C3A6-321A-2643D9C225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05380" y="1814513"/>
                  <a:ext cx="0" cy="104400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Conector reto 282">
                  <a:extLst>
                    <a:ext uri="{FF2B5EF4-FFF2-40B4-BE49-F238E27FC236}">
                      <a16:creationId xmlns:a16="http://schemas.microsoft.com/office/drawing/2014/main" id="{DFFB7F50-970B-D273-349A-1F87D19F03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694094" y="1497146"/>
                  <a:ext cx="0" cy="63360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9" name="Conector reto 278">
                <a:extLst>
                  <a:ext uri="{FF2B5EF4-FFF2-40B4-BE49-F238E27FC236}">
                    <a16:creationId xmlns:a16="http://schemas.microsoft.com/office/drawing/2014/main" id="{83FB40C4-D4C8-16B8-3E14-62AB7548FBF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29277" y="2681765"/>
                <a:ext cx="0" cy="63360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7" name="Agrupar 436">
              <a:extLst>
                <a:ext uri="{FF2B5EF4-FFF2-40B4-BE49-F238E27FC236}">
                  <a16:creationId xmlns:a16="http://schemas.microsoft.com/office/drawing/2014/main" id="{33808379-17BF-992C-6DD5-07AE55F8EE16}"/>
                </a:ext>
              </a:extLst>
            </p:cNvPr>
            <p:cNvGrpSpPr/>
            <p:nvPr/>
          </p:nvGrpSpPr>
          <p:grpSpPr>
            <a:xfrm>
              <a:off x="6966529" y="1924400"/>
              <a:ext cx="4657981" cy="504000"/>
              <a:chOff x="6966529" y="1886300"/>
              <a:chExt cx="4657981" cy="633600"/>
            </a:xfrm>
          </p:grpSpPr>
          <p:grpSp>
            <p:nvGrpSpPr>
              <p:cNvPr id="8" name="Agrupar 7">
                <a:extLst>
                  <a:ext uri="{FF2B5EF4-FFF2-40B4-BE49-F238E27FC236}">
                    <a16:creationId xmlns:a16="http://schemas.microsoft.com/office/drawing/2014/main" id="{BDF29001-FFB2-D69E-994F-6286F2161BDF}"/>
                  </a:ext>
                </a:extLst>
              </p:cNvPr>
              <p:cNvGrpSpPr/>
              <p:nvPr/>
            </p:nvGrpSpPr>
            <p:grpSpPr>
              <a:xfrm rot="16200000">
                <a:off x="7455927" y="1402417"/>
                <a:ext cx="624690" cy="1603485"/>
                <a:chOff x="2380690" y="1698041"/>
                <a:chExt cx="624690" cy="1603484"/>
              </a:xfrm>
            </p:grpSpPr>
            <p:pic>
              <p:nvPicPr>
                <p:cNvPr id="12" name="Gráfico 11" descr="Ícone do menu de hambúrguer estrutura de tópicos">
                  <a:extLst>
                    <a:ext uri="{FF2B5EF4-FFF2-40B4-BE49-F238E27FC236}">
                      <a16:creationId xmlns:a16="http://schemas.microsoft.com/office/drawing/2014/main" id="{627D317D-D096-5808-BB9E-FFA34064FA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0690" y="1698041"/>
                  <a:ext cx="624690" cy="335706"/>
                </a:xfrm>
                <a:prstGeom prst="rect">
                  <a:avLst/>
                </a:prstGeom>
              </p:spPr>
            </p:pic>
            <p:pic>
              <p:nvPicPr>
                <p:cNvPr id="13" name="Gráfico 12" descr="Ícone do menu de hambúrguer estrutura de tópicos">
                  <a:extLst>
                    <a:ext uri="{FF2B5EF4-FFF2-40B4-BE49-F238E27FC236}">
                      <a16:creationId xmlns:a16="http://schemas.microsoft.com/office/drawing/2014/main" id="{CF0017AD-9A9D-6A06-A170-228B8D5EEE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0690" y="1957279"/>
                  <a:ext cx="624690" cy="335706"/>
                </a:xfrm>
                <a:prstGeom prst="rect">
                  <a:avLst/>
                </a:prstGeom>
              </p:spPr>
            </p:pic>
            <p:pic>
              <p:nvPicPr>
                <p:cNvPr id="14" name="Gráfico 13" descr="Ícone do menu de hambúrguer estrutura de tópicos">
                  <a:extLst>
                    <a:ext uri="{FF2B5EF4-FFF2-40B4-BE49-F238E27FC236}">
                      <a16:creationId xmlns:a16="http://schemas.microsoft.com/office/drawing/2014/main" id="{D16E8EC8-B50A-C9F2-FE27-20856E5002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0690" y="2199128"/>
                  <a:ext cx="624690" cy="335706"/>
                </a:xfrm>
                <a:prstGeom prst="rect">
                  <a:avLst/>
                </a:prstGeom>
              </p:spPr>
            </p:pic>
            <p:pic>
              <p:nvPicPr>
                <p:cNvPr id="15" name="Gráfico 14" descr="Ícone do menu de hambúrguer estrutura de tópicos">
                  <a:extLst>
                    <a:ext uri="{FF2B5EF4-FFF2-40B4-BE49-F238E27FC236}">
                      <a16:creationId xmlns:a16="http://schemas.microsoft.com/office/drawing/2014/main" id="{A834DE4A-F599-A5F4-79F4-4BBC4F7F54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0690" y="2458366"/>
                  <a:ext cx="624690" cy="335706"/>
                </a:xfrm>
                <a:prstGeom prst="rect">
                  <a:avLst/>
                </a:prstGeom>
              </p:spPr>
            </p:pic>
            <p:pic>
              <p:nvPicPr>
                <p:cNvPr id="16" name="Gráfico 15" descr="Ícone do menu de hambúrguer estrutura de tópicos">
                  <a:extLst>
                    <a:ext uri="{FF2B5EF4-FFF2-40B4-BE49-F238E27FC236}">
                      <a16:creationId xmlns:a16="http://schemas.microsoft.com/office/drawing/2014/main" id="{A232EA4B-68B7-6735-0C2E-5D01163D73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0690" y="2706581"/>
                  <a:ext cx="624690" cy="335706"/>
                </a:xfrm>
                <a:prstGeom prst="rect">
                  <a:avLst/>
                </a:prstGeom>
              </p:spPr>
            </p:pic>
            <p:pic>
              <p:nvPicPr>
                <p:cNvPr id="17" name="Gráfico 16" descr="Ícone do menu de hambúrguer estrutura de tópicos">
                  <a:extLst>
                    <a:ext uri="{FF2B5EF4-FFF2-40B4-BE49-F238E27FC236}">
                      <a16:creationId xmlns:a16="http://schemas.microsoft.com/office/drawing/2014/main" id="{4096ACA2-A000-D36D-52E2-67DFDE3066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0690" y="2965819"/>
                  <a:ext cx="624690" cy="335706"/>
                </a:xfrm>
                <a:prstGeom prst="rect">
                  <a:avLst/>
                </a:prstGeom>
              </p:spPr>
            </p:pic>
          </p:grp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6267A852-7867-9273-44C5-0D92559E090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297498" y="215681"/>
                <a:ext cx="0" cy="460800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59E21EBC-BBE4-9D49-58E7-81550623361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297498" y="-409009"/>
                <a:ext cx="0" cy="460800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ector reto 10">
                <a:extLst>
                  <a:ext uri="{FF2B5EF4-FFF2-40B4-BE49-F238E27FC236}">
                    <a16:creationId xmlns:a16="http://schemas.microsoft.com/office/drawing/2014/main" id="{B5EACB27-63EF-F497-6EFB-B20F4A9016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2933" y="1886300"/>
                <a:ext cx="0" cy="63360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B7DC2584-3407-E7CD-DC9D-BEBAE5BD38FE}"/>
                  </a:ext>
                </a:extLst>
              </p:cNvPr>
              <p:cNvGrpSpPr/>
              <p:nvPr/>
            </p:nvGrpSpPr>
            <p:grpSpPr>
              <a:xfrm rot="16200000">
                <a:off x="8988515" y="1404523"/>
                <a:ext cx="624690" cy="1603485"/>
                <a:chOff x="2380690" y="1698041"/>
                <a:chExt cx="624690" cy="1603484"/>
              </a:xfrm>
            </p:grpSpPr>
            <p:pic>
              <p:nvPicPr>
                <p:cNvPr id="23" name="Gráfico 22" descr="Ícone do menu de hambúrguer estrutura de tópicos">
                  <a:extLst>
                    <a:ext uri="{FF2B5EF4-FFF2-40B4-BE49-F238E27FC236}">
                      <a16:creationId xmlns:a16="http://schemas.microsoft.com/office/drawing/2014/main" id="{81D5C5BE-294E-B52C-B61F-487C352B1F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0690" y="1698041"/>
                  <a:ext cx="624690" cy="335706"/>
                </a:xfrm>
                <a:prstGeom prst="rect">
                  <a:avLst/>
                </a:prstGeom>
              </p:spPr>
            </p:pic>
            <p:pic>
              <p:nvPicPr>
                <p:cNvPr id="24" name="Gráfico 23" descr="Ícone do menu de hambúrguer estrutura de tópicos">
                  <a:extLst>
                    <a:ext uri="{FF2B5EF4-FFF2-40B4-BE49-F238E27FC236}">
                      <a16:creationId xmlns:a16="http://schemas.microsoft.com/office/drawing/2014/main" id="{34455568-3212-80E8-4A7C-8A576AC8CC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0690" y="1957279"/>
                  <a:ext cx="624690" cy="335706"/>
                </a:xfrm>
                <a:prstGeom prst="rect">
                  <a:avLst/>
                </a:prstGeom>
              </p:spPr>
            </p:pic>
            <p:pic>
              <p:nvPicPr>
                <p:cNvPr id="25" name="Gráfico 24" descr="Ícone do menu de hambúrguer estrutura de tópicos">
                  <a:extLst>
                    <a:ext uri="{FF2B5EF4-FFF2-40B4-BE49-F238E27FC236}">
                      <a16:creationId xmlns:a16="http://schemas.microsoft.com/office/drawing/2014/main" id="{FDE1B646-AEA5-2FF5-5292-D6BCBA4626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0690" y="2199128"/>
                  <a:ext cx="624690" cy="335706"/>
                </a:xfrm>
                <a:prstGeom prst="rect">
                  <a:avLst/>
                </a:prstGeom>
              </p:spPr>
            </p:pic>
            <p:pic>
              <p:nvPicPr>
                <p:cNvPr id="26" name="Gráfico 25" descr="Ícone do menu de hambúrguer estrutura de tópicos">
                  <a:extLst>
                    <a:ext uri="{FF2B5EF4-FFF2-40B4-BE49-F238E27FC236}">
                      <a16:creationId xmlns:a16="http://schemas.microsoft.com/office/drawing/2014/main" id="{92BFDD87-DDE5-937A-3167-88879A9A2B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0690" y="2458366"/>
                  <a:ext cx="624690" cy="335706"/>
                </a:xfrm>
                <a:prstGeom prst="rect">
                  <a:avLst/>
                </a:prstGeom>
              </p:spPr>
            </p:pic>
            <p:pic>
              <p:nvPicPr>
                <p:cNvPr id="27" name="Gráfico 26" descr="Ícone do menu de hambúrguer estrutura de tópicos">
                  <a:extLst>
                    <a:ext uri="{FF2B5EF4-FFF2-40B4-BE49-F238E27FC236}">
                      <a16:creationId xmlns:a16="http://schemas.microsoft.com/office/drawing/2014/main" id="{40920C0A-56C7-FE73-78F8-288195271C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0690" y="2706581"/>
                  <a:ext cx="624690" cy="335706"/>
                </a:xfrm>
                <a:prstGeom prst="rect">
                  <a:avLst/>
                </a:prstGeom>
              </p:spPr>
            </p:pic>
            <p:pic>
              <p:nvPicPr>
                <p:cNvPr id="28" name="Gráfico 27" descr="Ícone do menu de hambúrguer estrutura de tópicos">
                  <a:extLst>
                    <a:ext uri="{FF2B5EF4-FFF2-40B4-BE49-F238E27FC236}">
                      <a16:creationId xmlns:a16="http://schemas.microsoft.com/office/drawing/2014/main" id="{404731F1-D8B3-E049-08D9-12F5691A80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0690" y="2965819"/>
                  <a:ext cx="624690" cy="335706"/>
                </a:xfrm>
                <a:prstGeom prst="rect">
                  <a:avLst/>
                </a:prstGeom>
              </p:spPr>
            </p:pic>
          </p:grpSp>
          <p:grpSp>
            <p:nvGrpSpPr>
              <p:cNvPr id="30" name="Agrupar 29">
                <a:extLst>
                  <a:ext uri="{FF2B5EF4-FFF2-40B4-BE49-F238E27FC236}">
                    <a16:creationId xmlns:a16="http://schemas.microsoft.com/office/drawing/2014/main" id="{BC0E27D1-096D-8209-568C-820657BA16AC}"/>
                  </a:ext>
                </a:extLst>
              </p:cNvPr>
              <p:cNvGrpSpPr/>
              <p:nvPr/>
            </p:nvGrpSpPr>
            <p:grpSpPr>
              <a:xfrm rot="16200000">
                <a:off x="10510423" y="1404523"/>
                <a:ext cx="624690" cy="1603485"/>
                <a:chOff x="2380690" y="1698041"/>
                <a:chExt cx="624690" cy="1603484"/>
              </a:xfrm>
            </p:grpSpPr>
            <p:pic>
              <p:nvPicPr>
                <p:cNvPr id="33" name="Gráfico 32" descr="Ícone do menu de hambúrguer estrutura de tópicos">
                  <a:extLst>
                    <a:ext uri="{FF2B5EF4-FFF2-40B4-BE49-F238E27FC236}">
                      <a16:creationId xmlns:a16="http://schemas.microsoft.com/office/drawing/2014/main" id="{E49B0502-AE04-D5D7-9860-9C65173EBE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0690" y="1698041"/>
                  <a:ext cx="624690" cy="335706"/>
                </a:xfrm>
                <a:prstGeom prst="rect">
                  <a:avLst/>
                </a:prstGeom>
              </p:spPr>
            </p:pic>
            <p:pic>
              <p:nvPicPr>
                <p:cNvPr id="34" name="Gráfico 33" descr="Ícone do menu de hambúrguer estrutura de tópicos">
                  <a:extLst>
                    <a:ext uri="{FF2B5EF4-FFF2-40B4-BE49-F238E27FC236}">
                      <a16:creationId xmlns:a16="http://schemas.microsoft.com/office/drawing/2014/main" id="{25CEF42C-17B0-4F59-128A-FA5B8B2143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0690" y="1957279"/>
                  <a:ext cx="624690" cy="335706"/>
                </a:xfrm>
                <a:prstGeom prst="rect">
                  <a:avLst/>
                </a:prstGeom>
              </p:spPr>
            </p:pic>
            <p:pic>
              <p:nvPicPr>
                <p:cNvPr id="35" name="Gráfico 34" descr="Ícone do menu de hambúrguer estrutura de tópicos">
                  <a:extLst>
                    <a:ext uri="{FF2B5EF4-FFF2-40B4-BE49-F238E27FC236}">
                      <a16:creationId xmlns:a16="http://schemas.microsoft.com/office/drawing/2014/main" id="{F5223608-6458-49B4-CE29-BC87CF678B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0690" y="2199128"/>
                  <a:ext cx="624690" cy="335706"/>
                </a:xfrm>
                <a:prstGeom prst="rect">
                  <a:avLst/>
                </a:prstGeom>
              </p:spPr>
            </p:pic>
            <p:pic>
              <p:nvPicPr>
                <p:cNvPr id="36" name="Gráfico 35" descr="Ícone do menu de hambúrguer estrutura de tópicos">
                  <a:extLst>
                    <a:ext uri="{FF2B5EF4-FFF2-40B4-BE49-F238E27FC236}">
                      <a16:creationId xmlns:a16="http://schemas.microsoft.com/office/drawing/2014/main" id="{BB149B83-735B-6CD2-6C6B-97073A8391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0690" y="2458366"/>
                  <a:ext cx="624690" cy="335706"/>
                </a:xfrm>
                <a:prstGeom prst="rect">
                  <a:avLst/>
                </a:prstGeom>
              </p:spPr>
            </p:pic>
            <p:pic>
              <p:nvPicPr>
                <p:cNvPr id="37" name="Gráfico 36" descr="Ícone do menu de hambúrguer estrutura de tópicos">
                  <a:extLst>
                    <a:ext uri="{FF2B5EF4-FFF2-40B4-BE49-F238E27FC236}">
                      <a16:creationId xmlns:a16="http://schemas.microsoft.com/office/drawing/2014/main" id="{BB70B417-FEEC-356D-8419-66AE5BA663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0690" y="2706581"/>
                  <a:ext cx="624690" cy="335706"/>
                </a:xfrm>
                <a:prstGeom prst="rect">
                  <a:avLst/>
                </a:prstGeom>
              </p:spPr>
            </p:pic>
            <p:pic>
              <p:nvPicPr>
                <p:cNvPr id="38" name="Gráfico 37" descr="Ícone do menu de hambúrguer estrutura de tópicos">
                  <a:extLst>
                    <a:ext uri="{FF2B5EF4-FFF2-40B4-BE49-F238E27FC236}">
                      <a16:creationId xmlns:a16="http://schemas.microsoft.com/office/drawing/2014/main" id="{C8731C75-BA64-EC4D-EE4F-74E4D20C2B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0690" y="2965819"/>
                  <a:ext cx="624690" cy="33570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88" name="Agrupar 287">
              <a:extLst>
                <a:ext uri="{FF2B5EF4-FFF2-40B4-BE49-F238E27FC236}">
                  <a16:creationId xmlns:a16="http://schemas.microsoft.com/office/drawing/2014/main" id="{8F89D6A8-1B59-5B14-866F-5D34DD1B2427}"/>
                </a:ext>
              </a:extLst>
            </p:cNvPr>
            <p:cNvGrpSpPr/>
            <p:nvPr/>
          </p:nvGrpSpPr>
          <p:grpSpPr>
            <a:xfrm rot="5400000">
              <a:off x="7857490" y="2879163"/>
              <a:ext cx="504000" cy="1096032"/>
              <a:chOff x="412477" y="1923922"/>
              <a:chExt cx="634352" cy="1096031"/>
            </a:xfrm>
          </p:grpSpPr>
          <p:grpSp>
            <p:nvGrpSpPr>
              <p:cNvPr id="289" name="Agrupar 288">
                <a:extLst>
                  <a:ext uri="{FF2B5EF4-FFF2-40B4-BE49-F238E27FC236}">
                    <a16:creationId xmlns:a16="http://schemas.microsoft.com/office/drawing/2014/main" id="{2056106B-C32B-2EC1-7D9F-9069FC05DD38}"/>
                  </a:ext>
                </a:extLst>
              </p:cNvPr>
              <p:cNvGrpSpPr/>
              <p:nvPr/>
            </p:nvGrpSpPr>
            <p:grpSpPr>
              <a:xfrm>
                <a:off x="413229" y="1923922"/>
                <a:ext cx="633600" cy="1096031"/>
                <a:chOff x="2377294" y="1787543"/>
                <a:chExt cx="633600" cy="1096031"/>
              </a:xfrm>
            </p:grpSpPr>
            <p:grpSp>
              <p:nvGrpSpPr>
                <p:cNvPr id="381" name="Agrupar 380">
                  <a:extLst>
                    <a:ext uri="{FF2B5EF4-FFF2-40B4-BE49-F238E27FC236}">
                      <a16:creationId xmlns:a16="http://schemas.microsoft.com/office/drawing/2014/main" id="{523461BE-3261-26B0-ADD2-68CB9259269F}"/>
                    </a:ext>
                  </a:extLst>
                </p:cNvPr>
                <p:cNvGrpSpPr/>
                <p:nvPr/>
              </p:nvGrpSpPr>
              <p:grpSpPr>
                <a:xfrm>
                  <a:off x="2380690" y="1787543"/>
                  <a:ext cx="624690" cy="1096031"/>
                  <a:chOff x="2380690" y="1698041"/>
                  <a:chExt cx="624690" cy="1096031"/>
                </a:xfrm>
              </p:grpSpPr>
              <p:pic>
                <p:nvPicPr>
                  <p:cNvPr id="385" name="Gráfico 384" descr="Ícone do menu de hambúrguer estrutura de tópicos">
                    <a:extLst>
                      <a:ext uri="{FF2B5EF4-FFF2-40B4-BE49-F238E27FC236}">
                        <a16:creationId xmlns:a16="http://schemas.microsoft.com/office/drawing/2014/main" id="{89D08B31-CB27-1394-B6AC-46A7D43572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80690" y="1698041"/>
                    <a:ext cx="624690" cy="335706"/>
                  </a:xfrm>
                  <a:prstGeom prst="rect">
                    <a:avLst/>
                  </a:prstGeom>
                </p:spPr>
              </p:pic>
              <p:pic>
                <p:nvPicPr>
                  <p:cNvPr id="386" name="Gráfico 385" descr="Ícone do menu de hambúrguer estrutura de tópicos">
                    <a:extLst>
                      <a:ext uri="{FF2B5EF4-FFF2-40B4-BE49-F238E27FC236}">
                        <a16:creationId xmlns:a16="http://schemas.microsoft.com/office/drawing/2014/main" id="{D33F8B5A-41B8-1E9C-0F6D-B4F412E14F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80690" y="1957279"/>
                    <a:ext cx="624690" cy="335706"/>
                  </a:xfrm>
                  <a:prstGeom prst="rect">
                    <a:avLst/>
                  </a:prstGeom>
                </p:spPr>
              </p:pic>
              <p:pic>
                <p:nvPicPr>
                  <p:cNvPr id="387" name="Gráfico 386" descr="Ícone do menu de hambúrguer estrutura de tópicos">
                    <a:extLst>
                      <a:ext uri="{FF2B5EF4-FFF2-40B4-BE49-F238E27FC236}">
                        <a16:creationId xmlns:a16="http://schemas.microsoft.com/office/drawing/2014/main" id="{121F3963-C820-8835-0D79-26570BF730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80690" y="2199128"/>
                    <a:ext cx="624690" cy="335706"/>
                  </a:xfrm>
                  <a:prstGeom prst="rect">
                    <a:avLst/>
                  </a:prstGeom>
                </p:spPr>
              </p:pic>
              <p:pic>
                <p:nvPicPr>
                  <p:cNvPr id="388" name="Gráfico 387" descr="Ícone do menu de hambúrguer estrutura de tópicos">
                    <a:extLst>
                      <a:ext uri="{FF2B5EF4-FFF2-40B4-BE49-F238E27FC236}">
                        <a16:creationId xmlns:a16="http://schemas.microsoft.com/office/drawing/2014/main" id="{5965D424-388B-6B5E-D765-D8F8741B50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80690" y="2458366"/>
                    <a:ext cx="624690" cy="335706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382" name="Conector reto 381">
                  <a:extLst>
                    <a:ext uri="{FF2B5EF4-FFF2-40B4-BE49-F238E27FC236}">
                      <a16:creationId xmlns:a16="http://schemas.microsoft.com/office/drawing/2014/main" id="{6D35CF7C-DF20-0127-5657-35654F585F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0690" y="1814513"/>
                  <a:ext cx="0" cy="104400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Conector reto 382">
                  <a:extLst>
                    <a:ext uri="{FF2B5EF4-FFF2-40B4-BE49-F238E27FC236}">
                      <a16:creationId xmlns:a16="http://schemas.microsoft.com/office/drawing/2014/main" id="{6916CC5A-F8AF-88DC-FDD3-0F50F60EA8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05380" y="1814513"/>
                  <a:ext cx="0" cy="104400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Conector reto 383">
                  <a:extLst>
                    <a:ext uri="{FF2B5EF4-FFF2-40B4-BE49-F238E27FC236}">
                      <a16:creationId xmlns:a16="http://schemas.microsoft.com/office/drawing/2014/main" id="{D4DC59F3-9609-88F4-D026-3B7F62DF94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694094" y="1497146"/>
                  <a:ext cx="0" cy="63360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2" name="Conector reto 361">
                <a:extLst>
                  <a:ext uri="{FF2B5EF4-FFF2-40B4-BE49-F238E27FC236}">
                    <a16:creationId xmlns:a16="http://schemas.microsoft.com/office/drawing/2014/main" id="{86E4F3D6-F500-F163-5F0D-01F34042C5E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29277" y="2681765"/>
                <a:ext cx="0" cy="63360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9" name="Agrupar 388">
              <a:extLst>
                <a:ext uri="{FF2B5EF4-FFF2-40B4-BE49-F238E27FC236}">
                  <a16:creationId xmlns:a16="http://schemas.microsoft.com/office/drawing/2014/main" id="{5854E274-C20E-95DF-D663-019973179D52}"/>
                </a:ext>
              </a:extLst>
            </p:cNvPr>
            <p:cNvGrpSpPr/>
            <p:nvPr/>
          </p:nvGrpSpPr>
          <p:grpSpPr>
            <a:xfrm rot="5400000">
              <a:off x="8438939" y="3441407"/>
              <a:ext cx="504000" cy="1096032"/>
              <a:chOff x="412477" y="1923922"/>
              <a:chExt cx="634352" cy="1096031"/>
            </a:xfrm>
          </p:grpSpPr>
          <p:grpSp>
            <p:nvGrpSpPr>
              <p:cNvPr id="390" name="Agrupar 389">
                <a:extLst>
                  <a:ext uri="{FF2B5EF4-FFF2-40B4-BE49-F238E27FC236}">
                    <a16:creationId xmlns:a16="http://schemas.microsoft.com/office/drawing/2014/main" id="{C75BADAA-0E9F-1DBB-6B55-964D9848A52D}"/>
                  </a:ext>
                </a:extLst>
              </p:cNvPr>
              <p:cNvGrpSpPr/>
              <p:nvPr/>
            </p:nvGrpSpPr>
            <p:grpSpPr>
              <a:xfrm>
                <a:off x="413229" y="1923922"/>
                <a:ext cx="633600" cy="1096031"/>
                <a:chOff x="2377294" y="1787543"/>
                <a:chExt cx="633600" cy="1096031"/>
              </a:xfrm>
            </p:grpSpPr>
            <p:grpSp>
              <p:nvGrpSpPr>
                <p:cNvPr id="392" name="Agrupar 391">
                  <a:extLst>
                    <a:ext uri="{FF2B5EF4-FFF2-40B4-BE49-F238E27FC236}">
                      <a16:creationId xmlns:a16="http://schemas.microsoft.com/office/drawing/2014/main" id="{79816E6A-C30D-0F61-7FE2-9EB95890D4F8}"/>
                    </a:ext>
                  </a:extLst>
                </p:cNvPr>
                <p:cNvGrpSpPr/>
                <p:nvPr/>
              </p:nvGrpSpPr>
              <p:grpSpPr>
                <a:xfrm>
                  <a:off x="2380690" y="1787543"/>
                  <a:ext cx="624690" cy="1096031"/>
                  <a:chOff x="2380690" y="1698041"/>
                  <a:chExt cx="624690" cy="1096031"/>
                </a:xfrm>
              </p:grpSpPr>
              <p:pic>
                <p:nvPicPr>
                  <p:cNvPr id="396" name="Gráfico 395" descr="Ícone do menu de hambúrguer estrutura de tópicos">
                    <a:extLst>
                      <a:ext uri="{FF2B5EF4-FFF2-40B4-BE49-F238E27FC236}">
                        <a16:creationId xmlns:a16="http://schemas.microsoft.com/office/drawing/2014/main" id="{1304AC31-6D83-662A-BC99-9A0F349948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80690" y="1698041"/>
                    <a:ext cx="624690" cy="335706"/>
                  </a:xfrm>
                  <a:prstGeom prst="rect">
                    <a:avLst/>
                  </a:prstGeom>
                </p:spPr>
              </p:pic>
              <p:pic>
                <p:nvPicPr>
                  <p:cNvPr id="397" name="Gráfico 396" descr="Ícone do menu de hambúrguer estrutura de tópicos">
                    <a:extLst>
                      <a:ext uri="{FF2B5EF4-FFF2-40B4-BE49-F238E27FC236}">
                        <a16:creationId xmlns:a16="http://schemas.microsoft.com/office/drawing/2014/main" id="{2EE9437E-9CBA-B578-4ECD-87475954D4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80690" y="1957279"/>
                    <a:ext cx="624690" cy="335706"/>
                  </a:xfrm>
                  <a:prstGeom prst="rect">
                    <a:avLst/>
                  </a:prstGeom>
                </p:spPr>
              </p:pic>
              <p:pic>
                <p:nvPicPr>
                  <p:cNvPr id="398" name="Gráfico 397" descr="Ícone do menu de hambúrguer estrutura de tópicos">
                    <a:extLst>
                      <a:ext uri="{FF2B5EF4-FFF2-40B4-BE49-F238E27FC236}">
                        <a16:creationId xmlns:a16="http://schemas.microsoft.com/office/drawing/2014/main" id="{B63E8B0C-8020-F7E9-1DCA-515D2D331F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80690" y="2199128"/>
                    <a:ext cx="624690" cy="335706"/>
                  </a:xfrm>
                  <a:prstGeom prst="rect">
                    <a:avLst/>
                  </a:prstGeom>
                </p:spPr>
              </p:pic>
              <p:pic>
                <p:nvPicPr>
                  <p:cNvPr id="399" name="Gráfico 398" descr="Ícone do menu de hambúrguer estrutura de tópicos">
                    <a:extLst>
                      <a:ext uri="{FF2B5EF4-FFF2-40B4-BE49-F238E27FC236}">
                        <a16:creationId xmlns:a16="http://schemas.microsoft.com/office/drawing/2014/main" id="{191AD2AD-BA37-6690-E647-39AF94E3E56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80690" y="2458366"/>
                    <a:ext cx="624690" cy="335706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393" name="Conector reto 392">
                  <a:extLst>
                    <a:ext uri="{FF2B5EF4-FFF2-40B4-BE49-F238E27FC236}">
                      <a16:creationId xmlns:a16="http://schemas.microsoft.com/office/drawing/2014/main" id="{9A21C2B3-A885-E524-B899-4B2FF1BEC0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0690" y="1814513"/>
                  <a:ext cx="0" cy="104400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Conector reto 393">
                  <a:extLst>
                    <a:ext uri="{FF2B5EF4-FFF2-40B4-BE49-F238E27FC236}">
                      <a16:creationId xmlns:a16="http://schemas.microsoft.com/office/drawing/2014/main" id="{94741BBC-ABB0-84B5-BF23-D32A01E293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05380" y="1814513"/>
                  <a:ext cx="0" cy="104400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Conector reto 394">
                  <a:extLst>
                    <a:ext uri="{FF2B5EF4-FFF2-40B4-BE49-F238E27FC236}">
                      <a16:creationId xmlns:a16="http://schemas.microsoft.com/office/drawing/2014/main" id="{C21B1F26-83D9-627F-44F9-6D3F1E0077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694094" y="1497146"/>
                  <a:ext cx="0" cy="63360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1" name="Conector reto 390">
                <a:extLst>
                  <a:ext uri="{FF2B5EF4-FFF2-40B4-BE49-F238E27FC236}">
                    <a16:creationId xmlns:a16="http://schemas.microsoft.com/office/drawing/2014/main" id="{4B0E3E3E-101E-7877-5227-8B0B73DADA5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29277" y="2681765"/>
                <a:ext cx="0" cy="63360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0" name="Agrupar 399">
              <a:extLst>
                <a:ext uri="{FF2B5EF4-FFF2-40B4-BE49-F238E27FC236}">
                  <a16:creationId xmlns:a16="http://schemas.microsoft.com/office/drawing/2014/main" id="{FCACB45B-793B-0071-5446-148BC0DAD2AA}"/>
                </a:ext>
              </a:extLst>
            </p:cNvPr>
            <p:cNvGrpSpPr/>
            <p:nvPr/>
          </p:nvGrpSpPr>
          <p:grpSpPr>
            <a:xfrm rot="5400000">
              <a:off x="9028158" y="4003652"/>
              <a:ext cx="504000" cy="1096032"/>
              <a:chOff x="412477" y="1923922"/>
              <a:chExt cx="634352" cy="1096031"/>
            </a:xfrm>
          </p:grpSpPr>
          <p:grpSp>
            <p:nvGrpSpPr>
              <p:cNvPr id="401" name="Agrupar 400">
                <a:extLst>
                  <a:ext uri="{FF2B5EF4-FFF2-40B4-BE49-F238E27FC236}">
                    <a16:creationId xmlns:a16="http://schemas.microsoft.com/office/drawing/2014/main" id="{46735C36-C934-8B02-49BE-97558F8C8DA8}"/>
                  </a:ext>
                </a:extLst>
              </p:cNvPr>
              <p:cNvGrpSpPr/>
              <p:nvPr/>
            </p:nvGrpSpPr>
            <p:grpSpPr>
              <a:xfrm>
                <a:off x="413229" y="1923922"/>
                <a:ext cx="633600" cy="1096031"/>
                <a:chOff x="2377294" y="1787543"/>
                <a:chExt cx="633600" cy="1096031"/>
              </a:xfrm>
            </p:grpSpPr>
            <p:grpSp>
              <p:nvGrpSpPr>
                <p:cNvPr id="403" name="Agrupar 402">
                  <a:extLst>
                    <a:ext uri="{FF2B5EF4-FFF2-40B4-BE49-F238E27FC236}">
                      <a16:creationId xmlns:a16="http://schemas.microsoft.com/office/drawing/2014/main" id="{D16DD783-EA23-3FFA-A385-A1631C57FC2E}"/>
                    </a:ext>
                  </a:extLst>
                </p:cNvPr>
                <p:cNvGrpSpPr/>
                <p:nvPr/>
              </p:nvGrpSpPr>
              <p:grpSpPr>
                <a:xfrm>
                  <a:off x="2380690" y="1787543"/>
                  <a:ext cx="624690" cy="1096031"/>
                  <a:chOff x="2380690" y="1698041"/>
                  <a:chExt cx="624690" cy="1096031"/>
                </a:xfrm>
              </p:grpSpPr>
              <p:pic>
                <p:nvPicPr>
                  <p:cNvPr id="407" name="Gráfico 406" descr="Ícone do menu de hambúrguer estrutura de tópicos">
                    <a:extLst>
                      <a:ext uri="{FF2B5EF4-FFF2-40B4-BE49-F238E27FC236}">
                        <a16:creationId xmlns:a16="http://schemas.microsoft.com/office/drawing/2014/main" id="{F9BA8540-B6A2-DD4C-4D9C-0561CBFC2AB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80690" y="1698041"/>
                    <a:ext cx="624690" cy="335706"/>
                  </a:xfrm>
                  <a:prstGeom prst="rect">
                    <a:avLst/>
                  </a:prstGeom>
                </p:spPr>
              </p:pic>
              <p:pic>
                <p:nvPicPr>
                  <p:cNvPr id="408" name="Gráfico 407" descr="Ícone do menu de hambúrguer estrutura de tópicos">
                    <a:extLst>
                      <a:ext uri="{FF2B5EF4-FFF2-40B4-BE49-F238E27FC236}">
                        <a16:creationId xmlns:a16="http://schemas.microsoft.com/office/drawing/2014/main" id="{A5CDB58F-33BD-CE66-36B9-D2F151234B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80690" y="1957279"/>
                    <a:ext cx="624690" cy="335706"/>
                  </a:xfrm>
                  <a:prstGeom prst="rect">
                    <a:avLst/>
                  </a:prstGeom>
                </p:spPr>
              </p:pic>
              <p:pic>
                <p:nvPicPr>
                  <p:cNvPr id="409" name="Gráfico 408" descr="Ícone do menu de hambúrguer estrutura de tópicos">
                    <a:extLst>
                      <a:ext uri="{FF2B5EF4-FFF2-40B4-BE49-F238E27FC236}">
                        <a16:creationId xmlns:a16="http://schemas.microsoft.com/office/drawing/2014/main" id="{3B6D2270-7861-C380-E837-8142C0D3CB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80690" y="2199128"/>
                    <a:ext cx="624690" cy="335706"/>
                  </a:xfrm>
                  <a:prstGeom prst="rect">
                    <a:avLst/>
                  </a:prstGeom>
                </p:spPr>
              </p:pic>
              <p:pic>
                <p:nvPicPr>
                  <p:cNvPr id="410" name="Gráfico 409" descr="Ícone do menu de hambúrguer estrutura de tópicos">
                    <a:extLst>
                      <a:ext uri="{FF2B5EF4-FFF2-40B4-BE49-F238E27FC236}">
                        <a16:creationId xmlns:a16="http://schemas.microsoft.com/office/drawing/2014/main" id="{423AF2A8-A38F-2CE1-052F-BF7F3646C8A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80690" y="2458366"/>
                    <a:ext cx="624690" cy="335706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404" name="Conector reto 403">
                  <a:extLst>
                    <a:ext uri="{FF2B5EF4-FFF2-40B4-BE49-F238E27FC236}">
                      <a16:creationId xmlns:a16="http://schemas.microsoft.com/office/drawing/2014/main" id="{E995EF83-910F-4557-B9AB-8C5EC78E7C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0690" y="1814513"/>
                  <a:ext cx="0" cy="104400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Conector reto 404">
                  <a:extLst>
                    <a:ext uri="{FF2B5EF4-FFF2-40B4-BE49-F238E27FC236}">
                      <a16:creationId xmlns:a16="http://schemas.microsoft.com/office/drawing/2014/main" id="{ADD6D648-4E8A-7BB8-C693-AD67EA255A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05380" y="1814513"/>
                  <a:ext cx="0" cy="104400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Conector reto 405">
                  <a:extLst>
                    <a:ext uri="{FF2B5EF4-FFF2-40B4-BE49-F238E27FC236}">
                      <a16:creationId xmlns:a16="http://schemas.microsoft.com/office/drawing/2014/main" id="{91A25B23-A49E-0B62-756A-7EE364E46C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694094" y="1497146"/>
                  <a:ext cx="0" cy="63360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2" name="Conector reto 401">
                <a:extLst>
                  <a:ext uri="{FF2B5EF4-FFF2-40B4-BE49-F238E27FC236}">
                    <a16:creationId xmlns:a16="http://schemas.microsoft.com/office/drawing/2014/main" id="{60FAB2E8-0767-6CE3-DCFF-B135DCB86B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29277" y="2681765"/>
                <a:ext cx="0" cy="63360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1" name="Agrupar 410">
              <a:extLst>
                <a:ext uri="{FF2B5EF4-FFF2-40B4-BE49-F238E27FC236}">
                  <a16:creationId xmlns:a16="http://schemas.microsoft.com/office/drawing/2014/main" id="{A20A4030-91BC-26F9-A4DC-B2F7E7AC7323}"/>
                </a:ext>
              </a:extLst>
            </p:cNvPr>
            <p:cNvGrpSpPr/>
            <p:nvPr/>
          </p:nvGrpSpPr>
          <p:grpSpPr>
            <a:xfrm rot="5400000">
              <a:off x="10795979" y="4733909"/>
              <a:ext cx="504000" cy="1096032"/>
              <a:chOff x="412477" y="1923922"/>
              <a:chExt cx="634352" cy="1096031"/>
            </a:xfrm>
          </p:grpSpPr>
          <p:grpSp>
            <p:nvGrpSpPr>
              <p:cNvPr id="412" name="Agrupar 411">
                <a:extLst>
                  <a:ext uri="{FF2B5EF4-FFF2-40B4-BE49-F238E27FC236}">
                    <a16:creationId xmlns:a16="http://schemas.microsoft.com/office/drawing/2014/main" id="{B0218A50-EBBE-B4F6-7873-186EF1A67B23}"/>
                  </a:ext>
                </a:extLst>
              </p:cNvPr>
              <p:cNvGrpSpPr/>
              <p:nvPr/>
            </p:nvGrpSpPr>
            <p:grpSpPr>
              <a:xfrm>
                <a:off x="413229" y="1923922"/>
                <a:ext cx="633600" cy="1096031"/>
                <a:chOff x="2377294" y="1787543"/>
                <a:chExt cx="633600" cy="1096031"/>
              </a:xfrm>
            </p:grpSpPr>
            <p:grpSp>
              <p:nvGrpSpPr>
                <p:cNvPr id="414" name="Agrupar 413">
                  <a:extLst>
                    <a:ext uri="{FF2B5EF4-FFF2-40B4-BE49-F238E27FC236}">
                      <a16:creationId xmlns:a16="http://schemas.microsoft.com/office/drawing/2014/main" id="{2A9F5D67-826B-5F41-8C76-0F4C4F9ECD3D}"/>
                    </a:ext>
                  </a:extLst>
                </p:cNvPr>
                <p:cNvGrpSpPr/>
                <p:nvPr/>
              </p:nvGrpSpPr>
              <p:grpSpPr>
                <a:xfrm>
                  <a:off x="2380690" y="1787543"/>
                  <a:ext cx="624690" cy="1096031"/>
                  <a:chOff x="2380690" y="1698041"/>
                  <a:chExt cx="624690" cy="1096031"/>
                </a:xfrm>
              </p:grpSpPr>
              <p:pic>
                <p:nvPicPr>
                  <p:cNvPr id="418" name="Gráfico 417" descr="Ícone do menu de hambúrguer estrutura de tópicos">
                    <a:extLst>
                      <a:ext uri="{FF2B5EF4-FFF2-40B4-BE49-F238E27FC236}">
                        <a16:creationId xmlns:a16="http://schemas.microsoft.com/office/drawing/2014/main" id="{B372FD36-54BF-D47B-554D-4CA832AC36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80690" y="1698041"/>
                    <a:ext cx="624690" cy="335706"/>
                  </a:xfrm>
                  <a:prstGeom prst="rect">
                    <a:avLst/>
                  </a:prstGeom>
                </p:spPr>
              </p:pic>
              <p:pic>
                <p:nvPicPr>
                  <p:cNvPr id="419" name="Gráfico 418" descr="Ícone do menu de hambúrguer estrutura de tópicos">
                    <a:extLst>
                      <a:ext uri="{FF2B5EF4-FFF2-40B4-BE49-F238E27FC236}">
                        <a16:creationId xmlns:a16="http://schemas.microsoft.com/office/drawing/2014/main" id="{39F53A79-883F-7416-6588-E865BA03534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80690" y="1957279"/>
                    <a:ext cx="624690" cy="335706"/>
                  </a:xfrm>
                  <a:prstGeom prst="rect">
                    <a:avLst/>
                  </a:prstGeom>
                </p:spPr>
              </p:pic>
              <p:pic>
                <p:nvPicPr>
                  <p:cNvPr id="420" name="Gráfico 419" descr="Ícone do menu de hambúrguer estrutura de tópicos">
                    <a:extLst>
                      <a:ext uri="{FF2B5EF4-FFF2-40B4-BE49-F238E27FC236}">
                        <a16:creationId xmlns:a16="http://schemas.microsoft.com/office/drawing/2014/main" id="{D2A41F7A-BFAE-7D3D-8B83-4001CAD8A3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80690" y="2199128"/>
                    <a:ext cx="624690" cy="335706"/>
                  </a:xfrm>
                  <a:prstGeom prst="rect">
                    <a:avLst/>
                  </a:prstGeom>
                </p:spPr>
              </p:pic>
              <p:pic>
                <p:nvPicPr>
                  <p:cNvPr id="421" name="Gráfico 420" descr="Ícone do menu de hambúrguer estrutura de tópicos">
                    <a:extLst>
                      <a:ext uri="{FF2B5EF4-FFF2-40B4-BE49-F238E27FC236}">
                        <a16:creationId xmlns:a16="http://schemas.microsoft.com/office/drawing/2014/main" id="{424CA677-0D02-1B60-44E9-929B4188C8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80690" y="2458366"/>
                    <a:ext cx="624690" cy="335706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415" name="Conector reto 414">
                  <a:extLst>
                    <a:ext uri="{FF2B5EF4-FFF2-40B4-BE49-F238E27FC236}">
                      <a16:creationId xmlns:a16="http://schemas.microsoft.com/office/drawing/2014/main" id="{E6030167-F6CE-4D93-D116-2006F5DD9A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0690" y="1814513"/>
                  <a:ext cx="0" cy="104400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Conector reto 415">
                  <a:extLst>
                    <a:ext uri="{FF2B5EF4-FFF2-40B4-BE49-F238E27FC236}">
                      <a16:creationId xmlns:a16="http://schemas.microsoft.com/office/drawing/2014/main" id="{96B68E20-21AB-7B90-D63F-5E3747EB44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05380" y="1814513"/>
                  <a:ext cx="0" cy="104400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Conector reto 416">
                  <a:extLst>
                    <a:ext uri="{FF2B5EF4-FFF2-40B4-BE49-F238E27FC236}">
                      <a16:creationId xmlns:a16="http://schemas.microsoft.com/office/drawing/2014/main" id="{89611765-98B3-653C-3523-86021B49D1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694094" y="1497146"/>
                  <a:ext cx="0" cy="63360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3" name="Conector reto 412">
                <a:extLst>
                  <a:ext uri="{FF2B5EF4-FFF2-40B4-BE49-F238E27FC236}">
                    <a16:creationId xmlns:a16="http://schemas.microsoft.com/office/drawing/2014/main" id="{6AED3410-92DD-9FDB-E976-3AC4734EBB7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29277" y="2681765"/>
                <a:ext cx="0" cy="63360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2" name="CaixaDeTexto 421">
              <a:extLst>
                <a:ext uri="{FF2B5EF4-FFF2-40B4-BE49-F238E27FC236}">
                  <a16:creationId xmlns:a16="http://schemas.microsoft.com/office/drawing/2014/main" id="{E238BDFE-0027-277F-2A69-0A7D7BE572E2}"/>
                </a:ext>
              </a:extLst>
            </p:cNvPr>
            <p:cNvSpPr txBox="1"/>
            <p:nvPr/>
          </p:nvSpPr>
          <p:spPr>
            <a:xfrm>
              <a:off x="5317283" y="2712423"/>
              <a:ext cx="1526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Janela móvel W</a:t>
              </a:r>
              <a:r>
                <a:rPr lang="pt-BR" sz="1000" dirty="0"/>
                <a:t>0</a:t>
              </a:r>
              <a:endParaRPr lang="pt-BR" sz="1400" dirty="0"/>
            </a:p>
          </p:txBody>
        </p:sp>
        <p:sp>
          <p:nvSpPr>
            <p:cNvPr id="423" name="CaixaDeTexto 422">
              <a:extLst>
                <a:ext uri="{FF2B5EF4-FFF2-40B4-BE49-F238E27FC236}">
                  <a16:creationId xmlns:a16="http://schemas.microsoft.com/office/drawing/2014/main" id="{8F5C5BA5-58A9-C067-078B-1F720282BFFE}"/>
                </a:ext>
              </a:extLst>
            </p:cNvPr>
            <p:cNvSpPr txBox="1"/>
            <p:nvPr/>
          </p:nvSpPr>
          <p:spPr>
            <a:xfrm>
              <a:off x="5317283" y="2049213"/>
              <a:ext cx="1526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Log de eventos</a:t>
              </a:r>
            </a:p>
          </p:txBody>
        </p:sp>
        <p:sp>
          <p:nvSpPr>
            <p:cNvPr id="424" name="CaixaDeTexto 423">
              <a:extLst>
                <a:ext uri="{FF2B5EF4-FFF2-40B4-BE49-F238E27FC236}">
                  <a16:creationId xmlns:a16="http://schemas.microsoft.com/office/drawing/2014/main" id="{AAA9C27F-83EC-DFD8-6377-540514EA50F3}"/>
                </a:ext>
              </a:extLst>
            </p:cNvPr>
            <p:cNvSpPr txBox="1"/>
            <p:nvPr/>
          </p:nvSpPr>
          <p:spPr>
            <a:xfrm>
              <a:off x="5317283" y="3833895"/>
              <a:ext cx="1526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Janela móvel W</a:t>
              </a:r>
              <a:r>
                <a:rPr lang="pt-BR" sz="1000" dirty="0"/>
                <a:t>2</a:t>
              </a:r>
              <a:endParaRPr lang="pt-BR" sz="1400" dirty="0"/>
            </a:p>
          </p:txBody>
        </p:sp>
        <p:sp>
          <p:nvSpPr>
            <p:cNvPr id="425" name="CaixaDeTexto 424">
              <a:extLst>
                <a:ext uri="{FF2B5EF4-FFF2-40B4-BE49-F238E27FC236}">
                  <a16:creationId xmlns:a16="http://schemas.microsoft.com/office/drawing/2014/main" id="{820DCAA8-D8F0-527D-2E3B-1141B35B9129}"/>
                </a:ext>
              </a:extLst>
            </p:cNvPr>
            <p:cNvSpPr txBox="1"/>
            <p:nvPr/>
          </p:nvSpPr>
          <p:spPr>
            <a:xfrm>
              <a:off x="5317283" y="3273159"/>
              <a:ext cx="1526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Janela móvel W</a:t>
              </a:r>
              <a:r>
                <a:rPr lang="pt-BR" sz="1000" dirty="0"/>
                <a:t>1</a:t>
              </a:r>
              <a:endParaRPr lang="pt-BR" sz="1400" dirty="0"/>
            </a:p>
          </p:txBody>
        </p:sp>
        <p:sp>
          <p:nvSpPr>
            <p:cNvPr id="426" name="CaixaDeTexto 425">
              <a:extLst>
                <a:ext uri="{FF2B5EF4-FFF2-40B4-BE49-F238E27FC236}">
                  <a16:creationId xmlns:a16="http://schemas.microsoft.com/office/drawing/2014/main" id="{1C4EE3A2-011A-287A-B31C-20B1192443AF}"/>
                </a:ext>
              </a:extLst>
            </p:cNvPr>
            <p:cNvSpPr txBox="1"/>
            <p:nvPr/>
          </p:nvSpPr>
          <p:spPr>
            <a:xfrm>
              <a:off x="5317283" y="5127494"/>
              <a:ext cx="1526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Janela móvel </a:t>
              </a:r>
              <a:r>
                <a:rPr lang="pt-BR" sz="1400" dirty="0" err="1"/>
                <a:t>W</a:t>
              </a:r>
              <a:r>
                <a:rPr lang="pt-BR" sz="1000" dirty="0" err="1"/>
                <a:t>n</a:t>
              </a:r>
              <a:endParaRPr lang="pt-BR" sz="1400" dirty="0"/>
            </a:p>
          </p:txBody>
        </p:sp>
        <p:sp>
          <p:nvSpPr>
            <p:cNvPr id="427" name="CaixaDeTexto 426">
              <a:extLst>
                <a:ext uri="{FF2B5EF4-FFF2-40B4-BE49-F238E27FC236}">
                  <a16:creationId xmlns:a16="http://schemas.microsoft.com/office/drawing/2014/main" id="{C64254C0-5701-2CC9-D15B-81A6CADF71C1}"/>
                </a:ext>
              </a:extLst>
            </p:cNvPr>
            <p:cNvSpPr txBox="1"/>
            <p:nvPr/>
          </p:nvSpPr>
          <p:spPr>
            <a:xfrm>
              <a:off x="5317283" y="4394631"/>
              <a:ext cx="1526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Janela móvel W</a:t>
              </a:r>
              <a:r>
                <a:rPr lang="pt-BR" sz="1000" dirty="0"/>
                <a:t>3</a:t>
              </a:r>
              <a:endParaRPr lang="pt-BR" sz="1400" dirty="0"/>
            </a:p>
          </p:txBody>
        </p:sp>
        <p:sp>
          <p:nvSpPr>
            <p:cNvPr id="428" name="CaixaDeTexto 427">
              <a:extLst>
                <a:ext uri="{FF2B5EF4-FFF2-40B4-BE49-F238E27FC236}">
                  <a16:creationId xmlns:a16="http://schemas.microsoft.com/office/drawing/2014/main" id="{F7CE2DA8-3900-9DDB-170D-45858FF4C4FB}"/>
                </a:ext>
              </a:extLst>
            </p:cNvPr>
            <p:cNvSpPr txBox="1"/>
            <p:nvPr/>
          </p:nvSpPr>
          <p:spPr>
            <a:xfrm>
              <a:off x="10001301" y="4721403"/>
              <a:ext cx="3357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...</a:t>
              </a:r>
            </a:p>
          </p:txBody>
        </p:sp>
        <p:cxnSp>
          <p:nvCxnSpPr>
            <p:cNvPr id="432" name="Conector reto 431">
              <a:extLst>
                <a:ext uri="{FF2B5EF4-FFF2-40B4-BE49-F238E27FC236}">
                  <a16:creationId xmlns:a16="http://schemas.microsoft.com/office/drawing/2014/main" id="{8BB2ABD5-5385-0628-B628-97706EF52143}"/>
                </a:ext>
              </a:extLst>
            </p:cNvPr>
            <p:cNvCxnSpPr/>
            <p:nvPr/>
          </p:nvCxnSpPr>
          <p:spPr>
            <a:xfrm>
              <a:off x="5316002" y="2515145"/>
              <a:ext cx="64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3" name="Conector reto 432">
              <a:extLst>
                <a:ext uri="{FF2B5EF4-FFF2-40B4-BE49-F238E27FC236}">
                  <a16:creationId xmlns:a16="http://schemas.microsoft.com/office/drawing/2014/main" id="{CB5B8139-7DAE-6439-40ED-B4A943B41C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05199" y="1858248"/>
              <a:ext cx="3601" cy="37551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9" name="Retângulo: Cantos Arredondados 438">
            <a:extLst>
              <a:ext uri="{FF2B5EF4-FFF2-40B4-BE49-F238E27FC236}">
                <a16:creationId xmlns:a16="http://schemas.microsoft.com/office/drawing/2014/main" id="{CB04FFA1-F046-AB05-0F95-9ED3AEFAED7B}"/>
              </a:ext>
            </a:extLst>
          </p:cNvPr>
          <p:cNvSpPr/>
          <p:nvPr/>
        </p:nvSpPr>
        <p:spPr>
          <a:xfrm>
            <a:off x="6654884" y="1818122"/>
            <a:ext cx="3624437" cy="234959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>
                <a:solidFill>
                  <a:schemeClr val="tx1"/>
                </a:solidFill>
              </a:rPr>
              <a:t>Janelamento do log de eventos</a:t>
            </a:r>
            <a:endParaRPr lang="pt-BR" sz="1801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754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E12770-D545-4368-BABE-5B038490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21</a:t>
            </a:fld>
            <a:endParaRPr lang="pt-BR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52B4CE2B-3A7C-AD1F-BB8E-10CE0E68C57C}"/>
              </a:ext>
            </a:extLst>
          </p:cNvPr>
          <p:cNvSpPr txBox="1">
            <a:spLocks/>
          </p:cNvSpPr>
          <p:nvPr/>
        </p:nvSpPr>
        <p:spPr>
          <a:xfrm>
            <a:off x="372533" y="1142690"/>
            <a:ext cx="11442477" cy="522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9EB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F89A3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0C1D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009EB9"/>
                </a:solidFill>
              </a:rPr>
              <a:t>Visão geral das etapas da abordagem proposta</a:t>
            </a:r>
            <a:endParaRPr lang="pt-BR" b="0" dirty="0">
              <a:solidFill>
                <a:srgbClr val="009EB9"/>
              </a:solidFill>
            </a:endParaRPr>
          </a:p>
        </p:txBody>
      </p:sp>
      <p:pic>
        <p:nvPicPr>
          <p:cNvPr id="7" name="Gráfico 6" descr="Seta: reta com preenchimento sólido">
            <a:extLst>
              <a:ext uri="{FF2B5EF4-FFF2-40B4-BE49-F238E27FC236}">
                <a16:creationId xmlns:a16="http://schemas.microsoft.com/office/drawing/2014/main" id="{CA3C16C4-9B00-00D1-802A-C29EC0377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824294" y="3890386"/>
            <a:ext cx="488118" cy="555932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BE5F6A9-4213-53DB-3057-547A8D1AC797}"/>
              </a:ext>
            </a:extLst>
          </p:cNvPr>
          <p:cNvSpPr/>
          <p:nvPr/>
        </p:nvSpPr>
        <p:spPr>
          <a:xfrm>
            <a:off x="864211" y="3165746"/>
            <a:ext cx="1260000" cy="3240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baseline="-25000" dirty="0">
                <a:solidFill>
                  <a:schemeClr val="tx1"/>
                </a:solidFill>
              </a:rPr>
              <a:t>1. </a:t>
            </a:r>
            <a:r>
              <a:rPr lang="pt-BR" sz="1801" i="1" baseline="-25000" dirty="0">
                <a:solidFill>
                  <a:schemeClr val="tx1"/>
                </a:solidFill>
              </a:rPr>
              <a:t>Log </a:t>
            </a:r>
            <a:r>
              <a:rPr lang="pt-BR" sz="1801" baseline="-25000" dirty="0">
                <a:solidFill>
                  <a:schemeClr val="tx1"/>
                </a:solidFill>
              </a:rPr>
              <a:t>ou</a:t>
            </a:r>
            <a:r>
              <a:rPr lang="pt-BR" sz="1801" i="1" baseline="-25000" dirty="0">
                <a:solidFill>
                  <a:schemeClr val="tx1"/>
                </a:solidFill>
              </a:rPr>
              <a:t> Stream </a:t>
            </a:r>
            <a:r>
              <a:rPr lang="pt-BR" sz="1801" baseline="-25000" dirty="0">
                <a:solidFill>
                  <a:schemeClr val="tx1"/>
                </a:solidFill>
              </a:rPr>
              <a:t>de eventos </a:t>
            </a:r>
          </a:p>
        </p:txBody>
      </p:sp>
      <p:pic>
        <p:nvPicPr>
          <p:cNvPr id="10" name="Gráfico 9" descr="Seta: reta com preenchimento sólido">
            <a:extLst>
              <a:ext uri="{FF2B5EF4-FFF2-40B4-BE49-F238E27FC236}">
                <a16:creationId xmlns:a16="http://schemas.microsoft.com/office/drawing/2014/main" id="{BCE4823D-EED1-C6D9-E3C0-36F55D7AA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152977" y="3890386"/>
            <a:ext cx="488118" cy="555932"/>
          </a:xfrm>
          <a:prstGeom prst="rect">
            <a:avLst/>
          </a:prstGeom>
        </p:spPr>
      </p:pic>
      <p:grpSp>
        <p:nvGrpSpPr>
          <p:cNvPr id="27" name="Agrupar 26">
            <a:extLst>
              <a:ext uri="{FF2B5EF4-FFF2-40B4-BE49-F238E27FC236}">
                <a16:creationId xmlns:a16="http://schemas.microsoft.com/office/drawing/2014/main" id="{629FF4E4-F9FB-1965-E576-621E064C9274}"/>
              </a:ext>
            </a:extLst>
          </p:cNvPr>
          <p:cNvGrpSpPr/>
          <p:nvPr/>
        </p:nvGrpSpPr>
        <p:grpSpPr>
          <a:xfrm>
            <a:off x="3447995" y="3018215"/>
            <a:ext cx="1434796" cy="1514663"/>
            <a:chOff x="3450656" y="2422437"/>
            <a:chExt cx="1434796" cy="1514663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ECC7E9A6-29F0-C064-8F6F-A3D768DF962F}"/>
                </a:ext>
              </a:extLst>
            </p:cNvPr>
            <p:cNvSpPr/>
            <p:nvPr/>
          </p:nvSpPr>
          <p:spPr>
            <a:xfrm>
              <a:off x="3450656" y="2422437"/>
              <a:ext cx="1434796" cy="827334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1" baseline="-25000" dirty="0">
                  <a:solidFill>
                    <a:schemeClr val="tx1"/>
                  </a:solidFill>
                </a:rPr>
                <a:t>3. Representação do processo (estrutura de dados e medidas)</a:t>
              </a:r>
            </a:p>
          </p:txBody>
        </p: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51846113-E713-0A6C-96FF-965DC6ED17EE}"/>
                </a:ext>
              </a:extLst>
            </p:cNvPr>
            <p:cNvGrpSpPr/>
            <p:nvPr/>
          </p:nvGrpSpPr>
          <p:grpSpPr>
            <a:xfrm>
              <a:off x="3683447" y="3282599"/>
              <a:ext cx="975337" cy="654501"/>
              <a:chOff x="5628318" y="576585"/>
              <a:chExt cx="723900" cy="485774"/>
            </a:xfrm>
          </p:grpSpPr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55E6AC27-780C-CBD9-E6D8-C147BF70F2A2}"/>
                  </a:ext>
                </a:extLst>
              </p:cNvPr>
              <p:cNvSpPr/>
              <p:nvPr/>
            </p:nvSpPr>
            <p:spPr>
              <a:xfrm>
                <a:off x="6112957" y="746704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E6B49960-C4DD-BBE2-FA40-656F53AD2642}"/>
                  </a:ext>
                </a:extLst>
              </p:cNvPr>
              <p:cNvSpPr/>
              <p:nvPr/>
            </p:nvSpPr>
            <p:spPr>
              <a:xfrm>
                <a:off x="6112957" y="894060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5F4D807A-15F4-F0F0-73EA-967F19925846}"/>
                  </a:ext>
                </a:extLst>
              </p:cNvPr>
              <p:cNvSpPr/>
              <p:nvPr/>
            </p:nvSpPr>
            <p:spPr>
              <a:xfrm>
                <a:off x="6112957" y="584663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07C8E184-FB7F-C8E5-8FDE-8D65772DCB72}"/>
                  </a:ext>
                </a:extLst>
              </p:cNvPr>
              <p:cNvSpPr/>
              <p:nvPr/>
            </p:nvSpPr>
            <p:spPr>
              <a:xfrm>
                <a:off x="5873696" y="746704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63A0789F-C14A-0FBF-1715-0CB4980613BC}"/>
                  </a:ext>
                </a:extLst>
              </p:cNvPr>
              <p:cNvSpPr/>
              <p:nvPr/>
            </p:nvSpPr>
            <p:spPr>
              <a:xfrm>
                <a:off x="5873696" y="894060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C859E0DE-9B1A-9DA2-75D2-3E51FCE3498D}"/>
                  </a:ext>
                </a:extLst>
              </p:cNvPr>
              <p:cNvSpPr/>
              <p:nvPr/>
            </p:nvSpPr>
            <p:spPr>
              <a:xfrm>
                <a:off x="5873696" y="584663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D5C782A7-FD6A-8A83-355D-7723CFBAA4DA}"/>
                  </a:ext>
                </a:extLst>
              </p:cNvPr>
              <p:cNvSpPr/>
              <p:nvPr/>
            </p:nvSpPr>
            <p:spPr>
              <a:xfrm>
                <a:off x="5645096" y="746704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24DF17A9-E9E0-3CE4-07E9-8331F2D4B53A}"/>
                  </a:ext>
                </a:extLst>
              </p:cNvPr>
              <p:cNvSpPr/>
              <p:nvPr/>
            </p:nvSpPr>
            <p:spPr>
              <a:xfrm>
                <a:off x="5645096" y="894060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1C0F86B3-5DC6-8680-1230-CBB7EF7A9939}"/>
                  </a:ext>
                </a:extLst>
              </p:cNvPr>
              <p:cNvSpPr/>
              <p:nvPr/>
            </p:nvSpPr>
            <p:spPr>
              <a:xfrm>
                <a:off x="5645096" y="584663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48" name="Gráfico 115" descr="Tabela estrutura de tópicos">
                <a:extLst>
                  <a:ext uri="{FF2B5EF4-FFF2-40B4-BE49-F238E27FC236}">
                    <a16:creationId xmlns:a16="http://schemas.microsoft.com/office/drawing/2014/main" id="{FB3887C2-16F8-2623-A10F-34B2F86E3772}"/>
                  </a:ext>
                </a:extLst>
              </p:cNvPr>
              <p:cNvSpPr/>
              <p:nvPr/>
            </p:nvSpPr>
            <p:spPr>
              <a:xfrm>
                <a:off x="5628318" y="576585"/>
                <a:ext cx="723900" cy="485774"/>
              </a:xfrm>
              <a:custGeom>
                <a:avLst/>
                <a:gdLst>
                  <a:gd name="connsiteX0" fmla="*/ 0 w 723900"/>
                  <a:gd name="connsiteY0" fmla="*/ 485775 h 485775"/>
                  <a:gd name="connsiteX1" fmla="*/ 723900 w 723900"/>
                  <a:gd name="connsiteY1" fmla="*/ 485775 h 485775"/>
                  <a:gd name="connsiteX2" fmla="*/ 723900 w 723900"/>
                  <a:gd name="connsiteY2" fmla="*/ 0 h 485775"/>
                  <a:gd name="connsiteX3" fmla="*/ 0 w 723900"/>
                  <a:gd name="connsiteY3" fmla="*/ 0 h 485775"/>
                  <a:gd name="connsiteX4" fmla="*/ 19050 w 723900"/>
                  <a:gd name="connsiteY4" fmla="*/ 466725 h 485775"/>
                  <a:gd name="connsiteX5" fmla="*/ 19050 w 723900"/>
                  <a:gd name="connsiteY5" fmla="*/ 333375 h 485775"/>
                  <a:gd name="connsiteX6" fmla="*/ 238125 w 723900"/>
                  <a:gd name="connsiteY6" fmla="*/ 333375 h 485775"/>
                  <a:gd name="connsiteX7" fmla="*/ 238125 w 723900"/>
                  <a:gd name="connsiteY7" fmla="*/ 466725 h 485775"/>
                  <a:gd name="connsiteX8" fmla="*/ 466725 w 723900"/>
                  <a:gd name="connsiteY8" fmla="*/ 180975 h 485775"/>
                  <a:gd name="connsiteX9" fmla="*/ 466725 w 723900"/>
                  <a:gd name="connsiteY9" fmla="*/ 314325 h 485775"/>
                  <a:gd name="connsiteX10" fmla="*/ 257175 w 723900"/>
                  <a:gd name="connsiteY10" fmla="*/ 314325 h 485775"/>
                  <a:gd name="connsiteX11" fmla="*/ 257175 w 723900"/>
                  <a:gd name="connsiteY11" fmla="*/ 180975 h 485775"/>
                  <a:gd name="connsiteX12" fmla="*/ 257175 w 723900"/>
                  <a:gd name="connsiteY12" fmla="*/ 161925 h 485775"/>
                  <a:gd name="connsiteX13" fmla="*/ 257175 w 723900"/>
                  <a:gd name="connsiteY13" fmla="*/ 19050 h 485775"/>
                  <a:gd name="connsiteX14" fmla="*/ 466725 w 723900"/>
                  <a:gd name="connsiteY14" fmla="*/ 19050 h 485775"/>
                  <a:gd name="connsiteX15" fmla="*/ 466725 w 723900"/>
                  <a:gd name="connsiteY15" fmla="*/ 161925 h 485775"/>
                  <a:gd name="connsiteX16" fmla="*/ 485775 w 723900"/>
                  <a:gd name="connsiteY16" fmla="*/ 180975 h 485775"/>
                  <a:gd name="connsiteX17" fmla="*/ 704850 w 723900"/>
                  <a:gd name="connsiteY17" fmla="*/ 180975 h 485775"/>
                  <a:gd name="connsiteX18" fmla="*/ 704850 w 723900"/>
                  <a:gd name="connsiteY18" fmla="*/ 314325 h 485775"/>
                  <a:gd name="connsiteX19" fmla="*/ 485775 w 723900"/>
                  <a:gd name="connsiteY19" fmla="*/ 314325 h 485775"/>
                  <a:gd name="connsiteX20" fmla="*/ 238125 w 723900"/>
                  <a:gd name="connsiteY20" fmla="*/ 314325 h 485775"/>
                  <a:gd name="connsiteX21" fmla="*/ 19050 w 723900"/>
                  <a:gd name="connsiteY21" fmla="*/ 314325 h 485775"/>
                  <a:gd name="connsiteX22" fmla="*/ 19050 w 723900"/>
                  <a:gd name="connsiteY22" fmla="*/ 180975 h 485775"/>
                  <a:gd name="connsiteX23" fmla="*/ 238125 w 723900"/>
                  <a:gd name="connsiteY23" fmla="*/ 180975 h 485775"/>
                  <a:gd name="connsiteX24" fmla="*/ 257175 w 723900"/>
                  <a:gd name="connsiteY24" fmla="*/ 466725 h 485775"/>
                  <a:gd name="connsiteX25" fmla="*/ 257175 w 723900"/>
                  <a:gd name="connsiteY25" fmla="*/ 333375 h 485775"/>
                  <a:gd name="connsiteX26" fmla="*/ 466725 w 723900"/>
                  <a:gd name="connsiteY26" fmla="*/ 333375 h 485775"/>
                  <a:gd name="connsiteX27" fmla="*/ 466725 w 723900"/>
                  <a:gd name="connsiteY27" fmla="*/ 466725 h 485775"/>
                  <a:gd name="connsiteX28" fmla="*/ 485775 w 723900"/>
                  <a:gd name="connsiteY28" fmla="*/ 466725 h 485775"/>
                  <a:gd name="connsiteX29" fmla="*/ 485775 w 723900"/>
                  <a:gd name="connsiteY29" fmla="*/ 333375 h 485775"/>
                  <a:gd name="connsiteX30" fmla="*/ 704850 w 723900"/>
                  <a:gd name="connsiteY30" fmla="*/ 333375 h 485775"/>
                  <a:gd name="connsiteX31" fmla="*/ 704850 w 723900"/>
                  <a:gd name="connsiteY31" fmla="*/ 466725 h 485775"/>
                  <a:gd name="connsiteX32" fmla="*/ 704850 w 723900"/>
                  <a:gd name="connsiteY32" fmla="*/ 161925 h 485775"/>
                  <a:gd name="connsiteX33" fmla="*/ 485775 w 723900"/>
                  <a:gd name="connsiteY33" fmla="*/ 161925 h 485775"/>
                  <a:gd name="connsiteX34" fmla="*/ 485775 w 723900"/>
                  <a:gd name="connsiteY34" fmla="*/ 19050 h 485775"/>
                  <a:gd name="connsiteX35" fmla="*/ 704850 w 723900"/>
                  <a:gd name="connsiteY35" fmla="*/ 19050 h 485775"/>
                  <a:gd name="connsiteX36" fmla="*/ 238125 w 723900"/>
                  <a:gd name="connsiteY36" fmla="*/ 19050 h 485775"/>
                  <a:gd name="connsiteX37" fmla="*/ 238125 w 723900"/>
                  <a:gd name="connsiteY37" fmla="*/ 161925 h 485775"/>
                  <a:gd name="connsiteX38" fmla="*/ 19050 w 723900"/>
                  <a:gd name="connsiteY38" fmla="*/ 161925 h 485775"/>
                  <a:gd name="connsiteX39" fmla="*/ 19050 w 723900"/>
                  <a:gd name="connsiteY39" fmla="*/ 19050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23900" h="485775">
                    <a:moveTo>
                      <a:pt x="0" y="485775"/>
                    </a:moveTo>
                    <a:lnTo>
                      <a:pt x="723900" y="485775"/>
                    </a:lnTo>
                    <a:lnTo>
                      <a:pt x="723900" y="0"/>
                    </a:lnTo>
                    <a:lnTo>
                      <a:pt x="0" y="0"/>
                    </a:lnTo>
                    <a:close/>
                    <a:moveTo>
                      <a:pt x="19050" y="466725"/>
                    </a:moveTo>
                    <a:lnTo>
                      <a:pt x="19050" y="333375"/>
                    </a:lnTo>
                    <a:lnTo>
                      <a:pt x="238125" y="333375"/>
                    </a:lnTo>
                    <a:lnTo>
                      <a:pt x="238125" y="466725"/>
                    </a:lnTo>
                    <a:close/>
                    <a:moveTo>
                      <a:pt x="466725" y="180975"/>
                    </a:moveTo>
                    <a:lnTo>
                      <a:pt x="466725" y="314325"/>
                    </a:lnTo>
                    <a:lnTo>
                      <a:pt x="257175" y="314325"/>
                    </a:lnTo>
                    <a:lnTo>
                      <a:pt x="257175" y="180975"/>
                    </a:lnTo>
                    <a:close/>
                    <a:moveTo>
                      <a:pt x="257175" y="161925"/>
                    </a:moveTo>
                    <a:lnTo>
                      <a:pt x="257175" y="19050"/>
                    </a:lnTo>
                    <a:lnTo>
                      <a:pt x="466725" y="19050"/>
                    </a:lnTo>
                    <a:lnTo>
                      <a:pt x="466725" y="161925"/>
                    </a:lnTo>
                    <a:close/>
                    <a:moveTo>
                      <a:pt x="485775" y="180975"/>
                    </a:moveTo>
                    <a:lnTo>
                      <a:pt x="704850" y="180975"/>
                    </a:lnTo>
                    <a:lnTo>
                      <a:pt x="704850" y="314325"/>
                    </a:lnTo>
                    <a:lnTo>
                      <a:pt x="485775" y="314325"/>
                    </a:lnTo>
                    <a:close/>
                    <a:moveTo>
                      <a:pt x="238125" y="314325"/>
                    </a:moveTo>
                    <a:lnTo>
                      <a:pt x="19050" y="314325"/>
                    </a:lnTo>
                    <a:lnTo>
                      <a:pt x="19050" y="180975"/>
                    </a:lnTo>
                    <a:lnTo>
                      <a:pt x="238125" y="180975"/>
                    </a:lnTo>
                    <a:close/>
                    <a:moveTo>
                      <a:pt x="257175" y="466725"/>
                    </a:moveTo>
                    <a:lnTo>
                      <a:pt x="257175" y="333375"/>
                    </a:lnTo>
                    <a:lnTo>
                      <a:pt x="466725" y="333375"/>
                    </a:lnTo>
                    <a:lnTo>
                      <a:pt x="466725" y="466725"/>
                    </a:lnTo>
                    <a:close/>
                    <a:moveTo>
                      <a:pt x="485775" y="466725"/>
                    </a:moveTo>
                    <a:lnTo>
                      <a:pt x="485775" y="333375"/>
                    </a:lnTo>
                    <a:lnTo>
                      <a:pt x="704850" y="333375"/>
                    </a:lnTo>
                    <a:lnTo>
                      <a:pt x="704850" y="466725"/>
                    </a:lnTo>
                    <a:close/>
                    <a:moveTo>
                      <a:pt x="704850" y="161925"/>
                    </a:moveTo>
                    <a:lnTo>
                      <a:pt x="485775" y="161925"/>
                    </a:lnTo>
                    <a:lnTo>
                      <a:pt x="485775" y="19050"/>
                    </a:lnTo>
                    <a:lnTo>
                      <a:pt x="704850" y="19050"/>
                    </a:lnTo>
                    <a:close/>
                    <a:moveTo>
                      <a:pt x="238125" y="19050"/>
                    </a:moveTo>
                    <a:lnTo>
                      <a:pt x="238125" y="161925"/>
                    </a:lnTo>
                    <a:lnTo>
                      <a:pt x="19050" y="161925"/>
                    </a:lnTo>
                    <a:lnTo>
                      <a:pt x="19050" y="1905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1801" dirty="0"/>
              </a:p>
            </p:txBody>
          </p:sp>
        </p:grpSp>
      </p:grp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B3BDD949-3AA4-B67C-78E4-713E4062F7A2}"/>
              </a:ext>
            </a:extLst>
          </p:cNvPr>
          <p:cNvSpPr/>
          <p:nvPr/>
        </p:nvSpPr>
        <p:spPr>
          <a:xfrm>
            <a:off x="1998580" y="3139462"/>
            <a:ext cx="1260000" cy="3240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baseline="-25000" dirty="0">
                <a:solidFill>
                  <a:schemeClr val="tx1"/>
                </a:solidFill>
              </a:rPr>
              <a:t>2. Estratégia de janelamento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F562825B-CB15-B99A-B09C-1D71FA0B8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7004" y="3625698"/>
            <a:ext cx="966739" cy="12780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18717E0C-69FB-F0C2-C1FB-9C76F31C3F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7989" y="3625698"/>
            <a:ext cx="384498" cy="1278000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C502CC28-A403-4728-8003-106650759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59A3BF6-D4C2-83B8-4CCF-9C791D2A6BC5}"/>
              </a:ext>
            </a:extLst>
          </p:cNvPr>
          <p:cNvSpPr/>
          <p:nvPr/>
        </p:nvSpPr>
        <p:spPr>
          <a:xfrm>
            <a:off x="2078748" y="2838768"/>
            <a:ext cx="2897112" cy="2307956"/>
          </a:xfrm>
          <a:prstGeom prst="rect">
            <a:avLst/>
          </a:prstGeom>
          <a:noFill/>
          <a:ln w="38100">
            <a:solidFill>
              <a:srgbClr val="009EB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61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E12770-D545-4368-BABE-5B038490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22</a:t>
            </a:fld>
            <a:endParaRPr lang="pt-BR"/>
          </a:p>
        </p:txBody>
      </p:sp>
      <p:sp>
        <p:nvSpPr>
          <p:cNvPr id="290" name="Título 289">
            <a:extLst>
              <a:ext uri="{FF2B5EF4-FFF2-40B4-BE49-F238E27FC236}">
                <a16:creationId xmlns:a16="http://schemas.microsoft.com/office/drawing/2014/main" id="{D9058B55-AABC-B43D-9552-B1AC9CE2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Proposta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F4BDAEAF-5630-3824-029D-E42D318E3E4A}"/>
              </a:ext>
            </a:extLst>
          </p:cNvPr>
          <p:cNvSpPr txBox="1">
            <a:spLocks/>
          </p:cNvSpPr>
          <p:nvPr/>
        </p:nvSpPr>
        <p:spPr>
          <a:xfrm>
            <a:off x="372533" y="1142690"/>
            <a:ext cx="11442477" cy="522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9EB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F89A3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0C1D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009EB9"/>
                </a:solidFill>
              </a:rPr>
              <a:t>Estratégia de janelamento e instanciação de matrizes</a:t>
            </a:r>
            <a:endParaRPr lang="pt-BR" b="0" dirty="0">
              <a:solidFill>
                <a:srgbClr val="009EB9"/>
              </a:solidFill>
            </a:endParaRPr>
          </a:p>
        </p:txBody>
      </p:sp>
      <p:sp>
        <p:nvSpPr>
          <p:cNvPr id="288" name="Retângulo: Cantos Arredondados 287">
            <a:extLst>
              <a:ext uri="{FF2B5EF4-FFF2-40B4-BE49-F238E27FC236}">
                <a16:creationId xmlns:a16="http://schemas.microsoft.com/office/drawing/2014/main" id="{2D151C5B-298F-C72C-B676-570BD2A44322}"/>
              </a:ext>
            </a:extLst>
          </p:cNvPr>
          <p:cNvSpPr/>
          <p:nvPr/>
        </p:nvSpPr>
        <p:spPr>
          <a:xfrm>
            <a:off x="1887478" y="2030133"/>
            <a:ext cx="5366756" cy="234959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>
                <a:solidFill>
                  <a:schemeClr val="tx1"/>
                </a:solidFill>
              </a:rPr>
              <a:t>Estratégia de janelamento com janela de referência fixa</a:t>
            </a:r>
            <a:endParaRPr lang="pt-BR" sz="1801" baseline="-25000" dirty="0">
              <a:solidFill>
                <a:schemeClr val="tx1"/>
              </a:solidFill>
            </a:endParaRPr>
          </a:p>
        </p:txBody>
      </p:sp>
      <p:grpSp>
        <p:nvGrpSpPr>
          <p:cNvPr id="362" name="Agrupar 361">
            <a:extLst>
              <a:ext uri="{FF2B5EF4-FFF2-40B4-BE49-F238E27FC236}">
                <a16:creationId xmlns:a16="http://schemas.microsoft.com/office/drawing/2014/main" id="{70B3789E-A4DE-B7BB-C068-E79934F5CA74}"/>
              </a:ext>
            </a:extLst>
          </p:cNvPr>
          <p:cNvGrpSpPr/>
          <p:nvPr/>
        </p:nvGrpSpPr>
        <p:grpSpPr>
          <a:xfrm>
            <a:off x="1401331" y="2347188"/>
            <a:ext cx="6480000" cy="3755152"/>
            <a:chOff x="5316002" y="1858248"/>
            <a:chExt cx="6480000" cy="3755152"/>
          </a:xfrm>
        </p:grpSpPr>
        <p:grpSp>
          <p:nvGrpSpPr>
            <p:cNvPr id="381" name="Agrupar 380">
              <a:extLst>
                <a:ext uri="{FF2B5EF4-FFF2-40B4-BE49-F238E27FC236}">
                  <a16:creationId xmlns:a16="http://schemas.microsoft.com/office/drawing/2014/main" id="{C9D8AE59-B153-131B-09BB-B20845BFF192}"/>
                </a:ext>
              </a:extLst>
            </p:cNvPr>
            <p:cNvGrpSpPr/>
            <p:nvPr/>
          </p:nvGrpSpPr>
          <p:grpSpPr>
            <a:xfrm rot="5400000">
              <a:off x="7262546" y="2316919"/>
              <a:ext cx="504000" cy="1096032"/>
              <a:chOff x="412477" y="1923922"/>
              <a:chExt cx="634352" cy="1096031"/>
            </a:xfrm>
          </p:grpSpPr>
          <p:grpSp>
            <p:nvGrpSpPr>
              <p:cNvPr id="460" name="Agrupar 459">
                <a:extLst>
                  <a:ext uri="{FF2B5EF4-FFF2-40B4-BE49-F238E27FC236}">
                    <a16:creationId xmlns:a16="http://schemas.microsoft.com/office/drawing/2014/main" id="{21097B12-E244-F839-7C5A-19D1A7E94A0E}"/>
                  </a:ext>
                </a:extLst>
              </p:cNvPr>
              <p:cNvGrpSpPr/>
              <p:nvPr/>
            </p:nvGrpSpPr>
            <p:grpSpPr>
              <a:xfrm>
                <a:off x="413229" y="1923922"/>
                <a:ext cx="633600" cy="1096031"/>
                <a:chOff x="2377294" y="1787543"/>
                <a:chExt cx="633600" cy="1096031"/>
              </a:xfrm>
            </p:grpSpPr>
            <p:grpSp>
              <p:nvGrpSpPr>
                <p:cNvPr id="462" name="Agrupar 461">
                  <a:extLst>
                    <a:ext uri="{FF2B5EF4-FFF2-40B4-BE49-F238E27FC236}">
                      <a16:creationId xmlns:a16="http://schemas.microsoft.com/office/drawing/2014/main" id="{B21920B6-A40D-A44D-D4EC-AEEA025130B9}"/>
                    </a:ext>
                  </a:extLst>
                </p:cNvPr>
                <p:cNvGrpSpPr/>
                <p:nvPr/>
              </p:nvGrpSpPr>
              <p:grpSpPr>
                <a:xfrm>
                  <a:off x="2380690" y="1787543"/>
                  <a:ext cx="624690" cy="1096031"/>
                  <a:chOff x="2380690" y="1698041"/>
                  <a:chExt cx="624690" cy="1096031"/>
                </a:xfrm>
              </p:grpSpPr>
              <p:pic>
                <p:nvPicPr>
                  <p:cNvPr id="466" name="Gráfico 465" descr="Ícone do menu de hambúrguer estrutura de tópicos">
                    <a:extLst>
                      <a:ext uri="{FF2B5EF4-FFF2-40B4-BE49-F238E27FC236}">
                        <a16:creationId xmlns:a16="http://schemas.microsoft.com/office/drawing/2014/main" id="{BF552AE9-8116-157D-F1C9-430BD8C75DB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80690" y="1698041"/>
                    <a:ext cx="624690" cy="335706"/>
                  </a:xfrm>
                  <a:prstGeom prst="rect">
                    <a:avLst/>
                  </a:prstGeom>
                </p:spPr>
              </p:pic>
              <p:pic>
                <p:nvPicPr>
                  <p:cNvPr id="467" name="Gráfico 466" descr="Ícone do menu de hambúrguer estrutura de tópicos">
                    <a:extLst>
                      <a:ext uri="{FF2B5EF4-FFF2-40B4-BE49-F238E27FC236}">
                        <a16:creationId xmlns:a16="http://schemas.microsoft.com/office/drawing/2014/main" id="{0B29BB82-975F-0643-CB37-75E8312D57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80690" y="1957279"/>
                    <a:ext cx="624690" cy="335706"/>
                  </a:xfrm>
                  <a:prstGeom prst="rect">
                    <a:avLst/>
                  </a:prstGeom>
                </p:spPr>
              </p:pic>
              <p:pic>
                <p:nvPicPr>
                  <p:cNvPr id="468" name="Gráfico 467" descr="Ícone do menu de hambúrguer estrutura de tópicos">
                    <a:extLst>
                      <a:ext uri="{FF2B5EF4-FFF2-40B4-BE49-F238E27FC236}">
                        <a16:creationId xmlns:a16="http://schemas.microsoft.com/office/drawing/2014/main" id="{AD1EC2C9-4061-95C9-765E-0AB4587CFE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80690" y="2199128"/>
                    <a:ext cx="624690" cy="335706"/>
                  </a:xfrm>
                  <a:prstGeom prst="rect">
                    <a:avLst/>
                  </a:prstGeom>
                </p:spPr>
              </p:pic>
              <p:pic>
                <p:nvPicPr>
                  <p:cNvPr id="469" name="Gráfico 468" descr="Ícone do menu de hambúrguer estrutura de tópicos">
                    <a:extLst>
                      <a:ext uri="{FF2B5EF4-FFF2-40B4-BE49-F238E27FC236}">
                        <a16:creationId xmlns:a16="http://schemas.microsoft.com/office/drawing/2014/main" id="{80329F75-86C1-3ABE-B329-A8DDA15AB3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80690" y="2458366"/>
                    <a:ext cx="624690" cy="335706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463" name="Conector reto 462">
                  <a:extLst>
                    <a:ext uri="{FF2B5EF4-FFF2-40B4-BE49-F238E27FC236}">
                      <a16:creationId xmlns:a16="http://schemas.microsoft.com/office/drawing/2014/main" id="{056B77F7-D4B9-1CE6-AE1A-10937C9A12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0690" y="1814513"/>
                  <a:ext cx="0" cy="104400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4" name="Conector reto 463">
                  <a:extLst>
                    <a:ext uri="{FF2B5EF4-FFF2-40B4-BE49-F238E27FC236}">
                      <a16:creationId xmlns:a16="http://schemas.microsoft.com/office/drawing/2014/main" id="{24C1B00D-3846-4566-B6F8-CCD0D67E8D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05380" y="1814513"/>
                  <a:ext cx="0" cy="104400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Conector reto 464">
                  <a:extLst>
                    <a:ext uri="{FF2B5EF4-FFF2-40B4-BE49-F238E27FC236}">
                      <a16:creationId xmlns:a16="http://schemas.microsoft.com/office/drawing/2014/main" id="{95FE60FE-0816-3410-1D87-CC0CC05950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694094" y="1497146"/>
                  <a:ext cx="0" cy="63360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1" name="Conector reto 460">
                <a:extLst>
                  <a:ext uri="{FF2B5EF4-FFF2-40B4-BE49-F238E27FC236}">
                    <a16:creationId xmlns:a16="http://schemas.microsoft.com/office/drawing/2014/main" id="{60A8D5E3-5EE2-4939-68FA-178BBA8617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29277" y="2681765"/>
                <a:ext cx="0" cy="63360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2" name="Agrupar 381">
              <a:extLst>
                <a:ext uri="{FF2B5EF4-FFF2-40B4-BE49-F238E27FC236}">
                  <a16:creationId xmlns:a16="http://schemas.microsoft.com/office/drawing/2014/main" id="{E44BD310-92F8-9E96-8C9A-10845A690661}"/>
                </a:ext>
              </a:extLst>
            </p:cNvPr>
            <p:cNvGrpSpPr/>
            <p:nvPr/>
          </p:nvGrpSpPr>
          <p:grpSpPr>
            <a:xfrm>
              <a:off x="6966529" y="1924400"/>
              <a:ext cx="4657981" cy="504000"/>
              <a:chOff x="6966529" y="1886300"/>
              <a:chExt cx="4657981" cy="633600"/>
            </a:xfrm>
          </p:grpSpPr>
          <p:grpSp>
            <p:nvGrpSpPr>
              <p:cNvPr id="436" name="Agrupar 435">
                <a:extLst>
                  <a:ext uri="{FF2B5EF4-FFF2-40B4-BE49-F238E27FC236}">
                    <a16:creationId xmlns:a16="http://schemas.microsoft.com/office/drawing/2014/main" id="{3B03ED8C-DDA7-BDBD-0243-BECB339FA129}"/>
                  </a:ext>
                </a:extLst>
              </p:cNvPr>
              <p:cNvGrpSpPr/>
              <p:nvPr/>
            </p:nvGrpSpPr>
            <p:grpSpPr>
              <a:xfrm rot="16200000">
                <a:off x="7455927" y="1402417"/>
                <a:ext cx="624690" cy="1603485"/>
                <a:chOff x="2380690" y="1698041"/>
                <a:chExt cx="624690" cy="1603484"/>
              </a:xfrm>
            </p:grpSpPr>
            <p:pic>
              <p:nvPicPr>
                <p:cNvPr id="454" name="Gráfico 453" descr="Ícone do menu de hambúrguer estrutura de tópicos">
                  <a:extLst>
                    <a:ext uri="{FF2B5EF4-FFF2-40B4-BE49-F238E27FC236}">
                      <a16:creationId xmlns:a16="http://schemas.microsoft.com/office/drawing/2014/main" id="{0A206F1F-692F-F582-ED14-2855D9A7F1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0690" y="1698041"/>
                  <a:ext cx="624690" cy="335706"/>
                </a:xfrm>
                <a:prstGeom prst="rect">
                  <a:avLst/>
                </a:prstGeom>
              </p:spPr>
            </p:pic>
            <p:pic>
              <p:nvPicPr>
                <p:cNvPr id="455" name="Gráfico 454" descr="Ícone do menu de hambúrguer estrutura de tópicos">
                  <a:extLst>
                    <a:ext uri="{FF2B5EF4-FFF2-40B4-BE49-F238E27FC236}">
                      <a16:creationId xmlns:a16="http://schemas.microsoft.com/office/drawing/2014/main" id="{5B00C5E3-51BE-529B-F5F7-2822D8754C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0690" y="1957279"/>
                  <a:ext cx="624690" cy="335706"/>
                </a:xfrm>
                <a:prstGeom prst="rect">
                  <a:avLst/>
                </a:prstGeom>
              </p:spPr>
            </p:pic>
            <p:pic>
              <p:nvPicPr>
                <p:cNvPr id="456" name="Gráfico 455" descr="Ícone do menu de hambúrguer estrutura de tópicos">
                  <a:extLst>
                    <a:ext uri="{FF2B5EF4-FFF2-40B4-BE49-F238E27FC236}">
                      <a16:creationId xmlns:a16="http://schemas.microsoft.com/office/drawing/2014/main" id="{7DF83D01-DCE9-D29A-FD2E-D6A381145B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0690" y="2199128"/>
                  <a:ext cx="624690" cy="335706"/>
                </a:xfrm>
                <a:prstGeom prst="rect">
                  <a:avLst/>
                </a:prstGeom>
              </p:spPr>
            </p:pic>
            <p:pic>
              <p:nvPicPr>
                <p:cNvPr id="457" name="Gráfico 456" descr="Ícone do menu de hambúrguer estrutura de tópicos">
                  <a:extLst>
                    <a:ext uri="{FF2B5EF4-FFF2-40B4-BE49-F238E27FC236}">
                      <a16:creationId xmlns:a16="http://schemas.microsoft.com/office/drawing/2014/main" id="{55C9B179-4C81-BFE6-1F26-6F477771D2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0690" y="2458366"/>
                  <a:ext cx="624690" cy="335706"/>
                </a:xfrm>
                <a:prstGeom prst="rect">
                  <a:avLst/>
                </a:prstGeom>
              </p:spPr>
            </p:pic>
            <p:pic>
              <p:nvPicPr>
                <p:cNvPr id="458" name="Gráfico 457" descr="Ícone do menu de hambúrguer estrutura de tópicos">
                  <a:extLst>
                    <a:ext uri="{FF2B5EF4-FFF2-40B4-BE49-F238E27FC236}">
                      <a16:creationId xmlns:a16="http://schemas.microsoft.com/office/drawing/2014/main" id="{AA328A8B-D763-D8E5-6DC0-7B051DD01F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0690" y="2706581"/>
                  <a:ext cx="624690" cy="335706"/>
                </a:xfrm>
                <a:prstGeom prst="rect">
                  <a:avLst/>
                </a:prstGeom>
              </p:spPr>
            </p:pic>
            <p:pic>
              <p:nvPicPr>
                <p:cNvPr id="459" name="Gráfico 458" descr="Ícone do menu de hambúrguer estrutura de tópicos">
                  <a:extLst>
                    <a:ext uri="{FF2B5EF4-FFF2-40B4-BE49-F238E27FC236}">
                      <a16:creationId xmlns:a16="http://schemas.microsoft.com/office/drawing/2014/main" id="{9D2C6590-480D-35DD-5136-BF6187DD02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0690" y="2965819"/>
                  <a:ext cx="624690" cy="335706"/>
                </a:xfrm>
                <a:prstGeom prst="rect">
                  <a:avLst/>
                </a:prstGeom>
              </p:spPr>
            </p:pic>
          </p:grpSp>
          <p:cxnSp>
            <p:nvCxnSpPr>
              <p:cNvPr id="437" name="Conector reto 436">
                <a:extLst>
                  <a:ext uri="{FF2B5EF4-FFF2-40B4-BE49-F238E27FC236}">
                    <a16:creationId xmlns:a16="http://schemas.microsoft.com/office/drawing/2014/main" id="{65A5EB18-1AF3-43C3-8E99-D7516B10917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297498" y="215681"/>
                <a:ext cx="0" cy="460800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8" name="Conector reto 437">
                <a:extLst>
                  <a:ext uri="{FF2B5EF4-FFF2-40B4-BE49-F238E27FC236}">
                    <a16:creationId xmlns:a16="http://schemas.microsoft.com/office/drawing/2014/main" id="{7CD1C20B-9F08-94BE-393A-09A72BC1662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297498" y="-409009"/>
                <a:ext cx="0" cy="460800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9" name="Conector reto 438">
                <a:extLst>
                  <a:ext uri="{FF2B5EF4-FFF2-40B4-BE49-F238E27FC236}">
                    <a16:creationId xmlns:a16="http://schemas.microsoft.com/office/drawing/2014/main" id="{41475387-2F42-AFE1-CE28-2CD9807779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2933" y="1886300"/>
                <a:ext cx="0" cy="63360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40" name="Agrupar 439">
                <a:extLst>
                  <a:ext uri="{FF2B5EF4-FFF2-40B4-BE49-F238E27FC236}">
                    <a16:creationId xmlns:a16="http://schemas.microsoft.com/office/drawing/2014/main" id="{66B823FF-E3C9-A024-14D7-EC85A772DC63}"/>
                  </a:ext>
                </a:extLst>
              </p:cNvPr>
              <p:cNvGrpSpPr/>
              <p:nvPr/>
            </p:nvGrpSpPr>
            <p:grpSpPr>
              <a:xfrm rot="16200000">
                <a:off x="8988515" y="1404523"/>
                <a:ext cx="624690" cy="1603485"/>
                <a:chOff x="2380690" y="1698041"/>
                <a:chExt cx="624690" cy="1603484"/>
              </a:xfrm>
            </p:grpSpPr>
            <p:pic>
              <p:nvPicPr>
                <p:cNvPr id="448" name="Gráfico 447" descr="Ícone do menu de hambúrguer estrutura de tópicos">
                  <a:extLst>
                    <a:ext uri="{FF2B5EF4-FFF2-40B4-BE49-F238E27FC236}">
                      <a16:creationId xmlns:a16="http://schemas.microsoft.com/office/drawing/2014/main" id="{9EA49768-1F20-48F9-7010-B11521E073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0690" y="1698041"/>
                  <a:ext cx="624690" cy="335706"/>
                </a:xfrm>
                <a:prstGeom prst="rect">
                  <a:avLst/>
                </a:prstGeom>
              </p:spPr>
            </p:pic>
            <p:pic>
              <p:nvPicPr>
                <p:cNvPr id="449" name="Gráfico 448" descr="Ícone do menu de hambúrguer estrutura de tópicos">
                  <a:extLst>
                    <a:ext uri="{FF2B5EF4-FFF2-40B4-BE49-F238E27FC236}">
                      <a16:creationId xmlns:a16="http://schemas.microsoft.com/office/drawing/2014/main" id="{97175B33-0DBF-2D49-6A63-60914E6FA4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0690" y="1957279"/>
                  <a:ext cx="624690" cy="335706"/>
                </a:xfrm>
                <a:prstGeom prst="rect">
                  <a:avLst/>
                </a:prstGeom>
              </p:spPr>
            </p:pic>
            <p:pic>
              <p:nvPicPr>
                <p:cNvPr id="450" name="Gráfico 449" descr="Ícone do menu de hambúrguer estrutura de tópicos">
                  <a:extLst>
                    <a:ext uri="{FF2B5EF4-FFF2-40B4-BE49-F238E27FC236}">
                      <a16:creationId xmlns:a16="http://schemas.microsoft.com/office/drawing/2014/main" id="{FF4B8EE6-4935-CB81-06A8-FACC3B1494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0690" y="2199128"/>
                  <a:ext cx="624690" cy="335706"/>
                </a:xfrm>
                <a:prstGeom prst="rect">
                  <a:avLst/>
                </a:prstGeom>
              </p:spPr>
            </p:pic>
            <p:pic>
              <p:nvPicPr>
                <p:cNvPr id="451" name="Gráfico 450" descr="Ícone do menu de hambúrguer estrutura de tópicos">
                  <a:extLst>
                    <a:ext uri="{FF2B5EF4-FFF2-40B4-BE49-F238E27FC236}">
                      <a16:creationId xmlns:a16="http://schemas.microsoft.com/office/drawing/2014/main" id="{5AAA7618-D21E-35EE-30C1-740EEE7ABE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0690" y="2458366"/>
                  <a:ext cx="624690" cy="335706"/>
                </a:xfrm>
                <a:prstGeom prst="rect">
                  <a:avLst/>
                </a:prstGeom>
              </p:spPr>
            </p:pic>
            <p:pic>
              <p:nvPicPr>
                <p:cNvPr id="452" name="Gráfico 451" descr="Ícone do menu de hambúrguer estrutura de tópicos">
                  <a:extLst>
                    <a:ext uri="{FF2B5EF4-FFF2-40B4-BE49-F238E27FC236}">
                      <a16:creationId xmlns:a16="http://schemas.microsoft.com/office/drawing/2014/main" id="{1AF6770B-00E2-4640-9D5A-E89463D4D3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0690" y="2706581"/>
                  <a:ext cx="624690" cy="335706"/>
                </a:xfrm>
                <a:prstGeom prst="rect">
                  <a:avLst/>
                </a:prstGeom>
              </p:spPr>
            </p:pic>
            <p:pic>
              <p:nvPicPr>
                <p:cNvPr id="453" name="Gráfico 452" descr="Ícone do menu de hambúrguer estrutura de tópicos">
                  <a:extLst>
                    <a:ext uri="{FF2B5EF4-FFF2-40B4-BE49-F238E27FC236}">
                      <a16:creationId xmlns:a16="http://schemas.microsoft.com/office/drawing/2014/main" id="{61D8C4FD-C158-23DF-F23F-F35FC2C50E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0690" y="2965819"/>
                  <a:ext cx="624690" cy="335706"/>
                </a:xfrm>
                <a:prstGeom prst="rect">
                  <a:avLst/>
                </a:prstGeom>
              </p:spPr>
            </p:pic>
          </p:grpSp>
          <p:grpSp>
            <p:nvGrpSpPr>
              <p:cNvPr id="441" name="Agrupar 440">
                <a:extLst>
                  <a:ext uri="{FF2B5EF4-FFF2-40B4-BE49-F238E27FC236}">
                    <a16:creationId xmlns:a16="http://schemas.microsoft.com/office/drawing/2014/main" id="{D5C7307C-D2F1-188F-44F2-635B9406A425}"/>
                  </a:ext>
                </a:extLst>
              </p:cNvPr>
              <p:cNvGrpSpPr/>
              <p:nvPr/>
            </p:nvGrpSpPr>
            <p:grpSpPr>
              <a:xfrm rot="16200000">
                <a:off x="10510423" y="1404523"/>
                <a:ext cx="624690" cy="1603485"/>
                <a:chOff x="2380690" y="1698041"/>
                <a:chExt cx="624690" cy="1603484"/>
              </a:xfrm>
            </p:grpSpPr>
            <p:pic>
              <p:nvPicPr>
                <p:cNvPr id="442" name="Gráfico 441" descr="Ícone do menu de hambúrguer estrutura de tópicos">
                  <a:extLst>
                    <a:ext uri="{FF2B5EF4-FFF2-40B4-BE49-F238E27FC236}">
                      <a16:creationId xmlns:a16="http://schemas.microsoft.com/office/drawing/2014/main" id="{B9D3823C-6110-9811-A7B8-AC975ADC59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0690" y="1698041"/>
                  <a:ext cx="624690" cy="335706"/>
                </a:xfrm>
                <a:prstGeom prst="rect">
                  <a:avLst/>
                </a:prstGeom>
              </p:spPr>
            </p:pic>
            <p:pic>
              <p:nvPicPr>
                <p:cNvPr id="443" name="Gráfico 442" descr="Ícone do menu de hambúrguer estrutura de tópicos">
                  <a:extLst>
                    <a:ext uri="{FF2B5EF4-FFF2-40B4-BE49-F238E27FC236}">
                      <a16:creationId xmlns:a16="http://schemas.microsoft.com/office/drawing/2014/main" id="{FCF6D2B2-287A-32B1-A3F6-5109766605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0690" y="1957279"/>
                  <a:ext cx="624690" cy="335706"/>
                </a:xfrm>
                <a:prstGeom prst="rect">
                  <a:avLst/>
                </a:prstGeom>
              </p:spPr>
            </p:pic>
            <p:pic>
              <p:nvPicPr>
                <p:cNvPr id="444" name="Gráfico 443" descr="Ícone do menu de hambúrguer estrutura de tópicos">
                  <a:extLst>
                    <a:ext uri="{FF2B5EF4-FFF2-40B4-BE49-F238E27FC236}">
                      <a16:creationId xmlns:a16="http://schemas.microsoft.com/office/drawing/2014/main" id="{9F30357D-1D61-743D-4FC1-B2550C58B7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0690" y="2199128"/>
                  <a:ext cx="624690" cy="335706"/>
                </a:xfrm>
                <a:prstGeom prst="rect">
                  <a:avLst/>
                </a:prstGeom>
              </p:spPr>
            </p:pic>
            <p:pic>
              <p:nvPicPr>
                <p:cNvPr id="445" name="Gráfico 444" descr="Ícone do menu de hambúrguer estrutura de tópicos">
                  <a:extLst>
                    <a:ext uri="{FF2B5EF4-FFF2-40B4-BE49-F238E27FC236}">
                      <a16:creationId xmlns:a16="http://schemas.microsoft.com/office/drawing/2014/main" id="{A4DFD404-C93A-8EA6-6461-2A47280EBB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0690" y="2458366"/>
                  <a:ext cx="624690" cy="335706"/>
                </a:xfrm>
                <a:prstGeom prst="rect">
                  <a:avLst/>
                </a:prstGeom>
              </p:spPr>
            </p:pic>
            <p:pic>
              <p:nvPicPr>
                <p:cNvPr id="446" name="Gráfico 445" descr="Ícone do menu de hambúrguer estrutura de tópicos">
                  <a:extLst>
                    <a:ext uri="{FF2B5EF4-FFF2-40B4-BE49-F238E27FC236}">
                      <a16:creationId xmlns:a16="http://schemas.microsoft.com/office/drawing/2014/main" id="{DCC9783A-9468-0922-29DA-5CAF9E4361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0690" y="2706581"/>
                  <a:ext cx="624690" cy="335706"/>
                </a:xfrm>
                <a:prstGeom prst="rect">
                  <a:avLst/>
                </a:prstGeom>
              </p:spPr>
            </p:pic>
            <p:pic>
              <p:nvPicPr>
                <p:cNvPr id="447" name="Gráfico 446" descr="Ícone do menu de hambúrguer estrutura de tópicos">
                  <a:extLst>
                    <a:ext uri="{FF2B5EF4-FFF2-40B4-BE49-F238E27FC236}">
                      <a16:creationId xmlns:a16="http://schemas.microsoft.com/office/drawing/2014/main" id="{8F298845-72A7-C4B6-0E94-71C7626E66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0690" y="2965819"/>
                  <a:ext cx="624690" cy="33570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83" name="Agrupar 382">
              <a:extLst>
                <a:ext uri="{FF2B5EF4-FFF2-40B4-BE49-F238E27FC236}">
                  <a16:creationId xmlns:a16="http://schemas.microsoft.com/office/drawing/2014/main" id="{019952C5-200D-7520-C253-82D3CB4EE1CD}"/>
                </a:ext>
              </a:extLst>
            </p:cNvPr>
            <p:cNvGrpSpPr/>
            <p:nvPr/>
          </p:nvGrpSpPr>
          <p:grpSpPr>
            <a:xfrm rot="5400000">
              <a:off x="7857490" y="2879163"/>
              <a:ext cx="504000" cy="1096032"/>
              <a:chOff x="412477" y="1923922"/>
              <a:chExt cx="634352" cy="1096031"/>
            </a:xfrm>
          </p:grpSpPr>
          <p:grpSp>
            <p:nvGrpSpPr>
              <p:cNvPr id="426" name="Agrupar 425">
                <a:extLst>
                  <a:ext uri="{FF2B5EF4-FFF2-40B4-BE49-F238E27FC236}">
                    <a16:creationId xmlns:a16="http://schemas.microsoft.com/office/drawing/2014/main" id="{75061A49-E5FD-ED7E-96CE-9873BFFD1953}"/>
                  </a:ext>
                </a:extLst>
              </p:cNvPr>
              <p:cNvGrpSpPr/>
              <p:nvPr/>
            </p:nvGrpSpPr>
            <p:grpSpPr>
              <a:xfrm>
                <a:off x="413229" y="1923922"/>
                <a:ext cx="633600" cy="1096031"/>
                <a:chOff x="2377294" y="1787543"/>
                <a:chExt cx="633600" cy="1096031"/>
              </a:xfrm>
            </p:grpSpPr>
            <p:grpSp>
              <p:nvGrpSpPr>
                <p:cNvPr id="428" name="Agrupar 427">
                  <a:extLst>
                    <a:ext uri="{FF2B5EF4-FFF2-40B4-BE49-F238E27FC236}">
                      <a16:creationId xmlns:a16="http://schemas.microsoft.com/office/drawing/2014/main" id="{6DF78B22-DC69-BAEB-67F7-984629F85B8C}"/>
                    </a:ext>
                  </a:extLst>
                </p:cNvPr>
                <p:cNvGrpSpPr/>
                <p:nvPr/>
              </p:nvGrpSpPr>
              <p:grpSpPr>
                <a:xfrm>
                  <a:off x="2380690" y="1787543"/>
                  <a:ext cx="624690" cy="1096031"/>
                  <a:chOff x="2380690" y="1698041"/>
                  <a:chExt cx="624690" cy="1096031"/>
                </a:xfrm>
              </p:grpSpPr>
              <p:pic>
                <p:nvPicPr>
                  <p:cNvPr id="432" name="Gráfico 431" descr="Ícone do menu de hambúrguer estrutura de tópicos">
                    <a:extLst>
                      <a:ext uri="{FF2B5EF4-FFF2-40B4-BE49-F238E27FC236}">
                        <a16:creationId xmlns:a16="http://schemas.microsoft.com/office/drawing/2014/main" id="{E161E7A3-348B-51A9-F61C-2B05635EAAD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80690" y="1698041"/>
                    <a:ext cx="624690" cy="335706"/>
                  </a:xfrm>
                  <a:prstGeom prst="rect">
                    <a:avLst/>
                  </a:prstGeom>
                </p:spPr>
              </p:pic>
              <p:pic>
                <p:nvPicPr>
                  <p:cNvPr id="433" name="Gráfico 432" descr="Ícone do menu de hambúrguer estrutura de tópicos">
                    <a:extLst>
                      <a:ext uri="{FF2B5EF4-FFF2-40B4-BE49-F238E27FC236}">
                        <a16:creationId xmlns:a16="http://schemas.microsoft.com/office/drawing/2014/main" id="{E45AC8A6-78A5-1625-6B25-3E1D7E64A8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80690" y="1957279"/>
                    <a:ext cx="624690" cy="335706"/>
                  </a:xfrm>
                  <a:prstGeom prst="rect">
                    <a:avLst/>
                  </a:prstGeom>
                </p:spPr>
              </p:pic>
              <p:pic>
                <p:nvPicPr>
                  <p:cNvPr id="434" name="Gráfico 433" descr="Ícone do menu de hambúrguer estrutura de tópicos">
                    <a:extLst>
                      <a:ext uri="{FF2B5EF4-FFF2-40B4-BE49-F238E27FC236}">
                        <a16:creationId xmlns:a16="http://schemas.microsoft.com/office/drawing/2014/main" id="{1C7B6DB6-434A-3E56-413C-E2709475A7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80690" y="2199128"/>
                    <a:ext cx="624690" cy="335706"/>
                  </a:xfrm>
                  <a:prstGeom prst="rect">
                    <a:avLst/>
                  </a:prstGeom>
                </p:spPr>
              </p:pic>
              <p:pic>
                <p:nvPicPr>
                  <p:cNvPr id="435" name="Gráfico 434" descr="Ícone do menu de hambúrguer estrutura de tópicos">
                    <a:extLst>
                      <a:ext uri="{FF2B5EF4-FFF2-40B4-BE49-F238E27FC236}">
                        <a16:creationId xmlns:a16="http://schemas.microsoft.com/office/drawing/2014/main" id="{614C61A7-0263-6309-9F79-F81544CE24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80690" y="2458366"/>
                    <a:ext cx="624690" cy="335706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429" name="Conector reto 428">
                  <a:extLst>
                    <a:ext uri="{FF2B5EF4-FFF2-40B4-BE49-F238E27FC236}">
                      <a16:creationId xmlns:a16="http://schemas.microsoft.com/office/drawing/2014/main" id="{010EF08E-C515-A299-9012-DEBC42FD9A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0690" y="1814513"/>
                  <a:ext cx="0" cy="104400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Conector reto 429">
                  <a:extLst>
                    <a:ext uri="{FF2B5EF4-FFF2-40B4-BE49-F238E27FC236}">
                      <a16:creationId xmlns:a16="http://schemas.microsoft.com/office/drawing/2014/main" id="{7BBB1077-9E2F-C720-584A-DE1F741F2E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05380" y="1814513"/>
                  <a:ext cx="0" cy="104400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Conector reto 430">
                  <a:extLst>
                    <a:ext uri="{FF2B5EF4-FFF2-40B4-BE49-F238E27FC236}">
                      <a16:creationId xmlns:a16="http://schemas.microsoft.com/office/drawing/2014/main" id="{1CAA73A6-0B26-E63F-3E8D-D798F7C341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694094" y="1497146"/>
                  <a:ext cx="0" cy="63360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7" name="Conector reto 426">
                <a:extLst>
                  <a:ext uri="{FF2B5EF4-FFF2-40B4-BE49-F238E27FC236}">
                    <a16:creationId xmlns:a16="http://schemas.microsoft.com/office/drawing/2014/main" id="{D1E439D8-7E7F-8DD3-A218-474380A421A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29277" y="2681765"/>
                <a:ext cx="0" cy="63360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4" name="Agrupar 383">
              <a:extLst>
                <a:ext uri="{FF2B5EF4-FFF2-40B4-BE49-F238E27FC236}">
                  <a16:creationId xmlns:a16="http://schemas.microsoft.com/office/drawing/2014/main" id="{E7A80EA6-8FF4-6BCB-5ADA-45C39A756A8D}"/>
                </a:ext>
              </a:extLst>
            </p:cNvPr>
            <p:cNvGrpSpPr/>
            <p:nvPr/>
          </p:nvGrpSpPr>
          <p:grpSpPr>
            <a:xfrm rot="5400000">
              <a:off x="8438939" y="3441407"/>
              <a:ext cx="504000" cy="1096032"/>
              <a:chOff x="412477" y="1923922"/>
              <a:chExt cx="634352" cy="1096031"/>
            </a:xfrm>
          </p:grpSpPr>
          <p:grpSp>
            <p:nvGrpSpPr>
              <p:cNvPr id="416" name="Agrupar 415">
                <a:extLst>
                  <a:ext uri="{FF2B5EF4-FFF2-40B4-BE49-F238E27FC236}">
                    <a16:creationId xmlns:a16="http://schemas.microsoft.com/office/drawing/2014/main" id="{8BC2918C-7D58-E5EF-0A23-D9FF54BDB664}"/>
                  </a:ext>
                </a:extLst>
              </p:cNvPr>
              <p:cNvGrpSpPr/>
              <p:nvPr/>
            </p:nvGrpSpPr>
            <p:grpSpPr>
              <a:xfrm>
                <a:off x="413229" y="1923922"/>
                <a:ext cx="633600" cy="1096031"/>
                <a:chOff x="2377294" y="1787543"/>
                <a:chExt cx="633600" cy="1096031"/>
              </a:xfrm>
            </p:grpSpPr>
            <p:grpSp>
              <p:nvGrpSpPr>
                <p:cNvPr id="418" name="Agrupar 417">
                  <a:extLst>
                    <a:ext uri="{FF2B5EF4-FFF2-40B4-BE49-F238E27FC236}">
                      <a16:creationId xmlns:a16="http://schemas.microsoft.com/office/drawing/2014/main" id="{DD25206F-0333-3E03-4DEA-101B12FAB4BA}"/>
                    </a:ext>
                  </a:extLst>
                </p:cNvPr>
                <p:cNvGrpSpPr/>
                <p:nvPr/>
              </p:nvGrpSpPr>
              <p:grpSpPr>
                <a:xfrm>
                  <a:off x="2380690" y="1787543"/>
                  <a:ext cx="624690" cy="1096031"/>
                  <a:chOff x="2380690" y="1698041"/>
                  <a:chExt cx="624690" cy="1096031"/>
                </a:xfrm>
              </p:grpSpPr>
              <p:pic>
                <p:nvPicPr>
                  <p:cNvPr id="422" name="Gráfico 421" descr="Ícone do menu de hambúrguer estrutura de tópicos">
                    <a:extLst>
                      <a:ext uri="{FF2B5EF4-FFF2-40B4-BE49-F238E27FC236}">
                        <a16:creationId xmlns:a16="http://schemas.microsoft.com/office/drawing/2014/main" id="{910049ED-A8DD-C833-4AAF-6E744A9EEC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80690" y="1698041"/>
                    <a:ext cx="624690" cy="335706"/>
                  </a:xfrm>
                  <a:prstGeom prst="rect">
                    <a:avLst/>
                  </a:prstGeom>
                </p:spPr>
              </p:pic>
              <p:pic>
                <p:nvPicPr>
                  <p:cNvPr id="423" name="Gráfico 422" descr="Ícone do menu de hambúrguer estrutura de tópicos">
                    <a:extLst>
                      <a:ext uri="{FF2B5EF4-FFF2-40B4-BE49-F238E27FC236}">
                        <a16:creationId xmlns:a16="http://schemas.microsoft.com/office/drawing/2014/main" id="{0AEE246C-A2BA-677F-BE9B-40E81A368A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80690" y="1957279"/>
                    <a:ext cx="624690" cy="335706"/>
                  </a:xfrm>
                  <a:prstGeom prst="rect">
                    <a:avLst/>
                  </a:prstGeom>
                </p:spPr>
              </p:pic>
              <p:pic>
                <p:nvPicPr>
                  <p:cNvPr id="424" name="Gráfico 423" descr="Ícone do menu de hambúrguer estrutura de tópicos">
                    <a:extLst>
                      <a:ext uri="{FF2B5EF4-FFF2-40B4-BE49-F238E27FC236}">
                        <a16:creationId xmlns:a16="http://schemas.microsoft.com/office/drawing/2014/main" id="{16472B5C-F902-66D7-A9F3-D68F3AD16F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80690" y="2199128"/>
                    <a:ext cx="624690" cy="335706"/>
                  </a:xfrm>
                  <a:prstGeom prst="rect">
                    <a:avLst/>
                  </a:prstGeom>
                </p:spPr>
              </p:pic>
              <p:pic>
                <p:nvPicPr>
                  <p:cNvPr id="425" name="Gráfico 424" descr="Ícone do menu de hambúrguer estrutura de tópicos">
                    <a:extLst>
                      <a:ext uri="{FF2B5EF4-FFF2-40B4-BE49-F238E27FC236}">
                        <a16:creationId xmlns:a16="http://schemas.microsoft.com/office/drawing/2014/main" id="{F06E6719-A9DE-12E5-0D8D-BD213D36F5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80690" y="2458366"/>
                    <a:ext cx="624690" cy="335706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419" name="Conector reto 418">
                  <a:extLst>
                    <a:ext uri="{FF2B5EF4-FFF2-40B4-BE49-F238E27FC236}">
                      <a16:creationId xmlns:a16="http://schemas.microsoft.com/office/drawing/2014/main" id="{43B23827-3E9D-41AE-9AF0-9042A3474A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0690" y="1814513"/>
                  <a:ext cx="0" cy="104400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Conector reto 419">
                  <a:extLst>
                    <a:ext uri="{FF2B5EF4-FFF2-40B4-BE49-F238E27FC236}">
                      <a16:creationId xmlns:a16="http://schemas.microsoft.com/office/drawing/2014/main" id="{128C2565-8E67-342A-4967-BECE00981C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05380" y="1814513"/>
                  <a:ext cx="0" cy="104400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Conector reto 420">
                  <a:extLst>
                    <a:ext uri="{FF2B5EF4-FFF2-40B4-BE49-F238E27FC236}">
                      <a16:creationId xmlns:a16="http://schemas.microsoft.com/office/drawing/2014/main" id="{633CBA41-D979-2D59-92C2-D61631086B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694094" y="1497146"/>
                  <a:ext cx="0" cy="63360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7" name="Conector reto 416">
                <a:extLst>
                  <a:ext uri="{FF2B5EF4-FFF2-40B4-BE49-F238E27FC236}">
                    <a16:creationId xmlns:a16="http://schemas.microsoft.com/office/drawing/2014/main" id="{A380DF95-7792-E2C4-88AA-019554F94E9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29277" y="2681765"/>
                <a:ext cx="0" cy="63360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5" name="Agrupar 384">
              <a:extLst>
                <a:ext uri="{FF2B5EF4-FFF2-40B4-BE49-F238E27FC236}">
                  <a16:creationId xmlns:a16="http://schemas.microsoft.com/office/drawing/2014/main" id="{87096D47-47BE-7846-3CBD-B1418BA24364}"/>
                </a:ext>
              </a:extLst>
            </p:cNvPr>
            <p:cNvGrpSpPr/>
            <p:nvPr/>
          </p:nvGrpSpPr>
          <p:grpSpPr>
            <a:xfrm rot="5400000">
              <a:off x="9028158" y="4003652"/>
              <a:ext cx="504000" cy="1096032"/>
              <a:chOff x="412477" y="1923922"/>
              <a:chExt cx="634352" cy="1096031"/>
            </a:xfrm>
          </p:grpSpPr>
          <p:grpSp>
            <p:nvGrpSpPr>
              <p:cNvPr id="406" name="Agrupar 405">
                <a:extLst>
                  <a:ext uri="{FF2B5EF4-FFF2-40B4-BE49-F238E27FC236}">
                    <a16:creationId xmlns:a16="http://schemas.microsoft.com/office/drawing/2014/main" id="{F3671A70-7796-86DC-D39F-5D61923249B4}"/>
                  </a:ext>
                </a:extLst>
              </p:cNvPr>
              <p:cNvGrpSpPr/>
              <p:nvPr/>
            </p:nvGrpSpPr>
            <p:grpSpPr>
              <a:xfrm>
                <a:off x="413229" y="1923922"/>
                <a:ext cx="633600" cy="1096031"/>
                <a:chOff x="2377294" y="1787543"/>
                <a:chExt cx="633600" cy="1096031"/>
              </a:xfrm>
            </p:grpSpPr>
            <p:grpSp>
              <p:nvGrpSpPr>
                <p:cNvPr id="408" name="Agrupar 407">
                  <a:extLst>
                    <a:ext uri="{FF2B5EF4-FFF2-40B4-BE49-F238E27FC236}">
                      <a16:creationId xmlns:a16="http://schemas.microsoft.com/office/drawing/2014/main" id="{A0A67B15-7A8C-47F1-FF29-11FAB51BD2A5}"/>
                    </a:ext>
                  </a:extLst>
                </p:cNvPr>
                <p:cNvGrpSpPr/>
                <p:nvPr/>
              </p:nvGrpSpPr>
              <p:grpSpPr>
                <a:xfrm>
                  <a:off x="2380690" y="1787543"/>
                  <a:ext cx="624690" cy="1096031"/>
                  <a:chOff x="2380690" y="1698041"/>
                  <a:chExt cx="624690" cy="1096031"/>
                </a:xfrm>
              </p:grpSpPr>
              <p:pic>
                <p:nvPicPr>
                  <p:cNvPr id="412" name="Gráfico 411" descr="Ícone do menu de hambúrguer estrutura de tópicos">
                    <a:extLst>
                      <a:ext uri="{FF2B5EF4-FFF2-40B4-BE49-F238E27FC236}">
                        <a16:creationId xmlns:a16="http://schemas.microsoft.com/office/drawing/2014/main" id="{BA0E4FEA-6CF0-7A25-4531-7303238382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80690" y="1698041"/>
                    <a:ext cx="624690" cy="335706"/>
                  </a:xfrm>
                  <a:prstGeom prst="rect">
                    <a:avLst/>
                  </a:prstGeom>
                </p:spPr>
              </p:pic>
              <p:pic>
                <p:nvPicPr>
                  <p:cNvPr id="413" name="Gráfico 412" descr="Ícone do menu de hambúrguer estrutura de tópicos">
                    <a:extLst>
                      <a:ext uri="{FF2B5EF4-FFF2-40B4-BE49-F238E27FC236}">
                        <a16:creationId xmlns:a16="http://schemas.microsoft.com/office/drawing/2014/main" id="{F9CE6B17-47DB-C3DC-F042-6D0C2C287E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80690" y="1957279"/>
                    <a:ext cx="624690" cy="335706"/>
                  </a:xfrm>
                  <a:prstGeom prst="rect">
                    <a:avLst/>
                  </a:prstGeom>
                </p:spPr>
              </p:pic>
              <p:pic>
                <p:nvPicPr>
                  <p:cNvPr id="414" name="Gráfico 413" descr="Ícone do menu de hambúrguer estrutura de tópicos">
                    <a:extLst>
                      <a:ext uri="{FF2B5EF4-FFF2-40B4-BE49-F238E27FC236}">
                        <a16:creationId xmlns:a16="http://schemas.microsoft.com/office/drawing/2014/main" id="{7611B966-EDD6-092E-0E75-51FE8AEC25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80690" y="2199128"/>
                    <a:ext cx="624690" cy="335706"/>
                  </a:xfrm>
                  <a:prstGeom prst="rect">
                    <a:avLst/>
                  </a:prstGeom>
                </p:spPr>
              </p:pic>
              <p:pic>
                <p:nvPicPr>
                  <p:cNvPr id="415" name="Gráfico 414" descr="Ícone do menu de hambúrguer estrutura de tópicos">
                    <a:extLst>
                      <a:ext uri="{FF2B5EF4-FFF2-40B4-BE49-F238E27FC236}">
                        <a16:creationId xmlns:a16="http://schemas.microsoft.com/office/drawing/2014/main" id="{9316AD98-9F7A-A1F1-8953-3A27754EDF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80690" y="2458366"/>
                    <a:ext cx="624690" cy="335706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409" name="Conector reto 408">
                  <a:extLst>
                    <a:ext uri="{FF2B5EF4-FFF2-40B4-BE49-F238E27FC236}">
                      <a16:creationId xmlns:a16="http://schemas.microsoft.com/office/drawing/2014/main" id="{3CEB35D4-82BB-1F6E-525F-D88A34E9EB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0690" y="1814513"/>
                  <a:ext cx="0" cy="104400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Conector reto 409">
                  <a:extLst>
                    <a:ext uri="{FF2B5EF4-FFF2-40B4-BE49-F238E27FC236}">
                      <a16:creationId xmlns:a16="http://schemas.microsoft.com/office/drawing/2014/main" id="{6F5FA1A4-49FF-CD46-BD3C-F14AEAEA56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05380" y="1814513"/>
                  <a:ext cx="0" cy="104400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Conector reto 410">
                  <a:extLst>
                    <a:ext uri="{FF2B5EF4-FFF2-40B4-BE49-F238E27FC236}">
                      <a16:creationId xmlns:a16="http://schemas.microsoft.com/office/drawing/2014/main" id="{D8B57C1B-90D0-7A90-34AE-AA084C5208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694094" y="1497146"/>
                  <a:ext cx="0" cy="63360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7" name="Conector reto 406">
                <a:extLst>
                  <a:ext uri="{FF2B5EF4-FFF2-40B4-BE49-F238E27FC236}">
                    <a16:creationId xmlns:a16="http://schemas.microsoft.com/office/drawing/2014/main" id="{96390705-0F1F-313F-A9CE-5A0A5825D4D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29277" y="2681765"/>
                <a:ext cx="0" cy="63360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6" name="Agrupar 385">
              <a:extLst>
                <a:ext uri="{FF2B5EF4-FFF2-40B4-BE49-F238E27FC236}">
                  <a16:creationId xmlns:a16="http://schemas.microsoft.com/office/drawing/2014/main" id="{5FD7F0A5-F651-080B-0602-301F223E9041}"/>
                </a:ext>
              </a:extLst>
            </p:cNvPr>
            <p:cNvGrpSpPr/>
            <p:nvPr/>
          </p:nvGrpSpPr>
          <p:grpSpPr>
            <a:xfrm rot="5400000">
              <a:off x="10795979" y="4733909"/>
              <a:ext cx="504000" cy="1096032"/>
              <a:chOff x="412477" y="1923922"/>
              <a:chExt cx="634352" cy="1096031"/>
            </a:xfrm>
          </p:grpSpPr>
          <p:grpSp>
            <p:nvGrpSpPr>
              <p:cNvPr id="396" name="Agrupar 395">
                <a:extLst>
                  <a:ext uri="{FF2B5EF4-FFF2-40B4-BE49-F238E27FC236}">
                    <a16:creationId xmlns:a16="http://schemas.microsoft.com/office/drawing/2014/main" id="{D658D507-AADD-2815-7B95-E1E7269034FE}"/>
                  </a:ext>
                </a:extLst>
              </p:cNvPr>
              <p:cNvGrpSpPr/>
              <p:nvPr/>
            </p:nvGrpSpPr>
            <p:grpSpPr>
              <a:xfrm>
                <a:off x="413229" y="1923922"/>
                <a:ext cx="633600" cy="1096031"/>
                <a:chOff x="2377294" y="1787543"/>
                <a:chExt cx="633600" cy="1096031"/>
              </a:xfrm>
            </p:grpSpPr>
            <p:grpSp>
              <p:nvGrpSpPr>
                <p:cNvPr id="398" name="Agrupar 397">
                  <a:extLst>
                    <a:ext uri="{FF2B5EF4-FFF2-40B4-BE49-F238E27FC236}">
                      <a16:creationId xmlns:a16="http://schemas.microsoft.com/office/drawing/2014/main" id="{FD433C85-5F11-FEEA-69E3-BCE040A1D2A6}"/>
                    </a:ext>
                  </a:extLst>
                </p:cNvPr>
                <p:cNvGrpSpPr/>
                <p:nvPr/>
              </p:nvGrpSpPr>
              <p:grpSpPr>
                <a:xfrm>
                  <a:off x="2380690" y="1787543"/>
                  <a:ext cx="624690" cy="1096031"/>
                  <a:chOff x="2380690" y="1698041"/>
                  <a:chExt cx="624690" cy="1096031"/>
                </a:xfrm>
              </p:grpSpPr>
              <p:pic>
                <p:nvPicPr>
                  <p:cNvPr id="402" name="Gráfico 401" descr="Ícone do menu de hambúrguer estrutura de tópicos">
                    <a:extLst>
                      <a:ext uri="{FF2B5EF4-FFF2-40B4-BE49-F238E27FC236}">
                        <a16:creationId xmlns:a16="http://schemas.microsoft.com/office/drawing/2014/main" id="{F0C6471F-CF23-7422-05E9-C9A71A0FCE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80690" y="1698041"/>
                    <a:ext cx="624690" cy="335706"/>
                  </a:xfrm>
                  <a:prstGeom prst="rect">
                    <a:avLst/>
                  </a:prstGeom>
                </p:spPr>
              </p:pic>
              <p:pic>
                <p:nvPicPr>
                  <p:cNvPr id="403" name="Gráfico 402" descr="Ícone do menu de hambúrguer estrutura de tópicos">
                    <a:extLst>
                      <a:ext uri="{FF2B5EF4-FFF2-40B4-BE49-F238E27FC236}">
                        <a16:creationId xmlns:a16="http://schemas.microsoft.com/office/drawing/2014/main" id="{F86D217B-32DB-E9D8-22FB-019D1C075E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80690" y="1957279"/>
                    <a:ext cx="624690" cy="335706"/>
                  </a:xfrm>
                  <a:prstGeom prst="rect">
                    <a:avLst/>
                  </a:prstGeom>
                </p:spPr>
              </p:pic>
              <p:pic>
                <p:nvPicPr>
                  <p:cNvPr id="404" name="Gráfico 403" descr="Ícone do menu de hambúrguer estrutura de tópicos">
                    <a:extLst>
                      <a:ext uri="{FF2B5EF4-FFF2-40B4-BE49-F238E27FC236}">
                        <a16:creationId xmlns:a16="http://schemas.microsoft.com/office/drawing/2014/main" id="{22F5F8AA-E185-5730-8247-374813FBFB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80690" y="2199128"/>
                    <a:ext cx="624690" cy="335706"/>
                  </a:xfrm>
                  <a:prstGeom prst="rect">
                    <a:avLst/>
                  </a:prstGeom>
                </p:spPr>
              </p:pic>
              <p:pic>
                <p:nvPicPr>
                  <p:cNvPr id="405" name="Gráfico 404" descr="Ícone do menu de hambúrguer estrutura de tópicos">
                    <a:extLst>
                      <a:ext uri="{FF2B5EF4-FFF2-40B4-BE49-F238E27FC236}">
                        <a16:creationId xmlns:a16="http://schemas.microsoft.com/office/drawing/2014/main" id="{4028B2E9-C32F-F230-182B-A144E9F794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80690" y="2458366"/>
                    <a:ext cx="624690" cy="335706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399" name="Conector reto 398">
                  <a:extLst>
                    <a:ext uri="{FF2B5EF4-FFF2-40B4-BE49-F238E27FC236}">
                      <a16:creationId xmlns:a16="http://schemas.microsoft.com/office/drawing/2014/main" id="{4C09A4EA-C67C-9FC4-D101-A7D93A37B8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0690" y="1814513"/>
                  <a:ext cx="0" cy="104400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Conector reto 399">
                  <a:extLst>
                    <a:ext uri="{FF2B5EF4-FFF2-40B4-BE49-F238E27FC236}">
                      <a16:creationId xmlns:a16="http://schemas.microsoft.com/office/drawing/2014/main" id="{0346B5AA-C061-4CA8-78C0-62B5762613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05380" y="1814513"/>
                  <a:ext cx="0" cy="104400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Conector reto 400">
                  <a:extLst>
                    <a:ext uri="{FF2B5EF4-FFF2-40B4-BE49-F238E27FC236}">
                      <a16:creationId xmlns:a16="http://schemas.microsoft.com/office/drawing/2014/main" id="{D62C9C94-A98F-5C65-086E-B1EE2D3C49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694094" y="1497146"/>
                  <a:ext cx="0" cy="63360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7" name="Conector reto 396">
                <a:extLst>
                  <a:ext uri="{FF2B5EF4-FFF2-40B4-BE49-F238E27FC236}">
                    <a16:creationId xmlns:a16="http://schemas.microsoft.com/office/drawing/2014/main" id="{F106461B-9E46-356F-0818-EF95961701C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29277" y="2681765"/>
                <a:ext cx="0" cy="63360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87" name="CaixaDeTexto 386">
              <a:extLst>
                <a:ext uri="{FF2B5EF4-FFF2-40B4-BE49-F238E27FC236}">
                  <a16:creationId xmlns:a16="http://schemas.microsoft.com/office/drawing/2014/main" id="{ECCC7262-0221-3D98-E08E-73EA70CF146B}"/>
                </a:ext>
              </a:extLst>
            </p:cNvPr>
            <p:cNvSpPr txBox="1"/>
            <p:nvPr/>
          </p:nvSpPr>
          <p:spPr>
            <a:xfrm>
              <a:off x="5317283" y="2712423"/>
              <a:ext cx="1526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Janela referência</a:t>
              </a:r>
            </a:p>
          </p:txBody>
        </p:sp>
        <p:sp>
          <p:nvSpPr>
            <p:cNvPr id="388" name="CaixaDeTexto 387">
              <a:extLst>
                <a:ext uri="{FF2B5EF4-FFF2-40B4-BE49-F238E27FC236}">
                  <a16:creationId xmlns:a16="http://schemas.microsoft.com/office/drawing/2014/main" id="{BE6C4284-62EF-B0DF-0DB3-7C233FABA567}"/>
                </a:ext>
              </a:extLst>
            </p:cNvPr>
            <p:cNvSpPr txBox="1"/>
            <p:nvPr/>
          </p:nvSpPr>
          <p:spPr>
            <a:xfrm>
              <a:off x="5317283" y="2049213"/>
              <a:ext cx="1526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Log de eventos</a:t>
              </a:r>
            </a:p>
          </p:txBody>
        </p:sp>
        <p:sp>
          <p:nvSpPr>
            <p:cNvPr id="389" name="CaixaDeTexto 388">
              <a:extLst>
                <a:ext uri="{FF2B5EF4-FFF2-40B4-BE49-F238E27FC236}">
                  <a16:creationId xmlns:a16="http://schemas.microsoft.com/office/drawing/2014/main" id="{97BA687A-E203-4140-1A55-ABCCCDC7415D}"/>
                </a:ext>
              </a:extLst>
            </p:cNvPr>
            <p:cNvSpPr txBox="1"/>
            <p:nvPr/>
          </p:nvSpPr>
          <p:spPr>
            <a:xfrm>
              <a:off x="5317283" y="3833895"/>
              <a:ext cx="1526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Janela móvel W</a:t>
              </a:r>
              <a:r>
                <a:rPr lang="pt-BR" sz="1000" dirty="0"/>
                <a:t>2</a:t>
              </a:r>
              <a:endParaRPr lang="pt-BR" sz="1400" dirty="0"/>
            </a:p>
          </p:txBody>
        </p:sp>
        <p:sp>
          <p:nvSpPr>
            <p:cNvPr id="390" name="CaixaDeTexto 389">
              <a:extLst>
                <a:ext uri="{FF2B5EF4-FFF2-40B4-BE49-F238E27FC236}">
                  <a16:creationId xmlns:a16="http://schemas.microsoft.com/office/drawing/2014/main" id="{1C21926B-609C-7267-511D-EA45B86FF837}"/>
                </a:ext>
              </a:extLst>
            </p:cNvPr>
            <p:cNvSpPr txBox="1"/>
            <p:nvPr/>
          </p:nvSpPr>
          <p:spPr>
            <a:xfrm>
              <a:off x="5317283" y="3273159"/>
              <a:ext cx="1526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Janela móvel W</a:t>
              </a:r>
              <a:r>
                <a:rPr lang="pt-BR" sz="1000" dirty="0"/>
                <a:t>1</a:t>
              </a:r>
              <a:endParaRPr lang="pt-BR" sz="1400" dirty="0"/>
            </a:p>
          </p:txBody>
        </p:sp>
        <p:sp>
          <p:nvSpPr>
            <p:cNvPr id="391" name="CaixaDeTexto 390">
              <a:extLst>
                <a:ext uri="{FF2B5EF4-FFF2-40B4-BE49-F238E27FC236}">
                  <a16:creationId xmlns:a16="http://schemas.microsoft.com/office/drawing/2014/main" id="{FBD99AFF-236B-17F5-606B-444DEA63480E}"/>
                </a:ext>
              </a:extLst>
            </p:cNvPr>
            <p:cNvSpPr txBox="1"/>
            <p:nvPr/>
          </p:nvSpPr>
          <p:spPr>
            <a:xfrm>
              <a:off x="5317283" y="5127494"/>
              <a:ext cx="1526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Janela móvel </a:t>
              </a:r>
              <a:r>
                <a:rPr lang="pt-BR" sz="1400" dirty="0" err="1"/>
                <a:t>W</a:t>
              </a:r>
              <a:r>
                <a:rPr lang="pt-BR" sz="1000" dirty="0" err="1"/>
                <a:t>n</a:t>
              </a:r>
              <a:endParaRPr lang="pt-BR" sz="1400" dirty="0"/>
            </a:p>
          </p:txBody>
        </p:sp>
        <p:sp>
          <p:nvSpPr>
            <p:cNvPr id="392" name="CaixaDeTexto 391">
              <a:extLst>
                <a:ext uri="{FF2B5EF4-FFF2-40B4-BE49-F238E27FC236}">
                  <a16:creationId xmlns:a16="http://schemas.microsoft.com/office/drawing/2014/main" id="{FA3CF739-DC01-799D-9F67-B0BA03DA120A}"/>
                </a:ext>
              </a:extLst>
            </p:cNvPr>
            <p:cNvSpPr txBox="1"/>
            <p:nvPr/>
          </p:nvSpPr>
          <p:spPr>
            <a:xfrm>
              <a:off x="5317283" y="4394631"/>
              <a:ext cx="1526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Janela móvel W</a:t>
              </a:r>
              <a:r>
                <a:rPr lang="pt-BR" sz="1000" dirty="0"/>
                <a:t>3</a:t>
              </a:r>
              <a:endParaRPr lang="pt-BR" sz="1400" dirty="0"/>
            </a:p>
          </p:txBody>
        </p:sp>
        <p:sp>
          <p:nvSpPr>
            <p:cNvPr id="393" name="CaixaDeTexto 392">
              <a:extLst>
                <a:ext uri="{FF2B5EF4-FFF2-40B4-BE49-F238E27FC236}">
                  <a16:creationId xmlns:a16="http://schemas.microsoft.com/office/drawing/2014/main" id="{D74E965F-6432-F59E-29EF-17785F3105AD}"/>
                </a:ext>
              </a:extLst>
            </p:cNvPr>
            <p:cNvSpPr txBox="1"/>
            <p:nvPr/>
          </p:nvSpPr>
          <p:spPr>
            <a:xfrm>
              <a:off x="10001301" y="4721403"/>
              <a:ext cx="3357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...</a:t>
              </a:r>
            </a:p>
          </p:txBody>
        </p:sp>
        <p:cxnSp>
          <p:nvCxnSpPr>
            <p:cNvPr id="394" name="Conector reto 393">
              <a:extLst>
                <a:ext uri="{FF2B5EF4-FFF2-40B4-BE49-F238E27FC236}">
                  <a16:creationId xmlns:a16="http://schemas.microsoft.com/office/drawing/2014/main" id="{4918E03E-6F63-BDC9-0F1C-298C791D7863}"/>
                </a:ext>
              </a:extLst>
            </p:cNvPr>
            <p:cNvCxnSpPr/>
            <p:nvPr/>
          </p:nvCxnSpPr>
          <p:spPr>
            <a:xfrm>
              <a:off x="5316002" y="2515145"/>
              <a:ext cx="64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5" name="Conector reto 394">
              <a:extLst>
                <a:ext uri="{FF2B5EF4-FFF2-40B4-BE49-F238E27FC236}">
                  <a16:creationId xmlns:a16="http://schemas.microsoft.com/office/drawing/2014/main" id="{2708CCF1-08A9-15ED-B69D-537D5C338F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05199" y="1858248"/>
              <a:ext cx="3601" cy="37551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2" name="Agrupar 541">
            <a:extLst>
              <a:ext uri="{FF2B5EF4-FFF2-40B4-BE49-F238E27FC236}">
                <a16:creationId xmlns:a16="http://schemas.microsoft.com/office/drawing/2014/main" id="{EF153B77-037C-44AF-C965-7FF84EBC251C}"/>
              </a:ext>
            </a:extLst>
          </p:cNvPr>
          <p:cNvGrpSpPr/>
          <p:nvPr/>
        </p:nvGrpSpPr>
        <p:grpSpPr>
          <a:xfrm>
            <a:off x="7783199" y="2905203"/>
            <a:ext cx="2972679" cy="914401"/>
            <a:chOff x="3111309" y="2912823"/>
            <a:chExt cx="2972679" cy="914401"/>
          </a:xfrm>
        </p:grpSpPr>
        <p:pic>
          <p:nvPicPr>
            <p:cNvPr id="289" name="Gráfico 288" descr="Seta: reta com preenchimento sólido">
              <a:extLst>
                <a:ext uri="{FF2B5EF4-FFF2-40B4-BE49-F238E27FC236}">
                  <a16:creationId xmlns:a16="http://schemas.microsoft.com/office/drawing/2014/main" id="{40849012-D5BE-6B15-6B9E-10A32CFE0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3111309" y="3152444"/>
              <a:ext cx="382075" cy="435158"/>
            </a:xfrm>
            <a:prstGeom prst="rect">
              <a:avLst/>
            </a:prstGeom>
          </p:spPr>
        </p:pic>
        <p:pic>
          <p:nvPicPr>
            <p:cNvPr id="517" name="Gráfico 516" descr="Tabela estrutura de tópicos">
              <a:extLst>
                <a:ext uri="{FF2B5EF4-FFF2-40B4-BE49-F238E27FC236}">
                  <a16:creationId xmlns:a16="http://schemas.microsoft.com/office/drawing/2014/main" id="{78445126-B83B-1497-BDA3-59EE25F93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518112" y="2912823"/>
              <a:ext cx="914400" cy="914401"/>
            </a:xfrm>
            <a:prstGeom prst="rect">
              <a:avLst/>
            </a:prstGeom>
          </p:spPr>
        </p:pic>
        <p:sp>
          <p:nvSpPr>
            <p:cNvPr id="537" name="CaixaDeTexto 536">
              <a:extLst>
                <a:ext uri="{FF2B5EF4-FFF2-40B4-BE49-F238E27FC236}">
                  <a16:creationId xmlns:a16="http://schemas.microsoft.com/office/drawing/2014/main" id="{5237C6F7-76CD-5F60-7313-B569CD9F72E7}"/>
                </a:ext>
              </a:extLst>
            </p:cNvPr>
            <p:cNvSpPr txBox="1"/>
            <p:nvPr/>
          </p:nvSpPr>
          <p:spPr>
            <a:xfrm>
              <a:off x="4388780" y="3231524"/>
              <a:ext cx="16952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Matriz de referência M</a:t>
              </a:r>
              <a:r>
                <a:rPr lang="pt-BR" sz="900" dirty="0"/>
                <a:t>R</a:t>
              </a:r>
              <a:endParaRPr lang="pt-BR" sz="1200" dirty="0"/>
            </a:p>
          </p:txBody>
        </p:sp>
      </p:grpSp>
      <p:grpSp>
        <p:nvGrpSpPr>
          <p:cNvPr id="543" name="Agrupar 542">
            <a:extLst>
              <a:ext uri="{FF2B5EF4-FFF2-40B4-BE49-F238E27FC236}">
                <a16:creationId xmlns:a16="http://schemas.microsoft.com/office/drawing/2014/main" id="{05BA0572-8790-07ED-C445-53EFCD066DEB}"/>
              </a:ext>
            </a:extLst>
          </p:cNvPr>
          <p:cNvGrpSpPr/>
          <p:nvPr/>
        </p:nvGrpSpPr>
        <p:grpSpPr>
          <a:xfrm>
            <a:off x="7783199" y="3476644"/>
            <a:ext cx="2894421" cy="914401"/>
            <a:chOff x="3706996" y="3484264"/>
            <a:chExt cx="2894421" cy="914401"/>
          </a:xfrm>
        </p:grpSpPr>
        <p:pic>
          <p:nvPicPr>
            <p:cNvPr id="525" name="Gráfico 524" descr="Seta: reta com preenchimento sólido">
              <a:extLst>
                <a:ext uri="{FF2B5EF4-FFF2-40B4-BE49-F238E27FC236}">
                  <a16:creationId xmlns:a16="http://schemas.microsoft.com/office/drawing/2014/main" id="{0CAE9F41-073F-05BC-AD82-460A071B0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3706996" y="3723885"/>
              <a:ext cx="382075" cy="435158"/>
            </a:xfrm>
            <a:prstGeom prst="rect">
              <a:avLst/>
            </a:prstGeom>
          </p:spPr>
        </p:pic>
        <p:pic>
          <p:nvPicPr>
            <p:cNvPr id="526" name="Gráfico 525" descr="Tabela estrutura de tópicos">
              <a:extLst>
                <a:ext uri="{FF2B5EF4-FFF2-40B4-BE49-F238E27FC236}">
                  <a16:creationId xmlns:a16="http://schemas.microsoft.com/office/drawing/2014/main" id="{1DA6011F-CCDD-C3EF-88BD-FD9CC04F2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21419" y="3484264"/>
              <a:ext cx="914400" cy="914401"/>
            </a:xfrm>
            <a:prstGeom prst="rect">
              <a:avLst/>
            </a:prstGeom>
          </p:spPr>
        </p:pic>
        <p:sp>
          <p:nvSpPr>
            <p:cNvPr id="538" name="CaixaDeTexto 537">
              <a:extLst>
                <a:ext uri="{FF2B5EF4-FFF2-40B4-BE49-F238E27FC236}">
                  <a16:creationId xmlns:a16="http://schemas.microsoft.com/office/drawing/2014/main" id="{9D24766A-29F7-ACD3-9C53-F241D9C38D05}"/>
                </a:ext>
              </a:extLst>
            </p:cNvPr>
            <p:cNvSpPr txBox="1"/>
            <p:nvPr/>
          </p:nvSpPr>
          <p:spPr>
            <a:xfrm>
              <a:off x="4992066" y="3802965"/>
              <a:ext cx="16093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Matriz de detecção M</a:t>
              </a:r>
              <a:r>
                <a:rPr lang="pt-BR" sz="900" dirty="0"/>
                <a:t>1</a:t>
              </a:r>
              <a:endParaRPr lang="pt-BR" sz="1200" dirty="0"/>
            </a:p>
          </p:txBody>
        </p:sp>
      </p:grpSp>
      <p:grpSp>
        <p:nvGrpSpPr>
          <p:cNvPr id="544" name="Agrupar 543">
            <a:extLst>
              <a:ext uri="{FF2B5EF4-FFF2-40B4-BE49-F238E27FC236}">
                <a16:creationId xmlns:a16="http://schemas.microsoft.com/office/drawing/2014/main" id="{E12B96FC-0DEC-85DB-B3C8-7864E38CB866}"/>
              </a:ext>
            </a:extLst>
          </p:cNvPr>
          <p:cNvGrpSpPr/>
          <p:nvPr/>
        </p:nvGrpSpPr>
        <p:grpSpPr>
          <a:xfrm>
            <a:off x="7783199" y="4022594"/>
            <a:ext cx="2888820" cy="914401"/>
            <a:chOff x="4322925" y="4030214"/>
            <a:chExt cx="2888820" cy="914401"/>
          </a:xfrm>
        </p:grpSpPr>
        <p:pic>
          <p:nvPicPr>
            <p:cNvPr id="528" name="Gráfico 527" descr="Seta: reta com preenchimento sólido">
              <a:extLst>
                <a:ext uri="{FF2B5EF4-FFF2-40B4-BE49-F238E27FC236}">
                  <a16:creationId xmlns:a16="http://schemas.microsoft.com/office/drawing/2014/main" id="{13B1619C-808F-5F7A-91D6-6A2003956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4322925" y="4269835"/>
              <a:ext cx="382075" cy="435158"/>
            </a:xfrm>
            <a:prstGeom prst="rect">
              <a:avLst/>
            </a:prstGeom>
          </p:spPr>
        </p:pic>
        <p:pic>
          <p:nvPicPr>
            <p:cNvPr id="529" name="Gráfico 528" descr="Tabela estrutura de tópicos">
              <a:extLst>
                <a:ext uri="{FF2B5EF4-FFF2-40B4-BE49-F238E27FC236}">
                  <a16:creationId xmlns:a16="http://schemas.microsoft.com/office/drawing/2014/main" id="{CF0A5A55-23B7-BD68-ACA4-EF758242E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29728" y="4030214"/>
              <a:ext cx="914400" cy="914401"/>
            </a:xfrm>
            <a:prstGeom prst="rect">
              <a:avLst/>
            </a:prstGeom>
          </p:spPr>
        </p:pic>
        <p:sp>
          <p:nvSpPr>
            <p:cNvPr id="539" name="CaixaDeTexto 538">
              <a:extLst>
                <a:ext uri="{FF2B5EF4-FFF2-40B4-BE49-F238E27FC236}">
                  <a16:creationId xmlns:a16="http://schemas.microsoft.com/office/drawing/2014/main" id="{23D69132-9FF6-E651-1656-CB5F092A7148}"/>
                </a:ext>
              </a:extLst>
            </p:cNvPr>
            <p:cNvSpPr txBox="1"/>
            <p:nvPr/>
          </p:nvSpPr>
          <p:spPr>
            <a:xfrm>
              <a:off x="5602394" y="4348915"/>
              <a:ext cx="16093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Matriz de detecção M</a:t>
              </a:r>
              <a:r>
                <a:rPr lang="pt-BR" sz="900" dirty="0"/>
                <a:t>2</a:t>
              </a:r>
              <a:endParaRPr lang="pt-BR" sz="1200" dirty="0"/>
            </a:p>
          </p:txBody>
        </p:sp>
      </p:grpSp>
      <p:grpSp>
        <p:nvGrpSpPr>
          <p:cNvPr id="545" name="Agrupar 544">
            <a:extLst>
              <a:ext uri="{FF2B5EF4-FFF2-40B4-BE49-F238E27FC236}">
                <a16:creationId xmlns:a16="http://schemas.microsoft.com/office/drawing/2014/main" id="{1C955650-832A-F487-5457-641D66A16989}"/>
              </a:ext>
            </a:extLst>
          </p:cNvPr>
          <p:cNvGrpSpPr/>
          <p:nvPr/>
        </p:nvGrpSpPr>
        <p:grpSpPr>
          <a:xfrm>
            <a:off x="7783199" y="4584677"/>
            <a:ext cx="2894292" cy="914401"/>
            <a:chOff x="4857033" y="4592297"/>
            <a:chExt cx="2894292" cy="914401"/>
          </a:xfrm>
        </p:grpSpPr>
        <p:pic>
          <p:nvPicPr>
            <p:cNvPr id="531" name="Gráfico 530" descr="Seta: reta com preenchimento sólido">
              <a:extLst>
                <a:ext uri="{FF2B5EF4-FFF2-40B4-BE49-F238E27FC236}">
                  <a16:creationId xmlns:a16="http://schemas.microsoft.com/office/drawing/2014/main" id="{DAAA305E-4D88-5C33-CC7E-A8224D040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4857033" y="4831918"/>
              <a:ext cx="382075" cy="435158"/>
            </a:xfrm>
            <a:prstGeom prst="rect">
              <a:avLst/>
            </a:prstGeom>
          </p:spPr>
        </p:pic>
        <p:pic>
          <p:nvPicPr>
            <p:cNvPr id="532" name="Gráfico 531" descr="Tabela estrutura de tópicos">
              <a:extLst>
                <a:ext uri="{FF2B5EF4-FFF2-40B4-BE49-F238E27FC236}">
                  <a16:creationId xmlns:a16="http://schemas.microsoft.com/office/drawing/2014/main" id="{26BC788D-DD48-615B-D48A-81182341A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271456" y="4592297"/>
              <a:ext cx="914400" cy="914401"/>
            </a:xfrm>
            <a:prstGeom prst="rect">
              <a:avLst/>
            </a:prstGeom>
          </p:spPr>
        </p:pic>
        <p:sp>
          <p:nvSpPr>
            <p:cNvPr id="540" name="CaixaDeTexto 539">
              <a:extLst>
                <a:ext uri="{FF2B5EF4-FFF2-40B4-BE49-F238E27FC236}">
                  <a16:creationId xmlns:a16="http://schemas.microsoft.com/office/drawing/2014/main" id="{A0BB92DF-967D-B222-B8DE-62FF8327CD85}"/>
                </a:ext>
              </a:extLst>
            </p:cNvPr>
            <p:cNvSpPr txBox="1"/>
            <p:nvPr/>
          </p:nvSpPr>
          <p:spPr>
            <a:xfrm>
              <a:off x="6141974" y="4910998"/>
              <a:ext cx="16093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Matriz de detecção M</a:t>
              </a:r>
              <a:r>
                <a:rPr lang="pt-BR" sz="900" dirty="0"/>
                <a:t>3</a:t>
              </a:r>
              <a:endParaRPr lang="pt-BR" sz="1200" dirty="0"/>
            </a:p>
          </p:txBody>
        </p:sp>
      </p:grpSp>
      <p:grpSp>
        <p:nvGrpSpPr>
          <p:cNvPr id="546" name="Agrupar 545">
            <a:extLst>
              <a:ext uri="{FF2B5EF4-FFF2-40B4-BE49-F238E27FC236}">
                <a16:creationId xmlns:a16="http://schemas.microsoft.com/office/drawing/2014/main" id="{778659AF-7CB7-2C07-E5C2-ED7C89F4F11D}"/>
              </a:ext>
            </a:extLst>
          </p:cNvPr>
          <p:cNvGrpSpPr/>
          <p:nvPr/>
        </p:nvGrpSpPr>
        <p:grpSpPr>
          <a:xfrm>
            <a:off x="7783199" y="5311261"/>
            <a:ext cx="2892454" cy="914401"/>
            <a:chOff x="6617033" y="5318881"/>
            <a:chExt cx="2892454" cy="914401"/>
          </a:xfrm>
        </p:grpSpPr>
        <p:pic>
          <p:nvPicPr>
            <p:cNvPr id="534" name="Gráfico 533" descr="Seta: reta com preenchimento sólido">
              <a:extLst>
                <a:ext uri="{FF2B5EF4-FFF2-40B4-BE49-F238E27FC236}">
                  <a16:creationId xmlns:a16="http://schemas.microsoft.com/office/drawing/2014/main" id="{7F9812EF-221F-F4C9-C809-2FB9CD924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6617033" y="5558502"/>
              <a:ext cx="382075" cy="435158"/>
            </a:xfrm>
            <a:prstGeom prst="rect">
              <a:avLst/>
            </a:prstGeom>
          </p:spPr>
        </p:pic>
        <p:pic>
          <p:nvPicPr>
            <p:cNvPr id="535" name="Gráfico 534" descr="Tabela estrutura de tópicos">
              <a:extLst>
                <a:ext uri="{FF2B5EF4-FFF2-40B4-BE49-F238E27FC236}">
                  <a16:creationId xmlns:a16="http://schemas.microsoft.com/office/drawing/2014/main" id="{C874DCB7-1D39-A2A9-0B2F-1B8D5A6E4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031456" y="5318881"/>
              <a:ext cx="914400" cy="914401"/>
            </a:xfrm>
            <a:prstGeom prst="rect">
              <a:avLst/>
            </a:prstGeom>
          </p:spPr>
        </p:pic>
        <p:sp>
          <p:nvSpPr>
            <p:cNvPr id="541" name="CaixaDeTexto 540">
              <a:extLst>
                <a:ext uri="{FF2B5EF4-FFF2-40B4-BE49-F238E27FC236}">
                  <a16:creationId xmlns:a16="http://schemas.microsoft.com/office/drawing/2014/main" id="{60132077-4966-0B99-90D6-D0FD16233AD1}"/>
                </a:ext>
              </a:extLst>
            </p:cNvPr>
            <p:cNvSpPr txBox="1"/>
            <p:nvPr/>
          </p:nvSpPr>
          <p:spPr>
            <a:xfrm>
              <a:off x="7900136" y="5637582"/>
              <a:ext cx="16093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Matriz de detecção M</a:t>
              </a:r>
              <a:r>
                <a:rPr lang="pt-BR" sz="900" dirty="0"/>
                <a:t>n</a:t>
              </a:r>
              <a:endParaRPr lang="pt-BR" sz="1200" dirty="0"/>
            </a:p>
          </p:txBody>
        </p:sp>
      </p:grpSp>
      <p:sp>
        <p:nvSpPr>
          <p:cNvPr id="548" name="CaixaDeTexto 547">
            <a:extLst>
              <a:ext uri="{FF2B5EF4-FFF2-40B4-BE49-F238E27FC236}">
                <a16:creationId xmlns:a16="http://schemas.microsoft.com/office/drawing/2014/main" id="{C2600B42-9015-A240-2B2B-672190405DE4}"/>
              </a:ext>
            </a:extLst>
          </p:cNvPr>
          <p:cNvSpPr txBox="1"/>
          <p:nvPr/>
        </p:nvSpPr>
        <p:spPr>
          <a:xfrm>
            <a:off x="8042895" y="2279114"/>
            <a:ext cx="281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Matrizes de transição transformada unificada</a:t>
            </a:r>
          </a:p>
        </p:txBody>
      </p:sp>
    </p:spTree>
    <p:extLst>
      <p:ext uri="{BB962C8B-B14F-4D97-AF65-F5344CB8AC3E}">
        <p14:creationId xmlns:p14="http://schemas.microsoft.com/office/powerpoint/2010/main" val="223879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E12770-D545-4368-BABE-5B038490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23</a:t>
            </a:fld>
            <a:endParaRPr lang="pt-BR"/>
          </a:p>
        </p:txBody>
      </p:sp>
      <p:graphicFrame>
        <p:nvGraphicFramePr>
          <p:cNvPr id="2" name="Espaço Reservado para Conteúdo 11">
            <a:extLst>
              <a:ext uri="{FF2B5EF4-FFF2-40B4-BE49-F238E27FC236}">
                <a16:creationId xmlns:a16="http://schemas.microsoft.com/office/drawing/2014/main" id="{3212D91B-45B9-ABBB-7FAB-DA7678737D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188367"/>
              </p:ext>
            </p:extLst>
          </p:nvPr>
        </p:nvGraphicFramePr>
        <p:xfrm>
          <a:off x="1490064" y="1876550"/>
          <a:ext cx="3004692" cy="151521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596207">
                  <a:extLst>
                    <a:ext uri="{9D8B030D-6E8A-4147-A177-3AD203B41FA5}">
                      <a16:colId xmlns:a16="http://schemas.microsoft.com/office/drawing/2014/main" val="1866077268"/>
                    </a:ext>
                  </a:extLst>
                </a:gridCol>
                <a:gridCol w="787845">
                  <a:extLst>
                    <a:ext uri="{9D8B030D-6E8A-4147-A177-3AD203B41FA5}">
                      <a16:colId xmlns:a16="http://schemas.microsoft.com/office/drawing/2014/main" val="1882811127"/>
                    </a:ext>
                  </a:extLst>
                </a:gridCol>
                <a:gridCol w="586741">
                  <a:extLst>
                    <a:ext uri="{9D8B030D-6E8A-4147-A177-3AD203B41FA5}">
                      <a16:colId xmlns:a16="http://schemas.microsoft.com/office/drawing/2014/main" val="591892988"/>
                    </a:ext>
                  </a:extLst>
                </a:gridCol>
                <a:gridCol w="617501">
                  <a:extLst>
                    <a:ext uri="{9D8B030D-6E8A-4147-A177-3AD203B41FA5}">
                      <a16:colId xmlns:a16="http://schemas.microsoft.com/office/drawing/2014/main" val="625774798"/>
                    </a:ext>
                  </a:extLst>
                </a:gridCol>
                <a:gridCol w="416398">
                  <a:extLst>
                    <a:ext uri="{9D8B030D-6E8A-4147-A177-3AD203B41FA5}">
                      <a16:colId xmlns:a16="http://schemas.microsoft.com/office/drawing/2014/main" val="3058216089"/>
                    </a:ext>
                  </a:extLst>
                </a:gridCol>
              </a:tblGrid>
              <a:tr h="9706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Caso ID</a:t>
                      </a:r>
                      <a:endParaRPr lang="pt-BR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Timestamp</a:t>
                      </a:r>
                      <a:endParaRPr lang="pt-BR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Atividade</a:t>
                      </a:r>
                      <a:endParaRPr lang="pt-BR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Aprovador</a:t>
                      </a:r>
                      <a:endParaRPr lang="pt-BR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Custo</a:t>
                      </a:r>
                      <a:endParaRPr lang="pt-BR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extLst>
                  <a:ext uri="{0D108BD9-81ED-4DB2-BD59-A6C34878D82A}">
                    <a16:rowId xmlns:a16="http://schemas.microsoft.com/office/drawing/2014/main" val="2637979813"/>
                  </a:ext>
                </a:extLst>
              </a:tr>
              <a:tr h="9706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1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15/09/2021 20:30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A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10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extLst>
                  <a:ext uri="{0D108BD9-81ED-4DB2-BD59-A6C34878D82A}">
                    <a16:rowId xmlns:a16="http://schemas.microsoft.com/office/drawing/2014/main" val="2332804649"/>
                  </a:ext>
                </a:extLst>
              </a:tr>
              <a:tr h="9706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1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18/09/2021 12:00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B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John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500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extLst>
                  <a:ext uri="{0D108BD9-81ED-4DB2-BD59-A6C34878D82A}">
                    <a16:rowId xmlns:a16="http://schemas.microsoft.com/office/drawing/2014/main" val="3088430049"/>
                  </a:ext>
                </a:extLst>
              </a:tr>
              <a:tr h="9706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1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18/09/2021 12:30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C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250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extLst>
                  <a:ext uri="{0D108BD9-81ED-4DB2-BD59-A6C34878D82A}">
                    <a16:rowId xmlns:a16="http://schemas.microsoft.com/office/drawing/2014/main" val="4073465867"/>
                  </a:ext>
                </a:extLst>
              </a:tr>
              <a:tr h="9706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1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18/09/2021 14:00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E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Sara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600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extLst>
                  <a:ext uri="{0D108BD9-81ED-4DB2-BD59-A6C34878D82A}">
                    <a16:rowId xmlns:a16="http://schemas.microsoft.com/office/drawing/2014/main" val="2955182003"/>
                  </a:ext>
                </a:extLst>
              </a:tr>
              <a:tr h="9706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1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22/09/2021 09:30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F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100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extLst>
                  <a:ext uri="{0D108BD9-81ED-4DB2-BD59-A6C34878D82A}">
                    <a16:rowId xmlns:a16="http://schemas.microsoft.com/office/drawing/2014/main" val="4267251012"/>
                  </a:ext>
                </a:extLst>
              </a:tr>
              <a:tr h="9706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1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22/09/2021 12:00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G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200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extLst>
                  <a:ext uri="{0D108BD9-81ED-4DB2-BD59-A6C34878D82A}">
                    <a16:rowId xmlns:a16="http://schemas.microsoft.com/office/drawing/2014/main" val="415658397"/>
                  </a:ext>
                </a:extLst>
              </a:tr>
              <a:tr h="9706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2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24/09/2021 14:30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A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10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extLst>
                  <a:ext uri="{0D108BD9-81ED-4DB2-BD59-A6C34878D82A}">
                    <a16:rowId xmlns:a16="http://schemas.microsoft.com/office/drawing/2014/main" val="1961838145"/>
                  </a:ext>
                </a:extLst>
              </a:tr>
              <a:tr h="9706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2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26/09/2021 15:25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B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John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500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extLst>
                  <a:ext uri="{0D108BD9-81ED-4DB2-BD59-A6C34878D82A}">
                    <a16:rowId xmlns:a16="http://schemas.microsoft.com/office/drawing/2014/main" val="2590838233"/>
                  </a:ext>
                </a:extLst>
              </a:tr>
              <a:tr h="9706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2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26/09/2021 18:27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D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500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extLst>
                  <a:ext uri="{0D108BD9-81ED-4DB2-BD59-A6C34878D82A}">
                    <a16:rowId xmlns:a16="http://schemas.microsoft.com/office/drawing/2014/main" val="3996287417"/>
                  </a:ext>
                </a:extLst>
              </a:tr>
              <a:tr h="9706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2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28/09/2021 11:45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E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Sara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600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extLst>
                  <a:ext uri="{0D108BD9-81ED-4DB2-BD59-A6C34878D82A}">
                    <a16:rowId xmlns:a16="http://schemas.microsoft.com/office/drawing/2014/main" val="1526236949"/>
                  </a:ext>
                </a:extLst>
              </a:tr>
              <a:tr h="9706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2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28/09/2021 15:50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G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200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extLst>
                  <a:ext uri="{0D108BD9-81ED-4DB2-BD59-A6C34878D82A}">
                    <a16:rowId xmlns:a16="http://schemas.microsoft.com/office/drawing/2014/main" val="1221020242"/>
                  </a:ext>
                </a:extLst>
              </a:tr>
              <a:tr h="9706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2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28/09/2021 21:30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F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100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extLst>
                  <a:ext uri="{0D108BD9-81ED-4DB2-BD59-A6C34878D82A}">
                    <a16:rowId xmlns:a16="http://schemas.microsoft.com/office/drawing/2014/main" val="3153037073"/>
                  </a:ext>
                </a:extLst>
              </a:tr>
              <a:tr h="9706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3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29/09/2021 22:35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A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10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extLst>
                  <a:ext uri="{0D108BD9-81ED-4DB2-BD59-A6C34878D82A}">
                    <a16:rowId xmlns:a16="http://schemas.microsoft.com/office/drawing/2014/main" val="383247300"/>
                  </a:ext>
                </a:extLst>
              </a:tr>
              <a:tr h="9706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3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30/10/2021 12:15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B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John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u="none" strike="noStrike" dirty="0">
                          <a:effectLst/>
                        </a:rPr>
                        <a:t>500</a:t>
                      </a:r>
                      <a:endParaRPr lang="pt-B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74" marR="9574" marT="9574" marB="0" anchor="ctr"/>
                </a:tc>
                <a:extLst>
                  <a:ext uri="{0D108BD9-81ED-4DB2-BD59-A6C34878D82A}">
                    <a16:rowId xmlns:a16="http://schemas.microsoft.com/office/drawing/2014/main" val="340450658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C974D877-D766-9E8B-19EA-A9DD5EA08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083835"/>
              </p:ext>
            </p:extLst>
          </p:nvPr>
        </p:nvGraphicFramePr>
        <p:xfrm>
          <a:off x="1043434" y="4331960"/>
          <a:ext cx="3400460" cy="1869270"/>
        </p:xfrm>
        <a:graphic>
          <a:graphicData uri="http://schemas.openxmlformats.org/drawingml/2006/table">
            <a:tbl>
              <a:tblPr/>
              <a:tblGrid>
                <a:gridCol w="437466">
                  <a:extLst>
                    <a:ext uri="{9D8B030D-6E8A-4147-A177-3AD203B41FA5}">
                      <a16:colId xmlns:a16="http://schemas.microsoft.com/office/drawing/2014/main" val="851034184"/>
                    </a:ext>
                  </a:extLst>
                </a:gridCol>
                <a:gridCol w="384721">
                  <a:extLst>
                    <a:ext uri="{9D8B030D-6E8A-4147-A177-3AD203B41FA5}">
                      <a16:colId xmlns:a16="http://schemas.microsoft.com/office/drawing/2014/main" val="3614854408"/>
                    </a:ext>
                  </a:extLst>
                </a:gridCol>
                <a:gridCol w="363006">
                  <a:extLst>
                    <a:ext uri="{9D8B030D-6E8A-4147-A177-3AD203B41FA5}">
                      <a16:colId xmlns:a16="http://schemas.microsoft.com/office/drawing/2014/main" val="1096274539"/>
                    </a:ext>
                  </a:extLst>
                </a:gridCol>
                <a:gridCol w="363006">
                  <a:extLst>
                    <a:ext uri="{9D8B030D-6E8A-4147-A177-3AD203B41FA5}">
                      <a16:colId xmlns:a16="http://schemas.microsoft.com/office/drawing/2014/main" val="4030441449"/>
                    </a:ext>
                  </a:extLst>
                </a:gridCol>
                <a:gridCol w="297851">
                  <a:extLst>
                    <a:ext uri="{9D8B030D-6E8A-4147-A177-3AD203B41FA5}">
                      <a16:colId xmlns:a16="http://schemas.microsoft.com/office/drawing/2014/main" val="275188719"/>
                    </a:ext>
                  </a:extLst>
                </a:gridCol>
                <a:gridCol w="297851">
                  <a:extLst>
                    <a:ext uri="{9D8B030D-6E8A-4147-A177-3AD203B41FA5}">
                      <a16:colId xmlns:a16="http://schemas.microsoft.com/office/drawing/2014/main" val="1199339676"/>
                    </a:ext>
                  </a:extLst>
                </a:gridCol>
                <a:gridCol w="363006">
                  <a:extLst>
                    <a:ext uri="{9D8B030D-6E8A-4147-A177-3AD203B41FA5}">
                      <a16:colId xmlns:a16="http://schemas.microsoft.com/office/drawing/2014/main" val="1294797992"/>
                    </a:ext>
                  </a:extLst>
                </a:gridCol>
                <a:gridCol w="297851">
                  <a:extLst>
                    <a:ext uri="{9D8B030D-6E8A-4147-A177-3AD203B41FA5}">
                      <a16:colId xmlns:a16="http://schemas.microsoft.com/office/drawing/2014/main" val="3211473237"/>
                    </a:ext>
                  </a:extLst>
                </a:gridCol>
                <a:gridCol w="297851">
                  <a:extLst>
                    <a:ext uri="{9D8B030D-6E8A-4147-A177-3AD203B41FA5}">
                      <a16:colId xmlns:a16="http://schemas.microsoft.com/office/drawing/2014/main" val="27416895"/>
                    </a:ext>
                  </a:extLst>
                </a:gridCol>
                <a:gridCol w="297851">
                  <a:extLst>
                    <a:ext uri="{9D8B030D-6E8A-4147-A177-3AD203B41FA5}">
                      <a16:colId xmlns:a16="http://schemas.microsoft.com/office/drawing/2014/main" val="1821402513"/>
                    </a:ext>
                  </a:extLst>
                </a:gridCol>
              </a:tblGrid>
              <a:tr h="1869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Matriz</a:t>
                      </a: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Início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Fim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177024"/>
                  </a:ext>
                </a:extLst>
              </a:tr>
              <a:tr h="1869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Início</a:t>
                      </a: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669751"/>
                  </a:ext>
                </a:extLst>
              </a:tr>
              <a:tr h="1869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612849"/>
                  </a:ext>
                </a:extLst>
              </a:tr>
              <a:tr h="1869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BD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BD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993561"/>
                  </a:ext>
                </a:extLst>
              </a:tr>
              <a:tr h="1869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760997"/>
                  </a:ext>
                </a:extLst>
              </a:tr>
              <a:tr h="1869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084136"/>
                  </a:ext>
                </a:extLst>
              </a:tr>
              <a:tr h="1869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BD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BD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336968"/>
                  </a:ext>
                </a:extLst>
              </a:tr>
              <a:tr h="1869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BD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BD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570242"/>
                  </a:ext>
                </a:extLst>
              </a:tr>
              <a:tr h="1869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BD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BD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807370"/>
                  </a:ext>
                </a:extLst>
              </a:tr>
              <a:tr h="1869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Fim</a:t>
                      </a: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07786"/>
                  </a:ext>
                </a:extLst>
              </a:tr>
            </a:tbl>
          </a:graphicData>
        </a:graphic>
      </p:graphicFrame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D5393BB-0486-89D3-125E-7C2C65259915}"/>
              </a:ext>
            </a:extLst>
          </p:cNvPr>
          <p:cNvSpPr/>
          <p:nvPr/>
        </p:nvSpPr>
        <p:spPr>
          <a:xfrm>
            <a:off x="954058" y="4013465"/>
            <a:ext cx="4073358" cy="234958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>
                <a:solidFill>
                  <a:schemeClr val="tx1"/>
                </a:solidFill>
              </a:rPr>
              <a:t>Matrizes de transição quadradas</a:t>
            </a:r>
            <a:endParaRPr lang="pt-BR" sz="1801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BE70AB3-11AC-D027-66F0-1713AA07A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218975"/>
              </p:ext>
            </p:extLst>
          </p:nvPr>
        </p:nvGraphicFramePr>
        <p:xfrm>
          <a:off x="6356048" y="2019577"/>
          <a:ext cx="5077217" cy="4452735"/>
        </p:xfrm>
        <a:graphic>
          <a:graphicData uri="http://schemas.openxmlformats.org/drawingml/2006/table">
            <a:tbl>
              <a:tblPr/>
              <a:tblGrid>
                <a:gridCol w="738402">
                  <a:extLst>
                    <a:ext uri="{9D8B030D-6E8A-4147-A177-3AD203B41FA5}">
                      <a16:colId xmlns:a16="http://schemas.microsoft.com/office/drawing/2014/main" val="1467116777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55886927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85391231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110956567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4170159294"/>
                    </a:ext>
                  </a:extLst>
                </a:gridCol>
                <a:gridCol w="782815">
                  <a:extLst>
                    <a:ext uri="{9D8B030D-6E8A-4147-A177-3AD203B41FA5}">
                      <a16:colId xmlns:a16="http://schemas.microsoft.com/office/drawing/2014/main" val="3640869897"/>
                    </a:ext>
                  </a:extLst>
                </a:gridCol>
              </a:tblGrid>
              <a:tr h="4079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Anterior</a:t>
                      </a:r>
                    </a:p>
                  </a:txBody>
                  <a:tcPr marL="9765" marR="9765" marT="97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Posterior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Probabilidade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Frequência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Tempo médio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Tempo variância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798552"/>
                  </a:ext>
                </a:extLst>
              </a:tr>
              <a:tr h="20923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765" marR="9765" marT="97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Início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767912"/>
                  </a:ext>
                </a:extLst>
              </a:tr>
              <a:tr h="20923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765" marR="9765" marT="97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993203"/>
                  </a:ext>
                </a:extLst>
              </a:tr>
              <a:tr h="20923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765" marR="9765" marT="97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D5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905057"/>
                  </a:ext>
                </a:extLst>
              </a:tr>
              <a:tr h="20923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765" marR="9765" marT="97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290348"/>
                  </a:ext>
                </a:extLst>
              </a:tr>
              <a:tr h="20923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765" marR="9765" marT="97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935457"/>
                  </a:ext>
                </a:extLst>
              </a:tr>
              <a:tr h="20923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765" marR="9765" marT="97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846290"/>
                  </a:ext>
                </a:extLst>
              </a:tr>
              <a:tr h="20923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765" marR="9765" marT="97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379482"/>
                  </a:ext>
                </a:extLst>
              </a:tr>
              <a:tr h="20923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765" marR="9765" marT="97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563712"/>
                  </a:ext>
                </a:extLst>
              </a:tr>
              <a:tr h="20923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765" marR="9765" marT="97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Fim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134167"/>
                  </a:ext>
                </a:extLst>
              </a:tr>
              <a:tr h="20923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765" marR="9765" marT="97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Início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371585"/>
                  </a:ext>
                </a:extLst>
              </a:tr>
              <a:tr h="20923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765" marR="9765" marT="97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566628"/>
                  </a:ext>
                </a:extLst>
              </a:tr>
              <a:tr h="20923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765" marR="9765" marT="97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140156"/>
                  </a:ext>
                </a:extLst>
              </a:tr>
              <a:tr h="20923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765" marR="9765" marT="97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D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D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AD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854100"/>
                  </a:ext>
                </a:extLst>
              </a:tr>
              <a:tr h="20923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765" marR="9765" marT="97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D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D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135325"/>
                  </a:ext>
                </a:extLst>
              </a:tr>
              <a:tr h="20923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765" marR="9765" marT="97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054609"/>
                  </a:ext>
                </a:extLst>
              </a:tr>
              <a:tr h="20923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765" marR="9765" marT="97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932198"/>
                  </a:ext>
                </a:extLst>
              </a:tr>
              <a:tr h="20923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765" marR="9765" marT="97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382118"/>
                  </a:ext>
                </a:extLst>
              </a:tr>
              <a:tr h="20923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765" marR="9765" marT="97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Fim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765" marR="9765" marT="976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210441"/>
                  </a:ext>
                </a:extLst>
              </a:tr>
            </a:tbl>
          </a:graphicData>
        </a:graphic>
      </p:graphicFrame>
      <p:pic>
        <p:nvPicPr>
          <p:cNvPr id="7" name="Gráfico 6" descr="Seta: reta com preenchimento sólido">
            <a:extLst>
              <a:ext uri="{FF2B5EF4-FFF2-40B4-BE49-F238E27FC236}">
                <a16:creationId xmlns:a16="http://schemas.microsoft.com/office/drawing/2014/main" id="{610C6B5D-15A1-1901-37CF-6DB4F4E19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2735644" y="3414469"/>
            <a:ext cx="510185" cy="581067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78F0120-C577-2168-9F64-33127569408F}"/>
              </a:ext>
            </a:extLst>
          </p:cNvPr>
          <p:cNvSpPr/>
          <p:nvPr/>
        </p:nvSpPr>
        <p:spPr>
          <a:xfrm rot="16200000">
            <a:off x="8940442" y="6502785"/>
            <a:ext cx="411349" cy="234958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>
                <a:solidFill>
                  <a:schemeClr val="tx1"/>
                </a:solidFill>
              </a:rPr>
              <a:t>...</a:t>
            </a:r>
            <a:endParaRPr lang="pt-BR" sz="1801" baseline="-25000" dirty="0">
              <a:solidFill>
                <a:schemeClr val="tx1"/>
              </a:solidFill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C5AC39A-C3CC-89C0-612C-065E9E1BEEBB}"/>
              </a:ext>
            </a:extLst>
          </p:cNvPr>
          <p:cNvSpPr/>
          <p:nvPr/>
        </p:nvSpPr>
        <p:spPr>
          <a:xfrm>
            <a:off x="6753945" y="1716392"/>
            <a:ext cx="4281422" cy="234958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>
                <a:solidFill>
                  <a:schemeClr val="tx1"/>
                </a:solidFill>
              </a:rPr>
              <a:t>Matriz de transição transformada unificada</a:t>
            </a:r>
            <a:endParaRPr lang="pt-BR" sz="1801" baseline="-25000" dirty="0">
              <a:solidFill>
                <a:schemeClr val="tx1"/>
              </a:solidFill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2A6AA47-F68E-6A2A-2D94-FBA789AB2542}"/>
              </a:ext>
            </a:extLst>
          </p:cNvPr>
          <p:cNvSpPr/>
          <p:nvPr/>
        </p:nvSpPr>
        <p:spPr>
          <a:xfrm>
            <a:off x="1490064" y="1596160"/>
            <a:ext cx="3004692" cy="234959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>
                <a:solidFill>
                  <a:schemeClr val="tx1"/>
                </a:solidFill>
              </a:rPr>
              <a:t>Janela de log de eventos</a:t>
            </a:r>
            <a:endParaRPr lang="pt-BR" sz="1801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FA04FFFC-BFD0-CCDD-C574-D09482516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925619"/>
              </p:ext>
            </p:extLst>
          </p:nvPr>
        </p:nvGraphicFramePr>
        <p:xfrm>
          <a:off x="1195834" y="4484360"/>
          <a:ext cx="3400460" cy="1869270"/>
        </p:xfrm>
        <a:graphic>
          <a:graphicData uri="http://schemas.openxmlformats.org/drawingml/2006/table">
            <a:tbl>
              <a:tblPr/>
              <a:tblGrid>
                <a:gridCol w="437466">
                  <a:extLst>
                    <a:ext uri="{9D8B030D-6E8A-4147-A177-3AD203B41FA5}">
                      <a16:colId xmlns:a16="http://schemas.microsoft.com/office/drawing/2014/main" val="851034184"/>
                    </a:ext>
                  </a:extLst>
                </a:gridCol>
                <a:gridCol w="384721">
                  <a:extLst>
                    <a:ext uri="{9D8B030D-6E8A-4147-A177-3AD203B41FA5}">
                      <a16:colId xmlns:a16="http://schemas.microsoft.com/office/drawing/2014/main" val="3614854408"/>
                    </a:ext>
                  </a:extLst>
                </a:gridCol>
                <a:gridCol w="363006">
                  <a:extLst>
                    <a:ext uri="{9D8B030D-6E8A-4147-A177-3AD203B41FA5}">
                      <a16:colId xmlns:a16="http://schemas.microsoft.com/office/drawing/2014/main" val="1096274539"/>
                    </a:ext>
                  </a:extLst>
                </a:gridCol>
                <a:gridCol w="363006">
                  <a:extLst>
                    <a:ext uri="{9D8B030D-6E8A-4147-A177-3AD203B41FA5}">
                      <a16:colId xmlns:a16="http://schemas.microsoft.com/office/drawing/2014/main" val="4030441449"/>
                    </a:ext>
                  </a:extLst>
                </a:gridCol>
                <a:gridCol w="297851">
                  <a:extLst>
                    <a:ext uri="{9D8B030D-6E8A-4147-A177-3AD203B41FA5}">
                      <a16:colId xmlns:a16="http://schemas.microsoft.com/office/drawing/2014/main" val="275188719"/>
                    </a:ext>
                  </a:extLst>
                </a:gridCol>
                <a:gridCol w="297851">
                  <a:extLst>
                    <a:ext uri="{9D8B030D-6E8A-4147-A177-3AD203B41FA5}">
                      <a16:colId xmlns:a16="http://schemas.microsoft.com/office/drawing/2014/main" val="1199339676"/>
                    </a:ext>
                  </a:extLst>
                </a:gridCol>
                <a:gridCol w="363006">
                  <a:extLst>
                    <a:ext uri="{9D8B030D-6E8A-4147-A177-3AD203B41FA5}">
                      <a16:colId xmlns:a16="http://schemas.microsoft.com/office/drawing/2014/main" val="1294797992"/>
                    </a:ext>
                  </a:extLst>
                </a:gridCol>
                <a:gridCol w="297851">
                  <a:extLst>
                    <a:ext uri="{9D8B030D-6E8A-4147-A177-3AD203B41FA5}">
                      <a16:colId xmlns:a16="http://schemas.microsoft.com/office/drawing/2014/main" val="3211473237"/>
                    </a:ext>
                  </a:extLst>
                </a:gridCol>
                <a:gridCol w="297851">
                  <a:extLst>
                    <a:ext uri="{9D8B030D-6E8A-4147-A177-3AD203B41FA5}">
                      <a16:colId xmlns:a16="http://schemas.microsoft.com/office/drawing/2014/main" val="27416895"/>
                    </a:ext>
                  </a:extLst>
                </a:gridCol>
                <a:gridCol w="297851">
                  <a:extLst>
                    <a:ext uri="{9D8B030D-6E8A-4147-A177-3AD203B41FA5}">
                      <a16:colId xmlns:a16="http://schemas.microsoft.com/office/drawing/2014/main" val="1821402513"/>
                    </a:ext>
                  </a:extLst>
                </a:gridCol>
              </a:tblGrid>
              <a:tr h="1869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Matriz</a:t>
                      </a: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Início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Fim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177024"/>
                  </a:ext>
                </a:extLst>
              </a:tr>
              <a:tr h="1869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Início</a:t>
                      </a: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669751"/>
                  </a:ext>
                </a:extLst>
              </a:tr>
              <a:tr h="1869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612849"/>
                  </a:ext>
                </a:extLst>
              </a:tr>
              <a:tr h="1869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BD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BD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993561"/>
                  </a:ext>
                </a:extLst>
              </a:tr>
              <a:tr h="1869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760997"/>
                  </a:ext>
                </a:extLst>
              </a:tr>
              <a:tr h="1869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084136"/>
                  </a:ext>
                </a:extLst>
              </a:tr>
              <a:tr h="1869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BD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BD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336968"/>
                  </a:ext>
                </a:extLst>
              </a:tr>
              <a:tr h="1869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BD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BD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570242"/>
                  </a:ext>
                </a:extLst>
              </a:tr>
              <a:tr h="1869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BD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BD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807370"/>
                  </a:ext>
                </a:extLst>
              </a:tr>
              <a:tr h="1869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Fim</a:t>
                      </a: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07786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E95167CE-CD4C-6132-1D16-FC0768599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437130"/>
              </p:ext>
            </p:extLst>
          </p:nvPr>
        </p:nvGraphicFramePr>
        <p:xfrm>
          <a:off x="1348234" y="4636760"/>
          <a:ext cx="3400460" cy="1869270"/>
        </p:xfrm>
        <a:graphic>
          <a:graphicData uri="http://schemas.openxmlformats.org/drawingml/2006/table">
            <a:tbl>
              <a:tblPr/>
              <a:tblGrid>
                <a:gridCol w="437466">
                  <a:extLst>
                    <a:ext uri="{9D8B030D-6E8A-4147-A177-3AD203B41FA5}">
                      <a16:colId xmlns:a16="http://schemas.microsoft.com/office/drawing/2014/main" val="851034184"/>
                    </a:ext>
                  </a:extLst>
                </a:gridCol>
                <a:gridCol w="384721">
                  <a:extLst>
                    <a:ext uri="{9D8B030D-6E8A-4147-A177-3AD203B41FA5}">
                      <a16:colId xmlns:a16="http://schemas.microsoft.com/office/drawing/2014/main" val="3614854408"/>
                    </a:ext>
                  </a:extLst>
                </a:gridCol>
                <a:gridCol w="363006">
                  <a:extLst>
                    <a:ext uri="{9D8B030D-6E8A-4147-A177-3AD203B41FA5}">
                      <a16:colId xmlns:a16="http://schemas.microsoft.com/office/drawing/2014/main" val="1096274539"/>
                    </a:ext>
                  </a:extLst>
                </a:gridCol>
                <a:gridCol w="363006">
                  <a:extLst>
                    <a:ext uri="{9D8B030D-6E8A-4147-A177-3AD203B41FA5}">
                      <a16:colId xmlns:a16="http://schemas.microsoft.com/office/drawing/2014/main" val="4030441449"/>
                    </a:ext>
                  </a:extLst>
                </a:gridCol>
                <a:gridCol w="297851">
                  <a:extLst>
                    <a:ext uri="{9D8B030D-6E8A-4147-A177-3AD203B41FA5}">
                      <a16:colId xmlns:a16="http://schemas.microsoft.com/office/drawing/2014/main" val="275188719"/>
                    </a:ext>
                  </a:extLst>
                </a:gridCol>
                <a:gridCol w="297851">
                  <a:extLst>
                    <a:ext uri="{9D8B030D-6E8A-4147-A177-3AD203B41FA5}">
                      <a16:colId xmlns:a16="http://schemas.microsoft.com/office/drawing/2014/main" val="1199339676"/>
                    </a:ext>
                  </a:extLst>
                </a:gridCol>
                <a:gridCol w="363006">
                  <a:extLst>
                    <a:ext uri="{9D8B030D-6E8A-4147-A177-3AD203B41FA5}">
                      <a16:colId xmlns:a16="http://schemas.microsoft.com/office/drawing/2014/main" val="1294797992"/>
                    </a:ext>
                  </a:extLst>
                </a:gridCol>
                <a:gridCol w="297851">
                  <a:extLst>
                    <a:ext uri="{9D8B030D-6E8A-4147-A177-3AD203B41FA5}">
                      <a16:colId xmlns:a16="http://schemas.microsoft.com/office/drawing/2014/main" val="3211473237"/>
                    </a:ext>
                  </a:extLst>
                </a:gridCol>
                <a:gridCol w="297851">
                  <a:extLst>
                    <a:ext uri="{9D8B030D-6E8A-4147-A177-3AD203B41FA5}">
                      <a16:colId xmlns:a16="http://schemas.microsoft.com/office/drawing/2014/main" val="27416895"/>
                    </a:ext>
                  </a:extLst>
                </a:gridCol>
                <a:gridCol w="297851">
                  <a:extLst>
                    <a:ext uri="{9D8B030D-6E8A-4147-A177-3AD203B41FA5}">
                      <a16:colId xmlns:a16="http://schemas.microsoft.com/office/drawing/2014/main" val="1821402513"/>
                    </a:ext>
                  </a:extLst>
                </a:gridCol>
              </a:tblGrid>
              <a:tr h="1869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Matriz</a:t>
                      </a: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Início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Fim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177024"/>
                  </a:ext>
                </a:extLst>
              </a:tr>
              <a:tr h="1869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Início</a:t>
                      </a: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669751"/>
                  </a:ext>
                </a:extLst>
              </a:tr>
              <a:tr h="1869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612849"/>
                  </a:ext>
                </a:extLst>
              </a:tr>
              <a:tr h="1869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BD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BD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993561"/>
                  </a:ext>
                </a:extLst>
              </a:tr>
              <a:tr h="1869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760997"/>
                  </a:ext>
                </a:extLst>
              </a:tr>
              <a:tr h="1869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084136"/>
                  </a:ext>
                </a:extLst>
              </a:tr>
              <a:tr h="1869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BD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BD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336968"/>
                  </a:ext>
                </a:extLst>
              </a:tr>
              <a:tr h="1869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BD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BD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570242"/>
                  </a:ext>
                </a:extLst>
              </a:tr>
              <a:tr h="1869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BD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BD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807370"/>
                  </a:ext>
                </a:extLst>
              </a:tr>
              <a:tr h="1869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Fim</a:t>
                      </a: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07786"/>
                  </a:ext>
                </a:extLst>
              </a:tr>
            </a:tbl>
          </a:graphicData>
        </a:graphic>
      </p:graphicFrame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7249CBDA-A24F-17A4-42F3-CFAFBEE53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265155"/>
              </p:ext>
            </p:extLst>
          </p:nvPr>
        </p:nvGraphicFramePr>
        <p:xfrm>
          <a:off x="1500634" y="4789160"/>
          <a:ext cx="3400460" cy="1869270"/>
        </p:xfrm>
        <a:graphic>
          <a:graphicData uri="http://schemas.openxmlformats.org/drawingml/2006/table">
            <a:tbl>
              <a:tblPr/>
              <a:tblGrid>
                <a:gridCol w="437466">
                  <a:extLst>
                    <a:ext uri="{9D8B030D-6E8A-4147-A177-3AD203B41FA5}">
                      <a16:colId xmlns:a16="http://schemas.microsoft.com/office/drawing/2014/main" val="851034184"/>
                    </a:ext>
                  </a:extLst>
                </a:gridCol>
                <a:gridCol w="384721">
                  <a:extLst>
                    <a:ext uri="{9D8B030D-6E8A-4147-A177-3AD203B41FA5}">
                      <a16:colId xmlns:a16="http://schemas.microsoft.com/office/drawing/2014/main" val="3614854408"/>
                    </a:ext>
                  </a:extLst>
                </a:gridCol>
                <a:gridCol w="363006">
                  <a:extLst>
                    <a:ext uri="{9D8B030D-6E8A-4147-A177-3AD203B41FA5}">
                      <a16:colId xmlns:a16="http://schemas.microsoft.com/office/drawing/2014/main" val="1096274539"/>
                    </a:ext>
                  </a:extLst>
                </a:gridCol>
                <a:gridCol w="363006">
                  <a:extLst>
                    <a:ext uri="{9D8B030D-6E8A-4147-A177-3AD203B41FA5}">
                      <a16:colId xmlns:a16="http://schemas.microsoft.com/office/drawing/2014/main" val="4030441449"/>
                    </a:ext>
                  </a:extLst>
                </a:gridCol>
                <a:gridCol w="297851">
                  <a:extLst>
                    <a:ext uri="{9D8B030D-6E8A-4147-A177-3AD203B41FA5}">
                      <a16:colId xmlns:a16="http://schemas.microsoft.com/office/drawing/2014/main" val="275188719"/>
                    </a:ext>
                  </a:extLst>
                </a:gridCol>
                <a:gridCol w="297851">
                  <a:extLst>
                    <a:ext uri="{9D8B030D-6E8A-4147-A177-3AD203B41FA5}">
                      <a16:colId xmlns:a16="http://schemas.microsoft.com/office/drawing/2014/main" val="1199339676"/>
                    </a:ext>
                  </a:extLst>
                </a:gridCol>
                <a:gridCol w="363006">
                  <a:extLst>
                    <a:ext uri="{9D8B030D-6E8A-4147-A177-3AD203B41FA5}">
                      <a16:colId xmlns:a16="http://schemas.microsoft.com/office/drawing/2014/main" val="1294797992"/>
                    </a:ext>
                  </a:extLst>
                </a:gridCol>
                <a:gridCol w="297851">
                  <a:extLst>
                    <a:ext uri="{9D8B030D-6E8A-4147-A177-3AD203B41FA5}">
                      <a16:colId xmlns:a16="http://schemas.microsoft.com/office/drawing/2014/main" val="3211473237"/>
                    </a:ext>
                  </a:extLst>
                </a:gridCol>
                <a:gridCol w="297851">
                  <a:extLst>
                    <a:ext uri="{9D8B030D-6E8A-4147-A177-3AD203B41FA5}">
                      <a16:colId xmlns:a16="http://schemas.microsoft.com/office/drawing/2014/main" val="27416895"/>
                    </a:ext>
                  </a:extLst>
                </a:gridCol>
                <a:gridCol w="297851">
                  <a:extLst>
                    <a:ext uri="{9D8B030D-6E8A-4147-A177-3AD203B41FA5}">
                      <a16:colId xmlns:a16="http://schemas.microsoft.com/office/drawing/2014/main" val="1821402513"/>
                    </a:ext>
                  </a:extLst>
                </a:gridCol>
              </a:tblGrid>
              <a:tr h="1869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Matriz</a:t>
                      </a: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Início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Fim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177024"/>
                  </a:ext>
                </a:extLst>
              </a:tr>
              <a:tr h="1869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Início</a:t>
                      </a: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669751"/>
                  </a:ext>
                </a:extLst>
              </a:tr>
              <a:tr h="1869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612849"/>
                  </a:ext>
                </a:extLst>
              </a:tr>
              <a:tr h="1869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BD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BD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993561"/>
                  </a:ext>
                </a:extLst>
              </a:tr>
              <a:tr h="1869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760997"/>
                  </a:ext>
                </a:extLst>
              </a:tr>
              <a:tr h="1869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084136"/>
                  </a:ext>
                </a:extLst>
              </a:tr>
              <a:tr h="1869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BD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BD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336968"/>
                  </a:ext>
                </a:extLst>
              </a:tr>
              <a:tr h="1869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BD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BD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570242"/>
                  </a:ext>
                </a:extLst>
              </a:tr>
              <a:tr h="1869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BD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BD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807370"/>
                  </a:ext>
                </a:extLst>
              </a:tr>
              <a:tr h="1869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Fim</a:t>
                      </a: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07786"/>
                  </a:ext>
                </a:extLst>
              </a:tr>
            </a:tbl>
          </a:graphicData>
        </a:graphic>
      </p:graphicFrame>
      <p:pic>
        <p:nvPicPr>
          <p:cNvPr id="17" name="Gráfico 16" descr="Seta: curva no sentido horário com preenchimento sólido">
            <a:extLst>
              <a:ext uri="{FF2B5EF4-FFF2-40B4-BE49-F238E27FC236}">
                <a16:creationId xmlns:a16="http://schemas.microsoft.com/office/drawing/2014/main" id="{270D3703-8B43-B6CF-09B4-0B8F22CA0A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5124858" flipH="1" flipV="1">
            <a:off x="5027913" y="3899972"/>
            <a:ext cx="869394" cy="1260217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F21589BF-A5CE-50D5-865F-064ABA35B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Proposta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154DCAB9-7DC3-6BA5-BBC3-3F22BC772935}"/>
              </a:ext>
            </a:extLst>
          </p:cNvPr>
          <p:cNvSpPr txBox="1">
            <a:spLocks/>
          </p:cNvSpPr>
          <p:nvPr/>
        </p:nvSpPr>
        <p:spPr>
          <a:xfrm>
            <a:off x="372533" y="1142690"/>
            <a:ext cx="11442477" cy="522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9EB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F89A3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0C1D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009EB9"/>
                </a:solidFill>
              </a:rPr>
              <a:t>Representação do processo (estrutura de dados e medidas)</a:t>
            </a:r>
            <a:endParaRPr lang="pt-BR" b="0" dirty="0">
              <a:solidFill>
                <a:srgbClr val="009E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789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E12770-D545-4368-BABE-5B038490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24</a:t>
            </a:fld>
            <a:endParaRPr lang="pt-BR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52B4CE2B-3A7C-AD1F-BB8E-10CE0E68C57C}"/>
              </a:ext>
            </a:extLst>
          </p:cNvPr>
          <p:cNvSpPr txBox="1">
            <a:spLocks/>
          </p:cNvSpPr>
          <p:nvPr/>
        </p:nvSpPr>
        <p:spPr>
          <a:xfrm>
            <a:off x="372533" y="1142690"/>
            <a:ext cx="11442477" cy="522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9EB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F89A3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0C1D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009EB9"/>
                </a:solidFill>
              </a:rPr>
              <a:t>Visão geral das etapas da abordagem proposta</a:t>
            </a:r>
            <a:endParaRPr lang="pt-BR" b="0" dirty="0">
              <a:solidFill>
                <a:srgbClr val="009EB9"/>
              </a:solidFill>
            </a:endParaRPr>
          </a:p>
        </p:txBody>
      </p:sp>
      <p:pic>
        <p:nvPicPr>
          <p:cNvPr id="7" name="Gráfico 6" descr="Seta: reta com preenchimento sólido">
            <a:extLst>
              <a:ext uri="{FF2B5EF4-FFF2-40B4-BE49-F238E27FC236}">
                <a16:creationId xmlns:a16="http://schemas.microsoft.com/office/drawing/2014/main" id="{CA3C16C4-9B00-00D1-802A-C29EC0377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824294" y="3890386"/>
            <a:ext cx="488118" cy="555932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BE5F6A9-4213-53DB-3057-547A8D1AC797}"/>
              </a:ext>
            </a:extLst>
          </p:cNvPr>
          <p:cNvSpPr/>
          <p:nvPr/>
        </p:nvSpPr>
        <p:spPr>
          <a:xfrm>
            <a:off x="864211" y="3165746"/>
            <a:ext cx="1260000" cy="3240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baseline="-25000" dirty="0">
                <a:solidFill>
                  <a:schemeClr val="tx1"/>
                </a:solidFill>
              </a:rPr>
              <a:t>1. </a:t>
            </a:r>
            <a:r>
              <a:rPr lang="pt-BR" sz="1801" i="1" baseline="-25000" dirty="0">
                <a:solidFill>
                  <a:schemeClr val="tx1"/>
                </a:solidFill>
              </a:rPr>
              <a:t>Log </a:t>
            </a:r>
            <a:r>
              <a:rPr lang="pt-BR" sz="1801" baseline="-25000" dirty="0">
                <a:solidFill>
                  <a:schemeClr val="tx1"/>
                </a:solidFill>
              </a:rPr>
              <a:t>ou</a:t>
            </a:r>
            <a:r>
              <a:rPr lang="pt-BR" sz="1801" i="1" baseline="-25000" dirty="0">
                <a:solidFill>
                  <a:schemeClr val="tx1"/>
                </a:solidFill>
              </a:rPr>
              <a:t> Stream </a:t>
            </a:r>
            <a:r>
              <a:rPr lang="pt-BR" sz="1801" baseline="-25000" dirty="0">
                <a:solidFill>
                  <a:schemeClr val="tx1"/>
                </a:solidFill>
              </a:rPr>
              <a:t>de eventos </a:t>
            </a:r>
          </a:p>
        </p:txBody>
      </p:sp>
      <p:pic>
        <p:nvPicPr>
          <p:cNvPr id="10" name="Gráfico 9" descr="Seta: reta com preenchimento sólido">
            <a:extLst>
              <a:ext uri="{FF2B5EF4-FFF2-40B4-BE49-F238E27FC236}">
                <a16:creationId xmlns:a16="http://schemas.microsoft.com/office/drawing/2014/main" id="{BCE4823D-EED1-C6D9-E3C0-36F55D7AA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152977" y="3890386"/>
            <a:ext cx="488118" cy="555932"/>
          </a:xfrm>
          <a:prstGeom prst="rect">
            <a:avLst/>
          </a:prstGeom>
        </p:spPr>
      </p:pic>
      <p:pic>
        <p:nvPicPr>
          <p:cNvPr id="12" name="Gráfico 11" descr="Seta: reta com preenchimento sólido">
            <a:extLst>
              <a:ext uri="{FF2B5EF4-FFF2-40B4-BE49-F238E27FC236}">
                <a16:creationId xmlns:a16="http://schemas.microsoft.com/office/drawing/2014/main" id="{A01F7935-A980-85A1-379C-F727ED4B2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4701314" y="3890386"/>
            <a:ext cx="488118" cy="555932"/>
          </a:xfrm>
          <a:prstGeom prst="rect">
            <a:avLst/>
          </a:prstGeom>
        </p:spPr>
      </p:pic>
      <p:pic>
        <p:nvPicPr>
          <p:cNvPr id="59" name="Picture 4">
            <a:extLst>
              <a:ext uri="{FF2B5EF4-FFF2-40B4-BE49-F238E27FC236}">
                <a16:creationId xmlns:a16="http://schemas.microsoft.com/office/drawing/2014/main" id="{7F7D7DB4-9CF9-9855-57D5-E9900BC41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430" y="3713478"/>
            <a:ext cx="1351634" cy="98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Agrupar 26">
            <a:extLst>
              <a:ext uri="{FF2B5EF4-FFF2-40B4-BE49-F238E27FC236}">
                <a16:creationId xmlns:a16="http://schemas.microsoft.com/office/drawing/2014/main" id="{629FF4E4-F9FB-1965-E576-621E064C9274}"/>
              </a:ext>
            </a:extLst>
          </p:cNvPr>
          <p:cNvGrpSpPr/>
          <p:nvPr/>
        </p:nvGrpSpPr>
        <p:grpSpPr>
          <a:xfrm>
            <a:off x="3447995" y="3018215"/>
            <a:ext cx="1434796" cy="1514663"/>
            <a:chOff x="3450656" y="2422437"/>
            <a:chExt cx="1434796" cy="1514663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ECC7E9A6-29F0-C064-8F6F-A3D768DF962F}"/>
                </a:ext>
              </a:extLst>
            </p:cNvPr>
            <p:cNvSpPr/>
            <p:nvPr/>
          </p:nvSpPr>
          <p:spPr>
            <a:xfrm>
              <a:off x="3450656" y="2422437"/>
              <a:ext cx="1434796" cy="827334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1" baseline="-25000" dirty="0">
                  <a:solidFill>
                    <a:schemeClr val="tx1"/>
                  </a:solidFill>
                </a:rPr>
                <a:t>3. Representação do processo (estrutura de dados e medidas)</a:t>
              </a:r>
            </a:p>
          </p:txBody>
        </p: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51846113-E713-0A6C-96FF-965DC6ED17EE}"/>
                </a:ext>
              </a:extLst>
            </p:cNvPr>
            <p:cNvGrpSpPr/>
            <p:nvPr/>
          </p:nvGrpSpPr>
          <p:grpSpPr>
            <a:xfrm>
              <a:off x="3683447" y="3282599"/>
              <a:ext cx="975337" cy="654501"/>
              <a:chOff x="5628318" y="576585"/>
              <a:chExt cx="723900" cy="485774"/>
            </a:xfrm>
          </p:grpSpPr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55E6AC27-780C-CBD9-E6D8-C147BF70F2A2}"/>
                  </a:ext>
                </a:extLst>
              </p:cNvPr>
              <p:cNvSpPr/>
              <p:nvPr/>
            </p:nvSpPr>
            <p:spPr>
              <a:xfrm>
                <a:off x="6112957" y="746704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E6B49960-C4DD-BBE2-FA40-656F53AD2642}"/>
                  </a:ext>
                </a:extLst>
              </p:cNvPr>
              <p:cNvSpPr/>
              <p:nvPr/>
            </p:nvSpPr>
            <p:spPr>
              <a:xfrm>
                <a:off x="6112957" y="894060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5F4D807A-15F4-F0F0-73EA-967F19925846}"/>
                  </a:ext>
                </a:extLst>
              </p:cNvPr>
              <p:cNvSpPr/>
              <p:nvPr/>
            </p:nvSpPr>
            <p:spPr>
              <a:xfrm>
                <a:off x="6112957" y="584663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07C8E184-FB7F-C8E5-8FDE-8D65772DCB72}"/>
                  </a:ext>
                </a:extLst>
              </p:cNvPr>
              <p:cNvSpPr/>
              <p:nvPr/>
            </p:nvSpPr>
            <p:spPr>
              <a:xfrm>
                <a:off x="5873696" y="746704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63A0789F-C14A-0FBF-1715-0CB4980613BC}"/>
                  </a:ext>
                </a:extLst>
              </p:cNvPr>
              <p:cNvSpPr/>
              <p:nvPr/>
            </p:nvSpPr>
            <p:spPr>
              <a:xfrm>
                <a:off x="5873696" y="894060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C859E0DE-9B1A-9DA2-75D2-3E51FCE3498D}"/>
                  </a:ext>
                </a:extLst>
              </p:cNvPr>
              <p:cNvSpPr/>
              <p:nvPr/>
            </p:nvSpPr>
            <p:spPr>
              <a:xfrm>
                <a:off x="5873696" y="584663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D5C782A7-FD6A-8A83-355D-7723CFBAA4DA}"/>
                  </a:ext>
                </a:extLst>
              </p:cNvPr>
              <p:cNvSpPr/>
              <p:nvPr/>
            </p:nvSpPr>
            <p:spPr>
              <a:xfrm>
                <a:off x="5645096" y="746704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24DF17A9-E9E0-3CE4-07E9-8331F2D4B53A}"/>
                  </a:ext>
                </a:extLst>
              </p:cNvPr>
              <p:cNvSpPr/>
              <p:nvPr/>
            </p:nvSpPr>
            <p:spPr>
              <a:xfrm>
                <a:off x="5645096" y="894060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1C0F86B3-5DC6-8680-1230-CBB7EF7A9939}"/>
                  </a:ext>
                </a:extLst>
              </p:cNvPr>
              <p:cNvSpPr/>
              <p:nvPr/>
            </p:nvSpPr>
            <p:spPr>
              <a:xfrm>
                <a:off x="5645096" y="584663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48" name="Gráfico 115" descr="Tabela estrutura de tópicos">
                <a:extLst>
                  <a:ext uri="{FF2B5EF4-FFF2-40B4-BE49-F238E27FC236}">
                    <a16:creationId xmlns:a16="http://schemas.microsoft.com/office/drawing/2014/main" id="{FB3887C2-16F8-2623-A10F-34B2F86E3772}"/>
                  </a:ext>
                </a:extLst>
              </p:cNvPr>
              <p:cNvSpPr/>
              <p:nvPr/>
            </p:nvSpPr>
            <p:spPr>
              <a:xfrm>
                <a:off x="5628318" y="576585"/>
                <a:ext cx="723900" cy="485774"/>
              </a:xfrm>
              <a:custGeom>
                <a:avLst/>
                <a:gdLst>
                  <a:gd name="connsiteX0" fmla="*/ 0 w 723900"/>
                  <a:gd name="connsiteY0" fmla="*/ 485775 h 485775"/>
                  <a:gd name="connsiteX1" fmla="*/ 723900 w 723900"/>
                  <a:gd name="connsiteY1" fmla="*/ 485775 h 485775"/>
                  <a:gd name="connsiteX2" fmla="*/ 723900 w 723900"/>
                  <a:gd name="connsiteY2" fmla="*/ 0 h 485775"/>
                  <a:gd name="connsiteX3" fmla="*/ 0 w 723900"/>
                  <a:gd name="connsiteY3" fmla="*/ 0 h 485775"/>
                  <a:gd name="connsiteX4" fmla="*/ 19050 w 723900"/>
                  <a:gd name="connsiteY4" fmla="*/ 466725 h 485775"/>
                  <a:gd name="connsiteX5" fmla="*/ 19050 w 723900"/>
                  <a:gd name="connsiteY5" fmla="*/ 333375 h 485775"/>
                  <a:gd name="connsiteX6" fmla="*/ 238125 w 723900"/>
                  <a:gd name="connsiteY6" fmla="*/ 333375 h 485775"/>
                  <a:gd name="connsiteX7" fmla="*/ 238125 w 723900"/>
                  <a:gd name="connsiteY7" fmla="*/ 466725 h 485775"/>
                  <a:gd name="connsiteX8" fmla="*/ 466725 w 723900"/>
                  <a:gd name="connsiteY8" fmla="*/ 180975 h 485775"/>
                  <a:gd name="connsiteX9" fmla="*/ 466725 w 723900"/>
                  <a:gd name="connsiteY9" fmla="*/ 314325 h 485775"/>
                  <a:gd name="connsiteX10" fmla="*/ 257175 w 723900"/>
                  <a:gd name="connsiteY10" fmla="*/ 314325 h 485775"/>
                  <a:gd name="connsiteX11" fmla="*/ 257175 w 723900"/>
                  <a:gd name="connsiteY11" fmla="*/ 180975 h 485775"/>
                  <a:gd name="connsiteX12" fmla="*/ 257175 w 723900"/>
                  <a:gd name="connsiteY12" fmla="*/ 161925 h 485775"/>
                  <a:gd name="connsiteX13" fmla="*/ 257175 w 723900"/>
                  <a:gd name="connsiteY13" fmla="*/ 19050 h 485775"/>
                  <a:gd name="connsiteX14" fmla="*/ 466725 w 723900"/>
                  <a:gd name="connsiteY14" fmla="*/ 19050 h 485775"/>
                  <a:gd name="connsiteX15" fmla="*/ 466725 w 723900"/>
                  <a:gd name="connsiteY15" fmla="*/ 161925 h 485775"/>
                  <a:gd name="connsiteX16" fmla="*/ 485775 w 723900"/>
                  <a:gd name="connsiteY16" fmla="*/ 180975 h 485775"/>
                  <a:gd name="connsiteX17" fmla="*/ 704850 w 723900"/>
                  <a:gd name="connsiteY17" fmla="*/ 180975 h 485775"/>
                  <a:gd name="connsiteX18" fmla="*/ 704850 w 723900"/>
                  <a:gd name="connsiteY18" fmla="*/ 314325 h 485775"/>
                  <a:gd name="connsiteX19" fmla="*/ 485775 w 723900"/>
                  <a:gd name="connsiteY19" fmla="*/ 314325 h 485775"/>
                  <a:gd name="connsiteX20" fmla="*/ 238125 w 723900"/>
                  <a:gd name="connsiteY20" fmla="*/ 314325 h 485775"/>
                  <a:gd name="connsiteX21" fmla="*/ 19050 w 723900"/>
                  <a:gd name="connsiteY21" fmla="*/ 314325 h 485775"/>
                  <a:gd name="connsiteX22" fmla="*/ 19050 w 723900"/>
                  <a:gd name="connsiteY22" fmla="*/ 180975 h 485775"/>
                  <a:gd name="connsiteX23" fmla="*/ 238125 w 723900"/>
                  <a:gd name="connsiteY23" fmla="*/ 180975 h 485775"/>
                  <a:gd name="connsiteX24" fmla="*/ 257175 w 723900"/>
                  <a:gd name="connsiteY24" fmla="*/ 466725 h 485775"/>
                  <a:gd name="connsiteX25" fmla="*/ 257175 w 723900"/>
                  <a:gd name="connsiteY25" fmla="*/ 333375 h 485775"/>
                  <a:gd name="connsiteX26" fmla="*/ 466725 w 723900"/>
                  <a:gd name="connsiteY26" fmla="*/ 333375 h 485775"/>
                  <a:gd name="connsiteX27" fmla="*/ 466725 w 723900"/>
                  <a:gd name="connsiteY27" fmla="*/ 466725 h 485775"/>
                  <a:gd name="connsiteX28" fmla="*/ 485775 w 723900"/>
                  <a:gd name="connsiteY28" fmla="*/ 466725 h 485775"/>
                  <a:gd name="connsiteX29" fmla="*/ 485775 w 723900"/>
                  <a:gd name="connsiteY29" fmla="*/ 333375 h 485775"/>
                  <a:gd name="connsiteX30" fmla="*/ 704850 w 723900"/>
                  <a:gd name="connsiteY30" fmla="*/ 333375 h 485775"/>
                  <a:gd name="connsiteX31" fmla="*/ 704850 w 723900"/>
                  <a:gd name="connsiteY31" fmla="*/ 466725 h 485775"/>
                  <a:gd name="connsiteX32" fmla="*/ 704850 w 723900"/>
                  <a:gd name="connsiteY32" fmla="*/ 161925 h 485775"/>
                  <a:gd name="connsiteX33" fmla="*/ 485775 w 723900"/>
                  <a:gd name="connsiteY33" fmla="*/ 161925 h 485775"/>
                  <a:gd name="connsiteX34" fmla="*/ 485775 w 723900"/>
                  <a:gd name="connsiteY34" fmla="*/ 19050 h 485775"/>
                  <a:gd name="connsiteX35" fmla="*/ 704850 w 723900"/>
                  <a:gd name="connsiteY35" fmla="*/ 19050 h 485775"/>
                  <a:gd name="connsiteX36" fmla="*/ 238125 w 723900"/>
                  <a:gd name="connsiteY36" fmla="*/ 19050 h 485775"/>
                  <a:gd name="connsiteX37" fmla="*/ 238125 w 723900"/>
                  <a:gd name="connsiteY37" fmla="*/ 161925 h 485775"/>
                  <a:gd name="connsiteX38" fmla="*/ 19050 w 723900"/>
                  <a:gd name="connsiteY38" fmla="*/ 161925 h 485775"/>
                  <a:gd name="connsiteX39" fmla="*/ 19050 w 723900"/>
                  <a:gd name="connsiteY39" fmla="*/ 19050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23900" h="485775">
                    <a:moveTo>
                      <a:pt x="0" y="485775"/>
                    </a:moveTo>
                    <a:lnTo>
                      <a:pt x="723900" y="485775"/>
                    </a:lnTo>
                    <a:lnTo>
                      <a:pt x="723900" y="0"/>
                    </a:lnTo>
                    <a:lnTo>
                      <a:pt x="0" y="0"/>
                    </a:lnTo>
                    <a:close/>
                    <a:moveTo>
                      <a:pt x="19050" y="466725"/>
                    </a:moveTo>
                    <a:lnTo>
                      <a:pt x="19050" y="333375"/>
                    </a:lnTo>
                    <a:lnTo>
                      <a:pt x="238125" y="333375"/>
                    </a:lnTo>
                    <a:lnTo>
                      <a:pt x="238125" y="466725"/>
                    </a:lnTo>
                    <a:close/>
                    <a:moveTo>
                      <a:pt x="466725" y="180975"/>
                    </a:moveTo>
                    <a:lnTo>
                      <a:pt x="466725" y="314325"/>
                    </a:lnTo>
                    <a:lnTo>
                      <a:pt x="257175" y="314325"/>
                    </a:lnTo>
                    <a:lnTo>
                      <a:pt x="257175" y="180975"/>
                    </a:lnTo>
                    <a:close/>
                    <a:moveTo>
                      <a:pt x="257175" y="161925"/>
                    </a:moveTo>
                    <a:lnTo>
                      <a:pt x="257175" y="19050"/>
                    </a:lnTo>
                    <a:lnTo>
                      <a:pt x="466725" y="19050"/>
                    </a:lnTo>
                    <a:lnTo>
                      <a:pt x="466725" y="161925"/>
                    </a:lnTo>
                    <a:close/>
                    <a:moveTo>
                      <a:pt x="485775" y="180975"/>
                    </a:moveTo>
                    <a:lnTo>
                      <a:pt x="704850" y="180975"/>
                    </a:lnTo>
                    <a:lnTo>
                      <a:pt x="704850" y="314325"/>
                    </a:lnTo>
                    <a:lnTo>
                      <a:pt x="485775" y="314325"/>
                    </a:lnTo>
                    <a:close/>
                    <a:moveTo>
                      <a:pt x="238125" y="314325"/>
                    </a:moveTo>
                    <a:lnTo>
                      <a:pt x="19050" y="314325"/>
                    </a:lnTo>
                    <a:lnTo>
                      <a:pt x="19050" y="180975"/>
                    </a:lnTo>
                    <a:lnTo>
                      <a:pt x="238125" y="180975"/>
                    </a:lnTo>
                    <a:close/>
                    <a:moveTo>
                      <a:pt x="257175" y="466725"/>
                    </a:moveTo>
                    <a:lnTo>
                      <a:pt x="257175" y="333375"/>
                    </a:lnTo>
                    <a:lnTo>
                      <a:pt x="466725" y="333375"/>
                    </a:lnTo>
                    <a:lnTo>
                      <a:pt x="466725" y="466725"/>
                    </a:lnTo>
                    <a:close/>
                    <a:moveTo>
                      <a:pt x="485775" y="466725"/>
                    </a:moveTo>
                    <a:lnTo>
                      <a:pt x="485775" y="333375"/>
                    </a:lnTo>
                    <a:lnTo>
                      <a:pt x="704850" y="333375"/>
                    </a:lnTo>
                    <a:lnTo>
                      <a:pt x="704850" y="466725"/>
                    </a:lnTo>
                    <a:close/>
                    <a:moveTo>
                      <a:pt x="704850" y="161925"/>
                    </a:moveTo>
                    <a:lnTo>
                      <a:pt x="485775" y="161925"/>
                    </a:lnTo>
                    <a:lnTo>
                      <a:pt x="485775" y="19050"/>
                    </a:lnTo>
                    <a:lnTo>
                      <a:pt x="704850" y="19050"/>
                    </a:lnTo>
                    <a:close/>
                    <a:moveTo>
                      <a:pt x="238125" y="19050"/>
                    </a:moveTo>
                    <a:lnTo>
                      <a:pt x="238125" y="161925"/>
                    </a:lnTo>
                    <a:lnTo>
                      <a:pt x="19050" y="161925"/>
                    </a:lnTo>
                    <a:lnTo>
                      <a:pt x="19050" y="1905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1801" dirty="0"/>
              </a:p>
            </p:txBody>
          </p:sp>
        </p:grpSp>
      </p:grp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B3BDD949-3AA4-B67C-78E4-713E4062F7A2}"/>
              </a:ext>
            </a:extLst>
          </p:cNvPr>
          <p:cNvSpPr/>
          <p:nvPr/>
        </p:nvSpPr>
        <p:spPr>
          <a:xfrm>
            <a:off x="1998580" y="3139462"/>
            <a:ext cx="1260000" cy="3240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baseline="-25000" dirty="0">
                <a:solidFill>
                  <a:schemeClr val="tx1"/>
                </a:solidFill>
              </a:rPr>
              <a:t>2. Estratégia de janelamento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F562825B-CB15-B99A-B09C-1D71FA0B80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7004" y="3625698"/>
            <a:ext cx="966739" cy="12780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18717E0C-69FB-F0C2-C1FB-9C76F31C3F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7989" y="3625698"/>
            <a:ext cx="384498" cy="1278000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2C37DD13-8F5F-358A-5985-DF170C7B1EFF}"/>
              </a:ext>
            </a:extLst>
          </p:cNvPr>
          <p:cNvSpPr/>
          <p:nvPr/>
        </p:nvSpPr>
        <p:spPr>
          <a:xfrm>
            <a:off x="5012448" y="3062484"/>
            <a:ext cx="1797324" cy="65099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1801" baseline="-25000" dirty="0">
                <a:solidFill>
                  <a:schemeClr val="tx1"/>
                </a:solidFill>
              </a:rPr>
              <a:t>4. Representação de mudanças (Comparação temporal entre janelas)</a:t>
            </a:r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C502CC28-A403-4728-8003-106650759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F823847-84DB-5822-0F59-372EF30B2851}"/>
              </a:ext>
            </a:extLst>
          </p:cNvPr>
          <p:cNvSpPr/>
          <p:nvPr/>
        </p:nvSpPr>
        <p:spPr>
          <a:xfrm>
            <a:off x="3275088" y="2838768"/>
            <a:ext cx="3703320" cy="2307956"/>
          </a:xfrm>
          <a:prstGeom prst="rect">
            <a:avLst/>
          </a:prstGeom>
          <a:noFill/>
          <a:ln w="38100">
            <a:solidFill>
              <a:srgbClr val="009EB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864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E12770-D545-4368-BABE-5B038490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25</a:t>
            </a:fld>
            <a:endParaRPr lang="pt-BR"/>
          </a:p>
        </p:txBody>
      </p:sp>
      <p:sp>
        <p:nvSpPr>
          <p:cNvPr id="290" name="Título 289">
            <a:extLst>
              <a:ext uri="{FF2B5EF4-FFF2-40B4-BE49-F238E27FC236}">
                <a16:creationId xmlns:a16="http://schemas.microsoft.com/office/drawing/2014/main" id="{D9058B55-AABC-B43D-9552-B1AC9CE2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Proposta</a:t>
            </a:r>
          </a:p>
        </p:txBody>
      </p:sp>
      <p:sp>
        <p:nvSpPr>
          <p:cNvPr id="339" name="Retângulo: Cantos Arredondados 338">
            <a:extLst>
              <a:ext uri="{FF2B5EF4-FFF2-40B4-BE49-F238E27FC236}">
                <a16:creationId xmlns:a16="http://schemas.microsoft.com/office/drawing/2014/main" id="{7A5BF739-5A6F-BEA6-6D2D-724D7C1E0EA4}"/>
              </a:ext>
            </a:extLst>
          </p:cNvPr>
          <p:cNvSpPr/>
          <p:nvPr/>
        </p:nvSpPr>
        <p:spPr>
          <a:xfrm>
            <a:off x="339020" y="2392911"/>
            <a:ext cx="3185910" cy="245875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2400" baseline="-25000" dirty="0">
                <a:solidFill>
                  <a:schemeClr val="tx1"/>
                </a:solidFill>
              </a:rPr>
              <a:t>Comparação temporal entre janelas</a:t>
            </a:r>
          </a:p>
        </p:txBody>
      </p:sp>
      <p:grpSp>
        <p:nvGrpSpPr>
          <p:cNvPr id="341" name="Agrupar 340">
            <a:extLst>
              <a:ext uri="{FF2B5EF4-FFF2-40B4-BE49-F238E27FC236}">
                <a16:creationId xmlns:a16="http://schemas.microsoft.com/office/drawing/2014/main" id="{C04A888C-F70E-AD38-33A7-455424725949}"/>
              </a:ext>
            </a:extLst>
          </p:cNvPr>
          <p:cNvGrpSpPr/>
          <p:nvPr/>
        </p:nvGrpSpPr>
        <p:grpSpPr>
          <a:xfrm>
            <a:off x="13380" y="2876861"/>
            <a:ext cx="3641057" cy="2762053"/>
            <a:chOff x="6815137" y="2619180"/>
            <a:chExt cx="3641057" cy="2762052"/>
          </a:xfrm>
        </p:grpSpPr>
        <p:grpSp>
          <p:nvGrpSpPr>
            <p:cNvPr id="343" name="Agrupar 342">
              <a:extLst>
                <a:ext uri="{FF2B5EF4-FFF2-40B4-BE49-F238E27FC236}">
                  <a16:creationId xmlns:a16="http://schemas.microsoft.com/office/drawing/2014/main" id="{175DF78B-0A03-847C-C455-16971E1181CA}"/>
                </a:ext>
              </a:extLst>
            </p:cNvPr>
            <p:cNvGrpSpPr/>
            <p:nvPr/>
          </p:nvGrpSpPr>
          <p:grpSpPr>
            <a:xfrm>
              <a:off x="7370114" y="2619180"/>
              <a:ext cx="914400" cy="941645"/>
              <a:chOff x="6661490" y="2391566"/>
              <a:chExt cx="914400" cy="941645"/>
            </a:xfrm>
          </p:grpSpPr>
          <p:pic>
            <p:nvPicPr>
              <p:cNvPr id="378" name="Gráfico 377" descr="Tabela estrutura de tópicos">
                <a:extLst>
                  <a:ext uri="{FF2B5EF4-FFF2-40B4-BE49-F238E27FC236}">
                    <a16:creationId xmlns:a16="http://schemas.microsoft.com/office/drawing/2014/main" id="{A828936D-6588-725B-83E3-5AF9AE9AB6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661490" y="241881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79" name="Retângulo: Cantos Arredondados 378">
                <a:extLst>
                  <a:ext uri="{FF2B5EF4-FFF2-40B4-BE49-F238E27FC236}">
                    <a16:creationId xmlns:a16="http://schemas.microsoft.com/office/drawing/2014/main" id="{FC944409-DBA9-2898-4BAB-6B8C6FC89F04}"/>
                  </a:ext>
                </a:extLst>
              </p:cNvPr>
              <p:cNvSpPr/>
              <p:nvPr/>
            </p:nvSpPr>
            <p:spPr>
              <a:xfrm>
                <a:off x="6904347" y="2391566"/>
                <a:ext cx="428191" cy="243355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1" dirty="0">
                    <a:solidFill>
                      <a:schemeClr val="tx1"/>
                    </a:solidFill>
                  </a:rPr>
                  <a:t>M</a:t>
                </a:r>
                <a:r>
                  <a:rPr lang="pt-BR" sz="1401" baseline="-2500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</p:grpSp>
        <p:grpSp>
          <p:nvGrpSpPr>
            <p:cNvPr id="344" name="Agrupar 343">
              <a:extLst>
                <a:ext uri="{FF2B5EF4-FFF2-40B4-BE49-F238E27FC236}">
                  <a16:creationId xmlns:a16="http://schemas.microsoft.com/office/drawing/2014/main" id="{BCE315DE-AE23-4947-68AD-A0E222E0E632}"/>
                </a:ext>
              </a:extLst>
            </p:cNvPr>
            <p:cNvGrpSpPr/>
            <p:nvPr/>
          </p:nvGrpSpPr>
          <p:grpSpPr>
            <a:xfrm>
              <a:off x="8404918" y="2619180"/>
              <a:ext cx="914400" cy="941645"/>
              <a:chOff x="8634157" y="1617800"/>
              <a:chExt cx="914400" cy="941645"/>
            </a:xfrm>
          </p:grpSpPr>
          <p:pic>
            <p:nvPicPr>
              <p:cNvPr id="376" name="Gráfico 375" descr="Tabela estrutura de tópicos">
                <a:extLst>
                  <a:ext uri="{FF2B5EF4-FFF2-40B4-BE49-F238E27FC236}">
                    <a16:creationId xmlns:a16="http://schemas.microsoft.com/office/drawing/2014/main" id="{520CE3AC-AA14-09DA-4066-FD5A2CE87B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634157" y="164504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77" name="Retângulo: Cantos Arredondados 376">
                <a:extLst>
                  <a:ext uri="{FF2B5EF4-FFF2-40B4-BE49-F238E27FC236}">
                    <a16:creationId xmlns:a16="http://schemas.microsoft.com/office/drawing/2014/main" id="{3FC35742-DAFE-9B34-9587-B7ED0610CCC4}"/>
                  </a:ext>
                </a:extLst>
              </p:cNvPr>
              <p:cNvSpPr/>
              <p:nvPr/>
            </p:nvSpPr>
            <p:spPr>
              <a:xfrm>
                <a:off x="8877261" y="1617800"/>
                <a:ext cx="428191" cy="243355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1" dirty="0">
                    <a:solidFill>
                      <a:schemeClr val="tx1"/>
                    </a:solidFill>
                  </a:rPr>
                  <a:t>M</a:t>
                </a:r>
                <a:r>
                  <a:rPr lang="pt-BR" sz="1401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345" name="Agrupar 344">
              <a:extLst>
                <a:ext uri="{FF2B5EF4-FFF2-40B4-BE49-F238E27FC236}">
                  <a16:creationId xmlns:a16="http://schemas.microsoft.com/office/drawing/2014/main" id="{A0B1AE4A-7871-4698-47C9-0391CD28EA7B}"/>
                </a:ext>
              </a:extLst>
            </p:cNvPr>
            <p:cNvGrpSpPr/>
            <p:nvPr/>
          </p:nvGrpSpPr>
          <p:grpSpPr>
            <a:xfrm>
              <a:off x="8404918" y="3341940"/>
              <a:ext cx="914400" cy="947069"/>
              <a:chOff x="7154336" y="2516643"/>
              <a:chExt cx="914400" cy="947069"/>
            </a:xfrm>
          </p:grpSpPr>
          <p:pic>
            <p:nvPicPr>
              <p:cNvPr id="374" name="Gráfico 373" descr="Tabela estrutura de tópicos">
                <a:extLst>
                  <a:ext uri="{FF2B5EF4-FFF2-40B4-BE49-F238E27FC236}">
                    <a16:creationId xmlns:a16="http://schemas.microsoft.com/office/drawing/2014/main" id="{EEE09129-BDEA-F92D-8CE0-2C08DE691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154336" y="254931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75" name="Retângulo: Cantos Arredondados 374">
                <a:extLst>
                  <a:ext uri="{FF2B5EF4-FFF2-40B4-BE49-F238E27FC236}">
                    <a16:creationId xmlns:a16="http://schemas.microsoft.com/office/drawing/2014/main" id="{13209116-0D38-03F5-4339-B2D7BDF720EF}"/>
                  </a:ext>
                </a:extLst>
              </p:cNvPr>
              <p:cNvSpPr/>
              <p:nvPr/>
            </p:nvSpPr>
            <p:spPr>
              <a:xfrm>
                <a:off x="7389820" y="2516643"/>
                <a:ext cx="428191" cy="243355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1" dirty="0">
                    <a:solidFill>
                      <a:schemeClr val="tx1"/>
                    </a:solidFill>
                  </a:rPr>
                  <a:t>M</a:t>
                </a:r>
                <a:r>
                  <a:rPr lang="pt-BR" sz="1401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346" name="Agrupar 345">
              <a:extLst>
                <a:ext uri="{FF2B5EF4-FFF2-40B4-BE49-F238E27FC236}">
                  <a16:creationId xmlns:a16="http://schemas.microsoft.com/office/drawing/2014/main" id="{EE980058-D479-8E1A-FDA4-2824EAE29D26}"/>
                </a:ext>
              </a:extLst>
            </p:cNvPr>
            <p:cNvGrpSpPr/>
            <p:nvPr/>
          </p:nvGrpSpPr>
          <p:grpSpPr>
            <a:xfrm>
              <a:off x="7370114" y="3341940"/>
              <a:ext cx="914400" cy="947069"/>
              <a:chOff x="6661490" y="2391566"/>
              <a:chExt cx="914400" cy="947069"/>
            </a:xfrm>
          </p:grpSpPr>
          <p:pic>
            <p:nvPicPr>
              <p:cNvPr id="372" name="Gráfico 371" descr="Tabela estrutura de tópicos">
                <a:extLst>
                  <a:ext uri="{FF2B5EF4-FFF2-40B4-BE49-F238E27FC236}">
                    <a16:creationId xmlns:a16="http://schemas.microsoft.com/office/drawing/2014/main" id="{62BAC12B-A9EB-4EFC-5261-4A8A5D4CF5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661490" y="242423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73" name="Retângulo: Cantos Arredondados 372">
                <a:extLst>
                  <a:ext uri="{FF2B5EF4-FFF2-40B4-BE49-F238E27FC236}">
                    <a16:creationId xmlns:a16="http://schemas.microsoft.com/office/drawing/2014/main" id="{A97F6C6F-07C3-3DC4-058F-1FEE65FEA36C}"/>
                  </a:ext>
                </a:extLst>
              </p:cNvPr>
              <p:cNvSpPr/>
              <p:nvPr/>
            </p:nvSpPr>
            <p:spPr>
              <a:xfrm>
                <a:off x="6904347" y="2391566"/>
                <a:ext cx="428191" cy="243355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1" dirty="0">
                    <a:solidFill>
                      <a:schemeClr val="tx1"/>
                    </a:solidFill>
                  </a:rPr>
                  <a:t>M</a:t>
                </a:r>
                <a:r>
                  <a:rPr lang="pt-BR" sz="1401" baseline="-2500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</p:grpSp>
        <p:pic>
          <p:nvPicPr>
            <p:cNvPr id="347" name="Gráfico 346" descr="Tabela estrutura de tópicos">
              <a:extLst>
                <a:ext uri="{FF2B5EF4-FFF2-40B4-BE49-F238E27FC236}">
                  <a16:creationId xmlns:a16="http://schemas.microsoft.com/office/drawing/2014/main" id="{0400BA1B-C7AC-A659-3475-CDF44DDBD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41794" y="2646425"/>
              <a:ext cx="914400" cy="914400"/>
            </a:xfrm>
            <a:prstGeom prst="rect">
              <a:avLst/>
            </a:prstGeom>
          </p:spPr>
        </p:pic>
        <p:cxnSp>
          <p:nvCxnSpPr>
            <p:cNvPr id="348" name="Conector de Seta Reta 347">
              <a:extLst>
                <a:ext uri="{FF2B5EF4-FFF2-40B4-BE49-F238E27FC236}">
                  <a16:creationId xmlns:a16="http://schemas.microsoft.com/office/drawing/2014/main" id="{D45C3E2F-4051-B573-AD66-F3B41522B653}"/>
                </a:ext>
              </a:extLst>
            </p:cNvPr>
            <p:cNvCxnSpPr>
              <a:cxnSpLocks/>
            </p:cNvCxnSpPr>
            <p:nvPr/>
          </p:nvCxnSpPr>
          <p:spPr>
            <a:xfrm>
              <a:off x="7291145" y="2662855"/>
              <a:ext cx="0" cy="2484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9" name="Agrupar 348">
              <a:extLst>
                <a:ext uri="{FF2B5EF4-FFF2-40B4-BE49-F238E27FC236}">
                  <a16:creationId xmlns:a16="http://schemas.microsoft.com/office/drawing/2014/main" id="{9869BBA1-D022-28D4-3E50-46E08F08B1C8}"/>
                </a:ext>
              </a:extLst>
            </p:cNvPr>
            <p:cNvGrpSpPr/>
            <p:nvPr/>
          </p:nvGrpSpPr>
          <p:grpSpPr>
            <a:xfrm>
              <a:off x="8404918" y="4368185"/>
              <a:ext cx="914400" cy="953340"/>
              <a:chOff x="7154336" y="2519425"/>
              <a:chExt cx="914400" cy="953340"/>
            </a:xfrm>
          </p:grpSpPr>
          <p:pic>
            <p:nvPicPr>
              <p:cNvPr id="370" name="Gráfico 369" descr="Tabela estrutura de tópicos">
                <a:extLst>
                  <a:ext uri="{FF2B5EF4-FFF2-40B4-BE49-F238E27FC236}">
                    <a16:creationId xmlns:a16="http://schemas.microsoft.com/office/drawing/2014/main" id="{37A02D06-F0FA-0EAB-90FD-9E01108B4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154336" y="255836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71" name="Retângulo: Cantos Arredondados 370">
                <a:extLst>
                  <a:ext uri="{FF2B5EF4-FFF2-40B4-BE49-F238E27FC236}">
                    <a16:creationId xmlns:a16="http://schemas.microsoft.com/office/drawing/2014/main" id="{D5B934FF-BBED-CB36-7068-96F0FC62FFAE}"/>
                  </a:ext>
                </a:extLst>
              </p:cNvPr>
              <p:cNvSpPr/>
              <p:nvPr/>
            </p:nvSpPr>
            <p:spPr>
              <a:xfrm>
                <a:off x="7397440" y="2519425"/>
                <a:ext cx="428191" cy="243355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1" dirty="0">
                    <a:solidFill>
                      <a:schemeClr val="tx1"/>
                    </a:solidFill>
                  </a:rPr>
                  <a:t>M</a:t>
                </a:r>
                <a:r>
                  <a:rPr lang="pt-BR" sz="1401" baseline="-25000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</p:grpSp>
        <p:grpSp>
          <p:nvGrpSpPr>
            <p:cNvPr id="350" name="Agrupar 349">
              <a:extLst>
                <a:ext uri="{FF2B5EF4-FFF2-40B4-BE49-F238E27FC236}">
                  <a16:creationId xmlns:a16="http://schemas.microsoft.com/office/drawing/2014/main" id="{D413C353-2D69-DD79-CA34-074354FCD330}"/>
                </a:ext>
              </a:extLst>
            </p:cNvPr>
            <p:cNvGrpSpPr/>
            <p:nvPr/>
          </p:nvGrpSpPr>
          <p:grpSpPr>
            <a:xfrm>
              <a:off x="7370114" y="4368185"/>
              <a:ext cx="914400" cy="953340"/>
              <a:chOff x="6661490" y="2386728"/>
              <a:chExt cx="914400" cy="953340"/>
            </a:xfrm>
          </p:grpSpPr>
          <p:pic>
            <p:nvPicPr>
              <p:cNvPr id="368" name="Gráfico 367" descr="Tabela estrutura de tópicos">
                <a:extLst>
                  <a:ext uri="{FF2B5EF4-FFF2-40B4-BE49-F238E27FC236}">
                    <a16:creationId xmlns:a16="http://schemas.microsoft.com/office/drawing/2014/main" id="{9B847EA3-4752-420A-B5AB-DB52504F6B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661490" y="242566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69" name="Retângulo: Cantos Arredondados 368">
                <a:extLst>
                  <a:ext uri="{FF2B5EF4-FFF2-40B4-BE49-F238E27FC236}">
                    <a16:creationId xmlns:a16="http://schemas.microsoft.com/office/drawing/2014/main" id="{301B35CE-F6F8-40B4-6E33-7E16C5C2B583}"/>
                  </a:ext>
                </a:extLst>
              </p:cNvPr>
              <p:cNvSpPr/>
              <p:nvPr/>
            </p:nvSpPr>
            <p:spPr>
              <a:xfrm>
                <a:off x="6919587" y="2386728"/>
                <a:ext cx="428191" cy="243355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1" dirty="0">
                    <a:solidFill>
                      <a:schemeClr val="tx1"/>
                    </a:solidFill>
                  </a:rPr>
                  <a:t>M</a:t>
                </a:r>
                <a:r>
                  <a:rPr lang="pt-BR" sz="1401" baseline="-2500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</p:grpSp>
        <p:sp>
          <p:nvSpPr>
            <p:cNvPr id="351" name="Retângulo: Cantos Arredondados 350">
              <a:extLst>
                <a:ext uri="{FF2B5EF4-FFF2-40B4-BE49-F238E27FC236}">
                  <a16:creationId xmlns:a16="http://schemas.microsoft.com/office/drawing/2014/main" id="{57979EE8-24D1-063D-8E3C-160F8B3CA6AD}"/>
                </a:ext>
              </a:extLst>
            </p:cNvPr>
            <p:cNvSpPr/>
            <p:nvPr/>
          </p:nvSpPr>
          <p:spPr>
            <a:xfrm rot="5400000">
              <a:off x="8637118" y="4101232"/>
              <a:ext cx="428188" cy="234959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401" dirty="0">
                  <a:solidFill>
                    <a:schemeClr val="tx1"/>
                  </a:solidFill>
                </a:rPr>
                <a:t>...</a:t>
              </a:r>
              <a:endParaRPr lang="pt-BR" sz="1401" baseline="-25000" dirty="0">
                <a:solidFill>
                  <a:schemeClr val="tx1"/>
                </a:solidFill>
              </a:endParaRPr>
            </a:p>
          </p:txBody>
        </p:sp>
        <p:pic>
          <p:nvPicPr>
            <p:cNvPr id="352" name="Gráfico 351" descr="Tabela estrutura de tópicos">
              <a:extLst>
                <a:ext uri="{FF2B5EF4-FFF2-40B4-BE49-F238E27FC236}">
                  <a16:creationId xmlns:a16="http://schemas.microsoft.com/office/drawing/2014/main" id="{087489B9-907F-ED30-0763-EA44F91E0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41794" y="3374609"/>
              <a:ext cx="914400" cy="914400"/>
            </a:xfrm>
            <a:prstGeom prst="rect">
              <a:avLst/>
            </a:prstGeom>
          </p:spPr>
        </p:pic>
        <p:sp>
          <p:nvSpPr>
            <p:cNvPr id="353" name="Retângulo: Cantos Arredondados 352">
              <a:extLst>
                <a:ext uri="{FF2B5EF4-FFF2-40B4-BE49-F238E27FC236}">
                  <a16:creationId xmlns:a16="http://schemas.microsoft.com/office/drawing/2014/main" id="{05D267C6-D1B0-AE25-BA57-4B1F446AD26C}"/>
                </a:ext>
              </a:extLst>
            </p:cNvPr>
            <p:cNvSpPr/>
            <p:nvPr/>
          </p:nvSpPr>
          <p:spPr>
            <a:xfrm>
              <a:off x="9696542" y="3348290"/>
              <a:ext cx="598623" cy="243355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1" dirty="0">
                  <a:solidFill>
                    <a:schemeClr val="tx1"/>
                  </a:solidFill>
                </a:rPr>
                <a:t>MΔ</a:t>
              </a:r>
              <a:r>
                <a:rPr lang="pt-BR" sz="1401" baseline="-25000" dirty="0">
                  <a:solidFill>
                    <a:schemeClr val="tx1"/>
                  </a:solidFill>
                </a:rPr>
                <a:t>2</a:t>
              </a:r>
              <a:endParaRPr lang="pt-BR" sz="1801" baseline="-25000" dirty="0">
                <a:solidFill>
                  <a:schemeClr val="tx1"/>
                </a:solidFill>
              </a:endParaRPr>
            </a:p>
          </p:txBody>
        </p:sp>
        <p:pic>
          <p:nvPicPr>
            <p:cNvPr id="354" name="Gráfico 353" descr="Tabela estrutura de tópicos">
              <a:extLst>
                <a:ext uri="{FF2B5EF4-FFF2-40B4-BE49-F238E27FC236}">
                  <a16:creationId xmlns:a16="http://schemas.microsoft.com/office/drawing/2014/main" id="{FCC5E284-E5A3-4C96-A7F1-DEA71B0D7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41794" y="4407125"/>
              <a:ext cx="914400" cy="914400"/>
            </a:xfrm>
            <a:prstGeom prst="rect">
              <a:avLst/>
            </a:prstGeom>
          </p:spPr>
        </p:pic>
        <p:sp>
          <p:nvSpPr>
            <p:cNvPr id="355" name="Retângulo: Cantos Arredondados 354">
              <a:extLst>
                <a:ext uri="{FF2B5EF4-FFF2-40B4-BE49-F238E27FC236}">
                  <a16:creationId xmlns:a16="http://schemas.microsoft.com/office/drawing/2014/main" id="{1C802E65-5202-0924-F656-4EE163675396}"/>
                </a:ext>
              </a:extLst>
            </p:cNvPr>
            <p:cNvSpPr/>
            <p:nvPr/>
          </p:nvSpPr>
          <p:spPr>
            <a:xfrm>
              <a:off x="8191811" y="2931068"/>
              <a:ext cx="302576" cy="234959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800" b="1" dirty="0">
                  <a:solidFill>
                    <a:schemeClr val="accent2"/>
                  </a:solidFill>
                </a:rPr>
                <a:t>-</a:t>
              </a:r>
              <a:endParaRPr lang="pt-BR" sz="4800" b="1" baseline="-25000" dirty="0">
                <a:solidFill>
                  <a:schemeClr val="accent2"/>
                </a:solidFill>
              </a:endParaRPr>
            </a:p>
          </p:txBody>
        </p:sp>
        <p:pic>
          <p:nvPicPr>
            <p:cNvPr id="356" name="Gráfico 355" descr="Pausar com preenchimento sólido">
              <a:extLst>
                <a:ext uri="{FF2B5EF4-FFF2-40B4-BE49-F238E27FC236}">
                  <a16:creationId xmlns:a16="http://schemas.microsoft.com/office/drawing/2014/main" id="{D705A9DA-7276-EEDC-D056-6AE9CE4BC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9285148" y="2981437"/>
              <a:ext cx="259821" cy="259821"/>
            </a:xfrm>
            <a:prstGeom prst="rect">
              <a:avLst/>
            </a:prstGeom>
          </p:spPr>
        </p:pic>
        <p:pic>
          <p:nvPicPr>
            <p:cNvPr id="357" name="Gráfico 356" descr="Pausar com preenchimento sólido">
              <a:extLst>
                <a:ext uri="{FF2B5EF4-FFF2-40B4-BE49-F238E27FC236}">
                  <a16:creationId xmlns:a16="http://schemas.microsoft.com/office/drawing/2014/main" id="{1B84699D-4555-EC5B-EEA1-F1C0EFEA7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9285148" y="3686662"/>
              <a:ext cx="259821" cy="259821"/>
            </a:xfrm>
            <a:prstGeom prst="rect">
              <a:avLst/>
            </a:prstGeom>
          </p:spPr>
        </p:pic>
        <p:pic>
          <p:nvPicPr>
            <p:cNvPr id="358" name="Gráfico 357" descr="Pausar com preenchimento sólido">
              <a:extLst>
                <a:ext uri="{FF2B5EF4-FFF2-40B4-BE49-F238E27FC236}">
                  <a16:creationId xmlns:a16="http://schemas.microsoft.com/office/drawing/2014/main" id="{9AE10670-DD85-DB78-92F5-5D52BDBEA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9285148" y="4710125"/>
              <a:ext cx="259821" cy="259821"/>
            </a:xfrm>
            <a:prstGeom prst="rect">
              <a:avLst/>
            </a:prstGeom>
          </p:spPr>
        </p:pic>
        <p:sp>
          <p:nvSpPr>
            <p:cNvPr id="359" name="Retângulo: Cantos Arredondados 358">
              <a:extLst>
                <a:ext uri="{FF2B5EF4-FFF2-40B4-BE49-F238E27FC236}">
                  <a16:creationId xmlns:a16="http://schemas.microsoft.com/office/drawing/2014/main" id="{80F4550D-880F-8C33-24D3-946E101BBAA1}"/>
                </a:ext>
              </a:extLst>
            </p:cNvPr>
            <p:cNvSpPr/>
            <p:nvPr/>
          </p:nvSpPr>
          <p:spPr>
            <a:xfrm>
              <a:off x="8191811" y="3653828"/>
              <a:ext cx="302576" cy="234959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800" b="1" dirty="0">
                  <a:solidFill>
                    <a:schemeClr val="accent2"/>
                  </a:solidFill>
                </a:rPr>
                <a:t>-</a:t>
              </a:r>
              <a:endParaRPr lang="pt-BR" sz="4800" b="1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360" name="Retângulo: Cantos Arredondados 359">
              <a:extLst>
                <a:ext uri="{FF2B5EF4-FFF2-40B4-BE49-F238E27FC236}">
                  <a16:creationId xmlns:a16="http://schemas.microsoft.com/office/drawing/2014/main" id="{AAF453E9-0EDD-1460-6079-DFED21A526BC}"/>
                </a:ext>
              </a:extLst>
            </p:cNvPr>
            <p:cNvSpPr/>
            <p:nvPr/>
          </p:nvSpPr>
          <p:spPr>
            <a:xfrm>
              <a:off x="8191811" y="4686344"/>
              <a:ext cx="302576" cy="234959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800" b="1" dirty="0">
                  <a:solidFill>
                    <a:schemeClr val="accent2"/>
                  </a:solidFill>
                </a:rPr>
                <a:t>-</a:t>
              </a:r>
              <a:endParaRPr lang="pt-BR" sz="4800" b="1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361" name="Retângulo: Cantos Arredondados 360">
              <a:extLst>
                <a:ext uri="{FF2B5EF4-FFF2-40B4-BE49-F238E27FC236}">
                  <a16:creationId xmlns:a16="http://schemas.microsoft.com/office/drawing/2014/main" id="{FF33B6F4-6F98-FF78-32EE-FAADA9BE4E1C}"/>
                </a:ext>
              </a:extLst>
            </p:cNvPr>
            <p:cNvSpPr/>
            <p:nvPr/>
          </p:nvSpPr>
          <p:spPr>
            <a:xfrm rot="5400000">
              <a:off x="9784900" y="4101232"/>
              <a:ext cx="428188" cy="234959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401" dirty="0">
                  <a:solidFill>
                    <a:schemeClr val="tx1"/>
                  </a:solidFill>
                </a:rPr>
                <a:t>...</a:t>
              </a:r>
              <a:endParaRPr lang="pt-BR" sz="140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63" name="Retângulo: Cantos Arredondados 362">
              <a:extLst>
                <a:ext uri="{FF2B5EF4-FFF2-40B4-BE49-F238E27FC236}">
                  <a16:creationId xmlns:a16="http://schemas.microsoft.com/office/drawing/2014/main" id="{4B863E80-1117-CEFB-1CC1-426DC4D04012}"/>
                </a:ext>
              </a:extLst>
            </p:cNvPr>
            <p:cNvSpPr/>
            <p:nvPr/>
          </p:nvSpPr>
          <p:spPr>
            <a:xfrm rot="5400000">
              <a:off x="7612971" y="4101232"/>
              <a:ext cx="428188" cy="234959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401" dirty="0">
                  <a:solidFill>
                    <a:schemeClr val="tx1"/>
                  </a:solidFill>
                </a:rPr>
                <a:t>...</a:t>
              </a:r>
              <a:endParaRPr lang="pt-BR" sz="140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64" name="Retângulo: Cantos Arredondados 363">
              <a:extLst>
                <a:ext uri="{FF2B5EF4-FFF2-40B4-BE49-F238E27FC236}">
                  <a16:creationId xmlns:a16="http://schemas.microsoft.com/office/drawing/2014/main" id="{EB45F5FE-9B9A-EE5E-CF73-67E1467BE77A}"/>
                </a:ext>
              </a:extLst>
            </p:cNvPr>
            <p:cNvSpPr/>
            <p:nvPr/>
          </p:nvSpPr>
          <p:spPr>
            <a:xfrm>
              <a:off x="9696542" y="4383583"/>
              <a:ext cx="598623" cy="243355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1" dirty="0">
                  <a:solidFill>
                    <a:schemeClr val="tx1"/>
                  </a:solidFill>
                </a:rPr>
                <a:t>MΔ</a:t>
              </a:r>
              <a:r>
                <a:rPr lang="pt-BR" sz="1401" baseline="-25000" dirty="0">
                  <a:solidFill>
                    <a:schemeClr val="tx1"/>
                  </a:solidFill>
                </a:rPr>
                <a:t>n</a:t>
              </a:r>
              <a:endParaRPr lang="pt-BR" sz="180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65" name="Retângulo: Cantos Arredondados 364">
              <a:extLst>
                <a:ext uri="{FF2B5EF4-FFF2-40B4-BE49-F238E27FC236}">
                  <a16:creationId xmlns:a16="http://schemas.microsoft.com/office/drawing/2014/main" id="{25B83A9C-0F38-C74B-A443-AFAE84E729FC}"/>
                </a:ext>
              </a:extLst>
            </p:cNvPr>
            <p:cNvSpPr/>
            <p:nvPr/>
          </p:nvSpPr>
          <p:spPr>
            <a:xfrm>
              <a:off x="9696542" y="2623536"/>
              <a:ext cx="598623" cy="243355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1" dirty="0">
                  <a:solidFill>
                    <a:schemeClr val="tx1"/>
                  </a:solidFill>
                </a:rPr>
                <a:t>MΔ</a:t>
              </a:r>
              <a:r>
                <a:rPr lang="pt-BR" sz="1401" baseline="-25000" dirty="0">
                  <a:solidFill>
                    <a:schemeClr val="tx1"/>
                  </a:solidFill>
                </a:rPr>
                <a:t>1</a:t>
              </a:r>
              <a:endParaRPr lang="pt-BR" sz="180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67" name="Retângulo: Cantos Arredondados 366">
              <a:extLst>
                <a:ext uri="{FF2B5EF4-FFF2-40B4-BE49-F238E27FC236}">
                  <a16:creationId xmlns:a16="http://schemas.microsoft.com/office/drawing/2014/main" id="{EF1D80B1-36AC-125C-F262-11A39B7B2B27}"/>
                </a:ext>
              </a:extLst>
            </p:cNvPr>
            <p:cNvSpPr/>
            <p:nvPr/>
          </p:nvSpPr>
          <p:spPr>
            <a:xfrm>
              <a:off x="6815137" y="5146273"/>
              <a:ext cx="988334" cy="234959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1" dirty="0">
                  <a:solidFill>
                    <a:schemeClr val="tx1"/>
                  </a:solidFill>
                </a:rPr>
                <a:t>Tempo (t)</a:t>
              </a:r>
              <a:endParaRPr lang="pt-BR" sz="1401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93947AC3-CE8B-9041-CD0C-F6B1FA9FE1ED}"/>
              </a:ext>
            </a:extLst>
          </p:cNvPr>
          <p:cNvSpPr txBox="1">
            <a:spLocks/>
          </p:cNvSpPr>
          <p:nvPr/>
        </p:nvSpPr>
        <p:spPr>
          <a:xfrm>
            <a:off x="372533" y="1142690"/>
            <a:ext cx="11442477" cy="522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9EB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F89A3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0C1D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009EB9"/>
                </a:solidFill>
              </a:rPr>
              <a:t>Representação de mudanças (Comparação temporal entre janelas)</a:t>
            </a:r>
            <a:endParaRPr lang="pt-BR" b="0" dirty="0">
              <a:solidFill>
                <a:srgbClr val="009EB9"/>
              </a:solidFill>
            </a:endParaRPr>
          </a:p>
        </p:txBody>
      </p:sp>
      <p:graphicFrame>
        <p:nvGraphicFramePr>
          <p:cNvPr id="53" name="Tabela 52">
            <a:extLst>
              <a:ext uri="{FF2B5EF4-FFF2-40B4-BE49-F238E27FC236}">
                <a16:creationId xmlns:a16="http://schemas.microsoft.com/office/drawing/2014/main" id="{A1D1E7E6-5BA8-84E8-D13D-45D96E8D3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064146"/>
              </p:ext>
            </p:extLst>
          </p:nvPr>
        </p:nvGraphicFramePr>
        <p:xfrm>
          <a:off x="4823589" y="4027682"/>
          <a:ext cx="3276001" cy="2519994"/>
        </p:xfrm>
        <a:graphic>
          <a:graphicData uri="http://schemas.openxmlformats.org/drawingml/2006/table">
            <a:tbl>
              <a:tblPr/>
              <a:tblGrid>
                <a:gridCol w="388124">
                  <a:extLst>
                    <a:ext uri="{9D8B030D-6E8A-4147-A177-3AD203B41FA5}">
                      <a16:colId xmlns:a16="http://schemas.microsoft.com/office/drawing/2014/main" val="1467116777"/>
                    </a:ext>
                  </a:extLst>
                </a:gridCol>
                <a:gridCol w="421010">
                  <a:extLst>
                    <a:ext uri="{9D8B030D-6E8A-4147-A177-3AD203B41FA5}">
                      <a16:colId xmlns:a16="http://schemas.microsoft.com/office/drawing/2014/main" val="1558869275"/>
                    </a:ext>
                  </a:extLst>
                </a:gridCol>
                <a:gridCol w="624941">
                  <a:extLst>
                    <a:ext uri="{9D8B030D-6E8A-4147-A177-3AD203B41FA5}">
                      <a16:colId xmlns:a16="http://schemas.microsoft.com/office/drawing/2014/main" val="2853912310"/>
                    </a:ext>
                  </a:extLst>
                </a:gridCol>
                <a:gridCol w="499951">
                  <a:extLst>
                    <a:ext uri="{9D8B030D-6E8A-4147-A177-3AD203B41FA5}">
                      <a16:colId xmlns:a16="http://schemas.microsoft.com/office/drawing/2014/main" val="1109565677"/>
                    </a:ext>
                  </a:extLst>
                </a:gridCol>
                <a:gridCol w="622745">
                  <a:extLst>
                    <a:ext uri="{9D8B030D-6E8A-4147-A177-3AD203B41FA5}">
                      <a16:colId xmlns:a16="http://schemas.microsoft.com/office/drawing/2014/main" val="4170159294"/>
                    </a:ext>
                  </a:extLst>
                </a:gridCol>
                <a:gridCol w="719230">
                  <a:extLst>
                    <a:ext uri="{9D8B030D-6E8A-4147-A177-3AD203B41FA5}">
                      <a16:colId xmlns:a16="http://schemas.microsoft.com/office/drawing/2014/main" val="3640869897"/>
                    </a:ext>
                  </a:extLst>
                </a:gridCol>
              </a:tblGrid>
              <a:tr h="14793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Anterior</a:t>
                      </a:r>
                    </a:p>
                  </a:txBody>
                  <a:tcPr marL="8236" marR="8236" marT="82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Posterior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Probabilidade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Frequência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Tempo médio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Tempo variância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798552"/>
                  </a:ext>
                </a:extLst>
              </a:tr>
              <a:tr h="13178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36" marR="8236" marT="82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Início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767912"/>
                  </a:ext>
                </a:extLst>
              </a:tr>
              <a:tr h="13178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36" marR="8236" marT="82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993203"/>
                  </a:ext>
                </a:extLst>
              </a:tr>
              <a:tr h="13178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36" marR="8236" marT="82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D5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905057"/>
                  </a:ext>
                </a:extLst>
              </a:tr>
              <a:tr h="13178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36" marR="8236" marT="82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290348"/>
                  </a:ext>
                </a:extLst>
              </a:tr>
              <a:tr h="13178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36" marR="8236" marT="82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935457"/>
                  </a:ext>
                </a:extLst>
              </a:tr>
              <a:tr h="13178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36" marR="8236" marT="82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846290"/>
                  </a:ext>
                </a:extLst>
              </a:tr>
              <a:tr h="13178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36" marR="8236" marT="82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379482"/>
                  </a:ext>
                </a:extLst>
              </a:tr>
              <a:tr h="13178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36" marR="8236" marT="82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563712"/>
                  </a:ext>
                </a:extLst>
              </a:tr>
              <a:tr h="13178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36" marR="8236" marT="82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Fim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134167"/>
                  </a:ext>
                </a:extLst>
              </a:tr>
              <a:tr h="13178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36" marR="8236" marT="82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Início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371585"/>
                  </a:ext>
                </a:extLst>
              </a:tr>
              <a:tr h="13178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36" marR="8236" marT="82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566628"/>
                  </a:ext>
                </a:extLst>
              </a:tr>
              <a:tr h="13178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36" marR="8236" marT="82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140156"/>
                  </a:ext>
                </a:extLst>
              </a:tr>
              <a:tr h="13178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36" marR="8236" marT="82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D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D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AD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854100"/>
                  </a:ext>
                </a:extLst>
              </a:tr>
              <a:tr h="13178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36" marR="8236" marT="82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D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D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135325"/>
                  </a:ext>
                </a:extLst>
              </a:tr>
              <a:tr h="13178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36" marR="8236" marT="82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054609"/>
                  </a:ext>
                </a:extLst>
              </a:tr>
              <a:tr h="13178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36" marR="8236" marT="82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932198"/>
                  </a:ext>
                </a:extLst>
              </a:tr>
              <a:tr h="13178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36" marR="8236" marT="82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382118"/>
                  </a:ext>
                </a:extLst>
              </a:tr>
              <a:tr h="13178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236" marR="8236" marT="82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Fim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236" marR="8236" marT="823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210441"/>
                  </a:ext>
                </a:extLst>
              </a:tr>
            </a:tbl>
          </a:graphicData>
        </a:graphic>
      </p:graphicFrame>
      <p:graphicFrame>
        <p:nvGraphicFramePr>
          <p:cNvPr id="54" name="Tabela 53">
            <a:extLst>
              <a:ext uri="{FF2B5EF4-FFF2-40B4-BE49-F238E27FC236}">
                <a16:creationId xmlns:a16="http://schemas.microsoft.com/office/drawing/2014/main" id="{97D0655C-BA86-9D41-9F83-9869AEB0C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418281"/>
              </p:ext>
            </p:extLst>
          </p:nvPr>
        </p:nvGraphicFramePr>
        <p:xfrm>
          <a:off x="8476854" y="4027682"/>
          <a:ext cx="3276001" cy="2520008"/>
        </p:xfrm>
        <a:graphic>
          <a:graphicData uri="http://schemas.openxmlformats.org/drawingml/2006/table">
            <a:tbl>
              <a:tblPr/>
              <a:tblGrid>
                <a:gridCol w="388122">
                  <a:extLst>
                    <a:ext uri="{9D8B030D-6E8A-4147-A177-3AD203B41FA5}">
                      <a16:colId xmlns:a16="http://schemas.microsoft.com/office/drawing/2014/main" val="1212855285"/>
                    </a:ext>
                  </a:extLst>
                </a:gridCol>
                <a:gridCol w="421011">
                  <a:extLst>
                    <a:ext uri="{9D8B030D-6E8A-4147-A177-3AD203B41FA5}">
                      <a16:colId xmlns:a16="http://schemas.microsoft.com/office/drawing/2014/main" val="2323762542"/>
                    </a:ext>
                  </a:extLst>
                </a:gridCol>
                <a:gridCol w="624941">
                  <a:extLst>
                    <a:ext uri="{9D8B030D-6E8A-4147-A177-3AD203B41FA5}">
                      <a16:colId xmlns:a16="http://schemas.microsoft.com/office/drawing/2014/main" val="150164526"/>
                    </a:ext>
                  </a:extLst>
                </a:gridCol>
                <a:gridCol w="499950">
                  <a:extLst>
                    <a:ext uri="{9D8B030D-6E8A-4147-A177-3AD203B41FA5}">
                      <a16:colId xmlns:a16="http://schemas.microsoft.com/office/drawing/2014/main" val="3176298550"/>
                    </a:ext>
                  </a:extLst>
                </a:gridCol>
                <a:gridCol w="622745">
                  <a:extLst>
                    <a:ext uri="{9D8B030D-6E8A-4147-A177-3AD203B41FA5}">
                      <a16:colId xmlns:a16="http://schemas.microsoft.com/office/drawing/2014/main" val="3475461427"/>
                    </a:ext>
                  </a:extLst>
                </a:gridCol>
                <a:gridCol w="719232">
                  <a:extLst>
                    <a:ext uri="{9D8B030D-6E8A-4147-A177-3AD203B41FA5}">
                      <a16:colId xmlns:a16="http://schemas.microsoft.com/office/drawing/2014/main" val="1156664750"/>
                    </a:ext>
                  </a:extLst>
                </a:gridCol>
              </a:tblGrid>
              <a:tr h="132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Anterior</a:t>
                      </a:r>
                    </a:p>
                  </a:txBody>
                  <a:tcPr marL="10181" marR="10181" marT="10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Posterior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Probabilidade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Frequência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Tempo médio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Tempo variância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087227"/>
                  </a:ext>
                </a:extLst>
              </a:tr>
              <a:tr h="132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0181" marR="10181" marT="10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Início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399744"/>
                  </a:ext>
                </a:extLst>
              </a:tr>
              <a:tr h="132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0181" marR="10181" marT="10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209702"/>
                  </a:ext>
                </a:extLst>
              </a:tr>
              <a:tr h="132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0181" marR="10181" marT="10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D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180818"/>
                  </a:ext>
                </a:extLst>
              </a:tr>
              <a:tr h="132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0181" marR="10181" marT="10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797556"/>
                  </a:ext>
                </a:extLst>
              </a:tr>
              <a:tr h="132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0181" marR="10181" marT="10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118043"/>
                  </a:ext>
                </a:extLst>
              </a:tr>
              <a:tr h="132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0181" marR="10181" marT="10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340335"/>
                  </a:ext>
                </a:extLst>
              </a:tr>
              <a:tr h="132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0181" marR="10181" marT="10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95468"/>
                  </a:ext>
                </a:extLst>
              </a:tr>
              <a:tr h="132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0181" marR="10181" marT="10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673418"/>
                  </a:ext>
                </a:extLst>
              </a:tr>
              <a:tr h="132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0181" marR="10181" marT="10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Fim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57873"/>
                  </a:ext>
                </a:extLst>
              </a:tr>
              <a:tr h="132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10181" marR="10181" marT="10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Início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180611"/>
                  </a:ext>
                </a:extLst>
              </a:tr>
              <a:tr h="132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10181" marR="10181" marT="10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7221"/>
                  </a:ext>
                </a:extLst>
              </a:tr>
              <a:tr h="132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10181" marR="10181" marT="10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270992"/>
                  </a:ext>
                </a:extLst>
              </a:tr>
              <a:tr h="132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10181" marR="10181" marT="10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20351"/>
                  </a:ext>
                </a:extLst>
              </a:tr>
              <a:tr h="132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10181" marR="10181" marT="10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030034"/>
                  </a:ext>
                </a:extLst>
              </a:tr>
              <a:tr h="132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10181" marR="10181" marT="10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895959"/>
                  </a:ext>
                </a:extLst>
              </a:tr>
              <a:tr h="132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10181" marR="10181" marT="10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907877"/>
                  </a:ext>
                </a:extLst>
              </a:tr>
              <a:tr h="132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10181" marR="10181" marT="10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448348"/>
                  </a:ext>
                </a:extLst>
              </a:tr>
              <a:tr h="132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10181" marR="10181" marT="10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Fim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181" marR="10181" marT="1018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725945"/>
                  </a:ext>
                </a:extLst>
              </a:tr>
            </a:tbl>
          </a:graphicData>
        </a:graphic>
      </p:graphicFrame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CA081CBF-2EB3-F0AC-0AAD-D94A935B5009}"/>
              </a:ext>
            </a:extLst>
          </p:cNvPr>
          <p:cNvSpPr/>
          <p:nvPr/>
        </p:nvSpPr>
        <p:spPr>
          <a:xfrm>
            <a:off x="4828232" y="3755626"/>
            <a:ext cx="3276001" cy="234958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Matriz de transição antes de t</a:t>
            </a:r>
            <a:r>
              <a:rPr lang="pt-BR" sz="12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D9DFFF41-0569-F907-E22E-705952D78CAD}"/>
              </a:ext>
            </a:extLst>
          </p:cNvPr>
          <p:cNvSpPr/>
          <p:nvPr/>
        </p:nvSpPr>
        <p:spPr>
          <a:xfrm>
            <a:off x="8480904" y="3755626"/>
            <a:ext cx="3271951" cy="234958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Matriz de transição após t</a:t>
            </a:r>
            <a:r>
              <a:rPr lang="pt-BR" sz="12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5216928-C2BB-37D5-AF59-E491C5BA82C7}"/>
              </a:ext>
            </a:extLst>
          </p:cNvPr>
          <p:cNvSpPr/>
          <p:nvPr/>
        </p:nvSpPr>
        <p:spPr>
          <a:xfrm>
            <a:off x="4829774" y="5751363"/>
            <a:ext cx="3263631" cy="27023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 dirty="0"/>
          </a:p>
        </p:txBody>
      </p:sp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1783034F-EF29-D021-A7E4-234AB58343B3}"/>
              </a:ext>
            </a:extLst>
          </p:cNvPr>
          <p:cNvSpPr/>
          <p:nvPr/>
        </p:nvSpPr>
        <p:spPr>
          <a:xfrm>
            <a:off x="7549404" y="3381125"/>
            <a:ext cx="1588320" cy="377235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ysClr val="windowText" lastClr="000000"/>
                </a:solidFill>
              </a:rPr>
              <a:t>Mudanças nos dados</a:t>
            </a:r>
            <a:endParaRPr lang="pt-BR" sz="12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3C3786CF-63D5-62FB-A082-BA33C1434366}"/>
              </a:ext>
            </a:extLst>
          </p:cNvPr>
          <p:cNvSpPr/>
          <p:nvPr/>
        </p:nvSpPr>
        <p:spPr>
          <a:xfrm>
            <a:off x="8489224" y="5768806"/>
            <a:ext cx="3263631" cy="27023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CA43B24-3DD3-D8D3-570D-A668CBC0DA59}"/>
              </a:ext>
            </a:extLst>
          </p:cNvPr>
          <p:cNvSpPr/>
          <p:nvPr/>
        </p:nvSpPr>
        <p:spPr>
          <a:xfrm rot="16200000">
            <a:off x="6162856" y="6556509"/>
            <a:ext cx="597467" cy="234958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...</a:t>
            </a:r>
            <a:endParaRPr lang="pt-BR" sz="1400" baseline="-25000" dirty="0">
              <a:solidFill>
                <a:schemeClr val="tx1"/>
              </a:solidFill>
            </a:endParaRPr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D31351D3-32C5-B292-5F2B-303D86388194}"/>
              </a:ext>
            </a:extLst>
          </p:cNvPr>
          <p:cNvSpPr/>
          <p:nvPr/>
        </p:nvSpPr>
        <p:spPr>
          <a:xfrm rot="16200000">
            <a:off x="9978120" y="6556509"/>
            <a:ext cx="597467" cy="234958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...</a:t>
            </a:r>
            <a:endParaRPr lang="pt-BR" sz="1400" baseline="-25000" dirty="0">
              <a:solidFill>
                <a:schemeClr val="tx1"/>
              </a:solidFill>
            </a:endParaRPr>
          </a:p>
        </p:txBody>
      </p: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9F300560-1BE9-01F0-F5E0-5CA4DB25B447}"/>
              </a:ext>
            </a:extLst>
          </p:cNvPr>
          <p:cNvGrpSpPr/>
          <p:nvPr/>
        </p:nvGrpSpPr>
        <p:grpSpPr>
          <a:xfrm>
            <a:off x="4870996" y="1724196"/>
            <a:ext cx="6828259" cy="1625905"/>
            <a:chOff x="12235440" y="2520597"/>
            <a:chExt cx="10964890" cy="2610896"/>
          </a:xfrm>
        </p:grpSpPr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id="{EC9AF966-64F0-FF81-A4D1-B0DDA630666D}"/>
                </a:ext>
              </a:extLst>
            </p:cNvPr>
            <p:cNvGrpSpPr/>
            <p:nvPr/>
          </p:nvGrpSpPr>
          <p:grpSpPr>
            <a:xfrm>
              <a:off x="12235440" y="2520597"/>
              <a:ext cx="10964890" cy="2610896"/>
              <a:chOff x="684274" y="2231527"/>
              <a:chExt cx="10964890" cy="2610896"/>
            </a:xfrm>
          </p:grpSpPr>
          <p:grpSp>
            <p:nvGrpSpPr>
              <p:cNvPr id="258" name="Agrupar 257">
                <a:extLst>
                  <a:ext uri="{FF2B5EF4-FFF2-40B4-BE49-F238E27FC236}">
                    <a16:creationId xmlns:a16="http://schemas.microsoft.com/office/drawing/2014/main" id="{2F031490-EDF4-54FF-FE0A-ED35A75EE007}"/>
                  </a:ext>
                </a:extLst>
              </p:cNvPr>
              <p:cNvGrpSpPr/>
              <p:nvPr/>
            </p:nvGrpSpPr>
            <p:grpSpPr>
              <a:xfrm>
                <a:off x="684274" y="2630135"/>
                <a:ext cx="10964890" cy="2212288"/>
                <a:chOff x="718393" y="1916677"/>
                <a:chExt cx="10964890" cy="2212288"/>
              </a:xfrm>
            </p:grpSpPr>
            <p:grpSp>
              <p:nvGrpSpPr>
                <p:cNvPr id="260" name="Agrupar 259">
                  <a:extLst>
                    <a:ext uri="{FF2B5EF4-FFF2-40B4-BE49-F238E27FC236}">
                      <a16:creationId xmlns:a16="http://schemas.microsoft.com/office/drawing/2014/main" id="{66000690-E771-48E6-3AFC-E1A8FC1D410F}"/>
                    </a:ext>
                  </a:extLst>
                </p:cNvPr>
                <p:cNvGrpSpPr/>
                <p:nvPr/>
              </p:nvGrpSpPr>
              <p:grpSpPr>
                <a:xfrm>
                  <a:off x="718393" y="2627194"/>
                  <a:ext cx="5315124" cy="1083295"/>
                  <a:chOff x="718393" y="2627194"/>
                  <a:chExt cx="5315124" cy="1083295"/>
                </a:xfrm>
              </p:grpSpPr>
              <p:sp>
                <p:nvSpPr>
                  <p:cNvPr id="383" name="Retângulo: Cantos Arredondados 382">
                    <a:extLst>
                      <a:ext uri="{FF2B5EF4-FFF2-40B4-BE49-F238E27FC236}">
                        <a16:creationId xmlns:a16="http://schemas.microsoft.com/office/drawing/2014/main" id="{367F23CD-996F-6187-4565-06F781574C44}"/>
                      </a:ext>
                    </a:extLst>
                  </p:cNvPr>
                  <p:cNvSpPr/>
                  <p:nvPr/>
                </p:nvSpPr>
                <p:spPr>
                  <a:xfrm>
                    <a:off x="1347849" y="3028911"/>
                    <a:ext cx="348567" cy="290472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600" dirty="0">
                        <a:solidFill>
                          <a:schemeClr val="tx1"/>
                        </a:solidFill>
                      </a:rPr>
                      <a:t>A</a:t>
                    </a:r>
                  </a:p>
                </p:txBody>
              </p:sp>
              <p:sp>
                <p:nvSpPr>
                  <p:cNvPr id="384" name="Fluxograma: Conector 383">
                    <a:extLst>
                      <a:ext uri="{FF2B5EF4-FFF2-40B4-BE49-F238E27FC236}">
                        <a16:creationId xmlns:a16="http://schemas.microsoft.com/office/drawing/2014/main" id="{CE151EB5-B876-3964-FD5A-F307C6C976A0}"/>
                      </a:ext>
                    </a:extLst>
                  </p:cNvPr>
                  <p:cNvSpPr/>
                  <p:nvPr/>
                </p:nvSpPr>
                <p:spPr>
                  <a:xfrm>
                    <a:off x="937696" y="3072596"/>
                    <a:ext cx="203102" cy="203102"/>
                  </a:xfrm>
                  <a:prstGeom prst="flowChartConnector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400"/>
                  </a:p>
                </p:txBody>
              </p:sp>
              <p:cxnSp>
                <p:nvCxnSpPr>
                  <p:cNvPr id="385" name="Conector de Seta Reta 384">
                    <a:extLst>
                      <a:ext uri="{FF2B5EF4-FFF2-40B4-BE49-F238E27FC236}">
                        <a16:creationId xmlns:a16="http://schemas.microsoft.com/office/drawing/2014/main" id="{921C0CD9-326E-C7F3-F579-CA7BE6B7A048}"/>
                      </a:ext>
                    </a:extLst>
                  </p:cNvPr>
                  <p:cNvCxnSpPr>
                    <a:cxnSpLocks/>
                    <a:stCxn id="384" idx="6"/>
                    <a:endCxn id="383" idx="1"/>
                  </p:cNvCxnSpPr>
                  <p:nvPr/>
                </p:nvCxnSpPr>
                <p:spPr>
                  <a:xfrm>
                    <a:off x="1140798" y="3174148"/>
                    <a:ext cx="207051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6" name="Retângulo: Cantos Arredondados 385">
                    <a:extLst>
                      <a:ext uri="{FF2B5EF4-FFF2-40B4-BE49-F238E27FC236}">
                        <a16:creationId xmlns:a16="http://schemas.microsoft.com/office/drawing/2014/main" id="{E58E9F60-5447-0698-B001-B46EFE4ABB99}"/>
                      </a:ext>
                    </a:extLst>
                  </p:cNvPr>
                  <p:cNvSpPr/>
                  <p:nvPr/>
                </p:nvSpPr>
                <p:spPr>
                  <a:xfrm>
                    <a:off x="1897579" y="3029740"/>
                    <a:ext cx="348567" cy="290472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600" dirty="0">
                        <a:solidFill>
                          <a:schemeClr val="tx1"/>
                        </a:solidFill>
                      </a:rPr>
                      <a:t>B</a:t>
                    </a:r>
                  </a:p>
                </p:txBody>
              </p:sp>
              <p:cxnSp>
                <p:nvCxnSpPr>
                  <p:cNvPr id="387" name="Conector de Seta Reta 386">
                    <a:extLst>
                      <a:ext uri="{FF2B5EF4-FFF2-40B4-BE49-F238E27FC236}">
                        <a16:creationId xmlns:a16="http://schemas.microsoft.com/office/drawing/2014/main" id="{76F43577-D89B-9296-CB6F-F86072C59DBD}"/>
                      </a:ext>
                    </a:extLst>
                  </p:cNvPr>
                  <p:cNvCxnSpPr>
                    <a:cxnSpLocks/>
                    <a:stCxn id="383" idx="3"/>
                    <a:endCxn id="386" idx="1"/>
                  </p:cNvCxnSpPr>
                  <p:nvPr/>
                </p:nvCxnSpPr>
                <p:spPr>
                  <a:xfrm>
                    <a:off x="1696416" y="3174148"/>
                    <a:ext cx="201163" cy="82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8" name="Retângulo: Cantos Arredondados 387">
                    <a:extLst>
                      <a:ext uri="{FF2B5EF4-FFF2-40B4-BE49-F238E27FC236}">
                        <a16:creationId xmlns:a16="http://schemas.microsoft.com/office/drawing/2014/main" id="{63AF4332-C0FD-672B-153D-4835F1D49F3A}"/>
                      </a:ext>
                    </a:extLst>
                  </p:cNvPr>
                  <p:cNvSpPr/>
                  <p:nvPr/>
                </p:nvSpPr>
                <p:spPr>
                  <a:xfrm>
                    <a:off x="2785671" y="2627194"/>
                    <a:ext cx="348567" cy="290472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600" dirty="0">
                        <a:solidFill>
                          <a:schemeClr val="tx1"/>
                        </a:solidFill>
                      </a:rPr>
                      <a:t>C</a:t>
                    </a:r>
                  </a:p>
                </p:txBody>
              </p:sp>
              <p:sp>
                <p:nvSpPr>
                  <p:cNvPr id="389" name="Retângulo: Cantos Arredondados 388">
                    <a:extLst>
                      <a:ext uri="{FF2B5EF4-FFF2-40B4-BE49-F238E27FC236}">
                        <a16:creationId xmlns:a16="http://schemas.microsoft.com/office/drawing/2014/main" id="{BBBC37C2-48FA-B74B-5EBC-A3327A796926}"/>
                      </a:ext>
                    </a:extLst>
                  </p:cNvPr>
                  <p:cNvSpPr/>
                  <p:nvPr/>
                </p:nvSpPr>
                <p:spPr>
                  <a:xfrm>
                    <a:off x="2801839" y="3406019"/>
                    <a:ext cx="348567" cy="290472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600" dirty="0">
                        <a:solidFill>
                          <a:schemeClr val="tx1"/>
                        </a:solidFill>
                      </a:rPr>
                      <a:t>D</a:t>
                    </a:r>
                  </a:p>
                </p:txBody>
              </p:sp>
              <p:sp>
                <p:nvSpPr>
                  <p:cNvPr id="390" name="Fluxograma: Decisão 389">
                    <a:extLst>
                      <a:ext uri="{FF2B5EF4-FFF2-40B4-BE49-F238E27FC236}">
                        <a16:creationId xmlns:a16="http://schemas.microsoft.com/office/drawing/2014/main" id="{4830C1EA-E508-28AF-BD2B-7E34D19A81CF}"/>
                      </a:ext>
                    </a:extLst>
                  </p:cNvPr>
                  <p:cNvSpPr/>
                  <p:nvPr/>
                </p:nvSpPr>
                <p:spPr>
                  <a:xfrm>
                    <a:off x="2417797" y="3028911"/>
                    <a:ext cx="285283" cy="290472"/>
                  </a:xfrm>
                  <a:prstGeom prst="flowChartDecision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000" b="1" dirty="0">
                        <a:solidFill>
                          <a:schemeClr val="tx1"/>
                        </a:solidFill>
                      </a:rPr>
                      <a:t>X</a:t>
                    </a:r>
                  </a:p>
                </p:txBody>
              </p:sp>
              <p:cxnSp>
                <p:nvCxnSpPr>
                  <p:cNvPr id="391" name="Conector de Seta Reta 390">
                    <a:extLst>
                      <a:ext uri="{FF2B5EF4-FFF2-40B4-BE49-F238E27FC236}">
                        <a16:creationId xmlns:a16="http://schemas.microsoft.com/office/drawing/2014/main" id="{A14056BC-6378-C06C-CCEC-0844BF259A69}"/>
                      </a:ext>
                    </a:extLst>
                  </p:cNvPr>
                  <p:cNvCxnSpPr>
                    <a:cxnSpLocks/>
                    <a:stCxn id="386" idx="3"/>
                    <a:endCxn id="390" idx="1"/>
                  </p:cNvCxnSpPr>
                  <p:nvPr/>
                </p:nvCxnSpPr>
                <p:spPr>
                  <a:xfrm flipV="1">
                    <a:off x="2246146" y="3174148"/>
                    <a:ext cx="171651" cy="82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2" name="Conector: Angulado 391">
                    <a:extLst>
                      <a:ext uri="{FF2B5EF4-FFF2-40B4-BE49-F238E27FC236}">
                        <a16:creationId xmlns:a16="http://schemas.microsoft.com/office/drawing/2014/main" id="{2E7D08D8-6E5D-518D-C7AD-6E2337BBC4F0}"/>
                      </a:ext>
                    </a:extLst>
                  </p:cNvPr>
                  <p:cNvCxnSpPr>
                    <a:cxnSpLocks/>
                    <a:stCxn id="390" idx="0"/>
                    <a:endCxn id="388" idx="1"/>
                  </p:cNvCxnSpPr>
                  <p:nvPr/>
                </p:nvCxnSpPr>
                <p:spPr>
                  <a:xfrm rot="5400000" flipH="1" flipV="1">
                    <a:off x="2544814" y="2788055"/>
                    <a:ext cx="256481" cy="225233"/>
                  </a:xfrm>
                  <a:prstGeom prst="bentConnector2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Conector: Angulado 392">
                    <a:extLst>
                      <a:ext uri="{FF2B5EF4-FFF2-40B4-BE49-F238E27FC236}">
                        <a16:creationId xmlns:a16="http://schemas.microsoft.com/office/drawing/2014/main" id="{CFFD934C-4991-F4D1-0ED0-4D21EB8E9FDF}"/>
                      </a:ext>
                    </a:extLst>
                  </p:cNvPr>
                  <p:cNvCxnSpPr>
                    <a:cxnSpLocks/>
                    <a:stCxn id="390" idx="2"/>
                    <a:endCxn id="389" idx="1"/>
                  </p:cNvCxnSpPr>
                  <p:nvPr/>
                </p:nvCxnSpPr>
                <p:spPr>
                  <a:xfrm rot="16200000" flipH="1">
                    <a:off x="2565203" y="3314619"/>
                    <a:ext cx="231871" cy="241401"/>
                  </a:xfrm>
                  <a:prstGeom prst="bentConnector2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4" name="Fluxograma: Decisão 393">
                    <a:extLst>
                      <a:ext uri="{FF2B5EF4-FFF2-40B4-BE49-F238E27FC236}">
                        <a16:creationId xmlns:a16="http://schemas.microsoft.com/office/drawing/2014/main" id="{DE9C8B59-719E-7C35-35A9-EBEC9F66FD6C}"/>
                      </a:ext>
                    </a:extLst>
                  </p:cNvPr>
                  <p:cNvSpPr/>
                  <p:nvPr/>
                </p:nvSpPr>
                <p:spPr>
                  <a:xfrm>
                    <a:off x="3242449" y="3028911"/>
                    <a:ext cx="285283" cy="290472"/>
                  </a:xfrm>
                  <a:prstGeom prst="flowChartDecision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000" b="1" dirty="0">
                        <a:solidFill>
                          <a:schemeClr val="tx1"/>
                        </a:solidFill>
                      </a:rPr>
                      <a:t>X</a:t>
                    </a:r>
                  </a:p>
                </p:txBody>
              </p:sp>
              <p:cxnSp>
                <p:nvCxnSpPr>
                  <p:cNvPr id="395" name="Conector: Angulado 394">
                    <a:extLst>
                      <a:ext uri="{FF2B5EF4-FFF2-40B4-BE49-F238E27FC236}">
                        <a16:creationId xmlns:a16="http://schemas.microsoft.com/office/drawing/2014/main" id="{2BAA510F-44E6-0498-9922-1EDBDFEC04EC}"/>
                      </a:ext>
                    </a:extLst>
                  </p:cNvPr>
                  <p:cNvCxnSpPr>
                    <a:cxnSpLocks/>
                    <a:stCxn id="388" idx="3"/>
                    <a:endCxn id="394" idx="0"/>
                  </p:cNvCxnSpPr>
                  <p:nvPr/>
                </p:nvCxnSpPr>
                <p:spPr>
                  <a:xfrm>
                    <a:off x="3134238" y="2772431"/>
                    <a:ext cx="250853" cy="256481"/>
                  </a:xfrm>
                  <a:prstGeom prst="bentConnector2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Conector: Angulado 395">
                    <a:extLst>
                      <a:ext uri="{FF2B5EF4-FFF2-40B4-BE49-F238E27FC236}">
                        <a16:creationId xmlns:a16="http://schemas.microsoft.com/office/drawing/2014/main" id="{5ABBB711-3B71-CC3D-37B2-A1526366A548}"/>
                      </a:ext>
                    </a:extLst>
                  </p:cNvPr>
                  <p:cNvCxnSpPr>
                    <a:cxnSpLocks/>
                    <a:stCxn id="389" idx="3"/>
                    <a:endCxn id="394" idx="2"/>
                  </p:cNvCxnSpPr>
                  <p:nvPr/>
                </p:nvCxnSpPr>
                <p:spPr>
                  <a:xfrm flipV="1">
                    <a:off x="3150406" y="3319384"/>
                    <a:ext cx="234685" cy="231871"/>
                  </a:xfrm>
                  <a:prstGeom prst="bentConnector2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7" name="Retângulo: Cantos Arredondados 396">
                    <a:extLst>
                      <a:ext uri="{FF2B5EF4-FFF2-40B4-BE49-F238E27FC236}">
                        <a16:creationId xmlns:a16="http://schemas.microsoft.com/office/drawing/2014/main" id="{EDC67931-8BA0-6F36-163A-1663C50FF62F}"/>
                      </a:ext>
                    </a:extLst>
                  </p:cNvPr>
                  <p:cNvSpPr/>
                  <p:nvPr/>
                </p:nvSpPr>
                <p:spPr>
                  <a:xfrm>
                    <a:off x="3710828" y="3028911"/>
                    <a:ext cx="348567" cy="290472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600" dirty="0">
                        <a:solidFill>
                          <a:schemeClr val="tx1"/>
                        </a:solidFill>
                      </a:rPr>
                      <a:t>E</a:t>
                    </a:r>
                  </a:p>
                </p:txBody>
              </p:sp>
              <p:cxnSp>
                <p:nvCxnSpPr>
                  <p:cNvPr id="398" name="Conector de Seta Reta 397">
                    <a:extLst>
                      <a:ext uri="{FF2B5EF4-FFF2-40B4-BE49-F238E27FC236}">
                        <a16:creationId xmlns:a16="http://schemas.microsoft.com/office/drawing/2014/main" id="{77BD4D1A-5DD6-F005-396D-BABC4FDC1C92}"/>
                      </a:ext>
                    </a:extLst>
                  </p:cNvPr>
                  <p:cNvCxnSpPr>
                    <a:cxnSpLocks/>
                    <a:stCxn id="394" idx="3"/>
                    <a:endCxn id="397" idx="1"/>
                  </p:cNvCxnSpPr>
                  <p:nvPr/>
                </p:nvCxnSpPr>
                <p:spPr>
                  <a:xfrm>
                    <a:off x="3527732" y="3174148"/>
                    <a:ext cx="183096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9" name="Conector de Seta Reta 398">
                    <a:extLst>
                      <a:ext uri="{FF2B5EF4-FFF2-40B4-BE49-F238E27FC236}">
                        <a16:creationId xmlns:a16="http://schemas.microsoft.com/office/drawing/2014/main" id="{40181080-435A-DA4A-4906-68C906751C22}"/>
                      </a:ext>
                    </a:extLst>
                  </p:cNvPr>
                  <p:cNvCxnSpPr>
                    <a:cxnSpLocks/>
                    <a:stCxn id="397" idx="3"/>
                    <a:endCxn id="402" idx="1"/>
                  </p:cNvCxnSpPr>
                  <p:nvPr/>
                </p:nvCxnSpPr>
                <p:spPr>
                  <a:xfrm flipV="1">
                    <a:off x="4059395" y="3174147"/>
                    <a:ext cx="186407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0" name="Retângulo: Cantos Arredondados 399">
                    <a:extLst>
                      <a:ext uri="{FF2B5EF4-FFF2-40B4-BE49-F238E27FC236}">
                        <a16:creationId xmlns:a16="http://schemas.microsoft.com/office/drawing/2014/main" id="{2DC08BFE-7FE9-4342-6D15-D64671CA4650}"/>
                      </a:ext>
                    </a:extLst>
                  </p:cNvPr>
                  <p:cNvSpPr/>
                  <p:nvPr/>
                </p:nvSpPr>
                <p:spPr>
                  <a:xfrm>
                    <a:off x="4613676" y="2627194"/>
                    <a:ext cx="348567" cy="290472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600" dirty="0">
                        <a:solidFill>
                          <a:schemeClr val="tx1"/>
                        </a:solidFill>
                      </a:rPr>
                      <a:t>F</a:t>
                    </a:r>
                  </a:p>
                </p:txBody>
              </p:sp>
              <p:sp>
                <p:nvSpPr>
                  <p:cNvPr id="401" name="Retângulo: Cantos Arredondados 400">
                    <a:extLst>
                      <a:ext uri="{FF2B5EF4-FFF2-40B4-BE49-F238E27FC236}">
                        <a16:creationId xmlns:a16="http://schemas.microsoft.com/office/drawing/2014/main" id="{7E313C90-9250-F541-9780-7375726610A3}"/>
                      </a:ext>
                    </a:extLst>
                  </p:cNvPr>
                  <p:cNvSpPr/>
                  <p:nvPr/>
                </p:nvSpPr>
                <p:spPr>
                  <a:xfrm>
                    <a:off x="4629844" y="3406018"/>
                    <a:ext cx="348567" cy="290472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600" dirty="0">
                        <a:solidFill>
                          <a:schemeClr val="tx1"/>
                        </a:solidFill>
                      </a:rPr>
                      <a:t>G</a:t>
                    </a:r>
                  </a:p>
                </p:txBody>
              </p:sp>
              <p:sp>
                <p:nvSpPr>
                  <p:cNvPr id="402" name="Fluxograma: Decisão 401">
                    <a:extLst>
                      <a:ext uri="{FF2B5EF4-FFF2-40B4-BE49-F238E27FC236}">
                        <a16:creationId xmlns:a16="http://schemas.microsoft.com/office/drawing/2014/main" id="{9CE72D3B-3C9D-03D5-F8C9-E3561A6C5AC4}"/>
                      </a:ext>
                    </a:extLst>
                  </p:cNvPr>
                  <p:cNvSpPr/>
                  <p:nvPr/>
                </p:nvSpPr>
                <p:spPr>
                  <a:xfrm>
                    <a:off x="4245802" y="3028911"/>
                    <a:ext cx="285283" cy="290472"/>
                  </a:xfrm>
                  <a:prstGeom prst="flowChartDecision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200" b="1" dirty="0">
                        <a:solidFill>
                          <a:schemeClr val="tx1"/>
                        </a:solidFill>
                      </a:rPr>
                      <a:t>+</a:t>
                    </a:r>
                  </a:p>
                </p:txBody>
              </p:sp>
              <p:cxnSp>
                <p:nvCxnSpPr>
                  <p:cNvPr id="403" name="Conector: Angulado 402">
                    <a:extLst>
                      <a:ext uri="{FF2B5EF4-FFF2-40B4-BE49-F238E27FC236}">
                        <a16:creationId xmlns:a16="http://schemas.microsoft.com/office/drawing/2014/main" id="{99BC9CCA-A80C-18F7-D04F-9374B2CA7F3A}"/>
                      </a:ext>
                    </a:extLst>
                  </p:cNvPr>
                  <p:cNvCxnSpPr>
                    <a:cxnSpLocks/>
                    <a:stCxn id="402" idx="0"/>
                    <a:endCxn id="400" idx="1"/>
                  </p:cNvCxnSpPr>
                  <p:nvPr/>
                </p:nvCxnSpPr>
                <p:spPr>
                  <a:xfrm rot="5400000" flipH="1" flipV="1">
                    <a:off x="4372819" y="2788054"/>
                    <a:ext cx="256481" cy="225233"/>
                  </a:xfrm>
                  <a:prstGeom prst="bentConnector2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Conector: Angulado 403">
                    <a:extLst>
                      <a:ext uri="{FF2B5EF4-FFF2-40B4-BE49-F238E27FC236}">
                        <a16:creationId xmlns:a16="http://schemas.microsoft.com/office/drawing/2014/main" id="{D635E952-C9BD-7142-EEB1-C4665D469396}"/>
                      </a:ext>
                    </a:extLst>
                  </p:cNvPr>
                  <p:cNvCxnSpPr>
                    <a:cxnSpLocks/>
                    <a:stCxn id="402" idx="2"/>
                    <a:endCxn id="401" idx="1"/>
                  </p:cNvCxnSpPr>
                  <p:nvPr/>
                </p:nvCxnSpPr>
                <p:spPr>
                  <a:xfrm rot="16200000" flipH="1">
                    <a:off x="4393208" y="3314618"/>
                    <a:ext cx="231871" cy="241401"/>
                  </a:xfrm>
                  <a:prstGeom prst="bentConnector2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5" name="Fluxograma: Decisão 404">
                    <a:extLst>
                      <a:ext uri="{FF2B5EF4-FFF2-40B4-BE49-F238E27FC236}">
                        <a16:creationId xmlns:a16="http://schemas.microsoft.com/office/drawing/2014/main" id="{920BA18B-DA17-1077-1656-E60146E777FF}"/>
                      </a:ext>
                    </a:extLst>
                  </p:cNvPr>
                  <p:cNvSpPr/>
                  <p:nvPr/>
                </p:nvSpPr>
                <p:spPr>
                  <a:xfrm>
                    <a:off x="5070454" y="3028911"/>
                    <a:ext cx="285283" cy="290472"/>
                  </a:xfrm>
                  <a:prstGeom prst="flowChartDecision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200" b="1" dirty="0">
                        <a:solidFill>
                          <a:schemeClr val="tx1"/>
                        </a:solidFill>
                      </a:rPr>
                      <a:t>+</a:t>
                    </a:r>
                  </a:p>
                </p:txBody>
              </p:sp>
              <p:cxnSp>
                <p:nvCxnSpPr>
                  <p:cNvPr id="406" name="Conector: Angulado 405">
                    <a:extLst>
                      <a:ext uri="{FF2B5EF4-FFF2-40B4-BE49-F238E27FC236}">
                        <a16:creationId xmlns:a16="http://schemas.microsoft.com/office/drawing/2014/main" id="{7C49FC48-C244-03BD-138C-259E92D1F42C}"/>
                      </a:ext>
                    </a:extLst>
                  </p:cNvPr>
                  <p:cNvCxnSpPr>
                    <a:cxnSpLocks/>
                    <a:stCxn id="400" idx="3"/>
                    <a:endCxn id="405" idx="0"/>
                  </p:cNvCxnSpPr>
                  <p:nvPr/>
                </p:nvCxnSpPr>
                <p:spPr>
                  <a:xfrm>
                    <a:off x="4962243" y="2772430"/>
                    <a:ext cx="250853" cy="256481"/>
                  </a:xfrm>
                  <a:prstGeom prst="bentConnector2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Conector: Angulado 406">
                    <a:extLst>
                      <a:ext uri="{FF2B5EF4-FFF2-40B4-BE49-F238E27FC236}">
                        <a16:creationId xmlns:a16="http://schemas.microsoft.com/office/drawing/2014/main" id="{37EA491C-C851-9806-65F2-B96F47FC3997}"/>
                      </a:ext>
                    </a:extLst>
                  </p:cNvPr>
                  <p:cNvCxnSpPr>
                    <a:cxnSpLocks/>
                    <a:stCxn id="401" idx="3"/>
                    <a:endCxn id="405" idx="2"/>
                  </p:cNvCxnSpPr>
                  <p:nvPr/>
                </p:nvCxnSpPr>
                <p:spPr>
                  <a:xfrm flipV="1">
                    <a:off x="4978411" y="3319383"/>
                    <a:ext cx="234685" cy="231871"/>
                  </a:xfrm>
                  <a:prstGeom prst="bentConnector2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8" name="Conector de Seta Reta 407">
                    <a:extLst>
                      <a:ext uri="{FF2B5EF4-FFF2-40B4-BE49-F238E27FC236}">
                        <a16:creationId xmlns:a16="http://schemas.microsoft.com/office/drawing/2014/main" id="{83D91F8C-F540-20C4-8D06-649E22DAC67B}"/>
                      </a:ext>
                    </a:extLst>
                  </p:cNvPr>
                  <p:cNvCxnSpPr>
                    <a:cxnSpLocks/>
                    <a:stCxn id="405" idx="3"/>
                    <a:endCxn id="409" idx="2"/>
                  </p:cNvCxnSpPr>
                  <p:nvPr/>
                </p:nvCxnSpPr>
                <p:spPr>
                  <a:xfrm>
                    <a:off x="5355737" y="3174147"/>
                    <a:ext cx="195308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9" name="Fluxograma: Conector 408">
                    <a:extLst>
                      <a:ext uri="{FF2B5EF4-FFF2-40B4-BE49-F238E27FC236}">
                        <a16:creationId xmlns:a16="http://schemas.microsoft.com/office/drawing/2014/main" id="{81A8D613-1E7D-4B23-B3E7-5939A0807B4C}"/>
                      </a:ext>
                    </a:extLst>
                  </p:cNvPr>
                  <p:cNvSpPr/>
                  <p:nvPr/>
                </p:nvSpPr>
                <p:spPr>
                  <a:xfrm>
                    <a:off x="5551045" y="3072596"/>
                    <a:ext cx="203102" cy="203102"/>
                  </a:xfrm>
                  <a:prstGeom prst="flowChartConnector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400"/>
                  </a:p>
                </p:txBody>
              </p:sp>
              <p:sp>
                <p:nvSpPr>
                  <p:cNvPr id="410" name="CaixaDeTexto 409">
                    <a:extLst>
                      <a:ext uri="{FF2B5EF4-FFF2-40B4-BE49-F238E27FC236}">
                        <a16:creationId xmlns:a16="http://schemas.microsoft.com/office/drawing/2014/main" id="{E96986F7-26FD-5808-8F4C-5A30D5E658D1}"/>
                      </a:ext>
                    </a:extLst>
                  </p:cNvPr>
                  <p:cNvSpPr txBox="1"/>
                  <p:nvPr/>
                </p:nvSpPr>
                <p:spPr>
                  <a:xfrm>
                    <a:off x="718393" y="3302748"/>
                    <a:ext cx="779526" cy="407741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050" dirty="0"/>
                      <a:t>início</a:t>
                    </a:r>
                  </a:p>
                </p:txBody>
              </p:sp>
              <p:sp>
                <p:nvSpPr>
                  <p:cNvPr id="411" name="CaixaDeTexto 410">
                    <a:extLst>
                      <a:ext uri="{FF2B5EF4-FFF2-40B4-BE49-F238E27FC236}">
                        <a16:creationId xmlns:a16="http://schemas.microsoft.com/office/drawing/2014/main" id="{21DE6B74-382C-9DF8-CA08-61CB6032D6A9}"/>
                      </a:ext>
                    </a:extLst>
                  </p:cNvPr>
                  <p:cNvSpPr txBox="1"/>
                  <p:nvPr/>
                </p:nvSpPr>
                <p:spPr>
                  <a:xfrm>
                    <a:off x="5447781" y="3314521"/>
                    <a:ext cx="585736" cy="373701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050" dirty="0"/>
                      <a:t>fim</a:t>
                    </a:r>
                  </a:p>
                </p:txBody>
              </p:sp>
            </p:grpSp>
            <p:grpSp>
              <p:nvGrpSpPr>
                <p:cNvPr id="261" name="Agrupar 260">
                  <a:extLst>
                    <a:ext uri="{FF2B5EF4-FFF2-40B4-BE49-F238E27FC236}">
                      <a16:creationId xmlns:a16="http://schemas.microsoft.com/office/drawing/2014/main" id="{42C1E31C-4B19-4BF9-D226-0F3C289F8330}"/>
                    </a:ext>
                  </a:extLst>
                </p:cNvPr>
                <p:cNvGrpSpPr/>
                <p:nvPr/>
              </p:nvGrpSpPr>
              <p:grpSpPr>
                <a:xfrm>
                  <a:off x="6514475" y="2627193"/>
                  <a:ext cx="5168808" cy="1103628"/>
                  <a:chOff x="6514475" y="2627193"/>
                  <a:chExt cx="5168808" cy="1103628"/>
                </a:xfrm>
              </p:grpSpPr>
              <p:sp>
                <p:nvSpPr>
                  <p:cNvPr id="269" name="Retângulo: Cantos Arredondados 268">
                    <a:extLst>
                      <a:ext uri="{FF2B5EF4-FFF2-40B4-BE49-F238E27FC236}">
                        <a16:creationId xmlns:a16="http://schemas.microsoft.com/office/drawing/2014/main" id="{19AD8281-0D0B-2447-DA70-A56BBA6FE49F}"/>
                      </a:ext>
                    </a:extLst>
                  </p:cNvPr>
                  <p:cNvSpPr/>
                  <p:nvPr/>
                </p:nvSpPr>
                <p:spPr>
                  <a:xfrm>
                    <a:off x="7164397" y="3028911"/>
                    <a:ext cx="348567" cy="290473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600" dirty="0">
                        <a:solidFill>
                          <a:schemeClr val="tx1"/>
                        </a:solidFill>
                      </a:rPr>
                      <a:t>A</a:t>
                    </a:r>
                  </a:p>
                </p:txBody>
              </p:sp>
              <p:sp>
                <p:nvSpPr>
                  <p:cNvPr id="270" name="Fluxograma: Conector 269">
                    <a:extLst>
                      <a:ext uri="{FF2B5EF4-FFF2-40B4-BE49-F238E27FC236}">
                        <a16:creationId xmlns:a16="http://schemas.microsoft.com/office/drawing/2014/main" id="{78FE9B10-BDAC-69C1-029F-AAFF97C6F99D}"/>
                      </a:ext>
                    </a:extLst>
                  </p:cNvPr>
                  <p:cNvSpPr/>
                  <p:nvPr/>
                </p:nvSpPr>
                <p:spPr>
                  <a:xfrm>
                    <a:off x="6754243" y="3072596"/>
                    <a:ext cx="203102" cy="203102"/>
                  </a:xfrm>
                  <a:prstGeom prst="flowChartConnector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400"/>
                  </a:p>
                </p:txBody>
              </p:sp>
              <p:cxnSp>
                <p:nvCxnSpPr>
                  <p:cNvPr id="271" name="Conector de Seta Reta 270">
                    <a:extLst>
                      <a:ext uri="{FF2B5EF4-FFF2-40B4-BE49-F238E27FC236}">
                        <a16:creationId xmlns:a16="http://schemas.microsoft.com/office/drawing/2014/main" id="{CE433BA1-CBB0-A574-2831-BC84757E4F05}"/>
                      </a:ext>
                    </a:extLst>
                  </p:cNvPr>
                  <p:cNvCxnSpPr>
                    <a:stCxn id="270" idx="6"/>
                    <a:endCxn id="269" idx="1"/>
                  </p:cNvCxnSpPr>
                  <p:nvPr/>
                </p:nvCxnSpPr>
                <p:spPr>
                  <a:xfrm>
                    <a:off x="6957345" y="3174147"/>
                    <a:ext cx="207051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2" name="Retângulo: Cantos Arredondados 271">
                    <a:extLst>
                      <a:ext uri="{FF2B5EF4-FFF2-40B4-BE49-F238E27FC236}">
                        <a16:creationId xmlns:a16="http://schemas.microsoft.com/office/drawing/2014/main" id="{7E3DCEF1-BEAE-DA80-DD32-9893F93C89FA}"/>
                      </a:ext>
                    </a:extLst>
                  </p:cNvPr>
                  <p:cNvSpPr/>
                  <p:nvPr/>
                </p:nvSpPr>
                <p:spPr>
                  <a:xfrm>
                    <a:off x="7714126" y="3029740"/>
                    <a:ext cx="348567" cy="290473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600" dirty="0">
                        <a:solidFill>
                          <a:schemeClr val="tx1"/>
                        </a:solidFill>
                      </a:rPr>
                      <a:t>B</a:t>
                    </a:r>
                  </a:p>
                </p:txBody>
              </p:sp>
              <p:cxnSp>
                <p:nvCxnSpPr>
                  <p:cNvPr id="273" name="Conector de Seta Reta 272">
                    <a:extLst>
                      <a:ext uri="{FF2B5EF4-FFF2-40B4-BE49-F238E27FC236}">
                        <a16:creationId xmlns:a16="http://schemas.microsoft.com/office/drawing/2014/main" id="{B869A9E0-F7A1-4FA2-0AA1-8B87E32442AC}"/>
                      </a:ext>
                    </a:extLst>
                  </p:cNvPr>
                  <p:cNvCxnSpPr>
                    <a:cxnSpLocks/>
                    <a:stCxn id="269" idx="3"/>
                    <a:endCxn id="272" idx="1"/>
                  </p:cNvCxnSpPr>
                  <p:nvPr/>
                </p:nvCxnSpPr>
                <p:spPr>
                  <a:xfrm>
                    <a:off x="7512964" y="3174147"/>
                    <a:ext cx="201163" cy="82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4" name="Retângulo: Cantos Arredondados 273">
                    <a:extLst>
                      <a:ext uri="{FF2B5EF4-FFF2-40B4-BE49-F238E27FC236}">
                        <a16:creationId xmlns:a16="http://schemas.microsoft.com/office/drawing/2014/main" id="{096FE601-6BF9-21BD-8421-6D256F31BD6A}"/>
                      </a:ext>
                    </a:extLst>
                  </p:cNvPr>
                  <p:cNvSpPr/>
                  <p:nvPr/>
                </p:nvSpPr>
                <p:spPr>
                  <a:xfrm>
                    <a:off x="8243156" y="3028910"/>
                    <a:ext cx="348567" cy="290473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600" dirty="0">
                        <a:solidFill>
                          <a:schemeClr val="tx1"/>
                        </a:solidFill>
                      </a:rPr>
                      <a:t>C</a:t>
                    </a:r>
                  </a:p>
                </p:txBody>
              </p:sp>
              <p:sp>
                <p:nvSpPr>
                  <p:cNvPr id="275" name="Retângulo: Cantos Arredondados 274">
                    <a:extLst>
                      <a:ext uri="{FF2B5EF4-FFF2-40B4-BE49-F238E27FC236}">
                        <a16:creationId xmlns:a16="http://schemas.microsoft.com/office/drawing/2014/main" id="{04FFBBD5-8B9D-172B-6445-8AD3B123F251}"/>
                      </a:ext>
                    </a:extLst>
                  </p:cNvPr>
                  <p:cNvSpPr/>
                  <p:nvPr/>
                </p:nvSpPr>
                <p:spPr>
                  <a:xfrm>
                    <a:off x="8780513" y="3028910"/>
                    <a:ext cx="348567" cy="290473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600" dirty="0">
                        <a:solidFill>
                          <a:schemeClr val="tx1"/>
                        </a:solidFill>
                      </a:rPr>
                      <a:t>D</a:t>
                    </a:r>
                  </a:p>
                </p:txBody>
              </p:sp>
              <p:cxnSp>
                <p:nvCxnSpPr>
                  <p:cNvPr id="276" name="Conector de Seta Reta 275">
                    <a:extLst>
                      <a:ext uri="{FF2B5EF4-FFF2-40B4-BE49-F238E27FC236}">
                        <a16:creationId xmlns:a16="http://schemas.microsoft.com/office/drawing/2014/main" id="{E212A163-E588-5BD1-C0C7-D4DDE7CC8FDF}"/>
                      </a:ext>
                    </a:extLst>
                  </p:cNvPr>
                  <p:cNvCxnSpPr>
                    <a:cxnSpLocks/>
                    <a:stCxn id="272" idx="3"/>
                    <a:endCxn id="274" idx="1"/>
                  </p:cNvCxnSpPr>
                  <p:nvPr/>
                </p:nvCxnSpPr>
                <p:spPr>
                  <a:xfrm flipV="1">
                    <a:off x="8062693" y="3174146"/>
                    <a:ext cx="180463" cy="82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7" name="Retângulo: Cantos Arredondados 276">
                    <a:extLst>
                      <a:ext uri="{FF2B5EF4-FFF2-40B4-BE49-F238E27FC236}">
                        <a16:creationId xmlns:a16="http://schemas.microsoft.com/office/drawing/2014/main" id="{FC1F4771-741F-5B34-C49E-DA1F31A8EF07}"/>
                      </a:ext>
                    </a:extLst>
                  </p:cNvPr>
                  <p:cNvSpPr/>
                  <p:nvPr/>
                </p:nvSpPr>
                <p:spPr>
                  <a:xfrm>
                    <a:off x="9319839" y="3028911"/>
                    <a:ext cx="348567" cy="290473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600" dirty="0">
                        <a:solidFill>
                          <a:schemeClr val="tx1"/>
                        </a:solidFill>
                      </a:rPr>
                      <a:t>E</a:t>
                    </a:r>
                  </a:p>
                </p:txBody>
              </p:sp>
              <p:cxnSp>
                <p:nvCxnSpPr>
                  <p:cNvPr id="278" name="Conector de Seta Reta 277">
                    <a:extLst>
                      <a:ext uri="{FF2B5EF4-FFF2-40B4-BE49-F238E27FC236}">
                        <a16:creationId xmlns:a16="http://schemas.microsoft.com/office/drawing/2014/main" id="{760FF9C7-3C6D-042B-2C26-E4CE8FFE058B}"/>
                      </a:ext>
                    </a:extLst>
                  </p:cNvPr>
                  <p:cNvCxnSpPr>
                    <a:cxnSpLocks/>
                    <a:stCxn id="275" idx="3"/>
                    <a:endCxn id="277" idx="1"/>
                  </p:cNvCxnSpPr>
                  <p:nvPr/>
                </p:nvCxnSpPr>
                <p:spPr>
                  <a:xfrm>
                    <a:off x="9129080" y="3174146"/>
                    <a:ext cx="190759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Conector de Seta Reta 278">
                    <a:extLst>
                      <a:ext uri="{FF2B5EF4-FFF2-40B4-BE49-F238E27FC236}">
                        <a16:creationId xmlns:a16="http://schemas.microsoft.com/office/drawing/2014/main" id="{1C662A0E-EF23-F065-CDC9-86F05B60E076}"/>
                      </a:ext>
                    </a:extLst>
                  </p:cNvPr>
                  <p:cNvCxnSpPr>
                    <a:cxnSpLocks/>
                    <a:stCxn id="277" idx="3"/>
                    <a:endCxn id="282" idx="1"/>
                  </p:cNvCxnSpPr>
                  <p:nvPr/>
                </p:nvCxnSpPr>
                <p:spPr>
                  <a:xfrm flipV="1">
                    <a:off x="9668406" y="3174146"/>
                    <a:ext cx="186407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0" name="Retângulo: Cantos Arredondados 279">
                    <a:extLst>
                      <a:ext uri="{FF2B5EF4-FFF2-40B4-BE49-F238E27FC236}">
                        <a16:creationId xmlns:a16="http://schemas.microsoft.com/office/drawing/2014/main" id="{89D54364-123B-B0AF-A784-D3E8EA0CF088}"/>
                      </a:ext>
                    </a:extLst>
                  </p:cNvPr>
                  <p:cNvSpPr/>
                  <p:nvPr/>
                </p:nvSpPr>
                <p:spPr>
                  <a:xfrm>
                    <a:off x="10222687" y="2627193"/>
                    <a:ext cx="348567" cy="290473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600" dirty="0">
                        <a:solidFill>
                          <a:schemeClr val="tx1"/>
                        </a:solidFill>
                      </a:rPr>
                      <a:t>F</a:t>
                    </a:r>
                  </a:p>
                </p:txBody>
              </p:sp>
              <p:sp>
                <p:nvSpPr>
                  <p:cNvPr id="281" name="Retângulo: Cantos Arredondados 280">
                    <a:extLst>
                      <a:ext uri="{FF2B5EF4-FFF2-40B4-BE49-F238E27FC236}">
                        <a16:creationId xmlns:a16="http://schemas.microsoft.com/office/drawing/2014/main" id="{02D8294A-4B6B-A62F-933A-96C0A3F0F081}"/>
                      </a:ext>
                    </a:extLst>
                  </p:cNvPr>
                  <p:cNvSpPr/>
                  <p:nvPr/>
                </p:nvSpPr>
                <p:spPr>
                  <a:xfrm>
                    <a:off x="10238855" y="3406017"/>
                    <a:ext cx="348567" cy="290473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600" dirty="0">
                        <a:solidFill>
                          <a:schemeClr val="tx1"/>
                        </a:solidFill>
                      </a:rPr>
                      <a:t>G</a:t>
                    </a:r>
                  </a:p>
                </p:txBody>
              </p:sp>
              <p:sp>
                <p:nvSpPr>
                  <p:cNvPr id="282" name="Fluxograma: Decisão 281">
                    <a:extLst>
                      <a:ext uri="{FF2B5EF4-FFF2-40B4-BE49-F238E27FC236}">
                        <a16:creationId xmlns:a16="http://schemas.microsoft.com/office/drawing/2014/main" id="{21ED945E-1C31-1BD0-E1EF-3B8E83B4090C}"/>
                      </a:ext>
                    </a:extLst>
                  </p:cNvPr>
                  <p:cNvSpPr/>
                  <p:nvPr/>
                </p:nvSpPr>
                <p:spPr>
                  <a:xfrm>
                    <a:off x="9854813" y="3028910"/>
                    <a:ext cx="285283" cy="290473"/>
                  </a:xfrm>
                  <a:prstGeom prst="flowChartDecision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200" b="1" dirty="0">
                        <a:solidFill>
                          <a:schemeClr val="tx1"/>
                        </a:solidFill>
                      </a:rPr>
                      <a:t>+</a:t>
                    </a:r>
                  </a:p>
                </p:txBody>
              </p:sp>
              <p:cxnSp>
                <p:nvCxnSpPr>
                  <p:cNvPr id="283" name="Conector: Angulado 282">
                    <a:extLst>
                      <a:ext uri="{FF2B5EF4-FFF2-40B4-BE49-F238E27FC236}">
                        <a16:creationId xmlns:a16="http://schemas.microsoft.com/office/drawing/2014/main" id="{E9D40F4D-1D3C-C4D6-7318-BA2F10C92F6E}"/>
                      </a:ext>
                    </a:extLst>
                  </p:cNvPr>
                  <p:cNvCxnSpPr>
                    <a:cxnSpLocks/>
                    <a:stCxn id="282" idx="0"/>
                    <a:endCxn id="280" idx="1"/>
                  </p:cNvCxnSpPr>
                  <p:nvPr/>
                </p:nvCxnSpPr>
                <p:spPr>
                  <a:xfrm rot="5400000" flipH="1" flipV="1">
                    <a:off x="9981830" y="2788054"/>
                    <a:ext cx="256481" cy="225233"/>
                  </a:xfrm>
                  <a:prstGeom prst="bentConnector2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Conector: Angulado 283">
                    <a:extLst>
                      <a:ext uri="{FF2B5EF4-FFF2-40B4-BE49-F238E27FC236}">
                        <a16:creationId xmlns:a16="http://schemas.microsoft.com/office/drawing/2014/main" id="{7070430B-69A4-9180-387B-84463208FED5}"/>
                      </a:ext>
                    </a:extLst>
                  </p:cNvPr>
                  <p:cNvCxnSpPr>
                    <a:cxnSpLocks/>
                    <a:stCxn id="282" idx="2"/>
                    <a:endCxn id="281" idx="1"/>
                  </p:cNvCxnSpPr>
                  <p:nvPr/>
                </p:nvCxnSpPr>
                <p:spPr>
                  <a:xfrm rot="16200000" flipH="1">
                    <a:off x="10002219" y="3314617"/>
                    <a:ext cx="231871" cy="241401"/>
                  </a:xfrm>
                  <a:prstGeom prst="bentConnector2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5" name="Fluxograma: Decisão 284">
                    <a:extLst>
                      <a:ext uri="{FF2B5EF4-FFF2-40B4-BE49-F238E27FC236}">
                        <a16:creationId xmlns:a16="http://schemas.microsoft.com/office/drawing/2014/main" id="{896FE2C0-E45F-3B6C-785B-727CB6935C4D}"/>
                      </a:ext>
                    </a:extLst>
                  </p:cNvPr>
                  <p:cNvSpPr/>
                  <p:nvPr/>
                </p:nvSpPr>
                <p:spPr>
                  <a:xfrm>
                    <a:off x="10679465" y="3028910"/>
                    <a:ext cx="285283" cy="290473"/>
                  </a:xfrm>
                  <a:prstGeom prst="flowChartDecision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200" b="1" dirty="0">
                        <a:solidFill>
                          <a:schemeClr val="tx1"/>
                        </a:solidFill>
                      </a:rPr>
                      <a:t>+</a:t>
                    </a:r>
                  </a:p>
                </p:txBody>
              </p:sp>
              <p:cxnSp>
                <p:nvCxnSpPr>
                  <p:cNvPr id="286" name="Conector: Angulado 285">
                    <a:extLst>
                      <a:ext uri="{FF2B5EF4-FFF2-40B4-BE49-F238E27FC236}">
                        <a16:creationId xmlns:a16="http://schemas.microsoft.com/office/drawing/2014/main" id="{510A5FF4-CB2F-498A-D409-8E79496EF363}"/>
                      </a:ext>
                    </a:extLst>
                  </p:cNvPr>
                  <p:cNvCxnSpPr>
                    <a:cxnSpLocks/>
                    <a:stCxn id="280" idx="3"/>
                    <a:endCxn id="285" idx="0"/>
                  </p:cNvCxnSpPr>
                  <p:nvPr/>
                </p:nvCxnSpPr>
                <p:spPr>
                  <a:xfrm>
                    <a:off x="10571254" y="2772429"/>
                    <a:ext cx="250853" cy="256481"/>
                  </a:xfrm>
                  <a:prstGeom prst="bentConnector2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Conector: Angulado 286">
                    <a:extLst>
                      <a:ext uri="{FF2B5EF4-FFF2-40B4-BE49-F238E27FC236}">
                        <a16:creationId xmlns:a16="http://schemas.microsoft.com/office/drawing/2014/main" id="{5B0243AA-0489-5511-C79C-8A72A3561DA6}"/>
                      </a:ext>
                    </a:extLst>
                  </p:cNvPr>
                  <p:cNvCxnSpPr>
                    <a:cxnSpLocks/>
                    <a:stCxn id="281" idx="3"/>
                    <a:endCxn id="285" idx="2"/>
                  </p:cNvCxnSpPr>
                  <p:nvPr/>
                </p:nvCxnSpPr>
                <p:spPr>
                  <a:xfrm flipV="1">
                    <a:off x="10587422" y="3319383"/>
                    <a:ext cx="234685" cy="231871"/>
                  </a:xfrm>
                  <a:prstGeom prst="bentConnector2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Conector de Seta Reta 287">
                    <a:extLst>
                      <a:ext uri="{FF2B5EF4-FFF2-40B4-BE49-F238E27FC236}">
                        <a16:creationId xmlns:a16="http://schemas.microsoft.com/office/drawing/2014/main" id="{3AD1C4C1-660D-239A-2753-0DEF4C410B73}"/>
                      </a:ext>
                    </a:extLst>
                  </p:cNvPr>
                  <p:cNvCxnSpPr>
                    <a:cxnSpLocks/>
                    <a:stCxn id="285" idx="3"/>
                    <a:endCxn id="289" idx="2"/>
                  </p:cNvCxnSpPr>
                  <p:nvPr/>
                </p:nvCxnSpPr>
                <p:spPr>
                  <a:xfrm>
                    <a:off x="10964748" y="3174146"/>
                    <a:ext cx="195308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9" name="Fluxograma: Conector 288">
                    <a:extLst>
                      <a:ext uri="{FF2B5EF4-FFF2-40B4-BE49-F238E27FC236}">
                        <a16:creationId xmlns:a16="http://schemas.microsoft.com/office/drawing/2014/main" id="{8EB2BB51-212A-FB3E-4032-A16CF7653641}"/>
                      </a:ext>
                    </a:extLst>
                  </p:cNvPr>
                  <p:cNvSpPr/>
                  <p:nvPr/>
                </p:nvSpPr>
                <p:spPr>
                  <a:xfrm>
                    <a:off x="11160056" y="3072596"/>
                    <a:ext cx="203102" cy="203102"/>
                  </a:xfrm>
                  <a:prstGeom prst="flowChartConnector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400"/>
                  </a:p>
                </p:txBody>
              </p:sp>
              <p:sp>
                <p:nvSpPr>
                  <p:cNvPr id="362" name="CaixaDeTexto 361">
                    <a:extLst>
                      <a:ext uri="{FF2B5EF4-FFF2-40B4-BE49-F238E27FC236}">
                        <a16:creationId xmlns:a16="http://schemas.microsoft.com/office/drawing/2014/main" id="{E651BBA9-2282-AF16-EABA-225D1911622D}"/>
                      </a:ext>
                    </a:extLst>
                  </p:cNvPr>
                  <p:cNvSpPr txBox="1"/>
                  <p:nvPr/>
                </p:nvSpPr>
                <p:spPr>
                  <a:xfrm>
                    <a:off x="6514475" y="3357120"/>
                    <a:ext cx="759405" cy="373701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050" dirty="0"/>
                      <a:t>inicio</a:t>
                    </a:r>
                  </a:p>
                </p:txBody>
              </p:sp>
              <p:sp>
                <p:nvSpPr>
                  <p:cNvPr id="381" name="CaixaDeTexto 380">
                    <a:extLst>
                      <a:ext uri="{FF2B5EF4-FFF2-40B4-BE49-F238E27FC236}">
                        <a16:creationId xmlns:a16="http://schemas.microsoft.com/office/drawing/2014/main" id="{73AF11DF-C566-BD99-D99A-2F5BEF94E02D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9669" y="3325274"/>
                    <a:ext cx="643614" cy="3737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050" dirty="0"/>
                      <a:t>fim</a:t>
                    </a:r>
                  </a:p>
                </p:txBody>
              </p:sp>
              <p:cxnSp>
                <p:nvCxnSpPr>
                  <p:cNvPr id="382" name="Conector de Seta Reta 381">
                    <a:extLst>
                      <a:ext uri="{FF2B5EF4-FFF2-40B4-BE49-F238E27FC236}">
                        <a16:creationId xmlns:a16="http://schemas.microsoft.com/office/drawing/2014/main" id="{0BE0AA8A-421D-333D-8C5C-35F66534B7F8}"/>
                      </a:ext>
                    </a:extLst>
                  </p:cNvPr>
                  <p:cNvCxnSpPr>
                    <a:cxnSpLocks/>
                    <a:stCxn id="274" idx="3"/>
                    <a:endCxn id="275" idx="1"/>
                  </p:cNvCxnSpPr>
                  <p:nvPr/>
                </p:nvCxnSpPr>
                <p:spPr>
                  <a:xfrm flipV="1">
                    <a:off x="8591723" y="3174146"/>
                    <a:ext cx="188789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2" name="Conector de Seta Reta 261">
                  <a:extLst>
                    <a:ext uri="{FF2B5EF4-FFF2-40B4-BE49-F238E27FC236}">
                      <a16:creationId xmlns:a16="http://schemas.microsoft.com/office/drawing/2014/main" id="{F96DB964-78A1-E53E-9DA1-A056A11C8ACB}"/>
                    </a:ext>
                  </a:extLst>
                </p:cNvPr>
                <p:cNvCxnSpPr/>
                <p:nvPr/>
              </p:nvCxnSpPr>
              <p:spPr>
                <a:xfrm>
                  <a:off x="718395" y="3847110"/>
                  <a:ext cx="1084223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Conector reto 262">
                  <a:extLst>
                    <a:ext uri="{FF2B5EF4-FFF2-40B4-BE49-F238E27FC236}">
                      <a16:creationId xmlns:a16="http://schemas.microsoft.com/office/drawing/2014/main" id="{00E9D029-6C7B-EDD1-8678-DFC9AA0B0B2D}"/>
                    </a:ext>
                  </a:extLst>
                </p:cNvPr>
                <p:cNvCxnSpPr/>
                <p:nvPr/>
              </p:nvCxnSpPr>
              <p:spPr>
                <a:xfrm flipV="1">
                  <a:off x="6275614" y="2314872"/>
                  <a:ext cx="0" cy="1764000"/>
                </a:xfrm>
                <a:prstGeom prst="line">
                  <a:avLst/>
                </a:prstGeom>
                <a:ln w="19050"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4" name="Arco 263">
                  <a:extLst>
                    <a:ext uri="{FF2B5EF4-FFF2-40B4-BE49-F238E27FC236}">
                      <a16:creationId xmlns:a16="http://schemas.microsoft.com/office/drawing/2014/main" id="{6D82A8F6-1207-5C4C-5213-6063188ABDDA}"/>
                    </a:ext>
                  </a:extLst>
                </p:cNvPr>
                <p:cNvSpPr/>
                <p:nvPr/>
              </p:nvSpPr>
              <p:spPr>
                <a:xfrm rot="19190860">
                  <a:off x="5092916" y="1916677"/>
                  <a:ext cx="2180250" cy="1933649"/>
                </a:xfrm>
                <a:custGeom>
                  <a:avLst/>
                  <a:gdLst>
                    <a:gd name="connsiteX0" fmla="*/ 1090125 w 2180250"/>
                    <a:gd name="connsiteY0" fmla="*/ 0 h 1933649"/>
                    <a:gd name="connsiteX1" fmla="*/ 2180250 w 2180250"/>
                    <a:gd name="connsiteY1" fmla="*/ 966825 h 1933649"/>
                    <a:gd name="connsiteX2" fmla="*/ 1090125 w 2180250"/>
                    <a:gd name="connsiteY2" fmla="*/ 966825 h 1933649"/>
                    <a:gd name="connsiteX3" fmla="*/ 1090125 w 2180250"/>
                    <a:gd name="connsiteY3" fmla="*/ 0 h 1933649"/>
                    <a:gd name="connsiteX0" fmla="*/ 1090125 w 2180250"/>
                    <a:gd name="connsiteY0" fmla="*/ 0 h 1933649"/>
                    <a:gd name="connsiteX1" fmla="*/ 2180250 w 2180250"/>
                    <a:gd name="connsiteY1" fmla="*/ 966825 h 1933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80250" h="1933649" stroke="0" extrusionOk="0">
                      <a:moveTo>
                        <a:pt x="1090125" y="0"/>
                      </a:moveTo>
                      <a:cubicBezTo>
                        <a:pt x="1681953" y="-3667"/>
                        <a:pt x="2257171" y="503108"/>
                        <a:pt x="2180250" y="966825"/>
                      </a:cubicBezTo>
                      <a:cubicBezTo>
                        <a:pt x="1830177" y="869286"/>
                        <a:pt x="1544899" y="1025785"/>
                        <a:pt x="1090125" y="966825"/>
                      </a:cubicBezTo>
                      <a:cubicBezTo>
                        <a:pt x="1082692" y="519122"/>
                        <a:pt x="1034306" y="379529"/>
                        <a:pt x="1090125" y="0"/>
                      </a:cubicBezTo>
                      <a:close/>
                    </a:path>
                    <a:path w="2180250" h="1933649" fill="none" extrusionOk="0">
                      <a:moveTo>
                        <a:pt x="1090125" y="0"/>
                      </a:moveTo>
                      <a:cubicBezTo>
                        <a:pt x="1675147" y="-67911"/>
                        <a:pt x="2206446" y="395930"/>
                        <a:pt x="2180250" y="966825"/>
                      </a:cubicBezTo>
                    </a:path>
                    <a:path w="2180250" h="1933649" fill="none" stroke="0" extrusionOk="0">
                      <a:moveTo>
                        <a:pt x="1090125" y="0"/>
                      </a:moveTo>
                      <a:cubicBezTo>
                        <a:pt x="1695114" y="-21686"/>
                        <a:pt x="2150793" y="402490"/>
                        <a:pt x="2180250" y="966825"/>
                      </a:cubicBezTo>
                    </a:path>
                  </a:pathLst>
                </a:custGeom>
                <a:ln w="28575">
                  <a:headEnd type="none" w="med" len="med"/>
                  <a:tailEnd type="triangle" w="med" len="med"/>
                  <a:extLst>
                    <a:ext uri="{C807C97D-BFC1-408E-A445-0C87EB9F89A2}">
                      <ask:lineSketchStyleProps xmlns:ask="http://schemas.microsoft.com/office/drawing/2018/sketchyshapes" sd="877046351">
                        <a:prstGeom prst="arc">
                          <a:avLst/>
                        </a:prstGeom>
                        <ask:type>
                          <ask:lineSketchCurved/>
                        </ask:type>
                      </ask:lineSketchStyleProps>
                    </a:ext>
                  </a:extLst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 sz="1400"/>
                </a:p>
              </p:txBody>
            </p:sp>
            <p:sp>
              <p:nvSpPr>
                <p:cNvPr id="265" name="Retângulo: Cantos Arredondados 264">
                  <a:extLst>
                    <a:ext uri="{FF2B5EF4-FFF2-40B4-BE49-F238E27FC236}">
                      <a16:creationId xmlns:a16="http://schemas.microsoft.com/office/drawing/2014/main" id="{6FEB7E76-2E09-65A9-7813-3F4E2EDA9153}"/>
                    </a:ext>
                  </a:extLst>
                </p:cNvPr>
                <p:cNvSpPr/>
                <p:nvPr/>
              </p:nvSpPr>
              <p:spPr>
                <a:xfrm>
                  <a:off x="6021976" y="1959787"/>
                  <a:ext cx="486742" cy="266187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dirty="0">
                      <a:solidFill>
                        <a:schemeClr val="tx1"/>
                      </a:solidFill>
                    </a:rPr>
                    <a:t>t</a:t>
                  </a:r>
                  <a:r>
                    <a:rPr lang="pt-BR" sz="1100" baseline="-25000" dirty="0">
                      <a:solidFill>
                        <a:schemeClr val="tx1"/>
                      </a:solidFill>
                    </a:rPr>
                    <a:t>i</a:t>
                  </a:r>
                </a:p>
              </p:txBody>
            </p:sp>
            <p:sp>
              <p:nvSpPr>
                <p:cNvPr id="266" name="Retângulo: Cantos Arredondados 265">
                  <a:extLst>
                    <a:ext uri="{FF2B5EF4-FFF2-40B4-BE49-F238E27FC236}">
                      <a16:creationId xmlns:a16="http://schemas.microsoft.com/office/drawing/2014/main" id="{98CDBACE-AFC9-5BC4-B2DA-9E68730FE5E2}"/>
                    </a:ext>
                  </a:extLst>
                </p:cNvPr>
                <p:cNvSpPr/>
                <p:nvPr/>
              </p:nvSpPr>
              <p:spPr>
                <a:xfrm>
                  <a:off x="937697" y="2198852"/>
                  <a:ext cx="4799209" cy="29047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dirty="0">
                      <a:solidFill>
                        <a:schemeClr val="tx1"/>
                      </a:solidFill>
                    </a:rPr>
                    <a:t>Modelo de processo antes de t</a:t>
                  </a:r>
                  <a:r>
                    <a:rPr lang="pt-BR" sz="1100" baseline="-25000" dirty="0">
                      <a:solidFill>
                        <a:schemeClr val="tx1"/>
                      </a:solidFill>
                    </a:rPr>
                    <a:t>i</a:t>
                  </a:r>
                </a:p>
              </p:txBody>
            </p:sp>
            <p:sp>
              <p:nvSpPr>
                <p:cNvPr id="267" name="Retângulo: Cantos Arredondados 266">
                  <a:extLst>
                    <a:ext uri="{FF2B5EF4-FFF2-40B4-BE49-F238E27FC236}">
                      <a16:creationId xmlns:a16="http://schemas.microsoft.com/office/drawing/2014/main" id="{06434337-609E-8D44-025E-1E2591FB4FE4}"/>
                    </a:ext>
                  </a:extLst>
                </p:cNvPr>
                <p:cNvSpPr/>
                <p:nvPr/>
              </p:nvSpPr>
              <p:spPr>
                <a:xfrm>
                  <a:off x="10238855" y="3903321"/>
                  <a:ext cx="1327005" cy="225644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050" dirty="0">
                      <a:solidFill>
                        <a:schemeClr val="tx1"/>
                      </a:solidFill>
                    </a:rPr>
                    <a:t>Tempo (t)</a:t>
                  </a:r>
                  <a:endParaRPr lang="pt-BR" sz="1050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8" name="Retângulo: Cantos Arredondados 267">
                  <a:extLst>
                    <a:ext uri="{FF2B5EF4-FFF2-40B4-BE49-F238E27FC236}">
                      <a16:creationId xmlns:a16="http://schemas.microsoft.com/office/drawing/2014/main" id="{2EA80063-9FE8-2F49-01D2-EBB3ABE6D7AA}"/>
                    </a:ext>
                  </a:extLst>
                </p:cNvPr>
                <p:cNvSpPr/>
                <p:nvPr/>
              </p:nvSpPr>
              <p:spPr>
                <a:xfrm>
                  <a:off x="6754243" y="2203729"/>
                  <a:ext cx="4608914" cy="29047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dirty="0">
                      <a:solidFill>
                        <a:schemeClr val="tx1"/>
                      </a:solidFill>
                    </a:rPr>
                    <a:t>Modelo de processo após t</a:t>
                  </a:r>
                  <a:r>
                    <a:rPr lang="pt-BR" sz="1100" baseline="-25000" dirty="0">
                      <a:solidFill>
                        <a:schemeClr val="tx1"/>
                      </a:solidFill>
                    </a:rPr>
                    <a:t>i</a:t>
                  </a:r>
                </a:p>
              </p:txBody>
            </p:sp>
          </p:grpSp>
          <p:sp>
            <p:nvSpPr>
              <p:cNvPr id="259" name="Retângulo: Cantos Arredondados 258">
                <a:extLst>
                  <a:ext uri="{FF2B5EF4-FFF2-40B4-BE49-F238E27FC236}">
                    <a16:creationId xmlns:a16="http://schemas.microsoft.com/office/drawing/2014/main" id="{5CCD6126-A74F-DB18-FA42-95845414071B}"/>
                  </a:ext>
                </a:extLst>
              </p:cNvPr>
              <p:cNvSpPr/>
              <p:nvPr/>
            </p:nvSpPr>
            <p:spPr>
              <a:xfrm>
                <a:off x="5099573" y="2231527"/>
                <a:ext cx="2283842" cy="266187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>
                    <a:solidFill>
                      <a:schemeClr val="tx1"/>
                    </a:solidFill>
                  </a:rPr>
                  <a:t>Mudança de conceito</a:t>
                </a:r>
                <a:endParaRPr lang="pt-BR" sz="1100" baseline="-25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6" name="Retângulo 255">
              <a:extLst>
                <a:ext uri="{FF2B5EF4-FFF2-40B4-BE49-F238E27FC236}">
                  <a16:creationId xmlns:a16="http://schemas.microsoft.com/office/drawing/2014/main" id="{F8B937A6-B07D-BF2D-B55A-3A04770A3BCC}"/>
                </a:ext>
              </a:extLst>
            </p:cNvPr>
            <p:cNvSpPr/>
            <p:nvPr/>
          </p:nvSpPr>
          <p:spPr>
            <a:xfrm>
              <a:off x="13306960" y="3587483"/>
              <a:ext cx="1794849" cy="116030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257" name="Retângulo 256">
              <a:extLst>
                <a:ext uri="{FF2B5EF4-FFF2-40B4-BE49-F238E27FC236}">
                  <a16:creationId xmlns:a16="http://schemas.microsoft.com/office/drawing/2014/main" id="{1259B549-378B-3D21-2F59-F0F870B7EAB1}"/>
                </a:ext>
              </a:extLst>
            </p:cNvPr>
            <p:cNvSpPr/>
            <p:nvPr/>
          </p:nvSpPr>
          <p:spPr>
            <a:xfrm>
              <a:off x="18616011" y="3914072"/>
              <a:ext cx="1540068" cy="52438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</p:grpSp>
      <p:pic>
        <p:nvPicPr>
          <p:cNvPr id="412" name="Gráfico 411" descr="Seta: reta com preenchimento sólido">
            <a:extLst>
              <a:ext uri="{FF2B5EF4-FFF2-40B4-BE49-F238E27FC236}">
                <a16:creationId xmlns:a16="http://schemas.microsoft.com/office/drawing/2014/main" id="{3462A128-CFD9-5707-BC99-F5B90CD050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6272726" y="3275559"/>
            <a:ext cx="377726" cy="430205"/>
          </a:xfrm>
          <a:prstGeom prst="rect">
            <a:avLst/>
          </a:prstGeom>
        </p:spPr>
      </p:pic>
      <p:pic>
        <p:nvPicPr>
          <p:cNvPr id="413" name="Gráfico 412" descr="Seta: reta com preenchimento sólido">
            <a:extLst>
              <a:ext uri="{FF2B5EF4-FFF2-40B4-BE49-F238E27FC236}">
                <a16:creationId xmlns:a16="http://schemas.microsoft.com/office/drawing/2014/main" id="{EB26F0EB-CADC-E9FF-DBA4-B972738DF1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10087991" y="3277900"/>
            <a:ext cx="377725" cy="430204"/>
          </a:xfrm>
          <a:prstGeom prst="rect">
            <a:avLst/>
          </a:prstGeom>
        </p:spPr>
      </p:pic>
      <p:sp>
        <p:nvSpPr>
          <p:cNvPr id="414" name="Arco 413">
            <a:extLst>
              <a:ext uri="{FF2B5EF4-FFF2-40B4-BE49-F238E27FC236}">
                <a16:creationId xmlns:a16="http://schemas.microsoft.com/office/drawing/2014/main" id="{84D5A4F3-CEE6-3110-9BDA-2E6DD8201E41}"/>
              </a:ext>
            </a:extLst>
          </p:cNvPr>
          <p:cNvSpPr/>
          <p:nvPr/>
        </p:nvSpPr>
        <p:spPr>
          <a:xfrm rot="19190860">
            <a:off x="7521983" y="3746773"/>
            <a:ext cx="1526289" cy="1353655"/>
          </a:xfrm>
          <a:custGeom>
            <a:avLst/>
            <a:gdLst>
              <a:gd name="connsiteX0" fmla="*/ 763144 w 1526289"/>
              <a:gd name="connsiteY0" fmla="*/ 0 h 1353655"/>
              <a:gd name="connsiteX1" fmla="*/ 1526289 w 1526289"/>
              <a:gd name="connsiteY1" fmla="*/ 676828 h 1353655"/>
              <a:gd name="connsiteX2" fmla="*/ 763145 w 1526289"/>
              <a:gd name="connsiteY2" fmla="*/ 676828 h 1353655"/>
              <a:gd name="connsiteX3" fmla="*/ 763144 w 1526289"/>
              <a:gd name="connsiteY3" fmla="*/ 0 h 1353655"/>
              <a:gd name="connsiteX0" fmla="*/ 763144 w 1526289"/>
              <a:gd name="connsiteY0" fmla="*/ 0 h 1353655"/>
              <a:gd name="connsiteX1" fmla="*/ 1526289 w 1526289"/>
              <a:gd name="connsiteY1" fmla="*/ 676828 h 1353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26289" h="1353655" stroke="0" extrusionOk="0">
                <a:moveTo>
                  <a:pt x="763144" y="0"/>
                </a:moveTo>
                <a:cubicBezTo>
                  <a:pt x="1174558" y="-3605"/>
                  <a:pt x="1557840" y="331840"/>
                  <a:pt x="1526289" y="676828"/>
                </a:cubicBezTo>
                <a:cubicBezTo>
                  <a:pt x="1330578" y="630404"/>
                  <a:pt x="973131" y="703996"/>
                  <a:pt x="763145" y="676828"/>
                </a:cubicBezTo>
                <a:cubicBezTo>
                  <a:pt x="762896" y="409287"/>
                  <a:pt x="769042" y="229304"/>
                  <a:pt x="763144" y="0"/>
                </a:cubicBezTo>
                <a:close/>
              </a:path>
              <a:path w="1526289" h="1353655" fill="none" extrusionOk="0">
                <a:moveTo>
                  <a:pt x="763144" y="0"/>
                </a:moveTo>
                <a:cubicBezTo>
                  <a:pt x="1175678" y="-35631"/>
                  <a:pt x="1568743" y="243172"/>
                  <a:pt x="1526289" y="676828"/>
                </a:cubicBezTo>
              </a:path>
              <a:path w="1526289" h="1353655" fill="none" stroke="0" extrusionOk="0">
                <a:moveTo>
                  <a:pt x="763144" y="0"/>
                </a:moveTo>
                <a:cubicBezTo>
                  <a:pt x="1189719" y="-37758"/>
                  <a:pt x="1506743" y="282874"/>
                  <a:pt x="1526289" y="676828"/>
                </a:cubicBezTo>
              </a:path>
            </a:pathLst>
          </a:custGeom>
          <a:ln w="28575"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877046351">
                  <a:prstGeom prst="arc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pic>
        <p:nvPicPr>
          <p:cNvPr id="415" name="Gráfico 414" descr="Seta: curva no sentido horário com preenchimento sólido">
            <a:extLst>
              <a:ext uri="{FF2B5EF4-FFF2-40B4-BE49-F238E27FC236}">
                <a16:creationId xmlns:a16="http://schemas.microsoft.com/office/drawing/2014/main" id="{AC0D1243-0EB0-0626-A6FD-032079607F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 flipH="1" flipV="1">
            <a:off x="3791388" y="3437420"/>
            <a:ext cx="683922" cy="99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25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E12770-D545-4368-BABE-5B038490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26</a:t>
            </a:fld>
            <a:endParaRPr lang="pt-BR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52B4CE2B-3A7C-AD1F-BB8E-10CE0E68C57C}"/>
              </a:ext>
            </a:extLst>
          </p:cNvPr>
          <p:cNvSpPr txBox="1">
            <a:spLocks/>
          </p:cNvSpPr>
          <p:nvPr/>
        </p:nvSpPr>
        <p:spPr>
          <a:xfrm>
            <a:off x="372533" y="1142690"/>
            <a:ext cx="11442477" cy="522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9EB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F89A3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0C1D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009EB9"/>
                </a:solidFill>
              </a:rPr>
              <a:t>Visão geral das etapas da abordagem proposta</a:t>
            </a:r>
            <a:endParaRPr lang="pt-BR" b="0" dirty="0">
              <a:solidFill>
                <a:srgbClr val="009EB9"/>
              </a:solidFill>
            </a:endParaRPr>
          </a:p>
        </p:txBody>
      </p:sp>
      <p:pic>
        <p:nvPicPr>
          <p:cNvPr id="7" name="Gráfico 6" descr="Seta: reta com preenchimento sólido">
            <a:extLst>
              <a:ext uri="{FF2B5EF4-FFF2-40B4-BE49-F238E27FC236}">
                <a16:creationId xmlns:a16="http://schemas.microsoft.com/office/drawing/2014/main" id="{CA3C16C4-9B00-00D1-802A-C29EC0377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824294" y="3890386"/>
            <a:ext cx="488118" cy="555932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BE5F6A9-4213-53DB-3057-547A8D1AC797}"/>
              </a:ext>
            </a:extLst>
          </p:cNvPr>
          <p:cNvSpPr/>
          <p:nvPr/>
        </p:nvSpPr>
        <p:spPr>
          <a:xfrm>
            <a:off x="864211" y="3165746"/>
            <a:ext cx="1260000" cy="3240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baseline="-25000" dirty="0">
                <a:solidFill>
                  <a:schemeClr val="tx1"/>
                </a:solidFill>
              </a:rPr>
              <a:t>1. </a:t>
            </a:r>
            <a:r>
              <a:rPr lang="pt-BR" sz="1801" i="1" baseline="-25000" dirty="0">
                <a:solidFill>
                  <a:schemeClr val="tx1"/>
                </a:solidFill>
              </a:rPr>
              <a:t>Log </a:t>
            </a:r>
            <a:r>
              <a:rPr lang="pt-BR" sz="1801" baseline="-25000" dirty="0">
                <a:solidFill>
                  <a:schemeClr val="tx1"/>
                </a:solidFill>
              </a:rPr>
              <a:t>ou</a:t>
            </a:r>
            <a:r>
              <a:rPr lang="pt-BR" sz="1801" i="1" baseline="-25000" dirty="0">
                <a:solidFill>
                  <a:schemeClr val="tx1"/>
                </a:solidFill>
              </a:rPr>
              <a:t> Stream </a:t>
            </a:r>
            <a:r>
              <a:rPr lang="pt-BR" sz="1801" baseline="-25000" dirty="0">
                <a:solidFill>
                  <a:schemeClr val="tx1"/>
                </a:solidFill>
              </a:rPr>
              <a:t>de eventos </a:t>
            </a:r>
          </a:p>
        </p:txBody>
      </p:sp>
      <p:pic>
        <p:nvPicPr>
          <p:cNvPr id="10" name="Gráfico 9" descr="Seta: reta com preenchimento sólido">
            <a:extLst>
              <a:ext uri="{FF2B5EF4-FFF2-40B4-BE49-F238E27FC236}">
                <a16:creationId xmlns:a16="http://schemas.microsoft.com/office/drawing/2014/main" id="{BCE4823D-EED1-C6D9-E3C0-36F55D7AA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152977" y="3890386"/>
            <a:ext cx="488118" cy="555932"/>
          </a:xfrm>
          <a:prstGeom prst="rect">
            <a:avLst/>
          </a:prstGeom>
        </p:spPr>
      </p:pic>
      <p:pic>
        <p:nvPicPr>
          <p:cNvPr id="12" name="Gráfico 11" descr="Seta: reta com preenchimento sólido">
            <a:extLst>
              <a:ext uri="{FF2B5EF4-FFF2-40B4-BE49-F238E27FC236}">
                <a16:creationId xmlns:a16="http://schemas.microsoft.com/office/drawing/2014/main" id="{A01F7935-A980-85A1-379C-F727ED4B2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4701314" y="3890386"/>
            <a:ext cx="488118" cy="555932"/>
          </a:xfrm>
          <a:prstGeom prst="rect">
            <a:avLst/>
          </a:prstGeom>
        </p:spPr>
      </p:pic>
      <p:pic>
        <p:nvPicPr>
          <p:cNvPr id="59" name="Picture 4">
            <a:extLst>
              <a:ext uri="{FF2B5EF4-FFF2-40B4-BE49-F238E27FC236}">
                <a16:creationId xmlns:a16="http://schemas.microsoft.com/office/drawing/2014/main" id="{7F7D7DB4-9CF9-9855-57D5-E9900BC41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430" y="3713478"/>
            <a:ext cx="1351634" cy="98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áfico 15" descr="Seta: reta com preenchimento sólido">
            <a:extLst>
              <a:ext uri="{FF2B5EF4-FFF2-40B4-BE49-F238E27FC236}">
                <a16:creationId xmlns:a16="http://schemas.microsoft.com/office/drawing/2014/main" id="{357F1C12-7F5E-6FAB-BE1A-14DE26559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6635083" y="3890386"/>
            <a:ext cx="488118" cy="555932"/>
          </a:xfrm>
          <a:prstGeom prst="rect">
            <a:avLst/>
          </a:prstGeom>
        </p:spPr>
      </p:pic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8F7B63A-56A9-3B38-85AE-B2217712C68E}"/>
              </a:ext>
            </a:extLst>
          </p:cNvPr>
          <p:cNvGrpSpPr/>
          <p:nvPr/>
        </p:nvGrpSpPr>
        <p:grpSpPr>
          <a:xfrm>
            <a:off x="7155487" y="3274584"/>
            <a:ext cx="1442019" cy="1421260"/>
            <a:chOff x="7670619" y="2754513"/>
            <a:chExt cx="1442019" cy="1421260"/>
          </a:xfrm>
        </p:grpSpPr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63A2B05D-B1B3-3F3E-B58B-4EA11BE992FF}"/>
                </a:ext>
              </a:extLst>
            </p:cNvPr>
            <p:cNvSpPr/>
            <p:nvPr/>
          </p:nvSpPr>
          <p:spPr>
            <a:xfrm>
              <a:off x="7761628" y="2754513"/>
              <a:ext cx="1260000" cy="324000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1" baseline="-25000" dirty="0">
                  <a:solidFill>
                    <a:schemeClr val="tx1"/>
                  </a:solidFill>
                </a:rPr>
                <a:t>5. Detecção</a:t>
              </a:r>
            </a:p>
          </p:txBody>
        </p:sp>
        <p:pic>
          <p:nvPicPr>
            <p:cNvPr id="57" name="Imagem 56">
              <a:extLst>
                <a:ext uri="{FF2B5EF4-FFF2-40B4-BE49-F238E27FC236}">
                  <a16:creationId xmlns:a16="http://schemas.microsoft.com/office/drawing/2014/main" id="{ADAC40C6-127D-509F-EC49-89B1E137AE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5334"/>
            <a:stretch/>
          </p:blipFill>
          <p:spPr>
            <a:xfrm>
              <a:off x="7670619" y="3107776"/>
              <a:ext cx="1442019" cy="1067997"/>
            </a:xfrm>
            <a:prstGeom prst="rect">
              <a:avLst/>
            </a:prstGeom>
          </p:spPr>
        </p:pic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629FF4E4-F9FB-1965-E576-621E064C9274}"/>
              </a:ext>
            </a:extLst>
          </p:cNvPr>
          <p:cNvGrpSpPr/>
          <p:nvPr/>
        </p:nvGrpSpPr>
        <p:grpSpPr>
          <a:xfrm>
            <a:off x="3447995" y="3018215"/>
            <a:ext cx="1434796" cy="1514663"/>
            <a:chOff x="3450656" y="2422437"/>
            <a:chExt cx="1434796" cy="1514663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ECC7E9A6-29F0-C064-8F6F-A3D768DF962F}"/>
                </a:ext>
              </a:extLst>
            </p:cNvPr>
            <p:cNvSpPr/>
            <p:nvPr/>
          </p:nvSpPr>
          <p:spPr>
            <a:xfrm>
              <a:off x="3450656" y="2422437"/>
              <a:ext cx="1434796" cy="827334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1" baseline="-25000" dirty="0">
                  <a:solidFill>
                    <a:schemeClr val="tx1"/>
                  </a:solidFill>
                </a:rPr>
                <a:t>3. Representação do processo (estrutura de dados e medidas)</a:t>
              </a:r>
            </a:p>
          </p:txBody>
        </p: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51846113-E713-0A6C-96FF-965DC6ED17EE}"/>
                </a:ext>
              </a:extLst>
            </p:cNvPr>
            <p:cNvGrpSpPr/>
            <p:nvPr/>
          </p:nvGrpSpPr>
          <p:grpSpPr>
            <a:xfrm>
              <a:off x="3683447" y="3282599"/>
              <a:ext cx="975337" cy="654501"/>
              <a:chOff x="5628318" y="576585"/>
              <a:chExt cx="723900" cy="485774"/>
            </a:xfrm>
          </p:grpSpPr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55E6AC27-780C-CBD9-E6D8-C147BF70F2A2}"/>
                  </a:ext>
                </a:extLst>
              </p:cNvPr>
              <p:cNvSpPr/>
              <p:nvPr/>
            </p:nvSpPr>
            <p:spPr>
              <a:xfrm>
                <a:off x="6112957" y="746704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E6B49960-C4DD-BBE2-FA40-656F53AD2642}"/>
                  </a:ext>
                </a:extLst>
              </p:cNvPr>
              <p:cNvSpPr/>
              <p:nvPr/>
            </p:nvSpPr>
            <p:spPr>
              <a:xfrm>
                <a:off x="6112957" y="894060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5F4D807A-15F4-F0F0-73EA-967F19925846}"/>
                  </a:ext>
                </a:extLst>
              </p:cNvPr>
              <p:cNvSpPr/>
              <p:nvPr/>
            </p:nvSpPr>
            <p:spPr>
              <a:xfrm>
                <a:off x="6112957" y="584663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07C8E184-FB7F-C8E5-8FDE-8D65772DCB72}"/>
                  </a:ext>
                </a:extLst>
              </p:cNvPr>
              <p:cNvSpPr/>
              <p:nvPr/>
            </p:nvSpPr>
            <p:spPr>
              <a:xfrm>
                <a:off x="5873696" y="746704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63A0789F-C14A-0FBF-1715-0CB4980613BC}"/>
                  </a:ext>
                </a:extLst>
              </p:cNvPr>
              <p:cNvSpPr/>
              <p:nvPr/>
            </p:nvSpPr>
            <p:spPr>
              <a:xfrm>
                <a:off x="5873696" y="894060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C859E0DE-9B1A-9DA2-75D2-3E51FCE3498D}"/>
                  </a:ext>
                </a:extLst>
              </p:cNvPr>
              <p:cNvSpPr/>
              <p:nvPr/>
            </p:nvSpPr>
            <p:spPr>
              <a:xfrm>
                <a:off x="5873696" y="584663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D5C782A7-FD6A-8A83-355D-7723CFBAA4DA}"/>
                  </a:ext>
                </a:extLst>
              </p:cNvPr>
              <p:cNvSpPr/>
              <p:nvPr/>
            </p:nvSpPr>
            <p:spPr>
              <a:xfrm>
                <a:off x="5645096" y="746704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24DF17A9-E9E0-3CE4-07E9-8331F2D4B53A}"/>
                  </a:ext>
                </a:extLst>
              </p:cNvPr>
              <p:cNvSpPr/>
              <p:nvPr/>
            </p:nvSpPr>
            <p:spPr>
              <a:xfrm>
                <a:off x="5645096" y="894060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1C0F86B3-5DC6-8680-1230-CBB7EF7A9939}"/>
                  </a:ext>
                </a:extLst>
              </p:cNvPr>
              <p:cNvSpPr/>
              <p:nvPr/>
            </p:nvSpPr>
            <p:spPr>
              <a:xfrm>
                <a:off x="5645096" y="584663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48" name="Gráfico 115" descr="Tabela estrutura de tópicos">
                <a:extLst>
                  <a:ext uri="{FF2B5EF4-FFF2-40B4-BE49-F238E27FC236}">
                    <a16:creationId xmlns:a16="http://schemas.microsoft.com/office/drawing/2014/main" id="{FB3887C2-16F8-2623-A10F-34B2F86E3772}"/>
                  </a:ext>
                </a:extLst>
              </p:cNvPr>
              <p:cNvSpPr/>
              <p:nvPr/>
            </p:nvSpPr>
            <p:spPr>
              <a:xfrm>
                <a:off x="5628318" y="576585"/>
                <a:ext cx="723900" cy="485774"/>
              </a:xfrm>
              <a:custGeom>
                <a:avLst/>
                <a:gdLst>
                  <a:gd name="connsiteX0" fmla="*/ 0 w 723900"/>
                  <a:gd name="connsiteY0" fmla="*/ 485775 h 485775"/>
                  <a:gd name="connsiteX1" fmla="*/ 723900 w 723900"/>
                  <a:gd name="connsiteY1" fmla="*/ 485775 h 485775"/>
                  <a:gd name="connsiteX2" fmla="*/ 723900 w 723900"/>
                  <a:gd name="connsiteY2" fmla="*/ 0 h 485775"/>
                  <a:gd name="connsiteX3" fmla="*/ 0 w 723900"/>
                  <a:gd name="connsiteY3" fmla="*/ 0 h 485775"/>
                  <a:gd name="connsiteX4" fmla="*/ 19050 w 723900"/>
                  <a:gd name="connsiteY4" fmla="*/ 466725 h 485775"/>
                  <a:gd name="connsiteX5" fmla="*/ 19050 w 723900"/>
                  <a:gd name="connsiteY5" fmla="*/ 333375 h 485775"/>
                  <a:gd name="connsiteX6" fmla="*/ 238125 w 723900"/>
                  <a:gd name="connsiteY6" fmla="*/ 333375 h 485775"/>
                  <a:gd name="connsiteX7" fmla="*/ 238125 w 723900"/>
                  <a:gd name="connsiteY7" fmla="*/ 466725 h 485775"/>
                  <a:gd name="connsiteX8" fmla="*/ 466725 w 723900"/>
                  <a:gd name="connsiteY8" fmla="*/ 180975 h 485775"/>
                  <a:gd name="connsiteX9" fmla="*/ 466725 w 723900"/>
                  <a:gd name="connsiteY9" fmla="*/ 314325 h 485775"/>
                  <a:gd name="connsiteX10" fmla="*/ 257175 w 723900"/>
                  <a:gd name="connsiteY10" fmla="*/ 314325 h 485775"/>
                  <a:gd name="connsiteX11" fmla="*/ 257175 w 723900"/>
                  <a:gd name="connsiteY11" fmla="*/ 180975 h 485775"/>
                  <a:gd name="connsiteX12" fmla="*/ 257175 w 723900"/>
                  <a:gd name="connsiteY12" fmla="*/ 161925 h 485775"/>
                  <a:gd name="connsiteX13" fmla="*/ 257175 w 723900"/>
                  <a:gd name="connsiteY13" fmla="*/ 19050 h 485775"/>
                  <a:gd name="connsiteX14" fmla="*/ 466725 w 723900"/>
                  <a:gd name="connsiteY14" fmla="*/ 19050 h 485775"/>
                  <a:gd name="connsiteX15" fmla="*/ 466725 w 723900"/>
                  <a:gd name="connsiteY15" fmla="*/ 161925 h 485775"/>
                  <a:gd name="connsiteX16" fmla="*/ 485775 w 723900"/>
                  <a:gd name="connsiteY16" fmla="*/ 180975 h 485775"/>
                  <a:gd name="connsiteX17" fmla="*/ 704850 w 723900"/>
                  <a:gd name="connsiteY17" fmla="*/ 180975 h 485775"/>
                  <a:gd name="connsiteX18" fmla="*/ 704850 w 723900"/>
                  <a:gd name="connsiteY18" fmla="*/ 314325 h 485775"/>
                  <a:gd name="connsiteX19" fmla="*/ 485775 w 723900"/>
                  <a:gd name="connsiteY19" fmla="*/ 314325 h 485775"/>
                  <a:gd name="connsiteX20" fmla="*/ 238125 w 723900"/>
                  <a:gd name="connsiteY20" fmla="*/ 314325 h 485775"/>
                  <a:gd name="connsiteX21" fmla="*/ 19050 w 723900"/>
                  <a:gd name="connsiteY21" fmla="*/ 314325 h 485775"/>
                  <a:gd name="connsiteX22" fmla="*/ 19050 w 723900"/>
                  <a:gd name="connsiteY22" fmla="*/ 180975 h 485775"/>
                  <a:gd name="connsiteX23" fmla="*/ 238125 w 723900"/>
                  <a:gd name="connsiteY23" fmla="*/ 180975 h 485775"/>
                  <a:gd name="connsiteX24" fmla="*/ 257175 w 723900"/>
                  <a:gd name="connsiteY24" fmla="*/ 466725 h 485775"/>
                  <a:gd name="connsiteX25" fmla="*/ 257175 w 723900"/>
                  <a:gd name="connsiteY25" fmla="*/ 333375 h 485775"/>
                  <a:gd name="connsiteX26" fmla="*/ 466725 w 723900"/>
                  <a:gd name="connsiteY26" fmla="*/ 333375 h 485775"/>
                  <a:gd name="connsiteX27" fmla="*/ 466725 w 723900"/>
                  <a:gd name="connsiteY27" fmla="*/ 466725 h 485775"/>
                  <a:gd name="connsiteX28" fmla="*/ 485775 w 723900"/>
                  <a:gd name="connsiteY28" fmla="*/ 466725 h 485775"/>
                  <a:gd name="connsiteX29" fmla="*/ 485775 w 723900"/>
                  <a:gd name="connsiteY29" fmla="*/ 333375 h 485775"/>
                  <a:gd name="connsiteX30" fmla="*/ 704850 w 723900"/>
                  <a:gd name="connsiteY30" fmla="*/ 333375 h 485775"/>
                  <a:gd name="connsiteX31" fmla="*/ 704850 w 723900"/>
                  <a:gd name="connsiteY31" fmla="*/ 466725 h 485775"/>
                  <a:gd name="connsiteX32" fmla="*/ 704850 w 723900"/>
                  <a:gd name="connsiteY32" fmla="*/ 161925 h 485775"/>
                  <a:gd name="connsiteX33" fmla="*/ 485775 w 723900"/>
                  <a:gd name="connsiteY33" fmla="*/ 161925 h 485775"/>
                  <a:gd name="connsiteX34" fmla="*/ 485775 w 723900"/>
                  <a:gd name="connsiteY34" fmla="*/ 19050 h 485775"/>
                  <a:gd name="connsiteX35" fmla="*/ 704850 w 723900"/>
                  <a:gd name="connsiteY35" fmla="*/ 19050 h 485775"/>
                  <a:gd name="connsiteX36" fmla="*/ 238125 w 723900"/>
                  <a:gd name="connsiteY36" fmla="*/ 19050 h 485775"/>
                  <a:gd name="connsiteX37" fmla="*/ 238125 w 723900"/>
                  <a:gd name="connsiteY37" fmla="*/ 161925 h 485775"/>
                  <a:gd name="connsiteX38" fmla="*/ 19050 w 723900"/>
                  <a:gd name="connsiteY38" fmla="*/ 161925 h 485775"/>
                  <a:gd name="connsiteX39" fmla="*/ 19050 w 723900"/>
                  <a:gd name="connsiteY39" fmla="*/ 19050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23900" h="485775">
                    <a:moveTo>
                      <a:pt x="0" y="485775"/>
                    </a:moveTo>
                    <a:lnTo>
                      <a:pt x="723900" y="485775"/>
                    </a:lnTo>
                    <a:lnTo>
                      <a:pt x="723900" y="0"/>
                    </a:lnTo>
                    <a:lnTo>
                      <a:pt x="0" y="0"/>
                    </a:lnTo>
                    <a:close/>
                    <a:moveTo>
                      <a:pt x="19050" y="466725"/>
                    </a:moveTo>
                    <a:lnTo>
                      <a:pt x="19050" y="333375"/>
                    </a:lnTo>
                    <a:lnTo>
                      <a:pt x="238125" y="333375"/>
                    </a:lnTo>
                    <a:lnTo>
                      <a:pt x="238125" y="466725"/>
                    </a:lnTo>
                    <a:close/>
                    <a:moveTo>
                      <a:pt x="466725" y="180975"/>
                    </a:moveTo>
                    <a:lnTo>
                      <a:pt x="466725" y="314325"/>
                    </a:lnTo>
                    <a:lnTo>
                      <a:pt x="257175" y="314325"/>
                    </a:lnTo>
                    <a:lnTo>
                      <a:pt x="257175" y="180975"/>
                    </a:lnTo>
                    <a:close/>
                    <a:moveTo>
                      <a:pt x="257175" y="161925"/>
                    </a:moveTo>
                    <a:lnTo>
                      <a:pt x="257175" y="19050"/>
                    </a:lnTo>
                    <a:lnTo>
                      <a:pt x="466725" y="19050"/>
                    </a:lnTo>
                    <a:lnTo>
                      <a:pt x="466725" y="161925"/>
                    </a:lnTo>
                    <a:close/>
                    <a:moveTo>
                      <a:pt x="485775" y="180975"/>
                    </a:moveTo>
                    <a:lnTo>
                      <a:pt x="704850" y="180975"/>
                    </a:lnTo>
                    <a:lnTo>
                      <a:pt x="704850" y="314325"/>
                    </a:lnTo>
                    <a:lnTo>
                      <a:pt x="485775" y="314325"/>
                    </a:lnTo>
                    <a:close/>
                    <a:moveTo>
                      <a:pt x="238125" y="314325"/>
                    </a:moveTo>
                    <a:lnTo>
                      <a:pt x="19050" y="314325"/>
                    </a:lnTo>
                    <a:lnTo>
                      <a:pt x="19050" y="180975"/>
                    </a:lnTo>
                    <a:lnTo>
                      <a:pt x="238125" y="180975"/>
                    </a:lnTo>
                    <a:close/>
                    <a:moveTo>
                      <a:pt x="257175" y="466725"/>
                    </a:moveTo>
                    <a:lnTo>
                      <a:pt x="257175" y="333375"/>
                    </a:lnTo>
                    <a:lnTo>
                      <a:pt x="466725" y="333375"/>
                    </a:lnTo>
                    <a:lnTo>
                      <a:pt x="466725" y="466725"/>
                    </a:lnTo>
                    <a:close/>
                    <a:moveTo>
                      <a:pt x="485775" y="466725"/>
                    </a:moveTo>
                    <a:lnTo>
                      <a:pt x="485775" y="333375"/>
                    </a:lnTo>
                    <a:lnTo>
                      <a:pt x="704850" y="333375"/>
                    </a:lnTo>
                    <a:lnTo>
                      <a:pt x="704850" y="466725"/>
                    </a:lnTo>
                    <a:close/>
                    <a:moveTo>
                      <a:pt x="704850" y="161925"/>
                    </a:moveTo>
                    <a:lnTo>
                      <a:pt x="485775" y="161925"/>
                    </a:lnTo>
                    <a:lnTo>
                      <a:pt x="485775" y="19050"/>
                    </a:lnTo>
                    <a:lnTo>
                      <a:pt x="704850" y="19050"/>
                    </a:lnTo>
                    <a:close/>
                    <a:moveTo>
                      <a:pt x="238125" y="19050"/>
                    </a:moveTo>
                    <a:lnTo>
                      <a:pt x="238125" y="161925"/>
                    </a:lnTo>
                    <a:lnTo>
                      <a:pt x="19050" y="161925"/>
                    </a:lnTo>
                    <a:lnTo>
                      <a:pt x="19050" y="1905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1801" dirty="0"/>
              </a:p>
            </p:txBody>
          </p:sp>
        </p:grpSp>
      </p:grp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B3BDD949-3AA4-B67C-78E4-713E4062F7A2}"/>
              </a:ext>
            </a:extLst>
          </p:cNvPr>
          <p:cNvSpPr/>
          <p:nvPr/>
        </p:nvSpPr>
        <p:spPr>
          <a:xfrm>
            <a:off x="1998580" y="3139462"/>
            <a:ext cx="1260000" cy="3240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baseline="-25000" dirty="0">
                <a:solidFill>
                  <a:schemeClr val="tx1"/>
                </a:solidFill>
              </a:rPr>
              <a:t>2. Estratégia de janelamento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F562825B-CB15-B99A-B09C-1D71FA0B80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7004" y="3625698"/>
            <a:ext cx="966739" cy="12780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18717E0C-69FB-F0C2-C1FB-9C76F31C3F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7989" y="3625698"/>
            <a:ext cx="384498" cy="1278000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2C37DD13-8F5F-358A-5985-DF170C7B1EFF}"/>
              </a:ext>
            </a:extLst>
          </p:cNvPr>
          <p:cNvSpPr/>
          <p:nvPr/>
        </p:nvSpPr>
        <p:spPr>
          <a:xfrm>
            <a:off x="5012448" y="3062484"/>
            <a:ext cx="1797324" cy="65099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1801" baseline="-25000" dirty="0">
                <a:solidFill>
                  <a:schemeClr val="tx1"/>
                </a:solidFill>
              </a:rPr>
              <a:t>4. Representação de mudanças (Comparação temporal entre janelas)</a:t>
            </a:r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C502CC28-A403-4728-8003-106650759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CC60271-51ED-2A6D-B0FE-6D0882908B60}"/>
              </a:ext>
            </a:extLst>
          </p:cNvPr>
          <p:cNvSpPr/>
          <p:nvPr/>
        </p:nvSpPr>
        <p:spPr>
          <a:xfrm>
            <a:off x="5012448" y="2838768"/>
            <a:ext cx="3703320" cy="2307956"/>
          </a:xfrm>
          <a:prstGeom prst="rect">
            <a:avLst/>
          </a:prstGeom>
          <a:noFill/>
          <a:ln w="38100">
            <a:solidFill>
              <a:srgbClr val="009EB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112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E12770-D545-4368-BABE-5B038490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27</a:t>
            </a:fld>
            <a:endParaRPr lang="pt-BR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52B4CE2B-3A7C-AD1F-BB8E-10CE0E68C57C}"/>
              </a:ext>
            </a:extLst>
          </p:cNvPr>
          <p:cNvSpPr txBox="1">
            <a:spLocks/>
          </p:cNvSpPr>
          <p:nvPr/>
        </p:nvSpPr>
        <p:spPr>
          <a:xfrm>
            <a:off x="372533" y="1142690"/>
            <a:ext cx="11442477" cy="522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9EB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F89A3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0C1D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009EB9"/>
                </a:solidFill>
              </a:rPr>
              <a:t>Estratégias de detecção</a:t>
            </a:r>
            <a:endParaRPr lang="pt-BR" b="0" dirty="0">
              <a:solidFill>
                <a:srgbClr val="009EB9"/>
              </a:solidFill>
            </a:endParaRPr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C502CC28-A403-4728-8003-106650759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258D923-471F-F9A8-FF4A-A27EA4890566}"/>
              </a:ext>
            </a:extLst>
          </p:cNvPr>
          <p:cNvSpPr txBox="1"/>
          <p:nvPr/>
        </p:nvSpPr>
        <p:spPr>
          <a:xfrm>
            <a:off x="933189" y="2686833"/>
            <a:ext cx="2993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Estratégia de séries temporais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EBE3200-FF7E-0E04-5A18-2C36556AA6B4}"/>
              </a:ext>
            </a:extLst>
          </p:cNvPr>
          <p:cNvSpPr txBox="1"/>
          <p:nvPr/>
        </p:nvSpPr>
        <p:spPr>
          <a:xfrm>
            <a:off x="4452391" y="2686833"/>
            <a:ext cx="30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Estratégia de limiar (</a:t>
            </a:r>
            <a:r>
              <a:rPr lang="pt-BR" dirty="0" err="1"/>
              <a:t>threshold</a:t>
            </a:r>
            <a:r>
              <a:rPr lang="pt-BR" dirty="0"/>
              <a:t>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C70C172-B6A2-C899-1CCE-7C93C95A3772}"/>
              </a:ext>
            </a:extLst>
          </p:cNvPr>
          <p:cNvSpPr txBox="1"/>
          <p:nvPr/>
        </p:nvSpPr>
        <p:spPr>
          <a:xfrm>
            <a:off x="8055976" y="2686647"/>
            <a:ext cx="309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Estratégia de testes estatísticos</a:t>
            </a:r>
          </a:p>
        </p:txBody>
      </p:sp>
      <p:pic>
        <p:nvPicPr>
          <p:cNvPr id="1026" name="Picture 2" descr="Count change type">
            <a:extLst>
              <a:ext uri="{FF2B5EF4-FFF2-40B4-BE49-F238E27FC236}">
                <a16:creationId xmlns:a16="http://schemas.microsoft.com/office/drawing/2014/main" id="{6DADBBB5-6CEA-64D9-DC02-4F9A8BDB9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88" y="3236446"/>
            <a:ext cx="3038096" cy="160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142EE75-9611-C0F1-0F82-7934DC12EB3F}"/>
              </a:ext>
            </a:extLst>
          </p:cNvPr>
          <p:cNvGrpSpPr/>
          <p:nvPr/>
        </p:nvGrpSpPr>
        <p:grpSpPr>
          <a:xfrm>
            <a:off x="8072677" y="3235053"/>
            <a:ext cx="3162622" cy="1607913"/>
            <a:chOff x="5359902" y="4003246"/>
            <a:chExt cx="5116264" cy="2601167"/>
          </a:xfrm>
        </p:grpSpPr>
        <p:pic>
          <p:nvPicPr>
            <p:cNvPr id="1028" name="Picture 4" descr="Chi-Square Test of Independence - StatsTest.com">
              <a:extLst>
                <a:ext uri="{FF2B5EF4-FFF2-40B4-BE49-F238E27FC236}">
                  <a16:creationId xmlns:a16="http://schemas.microsoft.com/office/drawing/2014/main" id="{642738DF-90C0-C755-6DBC-D463FB1B18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445"/>
            <a:stretch/>
          </p:blipFill>
          <p:spPr bwMode="auto">
            <a:xfrm>
              <a:off x="5359902" y="4459266"/>
              <a:ext cx="5116264" cy="2145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D82CF34A-DFF1-ACC0-8B64-ABA431C3AAD3}"/>
                </a:ext>
              </a:extLst>
            </p:cNvPr>
            <p:cNvSpPr txBox="1"/>
            <p:nvPr/>
          </p:nvSpPr>
          <p:spPr>
            <a:xfrm>
              <a:off x="8596881" y="4003246"/>
              <a:ext cx="1441124" cy="448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Observado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7DC8C2E-9A2F-A45A-FE45-9DD3F25732B9}"/>
                </a:ext>
              </a:extLst>
            </p:cNvPr>
            <p:cNvSpPr txBox="1"/>
            <p:nvPr/>
          </p:nvSpPr>
          <p:spPr>
            <a:xfrm>
              <a:off x="5921530" y="4028227"/>
              <a:ext cx="1259290" cy="448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Esperado</a:t>
              </a:r>
            </a:p>
          </p:txBody>
        </p:sp>
      </p:grpSp>
      <p:pic>
        <p:nvPicPr>
          <p:cNvPr id="1030" name="Picture 6" descr="Advanced Additive Manufacturing Can Democratize Aerospace Maintenance,  Repair, and Overhaul (MRO) - Velo3D | Leading Provider of Metal 3D Printing  Solutions">
            <a:extLst>
              <a:ext uri="{FF2B5EF4-FFF2-40B4-BE49-F238E27FC236}">
                <a16:creationId xmlns:a16="http://schemas.microsoft.com/office/drawing/2014/main" id="{7D5956D6-541B-A3E4-CE10-FCE82EB4E8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3" t="25462" r="40451" b="14178"/>
          <a:stretch/>
        </p:blipFill>
        <p:spPr bwMode="auto">
          <a:xfrm>
            <a:off x="4394349" y="3308005"/>
            <a:ext cx="3202324" cy="146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097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E12770-D545-4368-BABE-5B038490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28</a:t>
            </a:fld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32DF89A-F012-FA27-9953-F825A8BD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</a:t>
            </a:r>
          </a:p>
        </p:txBody>
      </p:sp>
      <p:pic>
        <p:nvPicPr>
          <p:cNvPr id="93" name="Gráfico 92" descr="Seta: reta com preenchimento sólido">
            <a:extLst>
              <a:ext uri="{FF2B5EF4-FFF2-40B4-BE49-F238E27FC236}">
                <a16:creationId xmlns:a16="http://schemas.microsoft.com/office/drawing/2014/main" id="{B10B974D-5639-5132-9DC6-D2D0690FC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119594" y="3538055"/>
            <a:ext cx="777983" cy="886071"/>
          </a:xfrm>
          <a:prstGeom prst="rect">
            <a:avLst/>
          </a:prstGeom>
        </p:spPr>
      </p:pic>
      <p:grpSp>
        <p:nvGrpSpPr>
          <p:cNvPr id="96" name="Agrupar 95">
            <a:extLst>
              <a:ext uri="{FF2B5EF4-FFF2-40B4-BE49-F238E27FC236}">
                <a16:creationId xmlns:a16="http://schemas.microsoft.com/office/drawing/2014/main" id="{D85F4699-0D79-D45D-45D0-2EB4081D00E6}"/>
              </a:ext>
            </a:extLst>
          </p:cNvPr>
          <p:cNvGrpSpPr/>
          <p:nvPr/>
        </p:nvGrpSpPr>
        <p:grpSpPr>
          <a:xfrm>
            <a:off x="177800" y="2256014"/>
            <a:ext cx="4984093" cy="3538165"/>
            <a:chOff x="139508" y="2217914"/>
            <a:chExt cx="4984093" cy="3538165"/>
          </a:xfrm>
        </p:grpSpPr>
        <p:pic>
          <p:nvPicPr>
            <p:cNvPr id="9" name="Gráfico 8" descr="Tabela estrutura de tópicos">
              <a:extLst>
                <a:ext uri="{FF2B5EF4-FFF2-40B4-BE49-F238E27FC236}">
                  <a16:creationId xmlns:a16="http://schemas.microsoft.com/office/drawing/2014/main" id="{BAAE001B-FCCA-9085-84A7-87C9E026A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4009" y="2863304"/>
              <a:ext cx="914400" cy="914400"/>
            </a:xfrm>
            <a:prstGeom prst="rect">
              <a:avLst/>
            </a:prstGeom>
          </p:spPr>
        </p:pic>
        <p:pic>
          <p:nvPicPr>
            <p:cNvPr id="10" name="Gráfico 9" descr="Tabela estrutura de tópicos">
              <a:extLst>
                <a:ext uri="{FF2B5EF4-FFF2-40B4-BE49-F238E27FC236}">
                  <a16:creationId xmlns:a16="http://schemas.microsoft.com/office/drawing/2014/main" id="{F8B6E770-E51F-66D8-B4F9-9EF15854D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4009" y="3591487"/>
              <a:ext cx="914400" cy="914400"/>
            </a:xfrm>
            <a:prstGeom prst="rect">
              <a:avLst/>
            </a:prstGeom>
          </p:spPr>
        </p:pic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4914CFFE-651A-6BAD-2098-01D2E54E3FA2}"/>
                </a:ext>
              </a:extLst>
            </p:cNvPr>
            <p:cNvSpPr/>
            <p:nvPr/>
          </p:nvSpPr>
          <p:spPr>
            <a:xfrm>
              <a:off x="738758" y="3565170"/>
              <a:ext cx="598622" cy="243355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1" dirty="0">
                  <a:solidFill>
                    <a:schemeClr val="tx1"/>
                  </a:solidFill>
                </a:rPr>
                <a:t>MΔ</a:t>
              </a:r>
              <a:r>
                <a:rPr lang="pt-BR" sz="1401" baseline="-25000" dirty="0">
                  <a:solidFill>
                    <a:schemeClr val="tx1"/>
                  </a:solidFill>
                </a:rPr>
                <a:t>2</a:t>
              </a:r>
              <a:endParaRPr lang="pt-BR" sz="1801" baseline="-25000" dirty="0">
                <a:solidFill>
                  <a:schemeClr val="tx1"/>
                </a:solidFill>
              </a:endParaRPr>
            </a:p>
          </p:txBody>
        </p:sp>
        <p:pic>
          <p:nvPicPr>
            <p:cNvPr id="12" name="Gráfico 11" descr="Tabela estrutura de tópicos">
              <a:extLst>
                <a:ext uri="{FF2B5EF4-FFF2-40B4-BE49-F238E27FC236}">
                  <a16:creationId xmlns:a16="http://schemas.microsoft.com/office/drawing/2014/main" id="{CA907112-9E50-720F-0460-F393C49C7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4009" y="4624005"/>
              <a:ext cx="914400" cy="914400"/>
            </a:xfrm>
            <a:prstGeom prst="rect">
              <a:avLst/>
            </a:prstGeom>
          </p:spPr>
        </p:pic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A796823C-0D75-57C2-7F19-29A62F6420E8}"/>
                </a:ext>
              </a:extLst>
            </p:cNvPr>
            <p:cNvSpPr/>
            <p:nvPr/>
          </p:nvSpPr>
          <p:spPr>
            <a:xfrm rot="5400000">
              <a:off x="827115" y="4328029"/>
              <a:ext cx="428188" cy="234958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401" dirty="0">
                  <a:solidFill>
                    <a:schemeClr val="tx1"/>
                  </a:solidFill>
                </a:rPr>
                <a:t>...</a:t>
              </a:r>
              <a:endParaRPr lang="pt-BR" sz="140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D0C14A2-5E1C-D9E8-FA0E-E69BFAB9AB99}"/>
                </a:ext>
              </a:extLst>
            </p:cNvPr>
            <p:cNvSpPr/>
            <p:nvPr/>
          </p:nvSpPr>
          <p:spPr>
            <a:xfrm>
              <a:off x="3833206" y="2807099"/>
              <a:ext cx="1012791" cy="2633154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1" dirty="0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70756AFF-02FF-AC08-0CB3-2DF4DF08C89D}"/>
                </a:ext>
              </a:extLst>
            </p:cNvPr>
            <p:cNvSpPr/>
            <p:nvPr/>
          </p:nvSpPr>
          <p:spPr>
            <a:xfrm>
              <a:off x="738758" y="4600464"/>
              <a:ext cx="598622" cy="243355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1" dirty="0">
                  <a:solidFill>
                    <a:schemeClr val="tx1"/>
                  </a:solidFill>
                </a:rPr>
                <a:t>MΔ</a:t>
              </a:r>
              <a:r>
                <a:rPr lang="pt-BR" sz="1401" baseline="-25000" dirty="0">
                  <a:solidFill>
                    <a:schemeClr val="tx1"/>
                  </a:solidFill>
                </a:rPr>
                <a:t>n</a:t>
              </a:r>
              <a:endParaRPr lang="pt-BR" sz="180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F09EABD4-7D41-5C32-1D59-3646CC91AB7A}"/>
                </a:ext>
              </a:extLst>
            </p:cNvPr>
            <p:cNvSpPr/>
            <p:nvPr/>
          </p:nvSpPr>
          <p:spPr>
            <a:xfrm>
              <a:off x="738758" y="2840416"/>
              <a:ext cx="598622" cy="243355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1" dirty="0">
                  <a:solidFill>
                    <a:schemeClr val="tx1"/>
                  </a:solidFill>
                </a:rPr>
                <a:t>MΔ</a:t>
              </a:r>
              <a:r>
                <a:rPr lang="pt-BR" sz="1401" baseline="-25000" dirty="0">
                  <a:solidFill>
                    <a:schemeClr val="tx1"/>
                  </a:solidFill>
                </a:rPr>
                <a:t>1</a:t>
              </a:r>
              <a:endParaRPr lang="pt-BR" sz="1801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tângulo: Cantos Arredondados 16">
                  <a:extLst>
                    <a:ext uri="{FF2B5EF4-FFF2-40B4-BE49-F238E27FC236}">
                      <a16:creationId xmlns:a16="http://schemas.microsoft.com/office/drawing/2014/main" id="{D959F30C-FECC-5FE2-DB0B-63BE7F303603}"/>
                    </a:ext>
                  </a:extLst>
                </p:cNvPr>
                <p:cNvSpPr/>
                <p:nvPr/>
              </p:nvSpPr>
              <p:spPr>
                <a:xfrm>
                  <a:off x="2131448" y="3202279"/>
                  <a:ext cx="236532" cy="24335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12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nor/>
                              </m:rPr>
                              <a:rPr lang="pt-BR" sz="1200" baseline="-25000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pt-BR" sz="1600" baseline="-25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tângulo: Cantos Arredondados 16">
                  <a:extLst>
                    <a:ext uri="{FF2B5EF4-FFF2-40B4-BE49-F238E27FC236}">
                      <a16:creationId xmlns:a16="http://schemas.microsoft.com/office/drawing/2014/main" id="{D959F30C-FECC-5FE2-DB0B-63BE7F3036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1448" y="3202279"/>
                  <a:ext cx="236532" cy="243355"/>
                </a:xfrm>
                <a:prstGeom prst="roundRect">
                  <a:avLst/>
                </a:prstGeom>
                <a:blipFill>
                  <a:blip r:embed="rId6"/>
                  <a:stretch>
                    <a:fillRect l="-253846" t="-325641" r="-153846" b="-438462"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A87DC8AA-A212-9C99-D04A-1F0C7FD24822}"/>
                </a:ext>
              </a:extLst>
            </p:cNvPr>
            <p:cNvGrpSpPr/>
            <p:nvPr/>
          </p:nvGrpSpPr>
          <p:grpSpPr>
            <a:xfrm>
              <a:off x="2410389" y="3077030"/>
              <a:ext cx="723900" cy="485774"/>
              <a:chOff x="2762141" y="2452921"/>
              <a:chExt cx="723900" cy="485775"/>
            </a:xfrm>
          </p:grpSpPr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062F9C9E-4601-2FDC-5344-B50D42CDDAEB}"/>
                  </a:ext>
                </a:extLst>
              </p:cNvPr>
              <p:cNvSpPr/>
              <p:nvPr/>
            </p:nvSpPr>
            <p:spPr>
              <a:xfrm>
                <a:off x="3246780" y="2623040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id="{966352EE-AF10-E96D-CF37-DC65AEE606AD}"/>
                  </a:ext>
                </a:extLst>
              </p:cNvPr>
              <p:cNvSpPr/>
              <p:nvPr/>
            </p:nvSpPr>
            <p:spPr>
              <a:xfrm>
                <a:off x="3246780" y="2770397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id="{4C2DAE78-57F6-8B5B-96D0-5D96D45FB618}"/>
                  </a:ext>
                </a:extLst>
              </p:cNvPr>
              <p:cNvSpPr/>
              <p:nvPr/>
            </p:nvSpPr>
            <p:spPr>
              <a:xfrm>
                <a:off x="3246780" y="2460999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id="{8475B443-C78A-AFCB-5BA9-91B105001E35}"/>
                  </a:ext>
                </a:extLst>
              </p:cNvPr>
              <p:cNvSpPr/>
              <p:nvPr/>
            </p:nvSpPr>
            <p:spPr>
              <a:xfrm>
                <a:off x="3007519" y="2623040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76" name="Retângulo 75">
                <a:extLst>
                  <a:ext uri="{FF2B5EF4-FFF2-40B4-BE49-F238E27FC236}">
                    <a16:creationId xmlns:a16="http://schemas.microsoft.com/office/drawing/2014/main" id="{5480FCB6-F541-94AF-6703-3B0CBB1E638E}"/>
                  </a:ext>
                </a:extLst>
              </p:cNvPr>
              <p:cNvSpPr/>
              <p:nvPr/>
            </p:nvSpPr>
            <p:spPr>
              <a:xfrm>
                <a:off x="3007519" y="2770397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B61A9DD6-5E17-D469-DC73-6A1DAD3EE83F}"/>
                  </a:ext>
                </a:extLst>
              </p:cNvPr>
              <p:cNvSpPr/>
              <p:nvPr/>
            </p:nvSpPr>
            <p:spPr>
              <a:xfrm>
                <a:off x="3007519" y="2460999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78" name="Retângulo 77">
                <a:extLst>
                  <a:ext uri="{FF2B5EF4-FFF2-40B4-BE49-F238E27FC236}">
                    <a16:creationId xmlns:a16="http://schemas.microsoft.com/office/drawing/2014/main" id="{99CB58D4-E49C-4859-5F9C-068BDC0079F6}"/>
                  </a:ext>
                </a:extLst>
              </p:cNvPr>
              <p:cNvSpPr/>
              <p:nvPr/>
            </p:nvSpPr>
            <p:spPr>
              <a:xfrm>
                <a:off x="2778919" y="2623040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AD5A04E-733F-3C41-9BB9-D045D12A9791}"/>
                  </a:ext>
                </a:extLst>
              </p:cNvPr>
              <p:cNvSpPr/>
              <p:nvPr/>
            </p:nvSpPr>
            <p:spPr>
              <a:xfrm>
                <a:off x="2778919" y="2770397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136CCDB8-2B3D-36C4-35BA-B6212302ED1C}"/>
                  </a:ext>
                </a:extLst>
              </p:cNvPr>
              <p:cNvSpPr/>
              <p:nvPr/>
            </p:nvSpPr>
            <p:spPr>
              <a:xfrm>
                <a:off x="2778919" y="2460999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81" name="Gráfico 115" descr="Tabela estrutura de tópicos">
                <a:extLst>
                  <a:ext uri="{FF2B5EF4-FFF2-40B4-BE49-F238E27FC236}">
                    <a16:creationId xmlns:a16="http://schemas.microsoft.com/office/drawing/2014/main" id="{1A9C8330-B8EE-1057-F182-856CC6BD192D}"/>
                  </a:ext>
                </a:extLst>
              </p:cNvPr>
              <p:cNvSpPr/>
              <p:nvPr/>
            </p:nvSpPr>
            <p:spPr>
              <a:xfrm>
                <a:off x="2762141" y="2452921"/>
                <a:ext cx="723900" cy="485775"/>
              </a:xfrm>
              <a:custGeom>
                <a:avLst/>
                <a:gdLst>
                  <a:gd name="connsiteX0" fmla="*/ 0 w 723900"/>
                  <a:gd name="connsiteY0" fmla="*/ 485775 h 485775"/>
                  <a:gd name="connsiteX1" fmla="*/ 723900 w 723900"/>
                  <a:gd name="connsiteY1" fmla="*/ 485775 h 485775"/>
                  <a:gd name="connsiteX2" fmla="*/ 723900 w 723900"/>
                  <a:gd name="connsiteY2" fmla="*/ 0 h 485775"/>
                  <a:gd name="connsiteX3" fmla="*/ 0 w 723900"/>
                  <a:gd name="connsiteY3" fmla="*/ 0 h 485775"/>
                  <a:gd name="connsiteX4" fmla="*/ 19050 w 723900"/>
                  <a:gd name="connsiteY4" fmla="*/ 466725 h 485775"/>
                  <a:gd name="connsiteX5" fmla="*/ 19050 w 723900"/>
                  <a:gd name="connsiteY5" fmla="*/ 333375 h 485775"/>
                  <a:gd name="connsiteX6" fmla="*/ 238125 w 723900"/>
                  <a:gd name="connsiteY6" fmla="*/ 333375 h 485775"/>
                  <a:gd name="connsiteX7" fmla="*/ 238125 w 723900"/>
                  <a:gd name="connsiteY7" fmla="*/ 466725 h 485775"/>
                  <a:gd name="connsiteX8" fmla="*/ 466725 w 723900"/>
                  <a:gd name="connsiteY8" fmla="*/ 180975 h 485775"/>
                  <a:gd name="connsiteX9" fmla="*/ 466725 w 723900"/>
                  <a:gd name="connsiteY9" fmla="*/ 314325 h 485775"/>
                  <a:gd name="connsiteX10" fmla="*/ 257175 w 723900"/>
                  <a:gd name="connsiteY10" fmla="*/ 314325 h 485775"/>
                  <a:gd name="connsiteX11" fmla="*/ 257175 w 723900"/>
                  <a:gd name="connsiteY11" fmla="*/ 180975 h 485775"/>
                  <a:gd name="connsiteX12" fmla="*/ 257175 w 723900"/>
                  <a:gd name="connsiteY12" fmla="*/ 161925 h 485775"/>
                  <a:gd name="connsiteX13" fmla="*/ 257175 w 723900"/>
                  <a:gd name="connsiteY13" fmla="*/ 19050 h 485775"/>
                  <a:gd name="connsiteX14" fmla="*/ 466725 w 723900"/>
                  <a:gd name="connsiteY14" fmla="*/ 19050 h 485775"/>
                  <a:gd name="connsiteX15" fmla="*/ 466725 w 723900"/>
                  <a:gd name="connsiteY15" fmla="*/ 161925 h 485775"/>
                  <a:gd name="connsiteX16" fmla="*/ 485775 w 723900"/>
                  <a:gd name="connsiteY16" fmla="*/ 180975 h 485775"/>
                  <a:gd name="connsiteX17" fmla="*/ 704850 w 723900"/>
                  <a:gd name="connsiteY17" fmla="*/ 180975 h 485775"/>
                  <a:gd name="connsiteX18" fmla="*/ 704850 w 723900"/>
                  <a:gd name="connsiteY18" fmla="*/ 314325 h 485775"/>
                  <a:gd name="connsiteX19" fmla="*/ 485775 w 723900"/>
                  <a:gd name="connsiteY19" fmla="*/ 314325 h 485775"/>
                  <a:gd name="connsiteX20" fmla="*/ 238125 w 723900"/>
                  <a:gd name="connsiteY20" fmla="*/ 314325 h 485775"/>
                  <a:gd name="connsiteX21" fmla="*/ 19050 w 723900"/>
                  <a:gd name="connsiteY21" fmla="*/ 314325 h 485775"/>
                  <a:gd name="connsiteX22" fmla="*/ 19050 w 723900"/>
                  <a:gd name="connsiteY22" fmla="*/ 180975 h 485775"/>
                  <a:gd name="connsiteX23" fmla="*/ 238125 w 723900"/>
                  <a:gd name="connsiteY23" fmla="*/ 180975 h 485775"/>
                  <a:gd name="connsiteX24" fmla="*/ 257175 w 723900"/>
                  <a:gd name="connsiteY24" fmla="*/ 466725 h 485775"/>
                  <a:gd name="connsiteX25" fmla="*/ 257175 w 723900"/>
                  <a:gd name="connsiteY25" fmla="*/ 333375 h 485775"/>
                  <a:gd name="connsiteX26" fmla="*/ 466725 w 723900"/>
                  <a:gd name="connsiteY26" fmla="*/ 333375 h 485775"/>
                  <a:gd name="connsiteX27" fmla="*/ 466725 w 723900"/>
                  <a:gd name="connsiteY27" fmla="*/ 466725 h 485775"/>
                  <a:gd name="connsiteX28" fmla="*/ 485775 w 723900"/>
                  <a:gd name="connsiteY28" fmla="*/ 466725 h 485775"/>
                  <a:gd name="connsiteX29" fmla="*/ 485775 w 723900"/>
                  <a:gd name="connsiteY29" fmla="*/ 333375 h 485775"/>
                  <a:gd name="connsiteX30" fmla="*/ 704850 w 723900"/>
                  <a:gd name="connsiteY30" fmla="*/ 333375 h 485775"/>
                  <a:gd name="connsiteX31" fmla="*/ 704850 w 723900"/>
                  <a:gd name="connsiteY31" fmla="*/ 466725 h 485775"/>
                  <a:gd name="connsiteX32" fmla="*/ 704850 w 723900"/>
                  <a:gd name="connsiteY32" fmla="*/ 161925 h 485775"/>
                  <a:gd name="connsiteX33" fmla="*/ 485775 w 723900"/>
                  <a:gd name="connsiteY33" fmla="*/ 161925 h 485775"/>
                  <a:gd name="connsiteX34" fmla="*/ 485775 w 723900"/>
                  <a:gd name="connsiteY34" fmla="*/ 19050 h 485775"/>
                  <a:gd name="connsiteX35" fmla="*/ 704850 w 723900"/>
                  <a:gd name="connsiteY35" fmla="*/ 19050 h 485775"/>
                  <a:gd name="connsiteX36" fmla="*/ 238125 w 723900"/>
                  <a:gd name="connsiteY36" fmla="*/ 19050 h 485775"/>
                  <a:gd name="connsiteX37" fmla="*/ 238125 w 723900"/>
                  <a:gd name="connsiteY37" fmla="*/ 161925 h 485775"/>
                  <a:gd name="connsiteX38" fmla="*/ 19050 w 723900"/>
                  <a:gd name="connsiteY38" fmla="*/ 161925 h 485775"/>
                  <a:gd name="connsiteX39" fmla="*/ 19050 w 723900"/>
                  <a:gd name="connsiteY39" fmla="*/ 19050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23900" h="485775">
                    <a:moveTo>
                      <a:pt x="0" y="485775"/>
                    </a:moveTo>
                    <a:lnTo>
                      <a:pt x="723900" y="485775"/>
                    </a:lnTo>
                    <a:lnTo>
                      <a:pt x="723900" y="0"/>
                    </a:lnTo>
                    <a:lnTo>
                      <a:pt x="0" y="0"/>
                    </a:lnTo>
                    <a:close/>
                    <a:moveTo>
                      <a:pt x="19050" y="466725"/>
                    </a:moveTo>
                    <a:lnTo>
                      <a:pt x="19050" y="333375"/>
                    </a:lnTo>
                    <a:lnTo>
                      <a:pt x="238125" y="333375"/>
                    </a:lnTo>
                    <a:lnTo>
                      <a:pt x="238125" y="466725"/>
                    </a:lnTo>
                    <a:close/>
                    <a:moveTo>
                      <a:pt x="466725" y="180975"/>
                    </a:moveTo>
                    <a:lnTo>
                      <a:pt x="466725" y="314325"/>
                    </a:lnTo>
                    <a:lnTo>
                      <a:pt x="257175" y="314325"/>
                    </a:lnTo>
                    <a:lnTo>
                      <a:pt x="257175" y="180975"/>
                    </a:lnTo>
                    <a:close/>
                    <a:moveTo>
                      <a:pt x="257175" y="161925"/>
                    </a:moveTo>
                    <a:lnTo>
                      <a:pt x="257175" y="19050"/>
                    </a:lnTo>
                    <a:lnTo>
                      <a:pt x="466725" y="19050"/>
                    </a:lnTo>
                    <a:lnTo>
                      <a:pt x="466725" y="161925"/>
                    </a:lnTo>
                    <a:close/>
                    <a:moveTo>
                      <a:pt x="485775" y="180975"/>
                    </a:moveTo>
                    <a:lnTo>
                      <a:pt x="704850" y="180975"/>
                    </a:lnTo>
                    <a:lnTo>
                      <a:pt x="704850" y="314325"/>
                    </a:lnTo>
                    <a:lnTo>
                      <a:pt x="485775" y="314325"/>
                    </a:lnTo>
                    <a:close/>
                    <a:moveTo>
                      <a:pt x="238125" y="314325"/>
                    </a:moveTo>
                    <a:lnTo>
                      <a:pt x="19050" y="314325"/>
                    </a:lnTo>
                    <a:lnTo>
                      <a:pt x="19050" y="180975"/>
                    </a:lnTo>
                    <a:lnTo>
                      <a:pt x="238125" y="180975"/>
                    </a:lnTo>
                    <a:close/>
                    <a:moveTo>
                      <a:pt x="257175" y="466725"/>
                    </a:moveTo>
                    <a:lnTo>
                      <a:pt x="257175" y="333375"/>
                    </a:lnTo>
                    <a:lnTo>
                      <a:pt x="466725" y="333375"/>
                    </a:lnTo>
                    <a:lnTo>
                      <a:pt x="466725" y="466725"/>
                    </a:lnTo>
                    <a:close/>
                    <a:moveTo>
                      <a:pt x="485775" y="466725"/>
                    </a:moveTo>
                    <a:lnTo>
                      <a:pt x="485775" y="333375"/>
                    </a:lnTo>
                    <a:lnTo>
                      <a:pt x="704850" y="333375"/>
                    </a:lnTo>
                    <a:lnTo>
                      <a:pt x="704850" y="466725"/>
                    </a:lnTo>
                    <a:close/>
                    <a:moveTo>
                      <a:pt x="704850" y="161925"/>
                    </a:moveTo>
                    <a:lnTo>
                      <a:pt x="485775" y="161925"/>
                    </a:lnTo>
                    <a:lnTo>
                      <a:pt x="485775" y="19050"/>
                    </a:lnTo>
                    <a:lnTo>
                      <a:pt x="704850" y="19050"/>
                    </a:lnTo>
                    <a:close/>
                    <a:moveTo>
                      <a:pt x="238125" y="19050"/>
                    </a:moveTo>
                    <a:lnTo>
                      <a:pt x="238125" y="161925"/>
                    </a:lnTo>
                    <a:lnTo>
                      <a:pt x="19050" y="161925"/>
                    </a:lnTo>
                    <a:lnTo>
                      <a:pt x="19050" y="1905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1801" dirty="0"/>
              </a:p>
            </p:txBody>
          </p:sp>
        </p:grpSp>
        <p:pic>
          <p:nvPicPr>
            <p:cNvPr id="19" name="Gráfico 18" descr="Seta: reta com preenchimento sólido">
              <a:extLst>
                <a:ext uri="{FF2B5EF4-FFF2-40B4-BE49-F238E27FC236}">
                  <a16:creationId xmlns:a16="http://schemas.microsoft.com/office/drawing/2014/main" id="{800B0A1F-DD55-AC87-9C09-A8E07EC8D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478261" y="3019644"/>
              <a:ext cx="488117" cy="555932"/>
            </a:xfrm>
            <a:prstGeom prst="rect">
              <a:avLst/>
            </a:prstGeom>
          </p:spPr>
        </p:pic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CCE136E6-99EF-F339-70D2-E0224266A181}"/>
                </a:ext>
              </a:extLst>
            </p:cNvPr>
            <p:cNvSpPr/>
            <p:nvPr/>
          </p:nvSpPr>
          <p:spPr>
            <a:xfrm>
              <a:off x="2473030" y="2836871"/>
              <a:ext cx="598622" cy="243355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1" dirty="0">
                  <a:solidFill>
                    <a:schemeClr val="tx1"/>
                  </a:solidFill>
                </a:rPr>
                <a:t>MΔ</a:t>
              </a:r>
              <a:r>
                <a:rPr lang="pt-BR" sz="1401" baseline="-25000" dirty="0">
                  <a:solidFill>
                    <a:schemeClr val="tx1"/>
                  </a:solidFill>
                </a:rPr>
                <a:t>1</a:t>
              </a:r>
              <a:endParaRPr lang="pt-BR" sz="1801" baseline="-25000" dirty="0">
                <a:solidFill>
                  <a:schemeClr val="tx1"/>
                </a:solidFill>
              </a:endParaRPr>
            </a:p>
          </p:txBody>
        </p:sp>
        <p:pic>
          <p:nvPicPr>
            <p:cNvPr id="21" name="Gráfico 20" descr="Pausar com preenchimento sólido">
              <a:extLst>
                <a:ext uri="{FF2B5EF4-FFF2-40B4-BE49-F238E27FC236}">
                  <a16:creationId xmlns:a16="http://schemas.microsoft.com/office/drawing/2014/main" id="{4EC228ED-4DE2-66C3-ACBF-A1C976705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3346294" y="3185814"/>
              <a:ext cx="259820" cy="259820"/>
            </a:xfrm>
            <a:prstGeom prst="rect">
              <a:avLst/>
            </a:prstGeom>
          </p:spPr>
        </p:pic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943369F2-DC24-CD84-C80B-91A1541DFD42}"/>
                </a:ext>
              </a:extLst>
            </p:cNvPr>
            <p:cNvGrpSpPr/>
            <p:nvPr/>
          </p:nvGrpSpPr>
          <p:grpSpPr>
            <a:xfrm>
              <a:off x="3988485" y="3238721"/>
              <a:ext cx="684556" cy="153614"/>
              <a:chOff x="3816202" y="3126056"/>
              <a:chExt cx="684556" cy="153614"/>
            </a:xfrm>
          </p:grpSpPr>
          <p:sp>
            <p:nvSpPr>
              <p:cNvPr id="69" name="Retângulo 68">
                <a:extLst>
                  <a:ext uri="{FF2B5EF4-FFF2-40B4-BE49-F238E27FC236}">
                    <a16:creationId xmlns:a16="http://schemas.microsoft.com/office/drawing/2014/main" id="{9CAB2208-E39B-BD78-6EB7-BFE5738BAC18}"/>
                  </a:ext>
                </a:extLst>
              </p:cNvPr>
              <p:cNvSpPr/>
              <p:nvPr/>
            </p:nvSpPr>
            <p:spPr>
              <a:xfrm>
                <a:off x="4272158" y="3126056"/>
                <a:ext cx="228600" cy="1536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200" dirty="0">
                    <a:solidFill>
                      <a:sysClr val="windowText" lastClr="000000"/>
                    </a:solidFill>
                  </a:rPr>
                  <a:t>Σ</a:t>
                </a:r>
                <a:endParaRPr lang="pt-BR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" name="Retângulo 69">
                <a:extLst>
                  <a:ext uri="{FF2B5EF4-FFF2-40B4-BE49-F238E27FC236}">
                    <a16:creationId xmlns:a16="http://schemas.microsoft.com/office/drawing/2014/main" id="{CBF09E31-C492-3B28-C488-B726D0312420}"/>
                  </a:ext>
                </a:extLst>
              </p:cNvPr>
              <p:cNvSpPr/>
              <p:nvPr/>
            </p:nvSpPr>
            <p:spPr>
              <a:xfrm>
                <a:off x="4044802" y="3126056"/>
                <a:ext cx="228600" cy="1536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200" dirty="0">
                    <a:solidFill>
                      <a:sysClr val="windowText" lastClr="000000"/>
                    </a:solidFill>
                  </a:rPr>
                  <a:t>Σ</a:t>
                </a:r>
                <a:endParaRPr lang="pt-BR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" name="Retângulo 70">
                <a:extLst>
                  <a:ext uri="{FF2B5EF4-FFF2-40B4-BE49-F238E27FC236}">
                    <a16:creationId xmlns:a16="http://schemas.microsoft.com/office/drawing/2014/main" id="{48FBC051-3A7C-8F2C-C6B6-400BFC896F04}"/>
                  </a:ext>
                </a:extLst>
              </p:cNvPr>
              <p:cNvSpPr/>
              <p:nvPr/>
            </p:nvSpPr>
            <p:spPr>
              <a:xfrm>
                <a:off x="3816202" y="3126056"/>
                <a:ext cx="228600" cy="1536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200" dirty="0">
                    <a:solidFill>
                      <a:sysClr val="windowText" lastClr="000000"/>
                    </a:solidFill>
                  </a:rPr>
                  <a:t>Σ</a:t>
                </a:r>
                <a:endParaRPr lang="pt-BR" sz="1200" dirty="0">
                  <a:solidFill>
                    <a:sysClr val="windowText" lastClr="00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9A37BD0-074B-36B6-EDC6-30B2AF00A22B}"/>
                    </a:ext>
                  </a:extLst>
                </p:cNvPr>
                <p:cNvSpPr txBox="1"/>
                <p:nvPr/>
              </p:nvSpPr>
              <p:spPr>
                <a:xfrm>
                  <a:off x="4152086" y="2860808"/>
                  <a:ext cx="352837" cy="33547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pt-BR" sz="140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1401" dirty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m:rPr>
                                <m:nor/>
                              </m:rPr>
                              <a:rPr lang="pt-BR" sz="1401" baseline="-25000" dirty="0"/>
                              <m:t>1</m:t>
                            </m:r>
                          </m:e>
                        </m:acc>
                      </m:oMath>
                    </m:oMathPara>
                  </a14:m>
                  <a:endParaRPr lang="pt-BR" sz="1401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9A37BD0-074B-36B6-EDC6-30B2AF00A2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086" y="2860808"/>
                  <a:ext cx="352837" cy="33547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tângulo: Cantos Arredondados 23">
                  <a:extLst>
                    <a:ext uri="{FF2B5EF4-FFF2-40B4-BE49-F238E27FC236}">
                      <a16:creationId xmlns:a16="http://schemas.microsoft.com/office/drawing/2014/main" id="{12707435-5DAB-3B31-DC79-E586BB5A7593}"/>
                    </a:ext>
                  </a:extLst>
                </p:cNvPr>
                <p:cNvSpPr/>
                <p:nvPr/>
              </p:nvSpPr>
              <p:spPr>
                <a:xfrm>
                  <a:off x="2149032" y="3943538"/>
                  <a:ext cx="236532" cy="24335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12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nor/>
                              </m:rPr>
                              <a:rPr lang="pt-BR" sz="1200" baseline="-25000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pt-BR" sz="1600" baseline="-25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tângulo: Cantos Arredondados 23">
                  <a:extLst>
                    <a:ext uri="{FF2B5EF4-FFF2-40B4-BE49-F238E27FC236}">
                      <a16:creationId xmlns:a16="http://schemas.microsoft.com/office/drawing/2014/main" id="{12707435-5DAB-3B31-DC79-E586BB5A75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9032" y="3943538"/>
                  <a:ext cx="236532" cy="243355"/>
                </a:xfrm>
                <a:prstGeom prst="roundRect">
                  <a:avLst/>
                </a:prstGeom>
                <a:blipFill>
                  <a:blip r:embed="rId10"/>
                  <a:stretch>
                    <a:fillRect l="-256410" t="-317500" r="-151282" b="-425000"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6761F312-4EE7-704C-C1C1-42EE9FBA27E2}"/>
                </a:ext>
              </a:extLst>
            </p:cNvPr>
            <p:cNvGrpSpPr/>
            <p:nvPr/>
          </p:nvGrpSpPr>
          <p:grpSpPr>
            <a:xfrm>
              <a:off x="2427973" y="3818291"/>
              <a:ext cx="723900" cy="485774"/>
              <a:chOff x="2762141" y="2452921"/>
              <a:chExt cx="723900" cy="485775"/>
            </a:xfrm>
          </p:grpSpPr>
          <p:sp>
            <p:nvSpPr>
              <p:cNvPr id="59" name="Retângulo 58">
                <a:extLst>
                  <a:ext uri="{FF2B5EF4-FFF2-40B4-BE49-F238E27FC236}">
                    <a16:creationId xmlns:a16="http://schemas.microsoft.com/office/drawing/2014/main" id="{92F9368F-8F26-68CC-2979-5F14FA30D19A}"/>
                  </a:ext>
                </a:extLst>
              </p:cNvPr>
              <p:cNvSpPr/>
              <p:nvPr/>
            </p:nvSpPr>
            <p:spPr>
              <a:xfrm>
                <a:off x="3246780" y="2623040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1E454D34-97C0-8043-0A8B-590920734E76}"/>
                  </a:ext>
                </a:extLst>
              </p:cNvPr>
              <p:cNvSpPr/>
              <p:nvPr/>
            </p:nvSpPr>
            <p:spPr>
              <a:xfrm>
                <a:off x="3246780" y="2770397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FA2DE33C-9F19-5104-26FD-75B22696E444}"/>
                  </a:ext>
                </a:extLst>
              </p:cNvPr>
              <p:cNvSpPr/>
              <p:nvPr/>
            </p:nvSpPr>
            <p:spPr>
              <a:xfrm>
                <a:off x="3246780" y="2460999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7AC71452-7A7C-BB19-EC74-5BB5A233FBD6}"/>
                  </a:ext>
                </a:extLst>
              </p:cNvPr>
              <p:cNvSpPr/>
              <p:nvPr/>
            </p:nvSpPr>
            <p:spPr>
              <a:xfrm>
                <a:off x="3007519" y="2623040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4A8A4204-132A-DC85-A535-54C9FE12BDE7}"/>
                  </a:ext>
                </a:extLst>
              </p:cNvPr>
              <p:cNvSpPr/>
              <p:nvPr/>
            </p:nvSpPr>
            <p:spPr>
              <a:xfrm>
                <a:off x="3007519" y="2770397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id="{A06322ED-5837-BE9D-51A7-88876D50433D}"/>
                  </a:ext>
                </a:extLst>
              </p:cNvPr>
              <p:cNvSpPr/>
              <p:nvPr/>
            </p:nvSpPr>
            <p:spPr>
              <a:xfrm>
                <a:off x="3007519" y="2460999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65" name="Retângulo 64">
                <a:extLst>
                  <a:ext uri="{FF2B5EF4-FFF2-40B4-BE49-F238E27FC236}">
                    <a16:creationId xmlns:a16="http://schemas.microsoft.com/office/drawing/2014/main" id="{F95782D1-84A8-E78B-DCF7-02B581BD5B9B}"/>
                  </a:ext>
                </a:extLst>
              </p:cNvPr>
              <p:cNvSpPr/>
              <p:nvPr/>
            </p:nvSpPr>
            <p:spPr>
              <a:xfrm>
                <a:off x="2778919" y="2623040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6B8A70CE-FD3C-77E4-5836-9A19653504F6}"/>
                  </a:ext>
                </a:extLst>
              </p:cNvPr>
              <p:cNvSpPr/>
              <p:nvPr/>
            </p:nvSpPr>
            <p:spPr>
              <a:xfrm>
                <a:off x="2778919" y="2770397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155ADE16-7D9A-1A78-295A-E76111536E0F}"/>
                  </a:ext>
                </a:extLst>
              </p:cNvPr>
              <p:cNvSpPr/>
              <p:nvPr/>
            </p:nvSpPr>
            <p:spPr>
              <a:xfrm>
                <a:off x="2778919" y="2460999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68" name="Gráfico 115" descr="Tabela estrutura de tópicos">
                <a:extLst>
                  <a:ext uri="{FF2B5EF4-FFF2-40B4-BE49-F238E27FC236}">
                    <a16:creationId xmlns:a16="http://schemas.microsoft.com/office/drawing/2014/main" id="{187E6012-95C9-E878-172F-4A5CE4D86003}"/>
                  </a:ext>
                </a:extLst>
              </p:cNvPr>
              <p:cNvSpPr/>
              <p:nvPr/>
            </p:nvSpPr>
            <p:spPr>
              <a:xfrm>
                <a:off x="2762141" y="2452921"/>
                <a:ext cx="723900" cy="485775"/>
              </a:xfrm>
              <a:custGeom>
                <a:avLst/>
                <a:gdLst>
                  <a:gd name="connsiteX0" fmla="*/ 0 w 723900"/>
                  <a:gd name="connsiteY0" fmla="*/ 485775 h 485775"/>
                  <a:gd name="connsiteX1" fmla="*/ 723900 w 723900"/>
                  <a:gd name="connsiteY1" fmla="*/ 485775 h 485775"/>
                  <a:gd name="connsiteX2" fmla="*/ 723900 w 723900"/>
                  <a:gd name="connsiteY2" fmla="*/ 0 h 485775"/>
                  <a:gd name="connsiteX3" fmla="*/ 0 w 723900"/>
                  <a:gd name="connsiteY3" fmla="*/ 0 h 485775"/>
                  <a:gd name="connsiteX4" fmla="*/ 19050 w 723900"/>
                  <a:gd name="connsiteY4" fmla="*/ 466725 h 485775"/>
                  <a:gd name="connsiteX5" fmla="*/ 19050 w 723900"/>
                  <a:gd name="connsiteY5" fmla="*/ 333375 h 485775"/>
                  <a:gd name="connsiteX6" fmla="*/ 238125 w 723900"/>
                  <a:gd name="connsiteY6" fmla="*/ 333375 h 485775"/>
                  <a:gd name="connsiteX7" fmla="*/ 238125 w 723900"/>
                  <a:gd name="connsiteY7" fmla="*/ 466725 h 485775"/>
                  <a:gd name="connsiteX8" fmla="*/ 466725 w 723900"/>
                  <a:gd name="connsiteY8" fmla="*/ 180975 h 485775"/>
                  <a:gd name="connsiteX9" fmla="*/ 466725 w 723900"/>
                  <a:gd name="connsiteY9" fmla="*/ 314325 h 485775"/>
                  <a:gd name="connsiteX10" fmla="*/ 257175 w 723900"/>
                  <a:gd name="connsiteY10" fmla="*/ 314325 h 485775"/>
                  <a:gd name="connsiteX11" fmla="*/ 257175 w 723900"/>
                  <a:gd name="connsiteY11" fmla="*/ 180975 h 485775"/>
                  <a:gd name="connsiteX12" fmla="*/ 257175 w 723900"/>
                  <a:gd name="connsiteY12" fmla="*/ 161925 h 485775"/>
                  <a:gd name="connsiteX13" fmla="*/ 257175 w 723900"/>
                  <a:gd name="connsiteY13" fmla="*/ 19050 h 485775"/>
                  <a:gd name="connsiteX14" fmla="*/ 466725 w 723900"/>
                  <a:gd name="connsiteY14" fmla="*/ 19050 h 485775"/>
                  <a:gd name="connsiteX15" fmla="*/ 466725 w 723900"/>
                  <a:gd name="connsiteY15" fmla="*/ 161925 h 485775"/>
                  <a:gd name="connsiteX16" fmla="*/ 485775 w 723900"/>
                  <a:gd name="connsiteY16" fmla="*/ 180975 h 485775"/>
                  <a:gd name="connsiteX17" fmla="*/ 704850 w 723900"/>
                  <a:gd name="connsiteY17" fmla="*/ 180975 h 485775"/>
                  <a:gd name="connsiteX18" fmla="*/ 704850 w 723900"/>
                  <a:gd name="connsiteY18" fmla="*/ 314325 h 485775"/>
                  <a:gd name="connsiteX19" fmla="*/ 485775 w 723900"/>
                  <a:gd name="connsiteY19" fmla="*/ 314325 h 485775"/>
                  <a:gd name="connsiteX20" fmla="*/ 238125 w 723900"/>
                  <a:gd name="connsiteY20" fmla="*/ 314325 h 485775"/>
                  <a:gd name="connsiteX21" fmla="*/ 19050 w 723900"/>
                  <a:gd name="connsiteY21" fmla="*/ 314325 h 485775"/>
                  <a:gd name="connsiteX22" fmla="*/ 19050 w 723900"/>
                  <a:gd name="connsiteY22" fmla="*/ 180975 h 485775"/>
                  <a:gd name="connsiteX23" fmla="*/ 238125 w 723900"/>
                  <a:gd name="connsiteY23" fmla="*/ 180975 h 485775"/>
                  <a:gd name="connsiteX24" fmla="*/ 257175 w 723900"/>
                  <a:gd name="connsiteY24" fmla="*/ 466725 h 485775"/>
                  <a:gd name="connsiteX25" fmla="*/ 257175 w 723900"/>
                  <a:gd name="connsiteY25" fmla="*/ 333375 h 485775"/>
                  <a:gd name="connsiteX26" fmla="*/ 466725 w 723900"/>
                  <a:gd name="connsiteY26" fmla="*/ 333375 h 485775"/>
                  <a:gd name="connsiteX27" fmla="*/ 466725 w 723900"/>
                  <a:gd name="connsiteY27" fmla="*/ 466725 h 485775"/>
                  <a:gd name="connsiteX28" fmla="*/ 485775 w 723900"/>
                  <a:gd name="connsiteY28" fmla="*/ 466725 h 485775"/>
                  <a:gd name="connsiteX29" fmla="*/ 485775 w 723900"/>
                  <a:gd name="connsiteY29" fmla="*/ 333375 h 485775"/>
                  <a:gd name="connsiteX30" fmla="*/ 704850 w 723900"/>
                  <a:gd name="connsiteY30" fmla="*/ 333375 h 485775"/>
                  <a:gd name="connsiteX31" fmla="*/ 704850 w 723900"/>
                  <a:gd name="connsiteY31" fmla="*/ 466725 h 485775"/>
                  <a:gd name="connsiteX32" fmla="*/ 704850 w 723900"/>
                  <a:gd name="connsiteY32" fmla="*/ 161925 h 485775"/>
                  <a:gd name="connsiteX33" fmla="*/ 485775 w 723900"/>
                  <a:gd name="connsiteY33" fmla="*/ 161925 h 485775"/>
                  <a:gd name="connsiteX34" fmla="*/ 485775 w 723900"/>
                  <a:gd name="connsiteY34" fmla="*/ 19050 h 485775"/>
                  <a:gd name="connsiteX35" fmla="*/ 704850 w 723900"/>
                  <a:gd name="connsiteY35" fmla="*/ 19050 h 485775"/>
                  <a:gd name="connsiteX36" fmla="*/ 238125 w 723900"/>
                  <a:gd name="connsiteY36" fmla="*/ 19050 h 485775"/>
                  <a:gd name="connsiteX37" fmla="*/ 238125 w 723900"/>
                  <a:gd name="connsiteY37" fmla="*/ 161925 h 485775"/>
                  <a:gd name="connsiteX38" fmla="*/ 19050 w 723900"/>
                  <a:gd name="connsiteY38" fmla="*/ 161925 h 485775"/>
                  <a:gd name="connsiteX39" fmla="*/ 19050 w 723900"/>
                  <a:gd name="connsiteY39" fmla="*/ 19050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23900" h="485775">
                    <a:moveTo>
                      <a:pt x="0" y="485775"/>
                    </a:moveTo>
                    <a:lnTo>
                      <a:pt x="723900" y="485775"/>
                    </a:lnTo>
                    <a:lnTo>
                      <a:pt x="723900" y="0"/>
                    </a:lnTo>
                    <a:lnTo>
                      <a:pt x="0" y="0"/>
                    </a:lnTo>
                    <a:close/>
                    <a:moveTo>
                      <a:pt x="19050" y="466725"/>
                    </a:moveTo>
                    <a:lnTo>
                      <a:pt x="19050" y="333375"/>
                    </a:lnTo>
                    <a:lnTo>
                      <a:pt x="238125" y="333375"/>
                    </a:lnTo>
                    <a:lnTo>
                      <a:pt x="238125" y="466725"/>
                    </a:lnTo>
                    <a:close/>
                    <a:moveTo>
                      <a:pt x="466725" y="180975"/>
                    </a:moveTo>
                    <a:lnTo>
                      <a:pt x="466725" y="314325"/>
                    </a:lnTo>
                    <a:lnTo>
                      <a:pt x="257175" y="314325"/>
                    </a:lnTo>
                    <a:lnTo>
                      <a:pt x="257175" y="180975"/>
                    </a:lnTo>
                    <a:close/>
                    <a:moveTo>
                      <a:pt x="257175" y="161925"/>
                    </a:moveTo>
                    <a:lnTo>
                      <a:pt x="257175" y="19050"/>
                    </a:lnTo>
                    <a:lnTo>
                      <a:pt x="466725" y="19050"/>
                    </a:lnTo>
                    <a:lnTo>
                      <a:pt x="466725" y="161925"/>
                    </a:lnTo>
                    <a:close/>
                    <a:moveTo>
                      <a:pt x="485775" y="180975"/>
                    </a:moveTo>
                    <a:lnTo>
                      <a:pt x="704850" y="180975"/>
                    </a:lnTo>
                    <a:lnTo>
                      <a:pt x="704850" y="314325"/>
                    </a:lnTo>
                    <a:lnTo>
                      <a:pt x="485775" y="314325"/>
                    </a:lnTo>
                    <a:close/>
                    <a:moveTo>
                      <a:pt x="238125" y="314325"/>
                    </a:moveTo>
                    <a:lnTo>
                      <a:pt x="19050" y="314325"/>
                    </a:lnTo>
                    <a:lnTo>
                      <a:pt x="19050" y="180975"/>
                    </a:lnTo>
                    <a:lnTo>
                      <a:pt x="238125" y="180975"/>
                    </a:lnTo>
                    <a:close/>
                    <a:moveTo>
                      <a:pt x="257175" y="466725"/>
                    </a:moveTo>
                    <a:lnTo>
                      <a:pt x="257175" y="333375"/>
                    </a:lnTo>
                    <a:lnTo>
                      <a:pt x="466725" y="333375"/>
                    </a:lnTo>
                    <a:lnTo>
                      <a:pt x="466725" y="466725"/>
                    </a:lnTo>
                    <a:close/>
                    <a:moveTo>
                      <a:pt x="485775" y="466725"/>
                    </a:moveTo>
                    <a:lnTo>
                      <a:pt x="485775" y="333375"/>
                    </a:lnTo>
                    <a:lnTo>
                      <a:pt x="704850" y="333375"/>
                    </a:lnTo>
                    <a:lnTo>
                      <a:pt x="704850" y="466725"/>
                    </a:lnTo>
                    <a:close/>
                    <a:moveTo>
                      <a:pt x="704850" y="161925"/>
                    </a:moveTo>
                    <a:lnTo>
                      <a:pt x="485775" y="161925"/>
                    </a:lnTo>
                    <a:lnTo>
                      <a:pt x="485775" y="19050"/>
                    </a:lnTo>
                    <a:lnTo>
                      <a:pt x="704850" y="19050"/>
                    </a:lnTo>
                    <a:close/>
                    <a:moveTo>
                      <a:pt x="238125" y="19050"/>
                    </a:moveTo>
                    <a:lnTo>
                      <a:pt x="238125" y="161925"/>
                    </a:lnTo>
                    <a:lnTo>
                      <a:pt x="19050" y="161925"/>
                    </a:lnTo>
                    <a:lnTo>
                      <a:pt x="19050" y="1905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1801" dirty="0"/>
              </a:p>
            </p:txBody>
          </p:sp>
        </p:grpSp>
        <p:pic>
          <p:nvPicPr>
            <p:cNvPr id="26" name="Gráfico 25" descr="Seta: reta com preenchimento sólido">
              <a:extLst>
                <a:ext uri="{FF2B5EF4-FFF2-40B4-BE49-F238E27FC236}">
                  <a16:creationId xmlns:a16="http://schemas.microsoft.com/office/drawing/2014/main" id="{53B62BDD-3B13-36B8-2C79-9E863D20D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495845" y="3760903"/>
              <a:ext cx="488117" cy="555932"/>
            </a:xfrm>
            <a:prstGeom prst="rect">
              <a:avLst/>
            </a:prstGeom>
          </p:spPr>
        </p:pic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B5E164FC-3DF7-A07F-2A9B-B44B801CF0EE}"/>
                </a:ext>
              </a:extLst>
            </p:cNvPr>
            <p:cNvSpPr/>
            <p:nvPr/>
          </p:nvSpPr>
          <p:spPr>
            <a:xfrm>
              <a:off x="2490614" y="3578130"/>
              <a:ext cx="598622" cy="243355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1" dirty="0">
                  <a:solidFill>
                    <a:schemeClr val="tx1"/>
                  </a:solidFill>
                </a:rPr>
                <a:t>MΔ</a:t>
              </a:r>
              <a:r>
                <a:rPr lang="pt-BR" sz="1401" baseline="-25000" dirty="0">
                  <a:solidFill>
                    <a:schemeClr val="tx1"/>
                  </a:solidFill>
                </a:rPr>
                <a:t>2</a:t>
              </a:r>
              <a:endParaRPr lang="pt-BR" sz="1801" baseline="-25000" dirty="0">
                <a:solidFill>
                  <a:schemeClr val="tx1"/>
                </a:solidFill>
              </a:endParaRPr>
            </a:p>
          </p:txBody>
        </p:sp>
        <p:pic>
          <p:nvPicPr>
            <p:cNvPr id="28" name="Gráfico 27" descr="Pausar com preenchimento sólido">
              <a:extLst>
                <a:ext uri="{FF2B5EF4-FFF2-40B4-BE49-F238E27FC236}">
                  <a16:creationId xmlns:a16="http://schemas.microsoft.com/office/drawing/2014/main" id="{9C598CF2-1CD2-447C-9D2A-D011A6AED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3363878" y="3927072"/>
              <a:ext cx="259820" cy="259820"/>
            </a:xfrm>
            <a:prstGeom prst="rect">
              <a:avLst/>
            </a:prstGeom>
          </p:spPr>
        </p:pic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9D305868-4EAC-E24C-334E-F3425D452547}"/>
                </a:ext>
              </a:extLst>
            </p:cNvPr>
            <p:cNvGrpSpPr/>
            <p:nvPr/>
          </p:nvGrpSpPr>
          <p:grpSpPr>
            <a:xfrm>
              <a:off x="4006069" y="3979982"/>
              <a:ext cx="684556" cy="153614"/>
              <a:chOff x="3833786" y="3867316"/>
              <a:chExt cx="684556" cy="153614"/>
            </a:xfrm>
          </p:grpSpPr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19C8DE45-C05E-4BF7-148C-4F4784628845}"/>
                  </a:ext>
                </a:extLst>
              </p:cNvPr>
              <p:cNvSpPr/>
              <p:nvPr/>
            </p:nvSpPr>
            <p:spPr>
              <a:xfrm>
                <a:off x="4289742" y="3867316"/>
                <a:ext cx="228600" cy="1536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200">
                    <a:solidFill>
                      <a:sysClr val="windowText" lastClr="000000"/>
                    </a:solidFill>
                  </a:rPr>
                  <a:t>Σ</a:t>
                </a:r>
                <a:endParaRPr lang="pt-BR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6B5848CF-7342-FFEF-CBD3-1E1453A2115A}"/>
                  </a:ext>
                </a:extLst>
              </p:cNvPr>
              <p:cNvSpPr/>
              <p:nvPr/>
            </p:nvSpPr>
            <p:spPr>
              <a:xfrm>
                <a:off x="4062386" y="3867316"/>
                <a:ext cx="228600" cy="1536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200" dirty="0">
                    <a:solidFill>
                      <a:sysClr val="windowText" lastClr="000000"/>
                    </a:solidFill>
                  </a:rPr>
                  <a:t>Σ</a:t>
                </a:r>
                <a:endParaRPr lang="pt-BR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Retângulo 57">
                <a:extLst>
                  <a:ext uri="{FF2B5EF4-FFF2-40B4-BE49-F238E27FC236}">
                    <a16:creationId xmlns:a16="http://schemas.microsoft.com/office/drawing/2014/main" id="{DABDFE4E-158D-2974-D090-70D61DBD97B2}"/>
                  </a:ext>
                </a:extLst>
              </p:cNvPr>
              <p:cNvSpPr/>
              <p:nvPr/>
            </p:nvSpPr>
            <p:spPr>
              <a:xfrm>
                <a:off x="3833786" y="3867316"/>
                <a:ext cx="228600" cy="1536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200" dirty="0">
                    <a:solidFill>
                      <a:sysClr val="windowText" lastClr="000000"/>
                    </a:solidFill>
                  </a:rPr>
                  <a:t>Σ</a:t>
                </a:r>
                <a:endParaRPr lang="pt-BR" sz="1200" dirty="0">
                  <a:solidFill>
                    <a:sysClr val="windowText" lastClr="00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aixaDeTexto 29">
                  <a:extLst>
                    <a:ext uri="{FF2B5EF4-FFF2-40B4-BE49-F238E27FC236}">
                      <a16:creationId xmlns:a16="http://schemas.microsoft.com/office/drawing/2014/main" id="{6F3D7D2E-5B62-FADF-8363-CF0C3B1C29E6}"/>
                    </a:ext>
                  </a:extLst>
                </p:cNvPr>
                <p:cNvSpPr txBox="1"/>
                <p:nvPr/>
              </p:nvSpPr>
              <p:spPr>
                <a:xfrm>
                  <a:off x="4169670" y="3602069"/>
                  <a:ext cx="352837" cy="33547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pt-BR" sz="140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1401" dirty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m:rPr>
                                <m:nor/>
                              </m:rPr>
                              <a:rPr lang="pt-BR" sz="1401" baseline="-25000" dirty="0"/>
                              <m:t>2</m:t>
                            </m:r>
                          </m:e>
                        </m:acc>
                      </m:oMath>
                    </m:oMathPara>
                  </a14:m>
                  <a:endParaRPr lang="pt-BR" sz="1401" dirty="0"/>
                </a:p>
              </p:txBody>
            </p:sp>
          </mc:Choice>
          <mc:Fallback xmlns="">
            <p:sp>
              <p:nvSpPr>
                <p:cNvPr id="30" name="CaixaDeTexto 29">
                  <a:extLst>
                    <a:ext uri="{FF2B5EF4-FFF2-40B4-BE49-F238E27FC236}">
                      <a16:creationId xmlns:a16="http://schemas.microsoft.com/office/drawing/2014/main" id="{6F3D7D2E-5B62-FADF-8363-CF0C3B1C29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670" y="3602069"/>
                  <a:ext cx="352837" cy="33547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tângulo: Cantos Arredondados 30">
                  <a:extLst>
                    <a:ext uri="{FF2B5EF4-FFF2-40B4-BE49-F238E27FC236}">
                      <a16:creationId xmlns:a16="http://schemas.microsoft.com/office/drawing/2014/main" id="{88B7A095-772A-4B76-B77C-45ADEA7188C0}"/>
                    </a:ext>
                  </a:extLst>
                </p:cNvPr>
                <p:cNvSpPr/>
                <p:nvPr/>
              </p:nvSpPr>
              <p:spPr>
                <a:xfrm>
                  <a:off x="2145314" y="4991424"/>
                  <a:ext cx="236532" cy="24335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12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nor/>
                              </m:rPr>
                              <a:rPr lang="pt-BR" sz="1200" baseline="-25000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pt-BR" sz="1600" baseline="-25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tângulo: Cantos Arredondados 30">
                  <a:extLst>
                    <a:ext uri="{FF2B5EF4-FFF2-40B4-BE49-F238E27FC236}">
                      <a16:creationId xmlns:a16="http://schemas.microsoft.com/office/drawing/2014/main" id="{88B7A095-772A-4B76-B77C-45ADEA7188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5314" y="4991424"/>
                  <a:ext cx="236532" cy="243355"/>
                </a:xfrm>
                <a:prstGeom prst="roundRect">
                  <a:avLst/>
                </a:prstGeom>
                <a:blipFill>
                  <a:blip r:embed="rId12"/>
                  <a:stretch>
                    <a:fillRect l="-253846" t="-317500" r="-153846" b="-425000"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98D5A19D-027F-B3DE-3E90-B69400C7779C}"/>
                </a:ext>
              </a:extLst>
            </p:cNvPr>
            <p:cNvGrpSpPr/>
            <p:nvPr/>
          </p:nvGrpSpPr>
          <p:grpSpPr>
            <a:xfrm>
              <a:off x="2424258" y="4866175"/>
              <a:ext cx="723900" cy="485774"/>
              <a:chOff x="2762141" y="2452921"/>
              <a:chExt cx="723900" cy="485775"/>
            </a:xfrm>
          </p:grpSpPr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C7087C50-8536-FE2E-BB8D-39C5E2996DAF}"/>
                  </a:ext>
                </a:extLst>
              </p:cNvPr>
              <p:cNvSpPr/>
              <p:nvPr/>
            </p:nvSpPr>
            <p:spPr>
              <a:xfrm>
                <a:off x="3246780" y="2623040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FFFB18A7-E8EE-4F43-E897-15B0644A2762}"/>
                  </a:ext>
                </a:extLst>
              </p:cNvPr>
              <p:cNvSpPr/>
              <p:nvPr/>
            </p:nvSpPr>
            <p:spPr>
              <a:xfrm>
                <a:off x="3246780" y="2770397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808202D3-38C1-3518-ED75-D0ACED475EC9}"/>
                  </a:ext>
                </a:extLst>
              </p:cNvPr>
              <p:cNvSpPr/>
              <p:nvPr/>
            </p:nvSpPr>
            <p:spPr>
              <a:xfrm>
                <a:off x="3246780" y="2460999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80D011C9-2893-CDB9-FE32-E7C794F9F567}"/>
                  </a:ext>
                </a:extLst>
              </p:cNvPr>
              <p:cNvSpPr/>
              <p:nvPr/>
            </p:nvSpPr>
            <p:spPr>
              <a:xfrm>
                <a:off x="3007519" y="2623040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1E5FA72F-AA3E-1F3F-BB13-4BA218EC8A0A}"/>
                  </a:ext>
                </a:extLst>
              </p:cNvPr>
              <p:cNvSpPr/>
              <p:nvPr/>
            </p:nvSpPr>
            <p:spPr>
              <a:xfrm>
                <a:off x="3007519" y="2770397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00918A3A-98A4-D2D2-0291-2F2C2E2D6576}"/>
                  </a:ext>
                </a:extLst>
              </p:cNvPr>
              <p:cNvSpPr/>
              <p:nvPr/>
            </p:nvSpPr>
            <p:spPr>
              <a:xfrm>
                <a:off x="3007519" y="2460999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5ACC5115-1BDC-2EB3-CED5-BBA9BF8B8D44}"/>
                  </a:ext>
                </a:extLst>
              </p:cNvPr>
              <p:cNvSpPr/>
              <p:nvPr/>
            </p:nvSpPr>
            <p:spPr>
              <a:xfrm>
                <a:off x="2778919" y="2623040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F9B6899C-69E0-2AFE-B844-91D54F045C23}"/>
                  </a:ext>
                </a:extLst>
              </p:cNvPr>
              <p:cNvSpPr/>
              <p:nvPr/>
            </p:nvSpPr>
            <p:spPr>
              <a:xfrm>
                <a:off x="2778919" y="2770397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B49421AB-EA08-72DC-5838-8F0E3654E4AC}"/>
                  </a:ext>
                </a:extLst>
              </p:cNvPr>
              <p:cNvSpPr/>
              <p:nvPr/>
            </p:nvSpPr>
            <p:spPr>
              <a:xfrm>
                <a:off x="2778919" y="2460999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55" name="Gráfico 115" descr="Tabela estrutura de tópicos">
                <a:extLst>
                  <a:ext uri="{FF2B5EF4-FFF2-40B4-BE49-F238E27FC236}">
                    <a16:creationId xmlns:a16="http://schemas.microsoft.com/office/drawing/2014/main" id="{79497E4B-2302-FA6D-2554-9F9EE105F91C}"/>
                  </a:ext>
                </a:extLst>
              </p:cNvPr>
              <p:cNvSpPr/>
              <p:nvPr/>
            </p:nvSpPr>
            <p:spPr>
              <a:xfrm>
                <a:off x="2762141" y="2452921"/>
                <a:ext cx="723900" cy="485775"/>
              </a:xfrm>
              <a:custGeom>
                <a:avLst/>
                <a:gdLst>
                  <a:gd name="connsiteX0" fmla="*/ 0 w 723900"/>
                  <a:gd name="connsiteY0" fmla="*/ 485775 h 485775"/>
                  <a:gd name="connsiteX1" fmla="*/ 723900 w 723900"/>
                  <a:gd name="connsiteY1" fmla="*/ 485775 h 485775"/>
                  <a:gd name="connsiteX2" fmla="*/ 723900 w 723900"/>
                  <a:gd name="connsiteY2" fmla="*/ 0 h 485775"/>
                  <a:gd name="connsiteX3" fmla="*/ 0 w 723900"/>
                  <a:gd name="connsiteY3" fmla="*/ 0 h 485775"/>
                  <a:gd name="connsiteX4" fmla="*/ 19050 w 723900"/>
                  <a:gd name="connsiteY4" fmla="*/ 466725 h 485775"/>
                  <a:gd name="connsiteX5" fmla="*/ 19050 w 723900"/>
                  <a:gd name="connsiteY5" fmla="*/ 333375 h 485775"/>
                  <a:gd name="connsiteX6" fmla="*/ 238125 w 723900"/>
                  <a:gd name="connsiteY6" fmla="*/ 333375 h 485775"/>
                  <a:gd name="connsiteX7" fmla="*/ 238125 w 723900"/>
                  <a:gd name="connsiteY7" fmla="*/ 466725 h 485775"/>
                  <a:gd name="connsiteX8" fmla="*/ 466725 w 723900"/>
                  <a:gd name="connsiteY8" fmla="*/ 180975 h 485775"/>
                  <a:gd name="connsiteX9" fmla="*/ 466725 w 723900"/>
                  <a:gd name="connsiteY9" fmla="*/ 314325 h 485775"/>
                  <a:gd name="connsiteX10" fmla="*/ 257175 w 723900"/>
                  <a:gd name="connsiteY10" fmla="*/ 314325 h 485775"/>
                  <a:gd name="connsiteX11" fmla="*/ 257175 w 723900"/>
                  <a:gd name="connsiteY11" fmla="*/ 180975 h 485775"/>
                  <a:gd name="connsiteX12" fmla="*/ 257175 w 723900"/>
                  <a:gd name="connsiteY12" fmla="*/ 161925 h 485775"/>
                  <a:gd name="connsiteX13" fmla="*/ 257175 w 723900"/>
                  <a:gd name="connsiteY13" fmla="*/ 19050 h 485775"/>
                  <a:gd name="connsiteX14" fmla="*/ 466725 w 723900"/>
                  <a:gd name="connsiteY14" fmla="*/ 19050 h 485775"/>
                  <a:gd name="connsiteX15" fmla="*/ 466725 w 723900"/>
                  <a:gd name="connsiteY15" fmla="*/ 161925 h 485775"/>
                  <a:gd name="connsiteX16" fmla="*/ 485775 w 723900"/>
                  <a:gd name="connsiteY16" fmla="*/ 180975 h 485775"/>
                  <a:gd name="connsiteX17" fmla="*/ 704850 w 723900"/>
                  <a:gd name="connsiteY17" fmla="*/ 180975 h 485775"/>
                  <a:gd name="connsiteX18" fmla="*/ 704850 w 723900"/>
                  <a:gd name="connsiteY18" fmla="*/ 314325 h 485775"/>
                  <a:gd name="connsiteX19" fmla="*/ 485775 w 723900"/>
                  <a:gd name="connsiteY19" fmla="*/ 314325 h 485775"/>
                  <a:gd name="connsiteX20" fmla="*/ 238125 w 723900"/>
                  <a:gd name="connsiteY20" fmla="*/ 314325 h 485775"/>
                  <a:gd name="connsiteX21" fmla="*/ 19050 w 723900"/>
                  <a:gd name="connsiteY21" fmla="*/ 314325 h 485775"/>
                  <a:gd name="connsiteX22" fmla="*/ 19050 w 723900"/>
                  <a:gd name="connsiteY22" fmla="*/ 180975 h 485775"/>
                  <a:gd name="connsiteX23" fmla="*/ 238125 w 723900"/>
                  <a:gd name="connsiteY23" fmla="*/ 180975 h 485775"/>
                  <a:gd name="connsiteX24" fmla="*/ 257175 w 723900"/>
                  <a:gd name="connsiteY24" fmla="*/ 466725 h 485775"/>
                  <a:gd name="connsiteX25" fmla="*/ 257175 w 723900"/>
                  <a:gd name="connsiteY25" fmla="*/ 333375 h 485775"/>
                  <a:gd name="connsiteX26" fmla="*/ 466725 w 723900"/>
                  <a:gd name="connsiteY26" fmla="*/ 333375 h 485775"/>
                  <a:gd name="connsiteX27" fmla="*/ 466725 w 723900"/>
                  <a:gd name="connsiteY27" fmla="*/ 466725 h 485775"/>
                  <a:gd name="connsiteX28" fmla="*/ 485775 w 723900"/>
                  <a:gd name="connsiteY28" fmla="*/ 466725 h 485775"/>
                  <a:gd name="connsiteX29" fmla="*/ 485775 w 723900"/>
                  <a:gd name="connsiteY29" fmla="*/ 333375 h 485775"/>
                  <a:gd name="connsiteX30" fmla="*/ 704850 w 723900"/>
                  <a:gd name="connsiteY30" fmla="*/ 333375 h 485775"/>
                  <a:gd name="connsiteX31" fmla="*/ 704850 w 723900"/>
                  <a:gd name="connsiteY31" fmla="*/ 466725 h 485775"/>
                  <a:gd name="connsiteX32" fmla="*/ 704850 w 723900"/>
                  <a:gd name="connsiteY32" fmla="*/ 161925 h 485775"/>
                  <a:gd name="connsiteX33" fmla="*/ 485775 w 723900"/>
                  <a:gd name="connsiteY33" fmla="*/ 161925 h 485775"/>
                  <a:gd name="connsiteX34" fmla="*/ 485775 w 723900"/>
                  <a:gd name="connsiteY34" fmla="*/ 19050 h 485775"/>
                  <a:gd name="connsiteX35" fmla="*/ 704850 w 723900"/>
                  <a:gd name="connsiteY35" fmla="*/ 19050 h 485775"/>
                  <a:gd name="connsiteX36" fmla="*/ 238125 w 723900"/>
                  <a:gd name="connsiteY36" fmla="*/ 19050 h 485775"/>
                  <a:gd name="connsiteX37" fmla="*/ 238125 w 723900"/>
                  <a:gd name="connsiteY37" fmla="*/ 161925 h 485775"/>
                  <a:gd name="connsiteX38" fmla="*/ 19050 w 723900"/>
                  <a:gd name="connsiteY38" fmla="*/ 161925 h 485775"/>
                  <a:gd name="connsiteX39" fmla="*/ 19050 w 723900"/>
                  <a:gd name="connsiteY39" fmla="*/ 19050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23900" h="485775">
                    <a:moveTo>
                      <a:pt x="0" y="485775"/>
                    </a:moveTo>
                    <a:lnTo>
                      <a:pt x="723900" y="485775"/>
                    </a:lnTo>
                    <a:lnTo>
                      <a:pt x="723900" y="0"/>
                    </a:lnTo>
                    <a:lnTo>
                      <a:pt x="0" y="0"/>
                    </a:lnTo>
                    <a:close/>
                    <a:moveTo>
                      <a:pt x="19050" y="466725"/>
                    </a:moveTo>
                    <a:lnTo>
                      <a:pt x="19050" y="333375"/>
                    </a:lnTo>
                    <a:lnTo>
                      <a:pt x="238125" y="333375"/>
                    </a:lnTo>
                    <a:lnTo>
                      <a:pt x="238125" y="466725"/>
                    </a:lnTo>
                    <a:close/>
                    <a:moveTo>
                      <a:pt x="466725" y="180975"/>
                    </a:moveTo>
                    <a:lnTo>
                      <a:pt x="466725" y="314325"/>
                    </a:lnTo>
                    <a:lnTo>
                      <a:pt x="257175" y="314325"/>
                    </a:lnTo>
                    <a:lnTo>
                      <a:pt x="257175" y="180975"/>
                    </a:lnTo>
                    <a:close/>
                    <a:moveTo>
                      <a:pt x="257175" y="161925"/>
                    </a:moveTo>
                    <a:lnTo>
                      <a:pt x="257175" y="19050"/>
                    </a:lnTo>
                    <a:lnTo>
                      <a:pt x="466725" y="19050"/>
                    </a:lnTo>
                    <a:lnTo>
                      <a:pt x="466725" y="161925"/>
                    </a:lnTo>
                    <a:close/>
                    <a:moveTo>
                      <a:pt x="485775" y="180975"/>
                    </a:moveTo>
                    <a:lnTo>
                      <a:pt x="704850" y="180975"/>
                    </a:lnTo>
                    <a:lnTo>
                      <a:pt x="704850" y="314325"/>
                    </a:lnTo>
                    <a:lnTo>
                      <a:pt x="485775" y="314325"/>
                    </a:lnTo>
                    <a:close/>
                    <a:moveTo>
                      <a:pt x="238125" y="314325"/>
                    </a:moveTo>
                    <a:lnTo>
                      <a:pt x="19050" y="314325"/>
                    </a:lnTo>
                    <a:lnTo>
                      <a:pt x="19050" y="180975"/>
                    </a:lnTo>
                    <a:lnTo>
                      <a:pt x="238125" y="180975"/>
                    </a:lnTo>
                    <a:close/>
                    <a:moveTo>
                      <a:pt x="257175" y="466725"/>
                    </a:moveTo>
                    <a:lnTo>
                      <a:pt x="257175" y="333375"/>
                    </a:lnTo>
                    <a:lnTo>
                      <a:pt x="466725" y="333375"/>
                    </a:lnTo>
                    <a:lnTo>
                      <a:pt x="466725" y="466725"/>
                    </a:lnTo>
                    <a:close/>
                    <a:moveTo>
                      <a:pt x="485775" y="466725"/>
                    </a:moveTo>
                    <a:lnTo>
                      <a:pt x="485775" y="333375"/>
                    </a:lnTo>
                    <a:lnTo>
                      <a:pt x="704850" y="333375"/>
                    </a:lnTo>
                    <a:lnTo>
                      <a:pt x="704850" y="466725"/>
                    </a:lnTo>
                    <a:close/>
                    <a:moveTo>
                      <a:pt x="704850" y="161925"/>
                    </a:moveTo>
                    <a:lnTo>
                      <a:pt x="485775" y="161925"/>
                    </a:lnTo>
                    <a:lnTo>
                      <a:pt x="485775" y="19050"/>
                    </a:lnTo>
                    <a:lnTo>
                      <a:pt x="704850" y="19050"/>
                    </a:lnTo>
                    <a:close/>
                    <a:moveTo>
                      <a:pt x="238125" y="19050"/>
                    </a:moveTo>
                    <a:lnTo>
                      <a:pt x="238125" y="161925"/>
                    </a:lnTo>
                    <a:lnTo>
                      <a:pt x="19050" y="161925"/>
                    </a:lnTo>
                    <a:lnTo>
                      <a:pt x="19050" y="1905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1801" dirty="0"/>
              </a:p>
            </p:txBody>
          </p:sp>
        </p:grpSp>
        <p:pic>
          <p:nvPicPr>
            <p:cNvPr id="33" name="Gráfico 32" descr="Seta: reta com preenchimento sólido">
              <a:extLst>
                <a:ext uri="{FF2B5EF4-FFF2-40B4-BE49-F238E27FC236}">
                  <a16:creationId xmlns:a16="http://schemas.microsoft.com/office/drawing/2014/main" id="{9F9F63BF-61ED-023D-021B-A009B05AE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492128" y="4808789"/>
              <a:ext cx="488117" cy="555932"/>
            </a:xfrm>
            <a:prstGeom prst="rect">
              <a:avLst/>
            </a:prstGeom>
          </p:spPr>
        </p:pic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1D79C2E8-4BED-44E5-2096-97B294ABC07E}"/>
                </a:ext>
              </a:extLst>
            </p:cNvPr>
            <p:cNvSpPr/>
            <p:nvPr/>
          </p:nvSpPr>
          <p:spPr>
            <a:xfrm>
              <a:off x="2486899" y="4626016"/>
              <a:ext cx="598622" cy="243355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1" dirty="0">
                  <a:solidFill>
                    <a:schemeClr val="tx1"/>
                  </a:solidFill>
                </a:rPr>
                <a:t>MΔ</a:t>
              </a:r>
              <a:r>
                <a:rPr lang="pt-BR" sz="1401" baseline="-25000" dirty="0">
                  <a:solidFill>
                    <a:schemeClr val="tx1"/>
                  </a:solidFill>
                </a:rPr>
                <a:t>n</a:t>
              </a:r>
              <a:endParaRPr lang="pt-BR" sz="1801" baseline="-25000" dirty="0">
                <a:solidFill>
                  <a:schemeClr val="tx1"/>
                </a:solidFill>
              </a:endParaRPr>
            </a:p>
          </p:txBody>
        </p:sp>
        <p:pic>
          <p:nvPicPr>
            <p:cNvPr id="35" name="Gráfico 34" descr="Pausar com preenchimento sólido">
              <a:extLst>
                <a:ext uri="{FF2B5EF4-FFF2-40B4-BE49-F238E27FC236}">
                  <a16:creationId xmlns:a16="http://schemas.microsoft.com/office/drawing/2014/main" id="{FC983B33-19A4-C21E-2768-47234F774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3360163" y="4974959"/>
              <a:ext cx="259820" cy="259820"/>
            </a:xfrm>
            <a:prstGeom prst="rect">
              <a:avLst/>
            </a:prstGeom>
          </p:spPr>
        </p:pic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9843496C-F136-559A-0CE3-CC2D63AB0C77}"/>
                </a:ext>
              </a:extLst>
            </p:cNvPr>
            <p:cNvGrpSpPr/>
            <p:nvPr/>
          </p:nvGrpSpPr>
          <p:grpSpPr>
            <a:xfrm>
              <a:off x="4002351" y="5027868"/>
              <a:ext cx="684556" cy="153614"/>
              <a:chOff x="3830069" y="4915202"/>
              <a:chExt cx="684556" cy="153614"/>
            </a:xfrm>
          </p:grpSpPr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3BBAE939-F700-DA7A-6706-FF536245EE29}"/>
                  </a:ext>
                </a:extLst>
              </p:cNvPr>
              <p:cNvSpPr/>
              <p:nvPr/>
            </p:nvSpPr>
            <p:spPr>
              <a:xfrm>
                <a:off x="4286025" y="4915202"/>
                <a:ext cx="228600" cy="1536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200">
                    <a:solidFill>
                      <a:sysClr val="windowText" lastClr="000000"/>
                    </a:solidFill>
                  </a:rPr>
                  <a:t>Σ</a:t>
                </a:r>
                <a:endParaRPr lang="pt-BR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FA8FF1A6-7CD1-0AB2-C249-335782F4422C}"/>
                  </a:ext>
                </a:extLst>
              </p:cNvPr>
              <p:cNvSpPr/>
              <p:nvPr/>
            </p:nvSpPr>
            <p:spPr>
              <a:xfrm>
                <a:off x="4058669" y="4915202"/>
                <a:ext cx="228600" cy="1536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200" dirty="0">
                    <a:solidFill>
                      <a:sysClr val="windowText" lastClr="000000"/>
                    </a:solidFill>
                  </a:rPr>
                  <a:t>Σ</a:t>
                </a:r>
                <a:endParaRPr lang="pt-BR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D52228C1-CB70-A8FC-4033-0B73891BA8EE}"/>
                  </a:ext>
                </a:extLst>
              </p:cNvPr>
              <p:cNvSpPr/>
              <p:nvPr/>
            </p:nvSpPr>
            <p:spPr>
              <a:xfrm>
                <a:off x="3830069" y="4915202"/>
                <a:ext cx="228600" cy="1536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200" dirty="0">
                    <a:solidFill>
                      <a:sysClr val="windowText" lastClr="000000"/>
                    </a:solidFill>
                  </a:rPr>
                  <a:t>Σ</a:t>
                </a:r>
                <a:endParaRPr lang="pt-BR" sz="1200" dirty="0">
                  <a:solidFill>
                    <a:sysClr val="windowText" lastClr="00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E3A3B29E-5E37-C566-CF29-6D42ABCFDCC1}"/>
                    </a:ext>
                  </a:extLst>
                </p:cNvPr>
                <p:cNvSpPr txBox="1"/>
                <p:nvPr/>
              </p:nvSpPr>
              <p:spPr>
                <a:xfrm>
                  <a:off x="4165953" y="4649953"/>
                  <a:ext cx="352837" cy="33547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pt-BR" sz="140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1401" dirty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m:rPr>
                                <m:nor/>
                              </m:rPr>
                              <a:rPr lang="pt-BR" sz="1401" baseline="-25000" dirty="0"/>
                              <m:t>n</m:t>
                            </m:r>
                          </m:e>
                        </m:acc>
                      </m:oMath>
                    </m:oMathPara>
                  </a14:m>
                  <a:endParaRPr lang="pt-BR" sz="1401" dirty="0"/>
                </a:p>
              </p:txBody>
            </p:sp>
          </mc:Choice>
          <mc:Fallback xmlns=""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E3A3B29E-5E37-C566-CF29-6D42ABCFDC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5953" y="4649953"/>
                  <a:ext cx="352837" cy="33547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0750BE77-5CC5-5563-8136-9334936ABA14}"/>
                </a:ext>
              </a:extLst>
            </p:cNvPr>
            <p:cNvSpPr/>
            <p:nvPr/>
          </p:nvSpPr>
          <p:spPr>
            <a:xfrm>
              <a:off x="2136950" y="2217914"/>
              <a:ext cx="1233154" cy="37476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1" baseline="-25000" dirty="0">
                  <a:solidFill>
                    <a:schemeClr val="tx1"/>
                  </a:solidFill>
                </a:rPr>
                <a:t>Aplicação de uma função de agregação </a:t>
              </a: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DDBE0E8A-31BB-6C8F-5320-923FC3B1A9DF}"/>
                </a:ext>
              </a:extLst>
            </p:cNvPr>
            <p:cNvSpPr/>
            <p:nvPr/>
          </p:nvSpPr>
          <p:spPr>
            <a:xfrm>
              <a:off x="206930" y="2217914"/>
              <a:ext cx="1662274" cy="37476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1" baseline="-25000" dirty="0">
                  <a:solidFill>
                    <a:schemeClr val="tx1"/>
                  </a:solidFill>
                </a:rPr>
                <a:t>Matrizes com as diferenças </a:t>
              </a: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8BFE17E-D13C-5FD6-E6F4-4D261DC1666C}"/>
                </a:ext>
              </a:extLst>
            </p:cNvPr>
            <p:cNvSpPr/>
            <p:nvPr/>
          </p:nvSpPr>
          <p:spPr>
            <a:xfrm>
              <a:off x="3581832" y="2217914"/>
              <a:ext cx="1541769" cy="37476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1" baseline="-25000" dirty="0">
                  <a:solidFill>
                    <a:schemeClr val="tx1"/>
                  </a:solidFill>
                </a:rPr>
                <a:t>Vetor com as diferenças agregadas de cada medida</a:t>
              </a:r>
            </a:p>
          </p:txBody>
        </p: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AABBCA20-121E-B48E-A2E5-475D1C0AEBE8}"/>
                </a:ext>
              </a:extLst>
            </p:cNvPr>
            <p:cNvCxnSpPr>
              <a:cxnSpLocks/>
            </p:cNvCxnSpPr>
            <p:nvPr/>
          </p:nvCxnSpPr>
          <p:spPr>
            <a:xfrm>
              <a:off x="484467" y="3013578"/>
              <a:ext cx="0" cy="2484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A9EF3A58-5621-C1C6-FE63-563FF34A89F9}"/>
                </a:ext>
              </a:extLst>
            </p:cNvPr>
            <p:cNvSpPr/>
            <p:nvPr/>
          </p:nvSpPr>
          <p:spPr>
            <a:xfrm>
              <a:off x="139508" y="5521121"/>
              <a:ext cx="988334" cy="234958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1" dirty="0">
                  <a:solidFill>
                    <a:schemeClr val="tx1"/>
                  </a:solidFill>
                </a:rPr>
                <a:t>Tempo (t)</a:t>
              </a:r>
              <a:endParaRPr lang="pt-BR" sz="140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1BA87FB0-8520-2D6B-36D2-3F9598B99920}"/>
                </a:ext>
              </a:extLst>
            </p:cNvPr>
            <p:cNvSpPr/>
            <p:nvPr/>
          </p:nvSpPr>
          <p:spPr>
            <a:xfrm rot="5400000">
              <a:off x="2584972" y="4328029"/>
              <a:ext cx="428188" cy="234958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401" dirty="0">
                  <a:solidFill>
                    <a:schemeClr val="tx1"/>
                  </a:solidFill>
                </a:rPr>
                <a:t>...</a:t>
              </a:r>
              <a:endParaRPr lang="pt-BR" sz="140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id="{8C5BE6E6-619E-5314-FD43-C935267AE38F}"/>
                </a:ext>
              </a:extLst>
            </p:cNvPr>
            <p:cNvSpPr/>
            <p:nvPr/>
          </p:nvSpPr>
          <p:spPr>
            <a:xfrm rot="5400000">
              <a:off x="4126734" y="4328029"/>
              <a:ext cx="428188" cy="234958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401" dirty="0">
                  <a:solidFill>
                    <a:schemeClr val="tx1"/>
                  </a:solidFill>
                </a:rPr>
                <a:t>...</a:t>
              </a:r>
              <a:endParaRPr lang="pt-BR" sz="140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5F1A27BA-2997-0F8D-BA8F-06955AE2B359}"/>
              </a:ext>
            </a:extLst>
          </p:cNvPr>
          <p:cNvGrpSpPr/>
          <p:nvPr/>
        </p:nvGrpSpPr>
        <p:grpSpPr>
          <a:xfrm>
            <a:off x="5405179" y="1967973"/>
            <a:ext cx="6555595" cy="4012646"/>
            <a:chOff x="2677166" y="2755530"/>
            <a:chExt cx="6555595" cy="4012646"/>
          </a:xfrm>
        </p:grpSpPr>
        <p:grpSp>
          <p:nvGrpSpPr>
            <p:cNvPr id="100" name="Agrupar 99">
              <a:extLst>
                <a:ext uri="{FF2B5EF4-FFF2-40B4-BE49-F238E27FC236}">
                  <a16:creationId xmlns:a16="http://schemas.microsoft.com/office/drawing/2014/main" id="{AEC320B5-DAFA-A578-A6B6-50186EAE1FCB}"/>
                </a:ext>
              </a:extLst>
            </p:cNvPr>
            <p:cNvGrpSpPr/>
            <p:nvPr/>
          </p:nvGrpSpPr>
          <p:grpSpPr>
            <a:xfrm>
              <a:off x="2677166" y="2755530"/>
              <a:ext cx="6555595" cy="4012646"/>
              <a:chOff x="2676190" y="3107183"/>
              <a:chExt cx="6555595" cy="4012646"/>
            </a:xfrm>
          </p:grpSpPr>
          <p:grpSp>
            <p:nvGrpSpPr>
              <p:cNvPr id="105" name="Agrupar 104">
                <a:extLst>
                  <a:ext uri="{FF2B5EF4-FFF2-40B4-BE49-F238E27FC236}">
                    <a16:creationId xmlns:a16="http://schemas.microsoft.com/office/drawing/2014/main" id="{591F014E-04B2-74B5-E1CD-BC2C1D55BA75}"/>
                  </a:ext>
                </a:extLst>
              </p:cNvPr>
              <p:cNvGrpSpPr/>
              <p:nvPr/>
            </p:nvGrpSpPr>
            <p:grpSpPr>
              <a:xfrm>
                <a:off x="2676190" y="3107183"/>
                <a:ext cx="6555595" cy="4012646"/>
                <a:chOff x="5491467" y="1737069"/>
                <a:chExt cx="6555595" cy="4012646"/>
              </a:xfrm>
            </p:grpSpPr>
            <p:pic>
              <p:nvPicPr>
                <p:cNvPr id="107" name="Picture 4">
                  <a:extLst>
                    <a:ext uri="{FF2B5EF4-FFF2-40B4-BE49-F238E27FC236}">
                      <a16:creationId xmlns:a16="http://schemas.microsoft.com/office/drawing/2014/main" id="{9996B79A-CE1D-8DB6-72E0-A4C621F94AA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65316" y="2389494"/>
                  <a:ext cx="5696604" cy="306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08" name="Agrupar 107">
                  <a:extLst>
                    <a:ext uri="{FF2B5EF4-FFF2-40B4-BE49-F238E27FC236}">
                      <a16:creationId xmlns:a16="http://schemas.microsoft.com/office/drawing/2014/main" id="{B0FC92A7-94A9-DC03-19AF-E60BA06BE847}"/>
                    </a:ext>
                  </a:extLst>
                </p:cNvPr>
                <p:cNvGrpSpPr/>
                <p:nvPr/>
              </p:nvGrpSpPr>
              <p:grpSpPr>
                <a:xfrm>
                  <a:off x="5491467" y="1737069"/>
                  <a:ext cx="6555595" cy="4012646"/>
                  <a:chOff x="5491465" y="1931470"/>
                  <a:chExt cx="6555595" cy="4012645"/>
                </a:xfrm>
              </p:grpSpPr>
              <p:sp>
                <p:nvSpPr>
                  <p:cNvPr id="109" name="Retângulo: Cantos Arredondados 108">
                    <a:extLst>
                      <a:ext uri="{FF2B5EF4-FFF2-40B4-BE49-F238E27FC236}">
                        <a16:creationId xmlns:a16="http://schemas.microsoft.com/office/drawing/2014/main" id="{ECE4A129-D333-D6BD-0A5D-3901627583D1}"/>
                      </a:ext>
                    </a:extLst>
                  </p:cNvPr>
                  <p:cNvSpPr/>
                  <p:nvPr/>
                </p:nvSpPr>
                <p:spPr>
                  <a:xfrm>
                    <a:off x="5491465" y="1931470"/>
                    <a:ext cx="1342749" cy="622774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200" dirty="0">
                        <a:solidFill>
                          <a:schemeClr val="tx1"/>
                        </a:solidFill>
                      </a:rPr>
                      <a:t>Valor agregado da diferença entre as matrizes</a:t>
                    </a:r>
                  </a:p>
                </p:txBody>
              </p:sp>
              <p:cxnSp>
                <p:nvCxnSpPr>
                  <p:cNvPr id="110" name="Conector de Seta Reta 109">
                    <a:extLst>
                      <a:ext uri="{FF2B5EF4-FFF2-40B4-BE49-F238E27FC236}">
                        <a16:creationId xmlns:a16="http://schemas.microsoft.com/office/drawing/2014/main" id="{1CA7B79A-50BD-9617-A225-F38DF413EC98}"/>
                      </a:ext>
                    </a:extLst>
                  </p:cNvPr>
                  <p:cNvCxnSpPr>
                    <a:cxnSpLocks/>
                    <a:stCxn id="111" idx="2"/>
                  </p:cNvCxnSpPr>
                  <p:nvPr/>
                </p:nvCxnSpPr>
                <p:spPr>
                  <a:xfrm>
                    <a:off x="6858580" y="3017914"/>
                    <a:ext cx="136782" cy="259910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1" name="Retângulo: Cantos Arredondados 110">
                    <a:extLst>
                      <a:ext uri="{FF2B5EF4-FFF2-40B4-BE49-F238E27FC236}">
                        <a16:creationId xmlns:a16="http://schemas.microsoft.com/office/drawing/2014/main" id="{9D45CABE-D68E-89DE-FB90-8D7905762757}"/>
                      </a:ext>
                    </a:extLst>
                  </p:cNvPr>
                  <p:cNvSpPr/>
                  <p:nvPr/>
                </p:nvSpPr>
                <p:spPr>
                  <a:xfrm>
                    <a:off x="6635881" y="2682121"/>
                    <a:ext cx="445398" cy="335793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801" dirty="0">
                        <a:solidFill>
                          <a:schemeClr val="tx1"/>
                        </a:solidFill>
                      </a:rPr>
                      <a:t>Δ</a:t>
                    </a:r>
                    <a:r>
                      <a:rPr lang="pt-BR" sz="1801" baseline="-25000" dirty="0">
                        <a:solidFill>
                          <a:schemeClr val="tx1"/>
                        </a:solidFill>
                      </a:rPr>
                      <a:t>x</a:t>
                    </a:r>
                  </a:p>
                </p:txBody>
              </p:sp>
              <p:cxnSp>
                <p:nvCxnSpPr>
                  <p:cNvPr id="112" name="Conector de Seta Reta 111">
                    <a:extLst>
                      <a:ext uri="{FF2B5EF4-FFF2-40B4-BE49-F238E27FC236}">
                        <a16:creationId xmlns:a16="http://schemas.microsoft.com/office/drawing/2014/main" id="{E8C16983-BA8E-1B0D-6C73-2A6202F6C462}"/>
                      </a:ext>
                    </a:extLst>
                  </p:cNvPr>
                  <p:cNvCxnSpPr/>
                  <p:nvPr/>
                </p:nvCxnSpPr>
                <p:spPr>
                  <a:xfrm>
                    <a:off x="6257051" y="5643896"/>
                    <a:ext cx="5760000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3" name="Retângulo: Cantos Arredondados 112">
                    <a:extLst>
                      <a:ext uri="{FF2B5EF4-FFF2-40B4-BE49-F238E27FC236}">
                        <a16:creationId xmlns:a16="http://schemas.microsoft.com/office/drawing/2014/main" id="{8820CBEE-EA93-C014-56C0-83DDD0B7A66D}"/>
                      </a:ext>
                    </a:extLst>
                  </p:cNvPr>
                  <p:cNvSpPr/>
                  <p:nvPr/>
                </p:nvSpPr>
                <p:spPr>
                  <a:xfrm>
                    <a:off x="11058726" y="5709156"/>
                    <a:ext cx="988334" cy="234959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401" dirty="0">
                        <a:solidFill>
                          <a:schemeClr val="tx1"/>
                        </a:solidFill>
                      </a:rPr>
                      <a:t>Tempo (t)</a:t>
                    </a:r>
                    <a:endParaRPr lang="pt-BR" sz="1401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14" name="Conector de Seta Reta 113">
                    <a:extLst>
                      <a:ext uri="{FF2B5EF4-FFF2-40B4-BE49-F238E27FC236}">
                        <a16:creationId xmlns:a16="http://schemas.microsoft.com/office/drawing/2014/main" id="{487E06D3-7144-5FEB-8A43-0179561F69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265315" y="2593145"/>
                    <a:ext cx="0" cy="30600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6" name="Retângulo: Cantos Arredondados 105">
                <a:extLst>
                  <a:ext uri="{FF2B5EF4-FFF2-40B4-BE49-F238E27FC236}">
                    <a16:creationId xmlns:a16="http://schemas.microsoft.com/office/drawing/2014/main" id="{CD7C374C-C5E6-6284-546F-ABF20C25D951}"/>
                  </a:ext>
                </a:extLst>
              </p:cNvPr>
              <p:cNvSpPr/>
              <p:nvPr/>
            </p:nvSpPr>
            <p:spPr>
              <a:xfrm>
                <a:off x="5138867" y="3313332"/>
                <a:ext cx="2167115" cy="374762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801" baseline="-25000" dirty="0">
                    <a:solidFill>
                      <a:schemeClr val="tx1"/>
                    </a:solidFill>
                  </a:rPr>
                  <a:t>Gráficos de linhas para cada medida ao longo do tempo </a:t>
                </a:r>
              </a:p>
            </p:txBody>
          </p:sp>
        </p:grpSp>
        <p:cxnSp>
          <p:nvCxnSpPr>
            <p:cNvPr id="101" name="Conector de Seta Reta 100">
              <a:extLst>
                <a:ext uri="{FF2B5EF4-FFF2-40B4-BE49-F238E27FC236}">
                  <a16:creationId xmlns:a16="http://schemas.microsoft.com/office/drawing/2014/main" id="{90AF440C-6939-0F80-FCBA-E2C1D52D54CD}"/>
                </a:ext>
              </a:extLst>
            </p:cNvPr>
            <p:cNvCxnSpPr>
              <a:cxnSpLocks/>
              <a:stCxn id="102" idx="2"/>
            </p:cNvCxnSpPr>
            <p:nvPr/>
          </p:nvCxnSpPr>
          <p:spPr>
            <a:xfrm>
              <a:off x="4043305" y="4806670"/>
              <a:ext cx="136782" cy="25991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tângulo: Cantos Arredondados 101">
              <a:extLst>
                <a:ext uri="{FF2B5EF4-FFF2-40B4-BE49-F238E27FC236}">
                  <a16:creationId xmlns:a16="http://schemas.microsoft.com/office/drawing/2014/main" id="{A3CFCDF5-0430-3E98-16E7-4173A8AA16BD}"/>
                </a:ext>
              </a:extLst>
            </p:cNvPr>
            <p:cNvSpPr/>
            <p:nvPr/>
          </p:nvSpPr>
          <p:spPr>
            <a:xfrm>
              <a:off x="3820606" y="4470877"/>
              <a:ext cx="445398" cy="33579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1" dirty="0">
                  <a:solidFill>
                    <a:schemeClr val="tx1"/>
                  </a:solidFill>
                </a:rPr>
                <a:t>Δ</a:t>
              </a:r>
              <a:r>
                <a:rPr lang="pt-BR" sz="1801" baseline="-25000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03" name="Conector de Seta Reta 102">
              <a:extLst>
                <a:ext uri="{FF2B5EF4-FFF2-40B4-BE49-F238E27FC236}">
                  <a16:creationId xmlns:a16="http://schemas.microsoft.com/office/drawing/2014/main" id="{9C12D47B-F58F-8524-8CFD-8E5DD5D051B7}"/>
                </a:ext>
              </a:extLst>
            </p:cNvPr>
            <p:cNvCxnSpPr>
              <a:cxnSpLocks/>
            </p:cNvCxnSpPr>
            <p:nvPr/>
          </p:nvCxnSpPr>
          <p:spPr>
            <a:xfrm>
              <a:off x="4089400" y="5671100"/>
              <a:ext cx="90687" cy="15502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tângulo: Cantos Arredondados 103">
              <a:extLst>
                <a:ext uri="{FF2B5EF4-FFF2-40B4-BE49-F238E27FC236}">
                  <a16:creationId xmlns:a16="http://schemas.microsoft.com/office/drawing/2014/main" id="{2D7AAD65-BCCD-4311-A3FE-B4516E9E4B21}"/>
                </a:ext>
              </a:extLst>
            </p:cNvPr>
            <p:cNvSpPr/>
            <p:nvPr/>
          </p:nvSpPr>
          <p:spPr>
            <a:xfrm>
              <a:off x="3820606" y="5365229"/>
              <a:ext cx="445398" cy="33579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1" dirty="0">
                  <a:solidFill>
                    <a:schemeClr val="tx1"/>
                  </a:solidFill>
                </a:rPr>
                <a:t>Δ</a:t>
              </a:r>
              <a:r>
                <a:rPr lang="pt-BR" sz="1801" baseline="-25000" dirty="0">
                  <a:solidFill>
                    <a:schemeClr val="tx1"/>
                  </a:solidFill>
                </a:rPr>
                <a:t>x</a:t>
              </a:r>
            </a:p>
          </p:txBody>
        </p:sp>
      </p:grp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6B81283B-0DAA-1F02-10A3-2C549857416E}"/>
              </a:ext>
            </a:extLst>
          </p:cNvPr>
          <p:cNvSpPr txBox="1">
            <a:spLocks/>
          </p:cNvSpPr>
          <p:nvPr/>
        </p:nvSpPr>
        <p:spPr>
          <a:xfrm>
            <a:off x="372533" y="1142690"/>
            <a:ext cx="11442477" cy="522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9EB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F89A3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0C1D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009EB9"/>
                </a:solidFill>
              </a:rPr>
              <a:t>Estratégia de séries temporais</a:t>
            </a:r>
            <a:endParaRPr lang="pt-BR" b="0" dirty="0">
              <a:solidFill>
                <a:srgbClr val="009E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393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E12770-D545-4368-BABE-5B038490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29</a:t>
            </a:fld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32DF89A-F012-FA27-9953-F825A8BD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</a:t>
            </a:r>
          </a:p>
        </p:txBody>
      </p: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5F1A27BA-2997-0F8D-BA8F-06955AE2B359}"/>
              </a:ext>
            </a:extLst>
          </p:cNvPr>
          <p:cNvGrpSpPr/>
          <p:nvPr/>
        </p:nvGrpSpPr>
        <p:grpSpPr>
          <a:xfrm>
            <a:off x="53340" y="2036053"/>
            <a:ext cx="6555595" cy="4012646"/>
            <a:chOff x="2677166" y="2755530"/>
            <a:chExt cx="6555595" cy="4012646"/>
          </a:xfrm>
        </p:grpSpPr>
        <p:grpSp>
          <p:nvGrpSpPr>
            <p:cNvPr id="100" name="Agrupar 99">
              <a:extLst>
                <a:ext uri="{FF2B5EF4-FFF2-40B4-BE49-F238E27FC236}">
                  <a16:creationId xmlns:a16="http://schemas.microsoft.com/office/drawing/2014/main" id="{AEC320B5-DAFA-A578-A6B6-50186EAE1FCB}"/>
                </a:ext>
              </a:extLst>
            </p:cNvPr>
            <p:cNvGrpSpPr/>
            <p:nvPr/>
          </p:nvGrpSpPr>
          <p:grpSpPr>
            <a:xfrm>
              <a:off x="2677166" y="2755530"/>
              <a:ext cx="6555595" cy="4012646"/>
              <a:chOff x="2676190" y="3107183"/>
              <a:chExt cx="6555595" cy="4012646"/>
            </a:xfrm>
          </p:grpSpPr>
          <p:grpSp>
            <p:nvGrpSpPr>
              <p:cNvPr id="105" name="Agrupar 104">
                <a:extLst>
                  <a:ext uri="{FF2B5EF4-FFF2-40B4-BE49-F238E27FC236}">
                    <a16:creationId xmlns:a16="http://schemas.microsoft.com/office/drawing/2014/main" id="{591F014E-04B2-74B5-E1CD-BC2C1D55BA75}"/>
                  </a:ext>
                </a:extLst>
              </p:cNvPr>
              <p:cNvGrpSpPr/>
              <p:nvPr/>
            </p:nvGrpSpPr>
            <p:grpSpPr>
              <a:xfrm>
                <a:off x="2676190" y="3107183"/>
                <a:ext cx="6555595" cy="4012646"/>
                <a:chOff x="5491467" y="1737069"/>
                <a:chExt cx="6555595" cy="4012646"/>
              </a:xfrm>
            </p:grpSpPr>
            <p:pic>
              <p:nvPicPr>
                <p:cNvPr id="107" name="Picture 4">
                  <a:extLst>
                    <a:ext uri="{FF2B5EF4-FFF2-40B4-BE49-F238E27FC236}">
                      <a16:creationId xmlns:a16="http://schemas.microsoft.com/office/drawing/2014/main" id="{9996B79A-CE1D-8DB6-72E0-A4C621F94AA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65316" y="2389494"/>
                  <a:ext cx="5696604" cy="306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08" name="Agrupar 107">
                  <a:extLst>
                    <a:ext uri="{FF2B5EF4-FFF2-40B4-BE49-F238E27FC236}">
                      <a16:creationId xmlns:a16="http://schemas.microsoft.com/office/drawing/2014/main" id="{B0FC92A7-94A9-DC03-19AF-E60BA06BE847}"/>
                    </a:ext>
                  </a:extLst>
                </p:cNvPr>
                <p:cNvGrpSpPr/>
                <p:nvPr/>
              </p:nvGrpSpPr>
              <p:grpSpPr>
                <a:xfrm>
                  <a:off x="5491467" y="1737069"/>
                  <a:ext cx="6555595" cy="4012646"/>
                  <a:chOff x="5491465" y="1931470"/>
                  <a:chExt cx="6555595" cy="4012645"/>
                </a:xfrm>
              </p:grpSpPr>
              <p:sp>
                <p:nvSpPr>
                  <p:cNvPr id="109" name="Retângulo: Cantos Arredondados 108">
                    <a:extLst>
                      <a:ext uri="{FF2B5EF4-FFF2-40B4-BE49-F238E27FC236}">
                        <a16:creationId xmlns:a16="http://schemas.microsoft.com/office/drawing/2014/main" id="{ECE4A129-D333-D6BD-0A5D-3901627583D1}"/>
                      </a:ext>
                    </a:extLst>
                  </p:cNvPr>
                  <p:cNvSpPr/>
                  <p:nvPr/>
                </p:nvSpPr>
                <p:spPr>
                  <a:xfrm>
                    <a:off x="5491465" y="1931470"/>
                    <a:ext cx="1342749" cy="622774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200" dirty="0">
                        <a:solidFill>
                          <a:schemeClr val="tx1"/>
                        </a:solidFill>
                      </a:rPr>
                      <a:t>Valor agregado da diferença entre as matrizes</a:t>
                    </a:r>
                  </a:p>
                </p:txBody>
              </p:sp>
              <p:cxnSp>
                <p:nvCxnSpPr>
                  <p:cNvPr id="110" name="Conector de Seta Reta 109">
                    <a:extLst>
                      <a:ext uri="{FF2B5EF4-FFF2-40B4-BE49-F238E27FC236}">
                        <a16:creationId xmlns:a16="http://schemas.microsoft.com/office/drawing/2014/main" id="{1CA7B79A-50BD-9617-A225-F38DF413EC98}"/>
                      </a:ext>
                    </a:extLst>
                  </p:cNvPr>
                  <p:cNvCxnSpPr>
                    <a:cxnSpLocks/>
                    <a:stCxn id="111" idx="2"/>
                  </p:cNvCxnSpPr>
                  <p:nvPr/>
                </p:nvCxnSpPr>
                <p:spPr>
                  <a:xfrm>
                    <a:off x="6858580" y="3017914"/>
                    <a:ext cx="136782" cy="259910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1" name="Retângulo: Cantos Arredondados 110">
                    <a:extLst>
                      <a:ext uri="{FF2B5EF4-FFF2-40B4-BE49-F238E27FC236}">
                        <a16:creationId xmlns:a16="http://schemas.microsoft.com/office/drawing/2014/main" id="{9D45CABE-D68E-89DE-FB90-8D7905762757}"/>
                      </a:ext>
                    </a:extLst>
                  </p:cNvPr>
                  <p:cNvSpPr/>
                  <p:nvPr/>
                </p:nvSpPr>
                <p:spPr>
                  <a:xfrm>
                    <a:off x="6635881" y="2682121"/>
                    <a:ext cx="445398" cy="335793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801" dirty="0">
                        <a:solidFill>
                          <a:schemeClr val="tx1"/>
                        </a:solidFill>
                      </a:rPr>
                      <a:t>Δ</a:t>
                    </a:r>
                    <a:r>
                      <a:rPr lang="pt-BR" sz="1801" baseline="-25000" dirty="0">
                        <a:solidFill>
                          <a:schemeClr val="tx1"/>
                        </a:solidFill>
                      </a:rPr>
                      <a:t>x</a:t>
                    </a:r>
                  </a:p>
                </p:txBody>
              </p:sp>
              <p:cxnSp>
                <p:nvCxnSpPr>
                  <p:cNvPr id="112" name="Conector de Seta Reta 111">
                    <a:extLst>
                      <a:ext uri="{FF2B5EF4-FFF2-40B4-BE49-F238E27FC236}">
                        <a16:creationId xmlns:a16="http://schemas.microsoft.com/office/drawing/2014/main" id="{E8C16983-BA8E-1B0D-6C73-2A6202F6C462}"/>
                      </a:ext>
                    </a:extLst>
                  </p:cNvPr>
                  <p:cNvCxnSpPr/>
                  <p:nvPr/>
                </p:nvCxnSpPr>
                <p:spPr>
                  <a:xfrm>
                    <a:off x="6257051" y="5643896"/>
                    <a:ext cx="5760000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3" name="Retângulo: Cantos Arredondados 112">
                    <a:extLst>
                      <a:ext uri="{FF2B5EF4-FFF2-40B4-BE49-F238E27FC236}">
                        <a16:creationId xmlns:a16="http://schemas.microsoft.com/office/drawing/2014/main" id="{8820CBEE-EA93-C014-56C0-83DDD0B7A66D}"/>
                      </a:ext>
                    </a:extLst>
                  </p:cNvPr>
                  <p:cNvSpPr/>
                  <p:nvPr/>
                </p:nvSpPr>
                <p:spPr>
                  <a:xfrm>
                    <a:off x="11058726" y="5709156"/>
                    <a:ext cx="988334" cy="234959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401" dirty="0">
                        <a:solidFill>
                          <a:schemeClr val="tx1"/>
                        </a:solidFill>
                      </a:rPr>
                      <a:t>Tempo (t)</a:t>
                    </a:r>
                    <a:endParaRPr lang="pt-BR" sz="1401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14" name="Conector de Seta Reta 113">
                    <a:extLst>
                      <a:ext uri="{FF2B5EF4-FFF2-40B4-BE49-F238E27FC236}">
                        <a16:creationId xmlns:a16="http://schemas.microsoft.com/office/drawing/2014/main" id="{487E06D3-7144-5FEB-8A43-0179561F69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265315" y="2593145"/>
                    <a:ext cx="0" cy="30600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6" name="Retângulo: Cantos Arredondados 105">
                <a:extLst>
                  <a:ext uri="{FF2B5EF4-FFF2-40B4-BE49-F238E27FC236}">
                    <a16:creationId xmlns:a16="http://schemas.microsoft.com/office/drawing/2014/main" id="{CD7C374C-C5E6-6284-546F-ABF20C25D951}"/>
                  </a:ext>
                </a:extLst>
              </p:cNvPr>
              <p:cNvSpPr/>
              <p:nvPr/>
            </p:nvSpPr>
            <p:spPr>
              <a:xfrm>
                <a:off x="5138867" y="3313332"/>
                <a:ext cx="2167115" cy="374762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801" baseline="-25000" dirty="0">
                    <a:solidFill>
                      <a:schemeClr val="tx1"/>
                    </a:solidFill>
                  </a:rPr>
                  <a:t>Gráficos de linhas para cada medida ao longo do tempo </a:t>
                </a:r>
              </a:p>
            </p:txBody>
          </p:sp>
        </p:grpSp>
        <p:cxnSp>
          <p:nvCxnSpPr>
            <p:cNvPr id="101" name="Conector de Seta Reta 100">
              <a:extLst>
                <a:ext uri="{FF2B5EF4-FFF2-40B4-BE49-F238E27FC236}">
                  <a16:creationId xmlns:a16="http://schemas.microsoft.com/office/drawing/2014/main" id="{90AF440C-6939-0F80-FCBA-E2C1D52D54CD}"/>
                </a:ext>
              </a:extLst>
            </p:cNvPr>
            <p:cNvCxnSpPr>
              <a:cxnSpLocks/>
              <a:stCxn id="102" idx="2"/>
            </p:cNvCxnSpPr>
            <p:nvPr/>
          </p:nvCxnSpPr>
          <p:spPr>
            <a:xfrm>
              <a:off x="4043305" y="4806670"/>
              <a:ext cx="136782" cy="25991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tângulo: Cantos Arredondados 101">
              <a:extLst>
                <a:ext uri="{FF2B5EF4-FFF2-40B4-BE49-F238E27FC236}">
                  <a16:creationId xmlns:a16="http://schemas.microsoft.com/office/drawing/2014/main" id="{A3CFCDF5-0430-3E98-16E7-4173A8AA16BD}"/>
                </a:ext>
              </a:extLst>
            </p:cNvPr>
            <p:cNvSpPr/>
            <p:nvPr/>
          </p:nvSpPr>
          <p:spPr>
            <a:xfrm>
              <a:off x="3820606" y="4470877"/>
              <a:ext cx="445398" cy="33579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1" dirty="0">
                  <a:solidFill>
                    <a:schemeClr val="tx1"/>
                  </a:solidFill>
                </a:rPr>
                <a:t>Δ</a:t>
              </a:r>
              <a:r>
                <a:rPr lang="pt-BR" sz="1801" baseline="-25000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03" name="Conector de Seta Reta 102">
              <a:extLst>
                <a:ext uri="{FF2B5EF4-FFF2-40B4-BE49-F238E27FC236}">
                  <a16:creationId xmlns:a16="http://schemas.microsoft.com/office/drawing/2014/main" id="{9C12D47B-F58F-8524-8CFD-8E5DD5D051B7}"/>
                </a:ext>
              </a:extLst>
            </p:cNvPr>
            <p:cNvCxnSpPr>
              <a:cxnSpLocks/>
            </p:cNvCxnSpPr>
            <p:nvPr/>
          </p:nvCxnSpPr>
          <p:spPr>
            <a:xfrm>
              <a:off x="4089400" y="5671100"/>
              <a:ext cx="90687" cy="15502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tângulo: Cantos Arredondados 103">
              <a:extLst>
                <a:ext uri="{FF2B5EF4-FFF2-40B4-BE49-F238E27FC236}">
                  <a16:creationId xmlns:a16="http://schemas.microsoft.com/office/drawing/2014/main" id="{2D7AAD65-BCCD-4311-A3FE-B4516E9E4B21}"/>
                </a:ext>
              </a:extLst>
            </p:cNvPr>
            <p:cNvSpPr/>
            <p:nvPr/>
          </p:nvSpPr>
          <p:spPr>
            <a:xfrm>
              <a:off x="3820606" y="5365229"/>
              <a:ext cx="445398" cy="33579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1" dirty="0">
                  <a:solidFill>
                    <a:schemeClr val="tx1"/>
                  </a:solidFill>
                </a:rPr>
                <a:t>Δ</a:t>
              </a:r>
              <a:r>
                <a:rPr lang="pt-BR" sz="1801" baseline="-25000" dirty="0">
                  <a:solidFill>
                    <a:schemeClr val="tx1"/>
                  </a:solidFill>
                </a:rPr>
                <a:t>x</a:t>
              </a:r>
            </a:p>
          </p:txBody>
        </p:sp>
      </p:grpSp>
      <p:sp>
        <p:nvSpPr>
          <p:cNvPr id="115" name="Retângulo: Cantos Arredondados 114">
            <a:extLst>
              <a:ext uri="{FF2B5EF4-FFF2-40B4-BE49-F238E27FC236}">
                <a16:creationId xmlns:a16="http://schemas.microsoft.com/office/drawing/2014/main" id="{9E4A82A6-06B6-8CA5-4AE2-F2A590350BFA}"/>
              </a:ext>
            </a:extLst>
          </p:cNvPr>
          <p:cNvSpPr/>
          <p:nvPr/>
        </p:nvSpPr>
        <p:spPr>
          <a:xfrm>
            <a:off x="8263302" y="2721102"/>
            <a:ext cx="2635716" cy="363212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000" baseline="-25000" dirty="0">
                <a:solidFill>
                  <a:schemeClr val="tx1"/>
                </a:solidFill>
              </a:rPr>
              <a:t>Técnica de </a:t>
            </a:r>
            <a:r>
              <a:rPr lang="pt-BR" sz="2000" baseline="-25000" dirty="0" err="1">
                <a:solidFill>
                  <a:schemeClr val="tx1"/>
                </a:solidFill>
              </a:rPr>
              <a:t>changepoint</a:t>
            </a:r>
            <a:r>
              <a:rPr lang="pt-BR" sz="2000" baseline="-25000" dirty="0">
                <a:solidFill>
                  <a:schemeClr val="tx1"/>
                </a:solidFill>
              </a:rPr>
              <a:t> </a:t>
            </a:r>
            <a:r>
              <a:rPr lang="pt-BR" sz="2000" baseline="-25000" dirty="0" err="1">
                <a:solidFill>
                  <a:schemeClr val="tx1"/>
                </a:solidFill>
              </a:rPr>
              <a:t>detection</a:t>
            </a:r>
            <a:endParaRPr lang="pt-BR" sz="2000" baseline="-25000" dirty="0">
              <a:solidFill>
                <a:schemeClr val="tx1"/>
              </a:solidFill>
            </a:endParaRPr>
          </a:p>
        </p:txBody>
      </p:sp>
      <p:pic>
        <p:nvPicPr>
          <p:cNvPr id="2" name="Gráfico 1" descr="Seta: reta com preenchimento sólido">
            <a:extLst>
              <a:ext uri="{FF2B5EF4-FFF2-40B4-BE49-F238E27FC236}">
                <a16:creationId xmlns:a16="http://schemas.microsoft.com/office/drawing/2014/main" id="{D3EC9755-0F4E-A65D-336E-043C89BFD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6565284" y="3885699"/>
            <a:ext cx="650227" cy="740565"/>
          </a:xfrm>
          <a:prstGeom prst="rect">
            <a:avLst/>
          </a:prstGeom>
        </p:spPr>
      </p:pic>
      <p:pic>
        <p:nvPicPr>
          <p:cNvPr id="2052" name="Picture 4" descr="Segmentation with unnecessary change point">
            <a:extLst>
              <a:ext uri="{FF2B5EF4-FFF2-40B4-BE49-F238E27FC236}">
                <a16:creationId xmlns:a16="http://schemas.microsoft.com/office/drawing/2014/main" id="{EA8A1EB1-31C3-D0CC-45E9-CA24BCB4C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694" y="3122497"/>
            <a:ext cx="4620933" cy="224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B03A93F-E0F9-D0AC-B719-8F66D0E8D5FE}"/>
              </a:ext>
            </a:extLst>
          </p:cNvPr>
          <p:cNvSpPr txBox="1">
            <a:spLocks/>
          </p:cNvSpPr>
          <p:nvPr/>
        </p:nvSpPr>
        <p:spPr>
          <a:xfrm>
            <a:off x="372533" y="1142690"/>
            <a:ext cx="11442477" cy="522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9EB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F89A3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0C1D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009EB9"/>
                </a:solidFill>
              </a:rPr>
              <a:t>Estratégia de séries temporais</a:t>
            </a:r>
            <a:endParaRPr lang="pt-BR" b="0" dirty="0">
              <a:solidFill>
                <a:srgbClr val="009E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8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E12770-D545-4368-BABE-5B038490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3</a:t>
            </a:fld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0F0AB53-CBE1-F33B-D166-69DEC690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11AA0E-6124-D9D6-AC6F-B98D8787E8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5952"/>
            <a:ext cx="2579421" cy="5158841"/>
          </a:xfrm>
          <a:prstGeom prst="rect">
            <a:avLst/>
          </a:prstGeom>
        </p:spPr>
      </p:pic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03FB626D-7784-BB37-AA4C-90B848644D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6188837"/>
              </p:ext>
            </p:extLst>
          </p:nvPr>
        </p:nvGraphicFramePr>
        <p:xfrm>
          <a:off x="3574724" y="1156038"/>
          <a:ext cx="504255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622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E12770-D545-4368-BABE-5B038490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30</a:t>
            </a:fld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32DF89A-F012-FA27-9953-F825A8BD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</a:t>
            </a:r>
          </a:p>
        </p:txBody>
      </p: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AEC320B5-DAFA-A578-A6B6-50186EAE1FCB}"/>
              </a:ext>
            </a:extLst>
          </p:cNvPr>
          <p:cNvGrpSpPr/>
          <p:nvPr/>
        </p:nvGrpSpPr>
        <p:grpSpPr>
          <a:xfrm>
            <a:off x="2590800" y="1938754"/>
            <a:ext cx="6555595" cy="4012646"/>
            <a:chOff x="2676190" y="3107183"/>
            <a:chExt cx="6555595" cy="4012646"/>
          </a:xfrm>
        </p:grpSpPr>
        <p:grpSp>
          <p:nvGrpSpPr>
            <p:cNvPr id="105" name="Agrupar 104">
              <a:extLst>
                <a:ext uri="{FF2B5EF4-FFF2-40B4-BE49-F238E27FC236}">
                  <a16:creationId xmlns:a16="http://schemas.microsoft.com/office/drawing/2014/main" id="{591F014E-04B2-74B5-E1CD-BC2C1D55BA75}"/>
                </a:ext>
              </a:extLst>
            </p:cNvPr>
            <p:cNvGrpSpPr/>
            <p:nvPr/>
          </p:nvGrpSpPr>
          <p:grpSpPr>
            <a:xfrm>
              <a:off x="2676190" y="3107183"/>
              <a:ext cx="6555595" cy="4012646"/>
              <a:chOff x="5491467" y="1737069"/>
              <a:chExt cx="6555595" cy="4012646"/>
            </a:xfrm>
          </p:grpSpPr>
          <p:pic>
            <p:nvPicPr>
              <p:cNvPr id="107" name="Picture 4">
                <a:extLst>
                  <a:ext uri="{FF2B5EF4-FFF2-40B4-BE49-F238E27FC236}">
                    <a16:creationId xmlns:a16="http://schemas.microsoft.com/office/drawing/2014/main" id="{9996B79A-CE1D-8DB6-72E0-A4C621F94A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65316" y="2389494"/>
                <a:ext cx="5696604" cy="30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8" name="Agrupar 107">
                <a:extLst>
                  <a:ext uri="{FF2B5EF4-FFF2-40B4-BE49-F238E27FC236}">
                    <a16:creationId xmlns:a16="http://schemas.microsoft.com/office/drawing/2014/main" id="{B0FC92A7-94A9-DC03-19AF-E60BA06BE847}"/>
                  </a:ext>
                </a:extLst>
              </p:cNvPr>
              <p:cNvGrpSpPr/>
              <p:nvPr/>
            </p:nvGrpSpPr>
            <p:grpSpPr>
              <a:xfrm>
                <a:off x="5491467" y="1737069"/>
                <a:ext cx="6555595" cy="4012646"/>
                <a:chOff x="5491465" y="1931470"/>
                <a:chExt cx="6555595" cy="4012645"/>
              </a:xfrm>
            </p:grpSpPr>
            <p:sp>
              <p:nvSpPr>
                <p:cNvPr id="109" name="Retângulo: Cantos Arredondados 108">
                  <a:extLst>
                    <a:ext uri="{FF2B5EF4-FFF2-40B4-BE49-F238E27FC236}">
                      <a16:creationId xmlns:a16="http://schemas.microsoft.com/office/drawing/2014/main" id="{ECE4A129-D333-D6BD-0A5D-3901627583D1}"/>
                    </a:ext>
                  </a:extLst>
                </p:cNvPr>
                <p:cNvSpPr/>
                <p:nvPr/>
              </p:nvSpPr>
              <p:spPr>
                <a:xfrm>
                  <a:off x="5491465" y="1931470"/>
                  <a:ext cx="1342749" cy="622774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>
                      <a:solidFill>
                        <a:schemeClr val="tx1"/>
                      </a:solidFill>
                    </a:rPr>
                    <a:t>Valor agregado da diferença entre as matrizes</a:t>
                  </a:r>
                </a:p>
              </p:txBody>
            </p:sp>
            <p:cxnSp>
              <p:nvCxnSpPr>
                <p:cNvPr id="110" name="Conector de Seta Reta 109">
                  <a:extLst>
                    <a:ext uri="{FF2B5EF4-FFF2-40B4-BE49-F238E27FC236}">
                      <a16:creationId xmlns:a16="http://schemas.microsoft.com/office/drawing/2014/main" id="{1CA7B79A-50BD-9617-A225-F38DF413EC98}"/>
                    </a:ext>
                  </a:extLst>
                </p:cNvPr>
                <p:cNvCxnSpPr>
                  <a:cxnSpLocks/>
                  <a:stCxn id="111" idx="2"/>
                </p:cNvCxnSpPr>
                <p:nvPr/>
              </p:nvCxnSpPr>
              <p:spPr>
                <a:xfrm>
                  <a:off x="6858580" y="3017914"/>
                  <a:ext cx="136782" cy="25991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Retângulo: Cantos Arredondados 110">
                  <a:extLst>
                    <a:ext uri="{FF2B5EF4-FFF2-40B4-BE49-F238E27FC236}">
                      <a16:creationId xmlns:a16="http://schemas.microsoft.com/office/drawing/2014/main" id="{9D45CABE-D68E-89DE-FB90-8D7905762757}"/>
                    </a:ext>
                  </a:extLst>
                </p:cNvPr>
                <p:cNvSpPr/>
                <p:nvPr/>
              </p:nvSpPr>
              <p:spPr>
                <a:xfrm>
                  <a:off x="6635881" y="2682121"/>
                  <a:ext cx="445398" cy="33579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801" dirty="0">
                      <a:solidFill>
                        <a:schemeClr val="tx1"/>
                      </a:solidFill>
                    </a:rPr>
                    <a:t>Δ</a:t>
                  </a:r>
                  <a:r>
                    <a:rPr lang="pt-BR" sz="1801" baseline="-25000" dirty="0">
                      <a:solidFill>
                        <a:schemeClr val="tx1"/>
                      </a:solidFill>
                    </a:rPr>
                    <a:t>x</a:t>
                  </a:r>
                </a:p>
              </p:txBody>
            </p:sp>
            <p:cxnSp>
              <p:nvCxnSpPr>
                <p:cNvPr id="112" name="Conector de Seta Reta 111">
                  <a:extLst>
                    <a:ext uri="{FF2B5EF4-FFF2-40B4-BE49-F238E27FC236}">
                      <a16:creationId xmlns:a16="http://schemas.microsoft.com/office/drawing/2014/main" id="{E8C16983-BA8E-1B0D-6C73-2A6202F6C462}"/>
                    </a:ext>
                  </a:extLst>
                </p:cNvPr>
                <p:cNvCxnSpPr/>
                <p:nvPr/>
              </p:nvCxnSpPr>
              <p:spPr>
                <a:xfrm>
                  <a:off x="6257051" y="5643896"/>
                  <a:ext cx="57600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Retângulo: Cantos Arredondados 112">
                  <a:extLst>
                    <a:ext uri="{FF2B5EF4-FFF2-40B4-BE49-F238E27FC236}">
                      <a16:creationId xmlns:a16="http://schemas.microsoft.com/office/drawing/2014/main" id="{8820CBEE-EA93-C014-56C0-83DDD0B7A66D}"/>
                    </a:ext>
                  </a:extLst>
                </p:cNvPr>
                <p:cNvSpPr/>
                <p:nvPr/>
              </p:nvSpPr>
              <p:spPr>
                <a:xfrm>
                  <a:off x="11058726" y="5709156"/>
                  <a:ext cx="988334" cy="234959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1" dirty="0">
                      <a:solidFill>
                        <a:schemeClr val="tx1"/>
                      </a:solidFill>
                    </a:rPr>
                    <a:t>Tempo (t)</a:t>
                  </a:r>
                  <a:endParaRPr lang="pt-BR" sz="1401" baseline="-25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4" name="Conector de Seta Reta 113">
                  <a:extLst>
                    <a:ext uri="{FF2B5EF4-FFF2-40B4-BE49-F238E27FC236}">
                      <a16:creationId xmlns:a16="http://schemas.microsoft.com/office/drawing/2014/main" id="{487E06D3-7144-5FEB-8A43-0179561F69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65315" y="2593145"/>
                  <a:ext cx="0" cy="306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" name="Retângulo: Cantos Arredondados 105">
              <a:extLst>
                <a:ext uri="{FF2B5EF4-FFF2-40B4-BE49-F238E27FC236}">
                  <a16:creationId xmlns:a16="http://schemas.microsoft.com/office/drawing/2014/main" id="{CD7C374C-C5E6-6284-546F-ABF20C25D951}"/>
                </a:ext>
              </a:extLst>
            </p:cNvPr>
            <p:cNvSpPr/>
            <p:nvPr/>
          </p:nvSpPr>
          <p:spPr>
            <a:xfrm>
              <a:off x="5138867" y="3313332"/>
              <a:ext cx="2167115" cy="374762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1" baseline="-25000" dirty="0">
                  <a:solidFill>
                    <a:schemeClr val="tx1"/>
                  </a:solidFill>
                </a:rPr>
                <a:t>Gráficos de linhas para cada medida ao longo do tempo </a:t>
              </a:r>
            </a:p>
          </p:txBody>
        </p:sp>
      </p:grp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90AF440C-6939-0F80-FCBA-E2C1D52D54CD}"/>
              </a:ext>
            </a:extLst>
          </p:cNvPr>
          <p:cNvCxnSpPr>
            <a:cxnSpLocks/>
            <a:stCxn id="102" idx="2"/>
          </p:cNvCxnSpPr>
          <p:nvPr/>
        </p:nvCxnSpPr>
        <p:spPr>
          <a:xfrm>
            <a:off x="3956939" y="3989894"/>
            <a:ext cx="136782" cy="25991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tângulo: Cantos Arredondados 101">
            <a:extLst>
              <a:ext uri="{FF2B5EF4-FFF2-40B4-BE49-F238E27FC236}">
                <a16:creationId xmlns:a16="http://schemas.microsoft.com/office/drawing/2014/main" id="{A3CFCDF5-0430-3E98-16E7-4173A8AA16BD}"/>
              </a:ext>
            </a:extLst>
          </p:cNvPr>
          <p:cNvSpPr/>
          <p:nvPr/>
        </p:nvSpPr>
        <p:spPr>
          <a:xfrm>
            <a:off x="3734240" y="3654101"/>
            <a:ext cx="445398" cy="335793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>
                <a:solidFill>
                  <a:schemeClr val="tx1"/>
                </a:solidFill>
              </a:rPr>
              <a:t>Δ</a:t>
            </a:r>
            <a:r>
              <a:rPr lang="pt-BR" sz="1801" baseline="-250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03" name="Conector de Seta Reta 102">
            <a:extLst>
              <a:ext uri="{FF2B5EF4-FFF2-40B4-BE49-F238E27FC236}">
                <a16:creationId xmlns:a16="http://schemas.microsoft.com/office/drawing/2014/main" id="{9C12D47B-F58F-8524-8CFD-8E5DD5D051B7}"/>
              </a:ext>
            </a:extLst>
          </p:cNvPr>
          <p:cNvCxnSpPr>
            <a:cxnSpLocks/>
          </p:cNvCxnSpPr>
          <p:nvPr/>
        </p:nvCxnSpPr>
        <p:spPr>
          <a:xfrm>
            <a:off x="4003034" y="4854324"/>
            <a:ext cx="90687" cy="15502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: Cantos Arredondados 103">
            <a:extLst>
              <a:ext uri="{FF2B5EF4-FFF2-40B4-BE49-F238E27FC236}">
                <a16:creationId xmlns:a16="http://schemas.microsoft.com/office/drawing/2014/main" id="{2D7AAD65-BCCD-4311-A3FE-B4516E9E4B21}"/>
              </a:ext>
            </a:extLst>
          </p:cNvPr>
          <p:cNvSpPr/>
          <p:nvPr/>
        </p:nvSpPr>
        <p:spPr>
          <a:xfrm>
            <a:off x="3734240" y="4548453"/>
            <a:ext cx="445398" cy="335793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>
                <a:solidFill>
                  <a:schemeClr val="tx1"/>
                </a:solidFill>
              </a:rPr>
              <a:t>Δ</a:t>
            </a:r>
            <a:r>
              <a:rPr lang="pt-BR" sz="1801" baseline="-250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D58018D-4FFD-861C-888E-3EF6887CDE4F}"/>
              </a:ext>
            </a:extLst>
          </p:cNvPr>
          <p:cNvCxnSpPr/>
          <p:nvPr/>
        </p:nvCxnSpPr>
        <p:spPr>
          <a:xfrm>
            <a:off x="3659121" y="3258793"/>
            <a:ext cx="5364000" cy="0"/>
          </a:xfrm>
          <a:prstGeom prst="line">
            <a:avLst/>
          </a:prstGeom>
          <a:ln>
            <a:solidFill>
              <a:srgbClr val="009EB9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65B421D-6EA6-D7C7-6443-7937CA286609}"/>
              </a:ext>
            </a:extLst>
          </p:cNvPr>
          <p:cNvCxnSpPr/>
          <p:nvPr/>
        </p:nvCxnSpPr>
        <p:spPr>
          <a:xfrm>
            <a:off x="3659121" y="4340507"/>
            <a:ext cx="5364000" cy="0"/>
          </a:xfrm>
          <a:prstGeom prst="line">
            <a:avLst/>
          </a:prstGeom>
          <a:ln>
            <a:solidFill>
              <a:srgbClr val="009EB9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F20DA19-5FCC-BDB6-506D-727C4B0D75D7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8991962" y="4106910"/>
            <a:ext cx="559532" cy="233595"/>
          </a:xfrm>
          <a:prstGeom prst="straightConnector1">
            <a:avLst/>
          </a:prstGeom>
          <a:ln w="9525">
            <a:solidFill>
              <a:srgbClr val="009EB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D430881-4D10-8FB1-0D5B-9C78BC4EE098}"/>
              </a:ext>
            </a:extLst>
          </p:cNvPr>
          <p:cNvSpPr/>
          <p:nvPr/>
        </p:nvSpPr>
        <p:spPr>
          <a:xfrm>
            <a:off x="9023121" y="3771117"/>
            <a:ext cx="1056745" cy="335793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009EB9"/>
                </a:solidFill>
              </a:rPr>
              <a:t>Limiar &gt; 20</a:t>
            </a:r>
            <a:endParaRPr lang="pt-BR" sz="1400" baseline="-25000" dirty="0">
              <a:solidFill>
                <a:srgbClr val="009EB9"/>
              </a:solidFill>
            </a:endParaRP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BEC5B2F-4EBF-2B91-A78C-C1443D8D83FB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9023121" y="3029361"/>
            <a:ext cx="559532" cy="233595"/>
          </a:xfrm>
          <a:prstGeom prst="straightConnector1">
            <a:avLst/>
          </a:prstGeom>
          <a:ln w="9525">
            <a:solidFill>
              <a:srgbClr val="009EB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E9340A71-D6CE-5785-463E-760344F4E0D6}"/>
              </a:ext>
            </a:extLst>
          </p:cNvPr>
          <p:cNvSpPr/>
          <p:nvPr/>
        </p:nvSpPr>
        <p:spPr>
          <a:xfrm>
            <a:off x="9054280" y="2693568"/>
            <a:ext cx="1056745" cy="335793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009EB9"/>
                </a:solidFill>
              </a:rPr>
              <a:t>Limiar &gt; 20</a:t>
            </a:r>
            <a:endParaRPr lang="pt-BR" sz="1400" baseline="-25000" dirty="0">
              <a:solidFill>
                <a:srgbClr val="009EB9"/>
              </a:solidFill>
            </a:endParaRP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B6C61440-0BF0-EA85-044A-37FF900BDBF3}"/>
              </a:ext>
            </a:extLst>
          </p:cNvPr>
          <p:cNvCxnSpPr>
            <a:cxnSpLocks/>
          </p:cNvCxnSpPr>
          <p:nvPr/>
        </p:nvCxnSpPr>
        <p:spPr>
          <a:xfrm>
            <a:off x="4139506" y="2641279"/>
            <a:ext cx="0" cy="82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1E051F5E-0EFE-C974-1DDB-12E8E31197CF}"/>
              </a:ext>
            </a:extLst>
          </p:cNvPr>
          <p:cNvCxnSpPr>
            <a:cxnSpLocks/>
          </p:cNvCxnSpPr>
          <p:nvPr/>
        </p:nvCxnSpPr>
        <p:spPr>
          <a:xfrm>
            <a:off x="4703321" y="2641279"/>
            <a:ext cx="0" cy="82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7257BBDD-9244-F536-9102-D77A372DEDFD}"/>
              </a:ext>
            </a:extLst>
          </p:cNvPr>
          <p:cNvCxnSpPr>
            <a:cxnSpLocks/>
          </p:cNvCxnSpPr>
          <p:nvPr/>
        </p:nvCxnSpPr>
        <p:spPr>
          <a:xfrm>
            <a:off x="5203383" y="2641279"/>
            <a:ext cx="0" cy="82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87A18BFB-1015-DA29-EC47-931E56CF33AD}"/>
              </a:ext>
            </a:extLst>
          </p:cNvPr>
          <p:cNvCxnSpPr>
            <a:cxnSpLocks/>
          </p:cNvCxnSpPr>
          <p:nvPr/>
        </p:nvCxnSpPr>
        <p:spPr>
          <a:xfrm>
            <a:off x="5798696" y="2641279"/>
            <a:ext cx="0" cy="82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2078FDF6-9B58-4070-0BA0-93C9AE1A1FCF}"/>
              </a:ext>
            </a:extLst>
          </p:cNvPr>
          <p:cNvCxnSpPr>
            <a:cxnSpLocks/>
          </p:cNvCxnSpPr>
          <p:nvPr/>
        </p:nvCxnSpPr>
        <p:spPr>
          <a:xfrm>
            <a:off x="6246371" y="2641279"/>
            <a:ext cx="0" cy="82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B8B3250-CE39-3E11-D126-4AB7469A0D40}"/>
              </a:ext>
            </a:extLst>
          </p:cNvPr>
          <p:cNvCxnSpPr>
            <a:cxnSpLocks/>
          </p:cNvCxnSpPr>
          <p:nvPr/>
        </p:nvCxnSpPr>
        <p:spPr>
          <a:xfrm>
            <a:off x="6841684" y="2641279"/>
            <a:ext cx="0" cy="82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2DA18EBA-5837-C1AE-5BAE-C30B7C0FA85E}"/>
              </a:ext>
            </a:extLst>
          </p:cNvPr>
          <p:cNvCxnSpPr>
            <a:cxnSpLocks/>
          </p:cNvCxnSpPr>
          <p:nvPr/>
        </p:nvCxnSpPr>
        <p:spPr>
          <a:xfrm>
            <a:off x="7341746" y="2641279"/>
            <a:ext cx="0" cy="82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E9A12924-0F49-47A9-A8FF-704A4C536E0C}"/>
              </a:ext>
            </a:extLst>
          </p:cNvPr>
          <p:cNvCxnSpPr>
            <a:cxnSpLocks/>
          </p:cNvCxnSpPr>
          <p:nvPr/>
        </p:nvCxnSpPr>
        <p:spPr>
          <a:xfrm>
            <a:off x="7922771" y="2641279"/>
            <a:ext cx="0" cy="82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B626F9A7-74DF-2E0E-6793-3C8B97EB689A}"/>
              </a:ext>
            </a:extLst>
          </p:cNvPr>
          <p:cNvCxnSpPr>
            <a:cxnSpLocks/>
          </p:cNvCxnSpPr>
          <p:nvPr/>
        </p:nvCxnSpPr>
        <p:spPr>
          <a:xfrm>
            <a:off x="8437121" y="2641279"/>
            <a:ext cx="0" cy="82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9DA3CBDB-308C-1E48-1FF0-701159008145}"/>
              </a:ext>
            </a:extLst>
          </p:cNvPr>
          <p:cNvCxnSpPr>
            <a:cxnSpLocks/>
          </p:cNvCxnSpPr>
          <p:nvPr/>
        </p:nvCxnSpPr>
        <p:spPr>
          <a:xfrm>
            <a:off x="4079181" y="3641401"/>
            <a:ext cx="0" cy="82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9691BE4C-F449-F94D-DF62-87D33FDBFC67}"/>
              </a:ext>
            </a:extLst>
          </p:cNvPr>
          <p:cNvCxnSpPr>
            <a:cxnSpLocks/>
          </p:cNvCxnSpPr>
          <p:nvPr/>
        </p:nvCxnSpPr>
        <p:spPr>
          <a:xfrm>
            <a:off x="4823971" y="3641401"/>
            <a:ext cx="0" cy="82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C5C24755-4B7A-FC4B-B8B8-F41AA559AD67}"/>
              </a:ext>
            </a:extLst>
          </p:cNvPr>
          <p:cNvCxnSpPr>
            <a:cxnSpLocks/>
          </p:cNvCxnSpPr>
          <p:nvPr/>
        </p:nvCxnSpPr>
        <p:spPr>
          <a:xfrm>
            <a:off x="5152583" y="3641401"/>
            <a:ext cx="0" cy="82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4579047F-4BE1-94B5-D604-A87856423E54}"/>
              </a:ext>
            </a:extLst>
          </p:cNvPr>
          <p:cNvCxnSpPr>
            <a:cxnSpLocks/>
          </p:cNvCxnSpPr>
          <p:nvPr/>
        </p:nvCxnSpPr>
        <p:spPr>
          <a:xfrm>
            <a:off x="5893946" y="3641401"/>
            <a:ext cx="0" cy="82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C9BB4DF6-8181-7B2A-520F-0586BBF2AF7D}"/>
              </a:ext>
            </a:extLst>
          </p:cNvPr>
          <p:cNvCxnSpPr>
            <a:cxnSpLocks/>
          </p:cNvCxnSpPr>
          <p:nvPr/>
        </p:nvCxnSpPr>
        <p:spPr>
          <a:xfrm>
            <a:off x="6186046" y="3641401"/>
            <a:ext cx="0" cy="82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DE586EF5-4DB8-33C7-9989-6997ADB0F5F9}"/>
              </a:ext>
            </a:extLst>
          </p:cNvPr>
          <p:cNvCxnSpPr>
            <a:cxnSpLocks/>
          </p:cNvCxnSpPr>
          <p:nvPr/>
        </p:nvCxnSpPr>
        <p:spPr>
          <a:xfrm>
            <a:off x="6943284" y="3641401"/>
            <a:ext cx="0" cy="82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88443F0D-7FE5-5015-F782-A4F35C1DD7B6}"/>
              </a:ext>
            </a:extLst>
          </p:cNvPr>
          <p:cNvCxnSpPr>
            <a:cxnSpLocks/>
          </p:cNvCxnSpPr>
          <p:nvPr/>
        </p:nvCxnSpPr>
        <p:spPr>
          <a:xfrm>
            <a:off x="7262371" y="3641401"/>
            <a:ext cx="0" cy="82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CE5E00A1-BCA9-9810-7A73-8E12903C28C2}"/>
              </a:ext>
            </a:extLst>
          </p:cNvPr>
          <p:cNvCxnSpPr>
            <a:cxnSpLocks/>
          </p:cNvCxnSpPr>
          <p:nvPr/>
        </p:nvCxnSpPr>
        <p:spPr>
          <a:xfrm>
            <a:off x="8030721" y="3641401"/>
            <a:ext cx="0" cy="82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E573B7E7-E75F-F85B-3F1E-C82C9EF9CBA4}"/>
              </a:ext>
            </a:extLst>
          </p:cNvPr>
          <p:cNvCxnSpPr>
            <a:cxnSpLocks/>
          </p:cNvCxnSpPr>
          <p:nvPr/>
        </p:nvCxnSpPr>
        <p:spPr>
          <a:xfrm>
            <a:off x="8345046" y="3641401"/>
            <a:ext cx="0" cy="82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BA491BA8-9214-B381-9AE5-3BF6F4E620E2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8437121" y="2310961"/>
            <a:ext cx="275986" cy="35061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10A21DCD-0E19-396C-7E83-8841DC90EB95}"/>
              </a:ext>
            </a:extLst>
          </p:cNvPr>
          <p:cNvSpPr/>
          <p:nvPr/>
        </p:nvSpPr>
        <p:spPr>
          <a:xfrm>
            <a:off x="7774213" y="1975168"/>
            <a:ext cx="1877787" cy="335793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Detecção de mudança</a:t>
            </a:r>
            <a:endParaRPr lang="pt-BR" sz="1400" baseline="-25000" dirty="0">
              <a:solidFill>
                <a:srgbClr val="FF0000"/>
              </a:solidFill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4701B0D9-E473-B9A5-1B5F-F5BF758AB73E}"/>
              </a:ext>
            </a:extLst>
          </p:cNvPr>
          <p:cNvSpPr txBox="1">
            <a:spLocks/>
          </p:cNvSpPr>
          <p:nvPr/>
        </p:nvSpPr>
        <p:spPr>
          <a:xfrm>
            <a:off x="372533" y="1142690"/>
            <a:ext cx="11442477" cy="522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9EB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F89A3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0C1D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009EB9"/>
                </a:solidFill>
              </a:rPr>
              <a:t>Estratégia de limiar (</a:t>
            </a:r>
            <a:r>
              <a:rPr lang="pt-BR" dirty="0" err="1">
                <a:solidFill>
                  <a:srgbClr val="009EB9"/>
                </a:solidFill>
              </a:rPr>
              <a:t>threshold</a:t>
            </a:r>
            <a:r>
              <a:rPr lang="pt-BR" dirty="0">
                <a:solidFill>
                  <a:srgbClr val="009EB9"/>
                </a:solidFill>
              </a:rPr>
              <a:t>)</a:t>
            </a:r>
            <a:endParaRPr lang="pt-BR" b="0" dirty="0">
              <a:solidFill>
                <a:srgbClr val="009E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172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E12770-D545-4368-BABE-5B038490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31</a:t>
            </a:fld>
            <a:endParaRPr 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32DF89A-F012-FA27-9953-F825A8BD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194D8382-8B9C-0F20-B7A3-406A2270013C}"/>
              </a:ext>
            </a:extLst>
          </p:cNvPr>
          <p:cNvSpPr/>
          <p:nvPr/>
        </p:nvSpPr>
        <p:spPr>
          <a:xfrm>
            <a:off x="595940" y="1710812"/>
            <a:ext cx="3185910" cy="245875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2400" baseline="-25000" dirty="0">
                <a:solidFill>
                  <a:schemeClr val="tx1"/>
                </a:solidFill>
              </a:rPr>
              <a:t>Comparação temporal entre janelas</a:t>
            </a: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BB579840-423F-EC43-ABFC-73B838172AE9}"/>
              </a:ext>
            </a:extLst>
          </p:cNvPr>
          <p:cNvGrpSpPr/>
          <p:nvPr/>
        </p:nvGrpSpPr>
        <p:grpSpPr>
          <a:xfrm>
            <a:off x="299331" y="2131921"/>
            <a:ext cx="3610312" cy="2762053"/>
            <a:chOff x="184502" y="2747814"/>
            <a:chExt cx="3610312" cy="2762053"/>
          </a:xfrm>
        </p:grpSpPr>
        <p:grpSp>
          <p:nvGrpSpPr>
            <p:cNvPr id="95" name="Agrupar 94">
              <a:extLst>
                <a:ext uri="{FF2B5EF4-FFF2-40B4-BE49-F238E27FC236}">
                  <a16:creationId xmlns:a16="http://schemas.microsoft.com/office/drawing/2014/main" id="{10D359CB-E815-6C66-BDC6-5C47F00966CE}"/>
                </a:ext>
              </a:extLst>
            </p:cNvPr>
            <p:cNvGrpSpPr/>
            <p:nvPr/>
          </p:nvGrpSpPr>
          <p:grpSpPr>
            <a:xfrm>
              <a:off x="739479" y="2747814"/>
              <a:ext cx="914400" cy="941645"/>
              <a:chOff x="6661490" y="2391566"/>
              <a:chExt cx="914400" cy="941645"/>
            </a:xfrm>
          </p:grpSpPr>
          <p:pic>
            <p:nvPicPr>
              <p:cNvPr id="129" name="Gráfico 128" descr="Tabela estrutura de tópicos">
                <a:extLst>
                  <a:ext uri="{FF2B5EF4-FFF2-40B4-BE49-F238E27FC236}">
                    <a16:creationId xmlns:a16="http://schemas.microsoft.com/office/drawing/2014/main" id="{BAC25D25-4DC0-B6D2-3CA8-388334E93D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661490" y="241881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30" name="Retângulo: Cantos Arredondados 129">
                <a:extLst>
                  <a:ext uri="{FF2B5EF4-FFF2-40B4-BE49-F238E27FC236}">
                    <a16:creationId xmlns:a16="http://schemas.microsoft.com/office/drawing/2014/main" id="{47AD8D3D-0728-661B-CAF2-8E9471D2C2C7}"/>
                  </a:ext>
                </a:extLst>
              </p:cNvPr>
              <p:cNvSpPr/>
              <p:nvPr/>
            </p:nvSpPr>
            <p:spPr>
              <a:xfrm>
                <a:off x="6904347" y="2391566"/>
                <a:ext cx="428191" cy="243355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1" dirty="0">
                    <a:solidFill>
                      <a:schemeClr val="tx1"/>
                    </a:solidFill>
                  </a:rPr>
                  <a:t>M</a:t>
                </a:r>
                <a:r>
                  <a:rPr lang="pt-BR" sz="1401" baseline="-2500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</p:grpSp>
        <p:grpSp>
          <p:nvGrpSpPr>
            <p:cNvPr id="96" name="Agrupar 95">
              <a:extLst>
                <a:ext uri="{FF2B5EF4-FFF2-40B4-BE49-F238E27FC236}">
                  <a16:creationId xmlns:a16="http://schemas.microsoft.com/office/drawing/2014/main" id="{5EE03826-6C8C-FFB3-A383-16FF3205A090}"/>
                </a:ext>
              </a:extLst>
            </p:cNvPr>
            <p:cNvGrpSpPr/>
            <p:nvPr/>
          </p:nvGrpSpPr>
          <p:grpSpPr>
            <a:xfrm>
              <a:off x="1826911" y="2747814"/>
              <a:ext cx="914400" cy="941645"/>
              <a:chOff x="8634157" y="1617800"/>
              <a:chExt cx="914400" cy="941645"/>
            </a:xfrm>
          </p:grpSpPr>
          <p:pic>
            <p:nvPicPr>
              <p:cNvPr id="127" name="Gráfico 126" descr="Tabela estrutura de tópicos">
                <a:extLst>
                  <a:ext uri="{FF2B5EF4-FFF2-40B4-BE49-F238E27FC236}">
                    <a16:creationId xmlns:a16="http://schemas.microsoft.com/office/drawing/2014/main" id="{94FEBBC8-E2DD-096D-D09F-5D59BE6BE0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634157" y="164504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id="{0B32AF4D-603F-A9AD-E88E-E9224769477A}"/>
                  </a:ext>
                </a:extLst>
              </p:cNvPr>
              <p:cNvSpPr/>
              <p:nvPr/>
            </p:nvSpPr>
            <p:spPr>
              <a:xfrm>
                <a:off x="8877261" y="1617800"/>
                <a:ext cx="428191" cy="243355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1" dirty="0">
                    <a:solidFill>
                      <a:schemeClr val="tx1"/>
                    </a:solidFill>
                  </a:rPr>
                  <a:t>M</a:t>
                </a:r>
                <a:r>
                  <a:rPr lang="pt-BR" sz="1401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97" name="Agrupar 96">
              <a:extLst>
                <a:ext uri="{FF2B5EF4-FFF2-40B4-BE49-F238E27FC236}">
                  <a16:creationId xmlns:a16="http://schemas.microsoft.com/office/drawing/2014/main" id="{70E6F4DC-FAED-8BFD-B8C5-4E08E37D958E}"/>
                </a:ext>
              </a:extLst>
            </p:cNvPr>
            <p:cNvGrpSpPr/>
            <p:nvPr/>
          </p:nvGrpSpPr>
          <p:grpSpPr>
            <a:xfrm>
              <a:off x="1826911" y="3470574"/>
              <a:ext cx="914400" cy="947069"/>
              <a:chOff x="7154336" y="2516643"/>
              <a:chExt cx="914400" cy="947069"/>
            </a:xfrm>
          </p:grpSpPr>
          <p:pic>
            <p:nvPicPr>
              <p:cNvPr id="125" name="Gráfico 124" descr="Tabela estrutura de tópicos">
                <a:extLst>
                  <a:ext uri="{FF2B5EF4-FFF2-40B4-BE49-F238E27FC236}">
                    <a16:creationId xmlns:a16="http://schemas.microsoft.com/office/drawing/2014/main" id="{98C5AA42-2A5D-4340-3972-EA2A4415C5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154336" y="254931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26" name="Retângulo: Cantos Arredondados 125">
                <a:extLst>
                  <a:ext uri="{FF2B5EF4-FFF2-40B4-BE49-F238E27FC236}">
                    <a16:creationId xmlns:a16="http://schemas.microsoft.com/office/drawing/2014/main" id="{0FEEA90E-F566-E929-AF6F-29D88BFF141C}"/>
                  </a:ext>
                </a:extLst>
              </p:cNvPr>
              <p:cNvSpPr/>
              <p:nvPr/>
            </p:nvSpPr>
            <p:spPr>
              <a:xfrm>
                <a:off x="7389820" y="2516643"/>
                <a:ext cx="428191" cy="243355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1" dirty="0">
                    <a:solidFill>
                      <a:schemeClr val="tx1"/>
                    </a:solidFill>
                  </a:rPr>
                  <a:t>M</a:t>
                </a:r>
                <a:r>
                  <a:rPr lang="pt-BR" sz="1401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98" name="Agrupar 97">
              <a:extLst>
                <a:ext uri="{FF2B5EF4-FFF2-40B4-BE49-F238E27FC236}">
                  <a16:creationId xmlns:a16="http://schemas.microsoft.com/office/drawing/2014/main" id="{BA98CA41-ADF6-CAF6-08A1-492D50FD920F}"/>
                </a:ext>
              </a:extLst>
            </p:cNvPr>
            <p:cNvGrpSpPr/>
            <p:nvPr/>
          </p:nvGrpSpPr>
          <p:grpSpPr>
            <a:xfrm>
              <a:off x="739479" y="3470574"/>
              <a:ext cx="914400" cy="947069"/>
              <a:chOff x="6661490" y="2391566"/>
              <a:chExt cx="914400" cy="947069"/>
            </a:xfrm>
          </p:grpSpPr>
          <p:pic>
            <p:nvPicPr>
              <p:cNvPr id="123" name="Gráfico 122" descr="Tabela estrutura de tópicos">
                <a:extLst>
                  <a:ext uri="{FF2B5EF4-FFF2-40B4-BE49-F238E27FC236}">
                    <a16:creationId xmlns:a16="http://schemas.microsoft.com/office/drawing/2014/main" id="{A5893CB5-3434-B563-1E36-570DDEC52D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661490" y="242423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24" name="Retângulo: Cantos Arredondados 123">
                <a:extLst>
                  <a:ext uri="{FF2B5EF4-FFF2-40B4-BE49-F238E27FC236}">
                    <a16:creationId xmlns:a16="http://schemas.microsoft.com/office/drawing/2014/main" id="{431E058D-1AE2-0FB8-65BF-DD1F0CBF1540}"/>
                  </a:ext>
                </a:extLst>
              </p:cNvPr>
              <p:cNvSpPr/>
              <p:nvPr/>
            </p:nvSpPr>
            <p:spPr>
              <a:xfrm>
                <a:off x="6904347" y="2391566"/>
                <a:ext cx="428191" cy="243355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1" dirty="0">
                    <a:solidFill>
                      <a:schemeClr val="tx1"/>
                    </a:solidFill>
                  </a:rPr>
                  <a:t>M</a:t>
                </a:r>
                <a:r>
                  <a:rPr lang="pt-BR" sz="1401" baseline="-2500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</p:grpSp>
        <p:cxnSp>
          <p:nvCxnSpPr>
            <p:cNvPr id="100" name="Conector de Seta Reta 99">
              <a:extLst>
                <a:ext uri="{FF2B5EF4-FFF2-40B4-BE49-F238E27FC236}">
                  <a16:creationId xmlns:a16="http://schemas.microsoft.com/office/drawing/2014/main" id="{35122F27-61CC-786C-903D-F3B37C823589}"/>
                </a:ext>
              </a:extLst>
            </p:cNvPr>
            <p:cNvCxnSpPr>
              <a:cxnSpLocks/>
            </p:cNvCxnSpPr>
            <p:nvPr/>
          </p:nvCxnSpPr>
          <p:spPr>
            <a:xfrm>
              <a:off x="660510" y="2791489"/>
              <a:ext cx="0" cy="24840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1" name="Agrupar 100">
              <a:extLst>
                <a:ext uri="{FF2B5EF4-FFF2-40B4-BE49-F238E27FC236}">
                  <a16:creationId xmlns:a16="http://schemas.microsoft.com/office/drawing/2014/main" id="{76B415DB-9813-F0C3-547E-A10FB1EDE196}"/>
                </a:ext>
              </a:extLst>
            </p:cNvPr>
            <p:cNvGrpSpPr/>
            <p:nvPr/>
          </p:nvGrpSpPr>
          <p:grpSpPr>
            <a:xfrm>
              <a:off x="1826911" y="4496820"/>
              <a:ext cx="914400" cy="953340"/>
              <a:chOff x="7154336" y="2519425"/>
              <a:chExt cx="914400" cy="953340"/>
            </a:xfrm>
          </p:grpSpPr>
          <p:pic>
            <p:nvPicPr>
              <p:cNvPr id="121" name="Gráfico 120" descr="Tabela estrutura de tópicos">
                <a:extLst>
                  <a:ext uri="{FF2B5EF4-FFF2-40B4-BE49-F238E27FC236}">
                    <a16:creationId xmlns:a16="http://schemas.microsoft.com/office/drawing/2014/main" id="{0A0CCF03-A444-9BDA-693D-D0758FE334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154336" y="255836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id="{F9BD4F47-F216-4A98-89B2-BEF75D956AD2}"/>
                  </a:ext>
                </a:extLst>
              </p:cNvPr>
              <p:cNvSpPr/>
              <p:nvPr/>
            </p:nvSpPr>
            <p:spPr>
              <a:xfrm>
                <a:off x="7397440" y="2519425"/>
                <a:ext cx="428191" cy="243355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1" dirty="0">
                    <a:solidFill>
                      <a:schemeClr val="tx1"/>
                    </a:solidFill>
                  </a:rPr>
                  <a:t>M</a:t>
                </a:r>
                <a:r>
                  <a:rPr lang="pt-BR" sz="1401" baseline="-25000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</p:grpSp>
        <p:grpSp>
          <p:nvGrpSpPr>
            <p:cNvPr id="102" name="Agrupar 101">
              <a:extLst>
                <a:ext uri="{FF2B5EF4-FFF2-40B4-BE49-F238E27FC236}">
                  <a16:creationId xmlns:a16="http://schemas.microsoft.com/office/drawing/2014/main" id="{056DECEB-DE1F-AE67-825E-597EF92ABD55}"/>
                </a:ext>
              </a:extLst>
            </p:cNvPr>
            <p:cNvGrpSpPr/>
            <p:nvPr/>
          </p:nvGrpSpPr>
          <p:grpSpPr>
            <a:xfrm>
              <a:off x="739479" y="4496820"/>
              <a:ext cx="914400" cy="953340"/>
              <a:chOff x="6661490" y="2386728"/>
              <a:chExt cx="914400" cy="953340"/>
            </a:xfrm>
          </p:grpSpPr>
          <p:pic>
            <p:nvPicPr>
              <p:cNvPr id="119" name="Gráfico 118" descr="Tabela estrutura de tópicos">
                <a:extLst>
                  <a:ext uri="{FF2B5EF4-FFF2-40B4-BE49-F238E27FC236}">
                    <a16:creationId xmlns:a16="http://schemas.microsoft.com/office/drawing/2014/main" id="{D3C7C74D-3855-06E0-3CC8-2CF23945D5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661490" y="242566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20" name="Retângulo: Cantos Arredondados 119">
                <a:extLst>
                  <a:ext uri="{FF2B5EF4-FFF2-40B4-BE49-F238E27FC236}">
                    <a16:creationId xmlns:a16="http://schemas.microsoft.com/office/drawing/2014/main" id="{381A217C-7FEA-AD90-0B24-FF92E63A3CAC}"/>
                  </a:ext>
                </a:extLst>
              </p:cNvPr>
              <p:cNvSpPr/>
              <p:nvPr/>
            </p:nvSpPr>
            <p:spPr>
              <a:xfrm>
                <a:off x="6919587" y="2386728"/>
                <a:ext cx="428191" cy="243355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1" dirty="0">
                    <a:solidFill>
                      <a:schemeClr val="tx1"/>
                    </a:solidFill>
                  </a:rPr>
                  <a:t>M</a:t>
                </a:r>
                <a:r>
                  <a:rPr lang="pt-BR" sz="1401" baseline="-2500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</p:grpSp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id="{008B844E-3F1C-3E53-DE4D-320EB97E63F5}"/>
                </a:ext>
              </a:extLst>
            </p:cNvPr>
            <p:cNvSpPr/>
            <p:nvPr/>
          </p:nvSpPr>
          <p:spPr>
            <a:xfrm rot="5400000">
              <a:off x="2059111" y="4229867"/>
              <a:ext cx="428188" cy="234959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401" dirty="0">
                  <a:solidFill>
                    <a:schemeClr val="tx1"/>
                  </a:solidFill>
                </a:rPr>
                <a:t>...</a:t>
              </a:r>
              <a:endParaRPr lang="pt-BR" sz="1401" baseline="-25000" dirty="0">
                <a:solidFill>
                  <a:schemeClr val="tx1"/>
                </a:solidFill>
              </a:endParaRPr>
            </a:p>
          </p:txBody>
        </p:sp>
        <p:pic>
          <p:nvPicPr>
            <p:cNvPr id="108" name="Gráfico 107" descr="Pausar com preenchimento sólido">
              <a:extLst>
                <a:ext uri="{FF2B5EF4-FFF2-40B4-BE49-F238E27FC236}">
                  <a16:creationId xmlns:a16="http://schemas.microsoft.com/office/drawing/2014/main" id="{298488A7-B209-7F73-E543-22AEFDCEC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2707141" y="3110071"/>
              <a:ext cx="259821" cy="259821"/>
            </a:xfrm>
            <a:prstGeom prst="rect">
              <a:avLst/>
            </a:prstGeom>
          </p:spPr>
        </p:pic>
        <p:pic>
          <p:nvPicPr>
            <p:cNvPr id="109" name="Gráfico 108" descr="Pausar com preenchimento sólido">
              <a:extLst>
                <a:ext uri="{FF2B5EF4-FFF2-40B4-BE49-F238E27FC236}">
                  <a16:creationId xmlns:a16="http://schemas.microsoft.com/office/drawing/2014/main" id="{E7C5AE85-80FA-0B59-9F52-CFE82691B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2707141" y="3815297"/>
              <a:ext cx="259821" cy="259821"/>
            </a:xfrm>
            <a:prstGeom prst="rect">
              <a:avLst/>
            </a:prstGeom>
          </p:spPr>
        </p:pic>
        <p:pic>
          <p:nvPicPr>
            <p:cNvPr id="110" name="Gráfico 109" descr="Pausar com preenchimento sólido">
              <a:extLst>
                <a:ext uri="{FF2B5EF4-FFF2-40B4-BE49-F238E27FC236}">
                  <a16:creationId xmlns:a16="http://schemas.microsoft.com/office/drawing/2014/main" id="{43FA7340-717D-6725-A6E3-ECFAD256D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2707141" y="4838760"/>
              <a:ext cx="259821" cy="259821"/>
            </a:xfrm>
            <a:prstGeom prst="rect">
              <a:avLst/>
            </a:prstGeom>
          </p:spPr>
        </p:pic>
        <p:sp>
          <p:nvSpPr>
            <p:cNvPr id="113" name="Retângulo: Cantos Arredondados 112">
              <a:extLst>
                <a:ext uri="{FF2B5EF4-FFF2-40B4-BE49-F238E27FC236}">
                  <a16:creationId xmlns:a16="http://schemas.microsoft.com/office/drawing/2014/main" id="{79A509C2-2122-989D-3A93-1139C0BDBA2A}"/>
                </a:ext>
              </a:extLst>
            </p:cNvPr>
            <p:cNvSpPr/>
            <p:nvPr/>
          </p:nvSpPr>
          <p:spPr>
            <a:xfrm rot="5400000">
              <a:off x="3206893" y="4229867"/>
              <a:ext cx="428188" cy="234959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401" dirty="0">
                  <a:solidFill>
                    <a:schemeClr val="tx1"/>
                  </a:solidFill>
                </a:rPr>
                <a:t>...</a:t>
              </a:r>
              <a:endParaRPr lang="pt-BR" sz="140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4" name="Retângulo: Cantos Arredondados 113">
              <a:extLst>
                <a:ext uri="{FF2B5EF4-FFF2-40B4-BE49-F238E27FC236}">
                  <a16:creationId xmlns:a16="http://schemas.microsoft.com/office/drawing/2014/main" id="{00539E56-5149-692F-558C-A14D63A974BB}"/>
                </a:ext>
              </a:extLst>
            </p:cNvPr>
            <p:cNvSpPr/>
            <p:nvPr/>
          </p:nvSpPr>
          <p:spPr>
            <a:xfrm rot="5400000">
              <a:off x="982336" y="4229867"/>
              <a:ext cx="428188" cy="234959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401" dirty="0">
                  <a:solidFill>
                    <a:schemeClr val="tx1"/>
                  </a:solidFill>
                </a:rPr>
                <a:t>...</a:t>
              </a:r>
              <a:endParaRPr lang="pt-BR" sz="140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8" name="Retângulo: Cantos Arredondados 117">
              <a:extLst>
                <a:ext uri="{FF2B5EF4-FFF2-40B4-BE49-F238E27FC236}">
                  <a16:creationId xmlns:a16="http://schemas.microsoft.com/office/drawing/2014/main" id="{2385B91C-1F1C-9D02-6D05-E8AAA86511FE}"/>
                </a:ext>
              </a:extLst>
            </p:cNvPr>
            <p:cNvSpPr/>
            <p:nvPr/>
          </p:nvSpPr>
          <p:spPr>
            <a:xfrm>
              <a:off x="184502" y="5274908"/>
              <a:ext cx="988334" cy="234959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1" dirty="0">
                  <a:solidFill>
                    <a:schemeClr val="tx1"/>
                  </a:solidFill>
                </a:rPr>
                <a:t>Tempo (t)</a:t>
              </a:r>
              <a:endParaRPr lang="pt-BR" sz="140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6" name="Retângulo 135">
              <a:extLst>
                <a:ext uri="{FF2B5EF4-FFF2-40B4-BE49-F238E27FC236}">
                  <a16:creationId xmlns:a16="http://schemas.microsoft.com/office/drawing/2014/main" id="{15B36178-E087-54FE-F1CA-9EB7C209FBD5}"/>
                </a:ext>
              </a:extLst>
            </p:cNvPr>
            <p:cNvSpPr/>
            <p:nvPr/>
          </p:nvSpPr>
          <p:spPr>
            <a:xfrm>
              <a:off x="3548630" y="3152972"/>
              <a:ext cx="228600" cy="1536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200" dirty="0">
                  <a:solidFill>
                    <a:sysClr val="windowText" lastClr="000000"/>
                  </a:solidFill>
                </a:rPr>
                <a:t>α</a:t>
              </a:r>
              <a:endParaRPr lang="pt-BR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7" name="Retângulo 136">
              <a:extLst>
                <a:ext uri="{FF2B5EF4-FFF2-40B4-BE49-F238E27FC236}">
                  <a16:creationId xmlns:a16="http://schemas.microsoft.com/office/drawing/2014/main" id="{A1477929-8731-B23A-EE9A-240EF91CB400}"/>
                </a:ext>
              </a:extLst>
            </p:cNvPr>
            <p:cNvSpPr/>
            <p:nvPr/>
          </p:nvSpPr>
          <p:spPr>
            <a:xfrm>
              <a:off x="3321274" y="3152972"/>
              <a:ext cx="228600" cy="1536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200" dirty="0">
                  <a:solidFill>
                    <a:sysClr val="windowText" lastClr="000000"/>
                  </a:solidFill>
                </a:rPr>
                <a:t>α</a:t>
              </a:r>
              <a:endParaRPr lang="pt-BR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8" name="Retângulo 137">
              <a:extLst>
                <a:ext uri="{FF2B5EF4-FFF2-40B4-BE49-F238E27FC236}">
                  <a16:creationId xmlns:a16="http://schemas.microsoft.com/office/drawing/2014/main" id="{9A2E2B57-76D3-DD89-E803-BCB85F694ED9}"/>
                </a:ext>
              </a:extLst>
            </p:cNvPr>
            <p:cNvSpPr/>
            <p:nvPr/>
          </p:nvSpPr>
          <p:spPr>
            <a:xfrm>
              <a:off x="3092674" y="3152972"/>
              <a:ext cx="228600" cy="1536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200" dirty="0">
                  <a:solidFill>
                    <a:sysClr val="windowText" lastClr="000000"/>
                  </a:solidFill>
                </a:rPr>
                <a:t>α</a:t>
              </a:r>
              <a:endParaRPr lang="pt-BR" sz="1200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CaixaDeTexto 138">
                  <a:extLst>
                    <a:ext uri="{FF2B5EF4-FFF2-40B4-BE49-F238E27FC236}">
                      <a16:creationId xmlns:a16="http://schemas.microsoft.com/office/drawing/2014/main" id="{DE7940B4-63FB-6C7B-36FD-05D8E23E7605}"/>
                    </a:ext>
                  </a:extLst>
                </p:cNvPr>
                <p:cNvSpPr txBox="1"/>
                <p:nvPr/>
              </p:nvSpPr>
              <p:spPr>
                <a:xfrm>
                  <a:off x="3256275" y="2775059"/>
                  <a:ext cx="352837" cy="33547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pt-BR" sz="140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1401" dirty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m:rPr>
                                <m:nor/>
                              </m:rPr>
                              <a:rPr lang="pt-BR" sz="1401" baseline="-25000" dirty="0"/>
                              <m:t>1</m:t>
                            </m:r>
                          </m:e>
                        </m:acc>
                      </m:oMath>
                    </m:oMathPara>
                  </a14:m>
                  <a:endParaRPr lang="pt-BR" sz="1401" dirty="0"/>
                </a:p>
              </p:txBody>
            </p:sp>
          </mc:Choice>
          <mc:Fallback xmlns="">
            <p:sp>
              <p:nvSpPr>
                <p:cNvPr id="139" name="CaixaDeTexto 138">
                  <a:extLst>
                    <a:ext uri="{FF2B5EF4-FFF2-40B4-BE49-F238E27FC236}">
                      <a16:creationId xmlns:a16="http://schemas.microsoft.com/office/drawing/2014/main" id="{DE7940B4-63FB-6C7B-36FD-05D8E23E76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6275" y="2775059"/>
                  <a:ext cx="352837" cy="33547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1" name="Retângulo 140">
              <a:extLst>
                <a:ext uri="{FF2B5EF4-FFF2-40B4-BE49-F238E27FC236}">
                  <a16:creationId xmlns:a16="http://schemas.microsoft.com/office/drawing/2014/main" id="{48B9F46C-2C8D-1C98-76EE-15D6068FAE77}"/>
                </a:ext>
              </a:extLst>
            </p:cNvPr>
            <p:cNvSpPr/>
            <p:nvPr/>
          </p:nvSpPr>
          <p:spPr>
            <a:xfrm>
              <a:off x="3566214" y="3867921"/>
              <a:ext cx="228600" cy="1536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200" dirty="0">
                  <a:solidFill>
                    <a:sysClr val="windowText" lastClr="000000"/>
                  </a:solidFill>
                </a:rPr>
                <a:t>α</a:t>
              </a:r>
              <a:endParaRPr lang="pt-BR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2" name="Retângulo 141">
              <a:extLst>
                <a:ext uri="{FF2B5EF4-FFF2-40B4-BE49-F238E27FC236}">
                  <a16:creationId xmlns:a16="http://schemas.microsoft.com/office/drawing/2014/main" id="{162EEF32-881D-377B-895D-E856176E8E0F}"/>
                </a:ext>
              </a:extLst>
            </p:cNvPr>
            <p:cNvSpPr/>
            <p:nvPr/>
          </p:nvSpPr>
          <p:spPr>
            <a:xfrm>
              <a:off x="3338858" y="3867921"/>
              <a:ext cx="228600" cy="1536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200" dirty="0">
                  <a:solidFill>
                    <a:sysClr val="windowText" lastClr="000000"/>
                  </a:solidFill>
                </a:rPr>
                <a:t>α</a:t>
              </a:r>
              <a:endParaRPr lang="pt-BR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3" name="Retângulo 142">
              <a:extLst>
                <a:ext uri="{FF2B5EF4-FFF2-40B4-BE49-F238E27FC236}">
                  <a16:creationId xmlns:a16="http://schemas.microsoft.com/office/drawing/2014/main" id="{C31B1AA8-0412-1EE7-F1EE-C49D2740E4BF}"/>
                </a:ext>
              </a:extLst>
            </p:cNvPr>
            <p:cNvSpPr/>
            <p:nvPr/>
          </p:nvSpPr>
          <p:spPr>
            <a:xfrm>
              <a:off x="3110258" y="3867921"/>
              <a:ext cx="228600" cy="1536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200" dirty="0">
                  <a:solidFill>
                    <a:sysClr val="windowText" lastClr="000000"/>
                  </a:solidFill>
                </a:rPr>
                <a:t>α</a:t>
              </a:r>
              <a:endParaRPr lang="pt-BR" sz="1200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CaixaDeTexto 143">
                  <a:extLst>
                    <a:ext uri="{FF2B5EF4-FFF2-40B4-BE49-F238E27FC236}">
                      <a16:creationId xmlns:a16="http://schemas.microsoft.com/office/drawing/2014/main" id="{9E8A4315-D0D7-D827-25BE-437FF513D80C}"/>
                    </a:ext>
                  </a:extLst>
                </p:cNvPr>
                <p:cNvSpPr txBox="1"/>
                <p:nvPr/>
              </p:nvSpPr>
              <p:spPr>
                <a:xfrm>
                  <a:off x="3273859" y="3490008"/>
                  <a:ext cx="352837" cy="33547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pt-BR" sz="140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1401" dirty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m:rPr>
                                <m:nor/>
                              </m:rPr>
                              <a:rPr lang="pt-BR" sz="1401" baseline="-25000" dirty="0"/>
                              <m:t>2</m:t>
                            </m:r>
                          </m:e>
                        </m:acc>
                      </m:oMath>
                    </m:oMathPara>
                  </a14:m>
                  <a:endParaRPr lang="pt-BR" sz="1401" dirty="0"/>
                </a:p>
              </p:txBody>
            </p:sp>
          </mc:Choice>
          <mc:Fallback xmlns="">
            <p:sp>
              <p:nvSpPr>
                <p:cNvPr id="144" name="CaixaDeTexto 143">
                  <a:extLst>
                    <a:ext uri="{FF2B5EF4-FFF2-40B4-BE49-F238E27FC236}">
                      <a16:creationId xmlns:a16="http://schemas.microsoft.com/office/drawing/2014/main" id="{9E8A4315-D0D7-D827-25BE-437FF513D8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3859" y="3490008"/>
                  <a:ext cx="352837" cy="33547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Retângulo 145">
              <a:extLst>
                <a:ext uri="{FF2B5EF4-FFF2-40B4-BE49-F238E27FC236}">
                  <a16:creationId xmlns:a16="http://schemas.microsoft.com/office/drawing/2014/main" id="{FA24CB7A-D2EF-4E31-FBD7-7652AAC45CF3}"/>
                </a:ext>
              </a:extLst>
            </p:cNvPr>
            <p:cNvSpPr/>
            <p:nvPr/>
          </p:nvSpPr>
          <p:spPr>
            <a:xfrm>
              <a:off x="3562496" y="4889495"/>
              <a:ext cx="228600" cy="1536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200" dirty="0">
                  <a:solidFill>
                    <a:sysClr val="windowText" lastClr="000000"/>
                  </a:solidFill>
                </a:rPr>
                <a:t>α</a:t>
              </a:r>
              <a:endParaRPr lang="pt-BR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7" name="Retângulo 146">
              <a:extLst>
                <a:ext uri="{FF2B5EF4-FFF2-40B4-BE49-F238E27FC236}">
                  <a16:creationId xmlns:a16="http://schemas.microsoft.com/office/drawing/2014/main" id="{67393BD5-819B-7593-FC02-A37B07674626}"/>
                </a:ext>
              </a:extLst>
            </p:cNvPr>
            <p:cNvSpPr/>
            <p:nvPr/>
          </p:nvSpPr>
          <p:spPr>
            <a:xfrm>
              <a:off x="3335140" y="4889495"/>
              <a:ext cx="228600" cy="1536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200" dirty="0">
                  <a:solidFill>
                    <a:sysClr val="windowText" lastClr="000000"/>
                  </a:solidFill>
                </a:rPr>
                <a:t>α</a:t>
              </a:r>
              <a:endParaRPr lang="pt-BR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8" name="Retângulo 147">
              <a:extLst>
                <a:ext uri="{FF2B5EF4-FFF2-40B4-BE49-F238E27FC236}">
                  <a16:creationId xmlns:a16="http://schemas.microsoft.com/office/drawing/2014/main" id="{6B6C6542-B78A-8674-FDEE-4037FA6031DD}"/>
                </a:ext>
              </a:extLst>
            </p:cNvPr>
            <p:cNvSpPr/>
            <p:nvPr/>
          </p:nvSpPr>
          <p:spPr>
            <a:xfrm>
              <a:off x="3106540" y="4889495"/>
              <a:ext cx="228600" cy="1536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200" dirty="0">
                  <a:solidFill>
                    <a:sysClr val="windowText" lastClr="000000"/>
                  </a:solidFill>
                </a:rPr>
                <a:t>α</a:t>
              </a:r>
              <a:endParaRPr lang="pt-BR" sz="1200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CaixaDeTexto 148">
                  <a:extLst>
                    <a:ext uri="{FF2B5EF4-FFF2-40B4-BE49-F238E27FC236}">
                      <a16:creationId xmlns:a16="http://schemas.microsoft.com/office/drawing/2014/main" id="{6411B418-D5A3-EFB6-A018-CECA62EF232F}"/>
                    </a:ext>
                  </a:extLst>
                </p:cNvPr>
                <p:cNvSpPr txBox="1"/>
                <p:nvPr/>
              </p:nvSpPr>
              <p:spPr>
                <a:xfrm>
                  <a:off x="3270142" y="4511580"/>
                  <a:ext cx="352837" cy="33547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pt-BR" sz="140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pt-BR" sz="1401" dirty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m:rPr>
                                <m:nor/>
                              </m:rPr>
                              <a:rPr lang="pt-BR" sz="1401" baseline="-25000" dirty="0"/>
                              <m:t>n</m:t>
                            </m:r>
                          </m:e>
                        </m:acc>
                      </m:oMath>
                    </m:oMathPara>
                  </a14:m>
                  <a:endParaRPr lang="pt-BR" sz="1401" dirty="0"/>
                </a:p>
              </p:txBody>
            </p:sp>
          </mc:Choice>
          <mc:Fallback xmlns="">
            <p:sp>
              <p:nvSpPr>
                <p:cNvPr id="149" name="CaixaDeTexto 148">
                  <a:extLst>
                    <a:ext uri="{FF2B5EF4-FFF2-40B4-BE49-F238E27FC236}">
                      <a16:creationId xmlns:a16="http://schemas.microsoft.com/office/drawing/2014/main" id="{6411B418-D5A3-EFB6-A018-CECA62EF23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142" y="4511580"/>
                  <a:ext cx="352837" cy="33547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53" name="Gráfico 152" descr="Transferência com preenchimento sólido">
              <a:extLst>
                <a:ext uri="{FF2B5EF4-FFF2-40B4-BE49-F238E27FC236}">
                  <a16:creationId xmlns:a16="http://schemas.microsoft.com/office/drawing/2014/main" id="{7D4612F9-47EE-F48A-A09C-A38EAE53F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610485" y="3117296"/>
              <a:ext cx="259821" cy="259821"/>
            </a:xfrm>
            <a:prstGeom prst="rect">
              <a:avLst/>
            </a:prstGeom>
          </p:spPr>
        </p:pic>
        <p:pic>
          <p:nvPicPr>
            <p:cNvPr id="154" name="Gráfico 153" descr="Transferência com preenchimento sólido">
              <a:extLst>
                <a:ext uri="{FF2B5EF4-FFF2-40B4-BE49-F238E27FC236}">
                  <a16:creationId xmlns:a16="http://schemas.microsoft.com/office/drawing/2014/main" id="{04F8C7B2-9337-1E27-75D1-284D629CD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604788" y="3815297"/>
              <a:ext cx="259821" cy="259821"/>
            </a:xfrm>
            <a:prstGeom prst="rect">
              <a:avLst/>
            </a:prstGeom>
          </p:spPr>
        </p:pic>
        <p:pic>
          <p:nvPicPr>
            <p:cNvPr id="155" name="Gráfico 154" descr="Transferência com preenchimento sólido">
              <a:extLst>
                <a:ext uri="{FF2B5EF4-FFF2-40B4-BE49-F238E27FC236}">
                  <a16:creationId xmlns:a16="http://schemas.microsoft.com/office/drawing/2014/main" id="{60499935-6BDE-0F70-9CF5-D01E272F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610484" y="4855823"/>
              <a:ext cx="259821" cy="259821"/>
            </a:xfrm>
            <a:prstGeom prst="rect">
              <a:avLst/>
            </a:prstGeom>
          </p:spPr>
        </p:pic>
      </p:grpSp>
      <p:pic>
        <p:nvPicPr>
          <p:cNvPr id="168" name="Gráfico 167" descr="Seta: reta com preenchimento sólido">
            <a:extLst>
              <a:ext uri="{FF2B5EF4-FFF2-40B4-BE49-F238E27FC236}">
                <a16:creationId xmlns:a16="http://schemas.microsoft.com/office/drawing/2014/main" id="{28C0C8BA-868A-346C-0AD1-21508693EF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800000">
            <a:off x="4397631" y="3004127"/>
            <a:ext cx="777983" cy="886071"/>
          </a:xfrm>
          <a:prstGeom prst="rect">
            <a:avLst/>
          </a:prstGeom>
        </p:spPr>
      </p:pic>
      <p:sp>
        <p:nvSpPr>
          <p:cNvPr id="190" name="Espaço Reservado para Conteúdo 2">
            <a:extLst>
              <a:ext uri="{FF2B5EF4-FFF2-40B4-BE49-F238E27FC236}">
                <a16:creationId xmlns:a16="http://schemas.microsoft.com/office/drawing/2014/main" id="{A4553BC3-E9E8-23BD-E3C0-0DF6BB632D82}"/>
              </a:ext>
            </a:extLst>
          </p:cNvPr>
          <p:cNvSpPr txBox="1">
            <a:spLocks/>
          </p:cNvSpPr>
          <p:nvPr/>
        </p:nvSpPr>
        <p:spPr>
          <a:xfrm>
            <a:off x="6108699" y="5610390"/>
            <a:ext cx="5987912" cy="796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9EB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F89A3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0C1D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1200" b="0" dirty="0"/>
              <a:t>Teste estatístico de duas amostras por medida escolhida.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1200" b="0" dirty="0"/>
              <a:t>Dependendo do teste escolhido, assegurar algumas premissas. Por exemplo: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1200" b="0" dirty="0">
                <a:solidFill>
                  <a:schemeClr val="tx1"/>
                </a:solidFill>
              </a:rPr>
              <a:t>Parear as duas amostras e remover transições zeradas em ambas janelas. 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1200" b="0" dirty="0">
                <a:solidFill>
                  <a:schemeClr val="tx1"/>
                </a:solidFill>
              </a:rPr>
              <a:t>Assegurar que as janelas possuem quantidades iguais ou similares de amostras.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1200" b="0" dirty="0"/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1C3F3EE2-6D79-EC20-94E6-580C67696AA0}"/>
              </a:ext>
            </a:extLst>
          </p:cNvPr>
          <p:cNvGrpSpPr/>
          <p:nvPr/>
        </p:nvGrpSpPr>
        <p:grpSpPr>
          <a:xfrm>
            <a:off x="4991459" y="1559174"/>
            <a:ext cx="7078907" cy="3508003"/>
            <a:chOff x="4168238" y="1819531"/>
            <a:chExt cx="8023761" cy="3976232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12E06682-93E9-932E-053B-525F2F5D2A2E}"/>
                </a:ext>
              </a:extLst>
            </p:cNvPr>
            <p:cNvGrpSpPr/>
            <p:nvPr/>
          </p:nvGrpSpPr>
          <p:grpSpPr>
            <a:xfrm>
              <a:off x="4168238" y="2004559"/>
              <a:ext cx="6913452" cy="3791204"/>
              <a:chOff x="2318333" y="3328625"/>
              <a:chExt cx="6913452" cy="3791204"/>
            </a:xfrm>
          </p:grpSpPr>
          <p:grpSp>
            <p:nvGrpSpPr>
              <p:cNvPr id="7" name="Agrupar 6">
                <a:extLst>
                  <a:ext uri="{FF2B5EF4-FFF2-40B4-BE49-F238E27FC236}">
                    <a16:creationId xmlns:a16="http://schemas.microsoft.com/office/drawing/2014/main" id="{105A7288-A839-1DA3-81C5-D5986A4467CA}"/>
                  </a:ext>
                </a:extLst>
              </p:cNvPr>
              <p:cNvGrpSpPr/>
              <p:nvPr/>
            </p:nvGrpSpPr>
            <p:grpSpPr>
              <a:xfrm>
                <a:off x="2318333" y="3386082"/>
                <a:ext cx="6913452" cy="3733747"/>
                <a:chOff x="5133610" y="2015968"/>
                <a:chExt cx="6913452" cy="3733747"/>
              </a:xfrm>
            </p:grpSpPr>
            <p:pic>
              <p:nvPicPr>
                <p:cNvPr id="9" name="Picture 4">
                  <a:extLst>
                    <a:ext uri="{FF2B5EF4-FFF2-40B4-BE49-F238E27FC236}">
                      <a16:creationId xmlns:a16="http://schemas.microsoft.com/office/drawing/2014/main" id="{366B77AE-3953-A1E7-4FB4-E36A46538AA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65316" y="2389494"/>
                  <a:ext cx="5696604" cy="306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0" name="Agrupar 9">
                  <a:extLst>
                    <a:ext uri="{FF2B5EF4-FFF2-40B4-BE49-F238E27FC236}">
                      <a16:creationId xmlns:a16="http://schemas.microsoft.com/office/drawing/2014/main" id="{533BC422-BCF0-B4B4-6DEA-1D5B13799DA7}"/>
                    </a:ext>
                  </a:extLst>
                </p:cNvPr>
                <p:cNvGrpSpPr/>
                <p:nvPr/>
              </p:nvGrpSpPr>
              <p:grpSpPr>
                <a:xfrm>
                  <a:off x="5133610" y="2015968"/>
                  <a:ext cx="6913452" cy="3733747"/>
                  <a:chOff x="5133608" y="2210369"/>
                  <a:chExt cx="6913452" cy="3733746"/>
                </a:xfrm>
              </p:grpSpPr>
              <p:sp>
                <p:nvSpPr>
                  <p:cNvPr id="11" name="Retângulo: Cantos Arredondados 10">
                    <a:extLst>
                      <a:ext uri="{FF2B5EF4-FFF2-40B4-BE49-F238E27FC236}">
                        <a16:creationId xmlns:a16="http://schemas.microsoft.com/office/drawing/2014/main" id="{E2197108-39E6-B6B3-2EE1-226A6503FC76}"/>
                      </a:ext>
                    </a:extLst>
                  </p:cNvPr>
                  <p:cNvSpPr/>
                  <p:nvPr/>
                </p:nvSpPr>
                <p:spPr>
                  <a:xfrm>
                    <a:off x="5133608" y="2210369"/>
                    <a:ext cx="1342749" cy="622774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100" dirty="0">
                        <a:solidFill>
                          <a:schemeClr val="tx1"/>
                        </a:solidFill>
                      </a:rPr>
                      <a:t>Valor de estatísticas, valor-p etc.</a:t>
                    </a:r>
                  </a:p>
                </p:txBody>
              </p:sp>
              <p:cxnSp>
                <p:nvCxnSpPr>
                  <p:cNvPr id="12" name="Conector de Seta Reta 11">
                    <a:extLst>
                      <a:ext uri="{FF2B5EF4-FFF2-40B4-BE49-F238E27FC236}">
                        <a16:creationId xmlns:a16="http://schemas.microsoft.com/office/drawing/2014/main" id="{45042B75-930F-2EC6-781F-B1C04D4B21D4}"/>
                      </a:ext>
                    </a:extLst>
                  </p:cNvPr>
                  <p:cNvCxnSpPr>
                    <a:cxnSpLocks/>
                    <a:stCxn id="13" idx="2"/>
                  </p:cNvCxnSpPr>
                  <p:nvPr/>
                </p:nvCxnSpPr>
                <p:spPr>
                  <a:xfrm>
                    <a:off x="6858580" y="3017914"/>
                    <a:ext cx="136782" cy="259910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Retângulo: Cantos Arredondados 12">
                    <a:extLst>
                      <a:ext uri="{FF2B5EF4-FFF2-40B4-BE49-F238E27FC236}">
                        <a16:creationId xmlns:a16="http://schemas.microsoft.com/office/drawing/2014/main" id="{8D349006-3479-34B7-19BE-4410C07E9DDD}"/>
                      </a:ext>
                    </a:extLst>
                  </p:cNvPr>
                  <p:cNvSpPr/>
                  <p:nvPr/>
                </p:nvSpPr>
                <p:spPr>
                  <a:xfrm>
                    <a:off x="6635881" y="2682121"/>
                    <a:ext cx="445398" cy="335793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600" dirty="0">
                        <a:solidFill>
                          <a:schemeClr val="tx1"/>
                        </a:solidFill>
                      </a:rPr>
                      <a:t>Δ</a:t>
                    </a:r>
                    <a:r>
                      <a:rPr lang="pt-BR" sz="1600" baseline="-25000" dirty="0">
                        <a:solidFill>
                          <a:schemeClr val="tx1"/>
                        </a:solidFill>
                      </a:rPr>
                      <a:t>x</a:t>
                    </a:r>
                  </a:p>
                </p:txBody>
              </p:sp>
              <p:cxnSp>
                <p:nvCxnSpPr>
                  <p:cNvPr id="14" name="Conector de Seta Reta 13">
                    <a:extLst>
                      <a:ext uri="{FF2B5EF4-FFF2-40B4-BE49-F238E27FC236}">
                        <a16:creationId xmlns:a16="http://schemas.microsoft.com/office/drawing/2014/main" id="{2C5BC608-36C7-E0F3-7588-EE3430340862}"/>
                      </a:ext>
                    </a:extLst>
                  </p:cNvPr>
                  <p:cNvCxnSpPr/>
                  <p:nvPr/>
                </p:nvCxnSpPr>
                <p:spPr>
                  <a:xfrm>
                    <a:off x="6257051" y="5643896"/>
                    <a:ext cx="57600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Retângulo: Cantos Arredondados 14">
                    <a:extLst>
                      <a:ext uri="{FF2B5EF4-FFF2-40B4-BE49-F238E27FC236}">
                        <a16:creationId xmlns:a16="http://schemas.microsoft.com/office/drawing/2014/main" id="{E7F8274F-0D86-D6B2-96DC-6E69F81F55A5}"/>
                      </a:ext>
                    </a:extLst>
                  </p:cNvPr>
                  <p:cNvSpPr/>
                  <p:nvPr/>
                </p:nvSpPr>
                <p:spPr>
                  <a:xfrm>
                    <a:off x="11058726" y="5709156"/>
                    <a:ext cx="988334" cy="234959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200" dirty="0">
                        <a:solidFill>
                          <a:schemeClr val="tx1"/>
                        </a:solidFill>
                      </a:rPr>
                      <a:t>Tempo (t)</a:t>
                    </a:r>
                    <a:endParaRPr lang="pt-BR" sz="1200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6" name="Conector de Seta Reta 15">
                    <a:extLst>
                      <a:ext uri="{FF2B5EF4-FFF2-40B4-BE49-F238E27FC236}">
                        <a16:creationId xmlns:a16="http://schemas.microsoft.com/office/drawing/2014/main" id="{EB8CF922-C7FD-1744-4B48-C46C4700DA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265315" y="2593145"/>
                    <a:ext cx="0" cy="306000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DCADCDD9-3E05-D400-C1E1-6BA592D163CD}"/>
                  </a:ext>
                </a:extLst>
              </p:cNvPr>
              <p:cNvSpPr/>
              <p:nvPr/>
            </p:nvSpPr>
            <p:spPr>
              <a:xfrm>
                <a:off x="4699858" y="3328625"/>
                <a:ext cx="3277873" cy="374762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baseline="-25000" dirty="0">
                    <a:solidFill>
                      <a:schemeClr val="tx1"/>
                    </a:solidFill>
                  </a:rPr>
                  <a:t>Gráficos de linhas para cada medida derivada dos testes ao longo do tempo </a:t>
                </a:r>
              </a:p>
            </p:txBody>
          </p:sp>
        </p:grp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A89730A6-3D07-03B3-636A-222FB90D86D1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5892234" y="3834257"/>
              <a:ext cx="136782" cy="25991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316E423D-19DC-C8FA-A246-D8647FDB0FCA}"/>
                </a:ext>
              </a:extLst>
            </p:cNvPr>
            <p:cNvSpPr/>
            <p:nvPr/>
          </p:nvSpPr>
          <p:spPr>
            <a:xfrm>
              <a:off x="5669535" y="3498464"/>
              <a:ext cx="445398" cy="33579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Δ</a:t>
              </a:r>
              <a:r>
                <a:rPr lang="pt-BR" sz="1600" baseline="-25000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A0CB71DC-A03A-99BE-7FD7-0C19AFFAF754}"/>
                </a:ext>
              </a:extLst>
            </p:cNvPr>
            <p:cNvCxnSpPr>
              <a:cxnSpLocks/>
            </p:cNvCxnSpPr>
            <p:nvPr/>
          </p:nvCxnSpPr>
          <p:spPr>
            <a:xfrm>
              <a:off x="5938329" y="4698687"/>
              <a:ext cx="90687" cy="15502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1E2C7D81-76BC-3A4F-7838-E7B1498EAECC}"/>
                </a:ext>
              </a:extLst>
            </p:cNvPr>
            <p:cNvSpPr/>
            <p:nvPr/>
          </p:nvSpPr>
          <p:spPr>
            <a:xfrm>
              <a:off x="5669535" y="4392816"/>
              <a:ext cx="445398" cy="33579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Δ</a:t>
              </a:r>
              <a:r>
                <a:rPr lang="pt-BR" sz="1600" baseline="-25000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EC084A3C-76CD-99EB-CAF1-A51E0A1A84EE}"/>
                </a:ext>
              </a:extLst>
            </p:cNvPr>
            <p:cNvCxnSpPr/>
            <p:nvPr/>
          </p:nvCxnSpPr>
          <p:spPr>
            <a:xfrm>
              <a:off x="5594416" y="3103156"/>
              <a:ext cx="5364000" cy="0"/>
            </a:xfrm>
            <a:prstGeom prst="line">
              <a:avLst/>
            </a:prstGeom>
            <a:ln>
              <a:solidFill>
                <a:srgbClr val="009EB9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48E1F605-0C46-1691-1667-17F8C622C778}"/>
                </a:ext>
              </a:extLst>
            </p:cNvPr>
            <p:cNvCxnSpPr/>
            <p:nvPr/>
          </p:nvCxnSpPr>
          <p:spPr>
            <a:xfrm>
              <a:off x="5594416" y="4184870"/>
              <a:ext cx="5364000" cy="0"/>
            </a:xfrm>
            <a:prstGeom prst="line">
              <a:avLst/>
            </a:prstGeom>
            <a:ln>
              <a:solidFill>
                <a:srgbClr val="009EB9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02C64257-FAED-4A17-EC97-1653419B2695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 flipH="1">
              <a:off x="10927257" y="3951273"/>
              <a:ext cx="632372" cy="233595"/>
            </a:xfrm>
            <a:prstGeom prst="straightConnector1">
              <a:avLst/>
            </a:prstGeom>
            <a:ln w="9525">
              <a:solidFill>
                <a:srgbClr val="009E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5EA82B89-5D8C-7046-9C54-51D742FFA91E}"/>
                </a:ext>
              </a:extLst>
            </p:cNvPr>
            <p:cNvSpPr/>
            <p:nvPr/>
          </p:nvSpPr>
          <p:spPr>
            <a:xfrm>
              <a:off x="10958416" y="3615480"/>
              <a:ext cx="1202425" cy="33579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rgbClr val="009EB9"/>
                  </a:solidFill>
                </a:rPr>
                <a:t>Valor-p &gt; 5%</a:t>
              </a:r>
              <a:endParaRPr lang="pt-BR" sz="1200" baseline="-25000" dirty="0">
                <a:solidFill>
                  <a:srgbClr val="009EB9"/>
                </a:solidFill>
              </a:endParaRP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09F7F40D-87C9-FD0E-60EA-3B540CDE9919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10958416" y="2873724"/>
              <a:ext cx="632371" cy="233595"/>
            </a:xfrm>
            <a:prstGeom prst="straightConnector1">
              <a:avLst/>
            </a:prstGeom>
            <a:ln w="9525">
              <a:solidFill>
                <a:srgbClr val="009E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437F7D5F-69E8-3C7B-3834-3DA102302D2B}"/>
                </a:ext>
              </a:extLst>
            </p:cNvPr>
            <p:cNvSpPr/>
            <p:nvPr/>
          </p:nvSpPr>
          <p:spPr>
            <a:xfrm>
              <a:off x="10989574" y="2537931"/>
              <a:ext cx="1202425" cy="33579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rgbClr val="009EB9"/>
                  </a:solidFill>
                </a:rPr>
                <a:t>Valor-p &lt; 5%</a:t>
              </a:r>
              <a:endParaRPr lang="pt-BR" sz="1200" baseline="-25000" dirty="0">
                <a:solidFill>
                  <a:srgbClr val="009EB9"/>
                </a:solidFill>
              </a:endParaRPr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CA35AA11-CD9A-527A-E7AE-CFA29CC2DCC3}"/>
                </a:ext>
              </a:extLst>
            </p:cNvPr>
            <p:cNvCxnSpPr>
              <a:cxnSpLocks/>
            </p:cNvCxnSpPr>
            <p:nvPr/>
          </p:nvCxnSpPr>
          <p:spPr>
            <a:xfrm>
              <a:off x="6074801" y="2485642"/>
              <a:ext cx="0" cy="82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84D1C3CF-A267-8889-7D90-A085BB7E3FA7}"/>
                </a:ext>
              </a:extLst>
            </p:cNvPr>
            <p:cNvCxnSpPr>
              <a:cxnSpLocks/>
            </p:cNvCxnSpPr>
            <p:nvPr/>
          </p:nvCxnSpPr>
          <p:spPr>
            <a:xfrm>
              <a:off x="6638616" y="2485642"/>
              <a:ext cx="0" cy="82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62838E6C-6A21-3854-8891-C814A48C4B05}"/>
                </a:ext>
              </a:extLst>
            </p:cNvPr>
            <p:cNvCxnSpPr>
              <a:cxnSpLocks/>
            </p:cNvCxnSpPr>
            <p:nvPr/>
          </p:nvCxnSpPr>
          <p:spPr>
            <a:xfrm>
              <a:off x="7138678" y="2485642"/>
              <a:ext cx="0" cy="82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8F7E7621-9D23-C982-C189-32F44FBD25EE}"/>
                </a:ext>
              </a:extLst>
            </p:cNvPr>
            <p:cNvCxnSpPr>
              <a:cxnSpLocks/>
            </p:cNvCxnSpPr>
            <p:nvPr/>
          </p:nvCxnSpPr>
          <p:spPr>
            <a:xfrm>
              <a:off x="7733991" y="2485642"/>
              <a:ext cx="0" cy="82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4C018DCC-218F-A05D-C089-07D16EE5F583}"/>
                </a:ext>
              </a:extLst>
            </p:cNvPr>
            <p:cNvCxnSpPr>
              <a:cxnSpLocks/>
            </p:cNvCxnSpPr>
            <p:nvPr/>
          </p:nvCxnSpPr>
          <p:spPr>
            <a:xfrm>
              <a:off x="8181666" y="2485642"/>
              <a:ext cx="0" cy="82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08DF3D40-FA61-4A03-863F-9D44446B3AF1}"/>
                </a:ext>
              </a:extLst>
            </p:cNvPr>
            <p:cNvCxnSpPr>
              <a:cxnSpLocks/>
            </p:cNvCxnSpPr>
            <p:nvPr/>
          </p:nvCxnSpPr>
          <p:spPr>
            <a:xfrm>
              <a:off x="8776979" y="2485642"/>
              <a:ext cx="0" cy="82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A1BB7CAF-6C0F-9646-193A-C0BF0285272D}"/>
                </a:ext>
              </a:extLst>
            </p:cNvPr>
            <p:cNvCxnSpPr>
              <a:cxnSpLocks/>
            </p:cNvCxnSpPr>
            <p:nvPr/>
          </p:nvCxnSpPr>
          <p:spPr>
            <a:xfrm>
              <a:off x="9277041" y="2485642"/>
              <a:ext cx="0" cy="82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D53194A9-F92C-B031-00F9-7579DF1A9EE6}"/>
                </a:ext>
              </a:extLst>
            </p:cNvPr>
            <p:cNvCxnSpPr>
              <a:cxnSpLocks/>
            </p:cNvCxnSpPr>
            <p:nvPr/>
          </p:nvCxnSpPr>
          <p:spPr>
            <a:xfrm>
              <a:off x="9858066" y="2485642"/>
              <a:ext cx="0" cy="82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21023DC7-73BA-91C2-A4B7-B5C543B8811D}"/>
                </a:ext>
              </a:extLst>
            </p:cNvPr>
            <p:cNvCxnSpPr>
              <a:cxnSpLocks/>
            </p:cNvCxnSpPr>
            <p:nvPr/>
          </p:nvCxnSpPr>
          <p:spPr>
            <a:xfrm>
              <a:off x="10372416" y="2485642"/>
              <a:ext cx="0" cy="82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71A1EC65-371D-CC4A-EAF1-D2755371A4BF}"/>
                </a:ext>
              </a:extLst>
            </p:cNvPr>
            <p:cNvCxnSpPr>
              <a:cxnSpLocks/>
            </p:cNvCxnSpPr>
            <p:nvPr/>
          </p:nvCxnSpPr>
          <p:spPr>
            <a:xfrm>
              <a:off x="6014476" y="3485764"/>
              <a:ext cx="0" cy="82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5B1BF1A3-70FE-4F48-6968-7A5744E699E5}"/>
                </a:ext>
              </a:extLst>
            </p:cNvPr>
            <p:cNvCxnSpPr>
              <a:cxnSpLocks/>
            </p:cNvCxnSpPr>
            <p:nvPr/>
          </p:nvCxnSpPr>
          <p:spPr>
            <a:xfrm>
              <a:off x="6759266" y="3485764"/>
              <a:ext cx="0" cy="82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6A3BF041-4355-F302-0A8C-50296E450C58}"/>
                </a:ext>
              </a:extLst>
            </p:cNvPr>
            <p:cNvCxnSpPr>
              <a:cxnSpLocks/>
            </p:cNvCxnSpPr>
            <p:nvPr/>
          </p:nvCxnSpPr>
          <p:spPr>
            <a:xfrm>
              <a:off x="7087878" y="3485764"/>
              <a:ext cx="0" cy="82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3E3E76E7-C9C1-D94E-E74A-8FAD5B52D2A6}"/>
                </a:ext>
              </a:extLst>
            </p:cNvPr>
            <p:cNvCxnSpPr>
              <a:cxnSpLocks/>
            </p:cNvCxnSpPr>
            <p:nvPr/>
          </p:nvCxnSpPr>
          <p:spPr>
            <a:xfrm>
              <a:off x="7829241" y="3485764"/>
              <a:ext cx="0" cy="82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2554A4A8-A183-F37E-1BD0-D4CC0851F325}"/>
                </a:ext>
              </a:extLst>
            </p:cNvPr>
            <p:cNvCxnSpPr>
              <a:cxnSpLocks/>
            </p:cNvCxnSpPr>
            <p:nvPr/>
          </p:nvCxnSpPr>
          <p:spPr>
            <a:xfrm>
              <a:off x="8121341" y="3485764"/>
              <a:ext cx="0" cy="82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DB8D0EDE-2096-943A-5628-75A03ACA07C4}"/>
                </a:ext>
              </a:extLst>
            </p:cNvPr>
            <p:cNvCxnSpPr>
              <a:cxnSpLocks/>
            </p:cNvCxnSpPr>
            <p:nvPr/>
          </p:nvCxnSpPr>
          <p:spPr>
            <a:xfrm>
              <a:off x="8878579" y="3485764"/>
              <a:ext cx="0" cy="82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0EB20E20-89E1-F72C-DA56-CB6369C2FF4D}"/>
                </a:ext>
              </a:extLst>
            </p:cNvPr>
            <p:cNvCxnSpPr>
              <a:cxnSpLocks/>
            </p:cNvCxnSpPr>
            <p:nvPr/>
          </p:nvCxnSpPr>
          <p:spPr>
            <a:xfrm>
              <a:off x="9197666" y="3485764"/>
              <a:ext cx="0" cy="82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6C4204E5-B6C1-9DD3-F837-E34EFE9B2DCE}"/>
                </a:ext>
              </a:extLst>
            </p:cNvPr>
            <p:cNvCxnSpPr>
              <a:cxnSpLocks/>
            </p:cNvCxnSpPr>
            <p:nvPr/>
          </p:nvCxnSpPr>
          <p:spPr>
            <a:xfrm>
              <a:off x="9966016" y="3485764"/>
              <a:ext cx="0" cy="82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A7842CB7-FF82-C3F6-DDB3-26C0F5F265A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0341" y="3485764"/>
              <a:ext cx="0" cy="82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F0646E34-E6BA-0441-8FB5-89645EB62B6B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flipH="1">
              <a:off x="10372416" y="2155324"/>
              <a:ext cx="275986" cy="350613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E20BBA62-431C-26AB-7D26-3D458C570E04}"/>
                </a:ext>
              </a:extLst>
            </p:cNvPr>
            <p:cNvSpPr/>
            <p:nvPr/>
          </p:nvSpPr>
          <p:spPr>
            <a:xfrm>
              <a:off x="9709508" y="1819531"/>
              <a:ext cx="1877787" cy="33579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rgbClr val="FF0000"/>
                  </a:solidFill>
                </a:rPr>
                <a:t>Detecção de mudança</a:t>
              </a:r>
              <a:endParaRPr lang="pt-BR" sz="1200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7992D197-D981-6DD0-2076-BE5E5DF3AB7C}"/>
              </a:ext>
            </a:extLst>
          </p:cNvPr>
          <p:cNvGrpSpPr/>
          <p:nvPr/>
        </p:nvGrpSpPr>
        <p:grpSpPr>
          <a:xfrm>
            <a:off x="2319961" y="5063744"/>
            <a:ext cx="3162622" cy="1607913"/>
            <a:chOff x="5359902" y="4003246"/>
            <a:chExt cx="5116264" cy="2601167"/>
          </a:xfrm>
        </p:grpSpPr>
        <p:pic>
          <p:nvPicPr>
            <p:cNvPr id="48" name="Picture 4" descr="Chi-Square Test of Independence - StatsTest.com">
              <a:extLst>
                <a:ext uri="{FF2B5EF4-FFF2-40B4-BE49-F238E27FC236}">
                  <a16:creationId xmlns:a16="http://schemas.microsoft.com/office/drawing/2014/main" id="{4A741F1C-9129-2D80-B8B0-76578FA0DE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445"/>
            <a:stretch/>
          </p:blipFill>
          <p:spPr bwMode="auto">
            <a:xfrm>
              <a:off x="5359902" y="4459266"/>
              <a:ext cx="5116264" cy="2145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B0743EAC-1126-C303-EA27-669D02A424DC}"/>
                </a:ext>
              </a:extLst>
            </p:cNvPr>
            <p:cNvSpPr txBox="1"/>
            <p:nvPr/>
          </p:nvSpPr>
          <p:spPr>
            <a:xfrm>
              <a:off x="8596881" y="4003246"/>
              <a:ext cx="1441124" cy="448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Observado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4166143B-A06B-B37D-E407-395B8951278D}"/>
                </a:ext>
              </a:extLst>
            </p:cNvPr>
            <p:cNvSpPr txBox="1"/>
            <p:nvPr/>
          </p:nvSpPr>
          <p:spPr>
            <a:xfrm>
              <a:off x="5921530" y="4028227"/>
              <a:ext cx="1259290" cy="448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Esperado</a:t>
              </a:r>
            </a:p>
          </p:txBody>
        </p:sp>
      </p:grpSp>
      <p:pic>
        <p:nvPicPr>
          <p:cNvPr id="54" name="Gráfico 53" descr="Seta: curva no sentido horário com preenchimento sólido">
            <a:extLst>
              <a:ext uri="{FF2B5EF4-FFF2-40B4-BE49-F238E27FC236}">
                <a16:creationId xmlns:a16="http://schemas.microsoft.com/office/drawing/2014/main" id="{F788853C-C450-2CFD-5D7D-3BC5B38C204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7686951" flipH="1">
            <a:off x="1668142" y="4393145"/>
            <a:ext cx="683922" cy="991369"/>
          </a:xfrm>
          <a:prstGeom prst="rect">
            <a:avLst/>
          </a:prstGeom>
        </p:spPr>
      </p:pic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BDACD48C-03BD-D98C-2051-6693D4DCF7BD}"/>
              </a:ext>
            </a:extLst>
          </p:cNvPr>
          <p:cNvSpPr/>
          <p:nvPr/>
        </p:nvSpPr>
        <p:spPr>
          <a:xfrm>
            <a:off x="2558886" y="4833311"/>
            <a:ext cx="2669214" cy="245875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2400" baseline="-25000" dirty="0">
                <a:solidFill>
                  <a:schemeClr val="tx1"/>
                </a:solidFill>
              </a:rPr>
              <a:t>Teste de hipótese estatístico</a:t>
            </a:r>
          </a:p>
        </p:txBody>
      </p:sp>
      <p:pic>
        <p:nvPicPr>
          <p:cNvPr id="56" name="Gráfico 55" descr="Seta: reta com preenchimento sólido">
            <a:extLst>
              <a:ext uri="{FF2B5EF4-FFF2-40B4-BE49-F238E27FC236}">
                <a16:creationId xmlns:a16="http://schemas.microsoft.com/office/drawing/2014/main" id="{A6590F2D-8FB9-F12D-41C8-8838EBFD56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800000">
            <a:off x="5584057" y="5733925"/>
            <a:ext cx="482415" cy="549439"/>
          </a:xfrm>
          <a:prstGeom prst="rect">
            <a:avLst/>
          </a:prstGeom>
        </p:spPr>
      </p:pic>
      <p:sp>
        <p:nvSpPr>
          <p:cNvPr id="57" name="Espaço Reservado para Conteúdo 2">
            <a:extLst>
              <a:ext uri="{FF2B5EF4-FFF2-40B4-BE49-F238E27FC236}">
                <a16:creationId xmlns:a16="http://schemas.microsoft.com/office/drawing/2014/main" id="{722C840A-03D5-B04C-B976-23D7F346947F}"/>
              </a:ext>
            </a:extLst>
          </p:cNvPr>
          <p:cNvSpPr txBox="1">
            <a:spLocks/>
          </p:cNvSpPr>
          <p:nvPr/>
        </p:nvSpPr>
        <p:spPr>
          <a:xfrm>
            <a:off x="372533" y="1142690"/>
            <a:ext cx="11442477" cy="522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9EB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F89A3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0C1D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009EB9"/>
                </a:solidFill>
              </a:rPr>
              <a:t>Estratégia de testes estatísticos</a:t>
            </a:r>
            <a:endParaRPr lang="pt-BR" b="0" dirty="0">
              <a:solidFill>
                <a:srgbClr val="009E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969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E12770-D545-4368-BABE-5B038490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32</a:t>
            </a:fld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0F0AB53-CBE1-F33B-D166-69DEC690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11AA0E-6124-D9D6-AC6F-B98D8787E8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5952"/>
            <a:ext cx="2579421" cy="5158841"/>
          </a:xfrm>
          <a:prstGeom prst="rect">
            <a:avLst/>
          </a:prstGeom>
        </p:spPr>
      </p:pic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03FB626D-7784-BB37-AA4C-90B848644D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4745215"/>
              </p:ext>
            </p:extLst>
          </p:nvPr>
        </p:nvGraphicFramePr>
        <p:xfrm>
          <a:off x="3574724" y="1156038"/>
          <a:ext cx="504255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93574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E12770-D545-4368-BABE-5B038490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33</a:t>
            </a:fld>
            <a:endParaRPr lang="pt-BR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52B4CE2B-3A7C-AD1F-BB8E-10CE0E68C57C}"/>
              </a:ext>
            </a:extLst>
          </p:cNvPr>
          <p:cNvSpPr txBox="1">
            <a:spLocks/>
          </p:cNvSpPr>
          <p:nvPr/>
        </p:nvSpPr>
        <p:spPr>
          <a:xfrm>
            <a:off x="372533" y="1142689"/>
            <a:ext cx="11442477" cy="540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9EB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F89A3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0C1D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009EB9"/>
                </a:solidFill>
              </a:rPr>
              <a:t>Log de eventos: Business </a:t>
            </a:r>
            <a:r>
              <a:rPr lang="pt-BR" dirty="0" err="1">
                <a:solidFill>
                  <a:srgbClr val="009EB9"/>
                </a:solidFill>
              </a:rPr>
              <a:t>Process</a:t>
            </a:r>
            <a:r>
              <a:rPr lang="pt-BR" dirty="0">
                <a:solidFill>
                  <a:srgbClr val="009EB9"/>
                </a:solidFill>
              </a:rPr>
              <a:t> </a:t>
            </a:r>
            <a:r>
              <a:rPr lang="pt-BR" dirty="0" err="1">
                <a:solidFill>
                  <a:srgbClr val="009EB9"/>
                </a:solidFill>
              </a:rPr>
              <a:t>Drift</a:t>
            </a:r>
            <a:r>
              <a:rPr lang="pt-BR" dirty="0">
                <a:solidFill>
                  <a:srgbClr val="009EB9"/>
                </a:solidFill>
              </a:rPr>
              <a:t> 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0EBD99BD-AC07-5E9F-BB47-D1A9CC064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039672"/>
              </p:ext>
            </p:extLst>
          </p:nvPr>
        </p:nvGraphicFramePr>
        <p:xfrm>
          <a:off x="434060" y="2460994"/>
          <a:ext cx="4596054" cy="2803315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704110">
                  <a:extLst>
                    <a:ext uri="{9D8B030D-6E8A-4147-A177-3AD203B41FA5}">
                      <a16:colId xmlns:a16="http://schemas.microsoft.com/office/drawing/2014/main" val="2703231292"/>
                    </a:ext>
                  </a:extLst>
                </a:gridCol>
                <a:gridCol w="3225510">
                  <a:extLst>
                    <a:ext uri="{9D8B030D-6E8A-4147-A177-3AD203B41FA5}">
                      <a16:colId xmlns:a16="http://schemas.microsoft.com/office/drawing/2014/main" val="688786638"/>
                    </a:ext>
                  </a:extLst>
                </a:gridCol>
                <a:gridCol w="666434">
                  <a:extLst>
                    <a:ext uri="{9D8B030D-6E8A-4147-A177-3AD203B41FA5}">
                      <a16:colId xmlns:a16="http://schemas.microsoft.com/office/drawing/2014/main" val="1545246737"/>
                    </a:ext>
                  </a:extLst>
                </a:gridCol>
              </a:tblGrid>
              <a:tr h="33886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Padrão de mudança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Descrição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Categoria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0408178"/>
                  </a:ext>
                </a:extLst>
              </a:tr>
              <a:tr h="2053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cm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Mover fragmento para dentro ou fora de um ponto exclusivo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I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9094660"/>
                  </a:ext>
                </a:extLst>
              </a:tr>
              <a:tr h="2053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cp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Duplicar fragmento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I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7994844"/>
                  </a:ext>
                </a:extLst>
              </a:tr>
              <a:tr h="2053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pm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Mover fragmento para dentro ou fora de um ponto paralelo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I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2610485"/>
                  </a:ext>
                </a:extLst>
              </a:tr>
              <a:tr h="2053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re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Adicionar/remover fragmento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I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8845797"/>
                  </a:ext>
                </a:extLst>
              </a:tr>
              <a:tr h="2053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rp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Substituir fragmento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I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8595001"/>
                  </a:ext>
                </a:extLst>
              </a:tr>
              <a:tr h="2053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sw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Alternar dois fragmentos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I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6963824"/>
                  </a:ext>
                </a:extLst>
              </a:tr>
              <a:tr h="2053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cd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Sincronizar dois fragmentos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2819287"/>
                  </a:ext>
                </a:extLst>
              </a:tr>
              <a:tr h="2053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cf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Fazer dois fragmentos exclusivo/sequenciais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4469243"/>
                  </a:ext>
                </a:extLst>
              </a:tr>
              <a:tr h="2053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pl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Fazer dois fragmentos paralelos/sequenciais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2179424"/>
                  </a:ext>
                </a:extLst>
              </a:tr>
              <a:tr h="2053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cb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Fazer um fragmento ser ou não dispensável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9581819"/>
                  </a:ext>
                </a:extLst>
              </a:tr>
              <a:tr h="2053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fr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Mudar frequência de um fluxo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9860830"/>
                  </a:ext>
                </a:extLst>
              </a:tr>
              <a:tr h="2053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lp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Fazer fragmento ter ou não ter um laço (loop)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O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1390027"/>
                  </a:ext>
                </a:extLst>
              </a:tr>
            </a:tbl>
          </a:graphicData>
        </a:graphic>
      </p:graphicFrame>
      <p:pic>
        <p:nvPicPr>
          <p:cNvPr id="104" name="Imagem 103">
            <a:extLst>
              <a:ext uri="{FF2B5EF4-FFF2-40B4-BE49-F238E27FC236}">
                <a16:creationId xmlns:a16="http://schemas.microsoft.com/office/drawing/2014/main" id="{80D83341-760F-B202-5206-E7465A058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466" y="2099498"/>
            <a:ext cx="6072096" cy="3509851"/>
          </a:xfrm>
          <a:prstGeom prst="rect">
            <a:avLst/>
          </a:prstGeom>
        </p:spPr>
      </p:pic>
      <p:sp>
        <p:nvSpPr>
          <p:cNvPr id="105" name="Retângulo: Cantos Arredondados 104">
            <a:extLst>
              <a:ext uri="{FF2B5EF4-FFF2-40B4-BE49-F238E27FC236}">
                <a16:creationId xmlns:a16="http://schemas.microsoft.com/office/drawing/2014/main" id="{B9D72145-4FFE-919C-F6C2-B76BCC1448C6}"/>
              </a:ext>
            </a:extLst>
          </p:cNvPr>
          <p:cNvSpPr/>
          <p:nvPr/>
        </p:nvSpPr>
        <p:spPr>
          <a:xfrm>
            <a:off x="1751951" y="6032811"/>
            <a:ext cx="8947799" cy="340519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4472C4"/>
                </a:solidFill>
              </a:rPr>
              <a:t>(12 padrões de mudanças + 6 padrões combinados)  x 3 tamanhos de log (5.000, 7.500 e 10.000) = 54 logs de eventos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C02DBAB3-3AC9-1BD7-9467-1866E3216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Experimentos</a:t>
            </a:r>
          </a:p>
        </p:txBody>
      </p:sp>
    </p:spTree>
    <p:extLst>
      <p:ext uri="{BB962C8B-B14F-4D97-AF65-F5344CB8AC3E}">
        <p14:creationId xmlns:p14="http://schemas.microsoft.com/office/powerpoint/2010/main" val="17689831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E12770-D545-4368-BABE-5B038490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34</a:t>
            </a:fld>
            <a:endParaRPr lang="pt-BR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52B4CE2B-3A7C-AD1F-BB8E-10CE0E68C57C}"/>
              </a:ext>
            </a:extLst>
          </p:cNvPr>
          <p:cNvSpPr txBox="1">
            <a:spLocks/>
          </p:cNvSpPr>
          <p:nvPr/>
        </p:nvSpPr>
        <p:spPr>
          <a:xfrm>
            <a:off x="372533" y="1142689"/>
            <a:ext cx="11442477" cy="509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9EB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F89A3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0C1D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009EB9"/>
                </a:solidFill>
              </a:rPr>
              <a:t>Etapas da abordagem implementadas no 1º ciclo de engenharia</a:t>
            </a:r>
          </a:p>
        </p:txBody>
      </p:sp>
      <p:pic>
        <p:nvPicPr>
          <p:cNvPr id="2" name="Gráfico 1" descr="Seta: reta com preenchimento sólido">
            <a:extLst>
              <a:ext uri="{FF2B5EF4-FFF2-40B4-BE49-F238E27FC236}">
                <a16:creationId xmlns:a16="http://schemas.microsoft.com/office/drawing/2014/main" id="{30368E6A-FF36-96B4-0184-36C6486F5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2623330" y="4127078"/>
            <a:ext cx="488118" cy="555932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09A2F8D-849F-65C0-0FC0-CD78FA684CC0}"/>
              </a:ext>
            </a:extLst>
          </p:cNvPr>
          <p:cNvSpPr/>
          <p:nvPr/>
        </p:nvSpPr>
        <p:spPr>
          <a:xfrm>
            <a:off x="1663247" y="3402438"/>
            <a:ext cx="1260000" cy="3240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baseline="-25000" dirty="0">
                <a:solidFill>
                  <a:schemeClr val="tx1"/>
                </a:solidFill>
              </a:rPr>
              <a:t>1. </a:t>
            </a:r>
            <a:r>
              <a:rPr lang="pt-BR" sz="1801" i="1" baseline="-25000" dirty="0">
                <a:solidFill>
                  <a:schemeClr val="tx1"/>
                </a:solidFill>
              </a:rPr>
              <a:t>Log </a:t>
            </a:r>
            <a:r>
              <a:rPr lang="pt-BR" sz="1801" baseline="-25000" dirty="0">
                <a:solidFill>
                  <a:schemeClr val="tx1"/>
                </a:solidFill>
              </a:rPr>
              <a:t>ou</a:t>
            </a:r>
            <a:r>
              <a:rPr lang="pt-BR" sz="1801" i="1" baseline="-25000" dirty="0">
                <a:solidFill>
                  <a:schemeClr val="tx1"/>
                </a:solidFill>
              </a:rPr>
              <a:t> Stream </a:t>
            </a:r>
            <a:r>
              <a:rPr lang="pt-BR" sz="1801" baseline="-25000" dirty="0">
                <a:solidFill>
                  <a:schemeClr val="tx1"/>
                </a:solidFill>
              </a:rPr>
              <a:t>de eventos </a:t>
            </a:r>
          </a:p>
        </p:txBody>
      </p:sp>
      <p:pic>
        <p:nvPicPr>
          <p:cNvPr id="5" name="Gráfico 4" descr="Seta: reta com preenchimento sólido">
            <a:extLst>
              <a:ext uri="{FF2B5EF4-FFF2-40B4-BE49-F238E27FC236}">
                <a16:creationId xmlns:a16="http://schemas.microsoft.com/office/drawing/2014/main" id="{0C104DD0-E477-F485-EB80-4AA9085E1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952013" y="4127078"/>
            <a:ext cx="488118" cy="555932"/>
          </a:xfrm>
          <a:prstGeom prst="rect">
            <a:avLst/>
          </a:prstGeom>
        </p:spPr>
      </p:pic>
      <p:pic>
        <p:nvPicPr>
          <p:cNvPr id="6" name="Gráfico 5" descr="Seta: reta com preenchimento sólido">
            <a:extLst>
              <a:ext uri="{FF2B5EF4-FFF2-40B4-BE49-F238E27FC236}">
                <a16:creationId xmlns:a16="http://schemas.microsoft.com/office/drawing/2014/main" id="{1E137313-FFFF-620C-C6B5-5CBB272BC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500350" y="4127078"/>
            <a:ext cx="488118" cy="555932"/>
          </a:xfrm>
          <a:prstGeom prst="rect">
            <a:avLst/>
          </a:prstGeom>
        </p:spPr>
      </p:pic>
      <p:pic>
        <p:nvPicPr>
          <p:cNvPr id="12" name="Gráfico 11" descr="Seta: reta com preenchimento sólido">
            <a:extLst>
              <a:ext uri="{FF2B5EF4-FFF2-40B4-BE49-F238E27FC236}">
                <a16:creationId xmlns:a16="http://schemas.microsoft.com/office/drawing/2014/main" id="{281ACA72-BDDF-C5FE-9B47-3219F6BB8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7434119" y="4127078"/>
            <a:ext cx="488118" cy="555932"/>
          </a:xfrm>
          <a:prstGeom prst="rect">
            <a:avLst/>
          </a:prstGeom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BFE825D5-BD3C-3F2F-617F-7016A6F639E5}"/>
              </a:ext>
            </a:extLst>
          </p:cNvPr>
          <p:cNvGrpSpPr/>
          <p:nvPr/>
        </p:nvGrpSpPr>
        <p:grpSpPr>
          <a:xfrm>
            <a:off x="7954523" y="3511276"/>
            <a:ext cx="1442019" cy="1421260"/>
            <a:chOff x="7670619" y="2754513"/>
            <a:chExt cx="1442019" cy="1421260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98C745DA-A771-3923-ABE7-61664A120370}"/>
                </a:ext>
              </a:extLst>
            </p:cNvPr>
            <p:cNvSpPr/>
            <p:nvPr/>
          </p:nvSpPr>
          <p:spPr>
            <a:xfrm>
              <a:off x="7761628" y="2754513"/>
              <a:ext cx="1260000" cy="324000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1" baseline="-25000" dirty="0">
                  <a:solidFill>
                    <a:schemeClr val="tx1"/>
                  </a:solidFill>
                </a:rPr>
                <a:t>5. Detecção</a:t>
              </a:r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A680B59E-7A43-B241-760B-1619938D32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5334"/>
            <a:stretch/>
          </p:blipFill>
          <p:spPr>
            <a:xfrm>
              <a:off x="7670619" y="3107776"/>
              <a:ext cx="1442019" cy="1067997"/>
            </a:xfrm>
            <a:prstGeom prst="rect">
              <a:avLst/>
            </a:prstGeom>
          </p:spPr>
        </p:pic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95E2D8BB-D943-B9F7-64CD-844AD1F1A8D8}"/>
              </a:ext>
            </a:extLst>
          </p:cNvPr>
          <p:cNvGrpSpPr/>
          <p:nvPr/>
        </p:nvGrpSpPr>
        <p:grpSpPr>
          <a:xfrm>
            <a:off x="4247031" y="3254907"/>
            <a:ext cx="1434796" cy="1514663"/>
            <a:chOff x="3450656" y="2422437"/>
            <a:chExt cx="1434796" cy="1514663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319087E3-A556-B3DB-F8FF-BFFAB06F17B9}"/>
                </a:ext>
              </a:extLst>
            </p:cNvPr>
            <p:cNvSpPr/>
            <p:nvPr/>
          </p:nvSpPr>
          <p:spPr>
            <a:xfrm>
              <a:off x="3450656" y="2422437"/>
              <a:ext cx="1434796" cy="827334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1" baseline="-25000" dirty="0">
                  <a:solidFill>
                    <a:schemeClr val="tx1"/>
                  </a:solidFill>
                </a:rPr>
                <a:t>3. Representação do processo (estrutura de dados e medidas)</a:t>
              </a:r>
            </a:p>
          </p:txBody>
        </p: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84F71760-E61A-D508-BA30-3C01A0444F5C}"/>
                </a:ext>
              </a:extLst>
            </p:cNvPr>
            <p:cNvGrpSpPr/>
            <p:nvPr/>
          </p:nvGrpSpPr>
          <p:grpSpPr>
            <a:xfrm>
              <a:off x="3683447" y="3282599"/>
              <a:ext cx="975337" cy="654501"/>
              <a:chOff x="5628318" y="576585"/>
              <a:chExt cx="723900" cy="485774"/>
            </a:xfrm>
          </p:grpSpPr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B5BA6765-EA12-8FFD-B796-40C8BE662F8E}"/>
                  </a:ext>
                </a:extLst>
              </p:cNvPr>
              <p:cNvSpPr/>
              <p:nvPr/>
            </p:nvSpPr>
            <p:spPr>
              <a:xfrm>
                <a:off x="6112957" y="746704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D85E5F2-0392-1044-7951-9D64EE51F31E}"/>
                  </a:ext>
                </a:extLst>
              </p:cNvPr>
              <p:cNvSpPr/>
              <p:nvPr/>
            </p:nvSpPr>
            <p:spPr>
              <a:xfrm>
                <a:off x="6112957" y="894060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DD13AB2A-E4F7-2EDC-8413-6368679650A0}"/>
                  </a:ext>
                </a:extLst>
              </p:cNvPr>
              <p:cNvSpPr/>
              <p:nvPr/>
            </p:nvSpPr>
            <p:spPr>
              <a:xfrm>
                <a:off x="6112957" y="584663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AF8CD6B9-5B69-778C-2188-2502456265BE}"/>
                  </a:ext>
                </a:extLst>
              </p:cNvPr>
              <p:cNvSpPr/>
              <p:nvPr/>
            </p:nvSpPr>
            <p:spPr>
              <a:xfrm>
                <a:off x="5873696" y="746704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067244C7-BCEC-8E68-B161-177ED5A57660}"/>
                  </a:ext>
                </a:extLst>
              </p:cNvPr>
              <p:cNvSpPr/>
              <p:nvPr/>
            </p:nvSpPr>
            <p:spPr>
              <a:xfrm>
                <a:off x="5873696" y="894060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7818568E-6FE3-A139-B460-E0CBCAFEAE95}"/>
                  </a:ext>
                </a:extLst>
              </p:cNvPr>
              <p:cNvSpPr/>
              <p:nvPr/>
            </p:nvSpPr>
            <p:spPr>
              <a:xfrm>
                <a:off x="5873696" y="584663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35B79386-4FF4-C2C3-61CF-864002974229}"/>
                  </a:ext>
                </a:extLst>
              </p:cNvPr>
              <p:cNvSpPr/>
              <p:nvPr/>
            </p:nvSpPr>
            <p:spPr>
              <a:xfrm>
                <a:off x="5645096" y="746704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7D92613E-B932-FF65-8ACC-332297983EF5}"/>
                  </a:ext>
                </a:extLst>
              </p:cNvPr>
              <p:cNvSpPr/>
              <p:nvPr/>
            </p:nvSpPr>
            <p:spPr>
              <a:xfrm>
                <a:off x="5645096" y="894060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A9C825EB-A8B6-B037-9889-6DFE61F5B1AC}"/>
                  </a:ext>
                </a:extLst>
              </p:cNvPr>
              <p:cNvSpPr/>
              <p:nvPr/>
            </p:nvSpPr>
            <p:spPr>
              <a:xfrm>
                <a:off x="5645096" y="584663"/>
                <a:ext cx="228600" cy="1536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  <p:sp>
            <p:nvSpPr>
              <p:cNvPr id="28" name="Gráfico 115" descr="Tabela estrutura de tópicos">
                <a:extLst>
                  <a:ext uri="{FF2B5EF4-FFF2-40B4-BE49-F238E27FC236}">
                    <a16:creationId xmlns:a16="http://schemas.microsoft.com/office/drawing/2014/main" id="{B7F78E78-716D-4672-5BA5-80A6EEA651C0}"/>
                  </a:ext>
                </a:extLst>
              </p:cNvPr>
              <p:cNvSpPr/>
              <p:nvPr/>
            </p:nvSpPr>
            <p:spPr>
              <a:xfrm>
                <a:off x="5628318" y="576585"/>
                <a:ext cx="723900" cy="485774"/>
              </a:xfrm>
              <a:custGeom>
                <a:avLst/>
                <a:gdLst>
                  <a:gd name="connsiteX0" fmla="*/ 0 w 723900"/>
                  <a:gd name="connsiteY0" fmla="*/ 485775 h 485775"/>
                  <a:gd name="connsiteX1" fmla="*/ 723900 w 723900"/>
                  <a:gd name="connsiteY1" fmla="*/ 485775 h 485775"/>
                  <a:gd name="connsiteX2" fmla="*/ 723900 w 723900"/>
                  <a:gd name="connsiteY2" fmla="*/ 0 h 485775"/>
                  <a:gd name="connsiteX3" fmla="*/ 0 w 723900"/>
                  <a:gd name="connsiteY3" fmla="*/ 0 h 485775"/>
                  <a:gd name="connsiteX4" fmla="*/ 19050 w 723900"/>
                  <a:gd name="connsiteY4" fmla="*/ 466725 h 485775"/>
                  <a:gd name="connsiteX5" fmla="*/ 19050 w 723900"/>
                  <a:gd name="connsiteY5" fmla="*/ 333375 h 485775"/>
                  <a:gd name="connsiteX6" fmla="*/ 238125 w 723900"/>
                  <a:gd name="connsiteY6" fmla="*/ 333375 h 485775"/>
                  <a:gd name="connsiteX7" fmla="*/ 238125 w 723900"/>
                  <a:gd name="connsiteY7" fmla="*/ 466725 h 485775"/>
                  <a:gd name="connsiteX8" fmla="*/ 466725 w 723900"/>
                  <a:gd name="connsiteY8" fmla="*/ 180975 h 485775"/>
                  <a:gd name="connsiteX9" fmla="*/ 466725 w 723900"/>
                  <a:gd name="connsiteY9" fmla="*/ 314325 h 485775"/>
                  <a:gd name="connsiteX10" fmla="*/ 257175 w 723900"/>
                  <a:gd name="connsiteY10" fmla="*/ 314325 h 485775"/>
                  <a:gd name="connsiteX11" fmla="*/ 257175 w 723900"/>
                  <a:gd name="connsiteY11" fmla="*/ 180975 h 485775"/>
                  <a:gd name="connsiteX12" fmla="*/ 257175 w 723900"/>
                  <a:gd name="connsiteY12" fmla="*/ 161925 h 485775"/>
                  <a:gd name="connsiteX13" fmla="*/ 257175 w 723900"/>
                  <a:gd name="connsiteY13" fmla="*/ 19050 h 485775"/>
                  <a:gd name="connsiteX14" fmla="*/ 466725 w 723900"/>
                  <a:gd name="connsiteY14" fmla="*/ 19050 h 485775"/>
                  <a:gd name="connsiteX15" fmla="*/ 466725 w 723900"/>
                  <a:gd name="connsiteY15" fmla="*/ 161925 h 485775"/>
                  <a:gd name="connsiteX16" fmla="*/ 485775 w 723900"/>
                  <a:gd name="connsiteY16" fmla="*/ 180975 h 485775"/>
                  <a:gd name="connsiteX17" fmla="*/ 704850 w 723900"/>
                  <a:gd name="connsiteY17" fmla="*/ 180975 h 485775"/>
                  <a:gd name="connsiteX18" fmla="*/ 704850 w 723900"/>
                  <a:gd name="connsiteY18" fmla="*/ 314325 h 485775"/>
                  <a:gd name="connsiteX19" fmla="*/ 485775 w 723900"/>
                  <a:gd name="connsiteY19" fmla="*/ 314325 h 485775"/>
                  <a:gd name="connsiteX20" fmla="*/ 238125 w 723900"/>
                  <a:gd name="connsiteY20" fmla="*/ 314325 h 485775"/>
                  <a:gd name="connsiteX21" fmla="*/ 19050 w 723900"/>
                  <a:gd name="connsiteY21" fmla="*/ 314325 h 485775"/>
                  <a:gd name="connsiteX22" fmla="*/ 19050 w 723900"/>
                  <a:gd name="connsiteY22" fmla="*/ 180975 h 485775"/>
                  <a:gd name="connsiteX23" fmla="*/ 238125 w 723900"/>
                  <a:gd name="connsiteY23" fmla="*/ 180975 h 485775"/>
                  <a:gd name="connsiteX24" fmla="*/ 257175 w 723900"/>
                  <a:gd name="connsiteY24" fmla="*/ 466725 h 485775"/>
                  <a:gd name="connsiteX25" fmla="*/ 257175 w 723900"/>
                  <a:gd name="connsiteY25" fmla="*/ 333375 h 485775"/>
                  <a:gd name="connsiteX26" fmla="*/ 466725 w 723900"/>
                  <a:gd name="connsiteY26" fmla="*/ 333375 h 485775"/>
                  <a:gd name="connsiteX27" fmla="*/ 466725 w 723900"/>
                  <a:gd name="connsiteY27" fmla="*/ 466725 h 485775"/>
                  <a:gd name="connsiteX28" fmla="*/ 485775 w 723900"/>
                  <a:gd name="connsiteY28" fmla="*/ 466725 h 485775"/>
                  <a:gd name="connsiteX29" fmla="*/ 485775 w 723900"/>
                  <a:gd name="connsiteY29" fmla="*/ 333375 h 485775"/>
                  <a:gd name="connsiteX30" fmla="*/ 704850 w 723900"/>
                  <a:gd name="connsiteY30" fmla="*/ 333375 h 485775"/>
                  <a:gd name="connsiteX31" fmla="*/ 704850 w 723900"/>
                  <a:gd name="connsiteY31" fmla="*/ 466725 h 485775"/>
                  <a:gd name="connsiteX32" fmla="*/ 704850 w 723900"/>
                  <a:gd name="connsiteY32" fmla="*/ 161925 h 485775"/>
                  <a:gd name="connsiteX33" fmla="*/ 485775 w 723900"/>
                  <a:gd name="connsiteY33" fmla="*/ 161925 h 485775"/>
                  <a:gd name="connsiteX34" fmla="*/ 485775 w 723900"/>
                  <a:gd name="connsiteY34" fmla="*/ 19050 h 485775"/>
                  <a:gd name="connsiteX35" fmla="*/ 704850 w 723900"/>
                  <a:gd name="connsiteY35" fmla="*/ 19050 h 485775"/>
                  <a:gd name="connsiteX36" fmla="*/ 238125 w 723900"/>
                  <a:gd name="connsiteY36" fmla="*/ 19050 h 485775"/>
                  <a:gd name="connsiteX37" fmla="*/ 238125 w 723900"/>
                  <a:gd name="connsiteY37" fmla="*/ 161925 h 485775"/>
                  <a:gd name="connsiteX38" fmla="*/ 19050 w 723900"/>
                  <a:gd name="connsiteY38" fmla="*/ 161925 h 485775"/>
                  <a:gd name="connsiteX39" fmla="*/ 19050 w 723900"/>
                  <a:gd name="connsiteY39" fmla="*/ 19050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23900" h="485775">
                    <a:moveTo>
                      <a:pt x="0" y="485775"/>
                    </a:moveTo>
                    <a:lnTo>
                      <a:pt x="723900" y="485775"/>
                    </a:lnTo>
                    <a:lnTo>
                      <a:pt x="723900" y="0"/>
                    </a:lnTo>
                    <a:lnTo>
                      <a:pt x="0" y="0"/>
                    </a:lnTo>
                    <a:close/>
                    <a:moveTo>
                      <a:pt x="19050" y="466725"/>
                    </a:moveTo>
                    <a:lnTo>
                      <a:pt x="19050" y="333375"/>
                    </a:lnTo>
                    <a:lnTo>
                      <a:pt x="238125" y="333375"/>
                    </a:lnTo>
                    <a:lnTo>
                      <a:pt x="238125" y="466725"/>
                    </a:lnTo>
                    <a:close/>
                    <a:moveTo>
                      <a:pt x="466725" y="180975"/>
                    </a:moveTo>
                    <a:lnTo>
                      <a:pt x="466725" y="314325"/>
                    </a:lnTo>
                    <a:lnTo>
                      <a:pt x="257175" y="314325"/>
                    </a:lnTo>
                    <a:lnTo>
                      <a:pt x="257175" y="180975"/>
                    </a:lnTo>
                    <a:close/>
                    <a:moveTo>
                      <a:pt x="257175" y="161925"/>
                    </a:moveTo>
                    <a:lnTo>
                      <a:pt x="257175" y="19050"/>
                    </a:lnTo>
                    <a:lnTo>
                      <a:pt x="466725" y="19050"/>
                    </a:lnTo>
                    <a:lnTo>
                      <a:pt x="466725" y="161925"/>
                    </a:lnTo>
                    <a:close/>
                    <a:moveTo>
                      <a:pt x="485775" y="180975"/>
                    </a:moveTo>
                    <a:lnTo>
                      <a:pt x="704850" y="180975"/>
                    </a:lnTo>
                    <a:lnTo>
                      <a:pt x="704850" y="314325"/>
                    </a:lnTo>
                    <a:lnTo>
                      <a:pt x="485775" y="314325"/>
                    </a:lnTo>
                    <a:close/>
                    <a:moveTo>
                      <a:pt x="238125" y="314325"/>
                    </a:moveTo>
                    <a:lnTo>
                      <a:pt x="19050" y="314325"/>
                    </a:lnTo>
                    <a:lnTo>
                      <a:pt x="19050" y="180975"/>
                    </a:lnTo>
                    <a:lnTo>
                      <a:pt x="238125" y="180975"/>
                    </a:lnTo>
                    <a:close/>
                    <a:moveTo>
                      <a:pt x="257175" y="466725"/>
                    </a:moveTo>
                    <a:lnTo>
                      <a:pt x="257175" y="333375"/>
                    </a:lnTo>
                    <a:lnTo>
                      <a:pt x="466725" y="333375"/>
                    </a:lnTo>
                    <a:lnTo>
                      <a:pt x="466725" y="466725"/>
                    </a:lnTo>
                    <a:close/>
                    <a:moveTo>
                      <a:pt x="485775" y="466725"/>
                    </a:moveTo>
                    <a:lnTo>
                      <a:pt x="485775" y="333375"/>
                    </a:lnTo>
                    <a:lnTo>
                      <a:pt x="704850" y="333375"/>
                    </a:lnTo>
                    <a:lnTo>
                      <a:pt x="704850" y="466725"/>
                    </a:lnTo>
                    <a:close/>
                    <a:moveTo>
                      <a:pt x="704850" y="161925"/>
                    </a:moveTo>
                    <a:lnTo>
                      <a:pt x="485775" y="161925"/>
                    </a:lnTo>
                    <a:lnTo>
                      <a:pt x="485775" y="19050"/>
                    </a:lnTo>
                    <a:lnTo>
                      <a:pt x="704850" y="19050"/>
                    </a:lnTo>
                    <a:close/>
                    <a:moveTo>
                      <a:pt x="238125" y="19050"/>
                    </a:moveTo>
                    <a:lnTo>
                      <a:pt x="238125" y="161925"/>
                    </a:lnTo>
                    <a:lnTo>
                      <a:pt x="19050" y="161925"/>
                    </a:lnTo>
                    <a:lnTo>
                      <a:pt x="19050" y="1905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1801" dirty="0"/>
              </a:p>
            </p:txBody>
          </p:sp>
        </p:grpSp>
      </p:grp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AA9CD595-DB0B-FAC8-BF11-ECDB59B0894C}"/>
              </a:ext>
            </a:extLst>
          </p:cNvPr>
          <p:cNvSpPr/>
          <p:nvPr/>
        </p:nvSpPr>
        <p:spPr>
          <a:xfrm>
            <a:off x="2797616" y="3376154"/>
            <a:ext cx="1260000" cy="3240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baseline="-25000" dirty="0">
                <a:solidFill>
                  <a:schemeClr val="tx1"/>
                </a:solidFill>
              </a:rPr>
              <a:t>2. Estratégia de janelamento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4A17AF01-2850-D1B1-DA52-7CA9281466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6040" y="3862390"/>
            <a:ext cx="966739" cy="12780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65B2FE7F-C72A-ABF4-CB27-7ADBE2940B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7025" y="3862390"/>
            <a:ext cx="384498" cy="1278000"/>
          </a:xfrm>
          <a:prstGeom prst="rect">
            <a:avLst/>
          </a:prstGeom>
        </p:spPr>
      </p:pic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8814C6C6-3917-4832-A9F8-4B7C0B7A0556}"/>
              </a:ext>
            </a:extLst>
          </p:cNvPr>
          <p:cNvSpPr/>
          <p:nvPr/>
        </p:nvSpPr>
        <p:spPr>
          <a:xfrm>
            <a:off x="1337592" y="5412533"/>
            <a:ext cx="1911310" cy="5107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4472C4"/>
                </a:solidFill>
              </a:rPr>
              <a:t>Log: </a:t>
            </a:r>
            <a:r>
              <a:rPr lang="pt-BR" sz="1200" i="1" dirty="0">
                <a:solidFill>
                  <a:srgbClr val="4472C4"/>
                </a:solidFill>
              </a:rPr>
              <a:t>Business </a:t>
            </a:r>
            <a:r>
              <a:rPr lang="pt-BR" sz="1200" i="1" dirty="0" err="1">
                <a:solidFill>
                  <a:srgbClr val="4472C4"/>
                </a:solidFill>
              </a:rPr>
              <a:t>Process</a:t>
            </a:r>
            <a:r>
              <a:rPr lang="pt-BR" sz="1200" i="1" dirty="0">
                <a:solidFill>
                  <a:srgbClr val="4472C4"/>
                </a:solidFill>
              </a:rPr>
              <a:t> </a:t>
            </a:r>
            <a:r>
              <a:rPr lang="pt-BR" sz="1200" i="1" dirty="0" err="1">
                <a:solidFill>
                  <a:srgbClr val="4472C4"/>
                </a:solidFill>
              </a:rPr>
              <a:t>Drift</a:t>
            </a:r>
            <a:endParaRPr lang="pt-BR" sz="1200" i="1" dirty="0">
              <a:solidFill>
                <a:srgbClr val="4472C4"/>
              </a:solidFill>
            </a:endParaRPr>
          </a:p>
          <a:p>
            <a:r>
              <a:rPr lang="pt-BR" sz="1200" dirty="0">
                <a:solidFill>
                  <a:srgbClr val="4472C4"/>
                </a:solidFill>
              </a:rPr>
              <a:t>Cenário: offline</a:t>
            </a: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B1051E21-C368-2AD4-2458-C2F1C1C20B16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flipH="1">
            <a:off x="2293247" y="5140390"/>
            <a:ext cx="6027" cy="272143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4BC1BAA2-C636-DC22-1B9C-C72D628BE3E3}"/>
              </a:ext>
            </a:extLst>
          </p:cNvPr>
          <p:cNvSpPr/>
          <p:nvPr/>
        </p:nvSpPr>
        <p:spPr>
          <a:xfrm>
            <a:off x="1925435" y="2060024"/>
            <a:ext cx="3004362" cy="91940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4472C4"/>
                </a:solidFill>
              </a:rPr>
              <a:t>Janelas fixas de tamanho: 4000</a:t>
            </a:r>
          </a:p>
          <a:p>
            <a:r>
              <a:rPr lang="pt-BR" sz="1200" dirty="0">
                <a:solidFill>
                  <a:srgbClr val="4472C4"/>
                </a:solidFill>
              </a:rPr>
              <a:t>Janela de referência: fixa</a:t>
            </a:r>
          </a:p>
          <a:p>
            <a:r>
              <a:rPr lang="pt-BR" sz="1200" dirty="0">
                <a:solidFill>
                  <a:srgbClr val="4472C4"/>
                </a:solidFill>
              </a:rPr>
              <a:t>Janela de detecção: Sobreposta e contínua. </a:t>
            </a:r>
          </a:p>
          <a:p>
            <a:r>
              <a:rPr lang="pt-BR" sz="1200" dirty="0">
                <a:solidFill>
                  <a:srgbClr val="4472C4"/>
                </a:solidFill>
              </a:rPr>
              <a:t>Tamanho do deslize: 200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F1703553-B3A4-D017-5515-04684BEE9250}"/>
              </a:ext>
            </a:extLst>
          </p:cNvPr>
          <p:cNvCxnSpPr>
            <a:cxnSpLocks/>
            <a:stCxn id="29" idx="0"/>
            <a:endCxn id="34" idx="2"/>
          </p:cNvCxnSpPr>
          <p:nvPr/>
        </p:nvCxnSpPr>
        <p:spPr>
          <a:xfrm flipV="1">
            <a:off x="3427616" y="2979425"/>
            <a:ext cx="0" cy="39672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62E8AE36-9E0E-5278-9B85-A5EFC63D6D6E}"/>
              </a:ext>
            </a:extLst>
          </p:cNvPr>
          <p:cNvSpPr/>
          <p:nvPr/>
        </p:nvSpPr>
        <p:spPr>
          <a:xfrm>
            <a:off x="3839006" y="5412533"/>
            <a:ext cx="2259745" cy="7150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4472C4"/>
                </a:solidFill>
              </a:rPr>
              <a:t>Medidas extraídas: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>
                <a:solidFill>
                  <a:srgbClr val="4472C4"/>
                </a:solidFill>
              </a:rPr>
              <a:t>Frequência de transições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>
                <a:solidFill>
                  <a:srgbClr val="4472C4"/>
                </a:solidFill>
              </a:rPr>
              <a:t>Probabilidade de transições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D365FFFE-F78C-2EC2-534C-B1B6EC25E912}"/>
              </a:ext>
            </a:extLst>
          </p:cNvPr>
          <p:cNvCxnSpPr>
            <a:cxnSpLocks/>
            <a:stCxn id="23" idx="2"/>
            <a:endCxn id="36" idx="0"/>
          </p:cNvCxnSpPr>
          <p:nvPr/>
        </p:nvCxnSpPr>
        <p:spPr>
          <a:xfrm>
            <a:off x="4964430" y="4749785"/>
            <a:ext cx="4449" cy="66274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513585CF-9F5F-762B-5E0C-0698FCE044F9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6703941" y="2979425"/>
            <a:ext cx="0" cy="338025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DA6B128-3757-2C9E-24F8-0BDD3D0F645B}"/>
              </a:ext>
            </a:extLst>
          </p:cNvPr>
          <p:cNvSpPr txBox="1"/>
          <p:nvPr/>
        </p:nvSpPr>
        <p:spPr>
          <a:xfrm>
            <a:off x="5075036" y="1651402"/>
            <a:ext cx="4373764" cy="13280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4472C4"/>
                </a:solidFill>
              </a:rPr>
              <a:t>Vetor Delta: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>
                <a:solidFill>
                  <a:srgbClr val="4472C4"/>
                </a:solidFill>
              </a:rPr>
              <a:t>Soma total das diferenças de frequência de transições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>
                <a:solidFill>
                  <a:srgbClr val="4472C4"/>
                </a:solidFill>
              </a:rPr>
              <a:t>Soma total das diferenças de Probabilidade de transições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>
                <a:solidFill>
                  <a:srgbClr val="4472C4"/>
                </a:solidFill>
              </a:rPr>
              <a:t>Soma total das diferenças de Prob-Freq¹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>
                <a:solidFill>
                  <a:srgbClr val="4472C4"/>
                </a:solidFill>
              </a:rPr>
              <a:t>% mudança de frequência de transições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>
                <a:solidFill>
                  <a:srgbClr val="4472C4"/>
                </a:solidFill>
              </a:rPr>
              <a:t>Valor-p (G-</a:t>
            </a:r>
            <a:r>
              <a:rPr lang="pt-BR" sz="1200" dirty="0" err="1">
                <a:solidFill>
                  <a:srgbClr val="4472C4"/>
                </a:solidFill>
              </a:rPr>
              <a:t>test</a:t>
            </a:r>
            <a:r>
              <a:rPr lang="pt-BR" sz="1200" dirty="0">
                <a:solidFill>
                  <a:srgbClr val="4472C4"/>
                </a:solidFill>
              </a:rPr>
              <a:t>) – usando a medida frequência de transições 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5D0E5D5B-953B-A222-6888-7A408A2C811C}"/>
              </a:ext>
            </a:extLst>
          </p:cNvPr>
          <p:cNvSpPr/>
          <p:nvPr/>
        </p:nvSpPr>
        <p:spPr>
          <a:xfrm>
            <a:off x="6516872" y="5412533"/>
            <a:ext cx="4313118" cy="11237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4472C4"/>
                </a:solidFill>
              </a:rPr>
              <a:t>Estratégias e técnicas: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>
                <a:solidFill>
                  <a:srgbClr val="4472C4"/>
                </a:solidFill>
              </a:rPr>
              <a:t>Estratégia de séries temporais: </a:t>
            </a:r>
            <a:r>
              <a:rPr lang="pt-BR" sz="1200" dirty="0" err="1">
                <a:solidFill>
                  <a:srgbClr val="4472C4"/>
                </a:solidFill>
              </a:rPr>
              <a:t>changepoint</a:t>
            </a:r>
            <a:r>
              <a:rPr lang="pt-BR" sz="1200" dirty="0">
                <a:solidFill>
                  <a:srgbClr val="4472C4"/>
                </a:solidFill>
              </a:rPr>
              <a:t> </a:t>
            </a:r>
            <a:r>
              <a:rPr lang="pt-BR" sz="1200" dirty="0" err="1">
                <a:solidFill>
                  <a:srgbClr val="4472C4"/>
                </a:solidFill>
              </a:rPr>
              <a:t>detection</a:t>
            </a:r>
            <a:r>
              <a:rPr lang="pt-BR" sz="1200" dirty="0">
                <a:solidFill>
                  <a:srgbClr val="4472C4"/>
                </a:solidFill>
              </a:rPr>
              <a:t> – PELT usando as medidas frequência de transições e </a:t>
            </a:r>
            <a:r>
              <a:rPr lang="pt-BR" sz="1200" dirty="0" err="1">
                <a:solidFill>
                  <a:srgbClr val="4472C4"/>
                </a:solidFill>
              </a:rPr>
              <a:t>Prob-Freq</a:t>
            </a:r>
            <a:endParaRPr lang="pt-BR" sz="1200" dirty="0">
              <a:solidFill>
                <a:srgbClr val="4472C4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dirty="0">
                <a:solidFill>
                  <a:srgbClr val="4472C4"/>
                </a:solidFill>
              </a:rPr>
              <a:t>Estratégia de limiar: % de mudança de frequência &gt;= 5%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>
                <a:solidFill>
                  <a:srgbClr val="4472C4"/>
                </a:solidFill>
              </a:rPr>
              <a:t>Estratégia de testes estatísticos: Valor-p (G-</a:t>
            </a:r>
            <a:r>
              <a:rPr lang="pt-BR" sz="1200" dirty="0" err="1">
                <a:solidFill>
                  <a:srgbClr val="4472C4"/>
                </a:solidFill>
              </a:rPr>
              <a:t>test</a:t>
            </a:r>
            <a:r>
              <a:rPr lang="pt-BR" sz="1200" dirty="0">
                <a:solidFill>
                  <a:srgbClr val="4472C4"/>
                </a:solidFill>
              </a:rPr>
              <a:t>) &lt;= 2,5%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6F765D8-31A3-1C14-F0C8-013371B2183F}"/>
              </a:ext>
            </a:extLst>
          </p:cNvPr>
          <p:cNvCxnSpPr>
            <a:cxnSpLocks/>
            <a:stCxn id="15" idx="2"/>
            <a:endCxn id="40" idx="0"/>
          </p:cNvCxnSpPr>
          <p:nvPr/>
        </p:nvCxnSpPr>
        <p:spPr>
          <a:xfrm flipH="1">
            <a:off x="8673431" y="4932536"/>
            <a:ext cx="2102" cy="479997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ítulo 42">
            <a:extLst>
              <a:ext uri="{FF2B5EF4-FFF2-40B4-BE49-F238E27FC236}">
                <a16:creationId xmlns:a16="http://schemas.microsoft.com/office/drawing/2014/main" id="{1F3AE094-40D0-ED00-B7C7-2C039553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Experimentos</a:t>
            </a: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FD816860-AE40-7871-BC97-AC16D84C0375}"/>
              </a:ext>
            </a:extLst>
          </p:cNvPr>
          <p:cNvGrpSpPr/>
          <p:nvPr/>
        </p:nvGrpSpPr>
        <p:grpSpPr>
          <a:xfrm>
            <a:off x="5805279" y="3317450"/>
            <a:ext cx="1797324" cy="1615087"/>
            <a:chOff x="5954390" y="3318400"/>
            <a:chExt cx="1797324" cy="1615087"/>
          </a:xfrm>
        </p:grpSpPr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A2F0916F-606B-CBE1-6F4B-893B155A17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7577" y="3951120"/>
              <a:ext cx="1351634" cy="982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1633E1B3-A70E-3FBD-4AE8-B0ACC5941772}"/>
                </a:ext>
              </a:extLst>
            </p:cNvPr>
            <p:cNvSpPr/>
            <p:nvPr/>
          </p:nvSpPr>
          <p:spPr>
            <a:xfrm>
              <a:off x="5954390" y="3318400"/>
              <a:ext cx="1797324" cy="650996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801" baseline="-25000" dirty="0">
                  <a:solidFill>
                    <a:schemeClr val="tx1"/>
                  </a:solidFill>
                </a:rPr>
                <a:t>4. Representação de mudanças (Comparação temporal entre janelas)</a:t>
              </a:r>
            </a:p>
          </p:txBody>
        </p:sp>
      </p:grp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10DE0228-0026-8CC1-7C11-3E1F1D88DABF}"/>
              </a:ext>
            </a:extLst>
          </p:cNvPr>
          <p:cNvSpPr txBox="1"/>
          <p:nvPr/>
        </p:nvSpPr>
        <p:spPr>
          <a:xfrm>
            <a:off x="286297" y="6535294"/>
            <a:ext cx="5436925" cy="306467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4472C4"/>
                </a:solidFill>
              </a:rPr>
              <a:t>¹ </a:t>
            </a:r>
            <a:r>
              <a:rPr lang="pt-BR" sz="1200" dirty="0" err="1">
                <a:solidFill>
                  <a:srgbClr val="4472C4"/>
                </a:solidFill>
              </a:rPr>
              <a:t>Prob-Freq</a:t>
            </a:r>
            <a:r>
              <a:rPr lang="pt-BR" sz="1200" dirty="0">
                <a:solidFill>
                  <a:srgbClr val="4472C4"/>
                </a:solidFill>
              </a:rPr>
              <a:t>: Produto das diferenças de frequência e probabilidade das transições. </a:t>
            </a:r>
          </a:p>
        </p:txBody>
      </p:sp>
    </p:spTree>
    <p:extLst>
      <p:ext uri="{BB962C8B-B14F-4D97-AF65-F5344CB8AC3E}">
        <p14:creationId xmlns:p14="http://schemas.microsoft.com/office/powerpoint/2010/main" val="4146773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E12770-D545-4368-BABE-5B038490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35</a:t>
            </a:fld>
            <a:endParaRPr lang="pt-BR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8AC2EA7-92FF-23E5-1986-68205D23C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666731"/>
              </p:ext>
            </p:extLst>
          </p:nvPr>
        </p:nvGraphicFramePr>
        <p:xfrm>
          <a:off x="1053771" y="1799298"/>
          <a:ext cx="10079999" cy="4679994"/>
        </p:xfrm>
        <a:graphic>
          <a:graphicData uri="http://schemas.openxmlformats.org/drawingml/2006/table">
            <a:tbl>
              <a:tblPr firstRow="1" firstCol="1" lastRow="1" bandRow="1">
                <a:tableStyleId>{5C22544A-7EE6-4342-B048-85BDC9FD1C3A}</a:tableStyleId>
              </a:tblPr>
              <a:tblGrid>
                <a:gridCol w="1755163">
                  <a:extLst>
                    <a:ext uri="{9D8B030D-6E8A-4147-A177-3AD203B41FA5}">
                      <a16:colId xmlns:a16="http://schemas.microsoft.com/office/drawing/2014/main" val="394707084"/>
                    </a:ext>
                  </a:extLst>
                </a:gridCol>
                <a:gridCol w="1755163">
                  <a:extLst>
                    <a:ext uri="{9D8B030D-6E8A-4147-A177-3AD203B41FA5}">
                      <a16:colId xmlns:a16="http://schemas.microsoft.com/office/drawing/2014/main" val="123848277"/>
                    </a:ext>
                  </a:extLst>
                </a:gridCol>
                <a:gridCol w="1438260">
                  <a:extLst>
                    <a:ext uri="{9D8B030D-6E8A-4147-A177-3AD203B41FA5}">
                      <a16:colId xmlns:a16="http://schemas.microsoft.com/office/drawing/2014/main" val="4283302561"/>
                    </a:ext>
                  </a:extLst>
                </a:gridCol>
                <a:gridCol w="1810010">
                  <a:extLst>
                    <a:ext uri="{9D8B030D-6E8A-4147-A177-3AD203B41FA5}">
                      <a16:colId xmlns:a16="http://schemas.microsoft.com/office/drawing/2014/main" val="4011788306"/>
                    </a:ext>
                  </a:extLst>
                </a:gridCol>
                <a:gridCol w="1950179">
                  <a:extLst>
                    <a:ext uri="{9D8B030D-6E8A-4147-A177-3AD203B41FA5}">
                      <a16:colId xmlns:a16="http://schemas.microsoft.com/office/drawing/2014/main" val="1810402917"/>
                    </a:ext>
                  </a:extLst>
                </a:gridCol>
                <a:gridCol w="1371224">
                  <a:extLst>
                    <a:ext uri="{9D8B030D-6E8A-4147-A177-3AD203B41FA5}">
                      <a16:colId xmlns:a16="http://schemas.microsoft.com/office/drawing/2014/main" val="3261259345"/>
                    </a:ext>
                  </a:extLst>
                </a:gridCol>
              </a:tblGrid>
              <a:tr h="63818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Padrão de mudança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Baseline (Maaradji et al., 2015)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Prob_Freq </a:t>
                      </a:r>
                    </a:p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(Séries temporais)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Frequência de transições</a:t>
                      </a:r>
                    </a:p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(Séries temporais)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% de mudanças nas frequências de transições</a:t>
                      </a:r>
                    </a:p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(Limiar)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kern="1200" dirty="0">
                          <a:solidFill>
                            <a:schemeClr val="lt1"/>
                          </a:solidFill>
                          <a:effectLst/>
                        </a:rPr>
                        <a:t>G-</a:t>
                      </a:r>
                      <a:r>
                        <a:rPr lang="pt-BR" sz="1100" b="1" u="none" strike="noStrike" kern="1200" dirty="0" err="1">
                          <a:solidFill>
                            <a:schemeClr val="lt1"/>
                          </a:solidFill>
                          <a:effectLst/>
                        </a:rPr>
                        <a:t>test</a:t>
                      </a:r>
                      <a:r>
                        <a:rPr lang="pt-BR" sz="1100" b="1" u="none" strike="noStrike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</a:p>
                    <a:p>
                      <a:pPr algn="ctr" fontAlgn="ctr"/>
                      <a:r>
                        <a:rPr lang="pt-BR" sz="1100" b="1" u="none" strike="noStrike" kern="1200" dirty="0">
                          <a:solidFill>
                            <a:schemeClr val="lt1"/>
                          </a:solidFill>
                          <a:effectLst/>
                        </a:rPr>
                        <a:t>(Estatístico)</a:t>
                      </a:r>
                      <a:endParaRPr lang="pt-BR" sz="11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5133276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cb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</a:rPr>
                        <a:t>0.92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543765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cd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</a:rPr>
                        <a:t>0.88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1.00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4845399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cf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</a:rPr>
                        <a:t>0.98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0703296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cm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1.00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3780476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cp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1.00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6115228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</a:rPr>
                        <a:t>0.75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  <a:hlinkClick r:id="rId3" action="ppaction://hlinksldjump"/>
                        </a:rPr>
                        <a:t>1.00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effectLst/>
                          <a:hlinkClick r:id="rId4" action="ppaction://hlinksldjump"/>
                        </a:rPr>
                        <a:t>0.92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effectLst/>
                          <a:hlinkClick r:id="rId5" action="ppaction://hlinksldjump"/>
                        </a:rPr>
                        <a:t>0.87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8106782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IOR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1.00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2456233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IRO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1.00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1.00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4265320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lp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  <a:hlinkClick r:id="rId6" action="ppaction://hlinksldjump"/>
                        </a:rPr>
                        <a:t>1.00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effectLst/>
                          <a:hlinkClick r:id="rId5" action="ppaction://hlinksldjump"/>
                        </a:rPr>
                        <a:t>0.84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7880001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OIR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</a:rPr>
                        <a:t>0.97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1.00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1.00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1095675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ORI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1.00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8279411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pl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1.00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995503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pm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1.00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1.00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1.00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7708996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re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effectLst/>
                          <a:hlinkClick r:id="rId5" action="ppaction://hlinksldjump"/>
                        </a:rPr>
                        <a:t>0.87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1.00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6504937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RIO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</a:rPr>
                        <a:t>0.98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1.00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1.00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7055622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ROI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1.00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1.00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8273539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rp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</a:rPr>
                        <a:t>0.96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1.00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1.00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9770051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sw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1.00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1.00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1.00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1.00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8297502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Média Geral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0.97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0.98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1.00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1582209"/>
                  </a:ext>
                </a:extLst>
              </a:tr>
            </a:tbl>
          </a:graphicData>
        </a:graphic>
      </p:graphicFrame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7277444C-2881-8A47-1B7F-D150DD9DEEDB}"/>
              </a:ext>
            </a:extLst>
          </p:cNvPr>
          <p:cNvSpPr txBox="1">
            <a:spLocks/>
          </p:cNvSpPr>
          <p:nvPr/>
        </p:nvSpPr>
        <p:spPr>
          <a:xfrm>
            <a:off x="372533" y="1142689"/>
            <a:ext cx="11442477" cy="540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9EB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F89A3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0C1D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009EB9"/>
                </a:solidFill>
              </a:rPr>
              <a:t>Tabela comparativa – F1 score 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D6191E1-6BF9-0176-92C5-3351E8E9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Experimentos</a:t>
            </a:r>
          </a:p>
        </p:txBody>
      </p:sp>
    </p:spTree>
    <p:extLst>
      <p:ext uri="{BB962C8B-B14F-4D97-AF65-F5344CB8AC3E}">
        <p14:creationId xmlns:p14="http://schemas.microsoft.com/office/powerpoint/2010/main" val="8165453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E12770-D545-4368-BABE-5B038490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36</a:t>
            </a:fld>
            <a:endParaRPr lang="pt-BR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5F3A0A6D-027D-1938-4EF4-4B83E37FC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302299"/>
              </p:ext>
            </p:extLst>
          </p:nvPr>
        </p:nvGraphicFramePr>
        <p:xfrm>
          <a:off x="1053769" y="1682901"/>
          <a:ext cx="10080003" cy="4679992"/>
        </p:xfrm>
        <a:graphic>
          <a:graphicData uri="http://schemas.openxmlformats.org/drawingml/2006/table">
            <a:tbl>
              <a:tblPr firstCol="1" lastRow="1" bandRow="1">
                <a:tableStyleId>{5C22544A-7EE6-4342-B048-85BDC9FD1C3A}</a:tableStyleId>
              </a:tblPr>
              <a:tblGrid>
                <a:gridCol w="1033029">
                  <a:extLst>
                    <a:ext uri="{9D8B030D-6E8A-4147-A177-3AD203B41FA5}">
                      <a16:colId xmlns:a16="http://schemas.microsoft.com/office/drawing/2014/main" val="1760169287"/>
                    </a:ext>
                  </a:extLst>
                </a:gridCol>
                <a:gridCol w="928271">
                  <a:extLst>
                    <a:ext uri="{9D8B030D-6E8A-4147-A177-3AD203B41FA5}">
                      <a16:colId xmlns:a16="http://schemas.microsoft.com/office/drawing/2014/main" val="3512600204"/>
                    </a:ext>
                  </a:extLst>
                </a:gridCol>
                <a:gridCol w="983575">
                  <a:extLst>
                    <a:ext uri="{9D8B030D-6E8A-4147-A177-3AD203B41FA5}">
                      <a16:colId xmlns:a16="http://schemas.microsoft.com/office/drawing/2014/main" val="2179741817"/>
                    </a:ext>
                  </a:extLst>
                </a:gridCol>
                <a:gridCol w="891891">
                  <a:extLst>
                    <a:ext uri="{9D8B030D-6E8A-4147-A177-3AD203B41FA5}">
                      <a16:colId xmlns:a16="http://schemas.microsoft.com/office/drawing/2014/main" val="1142195197"/>
                    </a:ext>
                  </a:extLst>
                </a:gridCol>
                <a:gridCol w="891891">
                  <a:extLst>
                    <a:ext uri="{9D8B030D-6E8A-4147-A177-3AD203B41FA5}">
                      <a16:colId xmlns:a16="http://schemas.microsoft.com/office/drawing/2014/main" val="3511549807"/>
                    </a:ext>
                  </a:extLst>
                </a:gridCol>
                <a:gridCol w="891891">
                  <a:extLst>
                    <a:ext uri="{9D8B030D-6E8A-4147-A177-3AD203B41FA5}">
                      <a16:colId xmlns:a16="http://schemas.microsoft.com/office/drawing/2014/main" val="4268835859"/>
                    </a:ext>
                  </a:extLst>
                </a:gridCol>
                <a:gridCol w="891891">
                  <a:extLst>
                    <a:ext uri="{9D8B030D-6E8A-4147-A177-3AD203B41FA5}">
                      <a16:colId xmlns:a16="http://schemas.microsoft.com/office/drawing/2014/main" val="3931708313"/>
                    </a:ext>
                  </a:extLst>
                </a:gridCol>
                <a:gridCol w="891891">
                  <a:extLst>
                    <a:ext uri="{9D8B030D-6E8A-4147-A177-3AD203B41FA5}">
                      <a16:colId xmlns:a16="http://schemas.microsoft.com/office/drawing/2014/main" val="909587788"/>
                    </a:ext>
                  </a:extLst>
                </a:gridCol>
                <a:gridCol w="891891">
                  <a:extLst>
                    <a:ext uri="{9D8B030D-6E8A-4147-A177-3AD203B41FA5}">
                      <a16:colId xmlns:a16="http://schemas.microsoft.com/office/drawing/2014/main" val="1764093741"/>
                    </a:ext>
                  </a:extLst>
                </a:gridCol>
                <a:gridCol w="891891">
                  <a:extLst>
                    <a:ext uri="{9D8B030D-6E8A-4147-A177-3AD203B41FA5}">
                      <a16:colId xmlns:a16="http://schemas.microsoft.com/office/drawing/2014/main" val="2971262730"/>
                    </a:ext>
                  </a:extLst>
                </a:gridCol>
                <a:gridCol w="891891">
                  <a:extLst>
                    <a:ext uri="{9D8B030D-6E8A-4147-A177-3AD203B41FA5}">
                      <a16:colId xmlns:a16="http://schemas.microsoft.com/office/drawing/2014/main" val="1079093092"/>
                    </a:ext>
                  </a:extLst>
                </a:gridCol>
              </a:tblGrid>
              <a:tr h="61702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Padrão de mudança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191" marR="94191" marT="47095" marB="47095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Prob_Freq </a:t>
                      </a:r>
                    </a:p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(Séries temporais)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Frequência de transições</a:t>
                      </a:r>
                    </a:p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(Séries temporais)</a:t>
                      </a:r>
                    </a:p>
                  </a:txBody>
                  <a:tcPr marL="94191" marR="94191" marT="47095" marB="4709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100" b="1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4191" marR="94191" marT="47095" marB="47095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de mudanças nas frequências de transições</a:t>
                      </a:r>
                    </a:p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(Limiar)</a:t>
                      </a:r>
                    </a:p>
                  </a:txBody>
                  <a:tcPr marL="94191" marR="94191" marT="47095" marB="4709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100" b="1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4191" marR="94191" marT="47095" marB="47095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kern="1200" dirty="0">
                          <a:solidFill>
                            <a:schemeClr val="lt1"/>
                          </a:solidFill>
                          <a:effectLst/>
                        </a:rPr>
                        <a:t>G-</a:t>
                      </a:r>
                      <a:r>
                        <a:rPr lang="pt-BR" sz="1100" b="1" u="none" strike="noStrike" kern="1200" dirty="0" err="1">
                          <a:solidFill>
                            <a:schemeClr val="lt1"/>
                          </a:solidFill>
                          <a:effectLst/>
                        </a:rPr>
                        <a:t>test</a:t>
                      </a:r>
                      <a:r>
                        <a:rPr lang="pt-BR" sz="1100" b="1" u="none" strike="noStrike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</a:p>
                    <a:p>
                      <a:pPr algn="ctr" fontAlgn="ctr"/>
                      <a:r>
                        <a:rPr lang="pt-BR" sz="1100" b="1" u="none" strike="noStrike" kern="1200" dirty="0">
                          <a:solidFill>
                            <a:schemeClr val="lt1"/>
                          </a:solidFill>
                          <a:effectLst/>
                        </a:rPr>
                        <a:t>(Estatístico)</a:t>
                      </a:r>
                      <a:endParaRPr lang="pt-BR" sz="11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191" marR="94191" marT="47095" marB="4709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1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191" marR="94191" marT="47095" marB="47095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Baseline (Maaradji et al., 2015)</a:t>
                      </a:r>
                    </a:p>
                  </a:txBody>
                  <a:tcPr marL="94191" marR="94191" marT="47095" marB="4709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100" b="1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4191" marR="94191" marT="47095" marB="4709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32158"/>
                  </a:ext>
                </a:extLst>
              </a:tr>
              <a:tr h="45924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Atraso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Atraso %¹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Atraso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Atraso %¹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Atraso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Atraso %¹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Atraso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Atraso %¹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Atraso (traces)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Atraso %¹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206489"/>
                  </a:ext>
                </a:extLst>
              </a:tr>
              <a:tr h="18088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cb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10.82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0.54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10.41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0.52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9.33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0.47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8.96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0.45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58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0.58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extLst>
                  <a:ext uri="{0D108BD9-81ED-4DB2-BD59-A6C34878D82A}">
                    <a16:rowId xmlns:a16="http://schemas.microsoft.com/office/drawing/2014/main" val="3442832748"/>
                  </a:ext>
                </a:extLst>
              </a:tr>
              <a:tr h="18088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cd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11.07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0.55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10.96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0.55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8.41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0.42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8.30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0.41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34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0.34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extLst>
                  <a:ext uri="{0D108BD9-81ED-4DB2-BD59-A6C34878D82A}">
                    <a16:rowId xmlns:a16="http://schemas.microsoft.com/office/drawing/2014/main" val="1560988397"/>
                  </a:ext>
                </a:extLst>
              </a:tr>
              <a:tr h="18088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cf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11.26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0.56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10.45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0.52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8.70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0.44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7.59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0.38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21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0.21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extLst>
                  <a:ext uri="{0D108BD9-81ED-4DB2-BD59-A6C34878D82A}">
                    <a16:rowId xmlns:a16="http://schemas.microsoft.com/office/drawing/2014/main" val="2717254698"/>
                  </a:ext>
                </a:extLst>
              </a:tr>
              <a:tr h="18088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cm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10.85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0.54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10.48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0.52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8.33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0.42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7.56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0.38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40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0.4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extLst>
                  <a:ext uri="{0D108BD9-81ED-4DB2-BD59-A6C34878D82A}">
                    <a16:rowId xmlns:a16="http://schemas.microsoft.com/office/drawing/2014/main" val="2372053972"/>
                  </a:ext>
                </a:extLst>
              </a:tr>
              <a:tr h="18088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cp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11.15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0.56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10.81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0.54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8.04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0.40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7.00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0.35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0.19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extLst>
                  <a:ext uri="{0D108BD9-81ED-4DB2-BD59-A6C34878D82A}">
                    <a16:rowId xmlns:a16="http://schemas.microsoft.com/office/drawing/2014/main" val="2490200379"/>
                  </a:ext>
                </a:extLst>
              </a:tr>
              <a:tr h="18088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0.55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10.03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0.50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9.35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0.47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effectLst/>
                        </a:rPr>
                        <a:t>10.00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effectLst/>
                        </a:rPr>
                        <a:t>0.50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50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extLst>
                  <a:ext uri="{0D108BD9-81ED-4DB2-BD59-A6C34878D82A}">
                    <a16:rowId xmlns:a16="http://schemas.microsoft.com/office/drawing/2014/main" val="2164218237"/>
                  </a:ext>
                </a:extLst>
              </a:tr>
              <a:tr h="18088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IOR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11.56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0.58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11.33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0.57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8.92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0.45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7.26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0.36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0.19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extLst>
                  <a:ext uri="{0D108BD9-81ED-4DB2-BD59-A6C34878D82A}">
                    <a16:rowId xmlns:a16="http://schemas.microsoft.com/office/drawing/2014/main" val="1072854646"/>
                  </a:ext>
                </a:extLst>
              </a:tr>
              <a:tr h="18088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10.78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0.54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10.44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0.52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9.18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0.46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7.63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0.38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44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0.44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extLst>
                  <a:ext uri="{0D108BD9-81ED-4DB2-BD59-A6C34878D82A}">
                    <a16:rowId xmlns:a16="http://schemas.microsoft.com/office/drawing/2014/main" val="3717130868"/>
                  </a:ext>
                </a:extLst>
              </a:tr>
              <a:tr h="18088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lp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11.70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0.59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11.44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0.57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8.14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0.41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9.48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0.47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40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extLst>
                  <a:ext uri="{0D108BD9-81ED-4DB2-BD59-A6C34878D82A}">
                    <a16:rowId xmlns:a16="http://schemas.microsoft.com/office/drawing/2014/main" val="973075936"/>
                  </a:ext>
                </a:extLst>
              </a:tr>
              <a:tr h="18088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OIR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11.22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0.56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11.15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0.56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6.93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0.35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6.48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0.32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48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0.48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extLst>
                  <a:ext uri="{0D108BD9-81ED-4DB2-BD59-A6C34878D82A}">
                    <a16:rowId xmlns:a16="http://schemas.microsoft.com/office/drawing/2014/main" val="1782538600"/>
                  </a:ext>
                </a:extLst>
              </a:tr>
              <a:tr h="18088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ORI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11.29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0.56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11.11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0.56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8.37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0.42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6.89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0.34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0.14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extLst>
                  <a:ext uri="{0D108BD9-81ED-4DB2-BD59-A6C34878D82A}">
                    <a16:rowId xmlns:a16="http://schemas.microsoft.com/office/drawing/2014/main" val="1256836888"/>
                  </a:ext>
                </a:extLst>
              </a:tr>
              <a:tr h="18088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pl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10.74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0.54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10.85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0.54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7.89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0.39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7.82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0.39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36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0.36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extLst>
                  <a:ext uri="{0D108BD9-81ED-4DB2-BD59-A6C34878D82A}">
                    <a16:rowId xmlns:a16="http://schemas.microsoft.com/office/drawing/2014/main" val="577693481"/>
                  </a:ext>
                </a:extLst>
              </a:tr>
              <a:tr h="18088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pm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10.93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0.55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10.66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0.53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8.18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0.41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7.26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0.36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0.13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extLst>
                  <a:ext uri="{0D108BD9-81ED-4DB2-BD59-A6C34878D82A}">
                    <a16:rowId xmlns:a16="http://schemas.microsoft.com/office/drawing/2014/main" val="2530595284"/>
                  </a:ext>
                </a:extLst>
              </a:tr>
              <a:tr h="18088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re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11.63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0.58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0.55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8.25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0.41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8.89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0.44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44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0.44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extLst>
                  <a:ext uri="{0D108BD9-81ED-4DB2-BD59-A6C34878D82A}">
                    <a16:rowId xmlns:a16="http://schemas.microsoft.com/office/drawing/2014/main" val="4139153781"/>
                  </a:ext>
                </a:extLst>
              </a:tr>
              <a:tr h="18088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RIO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11.04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0.55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11.04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0.55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9.44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0.47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7.48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0.37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0.24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extLst>
                  <a:ext uri="{0D108BD9-81ED-4DB2-BD59-A6C34878D82A}">
                    <a16:rowId xmlns:a16="http://schemas.microsoft.com/office/drawing/2014/main" val="1749118226"/>
                  </a:ext>
                </a:extLst>
              </a:tr>
              <a:tr h="18088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ROI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11.22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0.56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11.07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0.55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7.11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0.36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6.33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0.32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0.23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extLst>
                  <a:ext uri="{0D108BD9-81ED-4DB2-BD59-A6C34878D82A}">
                    <a16:rowId xmlns:a16="http://schemas.microsoft.com/office/drawing/2014/main" val="3706217323"/>
                  </a:ext>
                </a:extLst>
              </a:tr>
              <a:tr h="18088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rp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10.96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0.55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0.55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8.52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0.43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7.30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0.36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0.19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extLst>
                  <a:ext uri="{0D108BD9-81ED-4DB2-BD59-A6C34878D82A}">
                    <a16:rowId xmlns:a16="http://schemas.microsoft.com/office/drawing/2014/main" val="1390197714"/>
                  </a:ext>
                </a:extLst>
              </a:tr>
              <a:tr h="18088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sw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11.00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0.55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10.85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0.54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7.44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0.37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6.67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0.33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22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0.22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extLst>
                  <a:ext uri="{0D108BD9-81ED-4DB2-BD59-A6C34878D82A}">
                    <a16:rowId xmlns:a16="http://schemas.microsoft.com/office/drawing/2014/main" val="1084161009"/>
                  </a:ext>
                </a:extLst>
              </a:tr>
              <a:tr h="3478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Média Geral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11.12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0.56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10.84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0.54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8.36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0.42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7.72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0.39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31.56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0.32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7" marR="7407" marT="7407" marB="0" anchor="ctr"/>
                </a:tc>
                <a:extLst>
                  <a:ext uri="{0D108BD9-81ED-4DB2-BD59-A6C34878D82A}">
                    <a16:rowId xmlns:a16="http://schemas.microsoft.com/office/drawing/2014/main" val="1257030409"/>
                  </a:ext>
                </a:extLst>
              </a:tr>
            </a:tbl>
          </a:graphicData>
        </a:graphic>
      </p:graphicFrame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D0EA83-F45A-BDEA-4DE9-E16EA710E533}"/>
              </a:ext>
            </a:extLst>
          </p:cNvPr>
          <p:cNvSpPr txBox="1">
            <a:spLocks/>
          </p:cNvSpPr>
          <p:nvPr/>
        </p:nvSpPr>
        <p:spPr>
          <a:xfrm>
            <a:off x="372533" y="1142689"/>
            <a:ext cx="11442477" cy="540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9EB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F89A3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0C1D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009EB9"/>
                </a:solidFill>
              </a:rPr>
              <a:t>Tabela comparativa – Atraso (janelas) 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71E53EF-D40B-8667-3020-890FD8849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Experimentos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6802D94-23F2-9069-43D4-D0EDF234F3EB}"/>
              </a:ext>
            </a:extLst>
          </p:cNvPr>
          <p:cNvSpPr txBox="1"/>
          <p:nvPr/>
        </p:nvSpPr>
        <p:spPr>
          <a:xfrm>
            <a:off x="286297" y="6535294"/>
            <a:ext cx="9040583" cy="306467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4472C4"/>
                </a:solidFill>
              </a:rPr>
              <a:t>¹ Atraso %: Proporção de eventos/transições do modelo com mudança de conceito na janela detectada.</a:t>
            </a:r>
          </a:p>
        </p:txBody>
      </p:sp>
    </p:spTree>
    <p:extLst>
      <p:ext uri="{BB962C8B-B14F-4D97-AF65-F5344CB8AC3E}">
        <p14:creationId xmlns:p14="http://schemas.microsoft.com/office/powerpoint/2010/main" val="214987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E12770-D545-4368-BABE-5B038490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37</a:t>
            </a:fld>
            <a:endParaRPr lang="pt-BR"/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1C88C04B-D3A3-EE2B-2252-2A5FB90438B2}"/>
              </a:ext>
            </a:extLst>
          </p:cNvPr>
          <p:cNvSpPr txBox="1">
            <a:spLocks/>
          </p:cNvSpPr>
          <p:nvPr/>
        </p:nvSpPr>
        <p:spPr>
          <a:xfrm>
            <a:off x="372533" y="1142689"/>
            <a:ext cx="11442477" cy="540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9EB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F89A3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0C1D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009EB9"/>
                </a:solidFill>
              </a:rPr>
              <a:t>Séries temporais – Frequência de transições – Padrão FR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4CBA1BD-6085-7492-5E21-F14AA05E0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880" y="1624417"/>
            <a:ext cx="8870008" cy="5220000"/>
          </a:xfrm>
          <a:prstGeom prst="rect">
            <a:avLst/>
          </a:prstGeom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62D1EB65-0A61-4D3B-7EF6-71E9C567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Experimentos</a:t>
            </a:r>
          </a:p>
        </p:txBody>
      </p:sp>
      <p:pic>
        <p:nvPicPr>
          <p:cNvPr id="11" name="Gráfico 10" descr="Seta: retorno na horizontal com preenchimento sólido">
            <a:hlinkClick r:id="rId4" action="ppaction://hlinksldjump"/>
            <a:extLst>
              <a:ext uri="{FF2B5EF4-FFF2-40B4-BE49-F238E27FC236}">
                <a16:creationId xmlns:a16="http://schemas.microsoft.com/office/drawing/2014/main" id="{C528EF09-8F95-56AF-4FB2-264E3C37F6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77600" y="9144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706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E12770-D545-4368-BABE-5B038490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38</a:t>
            </a:fld>
            <a:endParaRPr lang="pt-BR"/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1C88C04B-D3A3-EE2B-2252-2A5FB90438B2}"/>
              </a:ext>
            </a:extLst>
          </p:cNvPr>
          <p:cNvSpPr txBox="1">
            <a:spLocks/>
          </p:cNvSpPr>
          <p:nvPr/>
        </p:nvSpPr>
        <p:spPr>
          <a:xfrm>
            <a:off x="372533" y="1142689"/>
            <a:ext cx="11442477" cy="540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9EB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F89A3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0C1D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009EB9"/>
                </a:solidFill>
              </a:rPr>
              <a:t>Séries temporais – </a:t>
            </a:r>
            <a:r>
              <a:rPr lang="pt-BR" dirty="0" err="1">
                <a:solidFill>
                  <a:srgbClr val="009EB9"/>
                </a:solidFill>
              </a:rPr>
              <a:t>Prob_Freq</a:t>
            </a:r>
            <a:r>
              <a:rPr lang="pt-BR" dirty="0">
                <a:solidFill>
                  <a:srgbClr val="009EB9"/>
                </a:solidFill>
              </a:rPr>
              <a:t> – Padrão FR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36CFA52-AF6F-9438-ED71-EF1DD7897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926" y="1624417"/>
            <a:ext cx="8839966" cy="5220000"/>
          </a:xfrm>
          <a:prstGeom prst="rect">
            <a:avLst/>
          </a:prstGeom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E333A434-6031-786B-BB6A-E501EEE7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Experimentos</a:t>
            </a:r>
          </a:p>
        </p:txBody>
      </p:sp>
      <p:pic>
        <p:nvPicPr>
          <p:cNvPr id="11" name="Gráfico 10" descr="Seta: retorno na horizontal com preenchimento sólido">
            <a:hlinkClick r:id="rId4" action="ppaction://hlinksldjump"/>
            <a:extLst>
              <a:ext uri="{FF2B5EF4-FFF2-40B4-BE49-F238E27FC236}">
                <a16:creationId xmlns:a16="http://schemas.microsoft.com/office/drawing/2014/main" id="{28AC4943-FF23-0355-5E52-86F8F494BE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77600" y="9144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328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E12770-D545-4368-BABE-5B038490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39</a:t>
            </a:fld>
            <a:endParaRPr lang="pt-BR"/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1C88C04B-D3A3-EE2B-2252-2A5FB90438B2}"/>
              </a:ext>
            </a:extLst>
          </p:cNvPr>
          <p:cNvSpPr txBox="1">
            <a:spLocks/>
          </p:cNvSpPr>
          <p:nvPr/>
        </p:nvSpPr>
        <p:spPr>
          <a:xfrm>
            <a:off x="372533" y="1142689"/>
            <a:ext cx="11442477" cy="540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9EB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F89A3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0C1D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009EB9"/>
                </a:solidFill>
              </a:rPr>
              <a:t>Séries temporais – Frequência de transições – Padrão LP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BED6D1D-605B-5A6B-8370-D54E64FDC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523" y="1624417"/>
            <a:ext cx="8825021" cy="5220000"/>
          </a:xfrm>
          <a:prstGeom prst="rect">
            <a:avLst/>
          </a:prstGeom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84C72B5B-039A-DE83-6CEE-57552244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Experimentos</a:t>
            </a:r>
          </a:p>
        </p:txBody>
      </p:sp>
      <p:pic>
        <p:nvPicPr>
          <p:cNvPr id="11" name="Gráfico 10" descr="Seta: retorno na horizontal com preenchimento sólido">
            <a:hlinkClick r:id="rId4" action="ppaction://hlinksldjump"/>
            <a:extLst>
              <a:ext uri="{FF2B5EF4-FFF2-40B4-BE49-F238E27FC236}">
                <a16:creationId xmlns:a16="http://schemas.microsoft.com/office/drawing/2014/main" id="{97BAF2B9-E95D-9F70-992F-C6570480D4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77600" y="9144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38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E12770-D545-4368-BABE-5B038490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4</a:t>
            </a:fld>
            <a:endParaRPr lang="pt-BR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0CE5E3B-96C0-6B47-0C52-C70BE3C61B5E}"/>
              </a:ext>
            </a:extLst>
          </p:cNvPr>
          <p:cNvSpPr txBox="1">
            <a:spLocks/>
          </p:cNvSpPr>
          <p:nvPr/>
        </p:nvSpPr>
        <p:spPr>
          <a:xfrm>
            <a:off x="372533" y="1142690"/>
            <a:ext cx="11442477" cy="2367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9EB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F89A3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0C1D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rgbClr val="009EB9"/>
                </a:solidFill>
              </a:rPr>
              <a:t>Mudança de conceito em mineração de processos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b="0" dirty="0">
                <a:solidFill>
                  <a:schemeClr val="tx1"/>
                </a:solidFill>
              </a:rPr>
              <a:t>Processos de negócio são propensos a evolução em resposta aos vários tipos de mudança no ambiente de negócio em que operam (Ostovar et al., 2016).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b="0" dirty="0">
                <a:solidFill>
                  <a:schemeClr val="tx1"/>
                </a:solidFill>
              </a:rPr>
              <a:t>Processo de negócio se altera enquanto está sendo analisado. Impacta o processo e é vital sua detecção e análise (AALST et al., 2012).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b="0" dirty="0">
                <a:solidFill>
                  <a:schemeClr val="tx1"/>
                </a:solidFill>
              </a:rPr>
              <a:t>Identificar e entender as mudanças quanto antes é necessário para que as organizações possam responder e se adaptar a esses novos desafios (Bose et al., 2011).</a:t>
            </a:r>
          </a:p>
          <a:p>
            <a:pPr lvl="1"/>
            <a:endParaRPr lang="pt-BR" sz="2000" b="0" dirty="0">
              <a:solidFill>
                <a:schemeClr val="tx1"/>
              </a:solidFill>
            </a:endParaRPr>
          </a:p>
          <a:p>
            <a:pPr lvl="1"/>
            <a:endParaRPr lang="pt-BR" sz="2200" b="0" dirty="0">
              <a:solidFill>
                <a:schemeClr val="tx1"/>
              </a:solidFill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ABDFE623-BE0D-F3ED-98CB-30F49F90189F}"/>
              </a:ext>
            </a:extLst>
          </p:cNvPr>
          <p:cNvGrpSpPr/>
          <p:nvPr/>
        </p:nvGrpSpPr>
        <p:grpSpPr>
          <a:xfrm>
            <a:off x="850122" y="3738382"/>
            <a:ext cx="10964888" cy="2622519"/>
            <a:chOff x="684276" y="2284732"/>
            <a:chExt cx="10964888" cy="2622519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D8D640C5-C18D-FBC0-944B-D5008B41EFA6}"/>
                </a:ext>
              </a:extLst>
            </p:cNvPr>
            <p:cNvGrpSpPr/>
            <p:nvPr/>
          </p:nvGrpSpPr>
          <p:grpSpPr>
            <a:xfrm>
              <a:off x="684276" y="2630135"/>
              <a:ext cx="10964888" cy="2277116"/>
              <a:chOff x="718395" y="1916677"/>
              <a:chExt cx="10964888" cy="2277116"/>
            </a:xfrm>
          </p:grpSpPr>
          <p:grpSp>
            <p:nvGrpSpPr>
              <p:cNvPr id="10" name="Agrupar 9">
                <a:extLst>
                  <a:ext uri="{FF2B5EF4-FFF2-40B4-BE49-F238E27FC236}">
                    <a16:creationId xmlns:a16="http://schemas.microsoft.com/office/drawing/2014/main" id="{944B4C1B-64C5-AEF9-3085-F615E6EB0E23}"/>
                  </a:ext>
                </a:extLst>
              </p:cNvPr>
              <p:cNvGrpSpPr/>
              <p:nvPr/>
            </p:nvGrpSpPr>
            <p:grpSpPr>
              <a:xfrm>
                <a:off x="718395" y="2627194"/>
                <a:ext cx="5315122" cy="1069297"/>
                <a:chOff x="718395" y="2627194"/>
                <a:chExt cx="5315122" cy="1069297"/>
              </a:xfrm>
            </p:grpSpPr>
            <p:sp>
              <p:nvSpPr>
                <p:cNvPr id="43" name="Retângulo: Cantos Arredondados 42">
                  <a:extLst>
                    <a:ext uri="{FF2B5EF4-FFF2-40B4-BE49-F238E27FC236}">
                      <a16:creationId xmlns:a16="http://schemas.microsoft.com/office/drawing/2014/main" id="{B3A80439-3ABA-AF79-9275-2D9675FD489E}"/>
                    </a:ext>
                  </a:extLst>
                </p:cNvPr>
                <p:cNvSpPr/>
                <p:nvPr/>
              </p:nvSpPr>
              <p:spPr>
                <a:xfrm>
                  <a:off x="1347849" y="3028911"/>
                  <a:ext cx="348567" cy="290472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44" name="Fluxograma: Conector 43">
                  <a:extLst>
                    <a:ext uri="{FF2B5EF4-FFF2-40B4-BE49-F238E27FC236}">
                      <a16:creationId xmlns:a16="http://schemas.microsoft.com/office/drawing/2014/main" id="{627E6C7B-CE9B-8184-9246-D05990A26114}"/>
                    </a:ext>
                  </a:extLst>
                </p:cNvPr>
                <p:cNvSpPr/>
                <p:nvPr/>
              </p:nvSpPr>
              <p:spPr>
                <a:xfrm>
                  <a:off x="937696" y="3072596"/>
                  <a:ext cx="203102" cy="203102"/>
                </a:xfrm>
                <a:prstGeom prst="flowChartConnector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45" name="Conector de Seta Reta 44">
                  <a:extLst>
                    <a:ext uri="{FF2B5EF4-FFF2-40B4-BE49-F238E27FC236}">
                      <a16:creationId xmlns:a16="http://schemas.microsoft.com/office/drawing/2014/main" id="{64C1A081-F6A0-F8F6-6D24-253F8CD9E706}"/>
                    </a:ext>
                  </a:extLst>
                </p:cNvPr>
                <p:cNvCxnSpPr>
                  <a:cxnSpLocks/>
                  <a:stCxn id="44" idx="6"/>
                  <a:endCxn id="43" idx="1"/>
                </p:cNvCxnSpPr>
                <p:nvPr/>
              </p:nvCxnSpPr>
              <p:spPr>
                <a:xfrm>
                  <a:off x="1140798" y="3174148"/>
                  <a:ext cx="207051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tângulo: Cantos Arredondados 45">
                  <a:extLst>
                    <a:ext uri="{FF2B5EF4-FFF2-40B4-BE49-F238E27FC236}">
                      <a16:creationId xmlns:a16="http://schemas.microsoft.com/office/drawing/2014/main" id="{5698741B-072D-7B63-195F-0FB61095E3FD}"/>
                    </a:ext>
                  </a:extLst>
                </p:cNvPr>
                <p:cNvSpPr/>
                <p:nvPr/>
              </p:nvSpPr>
              <p:spPr>
                <a:xfrm>
                  <a:off x="1897579" y="3029740"/>
                  <a:ext cx="348567" cy="290472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cxnSp>
              <p:nvCxnSpPr>
                <p:cNvPr id="47" name="Conector de Seta Reta 46">
                  <a:extLst>
                    <a:ext uri="{FF2B5EF4-FFF2-40B4-BE49-F238E27FC236}">
                      <a16:creationId xmlns:a16="http://schemas.microsoft.com/office/drawing/2014/main" id="{5943A415-2DBA-EB2F-AE05-02C573026BA8}"/>
                    </a:ext>
                  </a:extLst>
                </p:cNvPr>
                <p:cNvCxnSpPr>
                  <a:cxnSpLocks/>
                  <a:stCxn id="43" idx="3"/>
                  <a:endCxn id="46" idx="1"/>
                </p:cNvCxnSpPr>
                <p:nvPr/>
              </p:nvCxnSpPr>
              <p:spPr>
                <a:xfrm>
                  <a:off x="1696416" y="3174148"/>
                  <a:ext cx="201163" cy="82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Retângulo: Cantos Arredondados 47">
                  <a:extLst>
                    <a:ext uri="{FF2B5EF4-FFF2-40B4-BE49-F238E27FC236}">
                      <a16:creationId xmlns:a16="http://schemas.microsoft.com/office/drawing/2014/main" id="{E92221FB-E713-FD92-8727-15BE355D32E4}"/>
                    </a:ext>
                  </a:extLst>
                </p:cNvPr>
                <p:cNvSpPr/>
                <p:nvPr/>
              </p:nvSpPr>
              <p:spPr>
                <a:xfrm>
                  <a:off x="2785671" y="2627194"/>
                  <a:ext cx="348567" cy="290472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49" name="Retângulo: Cantos Arredondados 48">
                  <a:extLst>
                    <a:ext uri="{FF2B5EF4-FFF2-40B4-BE49-F238E27FC236}">
                      <a16:creationId xmlns:a16="http://schemas.microsoft.com/office/drawing/2014/main" id="{52487763-70CF-154A-64F7-6BF71F1AFCF9}"/>
                    </a:ext>
                  </a:extLst>
                </p:cNvPr>
                <p:cNvSpPr/>
                <p:nvPr/>
              </p:nvSpPr>
              <p:spPr>
                <a:xfrm>
                  <a:off x="2801839" y="3406019"/>
                  <a:ext cx="348567" cy="290472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dirty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50" name="Fluxograma: Decisão 49">
                  <a:extLst>
                    <a:ext uri="{FF2B5EF4-FFF2-40B4-BE49-F238E27FC236}">
                      <a16:creationId xmlns:a16="http://schemas.microsoft.com/office/drawing/2014/main" id="{6B8DF31A-745D-E326-72C8-AEFD1F1A4C24}"/>
                    </a:ext>
                  </a:extLst>
                </p:cNvPr>
                <p:cNvSpPr/>
                <p:nvPr/>
              </p:nvSpPr>
              <p:spPr>
                <a:xfrm>
                  <a:off x="2417797" y="3028911"/>
                  <a:ext cx="285283" cy="290472"/>
                </a:xfrm>
                <a:prstGeom prst="flowChartDecision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b="1" dirty="0">
                      <a:solidFill>
                        <a:schemeClr val="tx1"/>
                      </a:solidFill>
                    </a:rPr>
                    <a:t>X</a:t>
                  </a:r>
                </a:p>
              </p:txBody>
            </p:sp>
            <p:cxnSp>
              <p:nvCxnSpPr>
                <p:cNvPr id="51" name="Conector de Seta Reta 50">
                  <a:extLst>
                    <a:ext uri="{FF2B5EF4-FFF2-40B4-BE49-F238E27FC236}">
                      <a16:creationId xmlns:a16="http://schemas.microsoft.com/office/drawing/2014/main" id="{66FAD0BC-9156-092E-4979-780005717749}"/>
                    </a:ext>
                  </a:extLst>
                </p:cNvPr>
                <p:cNvCxnSpPr>
                  <a:cxnSpLocks/>
                  <a:stCxn id="46" idx="3"/>
                  <a:endCxn id="50" idx="1"/>
                </p:cNvCxnSpPr>
                <p:nvPr/>
              </p:nvCxnSpPr>
              <p:spPr>
                <a:xfrm flipV="1">
                  <a:off x="2246146" y="3174148"/>
                  <a:ext cx="171651" cy="82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: Angulado 51">
                  <a:extLst>
                    <a:ext uri="{FF2B5EF4-FFF2-40B4-BE49-F238E27FC236}">
                      <a16:creationId xmlns:a16="http://schemas.microsoft.com/office/drawing/2014/main" id="{8A409750-B721-976D-2D48-785DF999AEF6}"/>
                    </a:ext>
                  </a:extLst>
                </p:cNvPr>
                <p:cNvCxnSpPr>
                  <a:cxnSpLocks/>
                  <a:stCxn id="50" idx="0"/>
                  <a:endCxn id="48" idx="1"/>
                </p:cNvCxnSpPr>
                <p:nvPr/>
              </p:nvCxnSpPr>
              <p:spPr>
                <a:xfrm rot="5400000" flipH="1" flipV="1">
                  <a:off x="2544814" y="2788055"/>
                  <a:ext cx="256481" cy="225233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: Angulado 52">
                  <a:extLst>
                    <a:ext uri="{FF2B5EF4-FFF2-40B4-BE49-F238E27FC236}">
                      <a16:creationId xmlns:a16="http://schemas.microsoft.com/office/drawing/2014/main" id="{E7356233-0AA1-48F2-2245-F8CCCD58F206}"/>
                    </a:ext>
                  </a:extLst>
                </p:cNvPr>
                <p:cNvCxnSpPr>
                  <a:cxnSpLocks/>
                  <a:stCxn id="50" idx="2"/>
                  <a:endCxn id="49" idx="1"/>
                </p:cNvCxnSpPr>
                <p:nvPr/>
              </p:nvCxnSpPr>
              <p:spPr>
                <a:xfrm rot="16200000" flipH="1">
                  <a:off x="2565203" y="3314619"/>
                  <a:ext cx="231871" cy="241401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Fluxograma: Decisão 53">
                  <a:extLst>
                    <a:ext uri="{FF2B5EF4-FFF2-40B4-BE49-F238E27FC236}">
                      <a16:creationId xmlns:a16="http://schemas.microsoft.com/office/drawing/2014/main" id="{5E2C8319-DA22-8B34-AEC2-64EC10EA5C06}"/>
                    </a:ext>
                  </a:extLst>
                </p:cNvPr>
                <p:cNvSpPr/>
                <p:nvPr/>
              </p:nvSpPr>
              <p:spPr>
                <a:xfrm>
                  <a:off x="3242449" y="3028911"/>
                  <a:ext cx="285283" cy="290472"/>
                </a:xfrm>
                <a:prstGeom prst="flowChartDecision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b="1" dirty="0">
                      <a:solidFill>
                        <a:schemeClr val="tx1"/>
                      </a:solidFill>
                    </a:rPr>
                    <a:t>X</a:t>
                  </a:r>
                </a:p>
              </p:txBody>
            </p:sp>
            <p:cxnSp>
              <p:nvCxnSpPr>
                <p:cNvPr id="55" name="Conector: Angulado 54">
                  <a:extLst>
                    <a:ext uri="{FF2B5EF4-FFF2-40B4-BE49-F238E27FC236}">
                      <a16:creationId xmlns:a16="http://schemas.microsoft.com/office/drawing/2014/main" id="{3E651FB9-5880-70C7-4EB0-760A5CAD410E}"/>
                    </a:ext>
                  </a:extLst>
                </p:cNvPr>
                <p:cNvCxnSpPr>
                  <a:cxnSpLocks/>
                  <a:stCxn id="48" idx="3"/>
                  <a:endCxn id="54" idx="0"/>
                </p:cNvCxnSpPr>
                <p:nvPr/>
              </p:nvCxnSpPr>
              <p:spPr>
                <a:xfrm>
                  <a:off x="3134238" y="2772431"/>
                  <a:ext cx="250853" cy="256481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: Angulado 55">
                  <a:extLst>
                    <a:ext uri="{FF2B5EF4-FFF2-40B4-BE49-F238E27FC236}">
                      <a16:creationId xmlns:a16="http://schemas.microsoft.com/office/drawing/2014/main" id="{62891337-17E3-9C69-0DB6-9BE6B060F40F}"/>
                    </a:ext>
                  </a:extLst>
                </p:cNvPr>
                <p:cNvCxnSpPr>
                  <a:cxnSpLocks/>
                  <a:stCxn id="49" idx="3"/>
                  <a:endCxn id="54" idx="2"/>
                </p:cNvCxnSpPr>
                <p:nvPr/>
              </p:nvCxnSpPr>
              <p:spPr>
                <a:xfrm flipV="1">
                  <a:off x="3150406" y="3319384"/>
                  <a:ext cx="234685" cy="231871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Retângulo: Cantos Arredondados 56">
                  <a:extLst>
                    <a:ext uri="{FF2B5EF4-FFF2-40B4-BE49-F238E27FC236}">
                      <a16:creationId xmlns:a16="http://schemas.microsoft.com/office/drawing/2014/main" id="{3C31C881-09F7-24E1-93A7-DE41891E1274}"/>
                    </a:ext>
                  </a:extLst>
                </p:cNvPr>
                <p:cNvSpPr/>
                <p:nvPr/>
              </p:nvSpPr>
              <p:spPr>
                <a:xfrm>
                  <a:off x="3710828" y="3028911"/>
                  <a:ext cx="348567" cy="290472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  <p:cxnSp>
              <p:nvCxnSpPr>
                <p:cNvPr id="58" name="Conector de Seta Reta 57">
                  <a:extLst>
                    <a:ext uri="{FF2B5EF4-FFF2-40B4-BE49-F238E27FC236}">
                      <a16:creationId xmlns:a16="http://schemas.microsoft.com/office/drawing/2014/main" id="{5BC1CF2D-1581-0A2C-10E1-BBFB06C5B47A}"/>
                    </a:ext>
                  </a:extLst>
                </p:cNvPr>
                <p:cNvCxnSpPr>
                  <a:cxnSpLocks/>
                  <a:stCxn id="54" idx="3"/>
                  <a:endCxn id="57" idx="1"/>
                </p:cNvCxnSpPr>
                <p:nvPr/>
              </p:nvCxnSpPr>
              <p:spPr>
                <a:xfrm>
                  <a:off x="3527732" y="3174148"/>
                  <a:ext cx="18309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ctor de Seta Reta 58">
                  <a:extLst>
                    <a:ext uri="{FF2B5EF4-FFF2-40B4-BE49-F238E27FC236}">
                      <a16:creationId xmlns:a16="http://schemas.microsoft.com/office/drawing/2014/main" id="{35DCF5F0-202A-35A6-2427-6E97E227689A}"/>
                    </a:ext>
                  </a:extLst>
                </p:cNvPr>
                <p:cNvCxnSpPr>
                  <a:cxnSpLocks/>
                  <a:stCxn id="57" idx="3"/>
                  <a:endCxn id="62" idx="1"/>
                </p:cNvCxnSpPr>
                <p:nvPr/>
              </p:nvCxnSpPr>
              <p:spPr>
                <a:xfrm flipV="1">
                  <a:off x="4059395" y="3174147"/>
                  <a:ext cx="18640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id="{0C8C7383-844D-6D4B-C121-35885DC94CAE}"/>
                    </a:ext>
                  </a:extLst>
                </p:cNvPr>
                <p:cNvSpPr/>
                <p:nvPr/>
              </p:nvSpPr>
              <p:spPr>
                <a:xfrm>
                  <a:off x="4613676" y="2627194"/>
                  <a:ext cx="348567" cy="290472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dirty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61" name="Retângulo: Cantos Arredondados 60">
                  <a:extLst>
                    <a:ext uri="{FF2B5EF4-FFF2-40B4-BE49-F238E27FC236}">
                      <a16:creationId xmlns:a16="http://schemas.microsoft.com/office/drawing/2014/main" id="{5C62E0B5-7EF0-C969-D866-0B2E5157D4A9}"/>
                    </a:ext>
                  </a:extLst>
                </p:cNvPr>
                <p:cNvSpPr/>
                <p:nvPr/>
              </p:nvSpPr>
              <p:spPr>
                <a:xfrm>
                  <a:off x="4629844" y="3406018"/>
                  <a:ext cx="348567" cy="290472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dirty="0">
                      <a:solidFill>
                        <a:schemeClr val="tx1"/>
                      </a:solidFill>
                    </a:rPr>
                    <a:t>G</a:t>
                  </a:r>
                </a:p>
              </p:txBody>
            </p:sp>
            <p:sp>
              <p:nvSpPr>
                <p:cNvPr id="62" name="Fluxograma: Decisão 61">
                  <a:extLst>
                    <a:ext uri="{FF2B5EF4-FFF2-40B4-BE49-F238E27FC236}">
                      <a16:creationId xmlns:a16="http://schemas.microsoft.com/office/drawing/2014/main" id="{4996FE62-212E-A5E7-3036-75E5873B5EC5}"/>
                    </a:ext>
                  </a:extLst>
                </p:cNvPr>
                <p:cNvSpPr/>
                <p:nvPr/>
              </p:nvSpPr>
              <p:spPr>
                <a:xfrm>
                  <a:off x="4245802" y="3028911"/>
                  <a:ext cx="285283" cy="290472"/>
                </a:xfrm>
                <a:prstGeom prst="flowChartDecision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b="1" dirty="0">
                      <a:solidFill>
                        <a:schemeClr val="tx1"/>
                      </a:solidFill>
                    </a:rPr>
                    <a:t>+</a:t>
                  </a:r>
                </a:p>
              </p:txBody>
            </p:sp>
            <p:cxnSp>
              <p:nvCxnSpPr>
                <p:cNvPr id="63" name="Conector: Angulado 62">
                  <a:extLst>
                    <a:ext uri="{FF2B5EF4-FFF2-40B4-BE49-F238E27FC236}">
                      <a16:creationId xmlns:a16="http://schemas.microsoft.com/office/drawing/2014/main" id="{985E35E5-018C-C0C3-2C1F-3267F6C266B0}"/>
                    </a:ext>
                  </a:extLst>
                </p:cNvPr>
                <p:cNvCxnSpPr>
                  <a:cxnSpLocks/>
                  <a:stCxn id="62" idx="0"/>
                  <a:endCxn id="60" idx="1"/>
                </p:cNvCxnSpPr>
                <p:nvPr/>
              </p:nvCxnSpPr>
              <p:spPr>
                <a:xfrm rot="5400000" flipH="1" flipV="1">
                  <a:off x="4372819" y="2788054"/>
                  <a:ext cx="256481" cy="225233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ector: Angulado 63">
                  <a:extLst>
                    <a:ext uri="{FF2B5EF4-FFF2-40B4-BE49-F238E27FC236}">
                      <a16:creationId xmlns:a16="http://schemas.microsoft.com/office/drawing/2014/main" id="{6DA21AC4-EB4D-46A4-0231-65204B39BE14}"/>
                    </a:ext>
                  </a:extLst>
                </p:cNvPr>
                <p:cNvCxnSpPr>
                  <a:cxnSpLocks/>
                  <a:stCxn id="62" idx="2"/>
                  <a:endCxn id="61" idx="1"/>
                </p:cNvCxnSpPr>
                <p:nvPr/>
              </p:nvCxnSpPr>
              <p:spPr>
                <a:xfrm rot="16200000" flipH="1">
                  <a:off x="4393208" y="3314618"/>
                  <a:ext cx="231871" cy="241401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Fluxograma: Decisão 64">
                  <a:extLst>
                    <a:ext uri="{FF2B5EF4-FFF2-40B4-BE49-F238E27FC236}">
                      <a16:creationId xmlns:a16="http://schemas.microsoft.com/office/drawing/2014/main" id="{72CCA6B5-3FA7-43C8-3262-89CFF661A8D2}"/>
                    </a:ext>
                  </a:extLst>
                </p:cNvPr>
                <p:cNvSpPr/>
                <p:nvPr/>
              </p:nvSpPr>
              <p:spPr>
                <a:xfrm>
                  <a:off x="5070454" y="3028911"/>
                  <a:ext cx="285283" cy="290472"/>
                </a:xfrm>
                <a:prstGeom prst="flowChartDecision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b="1" dirty="0">
                      <a:solidFill>
                        <a:schemeClr val="tx1"/>
                      </a:solidFill>
                    </a:rPr>
                    <a:t>+</a:t>
                  </a:r>
                </a:p>
              </p:txBody>
            </p:sp>
            <p:cxnSp>
              <p:nvCxnSpPr>
                <p:cNvPr id="66" name="Conector: Angulado 65">
                  <a:extLst>
                    <a:ext uri="{FF2B5EF4-FFF2-40B4-BE49-F238E27FC236}">
                      <a16:creationId xmlns:a16="http://schemas.microsoft.com/office/drawing/2014/main" id="{314D6275-0E50-63F1-2517-46E501BACD90}"/>
                    </a:ext>
                  </a:extLst>
                </p:cNvPr>
                <p:cNvCxnSpPr>
                  <a:cxnSpLocks/>
                  <a:stCxn id="60" idx="3"/>
                  <a:endCxn id="65" idx="0"/>
                </p:cNvCxnSpPr>
                <p:nvPr/>
              </p:nvCxnSpPr>
              <p:spPr>
                <a:xfrm>
                  <a:off x="4962243" y="2772430"/>
                  <a:ext cx="250853" cy="256481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ector: Angulado 66">
                  <a:extLst>
                    <a:ext uri="{FF2B5EF4-FFF2-40B4-BE49-F238E27FC236}">
                      <a16:creationId xmlns:a16="http://schemas.microsoft.com/office/drawing/2014/main" id="{B310EB32-2171-0AAD-5160-0E188BB3A330}"/>
                    </a:ext>
                  </a:extLst>
                </p:cNvPr>
                <p:cNvCxnSpPr>
                  <a:cxnSpLocks/>
                  <a:stCxn id="61" idx="3"/>
                  <a:endCxn id="65" idx="2"/>
                </p:cNvCxnSpPr>
                <p:nvPr/>
              </p:nvCxnSpPr>
              <p:spPr>
                <a:xfrm flipV="1">
                  <a:off x="4978411" y="3319383"/>
                  <a:ext cx="234685" cy="231871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ector de Seta Reta 67">
                  <a:extLst>
                    <a:ext uri="{FF2B5EF4-FFF2-40B4-BE49-F238E27FC236}">
                      <a16:creationId xmlns:a16="http://schemas.microsoft.com/office/drawing/2014/main" id="{2B7E8E0A-622F-4F29-3EC0-6837EAAA9505}"/>
                    </a:ext>
                  </a:extLst>
                </p:cNvPr>
                <p:cNvCxnSpPr>
                  <a:cxnSpLocks/>
                  <a:stCxn id="65" idx="3"/>
                  <a:endCxn id="69" idx="2"/>
                </p:cNvCxnSpPr>
                <p:nvPr/>
              </p:nvCxnSpPr>
              <p:spPr>
                <a:xfrm>
                  <a:off x="5355737" y="3174147"/>
                  <a:ext cx="195308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Fluxograma: Conector 68">
                  <a:extLst>
                    <a:ext uri="{FF2B5EF4-FFF2-40B4-BE49-F238E27FC236}">
                      <a16:creationId xmlns:a16="http://schemas.microsoft.com/office/drawing/2014/main" id="{39C60927-7DDF-7654-2AD2-BC4737F45CA0}"/>
                    </a:ext>
                  </a:extLst>
                </p:cNvPr>
                <p:cNvSpPr/>
                <p:nvPr/>
              </p:nvSpPr>
              <p:spPr>
                <a:xfrm>
                  <a:off x="5551045" y="3072596"/>
                  <a:ext cx="203102" cy="203102"/>
                </a:xfrm>
                <a:prstGeom prst="flowChartConnector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CaixaDeTexto 70">
                  <a:extLst>
                    <a:ext uri="{FF2B5EF4-FFF2-40B4-BE49-F238E27FC236}">
                      <a16:creationId xmlns:a16="http://schemas.microsoft.com/office/drawing/2014/main" id="{35348BBD-5D68-67E6-C8CD-39AC7649896B}"/>
                    </a:ext>
                  </a:extLst>
                </p:cNvPr>
                <p:cNvSpPr txBox="1"/>
                <p:nvPr/>
              </p:nvSpPr>
              <p:spPr>
                <a:xfrm>
                  <a:off x="718395" y="3302748"/>
                  <a:ext cx="725210" cy="33855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600" dirty="0"/>
                    <a:t>início</a:t>
                  </a:r>
                </a:p>
              </p:txBody>
            </p:sp>
            <p:sp>
              <p:nvSpPr>
                <p:cNvPr id="72" name="CaixaDeTexto 71">
                  <a:extLst>
                    <a:ext uri="{FF2B5EF4-FFF2-40B4-BE49-F238E27FC236}">
                      <a16:creationId xmlns:a16="http://schemas.microsoft.com/office/drawing/2014/main" id="{70F614C8-D849-8006-55D7-13E6977538DD}"/>
                    </a:ext>
                  </a:extLst>
                </p:cNvPr>
                <p:cNvSpPr txBox="1"/>
                <p:nvPr/>
              </p:nvSpPr>
              <p:spPr>
                <a:xfrm>
                  <a:off x="5447780" y="3314521"/>
                  <a:ext cx="585737" cy="33855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600" dirty="0"/>
                    <a:t>fim</a:t>
                  </a:r>
                </a:p>
              </p:txBody>
            </p:sp>
          </p:grpSp>
          <p:grpSp>
            <p:nvGrpSpPr>
              <p:cNvPr id="11" name="Agrupar 10">
                <a:extLst>
                  <a:ext uri="{FF2B5EF4-FFF2-40B4-BE49-F238E27FC236}">
                    <a16:creationId xmlns:a16="http://schemas.microsoft.com/office/drawing/2014/main" id="{3DAEEB51-E9F1-7B3B-805A-FB29BFE3B8E7}"/>
                  </a:ext>
                </a:extLst>
              </p:cNvPr>
              <p:cNvGrpSpPr/>
              <p:nvPr/>
            </p:nvGrpSpPr>
            <p:grpSpPr>
              <a:xfrm>
                <a:off x="6563457" y="2627193"/>
                <a:ext cx="5119826" cy="1069297"/>
                <a:chOff x="6563457" y="2627193"/>
                <a:chExt cx="5119826" cy="1069297"/>
              </a:xfrm>
            </p:grpSpPr>
            <p:sp>
              <p:nvSpPr>
                <p:cNvPr id="19" name="Retângulo: Cantos Arredondados 18">
                  <a:extLst>
                    <a:ext uri="{FF2B5EF4-FFF2-40B4-BE49-F238E27FC236}">
                      <a16:creationId xmlns:a16="http://schemas.microsoft.com/office/drawing/2014/main" id="{FF68AD4C-D2B3-0E0A-7B0C-CF42D2E1845D}"/>
                    </a:ext>
                  </a:extLst>
                </p:cNvPr>
                <p:cNvSpPr/>
                <p:nvPr/>
              </p:nvSpPr>
              <p:spPr>
                <a:xfrm>
                  <a:off x="7164397" y="3028911"/>
                  <a:ext cx="348567" cy="290473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20" name="Fluxograma: Conector 19">
                  <a:extLst>
                    <a:ext uri="{FF2B5EF4-FFF2-40B4-BE49-F238E27FC236}">
                      <a16:creationId xmlns:a16="http://schemas.microsoft.com/office/drawing/2014/main" id="{70944C2D-B074-A9BC-39FF-B84FA163E58F}"/>
                    </a:ext>
                  </a:extLst>
                </p:cNvPr>
                <p:cNvSpPr/>
                <p:nvPr/>
              </p:nvSpPr>
              <p:spPr>
                <a:xfrm>
                  <a:off x="6754243" y="3072596"/>
                  <a:ext cx="203102" cy="203102"/>
                </a:xfrm>
                <a:prstGeom prst="flowChartConnector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1" name="Conector de Seta Reta 20">
                  <a:extLst>
                    <a:ext uri="{FF2B5EF4-FFF2-40B4-BE49-F238E27FC236}">
                      <a16:creationId xmlns:a16="http://schemas.microsoft.com/office/drawing/2014/main" id="{2490058B-BCE7-7260-AFBF-CB7D637F028E}"/>
                    </a:ext>
                  </a:extLst>
                </p:cNvPr>
                <p:cNvCxnSpPr>
                  <a:stCxn id="20" idx="6"/>
                  <a:endCxn id="19" idx="1"/>
                </p:cNvCxnSpPr>
                <p:nvPr/>
              </p:nvCxnSpPr>
              <p:spPr>
                <a:xfrm>
                  <a:off x="6957345" y="3174147"/>
                  <a:ext cx="207051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tângulo: Cantos Arredondados 21">
                  <a:extLst>
                    <a:ext uri="{FF2B5EF4-FFF2-40B4-BE49-F238E27FC236}">
                      <a16:creationId xmlns:a16="http://schemas.microsoft.com/office/drawing/2014/main" id="{C4E6B332-756D-A317-09F5-7A7BBA80CBE9}"/>
                    </a:ext>
                  </a:extLst>
                </p:cNvPr>
                <p:cNvSpPr/>
                <p:nvPr/>
              </p:nvSpPr>
              <p:spPr>
                <a:xfrm>
                  <a:off x="7714126" y="3029740"/>
                  <a:ext cx="348567" cy="290473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cxnSp>
              <p:nvCxnSpPr>
                <p:cNvPr id="23" name="Conector de Seta Reta 22">
                  <a:extLst>
                    <a:ext uri="{FF2B5EF4-FFF2-40B4-BE49-F238E27FC236}">
                      <a16:creationId xmlns:a16="http://schemas.microsoft.com/office/drawing/2014/main" id="{8812D806-3390-5C03-B943-39DB8F8C9180}"/>
                    </a:ext>
                  </a:extLst>
                </p:cNvPr>
                <p:cNvCxnSpPr>
                  <a:cxnSpLocks/>
                  <a:stCxn id="19" idx="3"/>
                  <a:endCxn id="22" idx="1"/>
                </p:cNvCxnSpPr>
                <p:nvPr/>
              </p:nvCxnSpPr>
              <p:spPr>
                <a:xfrm>
                  <a:off x="7512964" y="3174147"/>
                  <a:ext cx="201163" cy="82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tângulo: Cantos Arredondados 23">
                  <a:extLst>
                    <a:ext uri="{FF2B5EF4-FFF2-40B4-BE49-F238E27FC236}">
                      <a16:creationId xmlns:a16="http://schemas.microsoft.com/office/drawing/2014/main" id="{956F9D14-892E-13FA-6DD8-C58392D78D2B}"/>
                    </a:ext>
                  </a:extLst>
                </p:cNvPr>
                <p:cNvSpPr/>
                <p:nvPr/>
              </p:nvSpPr>
              <p:spPr>
                <a:xfrm>
                  <a:off x="8243156" y="3028910"/>
                  <a:ext cx="348567" cy="290473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25" name="Retângulo: Cantos Arredondados 24">
                  <a:extLst>
                    <a:ext uri="{FF2B5EF4-FFF2-40B4-BE49-F238E27FC236}">
                      <a16:creationId xmlns:a16="http://schemas.microsoft.com/office/drawing/2014/main" id="{0E279500-B148-82F3-48B7-690E4D1D955A}"/>
                    </a:ext>
                  </a:extLst>
                </p:cNvPr>
                <p:cNvSpPr/>
                <p:nvPr/>
              </p:nvSpPr>
              <p:spPr>
                <a:xfrm>
                  <a:off x="8780513" y="3028910"/>
                  <a:ext cx="348567" cy="290473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dirty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cxnSp>
              <p:nvCxnSpPr>
                <p:cNvPr id="26" name="Conector de Seta Reta 25">
                  <a:extLst>
                    <a:ext uri="{FF2B5EF4-FFF2-40B4-BE49-F238E27FC236}">
                      <a16:creationId xmlns:a16="http://schemas.microsoft.com/office/drawing/2014/main" id="{23F16498-A7CC-76FE-30D3-207D92ED616B}"/>
                    </a:ext>
                  </a:extLst>
                </p:cNvPr>
                <p:cNvCxnSpPr>
                  <a:cxnSpLocks/>
                  <a:stCxn id="22" idx="3"/>
                  <a:endCxn id="24" idx="1"/>
                </p:cNvCxnSpPr>
                <p:nvPr/>
              </p:nvCxnSpPr>
              <p:spPr>
                <a:xfrm flipV="1">
                  <a:off x="8062693" y="3174146"/>
                  <a:ext cx="180463" cy="82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tângulo: Cantos Arredondados 26">
                  <a:extLst>
                    <a:ext uri="{FF2B5EF4-FFF2-40B4-BE49-F238E27FC236}">
                      <a16:creationId xmlns:a16="http://schemas.microsoft.com/office/drawing/2014/main" id="{CC13AC41-2F11-6418-C2C7-165851B5D274}"/>
                    </a:ext>
                  </a:extLst>
                </p:cNvPr>
                <p:cNvSpPr/>
                <p:nvPr/>
              </p:nvSpPr>
              <p:spPr>
                <a:xfrm>
                  <a:off x="9319839" y="3028911"/>
                  <a:ext cx="348567" cy="290473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  <p:cxnSp>
              <p:nvCxnSpPr>
                <p:cNvPr id="28" name="Conector de Seta Reta 27">
                  <a:extLst>
                    <a:ext uri="{FF2B5EF4-FFF2-40B4-BE49-F238E27FC236}">
                      <a16:creationId xmlns:a16="http://schemas.microsoft.com/office/drawing/2014/main" id="{3397541A-77A2-C97D-4ED9-96CAA46907DD}"/>
                    </a:ext>
                  </a:extLst>
                </p:cNvPr>
                <p:cNvCxnSpPr>
                  <a:cxnSpLocks/>
                  <a:stCxn id="25" idx="3"/>
                  <a:endCxn id="27" idx="1"/>
                </p:cNvCxnSpPr>
                <p:nvPr/>
              </p:nvCxnSpPr>
              <p:spPr>
                <a:xfrm>
                  <a:off x="9129080" y="3174146"/>
                  <a:ext cx="190759" cy="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ector de Seta Reta 28">
                  <a:extLst>
                    <a:ext uri="{FF2B5EF4-FFF2-40B4-BE49-F238E27FC236}">
                      <a16:creationId xmlns:a16="http://schemas.microsoft.com/office/drawing/2014/main" id="{0A45416F-DF59-463D-1DC5-66386B0E5553}"/>
                    </a:ext>
                  </a:extLst>
                </p:cNvPr>
                <p:cNvCxnSpPr>
                  <a:cxnSpLocks/>
                  <a:stCxn id="27" idx="3"/>
                  <a:endCxn id="32" idx="1"/>
                </p:cNvCxnSpPr>
                <p:nvPr/>
              </p:nvCxnSpPr>
              <p:spPr>
                <a:xfrm flipV="1">
                  <a:off x="9668406" y="3174146"/>
                  <a:ext cx="18640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Retângulo: Cantos Arredondados 29">
                  <a:extLst>
                    <a:ext uri="{FF2B5EF4-FFF2-40B4-BE49-F238E27FC236}">
                      <a16:creationId xmlns:a16="http://schemas.microsoft.com/office/drawing/2014/main" id="{60040318-A853-2014-0418-F08CEF4F4674}"/>
                    </a:ext>
                  </a:extLst>
                </p:cNvPr>
                <p:cNvSpPr/>
                <p:nvPr/>
              </p:nvSpPr>
              <p:spPr>
                <a:xfrm>
                  <a:off x="10222687" y="2627193"/>
                  <a:ext cx="348567" cy="290473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dirty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31" name="Retângulo: Cantos Arredondados 30">
                  <a:extLst>
                    <a:ext uri="{FF2B5EF4-FFF2-40B4-BE49-F238E27FC236}">
                      <a16:creationId xmlns:a16="http://schemas.microsoft.com/office/drawing/2014/main" id="{BD4BD41E-0272-9994-001D-F4CB53801F0C}"/>
                    </a:ext>
                  </a:extLst>
                </p:cNvPr>
                <p:cNvSpPr/>
                <p:nvPr/>
              </p:nvSpPr>
              <p:spPr>
                <a:xfrm>
                  <a:off x="10238855" y="3406017"/>
                  <a:ext cx="348567" cy="290473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dirty="0">
                      <a:solidFill>
                        <a:schemeClr val="tx1"/>
                      </a:solidFill>
                    </a:rPr>
                    <a:t>G</a:t>
                  </a:r>
                </a:p>
              </p:txBody>
            </p:sp>
            <p:sp>
              <p:nvSpPr>
                <p:cNvPr id="32" name="Fluxograma: Decisão 31">
                  <a:extLst>
                    <a:ext uri="{FF2B5EF4-FFF2-40B4-BE49-F238E27FC236}">
                      <a16:creationId xmlns:a16="http://schemas.microsoft.com/office/drawing/2014/main" id="{11207303-7E30-7208-5E15-6C914A0854D4}"/>
                    </a:ext>
                  </a:extLst>
                </p:cNvPr>
                <p:cNvSpPr/>
                <p:nvPr/>
              </p:nvSpPr>
              <p:spPr>
                <a:xfrm>
                  <a:off x="9854813" y="3028910"/>
                  <a:ext cx="285283" cy="290473"/>
                </a:xfrm>
                <a:prstGeom prst="flowChartDecision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b="1" dirty="0">
                      <a:solidFill>
                        <a:schemeClr val="tx1"/>
                      </a:solidFill>
                    </a:rPr>
                    <a:t>+</a:t>
                  </a:r>
                </a:p>
              </p:txBody>
            </p:sp>
            <p:cxnSp>
              <p:nvCxnSpPr>
                <p:cNvPr id="33" name="Conector: Angulado 32">
                  <a:extLst>
                    <a:ext uri="{FF2B5EF4-FFF2-40B4-BE49-F238E27FC236}">
                      <a16:creationId xmlns:a16="http://schemas.microsoft.com/office/drawing/2014/main" id="{41F4A8E9-9E3C-6F27-2FA1-B8AB58F17E0C}"/>
                    </a:ext>
                  </a:extLst>
                </p:cNvPr>
                <p:cNvCxnSpPr>
                  <a:cxnSpLocks/>
                  <a:stCxn id="32" idx="0"/>
                  <a:endCxn id="30" idx="1"/>
                </p:cNvCxnSpPr>
                <p:nvPr/>
              </p:nvCxnSpPr>
              <p:spPr>
                <a:xfrm rot="5400000" flipH="1" flipV="1">
                  <a:off x="9981830" y="2788054"/>
                  <a:ext cx="256481" cy="225233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ctor: Angulado 33">
                  <a:extLst>
                    <a:ext uri="{FF2B5EF4-FFF2-40B4-BE49-F238E27FC236}">
                      <a16:creationId xmlns:a16="http://schemas.microsoft.com/office/drawing/2014/main" id="{78AE06FA-3ECC-EA8E-BC39-70C55D2B6628}"/>
                    </a:ext>
                  </a:extLst>
                </p:cNvPr>
                <p:cNvCxnSpPr>
                  <a:cxnSpLocks/>
                  <a:stCxn id="32" idx="2"/>
                  <a:endCxn id="31" idx="1"/>
                </p:cNvCxnSpPr>
                <p:nvPr/>
              </p:nvCxnSpPr>
              <p:spPr>
                <a:xfrm rot="16200000" flipH="1">
                  <a:off x="10002219" y="3314617"/>
                  <a:ext cx="231871" cy="241401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Fluxograma: Decisão 34">
                  <a:extLst>
                    <a:ext uri="{FF2B5EF4-FFF2-40B4-BE49-F238E27FC236}">
                      <a16:creationId xmlns:a16="http://schemas.microsoft.com/office/drawing/2014/main" id="{A4BECF7E-1BF3-D5A1-8672-B884A4F0621F}"/>
                    </a:ext>
                  </a:extLst>
                </p:cNvPr>
                <p:cNvSpPr/>
                <p:nvPr/>
              </p:nvSpPr>
              <p:spPr>
                <a:xfrm>
                  <a:off x="10679465" y="3028910"/>
                  <a:ext cx="285283" cy="290473"/>
                </a:xfrm>
                <a:prstGeom prst="flowChartDecision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b="1" dirty="0">
                      <a:solidFill>
                        <a:schemeClr val="tx1"/>
                      </a:solidFill>
                    </a:rPr>
                    <a:t>+</a:t>
                  </a:r>
                </a:p>
              </p:txBody>
            </p:sp>
            <p:cxnSp>
              <p:nvCxnSpPr>
                <p:cNvPr id="36" name="Conector: Angulado 35">
                  <a:extLst>
                    <a:ext uri="{FF2B5EF4-FFF2-40B4-BE49-F238E27FC236}">
                      <a16:creationId xmlns:a16="http://schemas.microsoft.com/office/drawing/2014/main" id="{395D8901-C36D-4C0A-55CC-2FB7AE3287EC}"/>
                    </a:ext>
                  </a:extLst>
                </p:cNvPr>
                <p:cNvCxnSpPr>
                  <a:cxnSpLocks/>
                  <a:stCxn id="30" idx="3"/>
                  <a:endCxn id="35" idx="0"/>
                </p:cNvCxnSpPr>
                <p:nvPr/>
              </p:nvCxnSpPr>
              <p:spPr>
                <a:xfrm>
                  <a:off x="10571254" y="2772429"/>
                  <a:ext cx="250853" cy="256481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: Angulado 36">
                  <a:extLst>
                    <a:ext uri="{FF2B5EF4-FFF2-40B4-BE49-F238E27FC236}">
                      <a16:creationId xmlns:a16="http://schemas.microsoft.com/office/drawing/2014/main" id="{A1BF8A43-E5AF-18D8-C213-D0BC3EC8B5DD}"/>
                    </a:ext>
                  </a:extLst>
                </p:cNvPr>
                <p:cNvCxnSpPr>
                  <a:cxnSpLocks/>
                  <a:stCxn id="31" idx="3"/>
                  <a:endCxn id="35" idx="2"/>
                </p:cNvCxnSpPr>
                <p:nvPr/>
              </p:nvCxnSpPr>
              <p:spPr>
                <a:xfrm flipV="1">
                  <a:off x="10587422" y="3319383"/>
                  <a:ext cx="234685" cy="231871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de Seta Reta 37">
                  <a:extLst>
                    <a:ext uri="{FF2B5EF4-FFF2-40B4-BE49-F238E27FC236}">
                      <a16:creationId xmlns:a16="http://schemas.microsoft.com/office/drawing/2014/main" id="{F081CA6B-4A5C-4F36-5914-5B11A92E85B8}"/>
                    </a:ext>
                  </a:extLst>
                </p:cNvPr>
                <p:cNvCxnSpPr>
                  <a:cxnSpLocks/>
                  <a:stCxn id="35" idx="3"/>
                  <a:endCxn id="39" idx="2"/>
                </p:cNvCxnSpPr>
                <p:nvPr/>
              </p:nvCxnSpPr>
              <p:spPr>
                <a:xfrm>
                  <a:off x="10964748" y="3174146"/>
                  <a:ext cx="195308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Fluxograma: Conector 38">
                  <a:extLst>
                    <a:ext uri="{FF2B5EF4-FFF2-40B4-BE49-F238E27FC236}">
                      <a16:creationId xmlns:a16="http://schemas.microsoft.com/office/drawing/2014/main" id="{E6DC8413-8C06-903F-13A0-95075650EB39}"/>
                    </a:ext>
                  </a:extLst>
                </p:cNvPr>
                <p:cNvSpPr/>
                <p:nvPr/>
              </p:nvSpPr>
              <p:spPr>
                <a:xfrm>
                  <a:off x="11160056" y="3072596"/>
                  <a:ext cx="203102" cy="203102"/>
                </a:xfrm>
                <a:prstGeom prst="flowChartConnector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CaixaDeTexto 39">
                  <a:extLst>
                    <a:ext uri="{FF2B5EF4-FFF2-40B4-BE49-F238E27FC236}">
                      <a16:creationId xmlns:a16="http://schemas.microsoft.com/office/drawing/2014/main" id="{E3B9BA59-9E74-BE1A-246D-7CAA9E3010F8}"/>
                    </a:ext>
                  </a:extLst>
                </p:cNvPr>
                <p:cNvSpPr txBox="1"/>
                <p:nvPr/>
              </p:nvSpPr>
              <p:spPr>
                <a:xfrm>
                  <a:off x="6563457" y="3296158"/>
                  <a:ext cx="759407" cy="33855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600" dirty="0"/>
                    <a:t>inicio</a:t>
                  </a:r>
                </a:p>
              </p:txBody>
            </p:sp>
            <p:sp>
              <p:nvSpPr>
                <p:cNvPr id="41" name="CaixaDeTexto 40">
                  <a:extLst>
                    <a:ext uri="{FF2B5EF4-FFF2-40B4-BE49-F238E27FC236}">
                      <a16:creationId xmlns:a16="http://schemas.microsoft.com/office/drawing/2014/main" id="{6B55556D-DF1E-7FF4-C3C1-874BEDB301A1}"/>
                    </a:ext>
                  </a:extLst>
                </p:cNvPr>
                <p:cNvSpPr txBox="1"/>
                <p:nvPr/>
              </p:nvSpPr>
              <p:spPr>
                <a:xfrm>
                  <a:off x="11039669" y="3325273"/>
                  <a:ext cx="643614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600" dirty="0"/>
                    <a:t>fim</a:t>
                  </a:r>
                </a:p>
              </p:txBody>
            </p:sp>
            <p:cxnSp>
              <p:nvCxnSpPr>
                <p:cNvPr id="42" name="Conector de Seta Reta 41">
                  <a:extLst>
                    <a:ext uri="{FF2B5EF4-FFF2-40B4-BE49-F238E27FC236}">
                      <a16:creationId xmlns:a16="http://schemas.microsoft.com/office/drawing/2014/main" id="{11FBFA99-D3F8-0C6C-C12B-6CB0F91C96D1}"/>
                    </a:ext>
                  </a:extLst>
                </p:cNvPr>
                <p:cNvCxnSpPr>
                  <a:cxnSpLocks/>
                  <a:stCxn id="24" idx="3"/>
                  <a:endCxn id="25" idx="1"/>
                </p:cNvCxnSpPr>
                <p:nvPr/>
              </p:nvCxnSpPr>
              <p:spPr>
                <a:xfrm flipV="1">
                  <a:off x="8591723" y="3174146"/>
                  <a:ext cx="188789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Conector de Seta Reta 11">
                <a:extLst>
                  <a:ext uri="{FF2B5EF4-FFF2-40B4-BE49-F238E27FC236}">
                    <a16:creationId xmlns:a16="http://schemas.microsoft.com/office/drawing/2014/main" id="{B737C111-8685-0B3A-DF58-102F7CD2D4FD}"/>
                  </a:ext>
                </a:extLst>
              </p:cNvPr>
              <p:cNvCxnSpPr/>
              <p:nvPr/>
            </p:nvCxnSpPr>
            <p:spPr>
              <a:xfrm>
                <a:off x="718395" y="3847110"/>
                <a:ext cx="1084223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88F0D4C9-381A-2951-31EF-ACFD0C670CD5}"/>
                  </a:ext>
                </a:extLst>
              </p:cNvPr>
              <p:cNvCxnSpPr/>
              <p:nvPr/>
            </p:nvCxnSpPr>
            <p:spPr>
              <a:xfrm flipV="1">
                <a:off x="6275614" y="2314872"/>
                <a:ext cx="0" cy="176400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D283D2E5-AC1D-BCF4-34D9-D0F901732B4E}"/>
                  </a:ext>
                </a:extLst>
              </p:cNvPr>
              <p:cNvSpPr/>
              <p:nvPr/>
            </p:nvSpPr>
            <p:spPr>
              <a:xfrm rot="19190860">
                <a:off x="5092916" y="1916677"/>
                <a:ext cx="2180250" cy="1933649"/>
              </a:xfrm>
              <a:custGeom>
                <a:avLst/>
                <a:gdLst>
                  <a:gd name="connsiteX0" fmla="*/ 1090125 w 2180250"/>
                  <a:gd name="connsiteY0" fmla="*/ 0 h 1933649"/>
                  <a:gd name="connsiteX1" fmla="*/ 2180250 w 2180250"/>
                  <a:gd name="connsiteY1" fmla="*/ 966825 h 1933649"/>
                  <a:gd name="connsiteX2" fmla="*/ 1090125 w 2180250"/>
                  <a:gd name="connsiteY2" fmla="*/ 966825 h 1933649"/>
                  <a:gd name="connsiteX3" fmla="*/ 1090125 w 2180250"/>
                  <a:gd name="connsiteY3" fmla="*/ 0 h 1933649"/>
                  <a:gd name="connsiteX0" fmla="*/ 1090125 w 2180250"/>
                  <a:gd name="connsiteY0" fmla="*/ 0 h 1933649"/>
                  <a:gd name="connsiteX1" fmla="*/ 2180250 w 2180250"/>
                  <a:gd name="connsiteY1" fmla="*/ 966825 h 1933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80250" h="1933649" stroke="0" extrusionOk="0">
                    <a:moveTo>
                      <a:pt x="1090125" y="0"/>
                    </a:moveTo>
                    <a:cubicBezTo>
                      <a:pt x="1681953" y="-3667"/>
                      <a:pt x="2257171" y="503108"/>
                      <a:pt x="2180250" y="966825"/>
                    </a:cubicBezTo>
                    <a:cubicBezTo>
                      <a:pt x="1830177" y="869286"/>
                      <a:pt x="1544899" y="1025785"/>
                      <a:pt x="1090125" y="966825"/>
                    </a:cubicBezTo>
                    <a:cubicBezTo>
                      <a:pt x="1082692" y="519122"/>
                      <a:pt x="1034306" y="379529"/>
                      <a:pt x="1090125" y="0"/>
                    </a:cubicBezTo>
                    <a:close/>
                  </a:path>
                  <a:path w="2180250" h="1933649" fill="none" extrusionOk="0">
                    <a:moveTo>
                      <a:pt x="1090125" y="0"/>
                    </a:moveTo>
                    <a:cubicBezTo>
                      <a:pt x="1675147" y="-67911"/>
                      <a:pt x="2206446" y="395930"/>
                      <a:pt x="2180250" y="966825"/>
                    </a:cubicBezTo>
                  </a:path>
                  <a:path w="2180250" h="1933649" fill="none" stroke="0" extrusionOk="0">
                    <a:moveTo>
                      <a:pt x="1090125" y="0"/>
                    </a:moveTo>
                    <a:cubicBezTo>
                      <a:pt x="1695114" y="-21686"/>
                      <a:pt x="2150793" y="402490"/>
                      <a:pt x="2180250" y="966825"/>
                    </a:cubicBezTo>
                  </a:path>
                </a:pathLst>
              </a:custGeom>
              <a:ln w="28575">
                <a:headEnd type="none" w="med" len="med"/>
                <a:tailEnd type="triangle" w="med" len="med"/>
                <a:extLst>
                  <a:ext uri="{C807C97D-BFC1-408E-A445-0C87EB9F89A2}">
                    <ask:lineSketchStyleProps xmlns:ask="http://schemas.microsoft.com/office/drawing/2018/sketchyshapes" sd="877046351">
                      <a:prstGeom prst="arc">
                        <a:avLst/>
                      </a:pr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id="{D9B81C38-4B1B-8984-0E8B-BBF821EAEBC9}"/>
                  </a:ext>
                </a:extLst>
              </p:cNvPr>
              <p:cNvSpPr/>
              <p:nvPr/>
            </p:nvSpPr>
            <p:spPr>
              <a:xfrm>
                <a:off x="6068855" y="1934269"/>
                <a:ext cx="413517" cy="290472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400" dirty="0">
                    <a:solidFill>
                      <a:schemeClr val="tx1"/>
                    </a:solidFill>
                  </a:rPr>
                  <a:t>t</a:t>
                </a:r>
                <a:r>
                  <a:rPr lang="pt-BR" sz="2400" baseline="-25000" dirty="0">
                    <a:solidFill>
                      <a:schemeClr val="tx1"/>
                    </a:solidFill>
                  </a:rPr>
                  <a:t>i</a:t>
                </a:r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id="{812239A1-7D66-8DB5-0681-3F0F1CAFDF6A}"/>
                  </a:ext>
                </a:extLst>
              </p:cNvPr>
              <p:cNvSpPr/>
              <p:nvPr/>
            </p:nvSpPr>
            <p:spPr>
              <a:xfrm>
                <a:off x="718395" y="2198853"/>
                <a:ext cx="5035752" cy="290472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Modelo de processo antes de t</a:t>
                </a:r>
                <a:r>
                  <a:rPr lang="pt-BR" baseline="-25000" dirty="0">
                    <a:solidFill>
                      <a:schemeClr val="tx1"/>
                    </a:solidFill>
                  </a:rPr>
                  <a:t>i</a:t>
                </a:r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F5A54294-8F8D-BF5D-7F47-034FF58E96D8}"/>
                  </a:ext>
                </a:extLst>
              </p:cNvPr>
              <p:cNvSpPr/>
              <p:nvPr/>
            </p:nvSpPr>
            <p:spPr>
              <a:xfrm>
                <a:off x="10587422" y="3903321"/>
                <a:ext cx="978439" cy="290472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</a:rPr>
                  <a:t>Tempo (t)</a:t>
                </a:r>
                <a:endParaRPr lang="pt-BR" sz="14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0D5FBF10-BE67-7A2B-546B-9D7EED4EE821}"/>
                  </a:ext>
                </a:extLst>
              </p:cNvPr>
              <p:cNvSpPr/>
              <p:nvPr/>
            </p:nvSpPr>
            <p:spPr>
              <a:xfrm>
                <a:off x="6754243" y="2203729"/>
                <a:ext cx="4608915" cy="290472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Modelo de processo após t</a:t>
                </a:r>
                <a:r>
                  <a:rPr lang="pt-BR" baseline="-25000" dirty="0">
                    <a:solidFill>
                      <a:schemeClr val="tx1"/>
                    </a:solidFill>
                  </a:rPr>
                  <a:t>i</a:t>
                </a:r>
              </a:p>
            </p:txBody>
          </p:sp>
        </p:grp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17CBFA76-60A2-A926-5B2C-D3CEBD852511}"/>
                </a:ext>
              </a:extLst>
            </p:cNvPr>
            <p:cNvSpPr/>
            <p:nvPr/>
          </p:nvSpPr>
          <p:spPr>
            <a:xfrm>
              <a:off x="5321476" y="2284732"/>
              <a:ext cx="1833929" cy="234959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Mudança de conceito</a:t>
              </a:r>
              <a:endParaRPr lang="pt-BR" sz="1400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ítulo 2">
            <a:extLst>
              <a:ext uri="{FF2B5EF4-FFF2-40B4-BE49-F238E27FC236}">
                <a16:creationId xmlns:a16="http://schemas.microsoft.com/office/drawing/2014/main" id="{B696F690-F3F1-BBEB-4DCC-087BD8993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Contextualização</a:t>
            </a:r>
          </a:p>
        </p:txBody>
      </p:sp>
    </p:spTree>
    <p:extLst>
      <p:ext uri="{BB962C8B-B14F-4D97-AF65-F5344CB8AC3E}">
        <p14:creationId xmlns:p14="http://schemas.microsoft.com/office/powerpoint/2010/main" val="30616940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E12770-D545-4368-BABE-5B038490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40</a:t>
            </a:fld>
            <a:endParaRPr lang="pt-BR"/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1C88C04B-D3A3-EE2B-2252-2A5FB90438B2}"/>
              </a:ext>
            </a:extLst>
          </p:cNvPr>
          <p:cNvSpPr txBox="1">
            <a:spLocks/>
          </p:cNvSpPr>
          <p:nvPr/>
        </p:nvSpPr>
        <p:spPr>
          <a:xfrm>
            <a:off x="372533" y="1142689"/>
            <a:ext cx="11442477" cy="540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9EB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F89A3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0C1D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009EB9"/>
                </a:solidFill>
              </a:rPr>
              <a:t>Limiar – Frequência de transições – Padrões FR, LP e RE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E5D7DDA-C01E-239B-394C-211BBF629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812" y="1766751"/>
            <a:ext cx="10259773" cy="4770794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6B1278AF-015D-8930-3E1C-31F75D078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Experimentos</a:t>
            </a:r>
          </a:p>
        </p:txBody>
      </p:sp>
      <p:pic>
        <p:nvPicPr>
          <p:cNvPr id="10" name="Gráfico 9" descr="Seta: retorno na horizontal com preenchimento sólido">
            <a:hlinkClick r:id="rId4" action="ppaction://hlinksldjump"/>
            <a:extLst>
              <a:ext uri="{FF2B5EF4-FFF2-40B4-BE49-F238E27FC236}">
                <a16:creationId xmlns:a16="http://schemas.microsoft.com/office/drawing/2014/main" id="{BC877FA1-F080-8FEA-B507-7EFCF94A7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77600" y="9144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103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E12770-D545-4368-BABE-5B038490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41</a:t>
            </a:fld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0F0AB53-CBE1-F33B-D166-69DEC690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11AA0E-6124-D9D6-AC6F-B98D8787E8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5952"/>
            <a:ext cx="2579421" cy="5158841"/>
          </a:xfrm>
          <a:prstGeom prst="rect">
            <a:avLst/>
          </a:prstGeom>
        </p:spPr>
      </p:pic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03FB626D-7784-BB37-AA4C-90B848644D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6542145"/>
              </p:ext>
            </p:extLst>
          </p:nvPr>
        </p:nvGraphicFramePr>
        <p:xfrm>
          <a:off x="3574724" y="1156038"/>
          <a:ext cx="504255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59859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E12770-D545-4368-BABE-5B038490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42</a:t>
            </a:fld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F3BD10-0BFD-7B8F-C1B3-703461906C58}"/>
              </a:ext>
            </a:extLst>
          </p:cNvPr>
          <p:cNvSpPr txBox="1">
            <a:spLocks/>
          </p:cNvSpPr>
          <p:nvPr/>
        </p:nvSpPr>
        <p:spPr>
          <a:xfrm>
            <a:off x="177800" y="1155389"/>
            <a:ext cx="11766549" cy="5197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9EB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F89A3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0C1D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rgbClr val="009EB9"/>
                </a:solidFill>
              </a:rPr>
              <a:t>Limitações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b="0" dirty="0">
                <a:solidFill>
                  <a:schemeClr val="tx1"/>
                </a:solidFill>
              </a:rPr>
              <a:t>Estrutura de dados única: limita as técnicas que são passíveis de adaptação e uso da estrutura de dados.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b="0" dirty="0">
                <a:solidFill>
                  <a:schemeClr val="tx1"/>
                </a:solidFill>
              </a:rPr>
              <a:t>Matrizes de transição: dados devem estar obrigatoriamente no nível de transição.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b="0" dirty="0">
                <a:solidFill>
                  <a:schemeClr val="tx1"/>
                </a:solidFill>
              </a:rPr>
              <a:t>Indisponibilidade de bases públicas para validação dos experimentos que considerem todos os itens dos aspectos de mudança de conceito em mineração de dados.</a:t>
            </a:r>
          </a:p>
          <a:p>
            <a:pPr lvl="1"/>
            <a:endParaRPr lang="pt-BR" sz="2200" b="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rgbClr val="009EB9"/>
                </a:solidFill>
              </a:rPr>
              <a:t>Riscos e ameaças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b="0" dirty="0">
                <a:solidFill>
                  <a:schemeClr val="tx1"/>
                </a:solidFill>
              </a:rPr>
              <a:t>Abrangência de assuntos: risco de cobertura dos aspectos.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b="0" dirty="0">
                <a:solidFill>
                  <a:schemeClr val="tx1"/>
                </a:solidFill>
              </a:rPr>
              <a:t>Abordagem não ser capaz de lidar com todos os aspectos.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b="0" dirty="0">
                <a:solidFill>
                  <a:schemeClr val="tx1"/>
                </a:solidFill>
              </a:rPr>
              <a:t>Matrizes de transição: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b="0" dirty="0">
                <a:solidFill>
                  <a:schemeClr val="tx1"/>
                </a:solidFill>
              </a:rPr>
              <a:t>Dependência de grande quantidade de amostras de transições para garantir eficácia.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b="0" dirty="0">
                <a:solidFill>
                  <a:schemeClr val="tx1"/>
                </a:solidFill>
              </a:rPr>
              <a:t>Crescimento quadrático de matrizes de transição, podendo causar impacto na eficiência e eficácia.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E9968760-736F-A5ED-5023-10E9BB4F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</a:p>
        </p:txBody>
      </p:sp>
    </p:spTree>
    <p:extLst>
      <p:ext uri="{BB962C8B-B14F-4D97-AF65-F5344CB8AC3E}">
        <p14:creationId xmlns:p14="http://schemas.microsoft.com/office/powerpoint/2010/main" val="2066049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E12770-D545-4368-BABE-5B038490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43</a:t>
            </a:fld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F3BD10-0BFD-7B8F-C1B3-703461906C58}"/>
              </a:ext>
            </a:extLst>
          </p:cNvPr>
          <p:cNvSpPr txBox="1">
            <a:spLocks/>
          </p:cNvSpPr>
          <p:nvPr/>
        </p:nvSpPr>
        <p:spPr>
          <a:xfrm>
            <a:off x="177800" y="1155389"/>
            <a:ext cx="11766549" cy="2203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9EB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F89A3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0C1D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rgbClr val="009EB9"/>
                </a:solidFill>
              </a:rPr>
              <a:t>Contribuições esperadas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b="0" dirty="0">
                <a:solidFill>
                  <a:schemeClr val="tx1"/>
                </a:solidFill>
              </a:rPr>
              <a:t>Expor a importância de considerar todos os itens dos aspectos, mesmo que conceitualmente.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b="0" dirty="0">
                <a:solidFill>
                  <a:schemeClr val="tx1"/>
                </a:solidFill>
              </a:rPr>
              <a:t>Apresentar uma solução que considera todos os itens dos aspectos de uma forma integrada.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b="0" dirty="0">
                <a:solidFill>
                  <a:schemeClr val="tx1"/>
                </a:solidFill>
              </a:rPr>
              <a:t>Apresentar as vantagens e desvantagens de uma solução com estrutura de dados única com diferentes perspectivas do negócio e com nível de detalhe de transições.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b="0" dirty="0">
                <a:solidFill>
                  <a:schemeClr val="tx1"/>
                </a:solidFill>
              </a:rPr>
              <a:t>Explorar mais a medida criada </a:t>
            </a:r>
            <a:r>
              <a:rPr lang="pt-BR" sz="2000" b="0" dirty="0" err="1">
                <a:solidFill>
                  <a:schemeClr val="tx1"/>
                </a:solidFill>
              </a:rPr>
              <a:t>Prob-Freq</a:t>
            </a:r>
            <a:r>
              <a:rPr lang="pt-BR" sz="2000" b="0" dirty="0">
                <a:solidFill>
                  <a:schemeClr val="tx1"/>
                </a:solidFill>
              </a:rPr>
              <a:t> que apresentou melhores resultados no padrão de mudança </a:t>
            </a:r>
            <a:r>
              <a:rPr lang="pt-BR" sz="2000" b="0" i="1" dirty="0">
                <a:solidFill>
                  <a:schemeClr val="tx1"/>
                </a:solidFill>
              </a:rPr>
              <a:t>fr.</a:t>
            </a:r>
            <a:endParaRPr lang="pt-BR" sz="2000" b="0" dirty="0">
              <a:solidFill>
                <a:schemeClr val="tx1"/>
              </a:solidFill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E9968760-736F-A5ED-5023-10E9BB4F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9F846B11-C1FF-8AF7-F921-B7FA45448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729831"/>
              </p:ext>
            </p:extLst>
          </p:nvPr>
        </p:nvGraphicFramePr>
        <p:xfrm>
          <a:off x="1471918" y="3961918"/>
          <a:ext cx="9824730" cy="22555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90240">
                  <a:extLst>
                    <a:ext uri="{9D8B030D-6E8A-4147-A177-3AD203B41FA5}">
                      <a16:colId xmlns:a16="http://schemas.microsoft.com/office/drawing/2014/main" val="1500173417"/>
                    </a:ext>
                  </a:extLst>
                </a:gridCol>
                <a:gridCol w="906898">
                  <a:extLst>
                    <a:ext uri="{9D8B030D-6E8A-4147-A177-3AD203B41FA5}">
                      <a16:colId xmlns:a16="http://schemas.microsoft.com/office/drawing/2014/main" val="2376669698"/>
                    </a:ext>
                  </a:extLst>
                </a:gridCol>
                <a:gridCol w="906898">
                  <a:extLst>
                    <a:ext uri="{9D8B030D-6E8A-4147-A177-3AD203B41FA5}">
                      <a16:colId xmlns:a16="http://schemas.microsoft.com/office/drawing/2014/main" val="2528766003"/>
                    </a:ext>
                  </a:extLst>
                </a:gridCol>
                <a:gridCol w="906898">
                  <a:extLst>
                    <a:ext uri="{9D8B030D-6E8A-4147-A177-3AD203B41FA5}">
                      <a16:colId xmlns:a16="http://schemas.microsoft.com/office/drawing/2014/main" val="1006750232"/>
                    </a:ext>
                  </a:extLst>
                </a:gridCol>
                <a:gridCol w="906898">
                  <a:extLst>
                    <a:ext uri="{9D8B030D-6E8A-4147-A177-3AD203B41FA5}">
                      <a16:colId xmlns:a16="http://schemas.microsoft.com/office/drawing/2014/main" val="1054399031"/>
                    </a:ext>
                  </a:extLst>
                </a:gridCol>
                <a:gridCol w="906898">
                  <a:extLst>
                    <a:ext uri="{9D8B030D-6E8A-4147-A177-3AD203B41FA5}">
                      <a16:colId xmlns:a16="http://schemas.microsoft.com/office/drawing/2014/main" val="472211147"/>
                    </a:ext>
                  </a:extLst>
                </a:gridCol>
              </a:tblGrid>
              <a:tr h="33901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8" marR="8268" marT="826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2022</a:t>
                      </a:r>
                      <a:endParaRPr lang="pt-BR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8" marR="8268" marT="826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700" u="none" strike="noStrike">
                          <a:solidFill>
                            <a:schemeClr val="bg1"/>
                          </a:solidFill>
                          <a:effectLst/>
                        </a:rPr>
                        <a:t>2023</a:t>
                      </a:r>
                      <a:endParaRPr lang="pt-BR" sz="1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8" marR="86548" marT="43274" marB="4327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567170"/>
                  </a:ext>
                </a:extLst>
              </a:tr>
              <a:tr h="27284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Atividades</a:t>
                      </a:r>
                      <a:endParaRPr lang="pt-BR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8" marR="8268" marT="826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4º T</a:t>
                      </a:r>
                      <a:endParaRPr lang="pt-BR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8" marR="8268" marT="826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1º T</a:t>
                      </a:r>
                      <a:endParaRPr lang="pt-BR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8" marR="8268" marT="826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2º T</a:t>
                      </a:r>
                      <a:endParaRPr lang="pt-BR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8" marR="8268" marT="826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3º T</a:t>
                      </a:r>
                      <a:endParaRPr lang="pt-BR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8" marR="8268" marT="826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4º T</a:t>
                      </a:r>
                      <a:endParaRPr lang="pt-BR" sz="1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8" marR="8268" marT="826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969340"/>
                  </a:ext>
                </a:extLst>
              </a:tr>
              <a:tr h="272847">
                <a:tc>
                  <a:txBody>
                    <a:bodyPr/>
                    <a:lstStyle/>
                    <a:p>
                      <a:pPr algn="l" fontAlgn="b"/>
                      <a:r>
                        <a:rPr lang="pt-BR" sz="1700" u="none" strike="noStrike" dirty="0">
                          <a:effectLst/>
                        </a:rPr>
                        <a:t>Continuação dos experimentos do 1º ciclo de engenharia</a:t>
                      </a:r>
                      <a:endParaRPr lang="pt-BR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8" marR="8268" marT="826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700" u="none" strike="noStrike" dirty="0">
                          <a:effectLst/>
                        </a:rPr>
                        <a:t> </a:t>
                      </a:r>
                      <a:endParaRPr lang="pt-BR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8" marR="8268" marT="826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700" u="none" strike="noStrike">
                          <a:effectLst/>
                        </a:rPr>
                        <a:t> </a:t>
                      </a:r>
                      <a:endParaRPr lang="pt-BR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8" marR="8268" marT="826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700" u="none" strike="noStrike" dirty="0">
                          <a:effectLst/>
                        </a:rPr>
                        <a:t> </a:t>
                      </a:r>
                      <a:endParaRPr lang="pt-BR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8" marR="8268" marT="826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700" u="none" strike="noStrike">
                          <a:effectLst/>
                        </a:rPr>
                        <a:t> </a:t>
                      </a:r>
                      <a:endParaRPr lang="pt-BR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8" marR="8268" marT="826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700" u="none" strike="noStrike">
                          <a:effectLst/>
                        </a:rPr>
                        <a:t> </a:t>
                      </a:r>
                      <a:endParaRPr lang="pt-BR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8" marR="8268" marT="826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94907"/>
                  </a:ext>
                </a:extLst>
              </a:tr>
              <a:tr h="272847">
                <a:tc>
                  <a:txBody>
                    <a:bodyPr/>
                    <a:lstStyle/>
                    <a:p>
                      <a:pPr algn="l" fontAlgn="b"/>
                      <a:r>
                        <a:rPr lang="pt-BR" sz="1700" u="none" strike="noStrike" dirty="0">
                          <a:effectLst/>
                        </a:rPr>
                        <a:t>Implementação e experimentos do 2º ciclo de engenharia</a:t>
                      </a:r>
                      <a:endParaRPr lang="pt-BR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8" marR="8268" marT="826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700" u="none" strike="noStrike" dirty="0">
                          <a:effectLst/>
                        </a:rPr>
                        <a:t> </a:t>
                      </a:r>
                      <a:endParaRPr lang="pt-BR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8" marR="8268" marT="826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700" u="none" strike="noStrike" dirty="0">
                          <a:effectLst/>
                        </a:rPr>
                        <a:t> </a:t>
                      </a:r>
                      <a:endParaRPr lang="pt-BR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8" marR="8268" marT="826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700" u="none" strike="noStrike">
                          <a:effectLst/>
                        </a:rPr>
                        <a:t> </a:t>
                      </a:r>
                      <a:endParaRPr lang="pt-BR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8" marR="8268" marT="826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700" u="none" strike="noStrike">
                          <a:effectLst/>
                        </a:rPr>
                        <a:t> </a:t>
                      </a:r>
                      <a:endParaRPr lang="pt-BR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8" marR="8268" marT="826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700" u="none" strike="noStrike">
                          <a:effectLst/>
                        </a:rPr>
                        <a:t> </a:t>
                      </a:r>
                      <a:endParaRPr lang="pt-BR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8" marR="8268" marT="826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553514"/>
                  </a:ext>
                </a:extLst>
              </a:tr>
              <a:tr h="272847">
                <a:tc>
                  <a:txBody>
                    <a:bodyPr/>
                    <a:lstStyle/>
                    <a:p>
                      <a:pPr algn="l" fontAlgn="b"/>
                      <a:r>
                        <a:rPr lang="pt-BR" sz="1700" u="none" strike="noStrike" dirty="0">
                          <a:effectLst/>
                        </a:rPr>
                        <a:t>Implementação e experimentos do 3º ciclo de engenharia</a:t>
                      </a:r>
                      <a:endParaRPr lang="pt-BR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8" marR="8268" marT="826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700" u="none" strike="noStrike" dirty="0">
                          <a:effectLst/>
                        </a:rPr>
                        <a:t> </a:t>
                      </a:r>
                      <a:endParaRPr lang="pt-BR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8" marR="8268" marT="826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700" u="none" strike="noStrike" dirty="0">
                          <a:effectLst/>
                        </a:rPr>
                        <a:t> </a:t>
                      </a:r>
                      <a:endParaRPr lang="pt-BR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8" marR="8268" marT="826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700" u="none" strike="noStrike" dirty="0">
                          <a:effectLst/>
                        </a:rPr>
                        <a:t> </a:t>
                      </a:r>
                      <a:endParaRPr lang="pt-BR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8" marR="8268" marT="826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700" u="none" strike="noStrike" dirty="0">
                          <a:effectLst/>
                        </a:rPr>
                        <a:t> </a:t>
                      </a:r>
                      <a:endParaRPr lang="pt-BR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8" marR="8268" marT="826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700" u="none" strike="noStrike">
                          <a:effectLst/>
                        </a:rPr>
                        <a:t> </a:t>
                      </a:r>
                      <a:endParaRPr lang="pt-BR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8" marR="8268" marT="826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96887"/>
                  </a:ext>
                </a:extLst>
              </a:tr>
              <a:tr h="272847">
                <a:tc>
                  <a:txBody>
                    <a:bodyPr/>
                    <a:lstStyle/>
                    <a:p>
                      <a:pPr algn="l" fontAlgn="b"/>
                      <a:r>
                        <a:rPr lang="pt-BR" sz="1700" u="none" strike="noStrike">
                          <a:effectLst/>
                        </a:rPr>
                        <a:t>Escrita de artigos cientificos</a:t>
                      </a:r>
                      <a:endParaRPr lang="pt-BR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8" marR="8268" marT="826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700" u="none" strike="noStrike" dirty="0">
                          <a:effectLst/>
                        </a:rPr>
                        <a:t> </a:t>
                      </a:r>
                      <a:endParaRPr lang="pt-BR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8" marR="8268" marT="826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700" u="none" strike="noStrike">
                          <a:effectLst/>
                        </a:rPr>
                        <a:t> </a:t>
                      </a:r>
                      <a:endParaRPr lang="pt-BR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8" marR="8268" marT="826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700" u="none" strike="noStrike" dirty="0">
                          <a:effectLst/>
                        </a:rPr>
                        <a:t> </a:t>
                      </a:r>
                      <a:endParaRPr lang="pt-BR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8" marR="8268" marT="826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700" u="none" strike="noStrike" dirty="0">
                          <a:effectLst/>
                        </a:rPr>
                        <a:t> </a:t>
                      </a:r>
                      <a:endParaRPr lang="pt-BR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8" marR="8268" marT="826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700" u="none" strike="noStrike" dirty="0">
                          <a:effectLst/>
                        </a:rPr>
                        <a:t> </a:t>
                      </a:r>
                      <a:endParaRPr lang="pt-BR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8" marR="8268" marT="826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717345"/>
                  </a:ext>
                </a:extLst>
              </a:tr>
              <a:tr h="272847">
                <a:tc>
                  <a:txBody>
                    <a:bodyPr/>
                    <a:lstStyle/>
                    <a:p>
                      <a:pPr algn="l" fontAlgn="b"/>
                      <a:r>
                        <a:rPr lang="pt-BR" sz="1700" u="none" strike="noStrike">
                          <a:effectLst/>
                        </a:rPr>
                        <a:t>Escrita da dissertação</a:t>
                      </a:r>
                      <a:endParaRPr lang="pt-BR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8" marR="8268" marT="826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700" u="none" strike="noStrike" dirty="0">
                          <a:effectLst/>
                        </a:rPr>
                        <a:t> </a:t>
                      </a:r>
                      <a:endParaRPr lang="pt-BR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8" marR="8268" marT="826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700" u="none" strike="noStrike" dirty="0">
                          <a:effectLst/>
                        </a:rPr>
                        <a:t> </a:t>
                      </a:r>
                      <a:endParaRPr lang="pt-BR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8" marR="8268" marT="826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700" u="none" strike="noStrike">
                          <a:effectLst/>
                        </a:rPr>
                        <a:t> </a:t>
                      </a:r>
                      <a:endParaRPr lang="pt-BR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8" marR="8268" marT="826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700" u="none" strike="noStrike" dirty="0">
                          <a:effectLst/>
                        </a:rPr>
                        <a:t> </a:t>
                      </a:r>
                      <a:endParaRPr lang="pt-BR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8" marR="8268" marT="826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700" u="none" strike="noStrike" dirty="0">
                          <a:effectLst/>
                        </a:rPr>
                        <a:t> </a:t>
                      </a:r>
                      <a:endParaRPr lang="pt-BR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8" marR="8268" marT="826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801602"/>
                  </a:ext>
                </a:extLst>
              </a:tr>
              <a:tr h="272847">
                <a:tc>
                  <a:txBody>
                    <a:bodyPr/>
                    <a:lstStyle/>
                    <a:p>
                      <a:pPr algn="l" fontAlgn="b"/>
                      <a:r>
                        <a:rPr lang="pt-BR" sz="1700" u="none" strike="noStrike" dirty="0">
                          <a:effectLst/>
                        </a:rPr>
                        <a:t>Defesa de mestrado</a:t>
                      </a:r>
                      <a:endParaRPr lang="pt-BR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8" marR="8268" marT="826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700" u="none" strike="noStrike">
                          <a:effectLst/>
                        </a:rPr>
                        <a:t> </a:t>
                      </a:r>
                      <a:endParaRPr lang="pt-BR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8" marR="8268" marT="826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700" u="none" strike="noStrike">
                          <a:effectLst/>
                        </a:rPr>
                        <a:t> </a:t>
                      </a:r>
                      <a:endParaRPr lang="pt-BR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8" marR="8268" marT="826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700" u="none" strike="noStrike" dirty="0">
                          <a:effectLst/>
                        </a:rPr>
                        <a:t> </a:t>
                      </a:r>
                      <a:endParaRPr lang="pt-BR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8" marR="8268" marT="826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700" u="none" strike="noStrike" dirty="0">
                          <a:effectLst/>
                        </a:rPr>
                        <a:t> </a:t>
                      </a:r>
                      <a:endParaRPr lang="pt-BR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8" marR="8268" marT="826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700" u="none" strike="noStrike" dirty="0">
                          <a:effectLst/>
                        </a:rPr>
                        <a:t> </a:t>
                      </a:r>
                      <a:endParaRPr lang="pt-BR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8" marR="8268" marT="826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039398"/>
                  </a:ext>
                </a:extLst>
              </a:tr>
            </a:tbl>
          </a:graphicData>
        </a:graphic>
      </p:graphicFrame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6624C3B7-5CEE-F746-A2BE-0CD3DB464120}"/>
              </a:ext>
            </a:extLst>
          </p:cNvPr>
          <p:cNvSpPr txBox="1">
            <a:spLocks/>
          </p:cNvSpPr>
          <p:nvPr/>
        </p:nvSpPr>
        <p:spPr>
          <a:xfrm>
            <a:off x="273050" y="3474596"/>
            <a:ext cx="11766549" cy="444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9EB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F89A3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0C1D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rgbClr val="009EB9"/>
                </a:solidFill>
              </a:rPr>
              <a:t>Cronograma</a:t>
            </a:r>
          </a:p>
        </p:txBody>
      </p:sp>
    </p:spTree>
    <p:extLst>
      <p:ext uri="{BB962C8B-B14F-4D97-AF65-F5344CB8AC3E}">
        <p14:creationId xmlns:p14="http://schemas.microsoft.com/office/powerpoint/2010/main" val="28253388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F40F746-A475-42A4-A5AC-717736D20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1971712"/>
            <a:ext cx="8458200" cy="2387600"/>
          </a:xfrm>
        </p:spPr>
        <p:txBody>
          <a:bodyPr anchor="ctr">
            <a:normAutofit fontScale="90000"/>
          </a:bodyPr>
          <a:lstStyle/>
          <a:p>
            <a:r>
              <a:rPr lang="pt-BR" dirty="0"/>
              <a:t>Mudança de conceito em mineração de processos baseado em comparações de matrizes de transição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FCE3CDD-58FE-4176-BC28-0DDFA7D7F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4451387"/>
            <a:ext cx="8458200" cy="1655762"/>
          </a:xfrm>
        </p:spPr>
        <p:txBody>
          <a:bodyPr anchor="ctr"/>
          <a:lstStyle/>
          <a:p>
            <a:r>
              <a:rPr lang="pt-BR" dirty="0"/>
              <a:t>Exame de Qualificação de Mestrado</a:t>
            </a:r>
          </a:p>
          <a:p>
            <a:r>
              <a:rPr lang="pt-BR" dirty="0"/>
              <a:t>Orientado: Antonio Carlos Meira Neto</a:t>
            </a:r>
          </a:p>
          <a:p>
            <a:r>
              <a:rPr lang="pt-BR" dirty="0"/>
              <a:t>Orientador: Prof. Dr. Marcelo </a:t>
            </a:r>
            <a:r>
              <a:rPr lang="pt-BR" dirty="0" err="1"/>
              <a:t>Fantinato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54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E12770-D545-4368-BABE-5B038490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5</a:t>
            </a:fld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0F0AB53-CBE1-F33B-D166-69DEC690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11AA0E-6124-D9D6-AC6F-B98D8787E8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5952"/>
            <a:ext cx="2579421" cy="5158841"/>
          </a:xfrm>
          <a:prstGeom prst="rect">
            <a:avLst/>
          </a:prstGeom>
        </p:spPr>
      </p:pic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03FB626D-7784-BB37-AA4C-90B848644D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1376513"/>
              </p:ext>
            </p:extLst>
          </p:nvPr>
        </p:nvGraphicFramePr>
        <p:xfrm>
          <a:off x="3574724" y="1156038"/>
          <a:ext cx="504255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545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E12770-D545-4368-BABE-5B038490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6</a:t>
            </a:fld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0CE5E3B-96C0-6B47-0C52-C70BE3C61B5E}"/>
              </a:ext>
            </a:extLst>
          </p:cNvPr>
          <p:cNvSpPr txBox="1">
            <a:spLocks/>
          </p:cNvSpPr>
          <p:nvPr/>
        </p:nvSpPr>
        <p:spPr>
          <a:xfrm>
            <a:off x="372533" y="1142690"/>
            <a:ext cx="11442477" cy="504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9EB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F89A3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0C1D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009EB9"/>
                </a:solidFill>
              </a:rPr>
              <a:t>Aspectos (dimensões) da mudança de conceito em mineração de processos</a:t>
            </a:r>
            <a:endParaRPr lang="pt-BR" sz="2000" b="0" dirty="0">
              <a:solidFill>
                <a:srgbClr val="009EB9"/>
              </a:solidFill>
            </a:endParaRPr>
          </a:p>
          <a:p>
            <a:pPr lvl="1"/>
            <a:endParaRPr lang="pt-BR" sz="2200" b="0" dirty="0"/>
          </a:p>
        </p:txBody>
      </p:sp>
      <p:grpSp>
        <p:nvGrpSpPr>
          <p:cNvPr id="143" name="Agrupar 142">
            <a:extLst>
              <a:ext uri="{FF2B5EF4-FFF2-40B4-BE49-F238E27FC236}">
                <a16:creationId xmlns:a16="http://schemas.microsoft.com/office/drawing/2014/main" id="{6A0AD27B-E04E-739F-CDBB-7EF4B2BFC0F9}"/>
              </a:ext>
            </a:extLst>
          </p:cNvPr>
          <p:cNvGrpSpPr/>
          <p:nvPr/>
        </p:nvGrpSpPr>
        <p:grpSpPr>
          <a:xfrm>
            <a:off x="8306853" y="2007288"/>
            <a:ext cx="2915999" cy="3375005"/>
            <a:chOff x="9155465" y="1854209"/>
            <a:chExt cx="2915999" cy="3375005"/>
          </a:xfrm>
        </p:grpSpPr>
        <p:cxnSp>
          <p:nvCxnSpPr>
            <p:cNvPr id="123" name="Conector reto 122">
              <a:extLst>
                <a:ext uri="{FF2B5EF4-FFF2-40B4-BE49-F238E27FC236}">
                  <a16:creationId xmlns:a16="http://schemas.microsoft.com/office/drawing/2014/main" id="{C00C863D-7139-3624-8B07-CD95CFF59B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9887" y="2532742"/>
              <a:ext cx="396000" cy="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to 125">
              <a:extLst>
                <a:ext uri="{FF2B5EF4-FFF2-40B4-BE49-F238E27FC236}">
                  <a16:creationId xmlns:a16="http://schemas.microsoft.com/office/drawing/2014/main" id="{FD23474B-E9A5-0ABA-A376-2CAFF7FC76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9887" y="2851801"/>
              <a:ext cx="396000" cy="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to 126">
              <a:extLst>
                <a:ext uri="{FF2B5EF4-FFF2-40B4-BE49-F238E27FC236}">
                  <a16:creationId xmlns:a16="http://schemas.microsoft.com/office/drawing/2014/main" id="{48D50A05-31EE-1051-534F-2B14AD5F3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9887" y="3170860"/>
              <a:ext cx="396000" cy="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to 127">
              <a:extLst>
                <a:ext uri="{FF2B5EF4-FFF2-40B4-BE49-F238E27FC236}">
                  <a16:creationId xmlns:a16="http://schemas.microsoft.com/office/drawing/2014/main" id="{4EE0D499-7960-EEA8-D6B7-79AA5DD1D0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9887" y="3489919"/>
              <a:ext cx="396000" cy="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to 128">
              <a:extLst>
                <a:ext uri="{FF2B5EF4-FFF2-40B4-BE49-F238E27FC236}">
                  <a16:creationId xmlns:a16="http://schemas.microsoft.com/office/drawing/2014/main" id="{FAE479A5-94B2-81FD-DEFA-59572EDC6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9887" y="3808978"/>
              <a:ext cx="396000" cy="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to 129">
              <a:extLst>
                <a:ext uri="{FF2B5EF4-FFF2-40B4-BE49-F238E27FC236}">
                  <a16:creationId xmlns:a16="http://schemas.microsoft.com/office/drawing/2014/main" id="{C2FA9FA7-C3EC-BCA4-7FFD-2637C4217C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9887" y="4128037"/>
              <a:ext cx="396000" cy="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to 130">
              <a:extLst>
                <a:ext uri="{FF2B5EF4-FFF2-40B4-BE49-F238E27FC236}">
                  <a16:creationId xmlns:a16="http://schemas.microsoft.com/office/drawing/2014/main" id="{9F66D456-2510-2C15-9211-0BFC429F60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9887" y="4447096"/>
              <a:ext cx="396000" cy="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to 131">
              <a:extLst>
                <a:ext uri="{FF2B5EF4-FFF2-40B4-BE49-F238E27FC236}">
                  <a16:creationId xmlns:a16="http://schemas.microsoft.com/office/drawing/2014/main" id="{B6D79CE7-D576-B1EE-DEFE-1C0B1A82F3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9887" y="4766155"/>
              <a:ext cx="396000" cy="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to 132">
              <a:extLst>
                <a:ext uri="{FF2B5EF4-FFF2-40B4-BE49-F238E27FC236}">
                  <a16:creationId xmlns:a16="http://schemas.microsoft.com/office/drawing/2014/main" id="{F0C7D859-4924-02A5-8BF1-4D04A0EB4B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9887" y="5085214"/>
              <a:ext cx="396000" cy="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CFDC8F0C-4DFE-B366-B53D-F753365ECB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9887" y="2246754"/>
              <a:ext cx="0" cy="283846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Forma Livre: Forma 89">
              <a:extLst>
                <a:ext uri="{FF2B5EF4-FFF2-40B4-BE49-F238E27FC236}">
                  <a16:creationId xmlns:a16="http://schemas.microsoft.com/office/drawing/2014/main" id="{479B7C0F-424D-6640-24F5-8CBF99E09F3B}"/>
                </a:ext>
              </a:extLst>
            </p:cNvPr>
            <p:cNvSpPr/>
            <p:nvPr/>
          </p:nvSpPr>
          <p:spPr>
            <a:xfrm>
              <a:off x="9155465" y="1854209"/>
              <a:ext cx="2915999" cy="447250"/>
            </a:xfrm>
            <a:custGeom>
              <a:avLst/>
              <a:gdLst>
                <a:gd name="connsiteX0" fmla="*/ 0 w 2915999"/>
                <a:gd name="connsiteY0" fmla="*/ 0 h 447250"/>
                <a:gd name="connsiteX1" fmla="*/ 2915999 w 2915999"/>
                <a:gd name="connsiteY1" fmla="*/ 0 h 447250"/>
                <a:gd name="connsiteX2" fmla="*/ 2915999 w 2915999"/>
                <a:gd name="connsiteY2" fmla="*/ 447250 h 447250"/>
                <a:gd name="connsiteX3" fmla="*/ 0 w 2915999"/>
                <a:gd name="connsiteY3" fmla="*/ 447250 h 447250"/>
                <a:gd name="connsiteX4" fmla="*/ 0 w 2915999"/>
                <a:gd name="connsiteY4" fmla="*/ 0 h 44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5999" h="447250">
                  <a:moveTo>
                    <a:pt x="0" y="0"/>
                  </a:moveTo>
                  <a:lnTo>
                    <a:pt x="2915999" y="0"/>
                  </a:lnTo>
                  <a:lnTo>
                    <a:pt x="2915999" y="447250"/>
                  </a:lnTo>
                  <a:lnTo>
                    <a:pt x="0" y="44725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600" kern="1200" dirty="0"/>
                <a:t>Padrões de mudanças</a:t>
              </a:r>
            </a:p>
          </p:txBody>
        </p:sp>
        <p:sp>
          <p:nvSpPr>
            <p:cNvPr id="92" name="Retângulo 91">
              <a:extLst>
                <a:ext uri="{FF2B5EF4-FFF2-40B4-BE49-F238E27FC236}">
                  <a16:creationId xmlns:a16="http://schemas.microsoft.com/office/drawing/2014/main" id="{E8335BE6-72D7-A83F-AFAD-EFAD04603441}"/>
                </a:ext>
              </a:extLst>
            </p:cNvPr>
            <p:cNvSpPr/>
            <p:nvPr/>
          </p:nvSpPr>
          <p:spPr>
            <a:xfrm>
              <a:off x="9768149" y="2388742"/>
              <a:ext cx="2104354" cy="288000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276" tIns="22926" rIns="29276" bIns="22926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000" kern="1200" dirty="0">
                  <a:solidFill>
                    <a:schemeClr val="bg1"/>
                  </a:solidFill>
                </a:rPr>
                <a:t>Adicionar/remover</a:t>
              </a:r>
            </a:p>
          </p:txBody>
        </p:sp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C2F475C6-5FE0-3C14-AFA5-AA0DCF8A30D0}"/>
                </a:ext>
              </a:extLst>
            </p:cNvPr>
            <p:cNvSpPr/>
            <p:nvPr/>
          </p:nvSpPr>
          <p:spPr>
            <a:xfrm>
              <a:off x="9768149" y="2707801"/>
              <a:ext cx="2104354" cy="288000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276" tIns="22926" rIns="29276" bIns="22926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000" kern="1200" dirty="0">
                  <a:solidFill>
                    <a:schemeClr val="bg1"/>
                  </a:solidFill>
                </a:rPr>
                <a:t>Ser ou não dispensável</a:t>
              </a:r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91548886-6310-0743-F97B-4B82EACD82C1}"/>
                </a:ext>
              </a:extLst>
            </p:cNvPr>
            <p:cNvSpPr/>
            <p:nvPr/>
          </p:nvSpPr>
          <p:spPr>
            <a:xfrm>
              <a:off x="9768149" y="3026860"/>
              <a:ext cx="2104354" cy="288000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276" tIns="22926" rIns="29276" bIns="22926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000" kern="1200" dirty="0">
                  <a:solidFill>
                    <a:schemeClr val="bg1"/>
                  </a:solidFill>
                </a:rPr>
                <a:t>Mover/Duplicar</a:t>
              </a:r>
            </a:p>
          </p:txBody>
        </p:sp>
        <p:sp>
          <p:nvSpPr>
            <p:cNvPr id="98" name="Retângulo 97">
              <a:extLst>
                <a:ext uri="{FF2B5EF4-FFF2-40B4-BE49-F238E27FC236}">
                  <a16:creationId xmlns:a16="http://schemas.microsoft.com/office/drawing/2014/main" id="{E4108F9B-7424-0E9E-C6C5-56278E66FFCE}"/>
                </a:ext>
              </a:extLst>
            </p:cNvPr>
            <p:cNvSpPr/>
            <p:nvPr/>
          </p:nvSpPr>
          <p:spPr>
            <a:xfrm>
              <a:off x="9768149" y="3345919"/>
              <a:ext cx="2104354" cy="288000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276" tIns="22926" rIns="29276" bIns="22926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000" kern="1200" dirty="0">
                  <a:solidFill>
                    <a:schemeClr val="bg1"/>
                  </a:solidFill>
                </a:rPr>
                <a:t>Alternar/Substituir</a:t>
              </a:r>
            </a:p>
          </p:txBody>
        </p:sp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id="{5A9C2655-B47F-602E-9D5A-981447FCCB44}"/>
                </a:ext>
              </a:extLst>
            </p:cNvPr>
            <p:cNvSpPr/>
            <p:nvPr/>
          </p:nvSpPr>
          <p:spPr>
            <a:xfrm>
              <a:off x="9768149" y="3664978"/>
              <a:ext cx="2104354" cy="288000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276" tIns="22926" rIns="29276" bIns="22926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000" dirty="0">
                  <a:solidFill>
                    <a:schemeClr val="bg1"/>
                  </a:solidFill>
                </a:rPr>
                <a:t>Sincronizar</a:t>
              </a:r>
            </a:p>
          </p:txBody>
        </p:sp>
        <p:sp>
          <p:nvSpPr>
            <p:cNvPr id="102" name="Retângulo 101">
              <a:extLst>
                <a:ext uri="{FF2B5EF4-FFF2-40B4-BE49-F238E27FC236}">
                  <a16:creationId xmlns:a16="http://schemas.microsoft.com/office/drawing/2014/main" id="{FF388004-9CD0-3CFB-80EC-28B6BBE16FF2}"/>
                </a:ext>
              </a:extLst>
            </p:cNvPr>
            <p:cNvSpPr/>
            <p:nvPr/>
          </p:nvSpPr>
          <p:spPr>
            <a:xfrm>
              <a:off x="9768149" y="3984037"/>
              <a:ext cx="2104354" cy="288000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276" tIns="22926" rIns="29276" bIns="22926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000" kern="1200" dirty="0">
                  <a:solidFill>
                    <a:schemeClr val="bg1"/>
                  </a:solidFill>
                </a:rPr>
                <a:t>Transformar em exclusivos/paralelo/sequenciais</a:t>
              </a:r>
            </a:p>
          </p:txBody>
        </p:sp>
        <p:sp>
          <p:nvSpPr>
            <p:cNvPr id="104" name="Retângulo 103">
              <a:extLst>
                <a:ext uri="{FF2B5EF4-FFF2-40B4-BE49-F238E27FC236}">
                  <a16:creationId xmlns:a16="http://schemas.microsoft.com/office/drawing/2014/main" id="{B8D908BA-B40D-F256-5DFF-1B5C96B72A08}"/>
                </a:ext>
              </a:extLst>
            </p:cNvPr>
            <p:cNvSpPr/>
            <p:nvPr/>
          </p:nvSpPr>
          <p:spPr>
            <a:xfrm>
              <a:off x="9768149" y="4303096"/>
              <a:ext cx="2104354" cy="288000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276" tIns="22926" rIns="29276" bIns="22926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000" kern="1200" dirty="0">
                  <a:solidFill>
                    <a:schemeClr val="bg1"/>
                  </a:solidFill>
                </a:rPr>
                <a:t>Mover para dentro ou fora de um ponto exclusivo/paralelo</a:t>
              </a:r>
            </a:p>
          </p:txBody>
        </p:sp>
        <p:sp>
          <p:nvSpPr>
            <p:cNvPr id="106" name="Retângulo 105">
              <a:extLst>
                <a:ext uri="{FF2B5EF4-FFF2-40B4-BE49-F238E27FC236}">
                  <a16:creationId xmlns:a16="http://schemas.microsoft.com/office/drawing/2014/main" id="{EFA10139-676C-70BF-A253-D5D04CA54AD2}"/>
                </a:ext>
              </a:extLst>
            </p:cNvPr>
            <p:cNvSpPr/>
            <p:nvPr/>
          </p:nvSpPr>
          <p:spPr>
            <a:xfrm>
              <a:off x="9768149" y="4622155"/>
              <a:ext cx="2104354" cy="288000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276" tIns="22926" rIns="29276" bIns="22926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000" kern="1200" dirty="0">
                  <a:solidFill>
                    <a:schemeClr val="bg1"/>
                  </a:solidFill>
                </a:rPr>
                <a:t>Ter ou não um laço</a:t>
              </a:r>
            </a:p>
          </p:txBody>
        </p:sp>
        <p:sp>
          <p:nvSpPr>
            <p:cNvPr id="108" name="Retângulo 107">
              <a:extLst>
                <a:ext uri="{FF2B5EF4-FFF2-40B4-BE49-F238E27FC236}">
                  <a16:creationId xmlns:a16="http://schemas.microsoft.com/office/drawing/2014/main" id="{9B2E9DC8-14A2-6D00-FEE6-C7FDBA97C421}"/>
                </a:ext>
              </a:extLst>
            </p:cNvPr>
            <p:cNvSpPr/>
            <p:nvPr/>
          </p:nvSpPr>
          <p:spPr>
            <a:xfrm>
              <a:off x="9768149" y="4941214"/>
              <a:ext cx="2104354" cy="28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276" tIns="22926" rIns="29276" bIns="22926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000" kern="1200" dirty="0">
                  <a:solidFill>
                    <a:schemeClr val="bg1"/>
                  </a:solidFill>
                </a:rPr>
                <a:t>Mudar frequência de um fluxo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12006506-3B28-5A49-54E1-4DFEFB4B5052}"/>
              </a:ext>
            </a:extLst>
          </p:cNvPr>
          <p:cNvGrpSpPr/>
          <p:nvPr/>
        </p:nvGrpSpPr>
        <p:grpSpPr>
          <a:xfrm>
            <a:off x="1057999" y="3978704"/>
            <a:ext cx="2293309" cy="2148613"/>
            <a:chOff x="8517876" y="2057504"/>
            <a:chExt cx="2293309" cy="2148613"/>
          </a:xfrm>
        </p:grpSpPr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D334386A-11C6-F6B3-7931-FBD752BF71F6}"/>
                </a:ext>
              </a:extLst>
            </p:cNvPr>
            <p:cNvSpPr/>
            <p:nvPr/>
          </p:nvSpPr>
          <p:spPr>
            <a:xfrm>
              <a:off x="8649574" y="2224257"/>
              <a:ext cx="164283" cy="141725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417250"/>
                  </a:lnTo>
                  <a:lnTo>
                    <a:pt x="164283" y="1417250"/>
                  </a:lnTo>
                </a:path>
              </a:pathLst>
            </a:custGeom>
            <a:noFill/>
          </p:spPr>
          <p:style>
            <a:lnRef idx="2">
              <a:schemeClr val="accent1">
                <a:tint val="7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E86C466D-61AE-6A5E-F485-F2FD3B232F36}"/>
                </a:ext>
              </a:extLst>
            </p:cNvPr>
            <p:cNvSpPr/>
            <p:nvPr/>
          </p:nvSpPr>
          <p:spPr>
            <a:xfrm>
              <a:off x="8649574" y="2275057"/>
              <a:ext cx="164283" cy="107488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74880"/>
                  </a:lnTo>
                  <a:lnTo>
                    <a:pt x="164283" y="1074880"/>
                  </a:lnTo>
                </a:path>
              </a:pathLst>
            </a:custGeom>
            <a:noFill/>
          </p:spPr>
          <p:style>
            <a:lnRef idx="2">
              <a:schemeClr val="accent1">
                <a:tint val="7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41F13787-5CE6-CD2C-2E03-BE86F90A3A95}"/>
                </a:ext>
              </a:extLst>
            </p:cNvPr>
            <p:cNvSpPr/>
            <p:nvPr/>
          </p:nvSpPr>
          <p:spPr>
            <a:xfrm>
              <a:off x="8649574" y="2325857"/>
              <a:ext cx="164283" cy="74072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40721"/>
                  </a:lnTo>
                  <a:lnTo>
                    <a:pt x="164283" y="740721"/>
                  </a:lnTo>
                </a:path>
              </a:pathLst>
            </a:custGeom>
            <a:noFill/>
          </p:spPr>
          <p:style>
            <a:lnRef idx="2">
              <a:schemeClr val="accent1">
                <a:tint val="7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C4D14582-9702-B1A7-2A81-B828BAB889C8}"/>
                </a:ext>
              </a:extLst>
            </p:cNvPr>
            <p:cNvSpPr/>
            <p:nvPr/>
          </p:nvSpPr>
          <p:spPr>
            <a:xfrm>
              <a:off x="8649574" y="2370307"/>
              <a:ext cx="164283" cy="41656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16561"/>
                  </a:lnTo>
                  <a:lnTo>
                    <a:pt x="164283" y="416561"/>
                  </a:lnTo>
                </a:path>
              </a:pathLst>
            </a:custGeom>
            <a:noFill/>
          </p:spPr>
          <p:style>
            <a:lnRef idx="2">
              <a:schemeClr val="accent1">
                <a:tint val="7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orma Livre: Forma 11">
              <a:hlinkClick r:id="rId3" action="ppaction://hlinksldjump"/>
              <a:extLst>
                <a:ext uri="{FF2B5EF4-FFF2-40B4-BE49-F238E27FC236}">
                  <a16:creationId xmlns:a16="http://schemas.microsoft.com/office/drawing/2014/main" id="{958DDAC1-E850-7A04-3BC6-F964BE7AE29E}"/>
                </a:ext>
              </a:extLst>
            </p:cNvPr>
            <p:cNvSpPr/>
            <p:nvPr/>
          </p:nvSpPr>
          <p:spPr>
            <a:xfrm>
              <a:off x="8540051" y="2057504"/>
              <a:ext cx="1095223" cy="455677"/>
            </a:xfrm>
            <a:custGeom>
              <a:avLst/>
              <a:gdLst>
                <a:gd name="connsiteX0" fmla="*/ 0 w 1095223"/>
                <a:gd name="connsiteY0" fmla="*/ 0 h 455677"/>
                <a:gd name="connsiteX1" fmla="*/ 1095223 w 1095223"/>
                <a:gd name="connsiteY1" fmla="*/ 0 h 455677"/>
                <a:gd name="connsiteX2" fmla="*/ 1095223 w 1095223"/>
                <a:gd name="connsiteY2" fmla="*/ 455677 h 455677"/>
                <a:gd name="connsiteX3" fmla="*/ 0 w 1095223"/>
                <a:gd name="connsiteY3" fmla="*/ 455677 h 455677"/>
                <a:gd name="connsiteX4" fmla="*/ 0 w 1095223"/>
                <a:gd name="connsiteY4" fmla="*/ 0 h 455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223" h="455677">
                  <a:moveTo>
                    <a:pt x="0" y="0"/>
                  </a:moveTo>
                  <a:lnTo>
                    <a:pt x="1095223" y="0"/>
                  </a:lnTo>
                  <a:lnTo>
                    <a:pt x="1095223" y="455677"/>
                  </a:lnTo>
                  <a:lnTo>
                    <a:pt x="0" y="4556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pt-BR" sz="1400" kern="1200" dirty="0"/>
                <a:t>Tipo de mudança</a:t>
              </a:r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61A5DE9E-3A4A-EE9F-CE6A-FA65C0CF6C97}"/>
                </a:ext>
              </a:extLst>
            </p:cNvPr>
            <p:cNvSpPr/>
            <p:nvPr/>
          </p:nvSpPr>
          <p:spPr>
            <a:xfrm>
              <a:off x="8820224" y="2635993"/>
              <a:ext cx="1003263" cy="288000"/>
            </a:xfrm>
            <a:custGeom>
              <a:avLst/>
              <a:gdLst>
                <a:gd name="connsiteX0" fmla="*/ 0 w 1003263"/>
                <a:gd name="connsiteY0" fmla="*/ 0 h 282701"/>
                <a:gd name="connsiteX1" fmla="*/ 1003263 w 1003263"/>
                <a:gd name="connsiteY1" fmla="*/ 0 h 282701"/>
                <a:gd name="connsiteX2" fmla="*/ 1003263 w 1003263"/>
                <a:gd name="connsiteY2" fmla="*/ 282701 h 282701"/>
                <a:gd name="connsiteX3" fmla="*/ 0 w 1003263"/>
                <a:gd name="connsiteY3" fmla="*/ 282701 h 282701"/>
                <a:gd name="connsiteX4" fmla="*/ 0 w 1003263"/>
                <a:gd name="connsiteY4" fmla="*/ 0 h 282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263" h="282701">
                  <a:moveTo>
                    <a:pt x="0" y="0"/>
                  </a:moveTo>
                  <a:lnTo>
                    <a:pt x="1003263" y="0"/>
                  </a:lnTo>
                  <a:lnTo>
                    <a:pt x="1003263" y="282701"/>
                  </a:lnTo>
                  <a:lnTo>
                    <a:pt x="0" y="282701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99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000" kern="1200" dirty="0"/>
                <a:t>Súbita ou abrupta</a:t>
              </a:r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8504C788-1246-68AA-7332-A3F1363CC7F8}"/>
                </a:ext>
              </a:extLst>
            </p:cNvPr>
            <p:cNvSpPr/>
            <p:nvPr/>
          </p:nvSpPr>
          <p:spPr>
            <a:xfrm>
              <a:off x="8820224" y="2920728"/>
              <a:ext cx="1003263" cy="288000"/>
            </a:xfrm>
            <a:custGeom>
              <a:avLst/>
              <a:gdLst>
                <a:gd name="connsiteX0" fmla="*/ 0 w 1003263"/>
                <a:gd name="connsiteY0" fmla="*/ 0 h 282701"/>
                <a:gd name="connsiteX1" fmla="*/ 1003263 w 1003263"/>
                <a:gd name="connsiteY1" fmla="*/ 0 h 282701"/>
                <a:gd name="connsiteX2" fmla="*/ 1003263 w 1003263"/>
                <a:gd name="connsiteY2" fmla="*/ 282701 h 282701"/>
                <a:gd name="connsiteX3" fmla="*/ 0 w 1003263"/>
                <a:gd name="connsiteY3" fmla="*/ 282701 h 282701"/>
                <a:gd name="connsiteX4" fmla="*/ 0 w 1003263"/>
                <a:gd name="connsiteY4" fmla="*/ 0 h 282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263" h="282701">
                  <a:moveTo>
                    <a:pt x="0" y="0"/>
                  </a:moveTo>
                  <a:lnTo>
                    <a:pt x="1003263" y="0"/>
                  </a:lnTo>
                  <a:lnTo>
                    <a:pt x="1003263" y="282701"/>
                  </a:lnTo>
                  <a:lnTo>
                    <a:pt x="0" y="282701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99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000" kern="1200" dirty="0"/>
                <a:t>Gradual</a:t>
              </a:r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C1F01777-169E-F156-FD0A-2A26332821F2}"/>
                </a:ext>
              </a:extLst>
            </p:cNvPr>
            <p:cNvSpPr/>
            <p:nvPr/>
          </p:nvSpPr>
          <p:spPr>
            <a:xfrm>
              <a:off x="8820224" y="3204540"/>
              <a:ext cx="1003263" cy="288000"/>
            </a:xfrm>
            <a:custGeom>
              <a:avLst/>
              <a:gdLst>
                <a:gd name="connsiteX0" fmla="*/ 0 w 1003263"/>
                <a:gd name="connsiteY0" fmla="*/ 0 h 282701"/>
                <a:gd name="connsiteX1" fmla="*/ 1003263 w 1003263"/>
                <a:gd name="connsiteY1" fmla="*/ 0 h 282701"/>
                <a:gd name="connsiteX2" fmla="*/ 1003263 w 1003263"/>
                <a:gd name="connsiteY2" fmla="*/ 282701 h 282701"/>
                <a:gd name="connsiteX3" fmla="*/ 0 w 1003263"/>
                <a:gd name="connsiteY3" fmla="*/ 282701 h 282701"/>
                <a:gd name="connsiteX4" fmla="*/ 0 w 1003263"/>
                <a:gd name="connsiteY4" fmla="*/ 0 h 282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263" h="282701">
                  <a:moveTo>
                    <a:pt x="0" y="0"/>
                  </a:moveTo>
                  <a:lnTo>
                    <a:pt x="1003263" y="0"/>
                  </a:lnTo>
                  <a:lnTo>
                    <a:pt x="1003263" y="282701"/>
                  </a:lnTo>
                  <a:lnTo>
                    <a:pt x="0" y="282701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99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000" kern="1200" dirty="0"/>
                <a:t>Recorrente</a:t>
              </a:r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DDD7F3EF-B0E7-217E-41C8-31423AFF7B7A}"/>
                </a:ext>
              </a:extLst>
            </p:cNvPr>
            <p:cNvSpPr/>
            <p:nvPr/>
          </p:nvSpPr>
          <p:spPr>
            <a:xfrm>
              <a:off x="8820224" y="3499684"/>
              <a:ext cx="1003263" cy="288000"/>
            </a:xfrm>
            <a:custGeom>
              <a:avLst/>
              <a:gdLst>
                <a:gd name="connsiteX0" fmla="*/ 0 w 1003263"/>
                <a:gd name="connsiteY0" fmla="*/ 0 h 282701"/>
                <a:gd name="connsiteX1" fmla="*/ 1003263 w 1003263"/>
                <a:gd name="connsiteY1" fmla="*/ 0 h 282701"/>
                <a:gd name="connsiteX2" fmla="*/ 1003263 w 1003263"/>
                <a:gd name="connsiteY2" fmla="*/ 282701 h 282701"/>
                <a:gd name="connsiteX3" fmla="*/ 0 w 1003263"/>
                <a:gd name="connsiteY3" fmla="*/ 282701 h 282701"/>
                <a:gd name="connsiteX4" fmla="*/ 0 w 1003263"/>
                <a:gd name="connsiteY4" fmla="*/ 0 h 282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263" h="282701">
                  <a:moveTo>
                    <a:pt x="0" y="0"/>
                  </a:moveTo>
                  <a:lnTo>
                    <a:pt x="1003263" y="0"/>
                  </a:lnTo>
                  <a:lnTo>
                    <a:pt x="1003263" y="282701"/>
                  </a:lnTo>
                  <a:lnTo>
                    <a:pt x="0" y="282701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99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000" kern="1200" dirty="0"/>
                <a:t>Incremental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C3A78A07-19E5-A4AA-D852-794B803E59AD}"/>
                </a:ext>
              </a:extLst>
            </p:cNvPr>
            <p:cNvSpPr/>
            <p:nvPr/>
          </p:nvSpPr>
          <p:spPr>
            <a:xfrm>
              <a:off x="9821485" y="2635110"/>
              <a:ext cx="324000" cy="288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20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1632D2BF-FB10-8781-A0DB-26AAA8426C8E}"/>
                </a:ext>
              </a:extLst>
            </p:cNvPr>
            <p:cNvSpPr/>
            <p:nvPr/>
          </p:nvSpPr>
          <p:spPr>
            <a:xfrm>
              <a:off x="9821485" y="2920728"/>
              <a:ext cx="324000" cy="288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1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BDF2FA70-9C94-5C40-CD4E-326BFAC529D4}"/>
                </a:ext>
              </a:extLst>
            </p:cNvPr>
            <p:cNvSpPr/>
            <p:nvPr/>
          </p:nvSpPr>
          <p:spPr>
            <a:xfrm>
              <a:off x="9821485" y="3204540"/>
              <a:ext cx="324000" cy="288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0</a:t>
              </a: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BC03549-E150-89F8-58F1-0B418E4A6F14}"/>
                </a:ext>
              </a:extLst>
            </p:cNvPr>
            <p:cNvSpPr/>
            <p:nvPr/>
          </p:nvSpPr>
          <p:spPr>
            <a:xfrm>
              <a:off x="9821485" y="3499684"/>
              <a:ext cx="324000" cy="288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0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0205CF18-5469-FAC7-BC1E-9FE835CB8C87}"/>
                </a:ext>
              </a:extLst>
            </p:cNvPr>
            <p:cNvSpPr/>
            <p:nvPr/>
          </p:nvSpPr>
          <p:spPr>
            <a:xfrm>
              <a:off x="10151385" y="2635110"/>
              <a:ext cx="216000" cy="56943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4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F99467AA-CF5F-98C5-304F-2957C74293CB}"/>
                </a:ext>
              </a:extLst>
            </p:cNvPr>
            <p:cNvSpPr/>
            <p:nvPr/>
          </p:nvSpPr>
          <p:spPr>
            <a:xfrm>
              <a:off x="10373285" y="3204539"/>
              <a:ext cx="216000" cy="57895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sz="1100" dirty="0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CAFD8CA0-D651-3C7B-3D4E-82CE47927AB2}"/>
                </a:ext>
              </a:extLst>
            </p:cNvPr>
            <p:cNvSpPr/>
            <p:nvPr/>
          </p:nvSpPr>
          <p:spPr>
            <a:xfrm>
              <a:off x="10373285" y="2635991"/>
              <a:ext cx="216000" cy="288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1</a:t>
              </a:r>
            </a:p>
          </p:txBody>
        </p: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65C51399-927E-80B4-FE9F-E7B09E8D9939}"/>
                </a:ext>
              </a:extLst>
            </p:cNvPr>
            <p:cNvCxnSpPr>
              <a:cxnSpLocks/>
              <a:stCxn id="23" idx="2"/>
              <a:endCxn id="22" idx="0"/>
            </p:cNvCxnSpPr>
            <p:nvPr/>
          </p:nvCxnSpPr>
          <p:spPr>
            <a:xfrm>
              <a:off x="10481285" y="2923991"/>
              <a:ext cx="0" cy="28054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B98A3D4D-8D06-57B8-445C-A75D61C36F3F}"/>
                </a:ext>
              </a:extLst>
            </p:cNvPr>
            <p:cNvSpPr/>
            <p:nvPr/>
          </p:nvSpPr>
          <p:spPr>
            <a:xfrm>
              <a:off x="10595185" y="2635992"/>
              <a:ext cx="216000" cy="8636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6</a:t>
              </a:r>
            </a:p>
          </p:txBody>
        </p:sp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CFC1FBAC-0E31-6849-3198-BE3B7EEAEA33}"/>
                </a:ext>
              </a:extLst>
            </p:cNvPr>
            <p:cNvSpPr/>
            <p:nvPr/>
          </p:nvSpPr>
          <p:spPr>
            <a:xfrm>
              <a:off x="8517876" y="3810129"/>
              <a:ext cx="2180398" cy="395988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accent2">
                      <a:lumMod val="75000"/>
                    </a:schemeClr>
                  </a:solidFill>
                </a:rPr>
                <a:t>* 4 trabalhos se tratam de um mesmo método</a:t>
              </a:r>
            </a:p>
            <a:p>
              <a:r>
                <a:rPr lang="pt-BR" sz="800" dirty="0">
                  <a:solidFill>
                    <a:schemeClr val="tx1"/>
                  </a:solidFill>
                </a:rPr>
                <a:t>* 3 trabalhos não especificam o tipo </a:t>
              </a:r>
            </a:p>
            <a:p>
              <a:r>
                <a:rPr lang="pt-BR" sz="800" dirty="0">
                  <a:solidFill>
                    <a:schemeClr val="tx1"/>
                  </a:solidFill>
                </a:rPr>
                <a:t>* 2 trabalhos são somente de localização</a:t>
              </a:r>
              <a:endParaRPr lang="pt-BR" sz="8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80080464-14F7-EFC0-6CB1-83D1EF5C6170}"/>
              </a:ext>
            </a:extLst>
          </p:cNvPr>
          <p:cNvGrpSpPr/>
          <p:nvPr/>
        </p:nvGrpSpPr>
        <p:grpSpPr>
          <a:xfrm>
            <a:off x="4863923" y="1945565"/>
            <a:ext cx="2493035" cy="1730180"/>
            <a:chOff x="7163999" y="4539451"/>
            <a:chExt cx="2493035" cy="1730180"/>
          </a:xfrm>
        </p:grpSpPr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C21C0ABB-C7E8-7696-1BFA-11E5DBD59CD5}"/>
                </a:ext>
              </a:extLst>
            </p:cNvPr>
            <p:cNvSpPr/>
            <p:nvPr/>
          </p:nvSpPr>
          <p:spPr>
            <a:xfrm>
              <a:off x="7273522" y="4712554"/>
              <a:ext cx="164283" cy="141725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417250"/>
                  </a:lnTo>
                  <a:lnTo>
                    <a:pt x="164283" y="1417250"/>
                  </a:lnTo>
                </a:path>
              </a:pathLst>
            </a:custGeom>
            <a:noFill/>
          </p:spPr>
          <p:style>
            <a:lnRef idx="2">
              <a:schemeClr val="accent1">
                <a:tint val="7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C2820C08-B852-E699-7A94-916F26715AAF}"/>
                </a:ext>
              </a:extLst>
            </p:cNvPr>
            <p:cNvSpPr/>
            <p:nvPr/>
          </p:nvSpPr>
          <p:spPr>
            <a:xfrm>
              <a:off x="7273522" y="4769704"/>
              <a:ext cx="164283" cy="107488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74880"/>
                  </a:lnTo>
                  <a:lnTo>
                    <a:pt x="164283" y="1074880"/>
                  </a:lnTo>
                </a:path>
              </a:pathLst>
            </a:custGeom>
            <a:noFill/>
          </p:spPr>
          <p:style>
            <a:lnRef idx="2">
              <a:schemeClr val="accent1">
                <a:tint val="7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3172EB75-91FC-E95F-914B-32601588840F}"/>
                </a:ext>
              </a:extLst>
            </p:cNvPr>
            <p:cNvSpPr/>
            <p:nvPr/>
          </p:nvSpPr>
          <p:spPr>
            <a:xfrm>
              <a:off x="7273522" y="4814154"/>
              <a:ext cx="164283" cy="74072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40721"/>
                  </a:lnTo>
                  <a:lnTo>
                    <a:pt x="164283" y="740721"/>
                  </a:lnTo>
                </a:path>
              </a:pathLst>
            </a:custGeom>
            <a:noFill/>
          </p:spPr>
          <p:style>
            <a:lnRef idx="2">
              <a:schemeClr val="accent1">
                <a:tint val="7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532E415C-BC0F-E05F-D6E8-3E0A92BCD261}"/>
                </a:ext>
              </a:extLst>
            </p:cNvPr>
            <p:cNvSpPr/>
            <p:nvPr/>
          </p:nvSpPr>
          <p:spPr>
            <a:xfrm>
              <a:off x="7273522" y="4852254"/>
              <a:ext cx="164283" cy="41656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16561"/>
                  </a:lnTo>
                  <a:lnTo>
                    <a:pt x="164283" y="416561"/>
                  </a:lnTo>
                </a:path>
              </a:pathLst>
            </a:custGeom>
            <a:noFill/>
          </p:spPr>
          <p:style>
            <a:lnRef idx="2">
              <a:schemeClr val="accent1">
                <a:tint val="7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orma Livre: Forma 31">
              <a:hlinkClick r:id="rId4" action="ppaction://hlinksldjump"/>
              <a:extLst>
                <a:ext uri="{FF2B5EF4-FFF2-40B4-BE49-F238E27FC236}">
                  <a16:creationId xmlns:a16="http://schemas.microsoft.com/office/drawing/2014/main" id="{DFA65261-72A5-0EC0-72D0-28EC28731F6C}"/>
                </a:ext>
              </a:extLst>
            </p:cNvPr>
            <p:cNvSpPr/>
            <p:nvPr/>
          </p:nvSpPr>
          <p:spPr>
            <a:xfrm>
              <a:off x="7163999" y="4539451"/>
              <a:ext cx="1095223" cy="455677"/>
            </a:xfrm>
            <a:custGeom>
              <a:avLst/>
              <a:gdLst>
                <a:gd name="connsiteX0" fmla="*/ 0 w 1095223"/>
                <a:gd name="connsiteY0" fmla="*/ 0 h 455677"/>
                <a:gd name="connsiteX1" fmla="*/ 1095223 w 1095223"/>
                <a:gd name="connsiteY1" fmla="*/ 0 h 455677"/>
                <a:gd name="connsiteX2" fmla="*/ 1095223 w 1095223"/>
                <a:gd name="connsiteY2" fmla="*/ 455677 h 455677"/>
                <a:gd name="connsiteX3" fmla="*/ 0 w 1095223"/>
                <a:gd name="connsiteY3" fmla="*/ 455677 h 455677"/>
                <a:gd name="connsiteX4" fmla="*/ 0 w 1095223"/>
                <a:gd name="connsiteY4" fmla="*/ 0 h 455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223" h="455677">
                  <a:moveTo>
                    <a:pt x="0" y="0"/>
                  </a:moveTo>
                  <a:lnTo>
                    <a:pt x="1095223" y="0"/>
                  </a:lnTo>
                  <a:lnTo>
                    <a:pt x="1095223" y="455677"/>
                  </a:lnTo>
                  <a:lnTo>
                    <a:pt x="0" y="4556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pt-BR" sz="1400" kern="1200" dirty="0"/>
                <a:t>Perspectiva</a:t>
              </a:r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680DA749-A30C-47DC-234A-A578E4235038}"/>
                </a:ext>
              </a:extLst>
            </p:cNvPr>
            <p:cNvSpPr/>
            <p:nvPr/>
          </p:nvSpPr>
          <p:spPr>
            <a:xfrm>
              <a:off x="7444172" y="5117940"/>
              <a:ext cx="1003263" cy="288000"/>
            </a:xfrm>
            <a:custGeom>
              <a:avLst/>
              <a:gdLst>
                <a:gd name="connsiteX0" fmla="*/ 0 w 1003263"/>
                <a:gd name="connsiteY0" fmla="*/ 0 h 282701"/>
                <a:gd name="connsiteX1" fmla="*/ 1003263 w 1003263"/>
                <a:gd name="connsiteY1" fmla="*/ 0 h 282701"/>
                <a:gd name="connsiteX2" fmla="*/ 1003263 w 1003263"/>
                <a:gd name="connsiteY2" fmla="*/ 282701 h 282701"/>
                <a:gd name="connsiteX3" fmla="*/ 0 w 1003263"/>
                <a:gd name="connsiteY3" fmla="*/ 282701 h 282701"/>
                <a:gd name="connsiteX4" fmla="*/ 0 w 1003263"/>
                <a:gd name="connsiteY4" fmla="*/ 0 h 282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263" h="282701">
                  <a:moveTo>
                    <a:pt x="0" y="0"/>
                  </a:moveTo>
                  <a:lnTo>
                    <a:pt x="1003263" y="0"/>
                  </a:lnTo>
                  <a:lnTo>
                    <a:pt x="1003263" y="282701"/>
                  </a:lnTo>
                  <a:lnTo>
                    <a:pt x="0" y="282701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99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000" kern="1200" dirty="0"/>
                <a:t>Fluxo de controle</a:t>
              </a:r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5BDB77B6-C9E9-41EE-3042-F0FE53E66AAA}"/>
                </a:ext>
              </a:extLst>
            </p:cNvPr>
            <p:cNvSpPr/>
            <p:nvPr/>
          </p:nvSpPr>
          <p:spPr>
            <a:xfrm>
              <a:off x="7444172" y="5402675"/>
              <a:ext cx="1003263" cy="288000"/>
            </a:xfrm>
            <a:custGeom>
              <a:avLst/>
              <a:gdLst>
                <a:gd name="connsiteX0" fmla="*/ 0 w 1003263"/>
                <a:gd name="connsiteY0" fmla="*/ 0 h 282701"/>
                <a:gd name="connsiteX1" fmla="*/ 1003263 w 1003263"/>
                <a:gd name="connsiteY1" fmla="*/ 0 h 282701"/>
                <a:gd name="connsiteX2" fmla="*/ 1003263 w 1003263"/>
                <a:gd name="connsiteY2" fmla="*/ 282701 h 282701"/>
                <a:gd name="connsiteX3" fmla="*/ 0 w 1003263"/>
                <a:gd name="connsiteY3" fmla="*/ 282701 h 282701"/>
                <a:gd name="connsiteX4" fmla="*/ 0 w 1003263"/>
                <a:gd name="connsiteY4" fmla="*/ 0 h 282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263" h="282701">
                  <a:moveTo>
                    <a:pt x="0" y="0"/>
                  </a:moveTo>
                  <a:lnTo>
                    <a:pt x="1003263" y="0"/>
                  </a:lnTo>
                  <a:lnTo>
                    <a:pt x="1003263" y="282701"/>
                  </a:lnTo>
                  <a:lnTo>
                    <a:pt x="0" y="282701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99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000" kern="1200" dirty="0"/>
                <a:t>Tempo</a:t>
              </a:r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001A2EF2-E661-3229-88FC-61467FC68FBD}"/>
                </a:ext>
              </a:extLst>
            </p:cNvPr>
            <p:cNvSpPr/>
            <p:nvPr/>
          </p:nvSpPr>
          <p:spPr>
            <a:xfrm>
              <a:off x="7444172" y="5686487"/>
              <a:ext cx="1003263" cy="288000"/>
            </a:xfrm>
            <a:custGeom>
              <a:avLst/>
              <a:gdLst>
                <a:gd name="connsiteX0" fmla="*/ 0 w 1003263"/>
                <a:gd name="connsiteY0" fmla="*/ 0 h 282701"/>
                <a:gd name="connsiteX1" fmla="*/ 1003263 w 1003263"/>
                <a:gd name="connsiteY1" fmla="*/ 0 h 282701"/>
                <a:gd name="connsiteX2" fmla="*/ 1003263 w 1003263"/>
                <a:gd name="connsiteY2" fmla="*/ 282701 h 282701"/>
                <a:gd name="connsiteX3" fmla="*/ 0 w 1003263"/>
                <a:gd name="connsiteY3" fmla="*/ 282701 h 282701"/>
                <a:gd name="connsiteX4" fmla="*/ 0 w 1003263"/>
                <a:gd name="connsiteY4" fmla="*/ 0 h 282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263" h="282701">
                  <a:moveTo>
                    <a:pt x="0" y="0"/>
                  </a:moveTo>
                  <a:lnTo>
                    <a:pt x="1003263" y="0"/>
                  </a:lnTo>
                  <a:lnTo>
                    <a:pt x="1003263" y="282701"/>
                  </a:lnTo>
                  <a:lnTo>
                    <a:pt x="0" y="282701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99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000" kern="1200" dirty="0"/>
                <a:t>Recursos</a:t>
              </a:r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F21D5461-0735-F187-8731-8695084A4C7B}"/>
                </a:ext>
              </a:extLst>
            </p:cNvPr>
            <p:cNvSpPr/>
            <p:nvPr/>
          </p:nvSpPr>
          <p:spPr>
            <a:xfrm>
              <a:off x="7444172" y="5981631"/>
              <a:ext cx="1003263" cy="288000"/>
            </a:xfrm>
            <a:custGeom>
              <a:avLst/>
              <a:gdLst>
                <a:gd name="connsiteX0" fmla="*/ 0 w 1003263"/>
                <a:gd name="connsiteY0" fmla="*/ 0 h 282701"/>
                <a:gd name="connsiteX1" fmla="*/ 1003263 w 1003263"/>
                <a:gd name="connsiteY1" fmla="*/ 0 h 282701"/>
                <a:gd name="connsiteX2" fmla="*/ 1003263 w 1003263"/>
                <a:gd name="connsiteY2" fmla="*/ 282701 h 282701"/>
                <a:gd name="connsiteX3" fmla="*/ 0 w 1003263"/>
                <a:gd name="connsiteY3" fmla="*/ 282701 h 282701"/>
                <a:gd name="connsiteX4" fmla="*/ 0 w 1003263"/>
                <a:gd name="connsiteY4" fmla="*/ 0 h 282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263" h="282701">
                  <a:moveTo>
                    <a:pt x="0" y="0"/>
                  </a:moveTo>
                  <a:lnTo>
                    <a:pt x="1003263" y="0"/>
                  </a:lnTo>
                  <a:lnTo>
                    <a:pt x="1003263" y="282701"/>
                  </a:lnTo>
                  <a:lnTo>
                    <a:pt x="0" y="282701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99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000" kern="1200" dirty="0"/>
                <a:t>Dados</a:t>
              </a: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8A914AB-C213-88B8-9BBB-DF8F3E59B5FC}"/>
                </a:ext>
              </a:extLst>
            </p:cNvPr>
            <p:cNvSpPr/>
            <p:nvPr/>
          </p:nvSpPr>
          <p:spPr>
            <a:xfrm>
              <a:off x="8445433" y="5117057"/>
              <a:ext cx="324000" cy="288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29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2EEEDE81-1E69-D299-787D-41B1D1824BCF}"/>
                </a:ext>
              </a:extLst>
            </p:cNvPr>
            <p:cNvSpPr/>
            <p:nvPr/>
          </p:nvSpPr>
          <p:spPr>
            <a:xfrm>
              <a:off x="8445433" y="5402675"/>
              <a:ext cx="324000" cy="288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1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489EA69D-49FE-A3FA-262B-19E63E572EBA}"/>
                </a:ext>
              </a:extLst>
            </p:cNvPr>
            <p:cNvSpPr/>
            <p:nvPr/>
          </p:nvSpPr>
          <p:spPr>
            <a:xfrm>
              <a:off x="8445433" y="5686487"/>
              <a:ext cx="324000" cy="288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0</a:t>
              </a: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59EDD631-150B-18D4-0698-669BAE5C2CAC}"/>
                </a:ext>
              </a:extLst>
            </p:cNvPr>
            <p:cNvSpPr/>
            <p:nvPr/>
          </p:nvSpPr>
          <p:spPr>
            <a:xfrm>
              <a:off x="8445433" y="5981631"/>
              <a:ext cx="324000" cy="288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0</a:t>
              </a:r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459EE898-2123-53AE-84DB-7C9ECAF9C8D5}"/>
                </a:ext>
              </a:extLst>
            </p:cNvPr>
            <p:cNvSpPr/>
            <p:nvPr/>
          </p:nvSpPr>
          <p:spPr>
            <a:xfrm>
              <a:off x="8775333" y="5117057"/>
              <a:ext cx="216000" cy="56943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4</a:t>
              </a: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CA10412E-7DAC-106C-9180-684DD93A8AC2}"/>
                </a:ext>
              </a:extLst>
            </p:cNvPr>
            <p:cNvSpPr/>
            <p:nvPr/>
          </p:nvSpPr>
          <p:spPr>
            <a:xfrm>
              <a:off x="8997233" y="5981631"/>
              <a:ext cx="216000" cy="288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sz="1100" dirty="0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B248D655-AFE7-4793-509D-661A6F9707D2}"/>
                </a:ext>
              </a:extLst>
            </p:cNvPr>
            <p:cNvSpPr/>
            <p:nvPr/>
          </p:nvSpPr>
          <p:spPr>
            <a:xfrm>
              <a:off x="8997233" y="5117938"/>
              <a:ext cx="216000" cy="288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5</a:t>
              </a: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55102A18-7456-21A8-A097-A699E26817DF}"/>
                </a:ext>
              </a:extLst>
            </p:cNvPr>
            <p:cNvCxnSpPr>
              <a:cxnSpLocks/>
              <a:stCxn id="43" idx="2"/>
              <a:endCxn id="42" idx="0"/>
            </p:cNvCxnSpPr>
            <p:nvPr/>
          </p:nvCxnSpPr>
          <p:spPr>
            <a:xfrm>
              <a:off x="9105233" y="5405938"/>
              <a:ext cx="0" cy="575693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212FFB79-BF7E-348E-77B2-455659040A88}"/>
                </a:ext>
              </a:extLst>
            </p:cNvPr>
            <p:cNvSpPr/>
            <p:nvPr/>
          </p:nvSpPr>
          <p:spPr>
            <a:xfrm>
              <a:off x="9441034" y="5116693"/>
              <a:ext cx="216000" cy="115293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1</a:t>
              </a:r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D6F2DE2C-DC08-D80F-5B74-7834FEA06482}"/>
                </a:ext>
              </a:extLst>
            </p:cNvPr>
            <p:cNvSpPr/>
            <p:nvPr/>
          </p:nvSpPr>
          <p:spPr>
            <a:xfrm>
              <a:off x="9219133" y="5686487"/>
              <a:ext cx="216000" cy="5831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sz="1100" dirty="0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36FF363E-7D56-4C3A-9272-A2FA10C6EE54}"/>
                </a:ext>
              </a:extLst>
            </p:cNvPr>
            <p:cNvSpPr/>
            <p:nvPr/>
          </p:nvSpPr>
          <p:spPr>
            <a:xfrm>
              <a:off x="9219133" y="5117939"/>
              <a:ext cx="216000" cy="288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1</a:t>
              </a:r>
            </a:p>
          </p:txBody>
        </p: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7949DF2C-9AD9-6871-286F-523610BAC29B}"/>
                </a:ext>
              </a:extLst>
            </p:cNvPr>
            <p:cNvCxnSpPr>
              <a:cxnSpLocks/>
              <a:stCxn id="47" idx="2"/>
              <a:endCxn id="46" idx="0"/>
            </p:cNvCxnSpPr>
            <p:nvPr/>
          </p:nvCxnSpPr>
          <p:spPr>
            <a:xfrm>
              <a:off x="9327133" y="5405939"/>
              <a:ext cx="0" cy="28054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E81F03AD-8BF7-3AA8-908E-91B969E2ED73}"/>
              </a:ext>
            </a:extLst>
          </p:cNvPr>
          <p:cNvGrpSpPr/>
          <p:nvPr/>
        </p:nvGrpSpPr>
        <p:grpSpPr>
          <a:xfrm>
            <a:off x="4095067" y="4356890"/>
            <a:ext cx="1698361" cy="1392241"/>
            <a:chOff x="2940701" y="5021875"/>
            <a:chExt cx="1698361" cy="1392241"/>
          </a:xfrm>
        </p:grpSpPr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4042F967-B963-CE50-7DCF-0BCE3CBC5AFA}"/>
                </a:ext>
              </a:extLst>
            </p:cNvPr>
            <p:cNvSpPr/>
            <p:nvPr/>
          </p:nvSpPr>
          <p:spPr>
            <a:xfrm>
              <a:off x="3083025" y="5290228"/>
              <a:ext cx="164283" cy="74072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40721"/>
                  </a:lnTo>
                  <a:lnTo>
                    <a:pt x="164283" y="740721"/>
                  </a:lnTo>
                </a:path>
              </a:pathLst>
            </a:custGeom>
            <a:noFill/>
          </p:spPr>
          <p:style>
            <a:lnRef idx="2">
              <a:schemeClr val="accent1">
                <a:tint val="7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Forma Livre: Forma 50">
              <a:extLst>
                <a:ext uri="{FF2B5EF4-FFF2-40B4-BE49-F238E27FC236}">
                  <a16:creationId xmlns:a16="http://schemas.microsoft.com/office/drawing/2014/main" id="{26F8A997-99DD-74E9-6B8F-01301642599E}"/>
                </a:ext>
              </a:extLst>
            </p:cNvPr>
            <p:cNvSpPr/>
            <p:nvPr/>
          </p:nvSpPr>
          <p:spPr>
            <a:xfrm>
              <a:off x="3083025" y="5337853"/>
              <a:ext cx="164283" cy="41656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16561"/>
                  </a:lnTo>
                  <a:lnTo>
                    <a:pt x="164283" y="416561"/>
                  </a:lnTo>
                </a:path>
              </a:pathLst>
            </a:custGeom>
            <a:noFill/>
          </p:spPr>
          <p:style>
            <a:lnRef idx="2">
              <a:schemeClr val="accent1">
                <a:tint val="7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Forma Livre: Forma 51">
              <a:hlinkClick r:id="rId5" action="ppaction://hlinksldjump"/>
              <a:extLst>
                <a:ext uri="{FF2B5EF4-FFF2-40B4-BE49-F238E27FC236}">
                  <a16:creationId xmlns:a16="http://schemas.microsoft.com/office/drawing/2014/main" id="{6E3BD3E0-FABB-12C3-33C9-6138429D56E6}"/>
                </a:ext>
              </a:extLst>
            </p:cNvPr>
            <p:cNvSpPr/>
            <p:nvPr/>
          </p:nvSpPr>
          <p:spPr>
            <a:xfrm>
              <a:off x="2973503" y="5021875"/>
              <a:ext cx="1095223" cy="455677"/>
            </a:xfrm>
            <a:custGeom>
              <a:avLst/>
              <a:gdLst>
                <a:gd name="connsiteX0" fmla="*/ 0 w 1095223"/>
                <a:gd name="connsiteY0" fmla="*/ 0 h 455677"/>
                <a:gd name="connsiteX1" fmla="*/ 1095223 w 1095223"/>
                <a:gd name="connsiteY1" fmla="*/ 0 h 455677"/>
                <a:gd name="connsiteX2" fmla="*/ 1095223 w 1095223"/>
                <a:gd name="connsiteY2" fmla="*/ 455677 h 455677"/>
                <a:gd name="connsiteX3" fmla="*/ 0 w 1095223"/>
                <a:gd name="connsiteY3" fmla="*/ 455677 h 455677"/>
                <a:gd name="connsiteX4" fmla="*/ 0 w 1095223"/>
                <a:gd name="connsiteY4" fmla="*/ 0 h 455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223" h="455677">
                  <a:moveTo>
                    <a:pt x="0" y="0"/>
                  </a:moveTo>
                  <a:lnTo>
                    <a:pt x="1095223" y="0"/>
                  </a:lnTo>
                  <a:lnTo>
                    <a:pt x="1095223" y="455677"/>
                  </a:lnTo>
                  <a:lnTo>
                    <a:pt x="0" y="4556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pt-BR" sz="1400" kern="1200" dirty="0"/>
                <a:t>Cenário 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pt-BR" sz="1400" kern="1200" dirty="0"/>
                <a:t>dos dados</a:t>
              </a:r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5944EE41-514D-5E51-7BE3-E3DC72969C12}"/>
                </a:ext>
              </a:extLst>
            </p:cNvPr>
            <p:cNvSpPr/>
            <p:nvPr/>
          </p:nvSpPr>
          <p:spPr>
            <a:xfrm>
              <a:off x="3247309" y="5590839"/>
              <a:ext cx="1003263" cy="288000"/>
            </a:xfrm>
            <a:custGeom>
              <a:avLst/>
              <a:gdLst>
                <a:gd name="connsiteX0" fmla="*/ 0 w 1003263"/>
                <a:gd name="connsiteY0" fmla="*/ 0 h 282701"/>
                <a:gd name="connsiteX1" fmla="*/ 1003263 w 1003263"/>
                <a:gd name="connsiteY1" fmla="*/ 0 h 282701"/>
                <a:gd name="connsiteX2" fmla="*/ 1003263 w 1003263"/>
                <a:gd name="connsiteY2" fmla="*/ 282701 h 282701"/>
                <a:gd name="connsiteX3" fmla="*/ 0 w 1003263"/>
                <a:gd name="connsiteY3" fmla="*/ 282701 h 282701"/>
                <a:gd name="connsiteX4" fmla="*/ 0 w 1003263"/>
                <a:gd name="connsiteY4" fmla="*/ 0 h 282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263" h="282701">
                  <a:moveTo>
                    <a:pt x="0" y="0"/>
                  </a:moveTo>
                  <a:lnTo>
                    <a:pt x="1003263" y="0"/>
                  </a:lnTo>
                  <a:lnTo>
                    <a:pt x="1003263" y="282701"/>
                  </a:lnTo>
                  <a:lnTo>
                    <a:pt x="0" y="28270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99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000" i="1" kern="1200" dirty="0"/>
                <a:t>Online (stream)</a:t>
              </a:r>
            </a:p>
          </p:txBody>
        </p: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D2C3E605-884D-A4CD-A279-47BC25F15A8C}"/>
                </a:ext>
              </a:extLst>
            </p:cNvPr>
            <p:cNvSpPr/>
            <p:nvPr/>
          </p:nvSpPr>
          <p:spPr>
            <a:xfrm>
              <a:off x="3247309" y="5880074"/>
              <a:ext cx="1003263" cy="288000"/>
            </a:xfrm>
            <a:custGeom>
              <a:avLst/>
              <a:gdLst>
                <a:gd name="connsiteX0" fmla="*/ 0 w 1003263"/>
                <a:gd name="connsiteY0" fmla="*/ 0 h 282701"/>
                <a:gd name="connsiteX1" fmla="*/ 1003263 w 1003263"/>
                <a:gd name="connsiteY1" fmla="*/ 0 h 282701"/>
                <a:gd name="connsiteX2" fmla="*/ 1003263 w 1003263"/>
                <a:gd name="connsiteY2" fmla="*/ 282701 h 282701"/>
                <a:gd name="connsiteX3" fmla="*/ 0 w 1003263"/>
                <a:gd name="connsiteY3" fmla="*/ 282701 h 282701"/>
                <a:gd name="connsiteX4" fmla="*/ 0 w 1003263"/>
                <a:gd name="connsiteY4" fmla="*/ 0 h 282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263" h="282701">
                  <a:moveTo>
                    <a:pt x="0" y="0"/>
                  </a:moveTo>
                  <a:lnTo>
                    <a:pt x="1003263" y="0"/>
                  </a:lnTo>
                  <a:lnTo>
                    <a:pt x="1003263" y="282701"/>
                  </a:lnTo>
                  <a:lnTo>
                    <a:pt x="0" y="28270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99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000" i="1" kern="1200" dirty="0"/>
                <a:t>Offline (batch)</a:t>
              </a:r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3450250E-ACB1-AA22-1DFC-7B280CE23E3B}"/>
                </a:ext>
              </a:extLst>
            </p:cNvPr>
            <p:cNvSpPr/>
            <p:nvPr/>
          </p:nvSpPr>
          <p:spPr>
            <a:xfrm>
              <a:off x="4250572" y="5590839"/>
              <a:ext cx="324000" cy="28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12</a:t>
              </a:r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57A5AB9E-64DC-08BB-226E-27D6E3A31809}"/>
                </a:ext>
              </a:extLst>
            </p:cNvPr>
            <p:cNvSpPr/>
            <p:nvPr/>
          </p:nvSpPr>
          <p:spPr>
            <a:xfrm>
              <a:off x="4250572" y="5880074"/>
              <a:ext cx="324000" cy="288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25</a:t>
              </a: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BABD085-59C6-8D3F-05B0-15B48C19A181}"/>
                </a:ext>
              </a:extLst>
            </p:cNvPr>
            <p:cNvSpPr/>
            <p:nvPr/>
          </p:nvSpPr>
          <p:spPr>
            <a:xfrm>
              <a:off x="2940701" y="6178789"/>
              <a:ext cx="1698361" cy="235327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accent2">
                      <a:lumMod val="75000"/>
                    </a:schemeClr>
                  </a:solidFill>
                </a:rPr>
                <a:t>* 4 trabalhos utilizam stream de traços completos</a:t>
              </a:r>
              <a:endParaRPr lang="pt-BR" sz="800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1875DE24-6F92-0F3A-0DF5-7EC517079D28}"/>
              </a:ext>
            </a:extLst>
          </p:cNvPr>
          <p:cNvGrpSpPr/>
          <p:nvPr/>
        </p:nvGrpSpPr>
        <p:grpSpPr>
          <a:xfrm>
            <a:off x="1524724" y="1826441"/>
            <a:ext cx="2645808" cy="1968429"/>
            <a:chOff x="3788059" y="2254661"/>
            <a:chExt cx="2645808" cy="1968429"/>
          </a:xfrm>
        </p:grpSpPr>
        <p:sp>
          <p:nvSpPr>
            <p:cNvPr id="59" name="Forma Livre: Forma 58">
              <a:extLst>
                <a:ext uri="{FF2B5EF4-FFF2-40B4-BE49-F238E27FC236}">
                  <a16:creationId xmlns:a16="http://schemas.microsoft.com/office/drawing/2014/main" id="{2BC0332D-D29D-9562-36C1-41F993AD2394}"/>
                </a:ext>
              </a:extLst>
            </p:cNvPr>
            <p:cNvSpPr/>
            <p:nvPr/>
          </p:nvSpPr>
          <p:spPr>
            <a:xfrm>
              <a:off x="3840432" y="2427764"/>
              <a:ext cx="164283" cy="130091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417250"/>
                  </a:lnTo>
                  <a:lnTo>
                    <a:pt x="164283" y="1417250"/>
                  </a:lnTo>
                </a:path>
              </a:pathLst>
            </a:custGeom>
            <a:noFill/>
          </p:spPr>
          <p:style>
            <a:lnRef idx="2">
              <a:schemeClr val="accent1">
                <a:tint val="7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70FA7CBA-9C16-462B-A422-49BDEA0C0E91}"/>
                </a:ext>
              </a:extLst>
            </p:cNvPr>
            <p:cNvSpPr/>
            <p:nvPr/>
          </p:nvSpPr>
          <p:spPr>
            <a:xfrm>
              <a:off x="3840432" y="2472214"/>
              <a:ext cx="164283" cy="107488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74880"/>
                  </a:lnTo>
                  <a:lnTo>
                    <a:pt x="164283" y="1074880"/>
                  </a:lnTo>
                </a:path>
              </a:pathLst>
            </a:custGeom>
            <a:noFill/>
          </p:spPr>
          <p:style>
            <a:lnRef idx="2">
              <a:schemeClr val="accent1">
                <a:tint val="7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FD84D616-A638-E441-6842-F250FF8CE2DD}"/>
                </a:ext>
              </a:extLst>
            </p:cNvPr>
            <p:cNvSpPr/>
            <p:nvPr/>
          </p:nvSpPr>
          <p:spPr>
            <a:xfrm>
              <a:off x="3840432" y="2529364"/>
              <a:ext cx="164283" cy="74072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40721"/>
                  </a:lnTo>
                  <a:lnTo>
                    <a:pt x="164283" y="740721"/>
                  </a:lnTo>
                </a:path>
              </a:pathLst>
            </a:custGeom>
            <a:noFill/>
          </p:spPr>
          <p:style>
            <a:lnRef idx="2">
              <a:schemeClr val="accent1">
                <a:tint val="7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02B5CF2B-61EA-8626-B0A5-59CD9EAB065A}"/>
                </a:ext>
              </a:extLst>
            </p:cNvPr>
            <p:cNvSpPr/>
            <p:nvPr/>
          </p:nvSpPr>
          <p:spPr>
            <a:xfrm>
              <a:off x="3840432" y="2573814"/>
              <a:ext cx="164283" cy="41656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16561"/>
                  </a:lnTo>
                  <a:lnTo>
                    <a:pt x="164283" y="416561"/>
                  </a:lnTo>
                </a:path>
              </a:pathLst>
            </a:custGeom>
            <a:noFill/>
          </p:spPr>
          <p:style>
            <a:lnRef idx="2">
              <a:schemeClr val="accent1">
                <a:tint val="7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3" name="Forma Livre: Forma 62">
              <a:hlinkClick r:id="rId6" action="ppaction://hlinksldjump"/>
              <a:extLst>
                <a:ext uri="{FF2B5EF4-FFF2-40B4-BE49-F238E27FC236}">
                  <a16:creationId xmlns:a16="http://schemas.microsoft.com/office/drawing/2014/main" id="{61D9E1C5-BB76-EC72-9720-44C7BF1E7665}"/>
                </a:ext>
              </a:extLst>
            </p:cNvPr>
            <p:cNvSpPr/>
            <p:nvPr/>
          </p:nvSpPr>
          <p:spPr>
            <a:xfrm>
              <a:off x="3788059" y="2254661"/>
              <a:ext cx="1095223" cy="455677"/>
            </a:xfrm>
            <a:custGeom>
              <a:avLst/>
              <a:gdLst>
                <a:gd name="connsiteX0" fmla="*/ 0 w 1095223"/>
                <a:gd name="connsiteY0" fmla="*/ 0 h 455677"/>
                <a:gd name="connsiteX1" fmla="*/ 1095223 w 1095223"/>
                <a:gd name="connsiteY1" fmla="*/ 0 h 455677"/>
                <a:gd name="connsiteX2" fmla="*/ 1095223 w 1095223"/>
                <a:gd name="connsiteY2" fmla="*/ 455677 h 455677"/>
                <a:gd name="connsiteX3" fmla="*/ 0 w 1095223"/>
                <a:gd name="connsiteY3" fmla="*/ 455677 h 455677"/>
                <a:gd name="connsiteX4" fmla="*/ 0 w 1095223"/>
                <a:gd name="connsiteY4" fmla="*/ 0 h 455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223" h="455677">
                  <a:moveTo>
                    <a:pt x="0" y="0"/>
                  </a:moveTo>
                  <a:lnTo>
                    <a:pt x="1095223" y="0"/>
                  </a:lnTo>
                  <a:lnTo>
                    <a:pt x="1095223" y="455677"/>
                  </a:lnTo>
                  <a:lnTo>
                    <a:pt x="0" y="4556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pt-BR" sz="1400" kern="1200" dirty="0"/>
                <a:t>Tarefa</a:t>
              </a:r>
            </a:p>
          </p:txBody>
        </p:sp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A6165858-6BF2-2915-1C4F-7BDBB9978CB6}"/>
                </a:ext>
              </a:extLst>
            </p:cNvPr>
            <p:cNvSpPr/>
            <p:nvPr/>
          </p:nvSpPr>
          <p:spPr>
            <a:xfrm>
              <a:off x="4011082" y="2833150"/>
              <a:ext cx="1003263" cy="288000"/>
            </a:xfrm>
            <a:custGeom>
              <a:avLst/>
              <a:gdLst>
                <a:gd name="connsiteX0" fmla="*/ 0 w 1003263"/>
                <a:gd name="connsiteY0" fmla="*/ 0 h 282701"/>
                <a:gd name="connsiteX1" fmla="*/ 1003263 w 1003263"/>
                <a:gd name="connsiteY1" fmla="*/ 0 h 282701"/>
                <a:gd name="connsiteX2" fmla="*/ 1003263 w 1003263"/>
                <a:gd name="connsiteY2" fmla="*/ 282701 h 282701"/>
                <a:gd name="connsiteX3" fmla="*/ 0 w 1003263"/>
                <a:gd name="connsiteY3" fmla="*/ 282701 h 282701"/>
                <a:gd name="connsiteX4" fmla="*/ 0 w 1003263"/>
                <a:gd name="connsiteY4" fmla="*/ 0 h 282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263" h="282701">
                  <a:moveTo>
                    <a:pt x="0" y="0"/>
                  </a:moveTo>
                  <a:lnTo>
                    <a:pt x="1003263" y="0"/>
                  </a:lnTo>
                  <a:lnTo>
                    <a:pt x="1003263" y="282701"/>
                  </a:lnTo>
                  <a:lnTo>
                    <a:pt x="0" y="282701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99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000" kern="1200" dirty="0"/>
                <a:t>Detecção</a:t>
              </a:r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2ED31BBD-F43C-931E-AD52-8CEC16017423}"/>
                </a:ext>
              </a:extLst>
            </p:cNvPr>
            <p:cNvSpPr/>
            <p:nvPr/>
          </p:nvSpPr>
          <p:spPr>
            <a:xfrm>
              <a:off x="4011082" y="3117885"/>
              <a:ext cx="1003263" cy="288000"/>
            </a:xfrm>
            <a:custGeom>
              <a:avLst/>
              <a:gdLst>
                <a:gd name="connsiteX0" fmla="*/ 0 w 1003263"/>
                <a:gd name="connsiteY0" fmla="*/ 0 h 282701"/>
                <a:gd name="connsiteX1" fmla="*/ 1003263 w 1003263"/>
                <a:gd name="connsiteY1" fmla="*/ 0 h 282701"/>
                <a:gd name="connsiteX2" fmla="*/ 1003263 w 1003263"/>
                <a:gd name="connsiteY2" fmla="*/ 282701 h 282701"/>
                <a:gd name="connsiteX3" fmla="*/ 0 w 1003263"/>
                <a:gd name="connsiteY3" fmla="*/ 282701 h 282701"/>
                <a:gd name="connsiteX4" fmla="*/ 0 w 1003263"/>
                <a:gd name="connsiteY4" fmla="*/ 0 h 282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263" h="282701">
                  <a:moveTo>
                    <a:pt x="0" y="0"/>
                  </a:moveTo>
                  <a:lnTo>
                    <a:pt x="1003263" y="0"/>
                  </a:lnTo>
                  <a:lnTo>
                    <a:pt x="1003263" y="282701"/>
                  </a:lnTo>
                  <a:lnTo>
                    <a:pt x="0" y="282701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99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000" kern="1200" dirty="0"/>
                <a:t>Localização</a:t>
              </a:r>
            </a:p>
          </p:txBody>
        </p:sp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id="{0B527BDF-D652-0A6A-C497-588EF1DB12B1}"/>
                </a:ext>
              </a:extLst>
            </p:cNvPr>
            <p:cNvSpPr/>
            <p:nvPr/>
          </p:nvSpPr>
          <p:spPr>
            <a:xfrm>
              <a:off x="4011082" y="3401697"/>
              <a:ext cx="1003263" cy="288000"/>
            </a:xfrm>
            <a:custGeom>
              <a:avLst/>
              <a:gdLst>
                <a:gd name="connsiteX0" fmla="*/ 0 w 1003263"/>
                <a:gd name="connsiteY0" fmla="*/ 0 h 282701"/>
                <a:gd name="connsiteX1" fmla="*/ 1003263 w 1003263"/>
                <a:gd name="connsiteY1" fmla="*/ 0 h 282701"/>
                <a:gd name="connsiteX2" fmla="*/ 1003263 w 1003263"/>
                <a:gd name="connsiteY2" fmla="*/ 282701 h 282701"/>
                <a:gd name="connsiteX3" fmla="*/ 0 w 1003263"/>
                <a:gd name="connsiteY3" fmla="*/ 282701 h 282701"/>
                <a:gd name="connsiteX4" fmla="*/ 0 w 1003263"/>
                <a:gd name="connsiteY4" fmla="*/ 0 h 282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263" h="282701">
                  <a:moveTo>
                    <a:pt x="0" y="0"/>
                  </a:moveTo>
                  <a:lnTo>
                    <a:pt x="1003263" y="0"/>
                  </a:lnTo>
                  <a:lnTo>
                    <a:pt x="1003263" y="282701"/>
                  </a:lnTo>
                  <a:lnTo>
                    <a:pt x="0" y="282701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99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000" kern="1200" dirty="0"/>
                <a:t>Caracterização</a:t>
              </a:r>
            </a:p>
          </p:txBody>
        </p:sp>
        <p:sp>
          <p:nvSpPr>
            <p:cNvPr id="67" name="Forma Livre: Forma 66">
              <a:extLst>
                <a:ext uri="{FF2B5EF4-FFF2-40B4-BE49-F238E27FC236}">
                  <a16:creationId xmlns:a16="http://schemas.microsoft.com/office/drawing/2014/main" id="{663C4878-D34D-D27A-D093-BAF157654D8C}"/>
                </a:ext>
              </a:extLst>
            </p:cNvPr>
            <p:cNvSpPr/>
            <p:nvPr/>
          </p:nvSpPr>
          <p:spPr>
            <a:xfrm>
              <a:off x="4011082" y="3689698"/>
              <a:ext cx="1003263" cy="288000"/>
            </a:xfrm>
            <a:custGeom>
              <a:avLst/>
              <a:gdLst>
                <a:gd name="connsiteX0" fmla="*/ 0 w 1003263"/>
                <a:gd name="connsiteY0" fmla="*/ 0 h 282701"/>
                <a:gd name="connsiteX1" fmla="*/ 1003263 w 1003263"/>
                <a:gd name="connsiteY1" fmla="*/ 0 h 282701"/>
                <a:gd name="connsiteX2" fmla="*/ 1003263 w 1003263"/>
                <a:gd name="connsiteY2" fmla="*/ 282701 h 282701"/>
                <a:gd name="connsiteX3" fmla="*/ 0 w 1003263"/>
                <a:gd name="connsiteY3" fmla="*/ 282701 h 282701"/>
                <a:gd name="connsiteX4" fmla="*/ 0 w 1003263"/>
                <a:gd name="connsiteY4" fmla="*/ 0 h 282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263" h="282701">
                  <a:moveTo>
                    <a:pt x="0" y="0"/>
                  </a:moveTo>
                  <a:lnTo>
                    <a:pt x="1003263" y="0"/>
                  </a:lnTo>
                  <a:lnTo>
                    <a:pt x="1003263" y="282701"/>
                  </a:lnTo>
                  <a:lnTo>
                    <a:pt x="0" y="282701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99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000" kern="1200" dirty="0"/>
                <a:t>Explicação</a:t>
              </a:r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DCFFAEEF-34B9-B38D-9FE3-381C2976721F}"/>
                </a:ext>
              </a:extLst>
            </p:cNvPr>
            <p:cNvSpPr/>
            <p:nvPr/>
          </p:nvSpPr>
          <p:spPr>
            <a:xfrm>
              <a:off x="5012343" y="2833150"/>
              <a:ext cx="324000" cy="288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18</a:t>
              </a:r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8CE378EA-79FA-1A0B-BD40-3DC8C1D2583C}"/>
                </a:ext>
              </a:extLst>
            </p:cNvPr>
            <p:cNvSpPr/>
            <p:nvPr/>
          </p:nvSpPr>
          <p:spPr>
            <a:xfrm>
              <a:off x="5012343" y="3117885"/>
              <a:ext cx="324000" cy="288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0</a:t>
              </a:r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C0872920-35FA-AE1D-1243-AEEF9DC0C481}"/>
                </a:ext>
              </a:extLst>
            </p:cNvPr>
            <p:cNvSpPr/>
            <p:nvPr/>
          </p:nvSpPr>
          <p:spPr>
            <a:xfrm>
              <a:off x="5012343" y="3401697"/>
              <a:ext cx="324000" cy="288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0</a:t>
              </a:r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F6255B6B-2428-4E55-A881-8F82C26D6D4F}"/>
                </a:ext>
              </a:extLst>
            </p:cNvPr>
            <p:cNvSpPr/>
            <p:nvPr/>
          </p:nvSpPr>
          <p:spPr>
            <a:xfrm>
              <a:off x="5012343" y="3689698"/>
              <a:ext cx="324000" cy="288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0</a:t>
              </a:r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7C0B7E05-FDC1-E721-89FE-696C8B5090FE}"/>
                </a:ext>
              </a:extLst>
            </p:cNvPr>
            <p:cNvSpPr/>
            <p:nvPr/>
          </p:nvSpPr>
          <p:spPr>
            <a:xfrm>
              <a:off x="5552166" y="2831991"/>
              <a:ext cx="216000" cy="56943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1000" dirty="0"/>
                <a:t>10</a:t>
              </a:r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8C282606-A23E-BB12-5636-A7A0754512EA}"/>
                </a:ext>
              </a:extLst>
            </p:cNvPr>
            <p:cNvSpPr/>
            <p:nvPr/>
          </p:nvSpPr>
          <p:spPr>
            <a:xfrm>
              <a:off x="5774066" y="3401421"/>
              <a:ext cx="216000" cy="288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sz="1100" dirty="0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B6A236E0-CF9E-29B2-A292-6F432CC31482}"/>
                </a:ext>
              </a:extLst>
            </p:cNvPr>
            <p:cNvSpPr/>
            <p:nvPr/>
          </p:nvSpPr>
          <p:spPr>
            <a:xfrm>
              <a:off x="5774066" y="2832872"/>
              <a:ext cx="216000" cy="288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1</a:t>
              </a:r>
            </a:p>
          </p:txBody>
        </p:sp>
        <p:cxnSp>
          <p:nvCxnSpPr>
            <p:cNvPr id="82" name="Conector reto 81">
              <a:extLst>
                <a:ext uri="{FF2B5EF4-FFF2-40B4-BE49-F238E27FC236}">
                  <a16:creationId xmlns:a16="http://schemas.microsoft.com/office/drawing/2014/main" id="{A5CCB6EE-4FCF-96EC-81F0-E0FDB99C1397}"/>
                </a:ext>
              </a:extLst>
            </p:cNvPr>
            <p:cNvCxnSpPr>
              <a:cxnSpLocks/>
              <a:stCxn id="81" idx="2"/>
              <a:endCxn id="80" idx="0"/>
            </p:cNvCxnSpPr>
            <p:nvPr/>
          </p:nvCxnSpPr>
          <p:spPr>
            <a:xfrm>
              <a:off x="5882066" y="3120872"/>
              <a:ext cx="0" cy="280549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747F8988-67F5-C077-0F43-15DB1CAFDF51}"/>
                </a:ext>
              </a:extLst>
            </p:cNvPr>
            <p:cNvSpPr/>
            <p:nvPr/>
          </p:nvSpPr>
          <p:spPr>
            <a:xfrm>
              <a:off x="6217867" y="2831628"/>
              <a:ext cx="216000" cy="85779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5</a:t>
              </a:r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1A4F2B0F-A23D-B7E2-B2BB-B96A8C4EDD24}"/>
                </a:ext>
              </a:extLst>
            </p:cNvPr>
            <p:cNvSpPr/>
            <p:nvPr/>
          </p:nvSpPr>
          <p:spPr>
            <a:xfrm>
              <a:off x="5995966" y="3689422"/>
              <a:ext cx="216000" cy="288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sz="1100" dirty="0"/>
            </a:p>
          </p:txBody>
        </p:sp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72493A79-2B37-3468-93C1-93AE631B5B76}"/>
                </a:ext>
              </a:extLst>
            </p:cNvPr>
            <p:cNvSpPr/>
            <p:nvPr/>
          </p:nvSpPr>
          <p:spPr>
            <a:xfrm>
              <a:off x="5995966" y="2832873"/>
              <a:ext cx="216000" cy="288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1</a:t>
              </a:r>
            </a:p>
          </p:txBody>
        </p: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8084A059-5DDD-3848-C4D9-684A64912FE5}"/>
                </a:ext>
              </a:extLst>
            </p:cNvPr>
            <p:cNvCxnSpPr>
              <a:cxnSpLocks/>
              <a:stCxn id="85" idx="2"/>
              <a:endCxn id="84" idx="0"/>
            </p:cNvCxnSpPr>
            <p:nvPr/>
          </p:nvCxnSpPr>
          <p:spPr>
            <a:xfrm>
              <a:off x="6103966" y="3120873"/>
              <a:ext cx="0" cy="568549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tângulo: Cantos Arredondados 86">
              <a:extLst>
                <a:ext uri="{FF2B5EF4-FFF2-40B4-BE49-F238E27FC236}">
                  <a16:creationId xmlns:a16="http://schemas.microsoft.com/office/drawing/2014/main" id="{A0CA8B30-2902-1C59-AED7-010A8B7BB31D}"/>
                </a:ext>
              </a:extLst>
            </p:cNvPr>
            <p:cNvSpPr/>
            <p:nvPr/>
          </p:nvSpPr>
          <p:spPr>
            <a:xfrm>
              <a:off x="3897582" y="3987763"/>
              <a:ext cx="2256049" cy="235327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accent2">
                      <a:lumMod val="75000"/>
                    </a:schemeClr>
                  </a:solidFill>
                </a:rPr>
                <a:t>* 4 trabalhos se tratam de um mesmo método</a:t>
              </a:r>
              <a:endParaRPr lang="pt-BR" sz="800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A0173DD4-A44C-8978-0B2A-E7F7DE3DE943}"/>
                </a:ext>
              </a:extLst>
            </p:cNvPr>
            <p:cNvSpPr/>
            <p:nvPr/>
          </p:nvSpPr>
          <p:spPr>
            <a:xfrm>
              <a:off x="5336343" y="3120267"/>
              <a:ext cx="216000" cy="56943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1000" dirty="0"/>
                <a:t>2</a:t>
              </a:r>
            </a:p>
          </p:txBody>
        </p:sp>
      </p:grp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55B9262B-5C4B-38AA-E7F1-0E6901CB5FE8}"/>
              </a:ext>
            </a:extLst>
          </p:cNvPr>
          <p:cNvGrpSpPr/>
          <p:nvPr/>
        </p:nvGrpSpPr>
        <p:grpSpPr>
          <a:xfrm>
            <a:off x="6537186" y="4479911"/>
            <a:ext cx="1277069" cy="1146199"/>
            <a:chOff x="2973503" y="5021875"/>
            <a:chExt cx="1277069" cy="1146199"/>
          </a:xfrm>
        </p:grpSpPr>
        <p:sp>
          <p:nvSpPr>
            <p:cNvPr id="110" name="Forma Livre: Forma 109">
              <a:extLst>
                <a:ext uri="{FF2B5EF4-FFF2-40B4-BE49-F238E27FC236}">
                  <a16:creationId xmlns:a16="http://schemas.microsoft.com/office/drawing/2014/main" id="{292009B1-EAC5-666A-0E4B-58325F761D00}"/>
                </a:ext>
              </a:extLst>
            </p:cNvPr>
            <p:cNvSpPr/>
            <p:nvPr/>
          </p:nvSpPr>
          <p:spPr>
            <a:xfrm>
              <a:off x="3083025" y="5290228"/>
              <a:ext cx="164283" cy="74072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40721"/>
                  </a:lnTo>
                  <a:lnTo>
                    <a:pt x="164283" y="740721"/>
                  </a:lnTo>
                </a:path>
              </a:pathLst>
            </a:custGeom>
            <a:noFill/>
          </p:spPr>
          <p:style>
            <a:lnRef idx="2">
              <a:schemeClr val="accent1">
                <a:tint val="7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1" name="Forma Livre: Forma 110">
              <a:extLst>
                <a:ext uri="{FF2B5EF4-FFF2-40B4-BE49-F238E27FC236}">
                  <a16:creationId xmlns:a16="http://schemas.microsoft.com/office/drawing/2014/main" id="{BC4D7CB1-2EE7-2750-585A-BB63CC2E31A9}"/>
                </a:ext>
              </a:extLst>
            </p:cNvPr>
            <p:cNvSpPr/>
            <p:nvPr/>
          </p:nvSpPr>
          <p:spPr>
            <a:xfrm>
              <a:off x="3083025" y="5337853"/>
              <a:ext cx="164283" cy="41656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16561"/>
                  </a:lnTo>
                  <a:lnTo>
                    <a:pt x="164283" y="416561"/>
                  </a:lnTo>
                </a:path>
              </a:pathLst>
            </a:custGeom>
            <a:noFill/>
          </p:spPr>
          <p:style>
            <a:lnRef idx="2">
              <a:schemeClr val="accent1">
                <a:tint val="7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2" name="Forma Livre: Forma 111">
              <a:hlinkClick r:id="rId7" action="ppaction://hlinksldjump"/>
              <a:extLst>
                <a:ext uri="{FF2B5EF4-FFF2-40B4-BE49-F238E27FC236}">
                  <a16:creationId xmlns:a16="http://schemas.microsoft.com/office/drawing/2014/main" id="{5E3072D9-FA49-9834-3534-F91D98A32028}"/>
                </a:ext>
              </a:extLst>
            </p:cNvPr>
            <p:cNvSpPr/>
            <p:nvPr/>
          </p:nvSpPr>
          <p:spPr>
            <a:xfrm>
              <a:off x="2973503" y="5021875"/>
              <a:ext cx="1095223" cy="455677"/>
            </a:xfrm>
            <a:custGeom>
              <a:avLst/>
              <a:gdLst>
                <a:gd name="connsiteX0" fmla="*/ 0 w 1095223"/>
                <a:gd name="connsiteY0" fmla="*/ 0 h 455677"/>
                <a:gd name="connsiteX1" fmla="*/ 1095223 w 1095223"/>
                <a:gd name="connsiteY1" fmla="*/ 0 h 455677"/>
                <a:gd name="connsiteX2" fmla="*/ 1095223 w 1095223"/>
                <a:gd name="connsiteY2" fmla="*/ 455677 h 455677"/>
                <a:gd name="connsiteX3" fmla="*/ 0 w 1095223"/>
                <a:gd name="connsiteY3" fmla="*/ 455677 h 455677"/>
                <a:gd name="connsiteX4" fmla="*/ 0 w 1095223"/>
                <a:gd name="connsiteY4" fmla="*/ 0 h 455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223" h="455677">
                  <a:moveTo>
                    <a:pt x="0" y="0"/>
                  </a:moveTo>
                  <a:lnTo>
                    <a:pt x="1095223" y="0"/>
                  </a:lnTo>
                  <a:lnTo>
                    <a:pt x="1095223" y="455677"/>
                  </a:lnTo>
                  <a:lnTo>
                    <a:pt x="0" y="4556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pt-BR" sz="1400" kern="1200" dirty="0"/>
                <a:t>Duração</a:t>
              </a:r>
            </a:p>
          </p:txBody>
        </p:sp>
        <p:sp>
          <p:nvSpPr>
            <p:cNvPr id="113" name="Forma Livre: Forma 112">
              <a:extLst>
                <a:ext uri="{FF2B5EF4-FFF2-40B4-BE49-F238E27FC236}">
                  <a16:creationId xmlns:a16="http://schemas.microsoft.com/office/drawing/2014/main" id="{9FA4F546-8BD6-51B2-37B0-177DB9A9531E}"/>
                </a:ext>
              </a:extLst>
            </p:cNvPr>
            <p:cNvSpPr/>
            <p:nvPr/>
          </p:nvSpPr>
          <p:spPr>
            <a:xfrm>
              <a:off x="3247309" y="5590839"/>
              <a:ext cx="1003263" cy="288000"/>
            </a:xfrm>
            <a:custGeom>
              <a:avLst/>
              <a:gdLst>
                <a:gd name="connsiteX0" fmla="*/ 0 w 1003263"/>
                <a:gd name="connsiteY0" fmla="*/ 0 h 282701"/>
                <a:gd name="connsiteX1" fmla="*/ 1003263 w 1003263"/>
                <a:gd name="connsiteY1" fmla="*/ 0 h 282701"/>
                <a:gd name="connsiteX2" fmla="*/ 1003263 w 1003263"/>
                <a:gd name="connsiteY2" fmla="*/ 282701 h 282701"/>
                <a:gd name="connsiteX3" fmla="*/ 0 w 1003263"/>
                <a:gd name="connsiteY3" fmla="*/ 282701 h 282701"/>
                <a:gd name="connsiteX4" fmla="*/ 0 w 1003263"/>
                <a:gd name="connsiteY4" fmla="*/ 0 h 282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263" h="282701">
                  <a:moveTo>
                    <a:pt x="0" y="0"/>
                  </a:moveTo>
                  <a:lnTo>
                    <a:pt x="1003263" y="0"/>
                  </a:lnTo>
                  <a:lnTo>
                    <a:pt x="1003263" y="282701"/>
                  </a:lnTo>
                  <a:lnTo>
                    <a:pt x="0" y="28270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99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000" i="1" kern="1200" dirty="0"/>
                <a:t>Permanente</a:t>
              </a:r>
            </a:p>
          </p:txBody>
        </p:sp>
        <p:sp>
          <p:nvSpPr>
            <p:cNvPr id="114" name="Forma Livre: Forma 113">
              <a:extLst>
                <a:ext uri="{FF2B5EF4-FFF2-40B4-BE49-F238E27FC236}">
                  <a16:creationId xmlns:a16="http://schemas.microsoft.com/office/drawing/2014/main" id="{049499DD-228C-4676-8736-54646B5DBA96}"/>
                </a:ext>
              </a:extLst>
            </p:cNvPr>
            <p:cNvSpPr/>
            <p:nvPr/>
          </p:nvSpPr>
          <p:spPr>
            <a:xfrm>
              <a:off x="3247309" y="5880074"/>
              <a:ext cx="1003263" cy="288000"/>
            </a:xfrm>
            <a:custGeom>
              <a:avLst/>
              <a:gdLst>
                <a:gd name="connsiteX0" fmla="*/ 0 w 1003263"/>
                <a:gd name="connsiteY0" fmla="*/ 0 h 282701"/>
                <a:gd name="connsiteX1" fmla="*/ 1003263 w 1003263"/>
                <a:gd name="connsiteY1" fmla="*/ 0 h 282701"/>
                <a:gd name="connsiteX2" fmla="*/ 1003263 w 1003263"/>
                <a:gd name="connsiteY2" fmla="*/ 282701 h 282701"/>
                <a:gd name="connsiteX3" fmla="*/ 0 w 1003263"/>
                <a:gd name="connsiteY3" fmla="*/ 282701 h 282701"/>
                <a:gd name="connsiteX4" fmla="*/ 0 w 1003263"/>
                <a:gd name="connsiteY4" fmla="*/ 0 h 282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263" h="282701">
                  <a:moveTo>
                    <a:pt x="0" y="0"/>
                  </a:moveTo>
                  <a:lnTo>
                    <a:pt x="1003263" y="0"/>
                  </a:lnTo>
                  <a:lnTo>
                    <a:pt x="1003263" y="282701"/>
                  </a:lnTo>
                  <a:lnTo>
                    <a:pt x="0" y="282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99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000" i="1" kern="1200" dirty="0"/>
                <a:t>Momentânea (outlier)</a:t>
              </a:r>
            </a:p>
          </p:txBody>
        </p:sp>
      </p:grpSp>
      <p:cxnSp>
        <p:nvCxnSpPr>
          <p:cNvPr id="155" name="Conector: Angulado 154">
            <a:extLst>
              <a:ext uri="{FF2B5EF4-FFF2-40B4-BE49-F238E27FC236}">
                <a16:creationId xmlns:a16="http://schemas.microsoft.com/office/drawing/2014/main" id="{8916A7EC-CC9D-ACA2-399F-07A59C418CD0}"/>
              </a:ext>
            </a:extLst>
          </p:cNvPr>
          <p:cNvCxnSpPr>
            <a:cxnSpLocks/>
          </p:cNvCxnSpPr>
          <p:nvPr/>
        </p:nvCxnSpPr>
        <p:spPr>
          <a:xfrm flipV="1">
            <a:off x="6080639" y="2264770"/>
            <a:ext cx="2245670" cy="281254"/>
          </a:xfrm>
          <a:prstGeom prst="bentConnector3">
            <a:avLst>
              <a:gd name="adj1" fmla="val 9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tângulo: Cantos Arredondados 174">
            <a:extLst>
              <a:ext uri="{FF2B5EF4-FFF2-40B4-BE49-F238E27FC236}">
                <a16:creationId xmlns:a16="http://schemas.microsoft.com/office/drawing/2014/main" id="{0CC58F67-5BBE-AB3A-F894-C466414DE5AC}"/>
              </a:ext>
            </a:extLst>
          </p:cNvPr>
          <p:cNvSpPr/>
          <p:nvPr/>
        </p:nvSpPr>
        <p:spPr>
          <a:xfrm>
            <a:off x="8531274" y="5446110"/>
            <a:ext cx="2743199" cy="3600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accent2">
                    <a:lumMod val="75000"/>
                  </a:schemeClr>
                </a:solidFill>
              </a:rPr>
              <a:t>* Padrões de mudança mais sutis, ainda não perfeitamente capturado pelo estado da arte.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E0B1DD3-6A60-67D3-8D38-9D46C862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de pesquisa</a:t>
            </a:r>
          </a:p>
        </p:txBody>
      </p:sp>
    </p:spTree>
    <p:extLst>
      <p:ext uri="{BB962C8B-B14F-4D97-AF65-F5344CB8AC3E}">
        <p14:creationId xmlns:p14="http://schemas.microsoft.com/office/powerpoint/2010/main" val="89034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E12770-D545-4368-BABE-5B038490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7</a:t>
            </a:fld>
            <a:endParaRPr lang="pt-BR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925D7B4C-3252-4495-9A4E-05AAB0AC82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2715964"/>
              </p:ext>
            </p:extLst>
          </p:nvPr>
        </p:nvGraphicFramePr>
        <p:xfrm>
          <a:off x="-5851" y="2684260"/>
          <a:ext cx="2347718" cy="2259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4369EFD6-827A-44BF-8E6D-FC42E7674086}"/>
              </a:ext>
            </a:extLst>
          </p:cNvPr>
          <p:cNvSpPr/>
          <p:nvPr/>
        </p:nvSpPr>
        <p:spPr>
          <a:xfrm>
            <a:off x="2341867" y="4424647"/>
            <a:ext cx="9449080" cy="2122392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rgbClr val="C00000"/>
                </a:solidFill>
              </a:rPr>
              <a:t>Detecção: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b="1" dirty="0">
                <a:solidFill>
                  <a:schemeClr val="tx1"/>
                </a:solidFill>
              </a:rPr>
              <a:t>Identificação</a:t>
            </a:r>
            <a:r>
              <a:rPr lang="pt-BR" sz="2000" dirty="0">
                <a:solidFill>
                  <a:schemeClr val="tx1"/>
                </a:solidFill>
              </a:rPr>
              <a:t> de mudança(s) significativa(s) no processo e o </a:t>
            </a:r>
            <a:r>
              <a:rPr lang="pt-BR" sz="2000" b="1" dirty="0">
                <a:solidFill>
                  <a:schemeClr val="tx1"/>
                </a:solidFill>
              </a:rPr>
              <a:t>momento</a:t>
            </a:r>
            <a:r>
              <a:rPr lang="pt-BR" sz="2000" dirty="0">
                <a:solidFill>
                  <a:schemeClr val="tx1"/>
                </a:solidFill>
              </a:rPr>
              <a:t> no tempo que ocorreu.</a:t>
            </a:r>
          </a:p>
          <a:p>
            <a:r>
              <a:rPr lang="pt-BR" sz="2000" b="1" dirty="0">
                <a:solidFill>
                  <a:srgbClr val="F89A39"/>
                </a:solidFill>
              </a:rPr>
              <a:t>Localização:</a:t>
            </a:r>
            <a:r>
              <a:rPr lang="pt-BR" sz="2000" dirty="0">
                <a:solidFill>
                  <a:schemeClr val="tx1"/>
                </a:solidFill>
              </a:rPr>
              <a:t> Identificação das </a:t>
            </a:r>
            <a:r>
              <a:rPr lang="pt-BR" sz="2000" b="1" dirty="0">
                <a:solidFill>
                  <a:schemeClr val="tx1"/>
                </a:solidFill>
              </a:rPr>
              <a:t>regiões</a:t>
            </a:r>
            <a:r>
              <a:rPr lang="pt-BR" sz="2000" dirty="0">
                <a:solidFill>
                  <a:schemeClr val="tx1"/>
                </a:solidFill>
              </a:rPr>
              <a:t> do processo onde ocorreram as mudanças.</a:t>
            </a:r>
          </a:p>
          <a:p>
            <a:r>
              <a:rPr lang="pt-BR" sz="2000" b="1" dirty="0">
                <a:solidFill>
                  <a:srgbClr val="009EB9"/>
                </a:solidFill>
              </a:rPr>
              <a:t>Caracterização:</a:t>
            </a:r>
            <a:r>
              <a:rPr lang="pt-BR" sz="2000" dirty="0">
                <a:solidFill>
                  <a:schemeClr val="tx1"/>
                </a:solidFill>
              </a:rPr>
              <a:t> Identificação dos </a:t>
            </a:r>
            <a:r>
              <a:rPr lang="pt-BR" sz="2000" b="1" dirty="0">
                <a:solidFill>
                  <a:schemeClr val="tx1"/>
                </a:solidFill>
              </a:rPr>
              <a:t>tipos de mudanças</a:t>
            </a:r>
            <a:r>
              <a:rPr lang="pt-BR" sz="2000" dirty="0">
                <a:solidFill>
                  <a:schemeClr val="tx1"/>
                </a:solidFill>
              </a:rPr>
              <a:t>, em quais </a:t>
            </a:r>
            <a:r>
              <a:rPr lang="pt-BR" sz="2000" b="1" dirty="0">
                <a:solidFill>
                  <a:schemeClr val="tx1"/>
                </a:solidFill>
              </a:rPr>
              <a:t>perspectivas do processo </a:t>
            </a:r>
            <a:r>
              <a:rPr lang="pt-BR" sz="2000" dirty="0">
                <a:solidFill>
                  <a:schemeClr val="tx1"/>
                </a:solidFill>
              </a:rPr>
              <a:t>houveram mudanças e a </a:t>
            </a:r>
            <a:r>
              <a:rPr lang="pt-BR" sz="2000" b="1" dirty="0">
                <a:solidFill>
                  <a:schemeClr val="tx1"/>
                </a:solidFill>
              </a:rPr>
              <a:t>natureza</a:t>
            </a:r>
            <a:r>
              <a:rPr lang="pt-BR" sz="2000" dirty="0">
                <a:solidFill>
                  <a:schemeClr val="tx1"/>
                </a:solidFill>
              </a:rPr>
              <a:t> da mudança.</a:t>
            </a:r>
          </a:p>
          <a:p>
            <a:r>
              <a:rPr lang="pt-BR" sz="2000" b="1" dirty="0">
                <a:solidFill>
                  <a:schemeClr val="accent6"/>
                </a:solidFill>
              </a:rPr>
              <a:t>Explicação:</a:t>
            </a:r>
            <a:r>
              <a:rPr lang="pt-BR" sz="2000" dirty="0">
                <a:solidFill>
                  <a:schemeClr val="tx1"/>
                </a:solidFill>
              </a:rPr>
              <a:t> Identificação da </a:t>
            </a:r>
            <a:r>
              <a:rPr lang="pt-BR" sz="2000" b="1" dirty="0">
                <a:solidFill>
                  <a:schemeClr val="tx1"/>
                </a:solidFill>
              </a:rPr>
              <a:t>causa raiz </a:t>
            </a:r>
            <a:r>
              <a:rPr lang="pt-BR" sz="2000" dirty="0">
                <a:solidFill>
                  <a:schemeClr val="tx1"/>
                </a:solidFill>
              </a:rPr>
              <a:t>da mudança.</a:t>
            </a:r>
          </a:p>
        </p:txBody>
      </p: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7FB378B8-BF09-4194-8524-D09F3F8746B5}"/>
              </a:ext>
            </a:extLst>
          </p:cNvPr>
          <p:cNvGrpSpPr/>
          <p:nvPr/>
        </p:nvGrpSpPr>
        <p:grpSpPr>
          <a:xfrm>
            <a:off x="2709081" y="1510185"/>
            <a:ext cx="8869364" cy="2781610"/>
            <a:chOff x="2709081" y="1510185"/>
            <a:chExt cx="8869364" cy="2781610"/>
          </a:xfrm>
        </p:grpSpPr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15E2B657-7523-465B-BAE6-641D69FB6B6C}"/>
                </a:ext>
              </a:extLst>
            </p:cNvPr>
            <p:cNvGrpSpPr/>
            <p:nvPr/>
          </p:nvGrpSpPr>
          <p:grpSpPr>
            <a:xfrm>
              <a:off x="2709081" y="1845520"/>
              <a:ext cx="8869364" cy="2446275"/>
              <a:chOff x="2893326" y="2030190"/>
              <a:chExt cx="8869364" cy="2446275"/>
            </a:xfrm>
          </p:grpSpPr>
          <p:grpSp>
            <p:nvGrpSpPr>
              <p:cNvPr id="7" name="Agrupar 6">
                <a:extLst>
                  <a:ext uri="{FF2B5EF4-FFF2-40B4-BE49-F238E27FC236}">
                    <a16:creationId xmlns:a16="http://schemas.microsoft.com/office/drawing/2014/main" id="{F34BBA48-B371-45AB-B64F-00A0661542A3}"/>
                  </a:ext>
                </a:extLst>
              </p:cNvPr>
              <p:cNvGrpSpPr/>
              <p:nvPr/>
            </p:nvGrpSpPr>
            <p:grpSpPr>
              <a:xfrm>
                <a:off x="2893326" y="2030190"/>
                <a:ext cx="8869364" cy="2319709"/>
                <a:chOff x="718395" y="1637745"/>
                <a:chExt cx="10964888" cy="2867776"/>
              </a:xfrm>
            </p:grpSpPr>
            <p:grpSp>
              <p:nvGrpSpPr>
                <p:cNvPr id="8" name="Agrupar 7">
                  <a:extLst>
                    <a:ext uri="{FF2B5EF4-FFF2-40B4-BE49-F238E27FC236}">
                      <a16:creationId xmlns:a16="http://schemas.microsoft.com/office/drawing/2014/main" id="{594492E6-6BBF-47AB-8B4E-06A3751EF5A6}"/>
                    </a:ext>
                  </a:extLst>
                </p:cNvPr>
                <p:cNvGrpSpPr/>
                <p:nvPr/>
              </p:nvGrpSpPr>
              <p:grpSpPr>
                <a:xfrm>
                  <a:off x="718395" y="2627194"/>
                  <a:ext cx="5315122" cy="1069297"/>
                  <a:chOff x="718395" y="2627194"/>
                  <a:chExt cx="5315122" cy="1069297"/>
                </a:xfrm>
              </p:grpSpPr>
              <p:sp>
                <p:nvSpPr>
                  <p:cNvPr id="42" name="Retângulo: Cantos Arredondados 41">
                    <a:extLst>
                      <a:ext uri="{FF2B5EF4-FFF2-40B4-BE49-F238E27FC236}">
                        <a16:creationId xmlns:a16="http://schemas.microsoft.com/office/drawing/2014/main" id="{FD8F045C-E7EC-4AAB-974E-45F9CC17AAAA}"/>
                      </a:ext>
                    </a:extLst>
                  </p:cNvPr>
                  <p:cNvSpPr/>
                  <p:nvPr/>
                </p:nvSpPr>
                <p:spPr>
                  <a:xfrm>
                    <a:off x="1347849" y="3028911"/>
                    <a:ext cx="348567" cy="290472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solidFill>
                          <a:schemeClr val="tx1"/>
                        </a:solidFill>
                      </a:rPr>
                      <a:t>A</a:t>
                    </a:r>
                  </a:p>
                </p:txBody>
              </p:sp>
              <p:sp>
                <p:nvSpPr>
                  <p:cNvPr id="43" name="Fluxograma: Conector 42">
                    <a:extLst>
                      <a:ext uri="{FF2B5EF4-FFF2-40B4-BE49-F238E27FC236}">
                        <a16:creationId xmlns:a16="http://schemas.microsoft.com/office/drawing/2014/main" id="{67221CC8-4468-41C1-9772-BC55DB908CE8}"/>
                      </a:ext>
                    </a:extLst>
                  </p:cNvPr>
                  <p:cNvSpPr/>
                  <p:nvPr/>
                </p:nvSpPr>
                <p:spPr>
                  <a:xfrm>
                    <a:off x="937696" y="3072596"/>
                    <a:ext cx="203102" cy="203102"/>
                  </a:xfrm>
                  <a:prstGeom prst="flowChartConnector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cxnSp>
                <p:nvCxnSpPr>
                  <p:cNvPr id="44" name="Conector de Seta Reta 43">
                    <a:extLst>
                      <a:ext uri="{FF2B5EF4-FFF2-40B4-BE49-F238E27FC236}">
                        <a16:creationId xmlns:a16="http://schemas.microsoft.com/office/drawing/2014/main" id="{F46FD4AD-9FA5-4E27-856F-6837E3E34E0A}"/>
                      </a:ext>
                    </a:extLst>
                  </p:cNvPr>
                  <p:cNvCxnSpPr>
                    <a:cxnSpLocks/>
                    <a:stCxn id="43" idx="6"/>
                    <a:endCxn id="42" idx="1"/>
                  </p:cNvCxnSpPr>
                  <p:nvPr/>
                </p:nvCxnSpPr>
                <p:spPr>
                  <a:xfrm>
                    <a:off x="1140798" y="3174148"/>
                    <a:ext cx="207051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Retângulo: Cantos Arredondados 44">
                    <a:extLst>
                      <a:ext uri="{FF2B5EF4-FFF2-40B4-BE49-F238E27FC236}">
                        <a16:creationId xmlns:a16="http://schemas.microsoft.com/office/drawing/2014/main" id="{B71BD407-4A91-4BDD-8C32-F8E8B5805B2C}"/>
                      </a:ext>
                    </a:extLst>
                  </p:cNvPr>
                  <p:cNvSpPr/>
                  <p:nvPr/>
                </p:nvSpPr>
                <p:spPr>
                  <a:xfrm>
                    <a:off x="1897579" y="3029740"/>
                    <a:ext cx="348567" cy="290472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solidFill>
                          <a:schemeClr val="tx1"/>
                        </a:solidFill>
                      </a:rPr>
                      <a:t>B</a:t>
                    </a:r>
                  </a:p>
                </p:txBody>
              </p:sp>
              <p:cxnSp>
                <p:nvCxnSpPr>
                  <p:cNvPr id="46" name="Conector de Seta Reta 45">
                    <a:extLst>
                      <a:ext uri="{FF2B5EF4-FFF2-40B4-BE49-F238E27FC236}">
                        <a16:creationId xmlns:a16="http://schemas.microsoft.com/office/drawing/2014/main" id="{0671BD89-2F4A-45BC-8D0F-59A256A41B54}"/>
                      </a:ext>
                    </a:extLst>
                  </p:cNvPr>
                  <p:cNvCxnSpPr>
                    <a:cxnSpLocks/>
                    <a:stCxn id="42" idx="3"/>
                    <a:endCxn id="45" idx="1"/>
                  </p:cNvCxnSpPr>
                  <p:nvPr/>
                </p:nvCxnSpPr>
                <p:spPr>
                  <a:xfrm>
                    <a:off x="1696416" y="3174148"/>
                    <a:ext cx="201163" cy="82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Retângulo: Cantos Arredondados 46">
                    <a:extLst>
                      <a:ext uri="{FF2B5EF4-FFF2-40B4-BE49-F238E27FC236}">
                        <a16:creationId xmlns:a16="http://schemas.microsoft.com/office/drawing/2014/main" id="{658D127B-E3E6-41CE-8B95-A8E07B212DE3}"/>
                      </a:ext>
                    </a:extLst>
                  </p:cNvPr>
                  <p:cNvSpPr/>
                  <p:nvPr/>
                </p:nvSpPr>
                <p:spPr>
                  <a:xfrm>
                    <a:off x="2785671" y="2627194"/>
                    <a:ext cx="348567" cy="290472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solidFill>
                          <a:schemeClr val="tx1"/>
                        </a:solidFill>
                      </a:rPr>
                      <a:t>C</a:t>
                    </a:r>
                  </a:p>
                </p:txBody>
              </p:sp>
              <p:sp>
                <p:nvSpPr>
                  <p:cNvPr id="48" name="Retângulo: Cantos Arredondados 47">
                    <a:extLst>
                      <a:ext uri="{FF2B5EF4-FFF2-40B4-BE49-F238E27FC236}">
                        <a16:creationId xmlns:a16="http://schemas.microsoft.com/office/drawing/2014/main" id="{B4C9E988-DEE6-4F80-8633-3F5A7C154749}"/>
                      </a:ext>
                    </a:extLst>
                  </p:cNvPr>
                  <p:cNvSpPr/>
                  <p:nvPr/>
                </p:nvSpPr>
                <p:spPr>
                  <a:xfrm>
                    <a:off x="2801839" y="3406019"/>
                    <a:ext cx="348567" cy="290472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solidFill>
                          <a:schemeClr val="tx1"/>
                        </a:solidFill>
                      </a:rPr>
                      <a:t>D</a:t>
                    </a:r>
                  </a:p>
                </p:txBody>
              </p:sp>
              <p:sp>
                <p:nvSpPr>
                  <p:cNvPr id="49" name="Fluxograma: Decisão 48">
                    <a:extLst>
                      <a:ext uri="{FF2B5EF4-FFF2-40B4-BE49-F238E27FC236}">
                        <a16:creationId xmlns:a16="http://schemas.microsoft.com/office/drawing/2014/main" id="{EFA2030F-BC16-415F-8C81-745DDAB49D0B}"/>
                      </a:ext>
                    </a:extLst>
                  </p:cNvPr>
                  <p:cNvSpPr/>
                  <p:nvPr/>
                </p:nvSpPr>
                <p:spPr>
                  <a:xfrm>
                    <a:off x="2417797" y="3028911"/>
                    <a:ext cx="285283" cy="290472"/>
                  </a:xfrm>
                  <a:prstGeom prst="flowChartDecision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400" b="1" dirty="0">
                        <a:solidFill>
                          <a:schemeClr val="tx1"/>
                        </a:solidFill>
                      </a:rPr>
                      <a:t>X</a:t>
                    </a:r>
                  </a:p>
                </p:txBody>
              </p:sp>
              <p:cxnSp>
                <p:nvCxnSpPr>
                  <p:cNvPr id="50" name="Conector de Seta Reta 49">
                    <a:extLst>
                      <a:ext uri="{FF2B5EF4-FFF2-40B4-BE49-F238E27FC236}">
                        <a16:creationId xmlns:a16="http://schemas.microsoft.com/office/drawing/2014/main" id="{969CEC00-5D91-4E68-9F70-D37601954C8B}"/>
                      </a:ext>
                    </a:extLst>
                  </p:cNvPr>
                  <p:cNvCxnSpPr>
                    <a:cxnSpLocks/>
                    <a:stCxn id="45" idx="3"/>
                    <a:endCxn id="49" idx="1"/>
                  </p:cNvCxnSpPr>
                  <p:nvPr/>
                </p:nvCxnSpPr>
                <p:spPr>
                  <a:xfrm flipV="1">
                    <a:off x="2246146" y="3174148"/>
                    <a:ext cx="171651" cy="82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Conector: Angulado 50">
                    <a:extLst>
                      <a:ext uri="{FF2B5EF4-FFF2-40B4-BE49-F238E27FC236}">
                        <a16:creationId xmlns:a16="http://schemas.microsoft.com/office/drawing/2014/main" id="{EED450BC-4EF1-4979-87B0-1E797C8F5218}"/>
                      </a:ext>
                    </a:extLst>
                  </p:cNvPr>
                  <p:cNvCxnSpPr>
                    <a:cxnSpLocks/>
                    <a:stCxn id="49" idx="0"/>
                    <a:endCxn id="47" idx="1"/>
                  </p:cNvCxnSpPr>
                  <p:nvPr/>
                </p:nvCxnSpPr>
                <p:spPr>
                  <a:xfrm rot="5400000" flipH="1" flipV="1">
                    <a:off x="2544814" y="2788055"/>
                    <a:ext cx="256481" cy="225233"/>
                  </a:xfrm>
                  <a:prstGeom prst="bentConnector2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Conector: Angulado 51">
                    <a:extLst>
                      <a:ext uri="{FF2B5EF4-FFF2-40B4-BE49-F238E27FC236}">
                        <a16:creationId xmlns:a16="http://schemas.microsoft.com/office/drawing/2014/main" id="{113C9D42-CCD9-4CD2-8523-EB6599D648F0}"/>
                      </a:ext>
                    </a:extLst>
                  </p:cNvPr>
                  <p:cNvCxnSpPr>
                    <a:cxnSpLocks/>
                    <a:stCxn id="49" idx="2"/>
                    <a:endCxn id="48" idx="1"/>
                  </p:cNvCxnSpPr>
                  <p:nvPr/>
                </p:nvCxnSpPr>
                <p:spPr>
                  <a:xfrm rot="16200000" flipH="1">
                    <a:off x="2565203" y="3314619"/>
                    <a:ext cx="231871" cy="241401"/>
                  </a:xfrm>
                  <a:prstGeom prst="bentConnector2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Fluxograma: Decisão 52">
                    <a:extLst>
                      <a:ext uri="{FF2B5EF4-FFF2-40B4-BE49-F238E27FC236}">
                        <a16:creationId xmlns:a16="http://schemas.microsoft.com/office/drawing/2014/main" id="{65851024-9587-4BF2-B503-C48B5E408264}"/>
                      </a:ext>
                    </a:extLst>
                  </p:cNvPr>
                  <p:cNvSpPr/>
                  <p:nvPr/>
                </p:nvSpPr>
                <p:spPr>
                  <a:xfrm>
                    <a:off x="3242449" y="3028911"/>
                    <a:ext cx="285283" cy="290472"/>
                  </a:xfrm>
                  <a:prstGeom prst="flowChartDecision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400" b="1" dirty="0">
                        <a:solidFill>
                          <a:schemeClr val="tx1"/>
                        </a:solidFill>
                      </a:rPr>
                      <a:t>X</a:t>
                    </a:r>
                  </a:p>
                </p:txBody>
              </p:sp>
              <p:cxnSp>
                <p:nvCxnSpPr>
                  <p:cNvPr id="54" name="Conector: Angulado 53">
                    <a:extLst>
                      <a:ext uri="{FF2B5EF4-FFF2-40B4-BE49-F238E27FC236}">
                        <a16:creationId xmlns:a16="http://schemas.microsoft.com/office/drawing/2014/main" id="{0FFA7279-1811-422F-AEC2-A32E42EF8C13}"/>
                      </a:ext>
                    </a:extLst>
                  </p:cNvPr>
                  <p:cNvCxnSpPr>
                    <a:cxnSpLocks/>
                    <a:stCxn id="47" idx="3"/>
                    <a:endCxn id="53" idx="0"/>
                  </p:cNvCxnSpPr>
                  <p:nvPr/>
                </p:nvCxnSpPr>
                <p:spPr>
                  <a:xfrm>
                    <a:off x="3134238" y="2772431"/>
                    <a:ext cx="250853" cy="256481"/>
                  </a:xfrm>
                  <a:prstGeom prst="bentConnector2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Conector: Angulado 54">
                    <a:extLst>
                      <a:ext uri="{FF2B5EF4-FFF2-40B4-BE49-F238E27FC236}">
                        <a16:creationId xmlns:a16="http://schemas.microsoft.com/office/drawing/2014/main" id="{F570B9A5-B8E4-48BE-9ED9-5B68961A6305}"/>
                      </a:ext>
                    </a:extLst>
                  </p:cNvPr>
                  <p:cNvCxnSpPr>
                    <a:cxnSpLocks/>
                    <a:stCxn id="48" idx="3"/>
                    <a:endCxn id="53" idx="2"/>
                  </p:cNvCxnSpPr>
                  <p:nvPr/>
                </p:nvCxnSpPr>
                <p:spPr>
                  <a:xfrm flipV="1">
                    <a:off x="3150406" y="3319384"/>
                    <a:ext cx="234685" cy="231871"/>
                  </a:xfrm>
                  <a:prstGeom prst="bentConnector2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Retângulo: Cantos Arredondados 55">
                    <a:extLst>
                      <a:ext uri="{FF2B5EF4-FFF2-40B4-BE49-F238E27FC236}">
                        <a16:creationId xmlns:a16="http://schemas.microsoft.com/office/drawing/2014/main" id="{18D2CBC8-B183-442A-8474-A8CAA0FB590A}"/>
                      </a:ext>
                    </a:extLst>
                  </p:cNvPr>
                  <p:cNvSpPr/>
                  <p:nvPr/>
                </p:nvSpPr>
                <p:spPr>
                  <a:xfrm>
                    <a:off x="3710828" y="3028911"/>
                    <a:ext cx="348567" cy="290472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solidFill>
                          <a:schemeClr val="tx1"/>
                        </a:solidFill>
                      </a:rPr>
                      <a:t>E</a:t>
                    </a:r>
                  </a:p>
                </p:txBody>
              </p:sp>
              <p:cxnSp>
                <p:nvCxnSpPr>
                  <p:cNvPr id="57" name="Conector de Seta Reta 56">
                    <a:extLst>
                      <a:ext uri="{FF2B5EF4-FFF2-40B4-BE49-F238E27FC236}">
                        <a16:creationId xmlns:a16="http://schemas.microsoft.com/office/drawing/2014/main" id="{2A643368-7201-4845-A090-35AAA664A3FD}"/>
                      </a:ext>
                    </a:extLst>
                  </p:cNvPr>
                  <p:cNvCxnSpPr>
                    <a:cxnSpLocks/>
                    <a:stCxn id="53" idx="3"/>
                    <a:endCxn id="56" idx="1"/>
                  </p:cNvCxnSpPr>
                  <p:nvPr/>
                </p:nvCxnSpPr>
                <p:spPr>
                  <a:xfrm>
                    <a:off x="3527732" y="3174148"/>
                    <a:ext cx="183096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Conector de Seta Reta 57">
                    <a:extLst>
                      <a:ext uri="{FF2B5EF4-FFF2-40B4-BE49-F238E27FC236}">
                        <a16:creationId xmlns:a16="http://schemas.microsoft.com/office/drawing/2014/main" id="{CBB8E726-25F7-421C-82B9-40572104FA54}"/>
                      </a:ext>
                    </a:extLst>
                  </p:cNvPr>
                  <p:cNvCxnSpPr>
                    <a:cxnSpLocks/>
                    <a:stCxn id="56" idx="3"/>
                    <a:endCxn id="61" idx="1"/>
                  </p:cNvCxnSpPr>
                  <p:nvPr/>
                </p:nvCxnSpPr>
                <p:spPr>
                  <a:xfrm flipV="1">
                    <a:off x="4059395" y="3174147"/>
                    <a:ext cx="186407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Retângulo: Cantos Arredondados 58">
                    <a:extLst>
                      <a:ext uri="{FF2B5EF4-FFF2-40B4-BE49-F238E27FC236}">
                        <a16:creationId xmlns:a16="http://schemas.microsoft.com/office/drawing/2014/main" id="{2CE14FD9-3B79-41B1-BCE2-8B120C298888}"/>
                      </a:ext>
                    </a:extLst>
                  </p:cNvPr>
                  <p:cNvSpPr/>
                  <p:nvPr/>
                </p:nvSpPr>
                <p:spPr>
                  <a:xfrm>
                    <a:off x="4613676" y="2627194"/>
                    <a:ext cx="348567" cy="290472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solidFill>
                          <a:schemeClr val="tx1"/>
                        </a:solidFill>
                      </a:rPr>
                      <a:t>F</a:t>
                    </a:r>
                  </a:p>
                </p:txBody>
              </p:sp>
              <p:sp>
                <p:nvSpPr>
                  <p:cNvPr id="60" name="Retângulo: Cantos Arredondados 59">
                    <a:extLst>
                      <a:ext uri="{FF2B5EF4-FFF2-40B4-BE49-F238E27FC236}">
                        <a16:creationId xmlns:a16="http://schemas.microsoft.com/office/drawing/2014/main" id="{B80EFCA4-F6F1-4148-A410-BECE030F8DB8}"/>
                      </a:ext>
                    </a:extLst>
                  </p:cNvPr>
                  <p:cNvSpPr/>
                  <p:nvPr/>
                </p:nvSpPr>
                <p:spPr>
                  <a:xfrm>
                    <a:off x="4629844" y="3406018"/>
                    <a:ext cx="348567" cy="290472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solidFill>
                          <a:schemeClr val="tx1"/>
                        </a:solidFill>
                      </a:rPr>
                      <a:t>G</a:t>
                    </a:r>
                  </a:p>
                </p:txBody>
              </p:sp>
              <p:sp>
                <p:nvSpPr>
                  <p:cNvPr id="61" name="Fluxograma: Decisão 60">
                    <a:extLst>
                      <a:ext uri="{FF2B5EF4-FFF2-40B4-BE49-F238E27FC236}">
                        <a16:creationId xmlns:a16="http://schemas.microsoft.com/office/drawing/2014/main" id="{2F26C45D-752F-444D-BD88-8698C55FAD86}"/>
                      </a:ext>
                    </a:extLst>
                  </p:cNvPr>
                  <p:cNvSpPr/>
                  <p:nvPr/>
                </p:nvSpPr>
                <p:spPr>
                  <a:xfrm>
                    <a:off x="4245802" y="3028911"/>
                    <a:ext cx="285283" cy="290472"/>
                  </a:xfrm>
                  <a:prstGeom prst="flowChartDecision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b="1" dirty="0">
                        <a:solidFill>
                          <a:schemeClr val="tx1"/>
                        </a:solidFill>
                      </a:rPr>
                      <a:t>+</a:t>
                    </a:r>
                  </a:p>
                </p:txBody>
              </p:sp>
              <p:cxnSp>
                <p:nvCxnSpPr>
                  <p:cNvPr id="62" name="Conector: Angulado 61">
                    <a:extLst>
                      <a:ext uri="{FF2B5EF4-FFF2-40B4-BE49-F238E27FC236}">
                        <a16:creationId xmlns:a16="http://schemas.microsoft.com/office/drawing/2014/main" id="{B02641E4-7FB6-43FD-A214-1156E1A8537D}"/>
                      </a:ext>
                    </a:extLst>
                  </p:cNvPr>
                  <p:cNvCxnSpPr>
                    <a:cxnSpLocks/>
                    <a:stCxn id="61" idx="0"/>
                    <a:endCxn id="59" idx="1"/>
                  </p:cNvCxnSpPr>
                  <p:nvPr/>
                </p:nvCxnSpPr>
                <p:spPr>
                  <a:xfrm rot="5400000" flipH="1" flipV="1">
                    <a:off x="4372819" y="2788054"/>
                    <a:ext cx="256481" cy="225233"/>
                  </a:xfrm>
                  <a:prstGeom prst="bentConnector2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Conector: Angulado 62">
                    <a:extLst>
                      <a:ext uri="{FF2B5EF4-FFF2-40B4-BE49-F238E27FC236}">
                        <a16:creationId xmlns:a16="http://schemas.microsoft.com/office/drawing/2014/main" id="{FF6BB640-AC02-4A48-A616-BDA5AB7A0D87}"/>
                      </a:ext>
                    </a:extLst>
                  </p:cNvPr>
                  <p:cNvCxnSpPr>
                    <a:cxnSpLocks/>
                    <a:stCxn id="61" idx="2"/>
                    <a:endCxn id="60" idx="1"/>
                  </p:cNvCxnSpPr>
                  <p:nvPr/>
                </p:nvCxnSpPr>
                <p:spPr>
                  <a:xfrm rot="16200000" flipH="1">
                    <a:off x="4393208" y="3314618"/>
                    <a:ext cx="231871" cy="241401"/>
                  </a:xfrm>
                  <a:prstGeom prst="bentConnector2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Fluxograma: Decisão 63">
                    <a:extLst>
                      <a:ext uri="{FF2B5EF4-FFF2-40B4-BE49-F238E27FC236}">
                        <a16:creationId xmlns:a16="http://schemas.microsoft.com/office/drawing/2014/main" id="{7F38D890-2426-44CC-A284-DA8432DBD0AD}"/>
                      </a:ext>
                    </a:extLst>
                  </p:cNvPr>
                  <p:cNvSpPr/>
                  <p:nvPr/>
                </p:nvSpPr>
                <p:spPr>
                  <a:xfrm>
                    <a:off x="5070454" y="3028911"/>
                    <a:ext cx="285283" cy="290472"/>
                  </a:xfrm>
                  <a:prstGeom prst="flowChartDecision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b="1" dirty="0">
                        <a:solidFill>
                          <a:schemeClr val="tx1"/>
                        </a:solidFill>
                      </a:rPr>
                      <a:t>+</a:t>
                    </a:r>
                  </a:p>
                </p:txBody>
              </p:sp>
              <p:cxnSp>
                <p:nvCxnSpPr>
                  <p:cNvPr id="65" name="Conector: Angulado 64">
                    <a:extLst>
                      <a:ext uri="{FF2B5EF4-FFF2-40B4-BE49-F238E27FC236}">
                        <a16:creationId xmlns:a16="http://schemas.microsoft.com/office/drawing/2014/main" id="{0C438FB0-0545-41A7-8B56-0B87AA7DA043}"/>
                      </a:ext>
                    </a:extLst>
                  </p:cNvPr>
                  <p:cNvCxnSpPr>
                    <a:cxnSpLocks/>
                    <a:stCxn id="59" idx="3"/>
                    <a:endCxn id="64" idx="0"/>
                  </p:cNvCxnSpPr>
                  <p:nvPr/>
                </p:nvCxnSpPr>
                <p:spPr>
                  <a:xfrm>
                    <a:off x="4962243" y="2772430"/>
                    <a:ext cx="250853" cy="256481"/>
                  </a:xfrm>
                  <a:prstGeom prst="bentConnector2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Conector: Angulado 65">
                    <a:extLst>
                      <a:ext uri="{FF2B5EF4-FFF2-40B4-BE49-F238E27FC236}">
                        <a16:creationId xmlns:a16="http://schemas.microsoft.com/office/drawing/2014/main" id="{189EF2FC-9894-4C76-93CD-D1DEA2916161}"/>
                      </a:ext>
                    </a:extLst>
                  </p:cNvPr>
                  <p:cNvCxnSpPr>
                    <a:cxnSpLocks/>
                    <a:stCxn id="60" idx="3"/>
                    <a:endCxn id="64" idx="2"/>
                  </p:cNvCxnSpPr>
                  <p:nvPr/>
                </p:nvCxnSpPr>
                <p:spPr>
                  <a:xfrm flipV="1">
                    <a:off x="4978411" y="3319383"/>
                    <a:ext cx="234685" cy="231871"/>
                  </a:xfrm>
                  <a:prstGeom prst="bentConnector2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Conector de Seta Reta 66">
                    <a:extLst>
                      <a:ext uri="{FF2B5EF4-FFF2-40B4-BE49-F238E27FC236}">
                        <a16:creationId xmlns:a16="http://schemas.microsoft.com/office/drawing/2014/main" id="{6158BE97-C7A1-41EA-A71F-F6080A5B7C30}"/>
                      </a:ext>
                    </a:extLst>
                  </p:cNvPr>
                  <p:cNvCxnSpPr>
                    <a:cxnSpLocks/>
                    <a:stCxn id="64" idx="3"/>
                    <a:endCxn id="68" idx="2"/>
                  </p:cNvCxnSpPr>
                  <p:nvPr/>
                </p:nvCxnSpPr>
                <p:spPr>
                  <a:xfrm>
                    <a:off x="5355737" y="3174147"/>
                    <a:ext cx="195308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Fluxograma: Conector 67">
                    <a:extLst>
                      <a:ext uri="{FF2B5EF4-FFF2-40B4-BE49-F238E27FC236}">
                        <a16:creationId xmlns:a16="http://schemas.microsoft.com/office/drawing/2014/main" id="{F56AC1E9-0DD8-4A0C-B85F-2E3469FC7E6E}"/>
                      </a:ext>
                    </a:extLst>
                  </p:cNvPr>
                  <p:cNvSpPr/>
                  <p:nvPr/>
                </p:nvSpPr>
                <p:spPr>
                  <a:xfrm>
                    <a:off x="5551045" y="3072596"/>
                    <a:ext cx="203102" cy="203102"/>
                  </a:xfrm>
                  <a:prstGeom prst="flowChartConnector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CaixaDeTexto 68">
                    <a:extLst>
                      <a:ext uri="{FF2B5EF4-FFF2-40B4-BE49-F238E27FC236}">
                        <a16:creationId xmlns:a16="http://schemas.microsoft.com/office/drawing/2014/main" id="{40D86F53-89B1-4D4B-B7A0-4497047A6120}"/>
                      </a:ext>
                    </a:extLst>
                  </p:cNvPr>
                  <p:cNvSpPr txBox="1"/>
                  <p:nvPr/>
                </p:nvSpPr>
                <p:spPr>
                  <a:xfrm>
                    <a:off x="718395" y="3302748"/>
                    <a:ext cx="775654" cy="380494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dirty="0"/>
                      <a:t>início</a:t>
                    </a:r>
                  </a:p>
                </p:txBody>
              </p:sp>
              <p:sp>
                <p:nvSpPr>
                  <p:cNvPr id="70" name="CaixaDeTexto 69">
                    <a:extLst>
                      <a:ext uri="{FF2B5EF4-FFF2-40B4-BE49-F238E27FC236}">
                        <a16:creationId xmlns:a16="http://schemas.microsoft.com/office/drawing/2014/main" id="{ACBB8F5D-ABB6-4242-8D0C-E29682479CA4}"/>
                      </a:ext>
                    </a:extLst>
                  </p:cNvPr>
                  <p:cNvSpPr txBox="1"/>
                  <p:nvPr/>
                </p:nvSpPr>
                <p:spPr>
                  <a:xfrm>
                    <a:off x="5447781" y="3314521"/>
                    <a:ext cx="585736" cy="380494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dirty="0"/>
                      <a:t>fim</a:t>
                    </a:r>
                  </a:p>
                </p:txBody>
              </p:sp>
            </p:grpSp>
            <p:grpSp>
              <p:nvGrpSpPr>
                <p:cNvPr id="9" name="Agrupar 8">
                  <a:extLst>
                    <a:ext uri="{FF2B5EF4-FFF2-40B4-BE49-F238E27FC236}">
                      <a16:creationId xmlns:a16="http://schemas.microsoft.com/office/drawing/2014/main" id="{6A5DF42E-053E-45F7-B1BD-0DCE322C48D9}"/>
                    </a:ext>
                  </a:extLst>
                </p:cNvPr>
                <p:cNvGrpSpPr/>
                <p:nvPr/>
              </p:nvGrpSpPr>
              <p:grpSpPr>
                <a:xfrm>
                  <a:off x="6563457" y="2627193"/>
                  <a:ext cx="5119826" cy="1078574"/>
                  <a:chOff x="6563457" y="2627193"/>
                  <a:chExt cx="5119826" cy="1078574"/>
                </a:xfrm>
              </p:grpSpPr>
              <p:sp>
                <p:nvSpPr>
                  <p:cNvPr id="18" name="Retângulo: Cantos Arredondados 17">
                    <a:extLst>
                      <a:ext uri="{FF2B5EF4-FFF2-40B4-BE49-F238E27FC236}">
                        <a16:creationId xmlns:a16="http://schemas.microsoft.com/office/drawing/2014/main" id="{BA3DCF3F-BE93-49F2-ACC5-A195A3B01043}"/>
                      </a:ext>
                    </a:extLst>
                  </p:cNvPr>
                  <p:cNvSpPr/>
                  <p:nvPr/>
                </p:nvSpPr>
                <p:spPr>
                  <a:xfrm>
                    <a:off x="7164397" y="3028911"/>
                    <a:ext cx="348567" cy="290473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solidFill>
                          <a:schemeClr val="tx1"/>
                        </a:solidFill>
                      </a:rPr>
                      <a:t>A</a:t>
                    </a:r>
                  </a:p>
                </p:txBody>
              </p:sp>
              <p:sp>
                <p:nvSpPr>
                  <p:cNvPr id="19" name="Fluxograma: Conector 18">
                    <a:extLst>
                      <a:ext uri="{FF2B5EF4-FFF2-40B4-BE49-F238E27FC236}">
                        <a16:creationId xmlns:a16="http://schemas.microsoft.com/office/drawing/2014/main" id="{0654F74A-E086-4AD3-BDA6-0FD3E2CB85DB}"/>
                      </a:ext>
                    </a:extLst>
                  </p:cNvPr>
                  <p:cNvSpPr/>
                  <p:nvPr/>
                </p:nvSpPr>
                <p:spPr>
                  <a:xfrm>
                    <a:off x="6754243" y="3072596"/>
                    <a:ext cx="203102" cy="203102"/>
                  </a:xfrm>
                  <a:prstGeom prst="flowChartConnector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cxnSp>
                <p:nvCxnSpPr>
                  <p:cNvPr id="20" name="Conector de Seta Reta 19">
                    <a:extLst>
                      <a:ext uri="{FF2B5EF4-FFF2-40B4-BE49-F238E27FC236}">
                        <a16:creationId xmlns:a16="http://schemas.microsoft.com/office/drawing/2014/main" id="{756030ED-69E6-4D3C-AF9F-A2E591042B23}"/>
                      </a:ext>
                    </a:extLst>
                  </p:cNvPr>
                  <p:cNvCxnSpPr>
                    <a:stCxn id="19" idx="6"/>
                    <a:endCxn id="18" idx="1"/>
                  </p:cNvCxnSpPr>
                  <p:nvPr/>
                </p:nvCxnSpPr>
                <p:spPr>
                  <a:xfrm>
                    <a:off x="6957345" y="3174147"/>
                    <a:ext cx="207051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Retângulo: Cantos Arredondados 20">
                    <a:extLst>
                      <a:ext uri="{FF2B5EF4-FFF2-40B4-BE49-F238E27FC236}">
                        <a16:creationId xmlns:a16="http://schemas.microsoft.com/office/drawing/2014/main" id="{13A7FB0B-CF03-48C0-9A72-79BA2CD90376}"/>
                      </a:ext>
                    </a:extLst>
                  </p:cNvPr>
                  <p:cNvSpPr/>
                  <p:nvPr/>
                </p:nvSpPr>
                <p:spPr>
                  <a:xfrm>
                    <a:off x="7714126" y="3029740"/>
                    <a:ext cx="348567" cy="290473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solidFill>
                          <a:schemeClr val="tx1"/>
                        </a:solidFill>
                      </a:rPr>
                      <a:t>B</a:t>
                    </a:r>
                  </a:p>
                </p:txBody>
              </p:sp>
              <p:cxnSp>
                <p:nvCxnSpPr>
                  <p:cNvPr id="22" name="Conector de Seta Reta 21">
                    <a:extLst>
                      <a:ext uri="{FF2B5EF4-FFF2-40B4-BE49-F238E27FC236}">
                        <a16:creationId xmlns:a16="http://schemas.microsoft.com/office/drawing/2014/main" id="{5C8E7CA7-5964-4E69-A6D4-6583E9F23C7F}"/>
                      </a:ext>
                    </a:extLst>
                  </p:cNvPr>
                  <p:cNvCxnSpPr>
                    <a:cxnSpLocks/>
                    <a:stCxn id="18" idx="3"/>
                    <a:endCxn id="21" idx="1"/>
                  </p:cNvCxnSpPr>
                  <p:nvPr/>
                </p:nvCxnSpPr>
                <p:spPr>
                  <a:xfrm>
                    <a:off x="7512964" y="3174147"/>
                    <a:ext cx="201163" cy="82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Retângulo: Cantos Arredondados 22">
                    <a:extLst>
                      <a:ext uri="{FF2B5EF4-FFF2-40B4-BE49-F238E27FC236}">
                        <a16:creationId xmlns:a16="http://schemas.microsoft.com/office/drawing/2014/main" id="{CC5B7C2D-87E7-4E13-A0F0-949AE13EED4B}"/>
                      </a:ext>
                    </a:extLst>
                  </p:cNvPr>
                  <p:cNvSpPr/>
                  <p:nvPr/>
                </p:nvSpPr>
                <p:spPr>
                  <a:xfrm>
                    <a:off x="8243156" y="3028910"/>
                    <a:ext cx="348567" cy="290473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solidFill>
                          <a:schemeClr val="tx1"/>
                        </a:solidFill>
                      </a:rPr>
                      <a:t>C</a:t>
                    </a:r>
                  </a:p>
                </p:txBody>
              </p:sp>
              <p:sp>
                <p:nvSpPr>
                  <p:cNvPr id="24" name="Retângulo: Cantos Arredondados 23">
                    <a:extLst>
                      <a:ext uri="{FF2B5EF4-FFF2-40B4-BE49-F238E27FC236}">
                        <a16:creationId xmlns:a16="http://schemas.microsoft.com/office/drawing/2014/main" id="{3D4308F9-F7D8-4CD4-8929-0D0148E6F671}"/>
                      </a:ext>
                    </a:extLst>
                  </p:cNvPr>
                  <p:cNvSpPr/>
                  <p:nvPr/>
                </p:nvSpPr>
                <p:spPr>
                  <a:xfrm>
                    <a:off x="8780513" y="3028910"/>
                    <a:ext cx="348567" cy="290473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solidFill>
                          <a:schemeClr val="tx1"/>
                        </a:solidFill>
                      </a:rPr>
                      <a:t>D</a:t>
                    </a:r>
                  </a:p>
                </p:txBody>
              </p:sp>
              <p:cxnSp>
                <p:nvCxnSpPr>
                  <p:cNvPr id="25" name="Conector de Seta Reta 24">
                    <a:extLst>
                      <a:ext uri="{FF2B5EF4-FFF2-40B4-BE49-F238E27FC236}">
                        <a16:creationId xmlns:a16="http://schemas.microsoft.com/office/drawing/2014/main" id="{37147AA6-E815-4F68-A87F-8B59B9A3FF92}"/>
                      </a:ext>
                    </a:extLst>
                  </p:cNvPr>
                  <p:cNvCxnSpPr>
                    <a:cxnSpLocks/>
                    <a:stCxn id="21" idx="3"/>
                    <a:endCxn id="23" idx="1"/>
                  </p:cNvCxnSpPr>
                  <p:nvPr/>
                </p:nvCxnSpPr>
                <p:spPr>
                  <a:xfrm flipV="1">
                    <a:off x="8062693" y="3174146"/>
                    <a:ext cx="180463" cy="82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Retângulo: Cantos Arredondados 25">
                    <a:extLst>
                      <a:ext uri="{FF2B5EF4-FFF2-40B4-BE49-F238E27FC236}">
                        <a16:creationId xmlns:a16="http://schemas.microsoft.com/office/drawing/2014/main" id="{F57AF764-7C3A-4C7E-A2C9-CD04E396725A}"/>
                      </a:ext>
                    </a:extLst>
                  </p:cNvPr>
                  <p:cNvSpPr/>
                  <p:nvPr/>
                </p:nvSpPr>
                <p:spPr>
                  <a:xfrm>
                    <a:off x="9319839" y="3028911"/>
                    <a:ext cx="348567" cy="290473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solidFill>
                          <a:schemeClr val="tx1"/>
                        </a:solidFill>
                      </a:rPr>
                      <a:t>E</a:t>
                    </a:r>
                  </a:p>
                </p:txBody>
              </p:sp>
              <p:cxnSp>
                <p:nvCxnSpPr>
                  <p:cNvPr id="27" name="Conector de Seta Reta 26">
                    <a:extLst>
                      <a:ext uri="{FF2B5EF4-FFF2-40B4-BE49-F238E27FC236}">
                        <a16:creationId xmlns:a16="http://schemas.microsoft.com/office/drawing/2014/main" id="{060DC2C1-9346-4458-B36C-2556837C45C1}"/>
                      </a:ext>
                    </a:extLst>
                  </p:cNvPr>
                  <p:cNvCxnSpPr>
                    <a:cxnSpLocks/>
                    <a:stCxn id="24" idx="3"/>
                    <a:endCxn id="26" idx="1"/>
                  </p:cNvCxnSpPr>
                  <p:nvPr/>
                </p:nvCxnSpPr>
                <p:spPr>
                  <a:xfrm>
                    <a:off x="9129080" y="3174146"/>
                    <a:ext cx="190759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Conector de Seta Reta 27">
                    <a:extLst>
                      <a:ext uri="{FF2B5EF4-FFF2-40B4-BE49-F238E27FC236}">
                        <a16:creationId xmlns:a16="http://schemas.microsoft.com/office/drawing/2014/main" id="{5C23C8F0-6DA6-49B8-AE0C-4C587308083D}"/>
                      </a:ext>
                    </a:extLst>
                  </p:cNvPr>
                  <p:cNvCxnSpPr>
                    <a:cxnSpLocks/>
                    <a:stCxn id="26" idx="3"/>
                    <a:endCxn id="31" idx="1"/>
                  </p:cNvCxnSpPr>
                  <p:nvPr/>
                </p:nvCxnSpPr>
                <p:spPr>
                  <a:xfrm flipV="1">
                    <a:off x="9668406" y="3174146"/>
                    <a:ext cx="186407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tângulo: Cantos Arredondados 28">
                    <a:extLst>
                      <a:ext uri="{FF2B5EF4-FFF2-40B4-BE49-F238E27FC236}">
                        <a16:creationId xmlns:a16="http://schemas.microsoft.com/office/drawing/2014/main" id="{2EAB9F08-F19A-401C-A045-CB8F6D4D29FE}"/>
                      </a:ext>
                    </a:extLst>
                  </p:cNvPr>
                  <p:cNvSpPr/>
                  <p:nvPr/>
                </p:nvSpPr>
                <p:spPr>
                  <a:xfrm>
                    <a:off x="10222687" y="2627193"/>
                    <a:ext cx="348567" cy="290473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solidFill>
                          <a:schemeClr val="tx1"/>
                        </a:solidFill>
                      </a:rPr>
                      <a:t>F</a:t>
                    </a:r>
                  </a:p>
                </p:txBody>
              </p:sp>
              <p:sp>
                <p:nvSpPr>
                  <p:cNvPr id="30" name="Retângulo: Cantos Arredondados 29">
                    <a:extLst>
                      <a:ext uri="{FF2B5EF4-FFF2-40B4-BE49-F238E27FC236}">
                        <a16:creationId xmlns:a16="http://schemas.microsoft.com/office/drawing/2014/main" id="{9684B9D1-2EBD-4E3C-AD90-2E6865D01EFA}"/>
                      </a:ext>
                    </a:extLst>
                  </p:cNvPr>
                  <p:cNvSpPr/>
                  <p:nvPr/>
                </p:nvSpPr>
                <p:spPr>
                  <a:xfrm>
                    <a:off x="10238855" y="3406017"/>
                    <a:ext cx="348567" cy="290473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dirty="0">
                        <a:solidFill>
                          <a:schemeClr val="tx1"/>
                        </a:solidFill>
                      </a:rPr>
                      <a:t>G</a:t>
                    </a:r>
                  </a:p>
                </p:txBody>
              </p:sp>
              <p:sp>
                <p:nvSpPr>
                  <p:cNvPr id="31" name="Fluxograma: Decisão 30">
                    <a:extLst>
                      <a:ext uri="{FF2B5EF4-FFF2-40B4-BE49-F238E27FC236}">
                        <a16:creationId xmlns:a16="http://schemas.microsoft.com/office/drawing/2014/main" id="{E582B165-EAB0-41F4-ACF0-55991A155525}"/>
                      </a:ext>
                    </a:extLst>
                  </p:cNvPr>
                  <p:cNvSpPr/>
                  <p:nvPr/>
                </p:nvSpPr>
                <p:spPr>
                  <a:xfrm>
                    <a:off x="9854813" y="3028910"/>
                    <a:ext cx="285283" cy="290473"/>
                  </a:xfrm>
                  <a:prstGeom prst="flowChartDecision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b="1" dirty="0">
                        <a:solidFill>
                          <a:schemeClr val="tx1"/>
                        </a:solidFill>
                      </a:rPr>
                      <a:t>+</a:t>
                    </a:r>
                  </a:p>
                </p:txBody>
              </p:sp>
              <p:cxnSp>
                <p:nvCxnSpPr>
                  <p:cNvPr id="32" name="Conector: Angulado 31">
                    <a:extLst>
                      <a:ext uri="{FF2B5EF4-FFF2-40B4-BE49-F238E27FC236}">
                        <a16:creationId xmlns:a16="http://schemas.microsoft.com/office/drawing/2014/main" id="{90D2E650-AC42-4BF1-9CE2-8A12B86B9B98}"/>
                      </a:ext>
                    </a:extLst>
                  </p:cNvPr>
                  <p:cNvCxnSpPr>
                    <a:cxnSpLocks/>
                    <a:stCxn id="31" idx="0"/>
                    <a:endCxn id="29" idx="1"/>
                  </p:cNvCxnSpPr>
                  <p:nvPr/>
                </p:nvCxnSpPr>
                <p:spPr>
                  <a:xfrm rot="5400000" flipH="1" flipV="1">
                    <a:off x="9981830" y="2788054"/>
                    <a:ext cx="256481" cy="225233"/>
                  </a:xfrm>
                  <a:prstGeom prst="bentConnector2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ector: Angulado 32">
                    <a:extLst>
                      <a:ext uri="{FF2B5EF4-FFF2-40B4-BE49-F238E27FC236}">
                        <a16:creationId xmlns:a16="http://schemas.microsoft.com/office/drawing/2014/main" id="{80EDD0C3-E2B2-41EC-BA0C-2B2104B616C4}"/>
                      </a:ext>
                    </a:extLst>
                  </p:cNvPr>
                  <p:cNvCxnSpPr>
                    <a:cxnSpLocks/>
                    <a:stCxn id="31" idx="2"/>
                    <a:endCxn id="30" idx="1"/>
                  </p:cNvCxnSpPr>
                  <p:nvPr/>
                </p:nvCxnSpPr>
                <p:spPr>
                  <a:xfrm rot="16200000" flipH="1">
                    <a:off x="10002219" y="3314617"/>
                    <a:ext cx="231871" cy="241401"/>
                  </a:xfrm>
                  <a:prstGeom prst="bentConnector2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Fluxograma: Decisão 33">
                    <a:extLst>
                      <a:ext uri="{FF2B5EF4-FFF2-40B4-BE49-F238E27FC236}">
                        <a16:creationId xmlns:a16="http://schemas.microsoft.com/office/drawing/2014/main" id="{F3F86590-0E50-47C6-A111-92FE41A83505}"/>
                      </a:ext>
                    </a:extLst>
                  </p:cNvPr>
                  <p:cNvSpPr/>
                  <p:nvPr/>
                </p:nvSpPr>
                <p:spPr>
                  <a:xfrm>
                    <a:off x="10679465" y="3028910"/>
                    <a:ext cx="285283" cy="290473"/>
                  </a:xfrm>
                  <a:prstGeom prst="flowChartDecision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000" b="1" dirty="0">
                        <a:solidFill>
                          <a:schemeClr val="tx1"/>
                        </a:solidFill>
                      </a:rPr>
                      <a:t>+</a:t>
                    </a:r>
                  </a:p>
                </p:txBody>
              </p:sp>
              <p:cxnSp>
                <p:nvCxnSpPr>
                  <p:cNvPr id="35" name="Conector: Angulado 34">
                    <a:extLst>
                      <a:ext uri="{FF2B5EF4-FFF2-40B4-BE49-F238E27FC236}">
                        <a16:creationId xmlns:a16="http://schemas.microsoft.com/office/drawing/2014/main" id="{7D2328B9-8B79-467A-B805-0BAC0EF7684A}"/>
                      </a:ext>
                    </a:extLst>
                  </p:cNvPr>
                  <p:cNvCxnSpPr>
                    <a:cxnSpLocks/>
                    <a:stCxn id="29" idx="3"/>
                    <a:endCxn id="34" idx="0"/>
                  </p:cNvCxnSpPr>
                  <p:nvPr/>
                </p:nvCxnSpPr>
                <p:spPr>
                  <a:xfrm>
                    <a:off x="10571254" y="2772429"/>
                    <a:ext cx="250853" cy="256481"/>
                  </a:xfrm>
                  <a:prstGeom prst="bentConnector2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Conector: Angulado 35">
                    <a:extLst>
                      <a:ext uri="{FF2B5EF4-FFF2-40B4-BE49-F238E27FC236}">
                        <a16:creationId xmlns:a16="http://schemas.microsoft.com/office/drawing/2014/main" id="{3C474B46-5EB6-44E3-89EB-60933B454A3E}"/>
                      </a:ext>
                    </a:extLst>
                  </p:cNvPr>
                  <p:cNvCxnSpPr>
                    <a:cxnSpLocks/>
                    <a:stCxn id="30" idx="3"/>
                    <a:endCxn id="34" idx="2"/>
                  </p:cNvCxnSpPr>
                  <p:nvPr/>
                </p:nvCxnSpPr>
                <p:spPr>
                  <a:xfrm flipV="1">
                    <a:off x="10587422" y="3319383"/>
                    <a:ext cx="234685" cy="231871"/>
                  </a:xfrm>
                  <a:prstGeom prst="bentConnector2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Conector de Seta Reta 36">
                    <a:extLst>
                      <a:ext uri="{FF2B5EF4-FFF2-40B4-BE49-F238E27FC236}">
                        <a16:creationId xmlns:a16="http://schemas.microsoft.com/office/drawing/2014/main" id="{2CBDC5D2-8C2F-4E62-9C16-5D5663727959}"/>
                      </a:ext>
                    </a:extLst>
                  </p:cNvPr>
                  <p:cNvCxnSpPr>
                    <a:cxnSpLocks/>
                    <a:stCxn id="34" idx="3"/>
                    <a:endCxn id="38" idx="2"/>
                  </p:cNvCxnSpPr>
                  <p:nvPr/>
                </p:nvCxnSpPr>
                <p:spPr>
                  <a:xfrm>
                    <a:off x="10964748" y="3174146"/>
                    <a:ext cx="195308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Fluxograma: Conector 37">
                    <a:extLst>
                      <a:ext uri="{FF2B5EF4-FFF2-40B4-BE49-F238E27FC236}">
                        <a16:creationId xmlns:a16="http://schemas.microsoft.com/office/drawing/2014/main" id="{95399738-4B13-4811-A97C-1B0067AE0A25}"/>
                      </a:ext>
                    </a:extLst>
                  </p:cNvPr>
                  <p:cNvSpPr/>
                  <p:nvPr/>
                </p:nvSpPr>
                <p:spPr>
                  <a:xfrm>
                    <a:off x="11160056" y="3072596"/>
                    <a:ext cx="203102" cy="203102"/>
                  </a:xfrm>
                  <a:prstGeom prst="flowChartConnector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CaixaDeTexto 38">
                    <a:extLst>
                      <a:ext uri="{FF2B5EF4-FFF2-40B4-BE49-F238E27FC236}">
                        <a16:creationId xmlns:a16="http://schemas.microsoft.com/office/drawing/2014/main" id="{B03A1C45-B721-4284-80AB-1530EDF0F871}"/>
                      </a:ext>
                    </a:extLst>
                  </p:cNvPr>
                  <p:cNvSpPr txBox="1"/>
                  <p:nvPr/>
                </p:nvSpPr>
                <p:spPr>
                  <a:xfrm>
                    <a:off x="6563457" y="3296157"/>
                    <a:ext cx="759407" cy="380494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dirty="0"/>
                      <a:t>início</a:t>
                    </a:r>
                  </a:p>
                </p:txBody>
              </p:sp>
              <p:sp>
                <p:nvSpPr>
                  <p:cNvPr id="40" name="CaixaDeTexto 39">
                    <a:extLst>
                      <a:ext uri="{FF2B5EF4-FFF2-40B4-BE49-F238E27FC236}">
                        <a16:creationId xmlns:a16="http://schemas.microsoft.com/office/drawing/2014/main" id="{E41C94E7-DA75-4E70-8924-B9291DB39112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9668" y="3325273"/>
                    <a:ext cx="643615" cy="38049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dirty="0"/>
                      <a:t>fim</a:t>
                    </a:r>
                  </a:p>
                </p:txBody>
              </p:sp>
              <p:cxnSp>
                <p:nvCxnSpPr>
                  <p:cNvPr id="41" name="Conector de Seta Reta 40">
                    <a:extLst>
                      <a:ext uri="{FF2B5EF4-FFF2-40B4-BE49-F238E27FC236}">
                        <a16:creationId xmlns:a16="http://schemas.microsoft.com/office/drawing/2014/main" id="{41566197-7FED-4FD4-BE60-E99874B46F1F}"/>
                      </a:ext>
                    </a:extLst>
                  </p:cNvPr>
                  <p:cNvCxnSpPr>
                    <a:cxnSpLocks/>
                    <a:stCxn id="23" idx="3"/>
                    <a:endCxn id="24" idx="1"/>
                  </p:cNvCxnSpPr>
                  <p:nvPr/>
                </p:nvCxnSpPr>
                <p:spPr>
                  <a:xfrm flipV="1">
                    <a:off x="8591723" y="3174146"/>
                    <a:ext cx="188789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" name="Conector de Seta Reta 9">
                  <a:extLst>
                    <a:ext uri="{FF2B5EF4-FFF2-40B4-BE49-F238E27FC236}">
                      <a16:creationId xmlns:a16="http://schemas.microsoft.com/office/drawing/2014/main" id="{2F20D16A-B0F8-4CED-BD6B-9A2F11AA15A0}"/>
                    </a:ext>
                  </a:extLst>
                </p:cNvPr>
                <p:cNvCxnSpPr/>
                <p:nvPr/>
              </p:nvCxnSpPr>
              <p:spPr>
                <a:xfrm>
                  <a:off x="718395" y="4131129"/>
                  <a:ext cx="1084223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ector reto 10">
                  <a:extLst>
                    <a:ext uri="{FF2B5EF4-FFF2-40B4-BE49-F238E27FC236}">
                      <a16:creationId xmlns:a16="http://schemas.microsoft.com/office/drawing/2014/main" id="{B1D55372-681C-4E14-9C16-7D6DE93B3FA6}"/>
                    </a:ext>
                  </a:extLst>
                </p:cNvPr>
                <p:cNvCxnSpPr/>
                <p:nvPr/>
              </p:nvCxnSpPr>
              <p:spPr>
                <a:xfrm flipV="1">
                  <a:off x="6275614" y="2314872"/>
                  <a:ext cx="0" cy="2052000"/>
                </a:xfrm>
                <a:prstGeom prst="line">
                  <a:avLst/>
                </a:prstGeom>
                <a:ln w="38100"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" name="Arco 11">
                  <a:extLst>
                    <a:ext uri="{FF2B5EF4-FFF2-40B4-BE49-F238E27FC236}">
                      <a16:creationId xmlns:a16="http://schemas.microsoft.com/office/drawing/2014/main" id="{EF0CA24D-D108-43BE-B6BB-D5ACC0071F1C}"/>
                    </a:ext>
                  </a:extLst>
                </p:cNvPr>
                <p:cNvSpPr/>
                <p:nvPr/>
              </p:nvSpPr>
              <p:spPr>
                <a:xfrm rot="19190860">
                  <a:off x="5092916" y="1660368"/>
                  <a:ext cx="2180250" cy="1933649"/>
                </a:xfrm>
                <a:custGeom>
                  <a:avLst/>
                  <a:gdLst>
                    <a:gd name="connsiteX0" fmla="*/ 1090125 w 2180250"/>
                    <a:gd name="connsiteY0" fmla="*/ 0 h 1933649"/>
                    <a:gd name="connsiteX1" fmla="*/ 2180250 w 2180250"/>
                    <a:gd name="connsiteY1" fmla="*/ 966825 h 1933649"/>
                    <a:gd name="connsiteX2" fmla="*/ 1090125 w 2180250"/>
                    <a:gd name="connsiteY2" fmla="*/ 966825 h 1933649"/>
                    <a:gd name="connsiteX3" fmla="*/ 1090125 w 2180250"/>
                    <a:gd name="connsiteY3" fmla="*/ 0 h 1933649"/>
                    <a:gd name="connsiteX0" fmla="*/ 1090125 w 2180250"/>
                    <a:gd name="connsiteY0" fmla="*/ 0 h 1933649"/>
                    <a:gd name="connsiteX1" fmla="*/ 2180250 w 2180250"/>
                    <a:gd name="connsiteY1" fmla="*/ 966825 h 1933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80250" h="1933649" stroke="0" extrusionOk="0">
                      <a:moveTo>
                        <a:pt x="1090125" y="0"/>
                      </a:moveTo>
                      <a:cubicBezTo>
                        <a:pt x="1681953" y="-3667"/>
                        <a:pt x="2257171" y="503108"/>
                        <a:pt x="2180250" y="966825"/>
                      </a:cubicBezTo>
                      <a:cubicBezTo>
                        <a:pt x="1830177" y="869286"/>
                        <a:pt x="1544899" y="1025785"/>
                        <a:pt x="1090125" y="966825"/>
                      </a:cubicBezTo>
                      <a:cubicBezTo>
                        <a:pt x="1082692" y="519122"/>
                        <a:pt x="1034306" y="379529"/>
                        <a:pt x="1090125" y="0"/>
                      </a:cubicBezTo>
                      <a:close/>
                    </a:path>
                    <a:path w="2180250" h="1933649" fill="none" extrusionOk="0">
                      <a:moveTo>
                        <a:pt x="1090125" y="0"/>
                      </a:moveTo>
                      <a:cubicBezTo>
                        <a:pt x="1675147" y="-67911"/>
                        <a:pt x="2206446" y="395930"/>
                        <a:pt x="2180250" y="966825"/>
                      </a:cubicBezTo>
                    </a:path>
                    <a:path w="2180250" h="1933649" fill="none" stroke="0" extrusionOk="0">
                      <a:moveTo>
                        <a:pt x="1090125" y="0"/>
                      </a:moveTo>
                      <a:cubicBezTo>
                        <a:pt x="1695114" y="-21686"/>
                        <a:pt x="2150793" y="402490"/>
                        <a:pt x="2180250" y="966825"/>
                      </a:cubicBezTo>
                    </a:path>
                  </a:pathLst>
                </a:custGeom>
                <a:ln w="28575">
                  <a:headEnd type="none" w="med" len="med"/>
                  <a:tailEnd type="triangle" w="med" len="med"/>
                  <a:extLst>
                    <a:ext uri="{C807C97D-BFC1-408E-A445-0C87EB9F89A2}">
                      <ask:lineSketchStyleProps xmlns:ask="http://schemas.microsoft.com/office/drawing/2018/sketchyshapes" sd="877046351">
                        <a:prstGeom prst="arc">
                          <a:avLst/>
                        </a:prstGeom>
                        <ask:type>
                          <ask:lineSketchCurved/>
                        </ask:type>
                      </ask:lineSketchStyleProps>
                    </a:ext>
                  </a:extLst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Retângulo: Cantos Arredondados 13">
                  <a:extLst>
                    <a:ext uri="{FF2B5EF4-FFF2-40B4-BE49-F238E27FC236}">
                      <a16:creationId xmlns:a16="http://schemas.microsoft.com/office/drawing/2014/main" id="{11EA9223-2CCD-45FE-A287-0BBBD83FCFD2}"/>
                    </a:ext>
                  </a:extLst>
                </p:cNvPr>
                <p:cNvSpPr/>
                <p:nvPr/>
              </p:nvSpPr>
              <p:spPr>
                <a:xfrm>
                  <a:off x="6068855" y="1934269"/>
                  <a:ext cx="413517" cy="290472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400" dirty="0">
                      <a:solidFill>
                        <a:schemeClr val="tx1"/>
                      </a:solidFill>
                    </a:rPr>
                    <a:t>t</a:t>
                  </a:r>
                  <a:r>
                    <a:rPr lang="pt-BR" sz="2400" baseline="-25000" dirty="0">
                      <a:solidFill>
                        <a:schemeClr val="tx1"/>
                      </a:solidFill>
                    </a:rPr>
                    <a:t>i</a:t>
                  </a:r>
                </a:p>
              </p:txBody>
            </p:sp>
            <p:sp>
              <p:nvSpPr>
                <p:cNvPr id="15" name="Retângulo: Cantos Arredondados 14">
                  <a:extLst>
                    <a:ext uri="{FF2B5EF4-FFF2-40B4-BE49-F238E27FC236}">
                      <a16:creationId xmlns:a16="http://schemas.microsoft.com/office/drawing/2014/main" id="{B5F6023A-0036-4165-9EC7-34D502D1ED50}"/>
                    </a:ext>
                  </a:extLst>
                </p:cNvPr>
                <p:cNvSpPr/>
                <p:nvPr/>
              </p:nvSpPr>
              <p:spPr>
                <a:xfrm>
                  <a:off x="718395" y="1637745"/>
                  <a:ext cx="5035752" cy="290472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solidFill>
                        <a:schemeClr val="tx1"/>
                      </a:solidFill>
                    </a:rPr>
                    <a:t>Modelo de processo antes de t</a:t>
                  </a:r>
                  <a:r>
                    <a:rPr lang="pt-BR" baseline="-25000" dirty="0">
                      <a:solidFill>
                        <a:schemeClr val="tx1"/>
                      </a:solidFill>
                    </a:rPr>
                    <a:t>i</a:t>
                  </a:r>
                </a:p>
              </p:txBody>
            </p:sp>
            <p:sp>
              <p:nvSpPr>
                <p:cNvPr id="16" name="Retângulo: Cantos Arredondados 15">
                  <a:extLst>
                    <a:ext uri="{FF2B5EF4-FFF2-40B4-BE49-F238E27FC236}">
                      <a16:creationId xmlns:a16="http://schemas.microsoft.com/office/drawing/2014/main" id="{CBFE30EB-BE90-4C7B-AEB3-62EF3D338977}"/>
                    </a:ext>
                  </a:extLst>
                </p:cNvPr>
                <p:cNvSpPr/>
                <p:nvPr/>
              </p:nvSpPr>
              <p:spPr>
                <a:xfrm>
                  <a:off x="10344018" y="4215049"/>
                  <a:ext cx="1221843" cy="290472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>
                      <a:solidFill>
                        <a:schemeClr val="tx1"/>
                      </a:solidFill>
                    </a:rPr>
                    <a:t>Tempo (t)</a:t>
                  </a:r>
                  <a:endParaRPr lang="pt-BR" sz="1400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Retângulo: Cantos Arredondados 16">
                  <a:extLst>
                    <a:ext uri="{FF2B5EF4-FFF2-40B4-BE49-F238E27FC236}">
                      <a16:creationId xmlns:a16="http://schemas.microsoft.com/office/drawing/2014/main" id="{ADF6743B-C958-4C12-881F-C7D2EA62CFE4}"/>
                    </a:ext>
                  </a:extLst>
                </p:cNvPr>
                <p:cNvSpPr/>
                <p:nvPr/>
              </p:nvSpPr>
              <p:spPr>
                <a:xfrm>
                  <a:off x="6754243" y="1642621"/>
                  <a:ext cx="4608915" cy="290472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solidFill>
                        <a:schemeClr val="tx1"/>
                      </a:solidFill>
                    </a:rPr>
                    <a:t>Modelo de processo após t</a:t>
                  </a:r>
                  <a:r>
                    <a:rPr lang="pt-BR" baseline="-25000" dirty="0">
                      <a:solidFill>
                        <a:schemeClr val="tx1"/>
                      </a:solidFill>
                    </a:rPr>
                    <a:t>i</a:t>
                  </a:r>
                </a:p>
              </p:txBody>
            </p:sp>
          </p:grpSp>
          <p:sp>
            <p:nvSpPr>
              <p:cNvPr id="71" name="Retângulo 70">
                <a:extLst>
                  <a:ext uri="{FF2B5EF4-FFF2-40B4-BE49-F238E27FC236}">
                    <a16:creationId xmlns:a16="http://schemas.microsoft.com/office/drawing/2014/main" id="{7995BD74-F307-4282-A3A6-AE02F8D8B16D}"/>
                  </a:ext>
                </a:extLst>
              </p:cNvPr>
              <p:cNvSpPr/>
              <p:nvPr/>
            </p:nvSpPr>
            <p:spPr>
              <a:xfrm>
                <a:off x="4220093" y="2713730"/>
                <a:ext cx="1003651" cy="1122167"/>
              </a:xfrm>
              <a:prstGeom prst="rect">
                <a:avLst/>
              </a:prstGeom>
              <a:noFill/>
              <a:ln w="28575">
                <a:solidFill>
                  <a:srgbClr val="F89A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59C31331-D62F-4DFE-8E2E-C75D47721830}"/>
                  </a:ext>
                </a:extLst>
              </p:cNvPr>
              <p:cNvSpPr/>
              <p:nvPr/>
            </p:nvSpPr>
            <p:spPr>
              <a:xfrm>
                <a:off x="7192663" y="2094932"/>
                <a:ext cx="390587" cy="2381533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id="{D12265E7-280E-4BF8-ADFC-13687FAEC978}"/>
                  </a:ext>
                </a:extLst>
              </p:cNvPr>
              <p:cNvSpPr/>
              <p:nvPr/>
            </p:nvSpPr>
            <p:spPr>
              <a:xfrm>
                <a:off x="8843451" y="2954846"/>
                <a:ext cx="1003651" cy="629981"/>
              </a:xfrm>
              <a:prstGeom prst="rect">
                <a:avLst/>
              </a:prstGeom>
              <a:noFill/>
              <a:ln w="28575">
                <a:solidFill>
                  <a:srgbClr val="F89A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7" name="Retângulo: Cantos Arredondados 76">
              <a:extLst>
                <a:ext uri="{FF2B5EF4-FFF2-40B4-BE49-F238E27FC236}">
                  <a16:creationId xmlns:a16="http://schemas.microsoft.com/office/drawing/2014/main" id="{B6DD2B53-B3E3-4304-87A4-B40AAA7217D3}"/>
                </a:ext>
              </a:extLst>
            </p:cNvPr>
            <p:cNvSpPr/>
            <p:nvPr/>
          </p:nvSpPr>
          <p:spPr>
            <a:xfrm>
              <a:off x="6286837" y="1510185"/>
              <a:ext cx="1833929" cy="234959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Mudança de conceito</a:t>
              </a:r>
              <a:endParaRPr lang="pt-BR" sz="1400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ítulo 4">
            <a:extLst>
              <a:ext uri="{FF2B5EF4-FFF2-40B4-BE49-F238E27FC236}">
                <a16:creationId xmlns:a16="http://schemas.microsoft.com/office/drawing/2014/main" id="{3E943BA9-2304-7960-9C27-5D2198B7B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pic>
        <p:nvPicPr>
          <p:cNvPr id="13" name="Gráfico 12" descr="Seta: retorno na horizontal com preenchimento sólido">
            <a:hlinkClick r:id="rId7" action="ppaction://hlinksldjump"/>
            <a:extLst>
              <a:ext uri="{FF2B5EF4-FFF2-40B4-BE49-F238E27FC236}">
                <a16:creationId xmlns:a16="http://schemas.microsoft.com/office/drawing/2014/main" id="{B2FBFF08-95F9-182E-5A18-227EAA3BA6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77600" y="9144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1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E12770-D545-4368-BABE-5B038490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8</a:t>
            </a:fld>
            <a:endParaRPr lang="pt-BR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E6E78F33-C3D5-4D69-9CAD-ECAEC5755B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5084473"/>
              </p:ext>
            </p:extLst>
          </p:nvPr>
        </p:nvGraphicFramePr>
        <p:xfrm>
          <a:off x="0" y="2470522"/>
          <a:ext cx="2392680" cy="2259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48" name="Agrupar 247">
            <a:extLst>
              <a:ext uri="{FF2B5EF4-FFF2-40B4-BE49-F238E27FC236}">
                <a16:creationId xmlns:a16="http://schemas.microsoft.com/office/drawing/2014/main" id="{69C78259-EF23-4844-AE27-8A0930751100}"/>
              </a:ext>
            </a:extLst>
          </p:cNvPr>
          <p:cNvGrpSpPr/>
          <p:nvPr/>
        </p:nvGrpSpPr>
        <p:grpSpPr>
          <a:xfrm>
            <a:off x="2410836" y="2795760"/>
            <a:ext cx="9278762" cy="1921833"/>
            <a:chOff x="107340" y="376610"/>
            <a:chExt cx="11075285" cy="2293932"/>
          </a:xfrm>
        </p:grpSpPr>
        <p:grpSp>
          <p:nvGrpSpPr>
            <p:cNvPr id="249" name="Agrupar 248">
              <a:extLst>
                <a:ext uri="{FF2B5EF4-FFF2-40B4-BE49-F238E27FC236}">
                  <a16:creationId xmlns:a16="http://schemas.microsoft.com/office/drawing/2014/main" id="{41715EAB-53FC-4993-8AF9-DA8F7D6760E7}"/>
                </a:ext>
              </a:extLst>
            </p:cNvPr>
            <p:cNvGrpSpPr/>
            <p:nvPr/>
          </p:nvGrpSpPr>
          <p:grpSpPr>
            <a:xfrm>
              <a:off x="107340" y="376610"/>
              <a:ext cx="2583897" cy="2293932"/>
              <a:chOff x="234340" y="359596"/>
              <a:chExt cx="2583897" cy="2293932"/>
            </a:xfrm>
          </p:grpSpPr>
          <p:cxnSp>
            <p:nvCxnSpPr>
              <p:cNvPr id="340" name="Conector de Seta Reta 339">
                <a:extLst>
                  <a:ext uri="{FF2B5EF4-FFF2-40B4-BE49-F238E27FC236}">
                    <a16:creationId xmlns:a16="http://schemas.microsoft.com/office/drawing/2014/main" id="{EFDC4C22-8D39-4168-AE24-CC033F8094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013" y="359596"/>
                <a:ext cx="0" cy="20034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ctor de Seta Reta 340">
                <a:extLst>
                  <a:ext uri="{FF2B5EF4-FFF2-40B4-BE49-F238E27FC236}">
                    <a16:creationId xmlns:a16="http://schemas.microsoft.com/office/drawing/2014/main" id="{823C4FFA-A8D9-4CE3-ABFD-2EFEB06FC86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41425" y="1357339"/>
                <a:ext cx="0" cy="20034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2" name="Agrupar 341">
                <a:extLst>
                  <a:ext uri="{FF2B5EF4-FFF2-40B4-BE49-F238E27FC236}">
                    <a16:creationId xmlns:a16="http://schemas.microsoft.com/office/drawing/2014/main" id="{F60CA8AF-6498-4CEE-96F1-2962369135F6}"/>
                  </a:ext>
                </a:extLst>
              </p:cNvPr>
              <p:cNvGrpSpPr/>
              <p:nvPr/>
            </p:nvGrpSpPr>
            <p:grpSpPr>
              <a:xfrm>
                <a:off x="764922" y="1879755"/>
                <a:ext cx="900000" cy="468000"/>
                <a:chOff x="954799" y="2770924"/>
                <a:chExt cx="568325" cy="298449"/>
              </a:xfrm>
            </p:grpSpPr>
            <p:sp>
              <p:nvSpPr>
                <p:cNvPr id="357" name="Retângulo 356">
                  <a:extLst>
                    <a:ext uri="{FF2B5EF4-FFF2-40B4-BE49-F238E27FC236}">
                      <a16:creationId xmlns:a16="http://schemas.microsoft.com/office/drawing/2014/main" id="{C539F7DA-20D7-4A8C-8035-21A811A2263F}"/>
                    </a:ext>
                  </a:extLst>
                </p:cNvPr>
                <p:cNvSpPr/>
                <p:nvPr/>
              </p:nvSpPr>
              <p:spPr>
                <a:xfrm>
                  <a:off x="954799" y="2770924"/>
                  <a:ext cx="568325" cy="29844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358" name="Conector de Seta Reta 357">
                  <a:extLst>
                    <a:ext uri="{FF2B5EF4-FFF2-40B4-BE49-F238E27FC236}">
                      <a16:creationId xmlns:a16="http://schemas.microsoft.com/office/drawing/2014/main" id="{2D50B958-7414-4CF7-83B2-AD71C836E3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091055" y="2926294"/>
                  <a:ext cx="0" cy="18000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Conector de Seta Reta 358">
                  <a:extLst>
                    <a:ext uri="{FF2B5EF4-FFF2-40B4-BE49-F238E27FC236}">
                      <a16:creationId xmlns:a16="http://schemas.microsoft.com/office/drawing/2014/main" id="{3AE877BB-2A61-40DE-8C81-1C87980C00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208530" y="2872319"/>
                  <a:ext cx="0" cy="18000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Conector de Seta Reta 359">
                  <a:extLst>
                    <a:ext uri="{FF2B5EF4-FFF2-40B4-BE49-F238E27FC236}">
                      <a16:creationId xmlns:a16="http://schemas.microsoft.com/office/drawing/2014/main" id="{0369DD09-69BA-4833-B543-0F933D5E05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181055" y="2703994"/>
                  <a:ext cx="0" cy="39600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Conector de Seta Reta 360">
                  <a:extLst>
                    <a:ext uri="{FF2B5EF4-FFF2-40B4-BE49-F238E27FC236}">
                      <a16:creationId xmlns:a16="http://schemas.microsoft.com/office/drawing/2014/main" id="{FAA89EAB-6114-43D1-A844-0983472BDB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316530" y="2634144"/>
                  <a:ext cx="0" cy="39600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3" name="Agrupar 342">
                <a:extLst>
                  <a:ext uri="{FF2B5EF4-FFF2-40B4-BE49-F238E27FC236}">
                    <a16:creationId xmlns:a16="http://schemas.microsoft.com/office/drawing/2014/main" id="{19C3559F-FDEB-4601-B338-E43D08F3EB85}"/>
                  </a:ext>
                </a:extLst>
              </p:cNvPr>
              <p:cNvGrpSpPr/>
              <p:nvPr/>
            </p:nvGrpSpPr>
            <p:grpSpPr>
              <a:xfrm>
                <a:off x="1664878" y="1411755"/>
                <a:ext cx="900000" cy="468000"/>
                <a:chOff x="1584245" y="2755924"/>
                <a:chExt cx="568325" cy="298449"/>
              </a:xfrm>
            </p:grpSpPr>
            <p:grpSp>
              <p:nvGrpSpPr>
                <p:cNvPr id="350" name="Agrupar 349">
                  <a:extLst>
                    <a:ext uri="{FF2B5EF4-FFF2-40B4-BE49-F238E27FC236}">
                      <a16:creationId xmlns:a16="http://schemas.microsoft.com/office/drawing/2014/main" id="{CE4BAB67-6AFE-43B4-BE2B-466A28E5C752}"/>
                    </a:ext>
                  </a:extLst>
                </p:cNvPr>
                <p:cNvGrpSpPr/>
                <p:nvPr/>
              </p:nvGrpSpPr>
              <p:grpSpPr>
                <a:xfrm>
                  <a:off x="1584245" y="2755924"/>
                  <a:ext cx="568325" cy="298449"/>
                  <a:chOff x="954088" y="2774974"/>
                  <a:chExt cx="568325" cy="298449"/>
                </a:xfrm>
              </p:grpSpPr>
              <p:sp>
                <p:nvSpPr>
                  <p:cNvPr id="352" name="Retângulo 351">
                    <a:extLst>
                      <a:ext uri="{FF2B5EF4-FFF2-40B4-BE49-F238E27FC236}">
                        <a16:creationId xmlns:a16="http://schemas.microsoft.com/office/drawing/2014/main" id="{2FB64DB2-111F-499F-A284-ABB6AE4F2649}"/>
                      </a:ext>
                    </a:extLst>
                  </p:cNvPr>
                  <p:cNvSpPr/>
                  <p:nvPr/>
                </p:nvSpPr>
                <p:spPr>
                  <a:xfrm>
                    <a:off x="954088" y="2774974"/>
                    <a:ext cx="568325" cy="298449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cxnSp>
                <p:nvCxnSpPr>
                  <p:cNvPr id="353" name="Conector de Seta Reta 352">
                    <a:extLst>
                      <a:ext uri="{FF2B5EF4-FFF2-40B4-BE49-F238E27FC236}">
                        <a16:creationId xmlns:a16="http://schemas.microsoft.com/office/drawing/2014/main" id="{5C74AC69-54A9-4AE7-8C51-4A6E4B5AD8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091055" y="2742144"/>
                    <a:ext cx="0" cy="180000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4" name="Conector de Seta Reta 353">
                    <a:extLst>
                      <a:ext uri="{FF2B5EF4-FFF2-40B4-BE49-F238E27FC236}">
                        <a16:creationId xmlns:a16="http://schemas.microsoft.com/office/drawing/2014/main" id="{C16C5567-E5EF-418A-B1F5-360D55DE47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407580" y="2881844"/>
                    <a:ext cx="0" cy="180000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Conector de Seta Reta 354">
                    <a:extLst>
                      <a:ext uri="{FF2B5EF4-FFF2-40B4-BE49-F238E27FC236}">
                        <a16:creationId xmlns:a16="http://schemas.microsoft.com/office/drawing/2014/main" id="{7EF02649-9036-4AB4-A6B8-A5435F09AE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171892" y="2723067"/>
                    <a:ext cx="0" cy="396000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Conector de Seta Reta 355">
                    <a:extLst>
                      <a:ext uri="{FF2B5EF4-FFF2-40B4-BE49-F238E27FC236}">
                        <a16:creationId xmlns:a16="http://schemas.microsoft.com/office/drawing/2014/main" id="{304EB9EE-A4A9-4320-AA1C-7436D33549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172917" y="2818294"/>
                    <a:ext cx="0" cy="396000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1" name="Conector de Seta Reta 350">
                  <a:extLst>
                    <a:ext uri="{FF2B5EF4-FFF2-40B4-BE49-F238E27FC236}">
                      <a16:creationId xmlns:a16="http://schemas.microsoft.com/office/drawing/2014/main" id="{8250DF27-CF79-4445-98AF-2DBE91A885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030337" y="2761217"/>
                  <a:ext cx="0" cy="18000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4" name="Retângulo: Cantos Arredondados 343">
                <a:extLst>
                  <a:ext uri="{FF2B5EF4-FFF2-40B4-BE49-F238E27FC236}">
                    <a16:creationId xmlns:a16="http://schemas.microsoft.com/office/drawing/2014/main" id="{B21F4907-2BEB-4FD2-9CAA-86986092A672}"/>
                  </a:ext>
                </a:extLst>
              </p:cNvPr>
              <p:cNvSpPr/>
              <p:nvPr/>
            </p:nvSpPr>
            <p:spPr>
              <a:xfrm>
                <a:off x="2471159" y="2363056"/>
                <a:ext cx="347078" cy="290472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t</a:t>
                </a:r>
                <a:endParaRPr lang="pt-BR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Retângulo: Cantos Arredondados 344">
                <a:extLst>
                  <a:ext uri="{FF2B5EF4-FFF2-40B4-BE49-F238E27FC236}">
                    <a16:creationId xmlns:a16="http://schemas.microsoft.com/office/drawing/2014/main" id="{CA4FFA01-B402-4C31-AEAC-6E0EDA23FFC8}"/>
                  </a:ext>
                </a:extLst>
              </p:cNvPr>
              <p:cNvSpPr/>
              <p:nvPr/>
            </p:nvSpPr>
            <p:spPr>
              <a:xfrm>
                <a:off x="234340" y="1974869"/>
                <a:ext cx="511096" cy="290472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</a:rPr>
                  <a:t>M</a:t>
                </a:r>
                <a:r>
                  <a:rPr lang="pt-BR" sz="14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46" name="Retângulo: Cantos Arredondados 345">
                <a:extLst>
                  <a:ext uri="{FF2B5EF4-FFF2-40B4-BE49-F238E27FC236}">
                    <a16:creationId xmlns:a16="http://schemas.microsoft.com/office/drawing/2014/main" id="{8B4E55E7-ED31-4536-843B-DECA2351AE95}"/>
                  </a:ext>
                </a:extLst>
              </p:cNvPr>
              <p:cNvSpPr/>
              <p:nvPr/>
            </p:nvSpPr>
            <p:spPr>
              <a:xfrm>
                <a:off x="234340" y="1499699"/>
                <a:ext cx="511096" cy="290472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</a:rPr>
                  <a:t>M</a:t>
                </a:r>
                <a:r>
                  <a:rPr lang="pt-BR" sz="1400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347" name="Conector de Seta Reta 346">
                <a:extLst>
                  <a:ext uri="{FF2B5EF4-FFF2-40B4-BE49-F238E27FC236}">
                    <a16:creationId xmlns:a16="http://schemas.microsoft.com/office/drawing/2014/main" id="{234DFFE1-93E2-46CA-84A3-7B83B38FCE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6870" y="1611018"/>
                <a:ext cx="81810" cy="35977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8" name="Retângulo: Cantos Arredondados 347">
                <a:extLst>
                  <a:ext uri="{FF2B5EF4-FFF2-40B4-BE49-F238E27FC236}">
                    <a16:creationId xmlns:a16="http://schemas.microsoft.com/office/drawing/2014/main" id="{658739C8-2356-45C0-8E73-E813CD900E63}"/>
                  </a:ext>
                </a:extLst>
              </p:cNvPr>
              <p:cNvSpPr/>
              <p:nvPr/>
            </p:nvSpPr>
            <p:spPr>
              <a:xfrm>
                <a:off x="892345" y="1276474"/>
                <a:ext cx="665484" cy="259985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aseline="-25000" dirty="0">
                    <a:solidFill>
                      <a:schemeClr val="tx1"/>
                    </a:solidFill>
                  </a:rPr>
                  <a:t>Caso</a:t>
                </a:r>
              </a:p>
            </p:txBody>
          </p:sp>
          <p:sp>
            <p:nvSpPr>
              <p:cNvPr id="349" name="Retângulo: Cantos Arredondados 348">
                <a:extLst>
                  <a:ext uri="{FF2B5EF4-FFF2-40B4-BE49-F238E27FC236}">
                    <a16:creationId xmlns:a16="http://schemas.microsoft.com/office/drawing/2014/main" id="{79EFD3C0-3259-4B18-A673-337DF2C84A92}"/>
                  </a:ext>
                </a:extLst>
              </p:cNvPr>
              <p:cNvSpPr/>
              <p:nvPr/>
            </p:nvSpPr>
            <p:spPr>
              <a:xfrm>
                <a:off x="736230" y="2362173"/>
                <a:ext cx="1789321" cy="269619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baseline="-25000" dirty="0">
                    <a:solidFill>
                      <a:schemeClr val="tx1"/>
                    </a:solidFill>
                  </a:rPr>
                  <a:t>(a) Súbita/abrupta</a:t>
                </a:r>
              </a:p>
            </p:txBody>
          </p:sp>
        </p:grpSp>
        <p:grpSp>
          <p:nvGrpSpPr>
            <p:cNvPr id="250" name="Agrupar 249">
              <a:extLst>
                <a:ext uri="{FF2B5EF4-FFF2-40B4-BE49-F238E27FC236}">
                  <a16:creationId xmlns:a16="http://schemas.microsoft.com/office/drawing/2014/main" id="{6EC158E9-E244-4D02-9DB7-6950B5F0C271}"/>
                </a:ext>
              </a:extLst>
            </p:cNvPr>
            <p:cNvGrpSpPr/>
            <p:nvPr/>
          </p:nvGrpSpPr>
          <p:grpSpPr>
            <a:xfrm>
              <a:off x="2934761" y="376610"/>
              <a:ext cx="2799716" cy="2293932"/>
              <a:chOff x="3234136" y="376610"/>
              <a:chExt cx="2799716" cy="2293932"/>
            </a:xfrm>
          </p:grpSpPr>
          <p:grpSp>
            <p:nvGrpSpPr>
              <p:cNvPr id="316" name="Agrupar 315">
                <a:extLst>
                  <a:ext uri="{FF2B5EF4-FFF2-40B4-BE49-F238E27FC236}">
                    <a16:creationId xmlns:a16="http://schemas.microsoft.com/office/drawing/2014/main" id="{2472B4CC-A0C1-45D7-88CE-FED7CF0AA4F4}"/>
                  </a:ext>
                </a:extLst>
              </p:cNvPr>
              <p:cNvGrpSpPr/>
              <p:nvPr/>
            </p:nvGrpSpPr>
            <p:grpSpPr>
              <a:xfrm>
                <a:off x="3234136" y="376610"/>
                <a:ext cx="2799716" cy="2293932"/>
                <a:chOff x="234340" y="359596"/>
                <a:chExt cx="2799716" cy="2293932"/>
              </a:xfrm>
            </p:grpSpPr>
            <p:cxnSp>
              <p:nvCxnSpPr>
                <p:cNvPr id="319" name="Conector de Seta Reta 318">
                  <a:extLst>
                    <a:ext uri="{FF2B5EF4-FFF2-40B4-BE49-F238E27FC236}">
                      <a16:creationId xmlns:a16="http://schemas.microsoft.com/office/drawing/2014/main" id="{0A145FF7-9ED0-4303-B85E-7FB22B4966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0013" y="359596"/>
                  <a:ext cx="0" cy="200346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Conector de Seta Reta 319">
                  <a:extLst>
                    <a:ext uri="{FF2B5EF4-FFF2-40B4-BE49-F238E27FC236}">
                      <a16:creationId xmlns:a16="http://schemas.microsoft.com/office/drawing/2014/main" id="{8FC265DA-98C2-4CE6-B44F-F089E9AE3C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41425" y="1357339"/>
                  <a:ext cx="0" cy="200346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1" name="Agrupar 320">
                  <a:extLst>
                    <a:ext uri="{FF2B5EF4-FFF2-40B4-BE49-F238E27FC236}">
                      <a16:creationId xmlns:a16="http://schemas.microsoft.com/office/drawing/2014/main" id="{720E4CD7-5916-4C2F-AF3F-33917B0F5DF5}"/>
                    </a:ext>
                  </a:extLst>
                </p:cNvPr>
                <p:cNvGrpSpPr/>
                <p:nvPr/>
              </p:nvGrpSpPr>
              <p:grpSpPr>
                <a:xfrm>
                  <a:off x="760620" y="1879755"/>
                  <a:ext cx="1090476" cy="468000"/>
                  <a:chOff x="952082" y="2770924"/>
                  <a:chExt cx="688605" cy="298449"/>
                </a:xfrm>
              </p:grpSpPr>
              <p:sp>
                <p:nvSpPr>
                  <p:cNvPr id="335" name="Retângulo 334">
                    <a:extLst>
                      <a:ext uri="{FF2B5EF4-FFF2-40B4-BE49-F238E27FC236}">
                        <a16:creationId xmlns:a16="http://schemas.microsoft.com/office/drawing/2014/main" id="{E680B9E3-CC17-4ABF-81E9-AF84E7EA4CC8}"/>
                      </a:ext>
                    </a:extLst>
                  </p:cNvPr>
                  <p:cNvSpPr/>
                  <p:nvPr/>
                </p:nvSpPr>
                <p:spPr>
                  <a:xfrm>
                    <a:off x="952082" y="2770924"/>
                    <a:ext cx="688605" cy="298449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cxnSp>
                <p:nvCxnSpPr>
                  <p:cNvPr id="336" name="Conector de Seta Reta 335">
                    <a:extLst>
                      <a:ext uri="{FF2B5EF4-FFF2-40B4-BE49-F238E27FC236}">
                        <a16:creationId xmlns:a16="http://schemas.microsoft.com/office/drawing/2014/main" id="{0DB36A9E-7406-4C22-BD73-1372606E7E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091055" y="2926294"/>
                    <a:ext cx="0" cy="180000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Conector de Seta Reta 336">
                    <a:extLst>
                      <a:ext uri="{FF2B5EF4-FFF2-40B4-BE49-F238E27FC236}">
                        <a16:creationId xmlns:a16="http://schemas.microsoft.com/office/drawing/2014/main" id="{82D54139-6E5E-48DE-BEE0-C58B931BCB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208530" y="2872319"/>
                    <a:ext cx="0" cy="180000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Conector de Seta Reta 337">
                    <a:extLst>
                      <a:ext uri="{FF2B5EF4-FFF2-40B4-BE49-F238E27FC236}">
                        <a16:creationId xmlns:a16="http://schemas.microsoft.com/office/drawing/2014/main" id="{AC610EC2-972D-4FF5-B1B0-310E27AE98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83055" y="2901994"/>
                    <a:ext cx="507583" cy="0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Conector de Seta Reta 338">
                    <a:extLst>
                      <a:ext uri="{FF2B5EF4-FFF2-40B4-BE49-F238E27FC236}">
                        <a16:creationId xmlns:a16="http://schemas.microsoft.com/office/drawing/2014/main" id="{165B3674-902A-4810-9C26-D24FC98970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18530" y="2832144"/>
                    <a:ext cx="478370" cy="0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2" name="Agrupar 321">
                  <a:extLst>
                    <a:ext uri="{FF2B5EF4-FFF2-40B4-BE49-F238E27FC236}">
                      <a16:creationId xmlns:a16="http://schemas.microsoft.com/office/drawing/2014/main" id="{EA899AFB-FC70-482E-A7D4-FED1CF8D299F}"/>
                    </a:ext>
                  </a:extLst>
                </p:cNvPr>
                <p:cNvGrpSpPr/>
                <p:nvPr/>
              </p:nvGrpSpPr>
              <p:grpSpPr>
                <a:xfrm>
                  <a:off x="1436773" y="1411755"/>
                  <a:ext cx="1128103" cy="468000"/>
                  <a:chOff x="1440203" y="2755924"/>
                  <a:chExt cx="712366" cy="298449"/>
                </a:xfrm>
              </p:grpSpPr>
              <p:grpSp>
                <p:nvGrpSpPr>
                  <p:cNvPr id="328" name="Agrupar 327">
                    <a:extLst>
                      <a:ext uri="{FF2B5EF4-FFF2-40B4-BE49-F238E27FC236}">
                        <a16:creationId xmlns:a16="http://schemas.microsoft.com/office/drawing/2014/main" id="{81D46728-44D4-46B1-BA2F-58AB506F87E6}"/>
                      </a:ext>
                    </a:extLst>
                  </p:cNvPr>
                  <p:cNvGrpSpPr/>
                  <p:nvPr/>
                </p:nvGrpSpPr>
                <p:grpSpPr>
                  <a:xfrm>
                    <a:off x="1440203" y="2755924"/>
                    <a:ext cx="712366" cy="298449"/>
                    <a:chOff x="810046" y="2774974"/>
                    <a:chExt cx="712366" cy="298449"/>
                  </a:xfrm>
                </p:grpSpPr>
                <p:sp>
                  <p:nvSpPr>
                    <p:cNvPr id="330" name="Retângulo 329">
                      <a:extLst>
                        <a:ext uri="{FF2B5EF4-FFF2-40B4-BE49-F238E27FC236}">
                          <a16:creationId xmlns:a16="http://schemas.microsoft.com/office/drawing/2014/main" id="{D367F783-D22A-4388-A6B2-1CB018787B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0046" y="2774974"/>
                      <a:ext cx="712366" cy="298449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cxnSp>
                  <p:nvCxnSpPr>
                    <p:cNvPr id="331" name="Conector de Seta Reta 330">
                      <a:extLst>
                        <a:ext uri="{FF2B5EF4-FFF2-40B4-BE49-F238E27FC236}">
                          <a16:creationId xmlns:a16="http://schemas.microsoft.com/office/drawing/2014/main" id="{FCB78168-D154-4E1A-96B8-93D55520809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69749" y="2832144"/>
                      <a:ext cx="211306" cy="0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2" name="Conector de Seta Reta 331">
                      <a:extLst>
                        <a:ext uri="{FF2B5EF4-FFF2-40B4-BE49-F238E27FC236}">
                          <a16:creationId xmlns:a16="http://schemas.microsoft.com/office/drawing/2014/main" id="{567DA2BB-BB3F-4074-AF8C-715C645F5B5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V="1">
                      <a:off x="1407580" y="2881844"/>
                      <a:ext cx="0" cy="180000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3" name="Conector de Seta Reta 332">
                      <a:extLst>
                        <a:ext uri="{FF2B5EF4-FFF2-40B4-BE49-F238E27FC236}">
                          <a16:creationId xmlns:a16="http://schemas.microsoft.com/office/drawing/2014/main" id="{308DDE4B-E75E-4DAD-B905-693D676FB51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21630" y="2921067"/>
                      <a:ext cx="448262" cy="0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4" name="Conector de Seta Reta 333">
                      <a:extLst>
                        <a:ext uri="{FF2B5EF4-FFF2-40B4-BE49-F238E27FC236}">
                          <a16:creationId xmlns:a16="http://schemas.microsoft.com/office/drawing/2014/main" id="{B41C0835-0695-426A-9469-FE00AA0EAA5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75518" y="3016294"/>
                      <a:ext cx="495400" cy="0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29" name="Conector de Seta Reta 328">
                    <a:extLst>
                      <a:ext uri="{FF2B5EF4-FFF2-40B4-BE49-F238E27FC236}">
                        <a16:creationId xmlns:a16="http://schemas.microsoft.com/office/drawing/2014/main" id="{149379F5-8399-4C8B-9D3F-CC911F170A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2030337" y="2761217"/>
                    <a:ext cx="0" cy="180000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3" name="Retângulo: Cantos Arredondados 322">
                  <a:extLst>
                    <a:ext uri="{FF2B5EF4-FFF2-40B4-BE49-F238E27FC236}">
                      <a16:creationId xmlns:a16="http://schemas.microsoft.com/office/drawing/2014/main" id="{ACE607AD-022E-4FE2-8D11-19ED45410627}"/>
                    </a:ext>
                  </a:extLst>
                </p:cNvPr>
                <p:cNvSpPr/>
                <p:nvPr/>
              </p:nvSpPr>
              <p:spPr>
                <a:xfrm>
                  <a:off x="2471159" y="2363056"/>
                  <a:ext cx="347078" cy="290472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solidFill>
                        <a:schemeClr val="tx1"/>
                      </a:solidFill>
                    </a:rPr>
                    <a:t>t</a:t>
                  </a:r>
                  <a:endParaRPr lang="pt-BR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4" name="Retângulo: Cantos Arredondados 323">
                  <a:extLst>
                    <a:ext uri="{FF2B5EF4-FFF2-40B4-BE49-F238E27FC236}">
                      <a16:creationId xmlns:a16="http://schemas.microsoft.com/office/drawing/2014/main" id="{5770E1B8-BECB-46B5-8B19-AF156D06838F}"/>
                    </a:ext>
                  </a:extLst>
                </p:cNvPr>
                <p:cNvSpPr/>
                <p:nvPr/>
              </p:nvSpPr>
              <p:spPr>
                <a:xfrm>
                  <a:off x="234340" y="1974869"/>
                  <a:ext cx="511096" cy="290472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>
                      <a:solidFill>
                        <a:schemeClr val="tx1"/>
                      </a:solidFill>
                    </a:rPr>
                    <a:t>M</a:t>
                  </a:r>
                  <a:r>
                    <a:rPr lang="pt-BR" sz="1400" baseline="-250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325" name="Retângulo: Cantos Arredondados 324">
                  <a:extLst>
                    <a:ext uri="{FF2B5EF4-FFF2-40B4-BE49-F238E27FC236}">
                      <a16:creationId xmlns:a16="http://schemas.microsoft.com/office/drawing/2014/main" id="{65BFF555-5D43-4C70-A7E2-781CF42CE986}"/>
                    </a:ext>
                  </a:extLst>
                </p:cNvPr>
                <p:cNvSpPr/>
                <p:nvPr/>
              </p:nvSpPr>
              <p:spPr>
                <a:xfrm>
                  <a:off x="234340" y="1499699"/>
                  <a:ext cx="511096" cy="290472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>
                      <a:solidFill>
                        <a:schemeClr val="tx1"/>
                      </a:solidFill>
                    </a:rPr>
                    <a:t>M</a:t>
                  </a:r>
                  <a:r>
                    <a:rPr lang="pt-BR" sz="1400" baseline="-250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326" name="Retângulo: Cantos Arredondados 325">
                  <a:extLst>
                    <a:ext uri="{FF2B5EF4-FFF2-40B4-BE49-F238E27FC236}">
                      <a16:creationId xmlns:a16="http://schemas.microsoft.com/office/drawing/2014/main" id="{73840125-5274-4832-872D-2FE9F873BFF3}"/>
                    </a:ext>
                  </a:extLst>
                </p:cNvPr>
                <p:cNvSpPr/>
                <p:nvPr/>
              </p:nvSpPr>
              <p:spPr>
                <a:xfrm>
                  <a:off x="1090817" y="466798"/>
                  <a:ext cx="1943239" cy="405984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baseline="-25000" dirty="0">
                      <a:solidFill>
                        <a:schemeClr val="tx1"/>
                      </a:solidFill>
                    </a:rPr>
                    <a:t>Casos de ambos processos coexistem</a:t>
                  </a:r>
                </a:p>
              </p:txBody>
            </p:sp>
            <p:sp>
              <p:nvSpPr>
                <p:cNvPr id="327" name="Retângulo: Cantos Arredondados 326">
                  <a:extLst>
                    <a:ext uri="{FF2B5EF4-FFF2-40B4-BE49-F238E27FC236}">
                      <a16:creationId xmlns:a16="http://schemas.microsoft.com/office/drawing/2014/main" id="{A39D93AC-2602-49A4-AFB7-3CF0565174E5}"/>
                    </a:ext>
                  </a:extLst>
                </p:cNvPr>
                <p:cNvSpPr/>
                <p:nvPr/>
              </p:nvSpPr>
              <p:spPr>
                <a:xfrm>
                  <a:off x="736231" y="2362172"/>
                  <a:ext cx="1658167" cy="290472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baseline="-25000" dirty="0">
                      <a:solidFill>
                        <a:schemeClr val="tx1"/>
                      </a:solidFill>
                    </a:rPr>
                    <a:t>(b) Gradual</a:t>
                  </a:r>
                </a:p>
              </p:txBody>
            </p:sp>
          </p:grpSp>
          <p:sp>
            <p:nvSpPr>
              <p:cNvPr id="317" name="Elipse 316">
                <a:extLst>
                  <a:ext uri="{FF2B5EF4-FFF2-40B4-BE49-F238E27FC236}">
                    <a16:creationId xmlns:a16="http://schemas.microsoft.com/office/drawing/2014/main" id="{1F86E8E4-4305-4A1F-A8FD-181C5D50EF01}"/>
                  </a:ext>
                </a:extLst>
              </p:cNvPr>
              <p:cNvSpPr/>
              <p:nvPr/>
            </p:nvSpPr>
            <p:spPr>
              <a:xfrm>
                <a:off x="4402777" y="1339169"/>
                <a:ext cx="511096" cy="103194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8" name="Conector de Seta Reta 317">
                <a:extLst>
                  <a:ext uri="{FF2B5EF4-FFF2-40B4-BE49-F238E27FC236}">
                    <a16:creationId xmlns:a16="http://schemas.microsoft.com/office/drawing/2014/main" id="{A5703719-4303-4A60-8680-D65449A217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8160" y="974433"/>
                <a:ext cx="81810" cy="35977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1" name="Agrupar 250">
              <a:extLst>
                <a:ext uri="{FF2B5EF4-FFF2-40B4-BE49-F238E27FC236}">
                  <a16:creationId xmlns:a16="http://schemas.microsoft.com/office/drawing/2014/main" id="{AA30D136-F1AD-4DAA-ADF9-7558E026F85D}"/>
                </a:ext>
              </a:extLst>
            </p:cNvPr>
            <p:cNvGrpSpPr/>
            <p:nvPr/>
          </p:nvGrpSpPr>
          <p:grpSpPr>
            <a:xfrm>
              <a:off x="5762182" y="376610"/>
              <a:ext cx="2583897" cy="2293932"/>
              <a:chOff x="6360932" y="376610"/>
              <a:chExt cx="2583897" cy="2293932"/>
            </a:xfrm>
          </p:grpSpPr>
          <p:grpSp>
            <p:nvGrpSpPr>
              <p:cNvPr id="287" name="Agrupar 286">
                <a:extLst>
                  <a:ext uri="{FF2B5EF4-FFF2-40B4-BE49-F238E27FC236}">
                    <a16:creationId xmlns:a16="http://schemas.microsoft.com/office/drawing/2014/main" id="{2FFC99F3-BF7D-49AB-A96B-C160B765669D}"/>
                  </a:ext>
                </a:extLst>
              </p:cNvPr>
              <p:cNvGrpSpPr/>
              <p:nvPr/>
            </p:nvGrpSpPr>
            <p:grpSpPr>
              <a:xfrm>
                <a:off x="6360932" y="376610"/>
                <a:ext cx="2583897" cy="2293932"/>
                <a:chOff x="234340" y="359596"/>
                <a:chExt cx="2583897" cy="2293932"/>
              </a:xfrm>
            </p:grpSpPr>
            <p:cxnSp>
              <p:nvCxnSpPr>
                <p:cNvPr id="298" name="Conector de Seta Reta 297">
                  <a:extLst>
                    <a:ext uri="{FF2B5EF4-FFF2-40B4-BE49-F238E27FC236}">
                      <a16:creationId xmlns:a16="http://schemas.microsoft.com/office/drawing/2014/main" id="{B9B05D59-39E6-48EE-AE12-B3E6080F28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0013" y="359596"/>
                  <a:ext cx="0" cy="200346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Conector de Seta Reta 298">
                  <a:extLst>
                    <a:ext uri="{FF2B5EF4-FFF2-40B4-BE49-F238E27FC236}">
                      <a16:creationId xmlns:a16="http://schemas.microsoft.com/office/drawing/2014/main" id="{BD3242D8-3C6B-4942-B042-FAD3B170EF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41425" y="1357339"/>
                  <a:ext cx="0" cy="200346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0" name="Agrupar 299">
                  <a:extLst>
                    <a:ext uri="{FF2B5EF4-FFF2-40B4-BE49-F238E27FC236}">
                      <a16:creationId xmlns:a16="http://schemas.microsoft.com/office/drawing/2014/main" id="{DC4851F8-FDCC-4B8E-BAF7-6AFBAD0D9540}"/>
                    </a:ext>
                  </a:extLst>
                </p:cNvPr>
                <p:cNvGrpSpPr/>
                <p:nvPr/>
              </p:nvGrpSpPr>
              <p:grpSpPr>
                <a:xfrm>
                  <a:off x="760622" y="1879755"/>
                  <a:ext cx="535141" cy="468000"/>
                  <a:chOff x="952083" y="2770924"/>
                  <a:chExt cx="337926" cy="298449"/>
                </a:xfrm>
              </p:grpSpPr>
              <p:sp>
                <p:nvSpPr>
                  <p:cNvPr id="311" name="Retângulo 310">
                    <a:extLst>
                      <a:ext uri="{FF2B5EF4-FFF2-40B4-BE49-F238E27FC236}">
                        <a16:creationId xmlns:a16="http://schemas.microsoft.com/office/drawing/2014/main" id="{27BE709D-3783-4D26-8098-E4D537B7A5AF}"/>
                      </a:ext>
                    </a:extLst>
                  </p:cNvPr>
                  <p:cNvSpPr/>
                  <p:nvPr/>
                </p:nvSpPr>
                <p:spPr>
                  <a:xfrm>
                    <a:off x="952083" y="2770924"/>
                    <a:ext cx="337926" cy="298449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cxnSp>
                <p:nvCxnSpPr>
                  <p:cNvPr id="312" name="Conector de Seta Reta 311">
                    <a:extLst>
                      <a:ext uri="{FF2B5EF4-FFF2-40B4-BE49-F238E27FC236}">
                        <a16:creationId xmlns:a16="http://schemas.microsoft.com/office/drawing/2014/main" id="{93002D3D-699C-4538-B761-65C5917C80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091055" y="2926294"/>
                    <a:ext cx="0" cy="180000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Conector de Seta Reta 312">
                    <a:extLst>
                      <a:ext uri="{FF2B5EF4-FFF2-40B4-BE49-F238E27FC236}">
                        <a16:creationId xmlns:a16="http://schemas.microsoft.com/office/drawing/2014/main" id="{DD40BF98-8062-4E38-A738-7FA0836981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191994" y="2872319"/>
                    <a:ext cx="0" cy="180000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Conector de Seta Reta 313">
                    <a:extLst>
                      <a:ext uri="{FF2B5EF4-FFF2-40B4-BE49-F238E27FC236}">
                        <a16:creationId xmlns:a16="http://schemas.microsoft.com/office/drawing/2014/main" id="{EF0291CB-22D4-4E67-836C-3ADD953FA5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83054" y="2901994"/>
                    <a:ext cx="239290" cy="0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Conector de Seta Reta 314">
                    <a:extLst>
                      <a:ext uri="{FF2B5EF4-FFF2-40B4-BE49-F238E27FC236}">
                        <a16:creationId xmlns:a16="http://schemas.microsoft.com/office/drawing/2014/main" id="{735E76DB-A830-41ED-9C14-758AE071E2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18530" y="2832144"/>
                    <a:ext cx="159600" cy="1735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1" name="Agrupar 300">
                  <a:extLst>
                    <a:ext uri="{FF2B5EF4-FFF2-40B4-BE49-F238E27FC236}">
                      <a16:creationId xmlns:a16="http://schemas.microsoft.com/office/drawing/2014/main" id="{F1C34D67-012D-4C8C-BC69-E1094E9C6B6A}"/>
                    </a:ext>
                  </a:extLst>
                </p:cNvPr>
                <p:cNvGrpSpPr/>
                <p:nvPr/>
              </p:nvGrpSpPr>
              <p:grpSpPr>
                <a:xfrm>
                  <a:off x="1293393" y="1411755"/>
                  <a:ext cx="321944" cy="468000"/>
                  <a:chOff x="719505" y="2774974"/>
                  <a:chExt cx="203299" cy="298449"/>
                </a:xfrm>
              </p:grpSpPr>
              <p:sp>
                <p:nvSpPr>
                  <p:cNvPr id="306" name="Retângulo 305">
                    <a:extLst>
                      <a:ext uri="{FF2B5EF4-FFF2-40B4-BE49-F238E27FC236}">
                        <a16:creationId xmlns:a16="http://schemas.microsoft.com/office/drawing/2014/main" id="{55E0530F-36EC-48E1-A4C4-E318F5FD051C}"/>
                      </a:ext>
                    </a:extLst>
                  </p:cNvPr>
                  <p:cNvSpPr/>
                  <p:nvPr/>
                </p:nvSpPr>
                <p:spPr>
                  <a:xfrm>
                    <a:off x="719505" y="2774974"/>
                    <a:ext cx="203299" cy="298449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cxnSp>
                <p:nvCxnSpPr>
                  <p:cNvPr id="307" name="Conector de Seta Reta 306">
                    <a:extLst>
                      <a:ext uri="{FF2B5EF4-FFF2-40B4-BE49-F238E27FC236}">
                        <a16:creationId xmlns:a16="http://schemas.microsoft.com/office/drawing/2014/main" id="{2FB50F29-D253-4D9E-99BC-C11BD30CA2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0458" y="2832144"/>
                    <a:ext cx="130757" cy="0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Conector de Seta Reta 307">
                    <a:extLst>
                      <a:ext uri="{FF2B5EF4-FFF2-40B4-BE49-F238E27FC236}">
                        <a16:creationId xmlns:a16="http://schemas.microsoft.com/office/drawing/2014/main" id="{20E28818-99C4-4CB5-BAF2-5F4D0C0EAB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6190" y="2971844"/>
                    <a:ext cx="120952" cy="0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Conector de Seta Reta 308">
                    <a:extLst>
                      <a:ext uri="{FF2B5EF4-FFF2-40B4-BE49-F238E27FC236}">
                        <a16:creationId xmlns:a16="http://schemas.microsoft.com/office/drawing/2014/main" id="{4BDEC896-CCF0-4D0D-AEA9-3AC53908E6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5786" y="2921067"/>
                    <a:ext cx="70404" cy="0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Conector de Seta Reta 309">
                    <a:extLst>
                      <a:ext uri="{FF2B5EF4-FFF2-40B4-BE49-F238E27FC236}">
                        <a16:creationId xmlns:a16="http://schemas.microsoft.com/office/drawing/2014/main" id="{18ED5F58-06D1-4CB1-95DA-9246E167F0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5303" y="3016294"/>
                    <a:ext cx="181864" cy="0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2" name="Retângulo: Cantos Arredondados 301">
                  <a:extLst>
                    <a:ext uri="{FF2B5EF4-FFF2-40B4-BE49-F238E27FC236}">
                      <a16:creationId xmlns:a16="http://schemas.microsoft.com/office/drawing/2014/main" id="{50904F33-6ACB-4FB4-93E7-AD79823B7F49}"/>
                    </a:ext>
                  </a:extLst>
                </p:cNvPr>
                <p:cNvSpPr/>
                <p:nvPr/>
              </p:nvSpPr>
              <p:spPr>
                <a:xfrm>
                  <a:off x="2471159" y="2363056"/>
                  <a:ext cx="347078" cy="290472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solidFill>
                        <a:schemeClr val="tx1"/>
                      </a:solidFill>
                    </a:rPr>
                    <a:t>t</a:t>
                  </a:r>
                  <a:endParaRPr lang="pt-BR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3" name="Retângulo: Cantos Arredondados 302">
                  <a:extLst>
                    <a:ext uri="{FF2B5EF4-FFF2-40B4-BE49-F238E27FC236}">
                      <a16:creationId xmlns:a16="http://schemas.microsoft.com/office/drawing/2014/main" id="{94F18356-4B2D-4D3E-8A13-315B992CBA2D}"/>
                    </a:ext>
                  </a:extLst>
                </p:cNvPr>
                <p:cNvSpPr/>
                <p:nvPr/>
              </p:nvSpPr>
              <p:spPr>
                <a:xfrm>
                  <a:off x="234340" y="1974869"/>
                  <a:ext cx="511096" cy="290472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>
                      <a:solidFill>
                        <a:schemeClr val="tx1"/>
                      </a:solidFill>
                    </a:rPr>
                    <a:t>M</a:t>
                  </a:r>
                  <a:r>
                    <a:rPr lang="pt-BR" sz="1400" baseline="-250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304" name="Retângulo: Cantos Arredondados 303">
                  <a:extLst>
                    <a:ext uri="{FF2B5EF4-FFF2-40B4-BE49-F238E27FC236}">
                      <a16:creationId xmlns:a16="http://schemas.microsoft.com/office/drawing/2014/main" id="{E7C853E2-A76F-4ED2-BD27-869905A85C43}"/>
                    </a:ext>
                  </a:extLst>
                </p:cNvPr>
                <p:cNvSpPr/>
                <p:nvPr/>
              </p:nvSpPr>
              <p:spPr>
                <a:xfrm>
                  <a:off x="234340" y="1499699"/>
                  <a:ext cx="511096" cy="290472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>
                      <a:solidFill>
                        <a:schemeClr val="tx1"/>
                      </a:solidFill>
                    </a:rPr>
                    <a:t>M</a:t>
                  </a:r>
                  <a:r>
                    <a:rPr lang="pt-BR" sz="1400" baseline="-250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305" name="Retângulo: Cantos Arredondados 304">
                  <a:extLst>
                    <a:ext uri="{FF2B5EF4-FFF2-40B4-BE49-F238E27FC236}">
                      <a16:creationId xmlns:a16="http://schemas.microsoft.com/office/drawing/2014/main" id="{81FE026F-A4BF-43EC-94C6-A09E9864F416}"/>
                    </a:ext>
                  </a:extLst>
                </p:cNvPr>
                <p:cNvSpPr/>
                <p:nvPr/>
              </p:nvSpPr>
              <p:spPr>
                <a:xfrm>
                  <a:off x="736231" y="2362172"/>
                  <a:ext cx="1658167" cy="290472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baseline="-25000" dirty="0">
                      <a:solidFill>
                        <a:schemeClr val="tx1"/>
                      </a:solidFill>
                    </a:rPr>
                    <a:t>(c) Recorrente</a:t>
                  </a:r>
                </a:p>
              </p:txBody>
            </p:sp>
          </p:grpSp>
          <p:sp>
            <p:nvSpPr>
              <p:cNvPr id="288" name="Retângulo 287">
                <a:extLst>
                  <a:ext uri="{FF2B5EF4-FFF2-40B4-BE49-F238E27FC236}">
                    <a16:creationId xmlns:a16="http://schemas.microsoft.com/office/drawing/2014/main" id="{05EC97F0-424B-4C10-A500-2B51CD5CD3C7}"/>
                  </a:ext>
                </a:extLst>
              </p:cNvPr>
              <p:cNvSpPr/>
              <p:nvPr/>
            </p:nvSpPr>
            <p:spPr>
              <a:xfrm>
                <a:off x="7741930" y="1890419"/>
                <a:ext cx="535141" cy="46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89" name="Conector de Seta Reta 288">
                <a:extLst>
                  <a:ext uri="{FF2B5EF4-FFF2-40B4-BE49-F238E27FC236}">
                    <a16:creationId xmlns:a16="http://schemas.microsoft.com/office/drawing/2014/main" id="{73789BB5-6C92-4C86-B17C-C9D22041F8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7958832" y="2139010"/>
                <a:ext cx="0" cy="28504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ector de Seta Reta 289">
                <a:extLst>
                  <a:ext uri="{FF2B5EF4-FFF2-40B4-BE49-F238E27FC236}">
                    <a16:creationId xmlns:a16="http://schemas.microsoft.com/office/drawing/2014/main" id="{8586C95C-4C05-498D-BC6D-6FD708EEA0C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8118679" y="2054372"/>
                <a:ext cx="0" cy="28504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ector de Seta Reta 290">
                <a:extLst>
                  <a:ext uri="{FF2B5EF4-FFF2-40B4-BE49-F238E27FC236}">
                    <a16:creationId xmlns:a16="http://schemas.microsoft.com/office/drawing/2014/main" id="{102C3E61-31D9-480E-B6A8-3FA79A426C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7801" y="2102300"/>
                <a:ext cx="378941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ector de Seta Reta 291">
                <a:extLst>
                  <a:ext uri="{FF2B5EF4-FFF2-40B4-BE49-F238E27FC236}">
                    <a16:creationId xmlns:a16="http://schemas.microsoft.com/office/drawing/2014/main" id="{6C2182AF-0D56-423D-9696-3734D517B6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02341" y="1992768"/>
                <a:ext cx="252743" cy="272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Retângulo 292">
                <a:extLst>
                  <a:ext uri="{FF2B5EF4-FFF2-40B4-BE49-F238E27FC236}">
                    <a16:creationId xmlns:a16="http://schemas.microsoft.com/office/drawing/2014/main" id="{5A79C021-56A6-45C6-9108-FD5ADF038660}"/>
                  </a:ext>
                </a:extLst>
              </p:cNvPr>
              <p:cNvSpPr/>
              <p:nvPr/>
            </p:nvSpPr>
            <p:spPr>
              <a:xfrm>
                <a:off x="8270735" y="1435119"/>
                <a:ext cx="321944" cy="46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94" name="Conector de Seta Reta 293">
                <a:extLst>
                  <a:ext uri="{FF2B5EF4-FFF2-40B4-BE49-F238E27FC236}">
                    <a16:creationId xmlns:a16="http://schemas.microsoft.com/office/drawing/2014/main" id="{8D00C803-B4A1-49B2-9174-BEB63130BF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5588" y="1524768"/>
                <a:ext cx="20706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ector de Seta Reta 294">
                <a:extLst>
                  <a:ext uri="{FF2B5EF4-FFF2-40B4-BE49-F238E27FC236}">
                    <a16:creationId xmlns:a16="http://schemas.microsoft.com/office/drawing/2014/main" id="{801654DC-EA88-4F9C-8048-3E305254EA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2173" y="1743832"/>
                <a:ext cx="191539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ector de Seta Reta 295">
                <a:extLst>
                  <a:ext uri="{FF2B5EF4-FFF2-40B4-BE49-F238E27FC236}">
                    <a16:creationId xmlns:a16="http://schemas.microsoft.com/office/drawing/2014/main" id="{37FC654C-5165-4C94-A858-8757AFCA4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0682" y="1664208"/>
                <a:ext cx="111492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ector de Seta Reta 296">
                <a:extLst>
                  <a:ext uri="{FF2B5EF4-FFF2-40B4-BE49-F238E27FC236}">
                    <a16:creationId xmlns:a16="http://schemas.microsoft.com/office/drawing/2014/main" id="{326B5197-88BD-42B8-AEA1-6B61F9936E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9917" y="1813535"/>
                <a:ext cx="288000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2" name="Agrupar 251">
              <a:extLst>
                <a:ext uri="{FF2B5EF4-FFF2-40B4-BE49-F238E27FC236}">
                  <a16:creationId xmlns:a16="http://schemas.microsoft.com/office/drawing/2014/main" id="{B0B7960C-0F4D-4009-9E16-FCCFEAFCF667}"/>
                </a:ext>
              </a:extLst>
            </p:cNvPr>
            <p:cNvGrpSpPr/>
            <p:nvPr/>
          </p:nvGrpSpPr>
          <p:grpSpPr>
            <a:xfrm>
              <a:off x="8589602" y="376610"/>
              <a:ext cx="2593023" cy="2293932"/>
              <a:chOff x="9478602" y="376610"/>
              <a:chExt cx="2593023" cy="2293932"/>
            </a:xfrm>
          </p:grpSpPr>
          <p:grpSp>
            <p:nvGrpSpPr>
              <p:cNvPr id="253" name="Agrupar 252">
                <a:extLst>
                  <a:ext uri="{FF2B5EF4-FFF2-40B4-BE49-F238E27FC236}">
                    <a16:creationId xmlns:a16="http://schemas.microsoft.com/office/drawing/2014/main" id="{B1C57AB6-598B-4D90-A135-BB639CD677A7}"/>
                  </a:ext>
                </a:extLst>
              </p:cNvPr>
              <p:cNvGrpSpPr/>
              <p:nvPr/>
            </p:nvGrpSpPr>
            <p:grpSpPr>
              <a:xfrm>
                <a:off x="9487728" y="376610"/>
                <a:ext cx="2583897" cy="2293932"/>
                <a:chOff x="234340" y="359596"/>
                <a:chExt cx="2583897" cy="2293932"/>
              </a:xfrm>
            </p:grpSpPr>
            <p:cxnSp>
              <p:nvCxnSpPr>
                <p:cNvPr id="267" name="Conector de Seta Reta 266">
                  <a:extLst>
                    <a:ext uri="{FF2B5EF4-FFF2-40B4-BE49-F238E27FC236}">
                      <a16:creationId xmlns:a16="http://schemas.microsoft.com/office/drawing/2014/main" id="{64C3887E-8B13-4211-B020-3EAA44F310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0013" y="359596"/>
                  <a:ext cx="0" cy="200346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Conector de Seta Reta 267">
                  <a:extLst>
                    <a:ext uri="{FF2B5EF4-FFF2-40B4-BE49-F238E27FC236}">
                      <a16:creationId xmlns:a16="http://schemas.microsoft.com/office/drawing/2014/main" id="{EFAFC97E-BCD7-42D5-835B-6D97A3A4B5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41425" y="1357339"/>
                  <a:ext cx="0" cy="200346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9" name="Agrupar 268">
                  <a:extLst>
                    <a:ext uri="{FF2B5EF4-FFF2-40B4-BE49-F238E27FC236}">
                      <a16:creationId xmlns:a16="http://schemas.microsoft.com/office/drawing/2014/main" id="{F05635A0-E683-4919-9A6B-B7A9C137FE68}"/>
                    </a:ext>
                  </a:extLst>
                </p:cNvPr>
                <p:cNvGrpSpPr/>
                <p:nvPr/>
              </p:nvGrpSpPr>
              <p:grpSpPr>
                <a:xfrm>
                  <a:off x="760620" y="1879755"/>
                  <a:ext cx="568576" cy="468000"/>
                  <a:chOff x="952083" y="2770924"/>
                  <a:chExt cx="359040" cy="298449"/>
                </a:xfrm>
              </p:grpSpPr>
              <p:sp>
                <p:nvSpPr>
                  <p:cNvPr id="282" name="Retângulo 281">
                    <a:extLst>
                      <a:ext uri="{FF2B5EF4-FFF2-40B4-BE49-F238E27FC236}">
                        <a16:creationId xmlns:a16="http://schemas.microsoft.com/office/drawing/2014/main" id="{1C6CC471-762F-44A7-8AF6-D8CD6EF18C7E}"/>
                      </a:ext>
                    </a:extLst>
                  </p:cNvPr>
                  <p:cNvSpPr/>
                  <p:nvPr/>
                </p:nvSpPr>
                <p:spPr>
                  <a:xfrm>
                    <a:off x="952083" y="2770924"/>
                    <a:ext cx="359040" cy="298449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cxnSp>
                <p:nvCxnSpPr>
                  <p:cNvPr id="283" name="Conector de Seta Reta 282">
                    <a:extLst>
                      <a:ext uri="{FF2B5EF4-FFF2-40B4-BE49-F238E27FC236}">
                        <a16:creationId xmlns:a16="http://schemas.microsoft.com/office/drawing/2014/main" id="{41B889BE-42B1-4455-9421-CE3B2EC1DE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091055" y="2926294"/>
                    <a:ext cx="0" cy="180000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Conector de Seta Reta 283">
                    <a:extLst>
                      <a:ext uri="{FF2B5EF4-FFF2-40B4-BE49-F238E27FC236}">
                        <a16:creationId xmlns:a16="http://schemas.microsoft.com/office/drawing/2014/main" id="{3EE7374B-6A8B-43FC-B45D-F9011B676D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208530" y="2872319"/>
                    <a:ext cx="0" cy="180000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Conector de Seta Reta 284">
                    <a:extLst>
                      <a:ext uri="{FF2B5EF4-FFF2-40B4-BE49-F238E27FC236}">
                        <a16:creationId xmlns:a16="http://schemas.microsoft.com/office/drawing/2014/main" id="{DF567480-CE24-4960-BAE8-BE53BC4D8B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83055" y="2901994"/>
                    <a:ext cx="252689" cy="0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Conector de Seta Reta 285">
                    <a:extLst>
                      <a:ext uri="{FF2B5EF4-FFF2-40B4-BE49-F238E27FC236}">
                        <a16:creationId xmlns:a16="http://schemas.microsoft.com/office/drawing/2014/main" id="{9CD01515-8A1A-4299-A612-7D0E46DDDC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18530" y="2832144"/>
                    <a:ext cx="180000" cy="1735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0" name="Agrupar 269">
                  <a:extLst>
                    <a:ext uri="{FF2B5EF4-FFF2-40B4-BE49-F238E27FC236}">
                      <a16:creationId xmlns:a16="http://schemas.microsoft.com/office/drawing/2014/main" id="{A874117C-1744-4BB7-9567-5E7F7742B603}"/>
                    </a:ext>
                  </a:extLst>
                </p:cNvPr>
                <p:cNvGrpSpPr/>
                <p:nvPr/>
              </p:nvGrpSpPr>
              <p:grpSpPr>
                <a:xfrm>
                  <a:off x="1326357" y="1421279"/>
                  <a:ext cx="324953" cy="468000"/>
                  <a:chOff x="1370479" y="2761998"/>
                  <a:chExt cx="205199" cy="298449"/>
                </a:xfrm>
              </p:grpSpPr>
              <p:grpSp>
                <p:nvGrpSpPr>
                  <p:cNvPr id="275" name="Agrupar 274">
                    <a:extLst>
                      <a:ext uri="{FF2B5EF4-FFF2-40B4-BE49-F238E27FC236}">
                        <a16:creationId xmlns:a16="http://schemas.microsoft.com/office/drawing/2014/main" id="{8061AFFD-4CD6-4268-9834-026D6BD1DE88}"/>
                      </a:ext>
                    </a:extLst>
                  </p:cNvPr>
                  <p:cNvGrpSpPr/>
                  <p:nvPr/>
                </p:nvGrpSpPr>
                <p:grpSpPr>
                  <a:xfrm>
                    <a:off x="1370479" y="2761998"/>
                    <a:ext cx="205199" cy="298449"/>
                    <a:chOff x="740322" y="2781048"/>
                    <a:chExt cx="205199" cy="298449"/>
                  </a:xfrm>
                </p:grpSpPr>
                <p:sp>
                  <p:nvSpPr>
                    <p:cNvPr id="277" name="Retângulo 276">
                      <a:extLst>
                        <a:ext uri="{FF2B5EF4-FFF2-40B4-BE49-F238E27FC236}">
                          <a16:creationId xmlns:a16="http://schemas.microsoft.com/office/drawing/2014/main" id="{71C68BF1-BA14-4F51-8942-D3519686F0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0322" y="2781048"/>
                      <a:ext cx="205199" cy="298449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cxnSp>
                  <p:nvCxnSpPr>
                    <p:cNvPr id="278" name="Conector de Seta Reta 277">
                      <a:extLst>
                        <a:ext uri="{FF2B5EF4-FFF2-40B4-BE49-F238E27FC236}">
                          <a16:creationId xmlns:a16="http://schemas.microsoft.com/office/drawing/2014/main" id="{26A02703-5514-44E3-B0BB-512C7E23874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V="1">
                      <a:off x="783897" y="2809410"/>
                      <a:ext cx="0" cy="45466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9" name="Conector de Seta Reta 278">
                      <a:extLst>
                        <a:ext uri="{FF2B5EF4-FFF2-40B4-BE49-F238E27FC236}">
                          <a16:creationId xmlns:a16="http://schemas.microsoft.com/office/drawing/2014/main" id="{AFB9C49F-5D56-4CE2-B924-B52A3817FFD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V="1">
                      <a:off x="833172" y="2881844"/>
                      <a:ext cx="0" cy="180000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0" name="Conector de Seta Reta 279">
                      <a:extLst>
                        <a:ext uri="{FF2B5EF4-FFF2-40B4-BE49-F238E27FC236}">
                          <a16:creationId xmlns:a16="http://schemas.microsoft.com/office/drawing/2014/main" id="{32290F33-45F6-4FF8-9F0B-D12EBEDE885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74649" y="2921067"/>
                      <a:ext cx="59745" cy="0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1" name="Conector de Seta Reta 280">
                      <a:extLst>
                        <a:ext uri="{FF2B5EF4-FFF2-40B4-BE49-F238E27FC236}">
                          <a16:creationId xmlns:a16="http://schemas.microsoft.com/office/drawing/2014/main" id="{BE0A232F-3873-417C-A184-0C23BD310F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68986" y="3016295"/>
                      <a:ext cx="153818" cy="0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76" name="Conector de Seta Reta 275">
                    <a:extLst>
                      <a:ext uri="{FF2B5EF4-FFF2-40B4-BE49-F238E27FC236}">
                        <a16:creationId xmlns:a16="http://schemas.microsoft.com/office/drawing/2014/main" id="{132202D6-9286-40CE-A99C-2F4202F8FA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450647" y="2783017"/>
                    <a:ext cx="0" cy="136398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1" name="Retângulo: Cantos Arredondados 270">
                  <a:extLst>
                    <a:ext uri="{FF2B5EF4-FFF2-40B4-BE49-F238E27FC236}">
                      <a16:creationId xmlns:a16="http://schemas.microsoft.com/office/drawing/2014/main" id="{2686B545-7EC9-4294-936D-DEA78962EA37}"/>
                    </a:ext>
                  </a:extLst>
                </p:cNvPr>
                <p:cNvSpPr/>
                <p:nvPr/>
              </p:nvSpPr>
              <p:spPr>
                <a:xfrm>
                  <a:off x="2471159" y="2363056"/>
                  <a:ext cx="347078" cy="290472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solidFill>
                        <a:schemeClr val="tx1"/>
                      </a:solidFill>
                    </a:rPr>
                    <a:t>t</a:t>
                  </a:r>
                  <a:endParaRPr lang="pt-BR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Retângulo: Cantos Arredondados 271">
                  <a:extLst>
                    <a:ext uri="{FF2B5EF4-FFF2-40B4-BE49-F238E27FC236}">
                      <a16:creationId xmlns:a16="http://schemas.microsoft.com/office/drawing/2014/main" id="{427AEBC9-A9C3-4B52-B3C2-E5E90A67C1BE}"/>
                    </a:ext>
                  </a:extLst>
                </p:cNvPr>
                <p:cNvSpPr/>
                <p:nvPr/>
              </p:nvSpPr>
              <p:spPr>
                <a:xfrm>
                  <a:off x="234340" y="1974869"/>
                  <a:ext cx="511096" cy="290472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>
                      <a:solidFill>
                        <a:schemeClr val="tx1"/>
                      </a:solidFill>
                    </a:rPr>
                    <a:t>M</a:t>
                  </a:r>
                  <a:r>
                    <a:rPr lang="pt-BR" sz="1400" baseline="-250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273" name="Retângulo: Cantos Arredondados 272">
                  <a:extLst>
                    <a:ext uri="{FF2B5EF4-FFF2-40B4-BE49-F238E27FC236}">
                      <a16:creationId xmlns:a16="http://schemas.microsoft.com/office/drawing/2014/main" id="{7CF2FFC5-2389-4D65-A157-ECC310630AB6}"/>
                    </a:ext>
                  </a:extLst>
                </p:cNvPr>
                <p:cNvSpPr/>
                <p:nvPr/>
              </p:nvSpPr>
              <p:spPr>
                <a:xfrm>
                  <a:off x="234340" y="1499699"/>
                  <a:ext cx="511096" cy="290472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>
                      <a:solidFill>
                        <a:schemeClr val="tx1"/>
                      </a:solidFill>
                    </a:rPr>
                    <a:t>M</a:t>
                  </a:r>
                  <a:r>
                    <a:rPr lang="pt-BR" sz="1400" baseline="-250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274" name="Retângulo: Cantos Arredondados 273">
                  <a:extLst>
                    <a:ext uri="{FF2B5EF4-FFF2-40B4-BE49-F238E27FC236}">
                      <a16:creationId xmlns:a16="http://schemas.microsoft.com/office/drawing/2014/main" id="{D030DEB4-7592-48C5-A4A2-FB6FD98A6717}"/>
                    </a:ext>
                  </a:extLst>
                </p:cNvPr>
                <p:cNvSpPr/>
                <p:nvPr/>
              </p:nvSpPr>
              <p:spPr>
                <a:xfrm>
                  <a:off x="736231" y="2362172"/>
                  <a:ext cx="1658167" cy="290472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000" baseline="-25000" dirty="0">
                      <a:solidFill>
                        <a:schemeClr val="tx1"/>
                      </a:solidFill>
                    </a:rPr>
                    <a:t>(d) Incremental</a:t>
                  </a:r>
                </a:p>
              </p:txBody>
            </p:sp>
          </p:grpSp>
          <p:sp>
            <p:nvSpPr>
              <p:cNvPr id="254" name="Retângulo: Cantos Arredondados 253">
                <a:extLst>
                  <a:ext uri="{FF2B5EF4-FFF2-40B4-BE49-F238E27FC236}">
                    <a16:creationId xmlns:a16="http://schemas.microsoft.com/office/drawing/2014/main" id="{1A1745E5-9DF9-407B-B20A-BE57415E3EF9}"/>
                  </a:ext>
                </a:extLst>
              </p:cNvPr>
              <p:cNvSpPr/>
              <p:nvPr/>
            </p:nvSpPr>
            <p:spPr>
              <a:xfrm>
                <a:off x="9485414" y="1044281"/>
                <a:ext cx="511096" cy="290472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</a:rPr>
                  <a:t>M</a:t>
                </a:r>
                <a:r>
                  <a:rPr lang="pt-BR" sz="1400" baseline="-25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55" name="Retângulo: Cantos Arredondados 254">
                <a:extLst>
                  <a:ext uri="{FF2B5EF4-FFF2-40B4-BE49-F238E27FC236}">
                    <a16:creationId xmlns:a16="http://schemas.microsoft.com/office/drawing/2014/main" id="{80A7994D-6498-44A0-89EB-49B2F4B66ED2}"/>
                  </a:ext>
                </a:extLst>
              </p:cNvPr>
              <p:cNvSpPr/>
              <p:nvPr/>
            </p:nvSpPr>
            <p:spPr>
              <a:xfrm>
                <a:off x="9485414" y="569111"/>
                <a:ext cx="511096" cy="290473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</a:rPr>
                  <a:t>M</a:t>
                </a:r>
                <a:r>
                  <a:rPr lang="pt-BR" sz="1400" baseline="-25000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256" name="Retângulo 255">
                <a:extLst>
                  <a:ext uri="{FF2B5EF4-FFF2-40B4-BE49-F238E27FC236}">
                    <a16:creationId xmlns:a16="http://schemas.microsoft.com/office/drawing/2014/main" id="{7A6B5556-6854-47E6-97B7-DF37B286F96E}"/>
                  </a:ext>
                </a:extLst>
              </p:cNvPr>
              <p:cNvSpPr/>
              <p:nvPr/>
            </p:nvSpPr>
            <p:spPr>
              <a:xfrm>
                <a:off x="10894710" y="968442"/>
                <a:ext cx="584209" cy="46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7" name="Retângulo 256">
                <a:extLst>
                  <a:ext uri="{FF2B5EF4-FFF2-40B4-BE49-F238E27FC236}">
                    <a16:creationId xmlns:a16="http://schemas.microsoft.com/office/drawing/2014/main" id="{F8C57777-B48D-4477-9360-35461802CB7D}"/>
                  </a:ext>
                </a:extLst>
              </p:cNvPr>
              <p:cNvSpPr/>
              <p:nvPr/>
            </p:nvSpPr>
            <p:spPr>
              <a:xfrm>
                <a:off x="11478919" y="505982"/>
                <a:ext cx="357603" cy="46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58" name="Conector de Seta Reta 257">
                <a:extLst>
                  <a:ext uri="{FF2B5EF4-FFF2-40B4-BE49-F238E27FC236}">
                    <a16:creationId xmlns:a16="http://schemas.microsoft.com/office/drawing/2014/main" id="{6E1A65B8-9538-4B5E-AD72-81C6B2201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70682" y="1177242"/>
                <a:ext cx="400158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ctor de Seta Reta 258">
                <a:extLst>
                  <a:ext uri="{FF2B5EF4-FFF2-40B4-BE49-F238E27FC236}">
                    <a16:creationId xmlns:a16="http://schemas.microsoft.com/office/drawing/2014/main" id="{466A0F3D-FD90-497D-84F4-8998BBCB0C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85220" y="1067710"/>
                <a:ext cx="285048" cy="272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Conector de Seta Reta 259">
                <a:extLst>
                  <a:ext uri="{FF2B5EF4-FFF2-40B4-BE49-F238E27FC236}">
                    <a16:creationId xmlns:a16="http://schemas.microsoft.com/office/drawing/2014/main" id="{39975FCB-4481-4CB1-B6AD-2605FD6F963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1556377" y="557357"/>
                <a:ext cx="0" cy="7200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Conector de Seta Reta 260">
                <a:extLst>
                  <a:ext uri="{FF2B5EF4-FFF2-40B4-BE49-F238E27FC236}">
                    <a16:creationId xmlns:a16="http://schemas.microsoft.com/office/drawing/2014/main" id="{82DAA2A3-2B44-4DF7-9343-F68CF8ED56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00092" y="732800"/>
                <a:ext cx="94612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Conector de Seta Reta 261">
                <a:extLst>
                  <a:ext uri="{FF2B5EF4-FFF2-40B4-BE49-F238E27FC236}">
                    <a16:creationId xmlns:a16="http://schemas.microsoft.com/office/drawing/2014/main" id="{283D3ED7-F023-484C-A2E9-01564FB89EB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1614326" y="545138"/>
                <a:ext cx="0" cy="21600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Conector de Seta Reta 262">
                <a:extLst>
                  <a:ext uri="{FF2B5EF4-FFF2-40B4-BE49-F238E27FC236}">
                    <a16:creationId xmlns:a16="http://schemas.microsoft.com/office/drawing/2014/main" id="{DF59AE29-6D07-4613-9D0A-FFC084DACF7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1165072" y="1166333"/>
                <a:ext cx="0" cy="28504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Conector de Seta Reta 263">
                <a:extLst>
                  <a:ext uri="{FF2B5EF4-FFF2-40B4-BE49-F238E27FC236}">
                    <a16:creationId xmlns:a16="http://schemas.microsoft.com/office/drawing/2014/main" id="{D30AE3F4-FCE7-4A98-88A7-CCF5064005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63427" y="1378560"/>
                <a:ext cx="243586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ctor de Seta Reta 264">
                <a:extLst>
                  <a:ext uri="{FF2B5EF4-FFF2-40B4-BE49-F238E27FC236}">
                    <a16:creationId xmlns:a16="http://schemas.microsoft.com/office/drawing/2014/main" id="{F09FDF6B-7A38-4049-A7AC-F49A099FFE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06326" y="876443"/>
                <a:ext cx="285048" cy="272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Retângulo: Cantos Arredondados 265">
                <a:extLst>
                  <a:ext uri="{FF2B5EF4-FFF2-40B4-BE49-F238E27FC236}">
                    <a16:creationId xmlns:a16="http://schemas.microsoft.com/office/drawing/2014/main" id="{AEF98EE2-C7FC-441B-9C21-40B02F589572}"/>
                  </a:ext>
                </a:extLst>
              </p:cNvPr>
              <p:cNvSpPr/>
              <p:nvPr/>
            </p:nvSpPr>
            <p:spPr>
              <a:xfrm>
                <a:off x="9478602" y="745965"/>
                <a:ext cx="511096" cy="290472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</a:rPr>
                  <a:t>...</a:t>
                </a:r>
                <a:endParaRPr lang="pt-BR" sz="1400" baseline="-25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Título 2">
            <a:extLst>
              <a:ext uri="{FF2B5EF4-FFF2-40B4-BE49-F238E27FC236}">
                <a16:creationId xmlns:a16="http://schemas.microsoft.com/office/drawing/2014/main" id="{43E739D5-30E3-E708-000D-E31C6D06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de mudança</a:t>
            </a:r>
          </a:p>
        </p:txBody>
      </p:sp>
      <p:pic>
        <p:nvPicPr>
          <p:cNvPr id="5" name="Gráfico 4" descr="Seta: retorno na horizontal com preenchimento sólido">
            <a:hlinkClick r:id="rId7" action="ppaction://hlinksldjump"/>
            <a:extLst>
              <a:ext uri="{FF2B5EF4-FFF2-40B4-BE49-F238E27FC236}">
                <a16:creationId xmlns:a16="http://schemas.microsoft.com/office/drawing/2014/main" id="{4DAD892C-25D1-A635-E3EB-5C69C6F6A6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77600" y="9144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0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E12770-D545-4368-BABE-5B038490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9</a:t>
            </a:fld>
            <a:endParaRPr lang="pt-BR"/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72736C4F-A374-4E5A-9105-EC4D0CEFB9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2682949"/>
              </p:ext>
            </p:extLst>
          </p:nvPr>
        </p:nvGraphicFramePr>
        <p:xfrm>
          <a:off x="0" y="2812951"/>
          <a:ext cx="2198451" cy="1375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62" name="Agrupar 361">
            <a:extLst>
              <a:ext uri="{FF2B5EF4-FFF2-40B4-BE49-F238E27FC236}">
                <a16:creationId xmlns:a16="http://schemas.microsoft.com/office/drawing/2014/main" id="{F101F1EC-8998-4312-844A-B7549391F4FF}"/>
              </a:ext>
            </a:extLst>
          </p:cNvPr>
          <p:cNvGrpSpPr/>
          <p:nvPr/>
        </p:nvGrpSpPr>
        <p:grpSpPr>
          <a:xfrm>
            <a:off x="3101183" y="2812951"/>
            <a:ext cx="8279819" cy="1645559"/>
            <a:chOff x="2153355" y="4548369"/>
            <a:chExt cx="8279819" cy="1645559"/>
          </a:xfrm>
        </p:grpSpPr>
        <p:pic>
          <p:nvPicPr>
            <p:cNvPr id="363" name="Imagem 362" descr="Violão em fundo branco&#10;&#10;Descrição gerada automaticamente com confiança baixa">
              <a:extLst>
                <a:ext uri="{FF2B5EF4-FFF2-40B4-BE49-F238E27FC236}">
                  <a16:creationId xmlns:a16="http://schemas.microsoft.com/office/drawing/2014/main" id="{550B4753-89D1-4FA9-918E-405645C764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309" b="28240"/>
            <a:stretch/>
          </p:blipFill>
          <p:spPr>
            <a:xfrm>
              <a:off x="2153355" y="4548369"/>
              <a:ext cx="1627163" cy="805224"/>
            </a:xfrm>
            <a:prstGeom prst="rect">
              <a:avLst/>
            </a:prstGeom>
          </p:spPr>
        </p:pic>
        <p:sp>
          <p:nvSpPr>
            <p:cNvPr id="364" name="Chave Direita 363">
              <a:extLst>
                <a:ext uri="{FF2B5EF4-FFF2-40B4-BE49-F238E27FC236}">
                  <a16:creationId xmlns:a16="http://schemas.microsoft.com/office/drawing/2014/main" id="{EDC96BEB-A2D5-419C-9F10-F7D0540ADF09}"/>
                </a:ext>
              </a:extLst>
            </p:cNvPr>
            <p:cNvSpPr/>
            <p:nvPr/>
          </p:nvSpPr>
          <p:spPr>
            <a:xfrm rot="5400000">
              <a:off x="5203097" y="2570306"/>
              <a:ext cx="211540" cy="6249898"/>
            </a:xfrm>
            <a:prstGeom prst="rightBrace">
              <a:avLst/>
            </a:prstGeom>
            <a:ln w="19050">
              <a:solidFill>
                <a:srgbClr val="F89A39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5" name="Chave Direita 364">
              <a:extLst>
                <a:ext uri="{FF2B5EF4-FFF2-40B4-BE49-F238E27FC236}">
                  <a16:creationId xmlns:a16="http://schemas.microsoft.com/office/drawing/2014/main" id="{DE18F76D-2313-42FE-9874-C2005618955F}"/>
                </a:ext>
              </a:extLst>
            </p:cNvPr>
            <p:cNvSpPr/>
            <p:nvPr/>
          </p:nvSpPr>
          <p:spPr>
            <a:xfrm rot="5400000">
              <a:off x="9323435" y="5022341"/>
              <a:ext cx="211540" cy="1345829"/>
            </a:xfrm>
            <a:prstGeom prst="rightBrace">
              <a:avLst/>
            </a:prstGeom>
            <a:ln w="19050">
              <a:solidFill>
                <a:srgbClr val="F89A39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6" name="Retângulo: Cantos Arredondados 365">
              <a:extLst>
                <a:ext uri="{FF2B5EF4-FFF2-40B4-BE49-F238E27FC236}">
                  <a16:creationId xmlns:a16="http://schemas.microsoft.com/office/drawing/2014/main" id="{3D5EAFAC-B3F6-4B7F-8B74-AC4EF933F414}"/>
                </a:ext>
              </a:extLst>
            </p:cNvPr>
            <p:cNvSpPr/>
            <p:nvPr/>
          </p:nvSpPr>
          <p:spPr>
            <a:xfrm>
              <a:off x="3809028" y="5873309"/>
              <a:ext cx="2999677" cy="234959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Permanente (mudança de conceito)</a:t>
              </a:r>
              <a:endParaRPr lang="pt-BR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67" name="Retângulo: Cantos Arredondados 366">
              <a:extLst>
                <a:ext uri="{FF2B5EF4-FFF2-40B4-BE49-F238E27FC236}">
                  <a16:creationId xmlns:a16="http://schemas.microsoft.com/office/drawing/2014/main" id="{EB11DA7C-2883-4FEF-A590-2EFE0BEEE568}"/>
                </a:ext>
              </a:extLst>
            </p:cNvPr>
            <p:cNvSpPr/>
            <p:nvPr/>
          </p:nvSpPr>
          <p:spPr>
            <a:xfrm>
              <a:off x="8425236" y="5855374"/>
              <a:ext cx="2007938" cy="338554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Momentâneo (não é mudança de conceito)</a:t>
              </a:r>
              <a:endParaRPr lang="pt-BR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68" name="Retângulo: Cantos Arredondados 367">
              <a:extLst>
                <a:ext uri="{FF2B5EF4-FFF2-40B4-BE49-F238E27FC236}">
                  <a16:creationId xmlns:a16="http://schemas.microsoft.com/office/drawing/2014/main" id="{B44FACAC-1204-4788-9058-D632F623FCF0}"/>
                </a:ext>
              </a:extLst>
            </p:cNvPr>
            <p:cNvSpPr/>
            <p:nvPr/>
          </p:nvSpPr>
          <p:spPr>
            <a:xfrm>
              <a:off x="2200355" y="5258265"/>
              <a:ext cx="1499075" cy="346035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aseline="-25000" dirty="0">
                  <a:solidFill>
                    <a:schemeClr val="tx1"/>
                  </a:solidFill>
                </a:rPr>
                <a:t>(a) Súbita/abrupta</a:t>
              </a:r>
            </a:p>
          </p:txBody>
        </p:sp>
        <p:sp>
          <p:nvSpPr>
            <p:cNvPr id="369" name="Retângulo: Cantos Arredondados 368">
              <a:extLst>
                <a:ext uri="{FF2B5EF4-FFF2-40B4-BE49-F238E27FC236}">
                  <a16:creationId xmlns:a16="http://schemas.microsoft.com/office/drawing/2014/main" id="{AA4BDF11-8AC5-4AC4-B0B3-2D5BDD584819}"/>
                </a:ext>
              </a:extLst>
            </p:cNvPr>
            <p:cNvSpPr/>
            <p:nvPr/>
          </p:nvSpPr>
          <p:spPr>
            <a:xfrm>
              <a:off x="3839348" y="5244883"/>
              <a:ext cx="1389196" cy="372799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aseline="-25000" dirty="0">
                  <a:solidFill>
                    <a:schemeClr val="tx1"/>
                  </a:solidFill>
                </a:rPr>
                <a:t>(b) Gradual</a:t>
              </a:r>
            </a:p>
          </p:txBody>
        </p:sp>
        <p:sp>
          <p:nvSpPr>
            <p:cNvPr id="370" name="Retângulo: Cantos Arredondados 369">
              <a:extLst>
                <a:ext uri="{FF2B5EF4-FFF2-40B4-BE49-F238E27FC236}">
                  <a16:creationId xmlns:a16="http://schemas.microsoft.com/office/drawing/2014/main" id="{A47F35B9-1EA9-439C-8036-C1293CCD5A7F}"/>
                </a:ext>
              </a:extLst>
            </p:cNvPr>
            <p:cNvSpPr/>
            <p:nvPr/>
          </p:nvSpPr>
          <p:spPr>
            <a:xfrm>
              <a:off x="5458879" y="5244883"/>
              <a:ext cx="1389196" cy="372799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aseline="-25000" dirty="0">
                  <a:solidFill>
                    <a:schemeClr val="tx1"/>
                  </a:solidFill>
                </a:rPr>
                <a:t>(c) Recorrente</a:t>
              </a:r>
            </a:p>
          </p:txBody>
        </p:sp>
        <p:sp>
          <p:nvSpPr>
            <p:cNvPr id="371" name="Retângulo: Cantos Arredondados 370">
              <a:extLst>
                <a:ext uri="{FF2B5EF4-FFF2-40B4-BE49-F238E27FC236}">
                  <a16:creationId xmlns:a16="http://schemas.microsoft.com/office/drawing/2014/main" id="{EEEA2047-89BA-49C9-95FB-F6922AE02DCD}"/>
                </a:ext>
              </a:extLst>
            </p:cNvPr>
            <p:cNvSpPr/>
            <p:nvPr/>
          </p:nvSpPr>
          <p:spPr>
            <a:xfrm>
              <a:off x="7121949" y="5244883"/>
              <a:ext cx="1389196" cy="372799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aseline="-25000" dirty="0">
                  <a:solidFill>
                    <a:schemeClr val="tx1"/>
                  </a:solidFill>
                </a:rPr>
                <a:t>(d) Incremental</a:t>
              </a:r>
            </a:p>
          </p:txBody>
        </p:sp>
        <p:pic>
          <p:nvPicPr>
            <p:cNvPr id="372" name="Imagem 371" descr="Violão em fundo branco&#10;&#10;Descrição gerada automaticamente com confiança baixa">
              <a:extLst>
                <a:ext uri="{FF2B5EF4-FFF2-40B4-BE49-F238E27FC236}">
                  <a16:creationId xmlns:a16="http://schemas.microsoft.com/office/drawing/2014/main" id="{A0085E5D-E41B-4AFF-9E86-8FCE90886C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0" r="60081" b="28240"/>
            <a:stretch/>
          </p:blipFill>
          <p:spPr>
            <a:xfrm>
              <a:off x="6999240" y="4548369"/>
              <a:ext cx="1687378" cy="805224"/>
            </a:xfrm>
            <a:prstGeom prst="rect">
              <a:avLst/>
            </a:prstGeom>
          </p:spPr>
        </p:pic>
        <p:pic>
          <p:nvPicPr>
            <p:cNvPr id="373" name="Imagem 372" descr="Violão em fundo branco&#10;&#10;Descrição gerada automaticamente com confiança baixa">
              <a:extLst>
                <a:ext uri="{FF2B5EF4-FFF2-40B4-BE49-F238E27FC236}">
                  <a16:creationId xmlns:a16="http://schemas.microsoft.com/office/drawing/2014/main" id="{2949CBDE-A63A-4E14-B8C0-BFCA6C5A29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854" r="40603" b="28240"/>
            <a:stretch/>
          </p:blipFill>
          <p:spPr>
            <a:xfrm>
              <a:off x="3776759" y="4548369"/>
              <a:ext cx="1614999" cy="805224"/>
            </a:xfrm>
            <a:prstGeom prst="rect">
              <a:avLst/>
            </a:prstGeom>
          </p:spPr>
        </p:pic>
        <p:pic>
          <p:nvPicPr>
            <p:cNvPr id="374" name="Imagem 373" descr="Violão em fundo branco&#10;&#10;Descrição gerada automaticamente com confiança baixa">
              <a:extLst>
                <a:ext uri="{FF2B5EF4-FFF2-40B4-BE49-F238E27FC236}">
                  <a16:creationId xmlns:a16="http://schemas.microsoft.com/office/drawing/2014/main" id="{CE00D7AE-FFA5-48C3-BA8B-E0E433DBF7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022" b="28240"/>
            <a:stretch/>
          </p:blipFill>
          <p:spPr>
            <a:xfrm>
              <a:off x="8682860" y="4548369"/>
              <a:ext cx="1650946" cy="805224"/>
            </a:xfrm>
            <a:prstGeom prst="rect">
              <a:avLst/>
            </a:prstGeom>
          </p:spPr>
        </p:pic>
        <p:pic>
          <p:nvPicPr>
            <p:cNvPr id="375" name="Imagem 374" descr="Violão em fundo branco&#10;&#10;Descrição gerada automaticamente com confiança baixa">
              <a:extLst>
                <a:ext uri="{FF2B5EF4-FFF2-40B4-BE49-F238E27FC236}">
                  <a16:creationId xmlns:a16="http://schemas.microsoft.com/office/drawing/2014/main" id="{9A433316-AAE9-4D28-BE49-228A473BCC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085" r="20372" b="28240"/>
            <a:stretch/>
          </p:blipFill>
          <p:spPr>
            <a:xfrm>
              <a:off x="5387999" y="4548369"/>
              <a:ext cx="1614999" cy="805224"/>
            </a:xfrm>
            <a:prstGeom prst="rect">
              <a:avLst/>
            </a:prstGeom>
          </p:spPr>
        </p:pic>
        <p:sp>
          <p:nvSpPr>
            <p:cNvPr id="376" name="Retângulo: Cantos Arredondados 375">
              <a:extLst>
                <a:ext uri="{FF2B5EF4-FFF2-40B4-BE49-F238E27FC236}">
                  <a16:creationId xmlns:a16="http://schemas.microsoft.com/office/drawing/2014/main" id="{3F066CEC-3F24-43E5-861D-4C785182B88A}"/>
                </a:ext>
              </a:extLst>
            </p:cNvPr>
            <p:cNvSpPr/>
            <p:nvPr/>
          </p:nvSpPr>
          <p:spPr>
            <a:xfrm>
              <a:off x="8788411" y="5244883"/>
              <a:ext cx="1389196" cy="372799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aseline="-25000" dirty="0">
                  <a:solidFill>
                    <a:schemeClr val="tx1"/>
                  </a:solidFill>
                </a:rPr>
                <a:t>(e) </a:t>
              </a:r>
              <a:r>
                <a:rPr lang="pt-BR" sz="2000" i="1" baseline="-25000" dirty="0">
                  <a:solidFill>
                    <a:schemeClr val="tx1"/>
                  </a:solidFill>
                </a:rPr>
                <a:t>Outlier</a:t>
              </a:r>
            </a:p>
          </p:txBody>
        </p:sp>
      </p:grpSp>
      <p:sp>
        <p:nvSpPr>
          <p:cNvPr id="3" name="Título 2">
            <a:extLst>
              <a:ext uri="{FF2B5EF4-FFF2-40B4-BE49-F238E27FC236}">
                <a16:creationId xmlns:a16="http://schemas.microsoft.com/office/drawing/2014/main" id="{43E739D5-30E3-E708-000D-E31C6D06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Duração</a:t>
            </a:r>
          </a:p>
        </p:txBody>
      </p:sp>
      <p:pic>
        <p:nvPicPr>
          <p:cNvPr id="2" name="Gráfico 1" descr="Seta: retorno na horizontal com preenchimento sólido">
            <a:hlinkClick r:id="rId8" action="ppaction://hlinksldjump"/>
            <a:extLst>
              <a:ext uri="{FF2B5EF4-FFF2-40B4-BE49-F238E27FC236}">
                <a16:creationId xmlns:a16="http://schemas.microsoft.com/office/drawing/2014/main" id="{B3D2243D-3033-02F2-0F64-EA73D081CB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277600" y="9144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686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5434</TotalTime>
  <Words>4453</Words>
  <Application>Microsoft Office PowerPoint</Application>
  <PresentationFormat>Widescreen</PresentationFormat>
  <Paragraphs>2172</Paragraphs>
  <Slides>44</Slides>
  <Notes>22</Notes>
  <HiddenSlides>9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Cambria Math</vt:lpstr>
      <vt:lpstr>Tema do Office</vt:lpstr>
      <vt:lpstr>1_Tema do Office</vt:lpstr>
      <vt:lpstr>Mudança de conceito em mineração de processos baseado em comparações de matrizes de transição</vt:lpstr>
      <vt:lpstr>Agenda</vt:lpstr>
      <vt:lpstr>Agenda</vt:lpstr>
      <vt:lpstr>Contextualização</vt:lpstr>
      <vt:lpstr>Agenda</vt:lpstr>
      <vt:lpstr>Problema de pesquisa</vt:lpstr>
      <vt:lpstr>Tarefas</vt:lpstr>
      <vt:lpstr>Tipo de mudança</vt:lpstr>
      <vt:lpstr>Duração</vt:lpstr>
      <vt:lpstr>Perspectivas</vt:lpstr>
      <vt:lpstr>Cenário dos dados</vt:lpstr>
      <vt:lpstr>Agenda</vt:lpstr>
      <vt:lpstr>Objetivo</vt:lpstr>
      <vt:lpstr>Agenda</vt:lpstr>
      <vt:lpstr>Método de pesquisa</vt:lpstr>
      <vt:lpstr>Agenda</vt:lpstr>
      <vt:lpstr>Proposta</vt:lpstr>
      <vt:lpstr>Proposta</vt:lpstr>
      <vt:lpstr>Proposta</vt:lpstr>
      <vt:lpstr>Proposta</vt:lpstr>
      <vt:lpstr>Proposta</vt:lpstr>
      <vt:lpstr>Proposta</vt:lpstr>
      <vt:lpstr>Proposta</vt:lpstr>
      <vt:lpstr>Proposta</vt:lpstr>
      <vt:lpstr>Proposta</vt:lpstr>
      <vt:lpstr>Proposta</vt:lpstr>
      <vt:lpstr>Proposta</vt:lpstr>
      <vt:lpstr>Proposta</vt:lpstr>
      <vt:lpstr>Proposta</vt:lpstr>
      <vt:lpstr>Proposta</vt:lpstr>
      <vt:lpstr>Proposta</vt:lpstr>
      <vt:lpstr>Agenda</vt:lpstr>
      <vt:lpstr>Experimentos</vt:lpstr>
      <vt:lpstr>Experimentos</vt:lpstr>
      <vt:lpstr>Experimentos</vt:lpstr>
      <vt:lpstr>Experimentos</vt:lpstr>
      <vt:lpstr>Experimentos</vt:lpstr>
      <vt:lpstr>Experimentos</vt:lpstr>
      <vt:lpstr>Experimentos</vt:lpstr>
      <vt:lpstr>Experimentos</vt:lpstr>
      <vt:lpstr>Agenda</vt:lpstr>
      <vt:lpstr>Considerações finais</vt:lpstr>
      <vt:lpstr>Considerações finais</vt:lpstr>
      <vt:lpstr>Mudança de conceito em mineração de processos baseado em comparações de matrizes de transição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Antonio Carlos Meira Neto</dc:creator>
  <cp:lastModifiedBy>Antonio Carlos Meira Neto</cp:lastModifiedBy>
  <cp:revision>10</cp:revision>
  <dcterms:created xsi:type="dcterms:W3CDTF">2020-07-03T01:15:50Z</dcterms:created>
  <dcterms:modified xsi:type="dcterms:W3CDTF">2022-10-06T01:46:38Z</dcterms:modified>
</cp:coreProperties>
</file>