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0" r:id="rId3"/>
    <p:sldId id="321" r:id="rId4"/>
    <p:sldId id="32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720E9-57E9-42BD-92DE-98E8AD8F1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A7AB46-4C83-4158-84A5-943063C37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2A0AC7-0047-4ED8-B0E5-022888685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C044-1093-4D51-829D-00C87FDB378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8046D-6CDB-4CBD-93B9-558097C3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EC3A39-5AB7-40FF-872E-FEC08836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027-50F8-4541-B63F-7D696DA34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29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54A33-16F8-4C9A-AD94-32DA1355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4F6AF6-FC9D-4401-A42E-9517D38A0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C5D90-5039-4855-B2B1-33E48C5D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C044-1093-4D51-829D-00C87FDB378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BFDB4-5A50-4399-ABC7-BFAE5ACC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D6C1F-178D-458D-85C9-3706B9BD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027-50F8-4541-B63F-7D696DA34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64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AC08C7-A683-477B-AB21-1E3696696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53D10F-5EA6-4E0F-BEE6-D557B4082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AE114-9167-4CDD-A6DB-8010E365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C044-1093-4D51-829D-00C87FDB378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DEC02-3AA6-4D1E-8B80-EFF717C2B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59DAF-6B02-4CB1-819E-BD003243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027-50F8-4541-B63F-7D696DA34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229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84D18-0700-4491-8110-060525D1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A696D7-F5F1-4D20-A52C-DDE2F66C9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43EF3-E783-44FA-9672-EA9123B7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B1557-833B-4951-939F-13E62D22DBAD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AC067F-BA1E-45FC-8A1F-4CDA4FBA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A7CFEA-1790-4917-9F8B-61FE56AD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659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A4FD76-BFD8-4003-978B-E33AB4FC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8352E-F34F-484F-A01D-A66C7931B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C1878-2541-4FD3-80B1-34B5FBF8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9143A-71B5-41F4-9486-F89CE3D50008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5BDFE-C603-43DE-9C11-688E116A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2738B-EC45-4BED-B8DB-FC1D01DA0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8821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678C8-0FC8-45C0-BB72-493EABFE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3400B0-A565-49E1-B979-953A54E1F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7536EB-F852-4B57-98C2-E49C220F4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DE191-9644-401E-95E4-5D72C98AF929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DF6B9-1F3E-4DFF-B5ED-1923D2ED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0E1CD-EA80-4040-8811-250E39AC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7004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964EF-F2D7-4597-811B-BAEE4F9C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C049E-C510-4359-B809-48855758A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37AFD0-8713-4061-A2D1-D176AA6DF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601D62-781D-4251-B631-5FD53ED1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50846-F572-4921-A4D1-5F18D06D07D1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874AFA-C3A3-4A48-9AF0-38840C69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A05492-740D-4016-A97E-4AEAFCE8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964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C21C82-E46E-46EC-A7EB-DD4B714D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25A6A0-4A21-4F60-9535-BE61D1F98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04BF7E-F0DF-4101-B00D-8B9DFCE8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6C50E4-B485-46B6-AC34-E18AE5FE8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208FE7-E0A6-4B7F-987D-A1825375A5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D6AD7C-9FB0-4DBB-97C0-330303CF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BA47-BE37-4448-BA87-3675495E1FA0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B13C6F-E946-4084-8F1C-BB5291BD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E4E636-8332-40D1-B3D9-A7ACFE4D0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98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A9864-BC5E-4D9E-88F1-702975EA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507A36-1E2D-4003-AD83-A0033147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3A0D-897B-40D7-828C-E8479237A7EF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450B90-713F-4B54-B4B7-AFE3FB9DE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6804AB-2953-409B-9E5F-ED44F31C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413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9F681C-4FCE-490A-B060-EC2DAA305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7DDB-ED57-477D-96E9-6D1700C753B1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396CBC5-C1AF-4744-A306-F91C9180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F57310-B206-44BD-B29D-2A07262D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1985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1D0EF-D647-4271-8EAE-40A8509E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09293D-6BB6-4F4D-8FA5-9E3A6EFA6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6BD19-3BFA-4A25-9C5B-35A8884C8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DA07D-7DA8-4587-9075-4AA998ED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C8EDA-4122-42E3-A277-2D8B74FDBA78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E31423-AEE8-4AEC-A549-4E8D0B36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8394A6-995D-4BBE-91D2-5D37637D9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272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48687-B381-4A53-A123-4DEFFF5E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B873F-C3CA-43F1-941F-758CF3F5E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493508-7EA5-4B71-A0BB-C59ACE43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C044-1093-4D51-829D-00C87FDB378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33BE5A-FF70-443A-85E7-82CACB7F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E226A-8466-4EE8-8123-E5047FB7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027-50F8-4541-B63F-7D696DA34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100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2429B-F39D-4B14-BEEA-CF9317C0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0BCA81-EF27-4EA9-B1BE-AA41AD8BD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E1AF0-4E3E-4331-8D11-5DF34AF0F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223CCA-6CC2-475E-9CD8-874F539C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FC824-8BE4-48B3-B0FC-4CB625E7BE74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47F9F7-BCBD-468F-9AF7-98B3EA8BA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FEAFAD-5B6B-467D-8461-315009DDA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830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83918-B744-447F-BF96-E769D67E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F9A98D-A79C-4602-982F-6714D50A1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9FEE2-A018-4DAE-8BDF-46B8DCDA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9541-F1B6-4F12-B98B-1498EF3E78AE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4A647D-A9F9-4DDC-86C9-2FE42B2E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6A5179-B146-4A82-8DF2-BFDE9E6C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687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03A859-F9F5-498E-A002-5D2E323818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B59F71-67C6-4C06-933E-56B022D3C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B49475-42D8-45C1-BA90-7504A7BA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69341-ACBD-4E23-A2C0-5C968401558F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99922-12C7-4F6E-9A57-593336EC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D82FD9-E91C-424A-AD59-C7F98FA1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54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D0F53-3DD2-45A8-B162-EF6E9EA0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E9760A-79F2-4FC7-BAB9-B03CE9DA4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023C0-8646-4BAC-9D0A-11822020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C044-1093-4D51-829D-00C87FDB378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34BA5-464F-4570-B535-DA8BDB22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EFC3AE-272A-424B-AF2B-607F19E0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027-50F8-4541-B63F-7D696DA34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9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B1F41-64C7-423A-96B1-82EFEE94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F3D0A3-3139-45A1-8BC7-E9AE93274D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D761D1-3FCC-424E-BFFB-C6C2556A3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57A5D6-342C-466B-BA37-51B5A1FD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C044-1093-4D51-829D-00C87FDB378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1830F7-0543-443B-B184-E7B021E21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75592A-DB28-4395-84C7-8EDCBA4A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027-50F8-4541-B63F-7D696DA34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60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37EDE-71AD-4053-83B8-18E854361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44AC7-6563-4AF8-9B56-E81A31068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F23F0-FC06-45E9-8FF4-FA15CAF16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0219A1-8F99-4575-8A30-E006AC3B3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36CC9C-EDCC-4EA4-9F73-5C8746D10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F1F4FC-3890-44F9-93F5-02740F9C0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C044-1093-4D51-829D-00C87FDB378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AD0021-8D9F-4B38-97D7-A307AAAB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1F296F-45E8-4A9E-BADF-9A0316AF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027-50F8-4541-B63F-7D696DA34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3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142E7-74F8-4627-9F99-00D6DF0B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571FCD-8350-4C66-9B91-2591838C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C044-1093-4D51-829D-00C87FDB378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F3A1EB-9529-4266-87FC-69AC3D1BC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F53A7B-7EAB-4A58-AC04-D3A360D2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027-50F8-4541-B63F-7D696DA34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38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E5965B-022E-4AE2-9E37-BB7E8929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C044-1093-4D51-829D-00C87FDB378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5931B6-0CBD-4EE0-8FB4-F75F8C58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6CBB67-E71B-434E-9885-10D4E2E3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027-50F8-4541-B63F-7D696DA34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175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FBB2D-FE4A-4C62-8AA6-B45F58916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06068-0090-4B32-A500-C9D842427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F42DBC-BE04-4BE3-A096-E2F94E974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494418-48C1-4EC4-AFF6-F1BA0FBC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C044-1093-4D51-829D-00C87FDB378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CF716B-DA63-4F2C-A17E-C74004F8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1DFEF2-4C50-4DE3-B4A7-BD524A65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027-50F8-4541-B63F-7D696DA34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59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AF67B4-C7CB-4D66-BD64-9D41155E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20715A-09B4-4523-B49F-DF2D58687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5241EC-409A-42EB-8A71-41871E0AA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AF45CE-A154-4FF3-98A2-F5BE9A9B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C044-1093-4D51-829D-00C87FDB378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B8B5F4-0A88-4BAA-A77B-0F1F9FD9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FC2E1A-5231-4B20-8A43-15CB138E9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35027-50F8-4541-B63F-7D696DA34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3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54B5A0-2DFB-40A8-A5CE-FABD2AB8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B35B8B-2F61-4D22-9606-13E0FB3F3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1E79B1-7ADB-40E0-8654-819C54750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C044-1093-4D51-829D-00C87FDB3780}" type="datetimeFigureOut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D9DC3-FE3B-427E-A05B-52CE2CDB9B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533095-9BC2-4C89-9EB0-38F1EE66C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35027-50F8-4541-B63F-7D696DA347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93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2D7F92-D3C8-4258-86B8-DB8BBDBD1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242643-AF9F-4141-A6C9-0CF5EEA20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7C7CE4-1B4B-4525-BAE8-A4AE25CCC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80EBD-68B3-4302-A822-5EDAE182AE75}" type="datetime1">
              <a:rPr lang="zh-CN" altLang="en-US" smtClean="0"/>
              <a:t>2024/8/16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A052AF-A92A-4A2B-AE6F-71A114F2B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0AD8BC-0219-4B43-8CB6-9E3602B585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37974-604E-4685-945A-91A667536A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22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D07D96A-FD6D-4D85-BC40-5A90792C3602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华文中宋" panose="02010600040101010101" pitchFamily="2" charset="-122"/>
                <a:cs typeface="+mn-cs"/>
              </a:rPr>
              <a:t>  A.3.5.1 Object Recognition Module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 pitchFamily="18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581C993-524E-4870-B604-FD4BF88F9B5B}"/>
              </a:ext>
            </a:extLst>
          </p:cNvPr>
          <p:cNvGraphicFramePr>
            <a:graphicFrameLocks noGrp="1"/>
          </p:cNvGraphicFramePr>
          <p:nvPr/>
        </p:nvGraphicFramePr>
        <p:xfrm>
          <a:off x="1183946" y="1595967"/>
          <a:ext cx="964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37750577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54711929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036921462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188443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aseline="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模块接口函数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aseline="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接口功能说明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aseline="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输入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aseline="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输出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62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4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26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45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6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87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76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233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D07D96A-FD6D-4D85-BC40-5A90792C3602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华文中宋" panose="02010600040101010101" pitchFamily="2" charset="-122"/>
                <a:cs typeface="+mn-cs"/>
              </a:rPr>
              <a:t>  A.3.5.2 Locomotion Control Module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 pitchFamily="18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581C993-524E-4870-B604-FD4BF88F9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58796"/>
              </p:ext>
            </p:extLst>
          </p:nvPr>
        </p:nvGraphicFramePr>
        <p:xfrm>
          <a:off x="1183946" y="1595967"/>
          <a:ext cx="964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37750577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54711929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036921462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188443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aseline="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模块接口函数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aseline="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接口功能说明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aseline="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输入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aseline="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输出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62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4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26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45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6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87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76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233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67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D07D96A-FD6D-4D85-BC40-5A90792C3602}"/>
              </a:ext>
            </a:extLst>
          </p:cNvPr>
          <p:cNvSpPr txBox="1"/>
          <p:nvPr/>
        </p:nvSpPr>
        <p:spPr>
          <a:xfrm>
            <a:off x="0" y="0"/>
            <a:ext cx="757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Schoolbook" panose="02040604050505020304" pitchFamily="18" charset="0"/>
                <a:ea typeface="华文中宋" panose="02010600040101010101" pitchFamily="2" charset="-122"/>
                <a:cs typeface="+mn-cs"/>
              </a:rPr>
              <a:t>  A.3.5.3 Signal Transmission Module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Schoolbook" panose="02040604050505020304" pitchFamily="18" charset="0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3581C993-524E-4870-B604-FD4BF88F9B5B}"/>
              </a:ext>
            </a:extLst>
          </p:cNvPr>
          <p:cNvGraphicFramePr>
            <a:graphicFrameLocks noGrp="1"/>
          </p:cNvGraphicFramePr>
          <p:nvPr/>
        </p:nvGraphicFramePr>
        <p:xfrm>
          <a:off x="1183946" y="1595967"/>
          <a:ext cx="964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000">
                  <a:extLst>
                    <a:ext uri="{9D8B030D-6E8A-4147-A177-3AD203B41FA5}">
                      <a16:colId xmlns:a16="http://schemas.microsoft.com/office/drawing/2014/main" val="37750577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54711929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036921462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188443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aseline="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模块接口函数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aseline="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接口功能说明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aseline="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输入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zh-CN" altLang="en-US" sz="1400" baseline="0" dirty="0">
                          <a:latin typeface="Century Schoolbook" panose="02040604050505020304" pitchFamily="18" charset="0"/>
                          <a:ea typeface="华文中宋" panose="02010600040101010101" pitchFamily="2" charset="-122"/>
                        </a:rPr>
                        <a:t>输出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362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443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226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45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608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876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76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endParaRPr lang="zh-CN" altLang="en-US" sz="1400" baseline="0" dirty="0">
                        <a:latin typeface="Century Schoolbook" panose="02040604050505020304" pitchFamily="18" charset="0"/>
                        <a:ea typeface="华文中宋" panose="02010600040101010101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233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87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宽屏</PresentationFormat>
  <Paragraphs>15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Century Schoolbook</vt:lpstr>
      <vt:lpstr>Office 主题​​</vt:lpstr>
      <vt:lpstr>1_Office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veritas arch </dc:creator>
  <cp:lastModifiedBy>veritas arch </cp:lastModifiedBy>
  <cp:revision>1</cp:revision>
  <dcterms:created xsi:type="dcterms:W3CDTF">2024-08-16T08:36:56Z</dcterms:created>
  <dcterms:modified xsi:type="dcterms:W3CDTF">2024-08-16T08:37:06Z</dcterms:modified>
</cp:coreProperties>
</file>