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852" autoAdjust="0"/>
    <p:restoredTop sz="94660"/>
  </p:normalViewPr>
  <p:slideViewPr>
    <p:cSldViewPr snapToGrid="0">
      <p:cViewPr>
        <p:scale>
          <a:sx n="80" d="100"/>
          <a:sy n="80" d="100"/>
        </p:scale>
        <p:origin x="444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7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0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0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6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59D02E-AE85-42B8-A830-D03D3621119C}"/>
              </a:ext>
            </a:extLst>
          </p:cNvPr>
          <p:cNvSpPr/>
          <p:nvPr/>
        </p:nvSpPr>
        <p:spPr>
          <a:xfrm>
            <a:off x="6400800" y="2331720"/>
            <a:ext cx="2301240" cy="3825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STM32F103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81F29F-5AF1-482A-9002-45D6EB262C8C}"/>
              </a:ext>
            </a:extLst>
          </p:cNvPr>
          <p:cNvSpPr/>
          <p:nvPr/>
        </p:nvSpPr>
        <p:spPr>
          <a:xfrm>
            <a:off x="2639833" y="3562184"/>
            <a:ext cx="1653871" cy="1137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电源模块</a:t>
            </a:r>
          </a:p>
        </p:txBody>
      </p:sp>
    </p:spTree>
    <p:extLst>
      <p:ext uri="{BB962C8B-B14F-4D97-AF65-F5344CB8AC3E}">
        <p14:creationId xmlns:p14="http://schemas.microsoft.com/office/powerpoint/2010/main" val="164882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</Words>
  <Application>Microsoft Office PowerPoint</Application>
  <PresentationFormat>A3 纸张(297x420 毫米)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谯楚</dc:creator>
  <cp:lastModifiedBy>谯楚</cp:lastModifiedBy>
  <cp:revision>2</cp:revision>
  <dcterms:created xsi:type="dcterms:W3CDTF">2024-08-13T03:58:19Z</dcterms:created>
  <dcterms:modified xsi:type="dcterms:W3CDTF">2024-08-13T05:35:59Z</dcterms:modified>
</cp:coreProperties>
</file>