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4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5978-A973-4316-A692-A65957C9419C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CEF0-2CD2-41C5-B77F-1051D73E8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25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5978-A973-4316-A692-A65957C9419C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CEF0-2CD2-41C5-B77F-1051D73E8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30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5978-A973-4316-A692-A65957C9419C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CEF0-2CD2-41C5-B77F-1051D73E8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22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5978-A973-4316-A692-A65957C9419C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CEF0-2CD2-41C5-B77F-1051D73E8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91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5978-A973-4316-A692-A65957C9419C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CEF0-2CD2-41C5-B77F-1051D73E8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6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5978-A973-4316-A692-A65957C9419C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CEF0-2CD2-41C5-B77F-1051D73E8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8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5978-A973-4316-A692-A65957C9419C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CEF0-2CD2-41C5-B77F-1051D73E8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48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5978-A973-4316-A692-A65957C9419C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CEF0-2CD2-41C5-B77F-1051D73E8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48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5978-A973-4316-A692-A65957C9419C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CEF0-2CD2-41C5-B77F-1051D73E8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11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5978-A973-4316-A692-A65957C9419C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CEF0-2CD2-41C5-B77F-1051D73E8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8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D5978-A973-4316-A692-A65957C9419C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0CEF0-2CD2-41C5-B77F-1051D73E8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7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D5978-A973-4316-A692-A65957C9419C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0CEF0-2CD2-41C5-B77F-1051D73E88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58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3669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Century Schoolbook" panose="02040604050505020304" pitchFamily="18" charset="0"/>
              </a:rPr>
              <a:t>  Parameters of the Car</a:t>
            </a:r>
            <a:endParaRPr lang="zh-CN" altLang="en-US" sz="2400" dirty="0">
              <a:latin typeface="Century Schoolbook" panose="020406040505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05643"/>
                <a:ext cx="10515600" cy="574934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>
                    <a:latin typeface="Century Schoolbook" panose="02040604050505020304" pitchFamily="18" charset="0"/>
                  </a:rPr>
                  <a:t>Length of the car: 210mm</a:t>
                </a:r>
              </a:p>
              <a:p>
                <a:r>
                  <a:rPr lang="en-US" altLang="zh-CN" sz="2000" dirty="0">
                    <a:latin typeface="Century Schoolbook" panose="02040604050505020304" pitchFamily="18" charset="0"/>
                  </a:rPr>
                  <a:t>Width of the car: 228mm</a:t>
                </a:r>
              </a:p>
              <a:p>
                <a:r>
                  <a:rPr lang="en-US" altLang="zh-CN" sz="2000" dirty="0">
                    <a:latin typeface="Century Schoolbook" panose="02040604050505020304" pitchFamily="18" charset="0"/>
                  </a:rPr>
                  <a:t>Distance between the center of wheels: 201mm</a:t>
                </a:r>
              </a:p>
              <a:p>
                <a:r>
                  <a:rPr lang="en-US" altLang="zh-CN" sz="2000" dirty="0">
                    <a:latin typeface="Century Schoolbook" panose="02040604050505020304" pitchFamily="18" charset="0"/>
                  </a:rPr>
                  <a:t>Width of the wheel: 27mm</a:t>
                </a:r>
              </a:p>
              <a:p>
                <a:pPr marL="0" indent="0">
                  <a:buNone/>
                </a:pPr>
                <a:endParaRPr lang="en-US" altLang="zh-CN" sz="2000" dirty="0">
                  <a:latin typeface="Century Schoolbook" panose="02040604050505020304" pitchFamily="18" charset="0"/>
                </a:endParaRPr>
              </a:p>
              <a:p>
                <a:r>
                  <a:rPr lang="en-US" altLang="zh-CN" sz="2000" dirty="0">
                    <a:latin typeface="Century Schoolbook" panose="02040604050505020304" pitchFamily="18" charset="0"/>
                  </a:rPr>
                  <a:t>Width of the brush: 65mm</a:t>
                </a:r>
              </a:p>
              <a:p>
                <a:r>
                  <a:rPr lang="en-US" altLang="zh-CN" sz="2000" dirty="0">
                    <a:latin typeface="Century Schoolbook" panose="02040604050505020304" pitchFamily="18" charset="0"/>
                  </a:rPr>
                  <a:t>Radius of the brush: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zh-CN" sz="2000" dirty="0">
                    <a:latin typeface="Century Schoolbook" panose="02040604050505020304" pitchFamily="18" charset="0"/>
                  </a:rPr>
                  <a:t> 50mm</a:t>
                </a:r>
              </a:p>
              <a:p>
                <a:pPr marL="0" indent="0">
                  <a:buNone/>
                </a:pPr>
                <a:endParaRPr lang="en-US" altLang="zh-CN" sz="2000" dirty="0">
                  <a:latin typeface="Century Schoolbook" panose="02040604050505020304" pitchFamily="18" charset="0"/>
                </a:endParaRPr>
              </a:p>
              <a:p>
                <a:r>
                  <a:rPr lang="en-US" altLang="zh-CN" sz="2000" dirty="0">
                    <a:latin typeface="Century Schoolbook" panose="02040604050505020304" pitchFamily="18" charset="0"/>
                  </a:rPr>
                  <a:t>Width of the storing box: 68mm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US" altLang="zh-CN" sz="2000" dirty="0">
                    <a:latin typeface="Century Schoolbook" panose="02040604050505020304" pitchFamily="18" charset="0"/>
                  </a:rPr>
                  <a:t>2 blocks</a:t>
                </a:r>
              </a:p>
              <a:p>
                <a:r>
                  <a:rPr lang="en-US" altLang="zh-CN" sz="2000" dirty="0">
                    <a:latin typeface="Century Schoolbook" panose="02040604050505020304" pitchFamily="18" charset="0"/>
                  </a:rPr>
                  <a:t>Length of the box: 62mm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US" altLang="zh-CN" sz="2000" dirty="0">
                    <a:latin typeface="Century Schoolbook" panose="02040604050505020304" pitchFamily="18" charset="0"/>
                  </a:rPr>
                  <a:t>2 blocks</a:t>
                </a:r>
              </a:p>
              <a:p>
                <a:r>
                  <a:rPr lang="en-US" altLang="zh-CN" sz="2000" dirty="0">
                    <a:latin typeface="Century Schoolbook" panose="02040604050505020304" pitchFamily="18" charset="0"/>
                  </a:rPr>
                  <a:t>Minimum height of the box: 30mm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US" altLang="zh-CN" sz="2000" dirty="0">
                    <a:latin typeface="Century Schoolbook" panose="02040604050505020304" pitchFamily="18" charset="0"/>
                  </a:rPr>
                  <a:t>1 block</a:t>
                </a:r>
              </a:p>
              <a:p>
                <a:r>
                  <a:rPr lang="en-US" altLang="zh-CN" sz="2000" dirty="0">
                    <a:latin typeface="Century Schoolbook" panose="02040604050505020304" pitchFamily="18" charset="0"/>
                  </a:rPr>
                  <a:t>Maximum height of the box: 54mm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US" altLang="zh-CN" sz="2000" dirty="0">
                    <a:latin typeface="Century Schoolbook" panose="02040604050505020304" pitchFamily="18" charset="0"/>
                  </a:rPr>
                  <a:t>2 blocks</a:t>
                </a:r>
              </a:p>
              <a:p>
                <a:r>
                  <a:rPr lang="en-US" altLang="zh-CN" sz="2000" dirty="0">
                    <a:latin typeface="Century Schoolbook" panose="02040604050505020304" pitchFamily="18" charset="0"/>
                  </a:rPr>
                  <a:t>Volume of the box: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2.1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Century Schoolbook" panose="02040604050505020304" pitchFamily="18" charset="0"/>
                  </a:rPr>
                  <a:t>, could contain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US" altLang="zh-CN" sz="2000" dirty="0">
                    <a:latin typeface="Century Schoolbook" panose="02040604050505020304" pitchFamily="18" charset="0"/>
                  </a:rPr>
                  <a:t>6 blocks</a:t>
                </a:r>
              </a:p>
              <a:p>
                <a:r>
                  <a:rPr lang="en-US" altLang="zh-CN" sz="2000" dirty="0">
                    <a:latin typeface="Century Schoolbook" panose="02040604050505020304" pitchFamily="18" charset="0"/>
                  </a:rPr>
                  <a:t>The angle of the slope: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 smtClean="0">
                        <a:latin typeface="Cambria Math" panose="02040503050406030204" pitchFamily="18" charset="0"/>
                      </a:rPr>
                      <m:t>arctan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⁡(0.2)≈11.3°</m:t>
                    </m:r>
                  </m:oMath>
                </a14:m>
                <a:endParaRPr lang="en-US" altLang="zh-CN" sz="2000" dirty="0">
                  <a:latin typeface="Century Schoolbook" panose="020406040505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05643"/>
                <a:ext cx="10515600" cy="5749343"/>
              </a:xfrm>
              <a:blipFill>
                <a:blip r:embed="rId2"/>
                <a:stretch>
                  <a:fillRect l="-522" t="-1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208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114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Century Schoolbook</vt:lpstr>
      <vt:lpstr>Office 主题​​</vt:lpstr>
      <vt:lpstr>  Parameters of the Car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Parameters of the Car</dc:title>
  <dc:creator>Chaoyi Liu</dc:creator>
  <cp:lastModifiedBy>veritas arch </cp:lastModifiedBy>
  <cp:revision>15</cp:revision>
  <dcterms:created xsi:type="dcterms:W3CDTF">2024-08-14T10:17:06Z</dcterms:created>
  <dcterms:modified xsi:type="dcterms:W3CDTF">2024-08-14T11:53:45Z</dcterms:modified>
</cp:coreProperties>
</file>