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0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2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7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66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  Parameters of the Car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5643"/>
                <a:ext cx="10515600" cy="574934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Length of the car: 210mm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car: 228mm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Distance between the center of wheels: 201mm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wheel: 27mm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entury Schoolbook" panose="02040604050505020304" pitchFamily="18" charset="0"/>
                </a:endParaRP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brush: 65mm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Radius of the brush: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 50mm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entury Schoolbook" panose="02040604050505020304" pitchFamily="18" charset="0"/>
                </a:endParaRP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storing box: 68mm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2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Length of the box: 62mm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2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Minimum height of the box: 30mm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1 block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Maximum height of the box: 54mm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2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Volume of the box: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2.1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, could contain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6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The angle of the slope: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⁡(0.2)≈11.3°</m:t>
                    </m:r>
                  </m:oMath>
                </a14:m>
                <a:endParaRPr lang="en-US" altLang="zh-CN" sz="2000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5643"/>
                <a:ext cx="10515600" cy="5749343"/>
              </a:xfrm>
              <a:blipFill>
                <a:blip r:embed="rId2"/>
                <a:stretch>
                  <a:fillRect l="-522"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8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Century Schoolbook</vt:lpstr>
      <vt:lpstr>Office 主题​​</vt:lpstr>
      <vt:lpstr>  Parameters of the 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of the Car</dc:title>
  <dc:creator>Chaoyi Liu</dc:creator>
  <cp:lastModifiedBy>veritas arch </cp:lastModifiedBy>
  <cp:revision>15</cp:revision>
  <dcterms:created xsi:type="dcterms:W3CDTF">2024-08-14T10:17:06Z</dcterms:created>
  <dcterms:modified xsi:type="dcterms:W3CDTF">2024-08-14T12:47:05Z</dcterms:modified>
</cp:coreProperties>
</file>