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032" userDrawn="1">
          <p15:clr>
            <a:srgbClr val="A4A3A4"/>
          </p15:clr>
        </p15:guide>
        <p15:guide id="2" orient="horz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852" autoAdjust="0"/>
    <p:restoredTop sz="94660"/>
  </p:normalViewPr>
  <p:slideViewPr>
    <p:cSldViewPr>
      <p:cViewPr>
        <p:scale>
          <a:sx n="99" d="100"/>
          <a:sy n="99" d="100"/>
        </p:scale>
        <p:origin x="328" y="-1860"/>
      </p:cViewPr>
      <p:guideLst>
        <p:guide pos="4032"/>
        <p:guide orient="horz"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87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30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40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2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07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12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6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13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28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88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52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259D02E-AE85-42B8-A830-D03D3621119C}"/>
              </a:ext>
            </a:extLst>
          </p:cNvPr>
          <p:cNvSpPr/>
          <p:nvPr/>
        </p:nvSpPr>
        <p:spPr>
          <a:xfrm>
            <a:off x="6400800" y="3270583"/>
            <a:ext cx="1796354" cy="2520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STM32F103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81F29F-5AF1-482A-9002-45D6EB262C8C}"/>
              </a:ext>
            </a:extLst>
          </p:cNvPr>
          <p:cNvSpPr/>
          <p:nvPr/>
        </p:nvSpPr>
        <p:spPr>
          <a:xfrm>
            <a:off x="5050785" y="7500630"/>
            <a:ext cx="2070022" cy="719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电源模块</a:t>
            </a:r>
            <a:r>
              <a:rPr lang="en-US" altLang="zh-CN" sz="1200" dirty="0"/>
              <a:t>LM2596</a:t>
            </a:r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F60B7B1-A335-4800-A3D4-1BD0513A833B}"/>
              </a:ext>
            </a:extLst>
          </p:cNvPr>
          <p:cNvSpPr/>
          <p:nvPr/>
        </p:nvSpPr>
        <p:spPr>
          <a:xfrm>
            <a:off x="10090841" y="3276791"/>
            <a:ext cx="1796354" cy="251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RaspberryPi</a:t>
            </a:r>
          </a:p>
          <a:p>
            <a:pPr algn="ctr"/>
            <a:r>
              <a:rPr lang="en-US" altLang="zh-CN" sz="1200" dirty="0"/>
              <a:t>4B</a:t>
            </a:r>
            <a:endParaRPr lang="zh-CN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43B2B04-37E4-4CA8-A3C0-A36B5ED1F4AC}"/>
              </a:ext>
            </a:extLst>
          </p:cNvPr>
          <p:cNvSpPr/>
          <p:nvPr/>
        </p:nvSpPr>
        <p:spPr>
          <a:xfrm>
            <a:off x="2890761" y="4980602"/>
            <a:ext cx="1170013" cy="810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电机驱动模块</a:t>
            </a:r>
            <a:endParaRPr lang="en-US" altLang="zh-CN" sz="1200" dirty="0"/>
          </a:p>
          <a:p>
            <a:pPr algn="ctr"/>
            <a:r>
              <a:rPr lang="en-US" altLang="zh-CN" sz="1200" dirty="0"/>
              <a:t>L298N</a:t>
            </a:r>
            <a:endParaRPr lang="zh-CN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D98B1D2-9B3D-4983-83FB-59C1BF1692BD}"/>
              </a:ext>
            </a:extLst>
          </p:cNvPr>
          <p:cNvSpPr/>
          <p:nvPr/>
        </p:nvSpPr>
        <p:spPr>
          <a:xfrm>
            <a:off x="910739" y="2550575"/>
            <a:ext cx="1170013" cy="810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电机左</a:t>
            </a:r>
            <a:endParaRPr lang="en-US" altLang="zh-CN" sz="1200" dirty="0"/>
          </a:p>
          <a:p>
            <a:pPr algn="ctr"/>
            <a:r>
              <a:rPr lang="en-US" altLang="zh-CN" sz="1200" dirty="0"/>
              <a:t>25GA370</a:t>
            </a:r>
            <a:endParaRPr lang="zh-CN" altLang="en-US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E5F7DA8-DF90-4141-8CD4-54A5FD537E5B}"/>
              </a:ext>
            </a:extLst>
          </p:cNvPr>
          <p:cNvSpPr/>
          <p:nvPr/>
        </p:nvSpPr>
        <p:spPr>
          <a:xfrm>
            <a:off x="910739" y="3990592"/>
            <a:ext cx="1170013" cy="810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电机右</a:t>
            </a:r>
            <a:endParaRPr lang="en-US" altLang="zh-CN" sz="1200" dirty="0"/>
          </a:p>
          <a:p>
            <a:pPr algn="ctr"/>
            <a:r>
              <a:rPr lang="en-US" altLang="zh-CN" sz="1200" dirty="0"/>
              <a:t>25GA370</a:t>
            </a:r>
            <a:endParaRPr lang="zh-CN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5FC982A-7D09-4A1B-9038-D14EC50B1C09}"/>
              </a:ext>
            </a:extLst>
          </p:cNvPr>
          <p:cNvSpPr/>
          <p:nvPr/>
        </p:nvSpPr>
        <p:spPr>
          <a:xfrm>
            <a:off x="2890761" y="3270583"/>
            <a:ext cx="1170013" cy="810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电机驱动模块</a:t>
            </a:r>
            <a:endParaRPr lang="en-US" altLang="zh-CN" sz="1200" dirty="0"/>
          </a:p>
          <a:p>
            <a:pPr algn="ctr"/>
            <a:r>
              <a:rPr lang="en-US" altLang="zh-CN" sz="1200" dirty="0"/>
              <a:t>L298N</a:t>
            </a:r>
            <a:endParaRPr lang="zh-CN" altLang="en-US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58DB25B-8BD9-47A5-A6B4-6A0FA6DA6589}"/>
              </a:ext>
            </a:extLst>
          </p:cNvPr>
          <p:cNvSpPr/>
          <p:nvPr/>
        </p:nvSpPr>
        <p:spPr>
          <a:xfrm>
            <a:off x="910738" y="6870620"/>
            <a:ext cx="1170013" cy="810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舵机</a:t>
            </a:r>
            <a:endParaRPr lang="en-US" altLang="zh-CN" sz="1200" dirty="0"/>
          </a:p>
          <a:p>
            <a:pPr algn="ctr"/>
            <a:r>
              <a:rPr lang="en-US" altLang="zh-CN" sz="1200" dirty="0"/>
              <a:t>SG90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6B23ACC-06B4-45E6-89F4-B233D174B85B}"/>
              </a:ext>
            </a:extLst>
          </p:cNvPr>
          <p:cNvSpPr/>
          <p:nvPr/>
        </p:nvSpPr>
        <p:spPr>
          <a:xfrm>
            <a:off x="4420756" y="8670628"/>
            <a:ext cx="3240035" cy="720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12V</a:t>
            </a:r>
            <a:r>
              <a:rPr lang="zh-CN" altLang="en-US" sz="1200" dirty="0"/>
              <a:t>电源</a:t>
            </a:r>
            <a:endParaRPr lang="en-US" altLang="zh-CN" sz="12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B35CCC7-8789-4590-8717-002C66DEE7E5}"/>
              </a:ext>
            </a:extLst>
          </p:cNvPr>
          <p:cNvCxnSpPr>
            <a:cxnSpLocks/>
          </p:cNvCxnSpPr>
          <p:nvPr/>
        </p:nvCxnSpPr>
        <p:spPr>
          <a:xfrm flipH="1" flipV="1">
            <a:off x="5950796" y="8220647"/>
            <a:ext cx="1" cy="449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6EF882D-80A4-40D2-9649-A6701D75EB0B}"/>
              </a:ext>
            </a:extLst>
          </p:cNvPr>
          <p:cNvCxnSpPr>
            <a:cxnSpLocks/>
          </p:cNvCxnSpPr>
          <p:nvPr/>
        </p:nvCxnSpPr>
        <p:spPr>
          <a:xfrm flipV="1">
            <a:off x="6130800" y="8220638"/>
            <a:ext cx="0" cy="45000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8043B96-FD6B-42F4-91A0-D37C0248245F}"/>
              </a:ext>
            </a:extLst>
          </p:cNvPr>
          <p:cNvCxnSpPr>
            <a:cxnSpLocks/>
          </p:cNvCxnSpPr>
          <p:nvPr/>
        </p:nvCxnSpPr>
        <p:spPr>
          <a:xfrm flipH="1">
            <a:off x="4510779" y="8489077"/>
            <a:ext cx="1439970" cy="15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4587ED4-8026-4403-B94F-C6CF0E06939C}"/>
              </a:ext>
            </a:extLst>
          </p:cNvPr>
          <p:cNvCxnSpPr>
            <a:cxnSpLocks/>
          </p:cNvCxnSpPr>
          <p:nvPr/>
        </p:nvCxnSpPr>
        <p:spPr>
          <a:xfrm flipH="1">
            <a:off x="4690781" y="8398585"/>
            <a:ext cx="1439945" cy="386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CD6F874-1CA8-4D04-9E74-4DE924C958BD}"/>
              </a:ext>
            </a:extLst>
          </p:cNvPr>
          <p:cNvCxnSpPr>
            <a:cxnSpLocks/>
          </p:cNvCxnSpPr>
          <p:nvPr/>
        </p:nvCxnSpPr>
        <p:spPr>
          <a:xfrm flipV="1">
            <a:off x="4508389" y="3902144"/>
            <a:ext cx="3667" cy="4586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781FEF83-091B-4A81-830B-33509ECFA2A8}"/>
              </a:ext>
            </a:extLst>
          </p:cNvPr>
          <p:cNvCxnSpPr>
            <a:cxnSpLocks/>
          </p:cNvCxnSpPr>
          <p:nvPr/>
        </p:nvCxnSpPr>
        <p:spPr>
          <a:xfrm>
            <a:off x="4060774" y="3900590"/>
            <a:ext cx="4512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8D311C3C-8143-4C0E-BB32-02078CB6F8AD}"/>
              </a:ext>
            </a:extLst>
          </p:cNvPr>
          <p:cNvCxnSpPr>
            <a:cxnSpLocks/>
          </p:cNvCxnSpPr>
          <p:nvPr/>
        </p:nvCxnSpPr>
        <p:spPr>
          <a:xfrm>
            <a:off x="4060774" y="5610609"/>
            <a:ext cx="4512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1A32146-C002-43A4-AC8C-31DDDA520671}"/>
              </a:ext>
            </a:extLst>
          </p:cNvPr>
          <p:cNvCxnSpPr>
            <a:cxnSpLocks/>
          </p:cNvCxnSpPr>
          <p:nvPr/>
        </p:nvCxnSpPr>
        <p:spPr>
          <a:xfrm flipV="1">
            <a:off x="4692103" y="3990593"/>
            <a:ext cx="0" cy="440799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729FC5A8-1099-4079-9760-14D7581331A4}"/>
              </a:ext>
            </a:extLst>
          </p:cNvPr>
          <p:cNvCxnSpPr>
            <a:cxnSpLocks/>
          </p:cNvCxnSpPr>
          <p:nvPr/>
        </p:nvCxnSpPr>
        <p:spPr>
          <a:xfrm>
            <a:off x="4060774" y="3990591"/>
            <a:ext cx="63132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18723104-2FD1-48A1-9AF7-FE49CE8F0EC8}"/>
              </a:ext>
            </a:extLst>
          </p:cNvPr>
          <p:cNvCxnSpPr>
            <a:cxnSpLocks/>
          </p:cNvCxnSpPr>
          <p:nvPr/>
        </p:nvCxnSpPr>
        <p:spPr>
          <a:xfrm flipV="1">
            <a:off x="4060774" y="5700609"/>
            <a:ext cx="631329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BC0FDF0-BB1A-41A4-8F32-0048688E0CB2}"/>
              </a:ext>
            </a:extLst>
          </p:cNvPr>
          <p:cNvCxnSpPr>
            <a:cxnSpLocks/>
          </p:cNvCxnSpPr>
          <p:nvPr/>
        </p:nvCxnSpPr>
        <p:spPr>
          <a:xfrm>
            <a:off x="4060774" y="3360600"/>
            <a:ext cx="234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9BF5F5C-6AB3-4EB9-900D-C608E95BBC41}"/>
              </a:ext>
            </a:extLst>
          </p:cNvPr>
          <p:cNvCxnSpPr>
            <a:cxnSpLocks/>
          </p:cNvCxnSpPr>
          <p:nvPr/>
        </p:nvCxnSpPr>
        <p:spPr>
          <a:xfrm>
            <a:off x="4060774" y="3450585"/>
            <a:ext cx="234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1E2E619E-9050-4C3B-96E7-A34F3D5DD98C}"/>
              </a:ext>
            </a:extLst>
          </p:cNvPr>
          <p:cNvCxnSpPr>
            <a:cxnSpLocks/>
          </p:cNvCxnSpPr>
          <p:nvPr/>
        </p:nvCxnSpPr>
        <p:spPr>
          <a:xfrm>
            <a:off x="4060774" y="3540586"/>
            <a:ext cx="234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1957109-DC49-44A7-A628-04D02CC3C090}"/>
              </a:ext>
            </a:extLst>
          </p:cNvPr>
          <p:cNvCxnSpPr>
            <a:cxnSpLocks/>
          </p:cNvCxnSpPr>
          <p:nvPr/>
        </p:nvCxnSpPr>
        <p:spPr>
          <a:xfrm>
            <a:off x="4060774" y="3630587"/>
            <a:ext cx="234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6B96FC07-BE26-4117-9301-06A0FB65460F}"/>
              </a:ext>
            </a:extLst>
          </p:cNvPr>
          <p:cNvCxnSpPr>
            <a:cxnSpLocks/>
          </p:cNvCxnSpPr>
          <p:nvPr/>
        </p:nvCxnSpPr>
        <p:spPr>
          <a:xfrm>
            <a:off x="4060774" y="3722142"/>
            <a:ext cx="234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2FB6F35-99A2-4828-803A-D01FDA34F8BB}"/>
              </a:ext>
            </a:extLst>
          </p:cNvPr>
          <p:cNvCxnSpPr>
            <a:cxnSpLocks/>
          </p:cNvCxnSpPr>
          <p:nvPr/>
        </p:nvCxnSpPr>
        <p:spPr>
          <a:xfrm>
            <a:off x="4060774" y="3810589"/>
            <a:ext cx="234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317D37E4-7C48-4B9F-B04A-CC03D4269444}"/>
              </a:ext>
            </a:extLst>
          </p:cNvPr>
          <p:cNvCxnSpPr>
            <a:cxnSpLocks/>
          </p:cNvCxnSpPr>
          <p:nvPr/>
        </p:nvCxnSpPr>
        <p:spPr>
          <a:xfrm>
            <a:off x="2075878" y="2732131"/>
            <a:ext cx="9048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C8D867A9-E310-4234-8B86-404BE1E83473}"/>
              </a:ext>
            </a:extLst>
          </p:cNvPr>
          <p:cNvCxnSpPr>
            <a:cxnSpLocks/>
          </p:cNvCxnSpPr>
          <p:nvPr/>
        </p:nvCxnSpPr>
        <p:spPr>
          <a:xfrm flipH="1" flipV="1">
            <a:off x="2980762" y="2733435"/>
            <a:ext cx="1" cy="540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C95BBB5D-6604-4AC2-A903-47394A9E9E80}"/>
              </a:ext>
            </a:extLst>
          </p:cNvPr>
          <p:cNvCxnSpPr>
            <a:cxnSpLocks/>
          </p:cNvCxnSpPr>
          <p:nvPr/>
        </p:nvCxnSpPr>
        <p:spPr>
          <a:xfrm>
            <a:off x="2080752" y="3182133"/>
            <a:ext cx="10800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接连接符 231">
            <a:extLst>
              <a:ext uri="{FF2B5EF4-FFF2-40B4-BE49-F238E27FC236}">
                <a16:creationId xmlns:a16="http://schemas.microsoft.com/office/drawing/2014/main" id="{F505CB72-4BC6-4B78-857E-670121E09CDE}"/>
              </a:ext>
            </a:extLst>
          </p:cNvPr>
          <p:cNvCxnSpPr>
            <a:cxnSpLocks/>
          </p:cNvCxnSpPr>
          <p:nvPr/>
        </p:nvCxnSpPr>
        <p:spPr>
          <a:xfrm flipV="1">
            <a:off x="3160764" y="3182134"/>
            <a:ext cx="0" cy="9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843157DB-9C8E-487C-91B6-A41931CF8116}"/>
              </a:ext>
            </a:extLst>
          </p:cNvPr>
          <p:cNvCxnSpPr>
            <a:cxnSpLocks/>
          </p:cNvCxnSpPr>
          <p:nvPr/>
        </p:nvCxnSpPr>
        <p:spPr>
          <a:xfrm>
            <a:off x="2080752" y="4620599"/>
            <a:ext cx="9000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FEBB9113-8BFC-4280-93BC-C61373CC9009}"/>
              </a:ext>
            </a:extLst>
          </p:cNvPr>
          <p:cNvCxnSpPr>
            <a:cxnSpLocks/>
          </p:cNvCxnSpPr>
          <p:nvPr/>
        </p:nvCxnSpPr>
        <p:spPr>
          <a:xfrm>
            <a:off x="2075878" y="4170593"/>
            <a:ext cx="10848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直接连接符 245">
            <a:extLst>
              <a:ext uri="{FF2B5EF4-FFF2-40B4-BE49-F238E27FC236}">
                <a16:creationId xmlns:a16="http://schemas.microsoft.com/office/drawing/2014/main" id="{95EBCDF5-D2D1-422D-B004-A7CC51291474}"/>
              </a:ext>
            </a:extLst>
          </p:cNvPr>
          <p:cNvCxnSpPr>
            <a:cxnSpLocks/>
          </p:cNvCxnSpPr>
          <p:nvPr/>
        </p:nvCxnSpPr>
        <p:spPr>
          <a:xfrm flipV="1">
            <a:off x="2980762" y="4080593"/>
            <a:ext cx="0" cy="540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8EE1105B-4B65-4970-879B-3FCC371B3952}"/>
              </a:ext>
            </a:extLst>
          </p:cNvPr>
          <p:cNvCxnSpPr>
            <a:cxnSpLocks/>
          </p:cNvCxnSpPr>
          <p:nvPr/>
        </p:nvCxnSpPr>
        <p:spPr>
          <a:xfrm flipV="1">
            <a:off x="3160764" y="4080593"/>
            <a:ext cx="0" cy="9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矩形 256">
            <a:extLst>
              <a:ext uri="{FF2B5EF4-FFF2-40B4-BE49-F238E27FC236}">
                <a16:creationId xmlns:a16="http://schemas.microsoft.com/office/drawing/2014/main" id="{2F50F704-5E9B-4A57-AD11-ADB1A494B0AA}"/>
              </a:ext>
            </a:extLst>
          </p:cNvPr>
          <p:cNvSpPr/>
          <p:nvPr/>
        </p:nvSpPr>
        <p:spPr>
          <a:xfrm>
            <a:off x="910738" y="5430605"/>
            <a:ext cx="1170013" cy="810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电机</a:t>
            </a:r>
            <a:r>
              <a:rPr lang="en-US" altLang="zh-CN" sz="1200" dirty="0"/>
              <a:t>-</a:t>
            </a:r>
            <a:r>
              <a:rPr lang="zh-CN" altLang="en-US" sz="1200" dirty="0"/>
              <a:t>旋转刷</a:t>
            </a:r>
            <a:endParaRPr lang="en-US" altLang="zh-CN" sz="1200" dirty="0"/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E2A956C9-7565-4B8D-AFEF-E350FD0F2F35}"/>
              </a:ext>
            </a:extLst>
          </p:cNvPr>
          <p:cNvCxnSpPr>
            <a:cxnSpLocks/>
          </p:cNvCxnSpPr>
          <p:nvPr/>
        </p:nvCxnSpPr>
        <p:spPr>
          <a:xfrm flipV="1">
            <a:off x="6310799" y="6870621"/>
            <a:ext cx="0" cy="6300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012D7C47-A1F2-467D-9976-79C676748AB2}"/>
              </a:ext>
            </a:extLst>
          </p:cNvPr>
          <p:cNvCxnSpPr>
            <a:cxnSpLocks/>
          </p:cNvCxnSpPr>
          <p:nvPr/>
        </p:nvCxnSpPr>
        <p:spPr>
          <a:xfrm flipV="1">
            <a:off x="6490801" y="6780622"/>
            <a:ext cx="1" cy="720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BFECFD8B-E54C-4A25-9863-101160E94F7E}"/>
              </a:ext>
            </a:extLst>
          </p:cNvPr>
          <p:cNvCxnSpPr>
            <a:cxnSpLocks/>
          </p:cNvCxnSpPr>
          <p:nvPr/>
        </p:nvCxnSpPr>
        <p:spPr>
          <a:xfrm flipV="1">
            <a:off x="5680792" y="7320628"/>
            <a:ext cx="0" cy="1799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B52A451B-FDBA-4CEA-B9B3-F84A8F3854DE}"/>
              </a:ext>
            </a:extLst>
          </p:cNvPr>
          <p:cNvCxnSpPr>
            <a:cxnSpLocks/>
          </p:cNvCxnSpPr>
          <p:nvPr/>
        </p:nvCxnSpPr>
        <p:spPr>
          <a:xfrm flipV="1">
            <a:off x="5860794" y="7230627"/>
            <a:ext cx="0" cy="2699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FCE86562-2A64-4E97-A7B1-E1B233C92B56}"/>
              </a:ext>
            </a:extLst>
          </p:cNvPr>
          <p:cNvCxnSpPr>
            <a:cxnSpLocks/>
          </p:cNvCxnSpPr>
          <p:nvPr/>
        </p:nvCxnSpPr>
        <p:spPr>
          <a:xfrm flipH="1">
            <a:off x="2530757" y="6870623"/>
            <a:ext cx="4680052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DCCEF35E-3EF8-472F-A888-E24DD27F5AEB}"/>
              </a:ext>
            </a:extLst>
          </p:cNvPr>
          <p:cNvCxnSpPr>
            <a:cxnSpLocks/>
          </p:cNvCxnSpPr>
          <p:nvPr/>
        </p:nvCxnSpPr>
        <p:spPr>
          <a:xfrm flipH="1">
            <a:off x="2710761" y="6780622"/>
            <a:ext cx="46800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01872A44-1A58-4127-8703-AE60837EE790}"/>
              </a:ext>
            </a:extLst>
          </p:cNvPr>
          <p:cNvCxnSpPr>
            <a:cxnSpLocks/>
          </p:cNvCxnSpPr>
          <p:nvPr/>
        </p:nvCxnSpPr>
        <p:spPr>
          <a:xfrm flipH="1">
            <a:off x="2528320" y="2819739"/>
            <a:ext cx="2438" cy="40508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DF1E9574-B031-4221-A8DD-F8A4336BC4B0}"/>
              </a:ext>
            </a:extLst>
          </p:cNvPr>
          <p:cNvCxnSpPr>
            <a:cxnSpLocks/>
          </p:cNvCxnSpPr>
          <p:nvPr/>
        </p:nvCxnSpPr>
        <p:spPr>
          <a:xfrm>
            <a:off x="2080752" y="2818901"/>
            <a:ext cx="450005" cy="16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5680B84-5F85-4914-A41F-CB4C598B0B0D}"/>
              </a:ext>
            </a:extLst>
          </p:cNvPr>
          <p:cNvCxnSpPr>
            <a:cxnSpLocks/>
          </p:cNvCxnSpPr>
          <p:nvPr/>
        </p:nvCxnSpPr>
        <p:spPr>
          <a:xfrm flipV="1">
            <a:off x="2080752" y="3090581"/>
            <a:ext cx="630007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54BFA88-73AE-4CC2-A917-29C4D9D24CF3}"/>
              </a:ext>
            </a:extLst>
          </p:cNvPr>
          <p:cNvCxnSpPr>
            <a:cxnSpLocks/>
          </p:cNvCxnSpPr>
          <p:nvPr/>
        </p:nvCxnSpPr>
        <p:spPr>
          <a:xfrm flipH="1">
            <a:off x="2710760" y="3090581"/>
            <a:ext cx="1274" cy="36900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9E3C38F-4565-411C-A357-2750339B9BBA}"/>
              </a:ext>
            </a:extLst>
          </p:cNvPr>
          <p:cNvCxnSpPr>
            <a:cxnSpLocks/>
          </p:cNvCxnSpPr>
          <p:nvPr/>
        </p:nvCxnSpPr>
        <p:spPr>
          <a:xfrm flipV="1">
            <a:off x="2082736" y="4529043"/>
            <a:ext cx="630007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38F01A5-9C9A-4CD5-B542-B12DD7C4112A}"/>
              </a:ext>
            </a:extLst>
          </p:cNvPr>
          <p:cNvCxnSpPr>
            <a:cxnSpLocks/>
          </p:cNvCxnSpPr>
          <p:nvPr/>
        </p:nvCxnSpPr>
        <p:spPr>
          <a:xfrm>
            <a:off x="2080751" y="4260594"/>
            <a:ext cx="450005" cy="16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6698273-076C-4578-B45B-54D6C92026A1}"/>
              </a:ext>
            </a:extLst>
          </p:cNvPr>
          <p:cNvCxnSpPr>
            <a:cxnSpLocks/>
          </p:cNvCxnSpPr>
          <p:nvPr/>
        </p:nvCxnSpPr>
        <p:spPr>
          <a:xfrm>
            <a:off x="2082736" y="5700609"/>
            <a:ext cx="44558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AEE6ED1-05A0-46C3-90DA-56529285D2D5}"/>
              </a:ext>
            </a:extLst>
          </p:cNvPr>
          <p:cNvCxnSpPr>
            <a:cxnSpLocks/>
          </p:cNvCxnSpPr>
          <p:nvPr/>
        </p:nvCxnSpPr>
        <p:spPr>
          <a:xfrm>
            <a:off x="2082736" y="5970612"/>
            <a:ext cx="6280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1B4B3A4-5E90-4545-A846-69437CE2D2C9}"/>
              </a:ext>
            </a:extLst>
          </p:cNvPr>
          <p:cNvCxnSpPr>
            <a:cxnSpLocks/>
          </p:cNvCxnSpPr>
          <p:nvPr/>
        </p:nvCxnSpPr>
        <p:spPr>
          <a:xfrm>
            <a:off x="2082736" y="6060614"/>
            <a:ext cx="898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87E38622-0F32-4314-9030-AE93659AA807}"/>
              </a:ext>
            </a:extLst>
          </p:cNvPr>
          <p:cNvCxnSpPr>
            <a:cxnSpLocks/>
          </p:cNvCxnSpPr>
          <p:nvPr/>
        </p:nvCxnSpPr>
        <p:spPr>
          <a:xfrm flipV="1">
            <a:off x="2980762" y="5790611"/>
            <a:ext cx="0" cy="270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E45809FE-F452-47DF-9292-B34F0B1C27CC}"/>
              </a:ext>
            </a:extLst>
          </p:cNvPr>
          <p:cNvCxnSpPr>
            <a:cxnSpLocks/>
          </p:cNvCxnSpPr>
          <p:nvPr/>
        </p:nvCxnSpPr>
        <p:spPr>
          <a:xfrm>
            <a:off x="2082736" y="5610609"/>
            <a:ext cx="71802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C27F16C7-E53C-479D-AA58-A6FE5BFBED69}"/>
              </a:ext>
            </a:extLst>
          </p:cNvPr>
          <p:cNvCxnSpPr>
            <a:cxnSpLocks/>
          </p:cNvCxnSpPr>
          <p:nvPr/>
        </p:nvCxnSpPr>
        <p:spPr>
          <a:xfrm flipV="1">
            <a:off x="2800760" y="5610609"/>
            <a:ext cx="0" cy="270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19D5441-F0EE-48C9-93E4-F4B95D0DD60F}"/>
              </a:ext>
            </a:extLst>
          </p:cNvPr>
          <p:cNvCxnSpPr>
            <a:cxnSpLocks/>
          </p:cNvCxnSpPr>
          <p:nvPr/>
        </p:nvCxnSpPr>
        <p:spPr>
          <a:xfrm>
            <a:off x="2800760" y="5880613"/>
            <a:ext cx="3600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94D416E3-A8E0-4851-9460-0885854EC76F}"/>
              </a:ext>
            </a:extLst>
          </p:cNvPr>
          <p:cNvCxnSpPr>
            <a:cxnSpLocks/>
          </p:cNvCxnSpPr>
          <p:nvPr/>
        </p:nvCxnSpPr>
        <p:spPr>
          <a:xfrm flipH="1" flipV="1">
            <a:off x="3158805" y="5790605"/>
            <a:ext cx="1959" cy="90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213476E-E01A-499D-9B29-DED82285F2E1}"/>
              </a:ext>
            </a:extLst>
          </p:cNvPr>
          <p:cNvCxnSpPr>
            <a:cxnSpLocks/>
          </p:cNvCxnSpPr>
          <p:nvPr/>
        </p:nvCxnSpPr>
        <p:spPr>
          <a:xfrm>
            <a:off x="2080752" y="2910579"/>
            <a:ext cx="41399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238624B8-7457-4448-9CB0-628450C97524}"/>
              </a:ext>
            </a:extLst>
          </p:cNvPr>
          <p:cNvCxnSpPr>
            <a:cxnSpLocks/>
          </p:cNvCxnSpPr>
          <p:nvPr/>
        </p:nvCxnSpPr>
        <p:spPr>
          <a:xfrm flipV="1">
            <a:off x="6220750" y="2910567"/>
            <a:ext cx="0" cy="125922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18DC636F-3913-4719-AD59-287C7AC6BB57}"/>
              </a:ext>
            </a:extLst>
          </p:cNvPr>
          <p:cNvCxnSpPr>
            <a:cxnSpLocks/>
          </p:cNvCxnSpPr>
          <p:nvPr/>
        </p:nvCxnSpPr>
        <p:spPr>
          <a:xfrm flipH="1" flipV="1">
            <a:off x="6220750" y="4169793"/>
            <a:ext cx="180003" cy="155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6E1A3097-776E-448F-8EE8-FA280B89DB61}"/>
              </a:ext>
            </a:extLst>
          </p:cNvPr>
          <p:cNvCxnSpPr>
            <a:cxnSpLocks/>
          </p:cNvCxnSpPr>
          <p:nvPr/>
        </p:nvCxnSpPr>
        <p:spPr>
          <a:xfrm>
            <a:off x="2082736" y="3000580"/>
            <a:ext cx="404806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9C6A8B5A-6E1F-4B6C-A116-8C794AF8D8BA}"/>
              </a:ext>
            </a:extLst>
          </p:cNvPr>
          <p:cNvCxnSpPr>
            <a:cxnSpLocks/>
          </p:cNvCxnSpPr>
          <p:nvPr/>
        </p:nvCxnSpPr>
        <p:spPr>
          <a:xfrm flipV="1">
            <a:off x="6130798" y="3000581"/>
            <a:ext cx="0" cy="125999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B41BDDBE-2610-451E-9D13-B9D3E700AA8E}"/>
              </a:ext>
            </a:extLst>
          </p:cNvPr>
          <p:cNvCxnSpPr>
            <a:cxnSpLocks/>
          </p:cNvCxnSpPr>
          <p:nvPr/>
        </p:nvCxnSpPr>
        <p:spPr>
          <a:xfrm flipH="1">
            <a:off x="6130726" y="4260578"/>
            <a:ext cx="270073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9B7F50DE-B376-48D2-A21E-933396C404C6}"/>
              </a:ext>
            </a:extLst>
          </p:cNvPr>
          <p:cNvCxnSpPr>
            <a:cxnSpLocks/>
          </p:cNvCxnSpPr>
          <p:nvPr/>
        </p:nvCxnSpPr>
        <p:spPr>
          <a:xfrm>
            <a:off x="2080752" y="4350595"/>
            <a:ext cx="432004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C4D9F690-7B2F-45E2-9E03-0324944AA552}"/>
              </a:ext>
            </a:extLst>
          </p:cNvPr>
          <p:cNvCxnSpPr>
            <a:cxnSpLocks/>
          </p:cNvCxnSpPr>
          <p:nvPr/>
        </p:nvCxnSpPr>
        <p:spPr>
          <a:xfrm>
            <a:off x="2082736" y="4440596"/>
            <a:ext cx="431806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CC014E1-B006-433B-8DD2-66C96E26A654}"/>
              </a:ext>
            </a:extLst>
          </p:cNvPr>
          <p:cNvCxnSpPr>
            <a:cxnSpLocks/>
          </p:cNvCxnSpPr>
          <p:nvPr/>
        </p:nvCxnSpPr>
        <p:spPr>
          <a:xfrm>
            <a:off x="4060774" y="5340606"/>
            <a:ext cx="10800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8D3C86AC-B8B2-4356-A929-747AC45E6148}"/>
              </a:ext>
            </a:extLst>
          </p:cNvPr>
          <p:cNvCxnSpPr>
            <a:cxnSpLocks/>
          </p:cNvCxnSpPr>
          <p:nvPr/>
        </p:nvCxnSpPr>
        <p:spPr>
          <a:xfrm>
            <a:off x="4060774" y="5430607"/>
            <a:ext cx="11700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8CCB5B7D-124D-4FC8-A3A4-C478F2ADA548}"/>
              </a:ext>
            </a:extLst>
          </p:cNvPr>
          <p:cNvCxnSpPr>
            <a:cxnSpLocks/>
          </p:cNvCxnSpPr>
          <p:nvPr/>
        </p:nvCxnSpPr>
        <p:spPr>
          <a:xfrm>
            <a:off x="4060727" y="5520608"/>
            <a:ext cx="1260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F7209044-D884-4360-B043-013DD7C7F327}"/>
              </a:ext>
            </a:extLst>
          </p:cNvPr>
          <p:cNvCxnSpPr>
            <a:cxnSpLocks/>
          </p:cNvCxnSpPr>
          <p:nvPr/>
        </p:nvCxnSpPr>
        <p:spPr>
          <a:xfrm>
            <a:off x="5320788" y="4080592"/>
            <a:ext cx="1075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489B54FB-342D-43AE-B924-9D30F11DA25B}"/>
              </a:ext>
            </a:extLst>
          </p:cNvPr>
          <p:cNvCxnSpPr>
            <a:cxnSpLocks/>
          </p:cNvCxnSpPr>
          <p:nvPr/>
        </p:nvCxnSpPr>
        <p:spPr>
          <a:xfrm>
            <a:off x="5231157" y="3990591"/>
            <a:ext cx="11700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ED7EA00A-84FF-46AD-9828-DD9A6158DB8A}"/>
              </a:ext>
            </a:extLst>
          </p:cNvPr>
          <p:cNvCxnSpPr>
            <a:cxnSpLocks/>
          </p:cNvCxnSpPr>
          <p:nvPr/>
        </p:nvCxnSpPr>
        <p:spPr>
          <a:xfrm>
            <a:off x="5140786" y="3900590"/>
            <a:ext cx="1260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8470257A-99D4-4F7B-9676-6A307EFB1D4F}"/>
              </a:ext>
            </a:extLst>
          </p:cNvPr>
          <p:cNvCxnSpPr>
            <a:cxnSpLocks/>
          </p:cNvCxnSpPr>
          <p:nvPr/>
        </p:nvCxnSpPr>
        <p:spPr>
          <a:xfrm>
            <a:off x="5320788" y="4080592"/>
            <a:ext cx="0" cy="1440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143C3DFB-C5AB-4855-8EF6-35C91FA08FE6}"/>
              </a:ext>
            </a:extLst>
          </p:cNvPr>
          <p:cNvCxnSpPr>
            <a:cxnSpLocks/>
          </p:cNvCxnSpPr>
          <p:nvPr/>
        </p:nvCxnSpPr>
        <p:spPr>
          <a:xfrm>
            <a:off x="5230787" y="3990591"/>
            <a:ext cx="0" cy="1440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9400B7B4-E9A2-470D-9645-CA6F87870D13}"/>
              </a:ext>
            </a:extLst>
          </p:cNvPr>
          <p:cNvCxnSpPr>
            <a:cxnSpLocks/>
          </p:cNvCxnSpPr>
          <p:nvPr/>
        </p:nvCxnSpPr>
        <p:spPr>
          <a:xfrm>
            <a:off x="5140786" y="3900590"/>
            <a:ext cx="0" cy="1440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8E8E9A3B-7C77-4B15-81B9-5E88E11D8577}"/>
              </a:ext>
            </a:extLst>
          </p:cNvPr>
          <p:cNvCxnSpPr>
            <a:cxnSpLocks/>
          </p:cNvCxnSpPr>
          <p:nvPr/>
        </p:nvCxnSpPr>
        <p:spPr>
          <a:xfrm>
            <a:off x="2080752" y="5790605"/>
            <a:ext cx="26752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2A6FC7CE-B409-4B44-B700-B0C1C5B7BA74}"/>
              </a:ext>
            </a:extLst>
          </p:cNvPr>
          <p:cNvCxnSpPr>
            <a:cxnSpLocks/>
          </p:cNvCxnSpPr>
          <p:nvPr/>
        </p:nvCxnSpPr>
        <p:spPr>
          <a:xfrm>
            <a:off x="2080752" y="5880601"/>
            <a:ext cx="360004" cy="1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3639AF3B-95BC-4F53-8A1C-CAEF0EB6842E}"/>
              </a:ext>
            </a:extLst>
          </p:cNvPr>
          <p:cNvCxnSpPr>
            <a:cxnSpLocks/>
          </p:cNvCxnSpPr>
          <p:nvPr/>
        </p:nvCxnSpPr>
        <p:spPr>
          <a:xfrm flipV="1">
            <a:off x="2348273" y="4799047"/>
            <a:ext cx="0" cy="9915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5BC11CB0-9387-428E-8EB7-C5C77657C6A7}"/>
              </a:ext>
            </a:extLst>
          </p:cNvPr>
          <p:cNvCxnSpPr>
            <a:cxnSpLocks/>
          </p:cNvCxnSpPr>
          <p:nvPr/>
        </p:nvCxnSpPr>
        <p:spPr>
          <a:xfrm flipV="1">
            <a:off x="2440756" y="4889047"/>
            <a:ext cx="0" cy="99156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DA829554-18AF-4C44-8D58-809B73021928}"/>
              </a:ext>
            </a:extLst>
          </p:cNvPr>
          <p:cNvCxnSpPr>
            <a:cxnSpLocks/>
          </p:cNvCxnSpPr>
          <p:nvPr/>
        </p:nvCxnSpPr>
        <p:spPr>
          <a:xfrm flipH="1">
            <a:off x="2348273" y="4799047"/>
            <a:ext cx="378245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CB02DE9B-5FFE-443D-9D23-C31D63C1AD01}"/>
              </a:ext>
            </a:extLst>
          </p:cNvPr>
          <p:cNvCxnSpPr>
            <a:cxnSpLocks/>
          </p:cNvCxnSpPr>
          <p:nvPr/>
        </p:nvCxnSpPr>
        <p:spPr>
          <a:xfrm flipH="1">
            <a:off x="2440756" y="4890601"/>
            <a:ext cx="378245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8011D2BE-8BDE-4DB0-906F-CAA07DBCEAC8}"/>
              </a:ext>
            </a:extLst>
          </p:cNvPr>
          <p:cNvCxnSpPr>
            <a:cxnSpLocks/>
          </p:cNvCxnSpPr>
          <p:nvPr/>
        </p:nvCxnSpPr>
        <p:spPr>
          <a:xfrm flipH="1">
            <a:off x="6130797" y="4530597"/>
            <a:ext cx="270073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D56BBE36-C800-4E6B-8642-E0E653755AFB}"/>
              </a:ext>
            </a:extLst>
          </p:cNvPr>
          <p:cNvCxnSpPr>
            <a:cxnSpLocks/>
          </p:cNvCxnSpPr>
          <p:nvPr/>
        </p:nvCxnSpPr>
        <p:spPr>
          <a:xfrm flipH="1" flipV="1">
            <a:off x="6220798" y="4619046"/>
            <a:ext cx="180002" cy="7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F1E13276-3916-42AE-9C82-FA40AD92A6C7}"/>
              </a:ext>
            </a:extLst>
          </p:cNvPr>
          <p:cNvCxnSpPr>
            <a:cxnSpLocks/>
          </p:cNvCxnSpPr>
          <p:nvPr/>
        </p:nvCxnSpPr>
        <p:spPr>
          <a:xfrm flipV="1">
            <a:off x="6220750" y="4618666"/>
            <a:ext cx="0" cy="27038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D6C74942-E055-4E3F-9BBB-72FE2073BA99}"/>
              </a:ext>
            </a:extLst>
          </p:cNvPr>
          <p:cNvCxnSpPr>
            <a:cxnSpLocks/>
          </p:cNvCxnSpPr>
          <p:nvPr/>
        </p:nvCxnSpPr>
        <p:spPr>
          <a:xfrm flipV="1">
            <a:off x="6130726" y="4530598"/>
            <a:ext cx="72" cy="26844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1D075484-B91D-42FE-9004-C150D9638D36}"/>
              </a:ext>
            </a:extLst>
          </p:cNvPr>
          <p:cNvCxnSpPr>
            <a:cxnSpLocks/>
          </p:cNvCxnSpPr>
          <p:nvPr/>
        </p:nvCxnSpPr>
        <p:spPr>
          <a:xfrm>
            <a:off x="2082736" y="7140626"/>
            <a:ext cx="39580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A6027352-A468-4042-9E96-78E708AAE2B6}"/>
              </a:ext>
            </a:extLst>
          </p:cNvPr>
          <p:cNvCxnSpPr>
            <a:cxnSpLocks/>
          </p:cNvCxnSpPr>
          <p:nvPr/>
        </p:nvCxnSpPr>
        <p:spPr>
          <a:xfrm>
            <a:off x="6039682" y="5157497"/>
            <a:ext cx="1092" cy="1983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094AD1E8-6367-45F3-A226-D7D38F423FA8}"/>
              </a:ext>
            </a:extLst>
          </p:cNvPr>
          <p:cNvCxnSpPr>
            <a:cxnSpLocks/>
          </p:cNvCxnSpPr>
          <p:nvPr/>
        </p:nvCxnSpPr>
        <p:spPr>
          <a:xfrm>
            <a:off x="6039682" y="5160571"/>
            <a:ext cx="3611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B2BCD2B7-EBB1-446C-811A-532A31DC210A}"/>
              </a:ext>
            </a:extLst>
          </p:cNvPr>
          <p:cNvCxnSpPr>
            <a:cxnSpLocks/>
          </p:cNvCxnSpPr>
          <p:nvPr/>
        </p:nvCxnSpPr>
        <p:spPr>
          <a:xfrm flipH="1">
            <a:off x="2080754" y="7320629"/>
            <a:ext cx="72000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FC91B252-2FCB-4D13-A3B5-AD29A5985AD2}"/>
              </a:ext>
            </a:extLst>
          </p:cNvPr>
          <p:cNvCxnSpPr>
            <a:cxnSpLocks/>
          </p:cNvCxnSpPr>
          <p:nvPr/>
        </p:nvCxnSpPr>
        <p:spPr>
          <a:xfrm flipH="1">
            <a:off x="2080754" y="7230627"/>
            <a:ext cx="69300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矩形 203">
            <a:extLst>
              <a:ext uri="{FF2B5EF4-FFF2-40B4-BE49-F238E27FC236}">
                <a16:creationId xmlns:a16="http://schemas.microsoft.com/office/drawing/2014/main" id="{D80EFD9E-17B0-4E1C-B8D9-E4C296461189}"/>
              </a:ext>
            </a:extLst>
          </p:cNvPr>
          <p:cNvSpPr/>
          <p:nvPr/>
        </p:nvSpPr>
        <p:spPr>
          <a:xfrm>
            <a:off x="10270843" y="1344408"/>
            <a:ext cx="1440015" cy="1387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移动电源</a:t>
            </a:r>
            <a:endParaRPr lang="en-US" altLang="zh-CN" sz="1200" dirty="0"/>
          </a:p>
        </p:txBody>
      </p: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B6748C9-307E-4886-A29E-2ED6CF4CECFE}"/>
              </a:ext>
            </a:extLst>
          </p:cNvPr>
          <p:cNvCxnSpPr>
            <a:cxnSpLocks/>
            <a:stCxn id="23" idx="0"/>
            <a:endCxn id="204" idx="2"/>
          </p:cNvCxnSpPr>
          <p:nvPr/>
        </p:nvCxnSpPr>
        <p:spPr>
          <a:xfrm flipV="1">
            <a:off x="10989018" y="2732125"/>
            <a:ext cx="1833" cy="5446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C28F73A7-FAE5-4B0A-AE04-73C2D20A2721}"/>
              </a:ext>
            </a:extLst>
          </p:cNvPr>
          <p:cNvCxnSpPr>
            <a:cxnSpLocks/>
          </p:cNvCxnSpPr>
          <p:nvPr/>
        </p:nvCxnSpPr>
        <p:spPr>
          <a:xfrm flipV="1">
            <a:off x="7390811" y="5790605"/>
            <a:ext cx="0" cy="9900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EA4DDBCC-7C67-4B6C-9369-DC08B23F22F7}"/>
              </a:ext>
            </a:extLst>
          </p:cNvPr>
          <p:cNvCxnSpPr>
            <a:cxnSpLocks/>
          </p:cNvCxnSpPr>
          <p:nvPr/>
        </p:nvCxnSpPr>
        <p:spPr>
          <a:xfrm flipV="1">
            <a:off x="7210809" y="5790611"/>
            <a:ext cx="0" cy="10800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文本框 210">
            <a:extLst>
              <a:ext uri="{FF2B5EF4-FFF2-40B4-BE49-F238E27FC236}">
                <a16:creationId xmlns:a16="http://schemas.microsoft.com/office/drawing/2014/main" id="{7444BB6F-8D7C-447F-A68F-218319A4F619}"/>
              </a:ext>
            </a:extLst>
          </p:cNvPr>
          <p:cNvSpPr txBox="1"/>
          <p:nvPr/>
        </p:nvSpPr>
        <p:spPr>
          <a:xfrm>
            <a:off x="7837174" y="4327494"/>
            <a:ext cx="363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/>
              <a:t>RX</a:t>
            </a:r>
            <a:endParaRPr lang="zh-CN" altLang="en-US" sz="800" dirty="0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64E4AECF-D73C-4517-8FF3-940C7A09D318}"/>
              </a:ext>
            </a:extLst>
          </p:cNvPr>
          <p:cNvSpPr txBox="1"/>
          <p:nvPr/>
        </p:nvSpPr>
        <p:spPr>
          <a:xfrm>
            <a:off x="7750816" y="4510944"/>
            <a:ext cx="446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/>
              <a:t>TX</a:t>
            </a:r>
            <a:endParaRPr lang="zh-CN" altLang="en-US" sz="800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517470BE-DD35-41E0-883A-F00244C0FAA7}"/>
              </a:ext>
            </a:extLst>
          </p:cNvPr>
          <p:cNvSpPr txBox="1"/>
          <p:nvPr/>
        </p:nvSpPr>
        <p:spPr>
          <a:xfrm>
            <a:off x="10094506" y="4327494"/>
            <a:ext cx="446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TX</a:t>
            </a:r>
            <a:endParaRPr lang="zh-CN" altLang="en-US" sz="800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668E56B6-44B2-43AA-A7EC-8386B3EAC2B3}"/>
              </a:ext>
            </a:extLst>
          </p:cNvPr>
          <p:cNvSpPr txBox="1"/>
          <p:nvPr/>
        </p:nvSpPr>
        <p:spPr>
          <a:xfrm>
            <a:off x="10087153" y="4510944"/>
            <a:ext cx="633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RX</a:t>
            </a:r>
            <a:endParaRPr lang="zh-CN" altLang="en-US" sz="800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D85846E9-DB32-4B02-9102-74609507D51E}"/>
              </a:ext>
            </a:extLst>
          </p:cNvPr>
          <p:cNvSpPr txBox="1"/>
          <p:nvPr/>
        </p:nvSpPr>
        <p:spPr>
          <a:xfrm>
            <a:off x="10720848" y="3252863"/>
            <a:ext cx="540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Type-C</a:t>
            </a:r>
            <a:endParaRPr lang="zh-CN" altLang="en-US" sz="800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04664CA3-7772-40F0-9CFA-3AC08E4EE40D}"/>
              </a:ext>
            </a:extLst>
          </p:cNvPr>
          <p:cNvSpPr txBox="1"/>
          <p:nvPr/>
        </p:nvSpPr>
        <p:spPr>
          <a:xfrm>
            <a:off x="10719015" y="2520906"/>
            <a:ext cx="540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Type-C</a:t>
            </a:r>
            <a:endParaRPr lang="zh-CN" altLang="en-US" sz="800" dirty="0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1995AE33-16D6-47AE-87CC-CED3FF211334}"/>
              </a:ext>
            </a:extLst>
          </p:cNvPr>
          <p:cNvCxnSpPr>
            <a:cxnSpLocks/>
          </p:cNvCxnSpPr>
          <p:nvPr/>
        </p:nvCxnSpPr>
        <p:spPr>
          <a:xfrm>
            <a:off x="8197131" y="4440596"/>
            <a:ext cx="1893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5A79691-7231-4500-AA7D-89DDD70E569D}"/>
              </a:ext>
            </a:extLst>
          </p:cNvPr>
          <p:cNvCxnSpPr>
            <a:cxnSpLocks/>
            <a:endCxn id="242" idx="1"/>
          </p:cNvCxnSpPr>
          <p:nvPr/>
        </p:nvCxnSpPr>
        <p:spPr>
          <a:xfrm flipV="1">
            <a:off x="8200820" y="4618666"/>
            <a:ext cx="1886333" cy="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77E4FA6C-898E-444E-9D1C-68E043CD82F3}"/>
              </a:ext>
            </a:extLst>
          </p:cNvPr>
          <p:cNvSpPr/>
          <p:nvPr/>
        </p:nvSpPr>
        <p:spPr>
          <a:xfrm>
            <a:off x="10094506" y="6240616"/>
            <a:ext cx="1170013" cy="810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加速度传感器</a:t>
            </a:r>
            <a:endParaRPr lang="en-US" altLang="zh-CN" sz="1200" dirty="0"/>
          </a:p>
          <a:p>
            <a:pPr algn="ctr"/>
            <a:r>
              <a:rPr lang="en-US" altLang="zh-CN" sz="1200" dirty="0"/>
              <a:t>JY901s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30C75B1C-FF68-49DA-95C0-D9C80B7B142E}"/>
              </a:ext>
            </a:extLst>
          </p:cNvPr>
          <p:cNvSpPr/>
          <p:nvPr/>
        </p:nvSpPr>
        <p:spPr>
          <a:xfrm>
            <a:off x="8558755" y="1830570"/>
            <a:ext cx="1170013" cy="810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超声传感器</a:t>
            </a:r>
            <a:endParaRPr lang="en-US" altLang="zh-CN" sz="1200" dirty="0"/>
          </a:p>
          <a:p>
            <a:pPr algn="ctr"/>
            <a:r>
              <a:rPr lang="en-US" altLang="zh-CN" sz="1200" dirty="0"/>
              <a:t>HC-SR04</a:t>
            </a:r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CFA31B67-3D55-494F-B676-5A658471EAB1}"/>
              </a:ext>
            </a:extLst>
          </p:cNvPr>
          <p:cNvCxnSpPr>
            <a:cxnSpLocks/>
          </p:cNvCxnSpPr>
          <p:nvPr/>
        </p:nvCxnSpPr>
        <p:spPr>
          <a:xfrm>
            <a:off x="9820838" y="6600620"/>
            <a:ext cx="2700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F9F83033-34B8-4AA8-9618-021CD77FB0AA}"/>
              </a:ext>
            </a:extLst>
          </p:cNvPr>
          <p:cNvCxnSpPr>
            <a:cxnSpLocks/>
          </p:cNvCxnSpPr>
          <p:nvPr/>
        </p:nvCxnSpPr>
        <p:spPr>
          <a:xfrm>
            <a:off x="9820838" y="4802546"/>
            <a:ext cx="2700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2D22A4E0-E2C3-4E9E-BC44-F4155CEF6964}"/>
              </a:ext>
            </a:extLst>
          </p:cNvPr>
          <p:cNvCxnSpPr>
            <a:cxnSpLocks/>
          </p:cNvCxnSpPr>
          <p:nvPr/>
        </p:nvCxnSpPr>
        <p:spPr>
          <a:xfrm>
            <a:off x="9820838" y="4800600"/>
            <a:ext cx="0" cy="1800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3ADC27D6-6000-4120-95F3-E427DA05AD15}"/>
              </a:ext>
            </a:extLst>
          </p:cNvPr>
          <p:cNvCxnSpPr>
            <a:cxnSpLocks/>
          </p:cNvCxnSpPr>
          <p:nvPr/>
        </p:nvCxnSpPr>
        <p:spPr>
          <a:xfrm>
            <a:off x="9820838" y="4800600"/>
            <a:ext cx="0" cy="17913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99988486-EFA3-4F18-AE9F-03FC6CE7900E}"/>
              </a:ext>
            </a:extLst>
          </p:cNvPr>
          <p:cNvCxnSpPr>
            <a:cxnSpLocks/>
          </p:cNvCxnSpPr>
          <p:nvPr/>
        </p:nvCxnSpPr>
        <p:spPr>
          <a:xfrm>
            <a:off x="9910839" y="4890993"/>
            <a:ext cx="183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1629AA9E-31C1-4DFB-BE32-0259B2C660CE}"/>
              </a:ext>
            </a:extLst>
          </p:cNvPr>
          <p:cNvCxnSpPr>
            <a:cxnSpLocks/>
          </p:cNvCxnSpPr>
          <p:nvPr/>
        </p:nvCxnSpPr>
        <p:spPr>
          <a:xfrm>
            <a:off x="9910839" y="6690621"/>
            <a:ext cx="180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1166E97A-55DE-494C-A218-FF13984A9D4E}"/>
              </a:ext>
            </a:extLst>
          </p:cNvPr>
          <p:cNvCxnSpPr>
            <a:cxnSpLocks/>
          </p:cNvCxnSpPr>
          <p:nvPr/>
        </p:nvCxnSpPr>
        <p:spPr>
          <a:xfrm>
            <a:off x="9910839" y="4889047"/>
            <a:ext cx="0" cy="1801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B947315D-B2EB-424A-9880-8E4A5E161CA0}"/>
              </a:ext>
            </a:extLst>
          </p:cNvPr>
          <p:cNvCxnSpPr>
            <a:cxnSpLocks/>
          </p:cNvCxnSpPr>
          <p:nvPr/>
        </p:nvCxnSpPr>
        <p:spPr>
          <a:xfrm>
            <a:off x="9010829" y="6510619"/>
            <a:ext cx="10800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B7CB3E0E-7487-46D2-A5F8-D7965AAB6295}"/>
              </a:ext>
            </a:extLst>
          </p:cNvPr>
          <p:cNvCxnSpPr>
            <a:cxnSpLocks/>
          </p:cNvCxnSpPr>
          <p:nvPr/>
        </p:nvCxnSpPr>
        <p:spPr>
          <a:xfrm flipH="1">
            <a:off x="9280597" y="6780611"/>
            <a:ext cx="810245" cy="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D9B30CBA-C2CF-42E1-A212-5249A424A9E3}"/>
              </a:ext>
            </a:extLst>
          </p:cNvPr>
          <p:cNvCxnSpPr>
            <a:cxnSpLocks/>
          </p:cNvCxnSpPr>
          <p:nvPr/>
        </p:nvCxnSpPr>
        <p:spPr>
          <a:xfrm flipV="1">
            <a:off x="9010594" y="2640578"/>
            <a:ext cx="0" cy="45900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0BAD419B-4C0E-45B1-B68C-0630532FC7D4}"/>
              </a:ext>
            </a:extLst>
          </p:cNvPr>
          <p:cNvCxnSpPr>
            <a:cxnSpLocks/>
          </p:cNvCxnSpPr>
          <p:nvPr/>
        </p:nvCxnSpPr>
        <p:spPr>
          <a:xfrm flipH="1" flipV="1">
            <a:off x="9280597" y="2640578"/>
            <a:ext cx="1" cy="4680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5C0493AE-43FE-418E-85EC-2723B754F244}"/>
              </a:ext>
            </a:extLst>
          </p:cNvPr>
          <p:cNvCxnSpPr>
            <a:cxnSpLocks/>
          </p:cNvCxnSpPr>
          <p:nvPr/>
        </p:nvCxnSpPr>
        <p:spPr>
          <a:xfrm>
            <a:off x="9100595" y="2640578"/>
            <a:ext cx="0" cy="1619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919F2785-8B24-4516-B097-B845E1586A87}"/>
              </a:ext>
            </a:extLst>
          </p:cNvPr>
          <p:cNvCxnSpPr>
            <a:cxnSpLocks/>
          </p:cNvCxnSpPr>
          <p:nvPr/>
        </p:nvCxnSpPr>
        <p:spPr>
          <a:xfrm>
            <a:off x="9190596" y="2640578"/>
            <a:ext cx="0" cy="1529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0530B027-EC03-4F2B-858E-D5981E359818}"/>
              </a:ext>
            </a:extLst>
          </p:cNvPr>
          <p:cNvCxnSpPr>
            <a:cxnSpLocks/>
          </p:cNvCxnSpPr>
          <p:nvPr/>
        </p:nvCxnSpPr>
        <p:spPr>
          <a:xfrm>
            <a:off x="9190596" y="4169793"/>
            <a:ext cx="900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3736B878-E3CC-4367-8C07-61258527E0F3}"/>
              </a:ext>
            </a:extLst>
          </p:cNvPr>
          <p:cNvCxnSpPr>
            <a:cxnSpLocks/>
          </p:cNvCxnSpPr>
          <p:nvPr/>
        </p:nvCxnSpPr>
        <p:spPr>
          <a:xfrm>
            <a:off x="9100595" y="4260594"/>
            <a:ext cx="9865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BA235B4-450D-4490-AC56-ECD6F1D1E90C}"/>
              </a:ext>
            </a:extLst>
          </p:cNvPr>
          <p:cNvSpPr txBox="1"/>
          <p:nvPr/>
        </p:nvSpPr>
        <p:spPr>
          <a:xfrm rot="16200000">
            <a:off x="6264683" y="7572126"/>
            <a:ext cx="450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>
                <a:solidFill>
                  <a:srgbClr val="FF0000"/>
                </a:solidFill>
              </a:rPr>
              <a:t>3V3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2D3971B5-D504-40F1-ADB4-5D63B6C263C8}"/>
              </a:ext>
            </a:extLst>
          </p:cNvPr>
          <p:cNvSpPr txBox="1"/>
          <p:nvPr/>
        </p:nvSpPr>
        <p:spPr>
          <a:xfrm rot="16200000">
            <a:off x="6067812" y="7586705"/>
            <a:ext cx="481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>
                <a:solidFill>
                  <a:srgbClr val="FF0000"/>
                </a:solidFill>
              </a:rPr>
              <a:t>GND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17EFAF5-914A-4C63-8A32-EB0754DB5BF4}"/>
              </a:ext>
            </a:extLst>
          </p:cNvPr>
          <p:cNvSpPr txBox="1"/>
          <p:nvPr/>
        </p:nvSpPr>
        <p:spPr>
          <a:xfrm rot="16200000">
            <a:off x="5437805" y="7586821"/>
            <a:ext cx="481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>
                <a:solidFill>
                  <a:srgbClr val="FF0000"/>
                </a:solidFill>
              </a:rPr>
              <a:t>GND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1B892E13-75E0-4093-B086-EA01E1301D9E}"/>
              </a:ext>
            </a:extLst>
          </p:cNvPr>
          <p:cNvSpPr txBox="1"/>
          <p:nvPr/>
        </p:nvSpPr>
        <p:spPr>
          <a:xfrm rot="16200000">
            <a:off x="5632287" y="7572126"/>
            <a:ext cx="450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>
                <a:solidFill>
                  <a:srgbClr val="FF0000"/>
                </a:solidFill>
              </a:rPr>
              <a:t>5V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73C4828-9AF1-4334-81E1-A1B08E5A8A2F}"/>
              </a:ext>
            </a:extLst>
          </p:cNvPr>
          <p:cNvSpPr txBox="1"/>
          <p:nvPr/>
        </p:nvSpPr>
        <p:spPr>
          <a:xfrm rot="16200000">
            <a:off x="5710150" y="8754373"/>
            <a:ext cx="481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rgbClr val="FF0000"/>
                </a:solidFill>
              </a:rPr>
              <a:t>－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4CE6F36-1E8C-42BE-8512-ECF99BE6152A}"/>
              </a:ext>
            </a:extLst>
          </p:cNvPr>
          <p:cNvSpPr txBox="1"/>
          <p:nvPr/>
        </p:nvSpPr>
        <p:spPr>
          <a:xfrm rot="16200000">
            <a:off x="5890127" y="8754373"/>
            <a:ext cx="481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rgbClr val="FF0000"/>
                </a:solidFill>
              </a:rPr>
              <a:t>＋</a:t>
            </a:r>
          </a:p>
        </p:txBody>
      </p:sp>
    </p:spTree>
    <p:extLst>
      <p:ext uri="{BB962C8B-B14F-4D97-AF65-F5344CB8AC3E}">
        <p14:creationId xmlns:p14="http://schemas.microsoft.com/office/powerpoint/2010/main" val="1648825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48</Words>
  <Application>Microsoft Office PowerPoint</Application>
  <PresentationFormat>A3 纸张(297x420 毫米)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谯楚</dc:creator>
  <cp:lastModifiedBy>veritas arch </cp:lastModifiedBy>
  <cp:revision>60</cp:revision>
  <dcterms:created xsi:type="dcterms:W3CDTF">2024-08-13T03:58:19Z</dcterms:created>
  <dcterms:modified xsi:type="dcterms:W3CDTF">2024-08-13T09:02:37Z</dcterms:modified>
</cp:coreProperties>
</file>