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1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14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9F1A3-1829-4462-A3B6-46FBDF6CABA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81CCF-252E-4C40-99E7-B4A6C440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all began from</a:t>
            </a:r>
            <a:r>
              <a:rPr lang="en-US" baseline="0" dirty="0" smtClean="0"/>
              <a:t> summer 1966 at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as a summer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81CCF-252E-4C40-99E7-B4A6C440BB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Recognition-of objects barcode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Qr</a:t>
            </a:r>
            <a:r>
              <a:rPr lang="en-US" baseline="0" dirty="0" smtClean="0"/>
              <a:t> code</a:t>
            </a:r>
          </a:p>
          <a:p>
            <a:r>
              <a:rPr lang="en-US" baseline="0" dirty="0" smtClean="0"/>
              <a:t>Reconstruction-3d mapping of data in depth sensing </a:t>
            </a:r>
          </a:p>
          <a:p>
            <a:r>
              <a:rPr lang="en-US" baseline="0" dirty="0" smtClean="0"/>
              <a:t>Registration-tracking of car</a:t>
            </a:r>
          </a:p>
          <a:p>
            <a:r>
              <a:rPr lang="en-US" baseline="0" dirty="0" err="1" smtClean="0"/>
              <a:t>Reorganisation</a:t>
            </a:r>
            <a:r>
              <a:rPr lang="en-US" baseline="0" dirty="0" smtClean="0"/>
              <a:t>-self learning unsupervised data </a:t>
            </a:r>
            <a:r>
              <a:rPr lang="en-US" baseline="0" dirty="0" err="1" smtClean="0"/>
              <a:t>organise</a:t>
            </a:r>
            <a:r>
              <a:rPr lang="en-US" baseline="0" dirty="0" smtClean="0"/>
              <a:t> it to make sense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81CCF-252E-4C40-99E7-B4A6C440BB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AE6FD7-3843-4495-8A92-37AB90F16C6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E2BAD9-5951-4678-A6AA-9C38176EA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AE6FD7-3843-4495-8A92-37AB90F16C6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2BAD9-5951-4678-A6AA-9C38176EA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AE6FD7-3843-4495-8A92-37AB90F16C6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2BAD9-5951-4678-A6AA-9C38176EA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AE6FD7-3843-4495-8A92-37AB90F16C6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2BAD9-5951-4678-A6AA-9C38176EAE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AE6FD7-3843-4495-8A92-37AB90F16C6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2BAD9-5951-4678-A6AA-9C38176EAE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AE6FD7-3843-4495-8A92-37AB90F16C6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2BAD9-5951-4678-A6AA-9C38176EAE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AE6FD7-3843-4495-8A92-37AB90F16C6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2BAD9-5951-4678-A6AA-9C38176EAE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AE6FD7-3843-4495-8A92-37AB90F16C6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2BAD9-5951-4678-A6AA-9C38176EAE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AE6FD7-3843-4495-8A92-37AB90F16C6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2BAD9-5951-4678-A6AA-9C38176EA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AE6FD7-3843-4495-8A92-37AB90F16C6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2BAD9-5951-4678-A6AA-9C38176EAE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AE6FD7-3843-4495-8A92-37AB90F16C6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E2BAD9-5951-4678-A6AA-9C38176EAE9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AE6FD7-3843-4495-8A92-37AB90F16C6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E2BAD9-5951-4678-A6AA-9C38176EAE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333999"/>
            <a:ext cx="6400800" cy="14871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Akshat Srivastava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 Tandon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044283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Vehicle Entry System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Level-0: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4" name="Picture 3" descr="df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933440" cy="2783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8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DFD-Level 1</a:t>
            </a:r>
            <a:endParaRPr lang="en-US" dirty="0"/>
          </a:p>
        </p:txBody>
      </p:sp>
      <p:pic>
        <p:nvPicPr>
          <p:cNvPr id="4" name="Content Placeholder 3" descr="E:\Capture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6924" y="1701006"/>
            <a:ext cx="5857875" cy="454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28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 descr="er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0" y="2191327"/>
            <a:ext cx="7334710" cy="3828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5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F:\Captur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05484"/>
            <a:ext cx="6553199" cy="439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95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Cases</a:t>
            </a:r>
            <a:endParaRPr lang="en-US" dirty="0"/>
          </a:p>
        </p:txBody>
      </p:sp>
      <p:pic>
        <p:nvPicPr>
          <p:cNvPr id="1026" name="Picture 2" descr="C:\Users\HP\Desktop\tcas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209368"/>
            <a:ext cx="6372225" cy="42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5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testca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7238"/>
            <a:ext cx="7615946" cy="47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6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Our project is based on computer vision using python.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have tried to make an application to track the movement of vehicles around the  campus.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have used QR code for this purpose.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11125" algn="l"/>
              </a:tabLst>
            </a:pPr>
            <a:r>
              <a:rPr lang="en-US" dirty="0" smtClean="0"/>
              <a:t>Introduction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It gives sense of vision to computer.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enables a computer to acquire information from the digital images.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Computer can process the data from the image and simultaneously respond to it.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Recognition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Reconstruction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Registration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Reorganization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Re’s</a:t>
            </a:r>
            <a:r>
              <a:rPr lang="en-US" dirty="0" smtClean="0"/>
              <a:t> of 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It stands for  open source computer vision library.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Developed by intel.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Real life application QR code scanner, barcode scanner, image processing.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Its various field of application involves human-machine interaction ,object identification etc.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It stands for Quick Responsive Code.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a </a:t>
            </a:r>
            <a:r>
              <a:rPr lang="en-US" dirty="0"/>
              <a:t>machine-readable optical label that contains information about the item to which it is </a:t>
            </a:r>
            <a:r>
              <a:rPr lang="en-US" dirty="0" smtClean="0"/>
              <a:t>attached.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109728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CODE</a:t>
            </a:r>
            <a:endParaRPr lang="en-US" dirty="0"/>
          </a:p>
        </p:txBody>
      </p:sp>
      <p:pic>
        <p:nvPicPr>
          <p:cNvPr id="1030" name="Picture 6" descr="https://upload.wikimedia.org/wikipedia/commons/thumb/d/d0/QR_code_for_mobile_English_Wikipedia.svg/220px-QR_code_for_mobile_English_Wikipedi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52800"/>
            <a:ext cx="28194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QR code consists of black squares arranged in a square grid on a white </a:t>
            </a:r>
            <a:r>
              <a:rPr lang="en-US" dirty="0" smtClean="0"/>
              <a:t>background.</a:t>
            </a:r>
          </a:p>
          <a:p>
            <a:r>
              <a:rPr lang="en-US" dirty="0" smtClean="0"/>
              <a:t>Which </a:t>
            </a:r>
            <a:r>
              <a:rPr lang="en-US" dirty="0"/>
              <a:t>can be read by an imaging device such as a camera, and processed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required data is then extracted from patterns that are present in both horizontal and vertical components of the image.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Functioning of QR	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Project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Capture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5632"/>
            <a:ext cx="8229600" cy="3796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4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</TotalTime>
  <Words>222</Words>
  <Application>Microsoft Office PowerPoint</Application>
  <PresentationFormat>On-screen Show (4:3)</PresentationFormat>
  <Paragraphs>46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Mini Project-I</vt:lpstr>
      <vt:lpstr>Introduction  </vt:lpstr>
      <vt:lpstr>Computer Vision </vt:lpstr>
      <vt:lpstr>4 Re’s of Computer Vision</vt:lpstr>
      <vt:lpstr>openCV</vt:lpstr>
      <vt:lpstr>QR CODE</vt:lpstr>
      <vt:lpstr>Functioning of QR  code</vt:lpstr>
      <vt:lpstr>Project Diagrams</vt:lpstr>
      <vt:lpstr>Class Diagram</vt:lpstr>
      <vt:lpstr>Data Flow Diagram</vt:lpstr>
      <vt:lpstr>DFD-Level 1</vt:lpstr>
      <vt:lpstr>ER Diagram</vt:lpstr>
      <vt:lpstr>Sequence Diagram</vt:lpstr>
      <vt:lpstr>Test Cases</vt:lpstr>
      <vt:lpstr>PowerPoint Presentation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</dc:title>
  <dc:creator>HP</dc:creator>
  <cp:lastModifiedBy>HP</cp:lastModifiedBy>
  <cp:revision>12</cp:revision>
  <dcterms:created xsi:type="dcterms:W3CDTF">2017-12-14T17:44:19Z</dcterms:created>
  <dcterms:modified xsi:type="dcterms:W3CDTF">2018-07-02T17:29:24Z</dcterms:modified>
</cp:coreProperties>
</file>