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6"/>
    <p:restoredTop sz="94650"/>
  </p:normalViewPr>
  <p:slideViewPr>
    <p:cSldViewPr snapToGrid="0">
      <p:cViewPr varScale="1">
        <p:scale>
          <a:sx n="75" d="100"/>
          <a:sy n="75" d="100"/>
        </p:scale>
        <p:origin x="18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49088-8D3E-2154-DA79-28657D84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1D707B-098F-82AF-D0C6-668D15E11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67DB3-D1D5-5E3A-673F-C1DDB18F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728C-67C7-4D1C-B518-C053CCE0193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2E90B-19F2-A490-623E-B0CD71C1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6B763-BFBA-AF27-1ABB-56621F1E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39-492B-4466-85CA-647FEAEE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1F90F-D6A9-C7FC-2AAB-31F81C77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EB1B5A-9DB4-2EB9-7669-1AF39435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80B17-089A-FB6F-99A2-EB704BAD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728C-67C7-4D1C-B518-C053CCE0193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DDC62-0171-F42E-F7AD-31B4252E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01C32-4793-6D0A-F446-27751E66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39-492B-4466-85CA-647FEAEE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4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91C85-35FB-51A0-1B24-BCDA6B4DC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4059D1-8DAD-FD0F-F929-698AC629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39A78-CDE9-C216-F4C1-BDBD6445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728C-67C7-4D1C-B518-C053CCE0193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44B0A-C7A4-E896-5F27-5DBA7B9A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751AB-2113-8643-30B8-578D2FF4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39-492B-4466-85CA-647FEAEE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1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FF1C0-67B8-7A5E-FFB2-B2D11238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9EEEE-4219-DD27-25AA-403B4BA6F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88F77-6765-6860-9FA2-6EF2BA05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728C-67C7-4D1C-B518-C053CCE0193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C67FD-71B5-FC4A-49BA-5DBC1325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7E5E-86BD-BE34-C4D1-3F8FA1F4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39-492B-4466-85CA-647FEAEE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3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2AAE9-8793-F33B-AA6C-829E3EE1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0318C-D3F2-56A9-F8B1-7200C8CB8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38190-32F0-FABC-4BCD-3C35253F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728C-67C7-4D1C-B518-C053CCE0193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84401-C9E5-F495-4175-F207BE99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A9860-C81D-EFD6-D457-B51865E9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39-492B-4466-85CA-647FEAEE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8FAC3-3173-8317-D893-A1E9B248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B2EB0-03F0-8799-64D1-C04D753A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92BCD-D586-A680-4875-2F44D6526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D1D7E-9152-F2C8-7D2E-07B71001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728C-67C7-4D1C-B518-C053CCE0193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17DE1-A8CC-77FA-2605-4EF681A9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9D9A6-DF1F-DBAB-82E1-33CC5FC3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39-492B-4466-85CA-647FEAEE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2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7DC58-2E3C-3E6B-4675-C2DAA1D7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7E7A6-AB39-5FE7-21AD-CE4DBEBE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C7803-50BB-899E-11CC-F5312F3E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937E22-3D2F-638D-5CC2-7D2C2ACEE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CF3FFB-C81C-B0D5-C229-1F60FD5C4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20DA44-39FD-9A47-787F-25B45882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728C-67C7-4D1C-B518-C053CCE0193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D3576E-1FC0-0D1A-4DDD-ED2661AC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B6BE44-2DA3-CF53-A102-F0A1D343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39-492B-4466-85CA-647FEAEE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3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55FA3-52B5-A443-B105-C866A18E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824208-C747-FD99-58C7-FBC2F377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728C-67C7-4D1C-B518-C053CCE0193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518E25-42B2-696E-3320-709AE1F2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A3B0BA-3889-EEF9-F23A-AA561774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39-492B-4466-85CA-647FEAEE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8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DE4369-BF5C-9444-A818-DE4878ED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728C-67C7-4D1C-B518-C053CCE0193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A71773-18E8-CD9D-40AB-0C3B1BA3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F0F8E9-A881-E5B5-352A-CA8D054C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39-492B-4466-85CA-647FEAEE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393D7-B349-9C1E-6956-700F0CE3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23715-068D-0CE4-4814-C50E6255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3E786F-69E6-5BD2-B324-2EE413A3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066FD-1482-2D20-0F11-56E8E7B1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728C-67C7-4D1C-B518-C053CCE0193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9F847-E20D-BE7E-286A-3D6B5CEC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46E1D-D9B7-C2DC-6994-2C98FB69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39-492B-4466-85CA-647FEAEE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6518B-2F2F-4892-87E9-DDB29B1A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6D42E-ADC4-E57B-FBBE-444244E1F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99602-B98D-DC68-2876-3F568A818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5142C3-971D-D992-3B3A-8CD076C8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728C-67C7-4D1C-B518-C053CCE0193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1B45B-8CDE-8338-6F95-A7B9C0E8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69688-2F84-7C2A-CA08-615D3490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0539-492B-4466-85CA-647FEAEE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08E672-5AD9-2044-3E2C-BE50A6A9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832B0-D85A-6D1E-35DD-9AFBEBBA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98E61-C993-039C-B324-0FC87B315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6728C-67C7-4D1C-B518-C053CCE0193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052E8-B624-53AA-C668-12A080387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3973D-C779-9899-F254-ADE03CA66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80539-492B-4466-85CA-647FEAEE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F9F9B5-3775-5F08-5E73-D1B36B0D5A3F}"/>
              </a:ext>
            </a:extLst>
          </p:cNvPr>
          <p:cNvSpPr/>
          <p:nvPr/>
        </p:nvSpPr>
        <p:spPr>
          <a:xfrm>
            <a:off x="4256689" y="2605252"/>
            <a:ext cx="3444765" cy="16474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04_Sentiment-Analysis.py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2405B4-4BF4-D567-195D-317FC746C5FC}"/>
              </a:ext>
            </a:extLst>
          </p:cNvPr>
          <p:cNvSpPr/>
          <p:nvPr/>
        </p:nvSpPr>
        <p:spPr>
          <a:xfrm>
            <a:off x="692382" y="3042088"/>
            <a:ext cx="2546131" cy="773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Lenovo.csv</a:t>
            </a:r>
            <a:endParaRPr lang="zh-CN" altLang="en-US" sz="1400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3198A64F-FA4A-2898-E0F1-A93847A83E6A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238513" y="3429000"/>
            <a:ext cx="101817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E75F19A-AAF1-D85F-B99B-2DDB1733403C}"/>
              </a:ext>
            </a:extLst>
          </p:cNvPr>
          <p:cNvSpPr/>
          <p:nvPr/>
        </p:nvSpPr>
        <p:spPr>
          <a:xfrm>
            <a:off x="9343258" y="2218340"/>
            <a:ext cx="2546131" cy="773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news_score.csv</a:t>
            </a:r>
            <a:endParaRPr lang="zh-CN" altLang="en-US" sz="1400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17DD37E-1F0D-8E44-B1DA-0496DA33AFA0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7701454" y="2605252"/>
            <a:ext cx="1641804" cy="8237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34E3963-DF6D-8CA9-7F50-BCC59B52A2D6}"/>
              </a:ext>
            </a:extLst>
          </p:cNvPr>
          <p:cNvSpPr txBox="1"/>
          <p:nvPr/>
        </p:nvSpPr>
        <p:spPr>
          <a:xfrm>
            <a:off x="692382" y="597847"/>
            <a:ext cx="3785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用户可以选择性输入：</a:t>
            </a:r>
            <a:br>
              <a:rPr lang="en-US" altLang="zh-CN" dirty="0"/>
            </a:br>
            <a:r>
              <a:rPr lang="en-US" altLang="zh-CN" dirty="0"/>
              <a:t>SAMPLE: data/</a:t>
            </a:r>
            <a:r>
              <a:rPr lang="en-US" altLang="zh-CN" dirty="0" err="1"/>
              <a:t>news_scrape</a:t>
            </a:r>
            <a:r>
              <a:rPr lang="en-US" altLang="zh-CN" dirty="0"/>
              <a:t>/</a:t>
            </a:r>
            <a:r>
              <a:rPr lang="en-US" altLang="zh-CN" dirty="0" err="1"/>
              <a:t>Lenovo</a:t>
            </a:r>
            <a:r>
              <a:rPr lang="en-US" altLang="zh-CN" sz="1800" dirty="0" err="1"/>
              <a:t>.</a:t>
            </a:r>
            <a:r>
              <a:rPr lang="en-US" altLang="zh-CN" dirty="0" err="1"/>
              <a:t>csv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12" name="矩形: 圆角 15">
            <a:extLst>
              <a:ext uri="{FF2B5EF4-FFF2-40B4-BE49-F238E27FC236}">
                <a16:creationId xmlns:a16="http://schemas.microsoft.com/office/drawing/2014/main" id="{CBEA1C68-9837-364B-F0DF-41FCBA4FC0F8}"/>
              </a:ext>
            </a:extLst>
          </p:cNvPr>
          <p:cNvSpPr/>
          <p:nvPr/>
        </p:nvSpPr>
        <p:spPr>
          <a:xfrm>
            <a:off x="7230095" y="1501421"/>
            <a:ext cx="1774497" cy="923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写入：</a:t>
            </a:r>
            <a:r>
              <a:rPr lang="en-US" altLang="zh-CN" sz="1400" dirty="0"/>
              <a:t>Company: Lenovo </a:t>
            </a:r>
          </a:p>
          <a:p>
            <a:pPr algn="ctr"/>
            <a:r>
              <a:rPr lang="en-US" altLang="zh-CN" sz="1400" dirty="0"/>
              <a:t>Sentiment_Score:0.840 </a:t>
            </a:r>
            <a:endParaRPr lang="zh-CN" altLang="en-US" sz="1400" dirty="0"/>
          </a:p>
        </p:txBody>
      </p:sp>
      <p:cxnSp>
        <p:nvCxnSpPr>
          <p:cNvPr id="24" name="连接符: 肘形 18">
            <a:extLst>
              <a:ext uri="{FF2B5EF4-FFF2-40B4-BE49-F238E27FC236}">
                <a16:creationId xmlns:a16="http://schemas.microsoft.com/office/drawing/2014/main" id="{9DC26FC7-2C3B-240A-544C-4E0305A2D4C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701454" y="3429000"/>
            <a:ext cx="1612827" cy="8864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: 圆角 15">
            <a:extLst>
              <a:ext uri="{FF2B5EF4-FFF2-40B4-BE49-F238E27FC236}">
                <a16:creationId xmlns:a16="http://schemas.microsoft.com/office/drawing/2014/main" id="{D885F88C-67B0-0419-6D73-B0586A8B03CD}"/>
              </a:ext>
            </a:extLst>
          </p:cNvPr>
          <p:cNvSpPr/>
          <p:nvPr/>
        </p:nvSpPr>
        <p:spPr>
          <a:xfrm>
            <a:off x="9343258" y="3928534"/>
            <a:ext cx="2546131" cy="773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Lenovo_sentiment_distribution.jpg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5853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Chenhao</dc:creator>
  <cp:lastModifiedBy>Dai Yifan</cp:lastModifiedBy>
  <cp:revision>4</cp:revision>
  <dcterms:created xsi:type="dcterms:W3CDTF">2024-11-04T13:32:18Z</dcterms:created>
  <dcterms:modified xsi:type="dcterms:W3CDTF">2024-11-04T16:39:24Z</dcterms:modified>
</cp:coreProperties>
</file>