
<file path=[Content_Types].xml><?xml version="1.0" encoding="utf-8"?>
<Types xmlns="http://schemas.openxmlformats.org/package/2006/content-types">
  <Default Extension="rels" ContentType="application/vnd.openxmlformats-package.relationships+xml"/>
  <Default Extension="xml" ContentType="application/xml"/>
  <Default Extension="mp3" ContentType="audio/mpeg"/>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removePersonalInfoOnSave="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Lst>
  <p:sldSz type="screen16x9" cy="5143500" cx="9144000"/>
  <p:notesSz cx="6858000" cy="9144000"/>
  <p:defaultTextStyle>
    <a:defPPr>
      <a:defRPr lang="zh-CN"/>
    </a:defPPr>
    <a:lvl1pPr algn="l" fontAlgn="base"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algn="l" fontAlgn="base" indent="-129540" marL="45466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algn="l" fontAlgn="base" indent="-261620" marL="91186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algn="l" fontAlgn="base" indent="-393700" marL="136906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algn="l" fontAlgn="base" indent="-525780" marL="182626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algn="l" defTabSz="650240" eaLnBrk="1" hangingPunct="1" latinLnBrk="0" marL="1625600" rtl="0">
      <a:defRPr kern="1200">
        <a:solidFill>
          <a:schemeClr val="tx1"/>
        </a:solidFill>
        <a:latin typeface="Calibri" panose="020F0502020204030204" pitchFamily="34" charset="0"/>
        <a:ea typeface="宋体" panose="02010600030101010101" pitchFamily="2" charset="-122"/>
        <a:cs typeface="+mn-cs"/>
      </a:defRPr>
    </a:lvl6pPr>
    <a:lvl7pPr algn="l" defTabSz="650240" eaLnBrk="1" hangingPunct="1" latinLnBrk="0" marL="1950720" rtl="0">
      <a:defRPr kern="1200">
        <a:solidFill>
          <a:schemeClr val="tx1"/>
        </a:solidFill>
        <a:latin typeface="Calibri" panose="020F0502020204030204" pitchFamily="34" charset="0"/>
        <a:ea typeface="宋体" panose="02010600030101010101" pitchFamily="2" charset="-122"/>
        <a:cs typeface="+mn-cs"/>
      </a:defRPr>
    </a:lvl7pPr>
    <a:lvl8pPr algn="l" defTabSz="650240" eaLnBrk="1" hangingPunct="1" latinLnBrk="0" marL="2275840" rtl="0">
      <a:defRPr kern="1200">
        <a:solidFill>
          <a:schemeClr val="tx1"/>
        </a:solidFill>
        <a:latin typeface="Calibri" panose="020F0502020204030204" pitchFamily="34" charset="0"/>
        <a:ea typeface="宋体" panose="02010600030101010101" pitchFamily="2" charset="-122"/>
        <a:cs typeface="+mn-cs"/>
      </a:defRPr>
    </a:lvl8pPr>
    <a:lvl9pPr algn="l" defTabSz="650240" eaLnBrk="1" hangingPunct="1" latinLnBrk="0" marL="2600960" rtl="0">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8C7D4"/>
    <a:srgbClr val="E6E6E6"/>
    <a:srgbClr val="592706"/>
    <a:srgbClr val="6B1686"/>
    <a:srgbClr val="00B369"/>
    <a:srgbClr val="1A8CE1"/>
    <a:srgbClr val="FFFFFF"/>
    <a:srgbClr val="A78357"/>
    <a:srgbClr val="F94D4D"/>
    <a:srgbClr val="FEFEFE"/>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361" autoAdjust="0"/>
    <p:restoredTop sz="95244" autoAdjust="0"/>
  </p:normalViewPr>
  <p:slideViewPr>
    <p:cSldViewPr>
      <p:cViewPr varScale="1">
        <p:scale>
          <a:sx n="108" d="100"/>
          <a:sy n="108" d="100"/>
        </p:scale>
        <p:origin x="744" y="634"/>
      </p:cViewPr>
      <p:guideLst>
        <p:guide orient="horz" pos="233"/>
        <p:guide pos="2880"/>
        <p:guide pos="396"/>
        <p:guide orient="horz" pos="2975"/>
        <p:guide pos="5396"/>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85" d="100"/>
          <a:sy n="85" d="100"/>
        </p:scale>
        <p:origin x="3804" y="96"/>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2" name=""/>
        <p:cNvGrpSpPr/>
        <p:nvPr/>
      </p:nvGrpSpPr>
      <p:grpSpPr>
        <a:xfrm>
          <a:off x="0" y="0"/>
          <a:ext cx="0" cy="0"/>
          <a:chOff x="0" y="0"/>
          <a:chExt cx="0" cy="0"/>
        </a:xfrm>
      </p:grpSpPr>
      <p:sp>
        <p:nvSpPr>
          <p:cNvPr id="1048831"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832"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717742FC-62BB-4B81-9CA5-3B750A4B4580}" type="datetimeFigureOut">
              <a:rPr altLang="en-US" lang="zh-CN" smtClean="0"/>
            </a:fld>
            <a:endParaRPr altLang="en-US" lang="zh-CN"/>
          </a:p>
        </p:txBody>
      </p:sp>
      <p:sp>
        <p:nvSpPr>
          <p:cNvPr id="1048833"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834"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B67E82F1-5B17-4D95-A6D6-EB96F2D72B61}"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1" name=""/>
        <p:cNvGrpSpPr/>
        <p:nvPr/>
      </p:nvGrpSpPr>
      <p:grpSpPr>
        <a:xfrm>
          <a:off x="0" y="0"/>
          <a:ext cx="0" cy="0"/>
          <a:chOff x="0" y="0"/>
          <a:chExt cx="0" cy="0"/>
        </a:xfrm>
      </p:grpSpPr>
      <p:sp>
        <p:nvSpPr>
          <p:cNvPr id="1048825" name="页眉占位符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altLang="en-US" lang="zh-CN"/>
          </a:p>
        </p:txBody>
      </p:sp>
      <p:sp>
        <p:nvSpPr>
          <p:cNvPr id="1048826" name="日期占位符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06024D97-E667-405D-B634-E583E2108D71}" type="datetimeFigureOut">
              <a:rPr altLang="en-US" lang="zh-CN"/>
            </a:fld>
            <a:endParaRPr altLang="en-US" lang="zh-CN"/>
          </a:p>
        </p:txBody>
      </p:sp>
      <p:sp>
        <p:nvSpPr>
          <p:cNvPr id="1048827" name="幻灯片图像占位符 3"/>
          <p:cNvSpPr>
            <a:spLocks noChangeAspect="1" noRot="1" noGrp="1"/>
          </p:cNvSpPr>
          <p:nvPr>
            <p:ph type="sldImg" idx="2"/>
          </p:nvPr>
        </p:nvSpPr>
        <p:spPr>
          <a:xfrm>
            <a:off x="381000" y="685800"/>
            <a:ext cx="6096000" cy="3429000"/>
          </a:xfrm>
          <a:prstGeom prst="rect"/>
          <a:noFill/>
          <a:ln w="12700">
            <a:solidFill>
              <a:prstClr val="black"/>
            </a:solidFill>
          </a:ln>
        </p:spPr>
        <p:txBody>
          <a:bodyPr anchor="ctr" bIns="45720" lIns="91440" rIns="91440" rtlCol="0" tIns="45720" vert="horz"/>
          <a:p>
            <a:pPr lvl="0"/>
            <a:endParaRPr altLang="en-US" lang="zh-CN" noProof="0"/>
          </a:p>
        </p:txBody>
      </p:sp>
      <p:sp>
        <p:nvSpPr>
          <p:cNvPr id="1048828" name="备注占位符 4"/>
          <p:cNvSpPr>
            <a:spLocks noGrp="1"/>
          </p:cNvSpPr>
          <p:nvPr>
            <p:ph type="body" sz="quarter" idx="3"/>
          </p:nvPr>
        </p:nvSpPr>
        <p:spPr>
          <a:xfrm>
            <a:off x="685800" y="4343400"/>
            <a:ext cx="5486400" cy="4114800"/>
          </a:xfrm>
          <a:prstGeom prst="rect"/>
        </p:spPr>
        <p:txBody>
          <a:bodyPr bIns="45720" lIns="91440" rIns="91440" rtlCol="0" tIns="45720" vert="horz"/>
          <a:p>
            <a:pPr lvl="0"/>
            <a:r>
              <a:rPr altLang="en-US" lang="zh-CN" noProof="0"/>
              <a:t>单击此处编辑母版文本样式</a:t>
            </a:r>
            <a:endParaRPr altLang="en-US" lang="zh-CN" noProof="0"/>
          </a:p>
          <a:p>
            <a:pPr lvl="1"/>
            <a:r>
              <a:rPr altLang="en-US" lang="zh-CN" noProof="0"/>
              <a:t>第二级</a:t>
            </a:r>
            <a:endParaRPr altLang="en-US" lang="zh-CN" noProof="0"/>
          </a:p>
          <a:p>
            <a:pPr lvl="2"/>
            <a:r>
              <a:rPr altLang="en-US" lang="zh-CN" noProof="0"/>
              <a:t>第三级</a:t>
            </a:r>
            <a:endParaRPr altLang="en-US" lang="zh-CN" noProof="0"/>
          </a:p>
          <a:p>
            <a:pPr lvl="3"/>
            <a:r>
              <a:rPr altLang="en-US" lang="zh-CN" noProof="0"/>
              <a:t>第四级</a:t>
            </a:r>
            <a:endParaRPr altLang="en-US" lang="zh-CN" noProof="0"/>
          </a:p>
          <a:p>
            <a:pPr lvl="4"/>
            <a:r>
              <a:rPr altLang="en-US" lang="zh-CN" noProof="0"/>
              <a:t>第五级</a:t>
            </a:r>
            <a:endParaRPr altLang="en-US" lang="zh-CN" noProof="0"/>
          </a:p>
        </p:txBody>
      </p:sp>
      <p:sp>
        <p:nvSpPr>
          <p:cNvPr id="1048829" name="页脚占位符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altLang="en-US" lang="zh-CN"/>
          </a:p>
        </p:txBody>
      </p:sp>
      <p:sp>
        <p:nvSpPr>
          <p:cNvPr id="1048830" name="灯片编号占位符 6"/>
          <p:cNvSpPr>
            <a:spLocks noGrp="1"/>
          </p:cNvSpPr>
          <p:nvPr>
            <p:ph type="sldNum" sz="quarter" idx="5"/>
          </p:nvPr>
        </p:nvSpPr>
        <p:spPr>
          <a:xfrm>
            <a:off x="3884613" y="8685213"/>
            <a:ext cx="2971800" cy="457200"/>
          </a:xfrm>
          <a:prstGeom prst="rect"/>
        </p:spPr>
        <p:txBody>
          <a:bodyPr anchor="b" anchorCtr="0" bIns="45720" compatLnSpc="1" lIns="91440" numCol="1" rIns="91440" tIns="45720" vert="horz" wrap="square"/>
          <a:lstStyle>
            <a:lvl1pPr algn="r">
              <a:defRPr sz="1200"/>
            </a:lvl1pPr>
          </a:lstStyle>
          <a:p>
            <a:fld id="{418F03C3-53C1-4F10-8DAF-D1F318E96C6E}" type="slidenum">
              <a:rPr altLang="en-US" lang="zh-CN"/>
            </a:fld>
            <a:endParaRPr altLang="en-US" lang="zh-CN"/>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925" kern="1200">
        <a:solidFill>
          <a:schemeClr val="tx1"/>
        </a:solidFill>
        <a:latin typeface="+mn-lt"/>
        <a:ea typeface="+mn-ea"/>
        <a:cs typeface="+mn-cs"/>
      </a:defRPr>
    </a:lvl1pPr>
    <a:lvl2pPr algn="l" eaLnBrk="0" fontAlgn="base" hangingPunct="0" marL="323850" rtl="0">
      <a:spcBef>
        <a:spcPct val="30000"/>
      </a:spcBef>
      <a:spcAft>
        <a:spcPct val="0"/>
      </a:spcAft>
      <a:defRPr sz="925" kern="1200">
        <a:solidFill>
          <a:schemeClr val="tx1"/>
        </a:solidFill>
        <a:latin typeface="+mn-lt"/>
        <a:ea typeface="+mn-ea"/>
        <a:cs typeface="+mn-cs"/>
      </a:defRPr>
    </a:lvl2pPr>
    <a:lvl3pPr algn="l" eaLnBrk="0" fontAlgn="base" hangingPunct="0" marL="648970" rtl="0">
      <a:spcBef>
        <a:spcPct val="30000"/>
      </a:spcBef>
      <a:spcAft>
        <a:spcPct val="0"/>
      </a:spcAft>
      <a:defRPr sz="925" kern="1200">
        <a:solidFill>
          <a:schemeClr val="tx1"/>
        </a:solidFill>
        <a:latin typeface="+mn-lt"/>
        <a:ea typeface="+mn-ea"/>
        <a:cs typeface="+mn-cs"/>
      </a:defRPr>
    </a:lvl3pPr>
    <a:lvl4pPr algn="l" eaLnBrk="0" fontAlgn="base" hangingPunct="0" marL="974090" rtl="0">
      <a:spcBef>
        <a:spcPct val="30000"/>
      </a:spcBef>
      <a:spcAft>
        <a:spcPct val="0"/>
      </a:spcAft>
      <a:defRPr sz="925" kern="1200">
        <a:solidFill>
          <a:schemeClr val="tx1"/>
        </a:solidFill>
        <a:latin typeface="+mn-lt"/>
        <a:ea typeface="+mn-ea"/>
        <a:cs typeface="+mn-cs"/>
      </a:defRPr>
    </a:lvl4pPr>
    <a:lvl5pPr algn="l" eaLnBrk="0" fontAlgn="base" hangingPunct="0" marL="1299210" rtl="0">
      <a:spcBef>
        <a:spcPct val="30000"/>
      </a:spcBef>
      <a:spcAft>
        <a:spcPct val="0"/>
      </a:spcAft>
      <a:defRPr sz="925" kern="1200">
        <a:solidFill>
          <a:schemeClr val="tx1"/>
        </a:solidFill>
        <a:latin typeface="+mn-lt"/>
        <a:ea typeface="+mn-ea"/>
        <a:cs typeface="+mn-cs"/>
      </a:defRPr>
    </a:lvl5pPr>
    <a:lvl6pPr algn="l" defTabSz="650240" eaLnBrk="1" hangingPunct="1" latinLnBrk="0" marL="1624965" rtl="0">
      <a:defRPr sz="925" kern="1200">
        <a:solidFill>
          <a:schemeClr val="tx1"/>
        </a:solidFill>
        <a:latin typeface="+mn-lt"/>
        <a:ea typeface="+mn-ea"/>
        <a:cs typeface="+mn-cs"/>
      </a:defRPr>
    </a:lvl6pPr>
    <a:lvl7pPr algn="l" defTabSz="650240" eaLnBrk="1" hangingPunct="1" latinLnBrk="0" marL="1950085" rtl="0">
      <a:defRPr sz="925" kern="1200">
        <a:solidFill>
          <a:schemeClr val="tx1"/>
        </a:solidFill>
        <a:latin typeface="+mn-lt"/>
        <a:ea typeface="+mn-ea"/>
        <a:cs typeface="+mn-cs"/>
      </a:defRPr>
    </a:lvl7pPr>
    <a:lvl8pPr algn="l" defTabSz="650240" eaLnBrk="1" hangingPunct="1" latinLnBrk="0" marL="2275205" rtl="0">
      <a:defRPr sz="925" kern="1200">
        <a:solidFill>
          <a:schemeClr val="tx1"/>
        </a:solidFill>
        <a:latin typeface="+mn-lt"/>
        <a:ea typeface="+mn-ea"/>
        <a:cs typeface="+mn-cs"/>
      </a:defRPr>
    </a:lvl8pPr>
    <a:lvl9pPr algn="l" defTabSz="650240" eaLnBrk="1" hangingPunct="1" latinLnBrk="0" marL="2600325" rtl="0">
      <a:defRPr sz="9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hyperlink" Target="https://kns.cnki.net/kcms/detail/detail.aspx?dbcode=CJFD&amp;dbname=CJFDLAST2020&amp;filename=RJSJ202006005&amp;v=9icf1avVSB8LxsVcAvWbUesqAGzlrW41SlV0wZF5dgH7AAGH3%25mmd2B6dQ14H1aMM1YhN" TargetMode="External"/><Relationship Id="rId2" Type="http://schemas.openxmlformats.org/officeDocument/2006/relationships/slide" Target="../slides/slide10.xml"/><Relationship Id="rId3"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2" name="幻灯片图像占位符 1"/>
          <p:cNvSpPr>
            <a:spLocks noChangeAspect="1" noRot="1" noGrp="1"/>
          </p:cNvSpPr>
          <p:nvPr>
            <p:ph type="sldImg"/>
          </p:nvPr>
        </p:nvSpPr>
        <p:spPr/>
      </p:sp>
      <p:sp>
        <p:nvSpPr>
          <p:cNvPr id="1048583" name="备注占位符 2"/>
          <p:cNvSpPr>
            <a:spLocks noGrp="1"/>
          </p:cNvSpPr>
          <p:nvPr>
            <p:ph type="body" idx="1"/>
          </p:nvPr>
        </p:nvSpPr>
        <p:spPr/>
        <p:txBody>
          <a:bodyPr/>
          <a:p>
            <a:endParaRPr altLang="en-US" lang="zh-CN"/>
          </a:p>
        </p:txBody>
      </p:sp>
      <p:sp>
        <p:nvSpPr>
          <p:cNvPr id="1048584" name="灯片编号占位符 3"/>
          <p:cNvSpPr>
            <a:spLocks noGrp="1"/>
          </p:cNvSpPr>
          <p:nvPr>
            <p:ph type="sldNum" sz="quarter" idx="10"/>
          </p:nvPr>
        </p:nvSpPr>
        <p:spPr/>
        <p:txBody>
          <a:bodyPr/>
          <a:p>
            <a:fld id="{418F03C3-53C1-4F10-8DAF-D1F318E96C6E}" type="slidenum">
              <a:rPr altLang="en-US" lang="zh-CN" smtClean="0">
                <a:solidFill>
                  <a:prstClr val="black"/>
                </a:solidFill>
              </a:rPr>
            </a:fld>
            <a:endParaRPr altLang="en-US" lang="zh-CN">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781" name="幻灯片图像占位符 1"/>
          <p:cNvSpPr>
            <a:spLocks noChangeAspect="1" noRot="1" noGrp="1"/>
          </p:cNvSpPr>
          <p:nvPr>
            <p:ph type="sldImg"/>
          </p:nvPr>
        </p:nvSpPr>
        <p:spPr/>
      </p:sp>
      <p:sp>
        <p:nvSpPr>
          <p:cNvPr id="1048782" name="备注占位符 2"/>
          <p:cNvSpPr>
            <a:spLocks noGrp="1"/>
          </p:cNvSpPr>
          <p:nvPr>
            <p:ph type="body" idx="1"/>
          </p:nvPr>
        </p:nvSpPr>
        <p:spPr/>
        <p:txBody>
          <a:bodyPr/>
          <a:p>
            <a:r>
              <a:rPr altLang="en-US" dirty="0" lang="zh-CN">
                <a:hlinkClick r:id="rId1"/>
              </a:rPr>
              <a:t>抑制温室效应，可从清除暗数据着手 </a:t>
            </a:r>
            <a:r>
              <a:rPr altLang="zh-CN" dirty="0" lang="en-US">
                <a:hlinkClick r:id="rId1"/>
              </a:rPr>
              <a:t>- </a:t>
            </a:r>
            <a:r>
              <a:rPr altLang="en-US" dirty="0" lang="zh-CN">
                <a:hlinkClick r:id="rId1"/>
              </a:rPr>
              <a:t>中国知网 </a:t>
            </a:r>
            <a:r>
              <a:rPr altLang="zh-CN" dirty="0" lang="en-US">
                <a:hlinkClick r:id="rId1"/>
              </a:rPr>
              <a:t>(cnki.net)</a:t>
            </a:r>
            <a:endParaRPr altLang="en-US" dirty="0" lang="zh-CN"/>
          </a:p>
        </p:txBody>
      </p:sp>
      <p:sp>
        <p:nvSpPr>
          <p:cNvPr id="1048783"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814" name="幻灯片图像占位符 1"/>
          <p:cNvSpPr>
            <a:spLocks noChangeAspect="1" noRot="1" noGrp="1"/>
          </p:cNvSpPr>
          <p:nvPr>
            <p:ph type="sldImg"/>
          </p:nvPr>
        </p:nvSpPr>
        <p:spPr/>
      </p:sp>
      <p:sp>
        <p:nvSpPr>
          <p:cNvPr id="1048815" name="备注占位符 2"/>
          <p:cNvSpPr>
            <a:spLocks noGrp="1"/>
          </p:cNvSpPr>
          <p:nvPr>
            <p:ph type="body" idx="1"/>
          </p:nvPr>
        </p:nvSpPr>
        <p:spPr/>
        <p:txBody>
          <a:bodyPr/>
          <a:p>
            <a:endParaRPr altLang="en-US" lang="zh-CN"/>
          </a:p>
        </p:txBody>
      </p:sp>
      <p:sp>
        <p:nvSpPr>
          <p:cNvPr id="1048816"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822" name="幻灯片图像占位符 1"/>
          <p:cNvSpPr>
            <a:spLocks noChangeAspect="1" noRot="1" noGrp="1"/>
          </p:cNvSpPr>
          <p:nvPr>
            <p:ph type="sldImg"/>
          </p:nvPr>
        </p:nvSpPr>
        <p:spPr/>
      </p:sp>
      <p:sp>
        <p:nvSpPr>
          <p:cNvPr id="1048823" name="备注占位符 2"/>
          <p:cNvSpPr>
            <a:spLocks noGrp="1"/>
          </p:cNvSpPr>
          <p:nvPr>
            <p:ph type="body" idx="1"/>
          </p:nvPr>
        </p:nvSpPr>
        <p:spPr/>
        <p:txBody>
          <a:bodyPr/>
          <a:p>
            <a:endParaRPr altLang="en-US" lang="zh-CN"/>
          </a:p>
        </p:txBody>
      </p:sp>
      <p:sp>
        <p:nvSpPr>
          <p:cNvPr id="1048824" name="灯片编号占位符 3"/>
          <p:cNvSpPr>
            <a:spLocks noGrp="1"/>
          </p:cNvSpPr>
          <p:nvPr>
            <p:ph type="sldNum" sz="quarter" idx="10"/>
          </p:nvPr>
        </p:nvSpPr>
        <p:spPr/>
        <p:txBody>
          <a:bodyPr/>
          <a:p>
            <a:fld id="{418F03C3-53C1-4F10-8DAF-D1F318E96C6E}" type="slidenum">
              <a:rPr altLang="en-US" lang="zh-CN" smtClean="0">
                <a:solidFill>
                  <a:prstClr val="black"/>
                </a:solidFill>
              </a:rPr>
            </a:fld>
            <a:endParaRPr altLang="en-US" 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7" name="幻灯片图像占位符 1"/>
          <p:cNvSpPr>
            <a:spLocks noChangeAspect="1" noRot="1" noGrp="1"/>
          </p:cNvSpPr>
          <p:nvPr>
            <p:ph type="sldImg"/>
          </p:nvPr>
        </p:nvSpPr>
        <p:spPr/>
      </p:sp>
      <p:sp>
        <p:nvSpPr>
          <p:cNvPr id="1048598" name="备注占位符 2"/>
          <p:cNvSpPr>
            <a:spLocks noGrp="1"/>
          </p:cNvSpPr>
          <p:nvPr>
            <p:ph type="body" idx="1"/>
          </p:nvPr>
        </p:nvSpPr>
        <p:spPr/>
        <p:txBody>
          <a:bodyPr/>
          <a:p>
            <a:endParaRPr altLang="en-US" lang="zh-CN"/>
          </a:p>
        </p:txBody>
      </p:sp>
      <p:sp>
        <p:nvSpPr>
          <p:cNvPr id="1048599"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8" name="幻灯片图像占位符 1"/>
          <p:cNvSpPr>
            <a:spLocks noChangeAspect="1" noRot="1" noGrp="1"/>
          </p:cNvSpPr>
          <p:nvPr>
            <p:ph type="sldImg"/>
          </p:nvPr>
        </p:nvSpPr>
        <p:spPr/>
      </p:sp>
      <p:sp>
        <p:nvSpPr>
          <p:cNvPr id="1048609" name="备注占位符 2"/>
          <p:cNvSpPr>
            <a:spLocks noGrp="1"/>
          </p:cNvSpPr>
          <p:nvPr>
            <p:ph type="body" idx="1"/>
          </p:nvPr>
        </p:nvSpPr>
        <p:spPr/>
        <p:txBody>
          <a:bodyPr/>
          <a:p>
            <a:endParaRPr altLang="en-US" lang="zh-CN"/>
          </a:p>
        </p:txBody>
      </p:sp>
      <p:sp>
        <p:nvSpPr>
          <p:cNvPr id="1048610"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9" name="幻灯片图像占位符 1"/>
          <p:cNvSpPr>
            <a:spLocks noChangeAspect="1" noRot="1" noGrp="1"/>
          </p:cNvSpPr>
          <p:nvPr>
            <p:ph type="sldImg"/>
          </p:nvPr>
        </p:nvSpPr>
        <p:spPr/>
      </p:sp>
      <p:sp>
        <p:nvSpPr>
          <p:cNvPr id="1048630" name="备注占位符 2"/>
          <p:cNvSpPr>
            <a:spLocks noGrp="1"/>
          </p:cNvSpPr>
          <p:nvPr>
            <p:ph type="body" idx="1"/>
          </p:nvPr>
        </p:nvSpPr>
        <p:spPr/>
        <p:txBody>
          <a:bodyPr/>
          <a:p>
            <a:endParaRPr altLang="en-US" lang="zh-CN"/>
          </a:p>
        </p:txBody>
      </p:sp>
      <p:sp>
        <p:nvSpPr>
          <p:cNvPr id="1048631"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52" name="幻灯片图像占位符 1"/>
          <p:cNvSpPr>
            <a:spLocks noChangeAspect="1" noRot="1" noGrp="1"/>
          </p:cNvSpPr>
          <p:nvPr>
            <p:ph type="sldImg"/>
          </p:nvPr>
        </p:nvSpPr>
        <p:spPr/>
      </p:sp>
      <p:sp>
        <p:nvSpPr>
          <p:cNvPr id="1048653" name="备注占位符 2"/>
          <p:cNvSpPr>
            <a:spLocks noGrp="1"/>
          </p:cNvSpPr>
          <p:nvPr>
            <p:ph type="body" idx="1"/>
          </p:nvPr>
        </p:nvSpPr>
        <p:spPr/>
        <p:txBody>
          <a:bodyPr/>
          <a:p>
            <a:endParaRPr altLang="en-US" lang="zh-CN"/>
          </a:p>
        </p:txBody>
      </p:sp>
      <p:sp>
        <p:nvSpPr>
          <p:cNvPr id="1048654"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62" name="幻灯片图像占位符 1"/>
          <p:cNvSpPr>
            <a:spLocks noChangeAspect="1" noRot="1" noGrp="1"/>
          </p:cNvSpPr>
          <p:nvPr>
            <p:ph type="sldImg"/>
          </p:nvPr>
        </p:nvSpPr>
        <p:spPr/>
      </p:sp>
      <p:sp>
        <p:nvSpPr>
          <p:cNvPr id="1048663" name="备注占位符 2"/>
          <p:cNvSpPr>
            <a:spLocks noGrp="1"/>
          </p:cNvSpPr>
          <p:nvPr>
            <p:ph type="body" idx="1"/>
          </p:nvPr>
        </p:nvSpPr>
        <p:spPr/>
        <p:txBody>
          <a:bodyPr/>
          <a:p>
            <a:endParaRPr altLang="en-US" lang="zh-CN"/>
          </a:p>
        </p:txBody>
      </p:sp>
      <p:sp>
        <p:nvSpPr>
          <p:cNvPr id="1048664"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5" name="幻灯片图像占位符 1"/>
          <p:cNvSpPr>
            <a:spLocks noChangeAspect="1" noRot="1" noGrp="1"/>
          </p:cNvSpPr>
          <p:nvPr>
            <p:ph type="sldImg"/>
          </p:nvPr>
        </p:nvSpPr>
        <p:spPr/>
      </p:sp>
      <p:sp>
        <p:nvSpPr>
          <p:cNvPr id="1048686" name="备注占位符 2"/>
          <p:cNvSpPr>
            <a:spLocks noGrp="1"/>
          </p:cNvSpPr>
          <p:nvPr>
            <p:ph type="body" idx="1"/>
          </p:nvPr>
        </p:nvSpPr>
        <p:spPr/>
        <p:txBody>
          <a:bodyPr/>
          <a:p>
            <a:endParaRPr altLang="en-US" lang="zh-CN"/>
          </a:p>
        </p:txBody>
      </p:sp>
      <p:sp>
        <p:nvSpPr>
          <p:cNvPr id="1048687"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11" name="幻灯片图像占位符 1"/>
          <p:cNvSpPr>
            <a:spLocks noChangeAspect="1" noRot="1" noGrp="1"/>
          </p:cNvSpPr>
          <p:nvPr>
            <p:ph type="sldImg"/>
          </p:nvPr>
        </p:nvSpPr>
        <p:spPr/>
      </p:sp>
      <p:sp>
        <p:nvSpPr>
          <p:cNvPr id="1048712" name="备注占位符 2"/>
          <p:cNvSpPr>
            <a:spLocks noGrp="1"/>
          </p:cNvSpPr>
          <p:nvPr>
            <p:ph type="body" idx="1"/>
          </p:nvPr>
        </p:nvSpPr>
        <p:spPr/>
        <p:txBody>
          <a:bodyPr/>
          <a:p>
            <a:endParaRPr altLang="en-US" lang="zh-CN"/>
          </a:p>
        </p:txBody>
      </p:sp>
      <p:sp>
        <p:nvSpPr>
          <p:cNvPr id="1048713"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21" name="幻灯片图像占位符 1"/>
          <p:cNvSpPr>
            <a:spLocks noChangeAspect="1" noRot="1" noGrp="1"/>
          </p:cNvSpPr>
          <p:nvPr>
            <p:ph type="sldImg"/>
          </p:nvPr>
        </p:nvSpPr>
        <p:spPr/>
      </p:sp>
      <p:sp>
        <p:nvSpPr>
          <p:cNvPr id="1048722" name="备注占位符 2"/>
          <p:cNvSpPr>
            <a:spLocks noGrp="1"/>
          </p:cNvSpPr>
          <p:nvPr>
            <p:ph type="body" idx="1"/>
          </p:nvPr>
        </p:nvSpPr>
        <p:spPr/>
        <p:txBody>
          <a:bodyPr/>
          <a:p>
            <a:endParaRPr altLang="en-US" lang="zh-CN"/>
          </a:p>
        </p:txBody>
      </p:sp>
      <p:sp>
        <p:nvSpPr>
          <p:cNvPr id="1048723" name="灯片编号占位符 3"/>
          <p:cNvSpPr>
            <a:spLocks noGrp="1"/>
          </p:cNvSpPr>
          <p:nvPr>
            <p:ph type="sldNum" sz="quarter" idx="10"/>
          </p:nvPr>
        </p:nvSpPr>
        <p:spPr/>
        <p:txBody>
          <a:bodyPr/>
          <a:p>
            <a:fld id="{418F03C3-53C1-4F10-8DAF-D1F318E96C6E}" type="slidenum">
              <a:rPr altLang="en-US" lang="zh-CN" smtClean="0"/>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6" name=""/>
        <p:cNvGrpSpPr/>
        <p:nvPr/>
      </p:nvGrpSpPr>
      <p:grpSpPr>
        <a:xfrm>
          <a:off x="0" y="0"/>
          <a:ext cx="0" cy="0"/>
          <a:chOff x="0" y="0"/>
          <a:chExt cx="0" cy="0"/>
        </a:xfrm>
      </p:grpSpPr>
      <p:pic>
        <p:nvPicPr>
          <p:cNvPr id="2097152" name="图片 2"/>
          <p:cNvPicPr>
            <a:picLocks noChangeAspect="1"/>
          </p:cNvPicPr>
          <p:nvPr userDrawn="1"/>
        </p:nvPicPr>
        <p:blipFill>
          <a:blip xmlns:r="http://schemas.openxmlformats.org/officeDocument/2006/relationships" r:embed="rId1" cstate="print"/>
          <a:stretch>
            <a:fillRect/>
          </a:stretch>
        </p:blipFill>
        <p:spPr>
          <a:xfrm>
            <a:off x="0" y="1511"/>
            <a:ext cx="9144000" cy="5140478"/>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3000" p14:dur="1500">
        <p:rando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8" presetSubtype="3">
                                  <p:stCondLst>
                                    <p:cond delay="0"/>
                                  </p:stCondLst>
                                  <p:childTnLst>
                                    <p:set>
                                      <p:cBhvr>
                                        <p:cTn dur="1" fill="hold" id="6">
                                          <p:stCondLst>
                                            <p:cond delay="0"/>
                                          </p:stCondLst>
                                        </p:cTn>
                                        <p:tgtEl>
                                          <p:spTgt spid="2097152"/>
                                        </p:tgtEl>
                                        <p:attrNameLst>
                                          <p:attrName>style.visibility</p:attrName>
                                        </p:attrNameLst>
                                      </p:cBhvr>
                                      <p:to>
                                        <p:strVal val="visible"/>
                                      </p:to>
                                    </p:set>
                                    <p:animEffect transition="in" filter="strips(upRight)">
                                      <p:cBhvr>
                                        <p:cTn dur="500" id="7"/>
                                        <p:tgtEl>
                                          <p:spTgt spid="2097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比较">
    <p:spTree>
      <p:nvGrpSpPr>
        <p:cNvPr id="33"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3000" p14:dur="1500">
        <p:random/>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3"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50" r:id="rId1"/>
    <p:sldLayoutId id="2147483651" r:id="rId2"/>
  </p:sldLayoutIdLst>
  <mc:AlternateContent xmlns:mc="http://schemas.openxmlformats.org/markup-compatibility/2006">
    <mc:Choice xmlns:p14="http://schemas.microsoft.com/office/powerpoint/2010/main" Requires="p14">
      <p:transition xmlns:p14="http://schemas.microsoft.com/office/powerpoint/2010/main" spd="slow" advClick="0" advTm="3000" p14:dur="1500">
        <p:random/>
      </p:transition>
    </mc:Choice>
    <mc:Fallback>
      <p:transition spd="slow">
        <p:fade/>
      </p:transition>
    </mc:Fallback>
  </mc:AlternateContent>
  <p:txStyles>
    <p:titleStyle>
      <a:lvl1pPr algn="l" defTabSz="650240" eaLnBrk="1" hangingPunct="1" latinLnBrk="0" rtl="0">
        <a:lnSpc>
          <a:spcPct val="90000"/>
        </a:lnSpc>
        <a:spcBef>
          <a:spcPct val="0"/>
        </a:spcBef>
        <a:buNone/>
        <a:defRPr sz="3130" kern="1200">
          <a:solidFill>
            <a:schemeClr val="tx1"/>
          </a:solidFill>
          <a:latin typeface="+mj-lt"/>
          <a:ea typeface="+mj-ea"/>
          <a:cs typeface="+mj-cs"/>
        </a:defRPr>
      </a:lvl1pPr>
    </p:titleStyle>
    <p:bodyStyle>
      <a:lvl1pPr algn="l" defTabSz="650240" eaLnBrk="1" hangingPunct="1" indent="-162560" latinLnBrk="0" marL="162560" rtl="0">
        <a:lnSpc>
          <a:spcPct val="90000"/>
        </a:lnSpc>
        <a:spcBef>
          <a:spcPts val="710"/>
        </a:spcBef>
        <a:buFont typeface="Arial" panose="020B0604020202020204" pitchFamily="34" charset="0"/>
        <a:buChar char="•"/>
        <a:defRPr sz="1990" kern="1200">
          <a:solidFill>
            <a:schemeClr val="tx1"/>
          </a:solidFill>
          <a:latin typeface="+mn-lt"/>
          <a:ea typeface="+mn-ea"/>
          <a:cs typeface="+mn-cs"/>
        </a:defRPr>
      </a:lvl1pPr>
      <a:lvl2pPr algn="l" defTabSz="650240" eaLnBrk="1" hangingPunct="1" indent="-162560" latinLnBrk="0" marL="487680" rtl="0">
        <a:lnSpc>
          <a:spcPct val="90000"/>
        </a:lnSpc>
        <a:spcBef>
          <a:spcPts val="355"/>
        </a:spcBef>
        <a:buFont typeface="Arial" panose="020B0604020202020204" pitchFamily="34" charset="0"/>
        <a:buChar char="•"/>
        <a:defRPr sz="1705" kern="1200">
          <a:solidFill>
            <a:schemeClr val="tx1"/>
          </a:solidFill>
          <a:latin typeface="+mn-lt"/>
          <a:ea typeface="+mn-ea"/>
          <a:cs typeface="+mn-cs"/>
        </a:defRPr>
      </a:lvl2pPr>
      <a:lvl3pPr algn="l" defTabSz="650240" eaLnBrk="1" hangingPunct="1" indent="-162560" latinLnBrk="0" marL="812800" rtl="0">
        <a:lnSpc>
          <a:spcPct val="90000"/>
        </a:lnSpc>
        <a:spcBef>
          <a:spcPts val="355"/>
        </a:spcBef>
        <a:buFont typeface="Arial" panose="020B0604020202020204" pitchFamily="34" charset="0"/>
        <a:buChar char="•"/>
        <a:defRPr sz="1420" kern="1200">
          <a:solidFill>
            <a:schemeClr val="tx1"/>
          </a:solidFill>
          <a:latin typeface="+mn-lt"/>
          <a:ea typeface="+mn-ea"/>
          <a:cs typeface="+mn-cs"/>
        </a:defRPr>
      </a:lvl3pPr>
      <a:lvl4pPr algn="l" defTabSz="650240" eaLnBrk="1" hangingPunct="1" indent="-162560" latinLnBrk="0" marL="1137920" rtl="0">
        <a:lnSpc>
          <a:spcPct val="90000"/>
        </a:lnSpc>
        <a:spcBef>
          <a:spcPts val="355"/>
        </a:spcBef>
        <a:buFont typeface="Arial" panose="020B0604020202020204" pitchFamily="34" charset="0"/>
        <a:buChar char="•"/>
        <a:defRPr sz="1280" kern="1200">
          <a:solidFill>
            <a:schemeClr val="tx1"/>
          </a:solidFill>
          <a:latin typeface="+mn-lt"/>
          <a:ea typeface="+mn-ea"/>
          <a:cs typeface="+mn-cs"/>
        </a:defRPr>
      </a:lvl4pPr>
      <a:lvl5pPr algn="l" defTabSz="650240" eaLnBrk="1" hangingPunct="1" indent="-162560" latinLnBrk="0" marL="1463040" rtl="0">
        <a:lnSpc>
          <a:spcPct val="90000"/>
        </a:lnSpc>
        <a:spcBef>
          <a:spcPts val="355"/>
        </a:spcBef>
        <a:buFont typeface="Arial" panose="020B0604020202020204" pitchFamily="34" charset="0"/>
        <a:buChar char="•"/>
        <a:defRPr sz="1280" kern="1200">
          <a:solidFill>
            <a:schemeClr val="tx1"/>
          </a:solidFill>
          <a:latin typeface="+mn-lt"/>
          <a:ea typeface="+mn-ea"/>
          <a:cs typeface="+mn-cs"/>
        </a:defRPr>
      </a:lvl5pPr>
      <a:lvl6pPr algn="l" defTabSz="650240" eaLnBrk="1" hangingPunct="1" indent="-162560" latinLnBrk="0" marL="1788160" rtl="0">
        <a:lnSpc>
          <a:spcPct val="90000"/>
        </a:lnSpc>
        <a:spcBef>
          <a:spcPts val="355"/>
        </a:spcBef>
        <a:buFont typeface="Arial" panose="020B0604020202020204" pitchFamily="34" charset="0"/>
        <a:buChar char="•"/>
        <a:defRPr sz="1280" kern="1200">
          <a:solidFill>
            <a:schemeClr val="tx1"/>
          </a:solidFill>
          <a:latin typeface="+mn-lt"/>
          <a:ea typeface="+mn-ea"/>
          <a:cs typeface="+mn-cs"/>
        </a:defRPr>
      </a:lvl6pPr>
      <a:lvl7pPr algn="l" defTabSz="650240" eaLnBrk="1" hangingPunct="1" indent="-162560" latinLnBrk="0" marL="2113280" rtl="0">
        <a:lnSpc>
          <a:spcPct val="90000"/>
        </a:lnSpc>
        <a:spcBef>
          <a:spcPts val="355"/>
        </a:spcBef>
        <a:buFont typeface="Arial" panose="020B0604020202020204" pitchFamily="34" charset="0"/>
        <a:buChar char="•"/>
        <a:defRPr sz="1280" kern="1200">
          <a:solidFill>
            <a:schemeClr val="tx1"/>
          </a:solidFill>
          <a:latin typeface="+mn-lt"/>
          <a:ea typeface="+mn-ea"/>
          <a:cs typeface="+mn-cs"/>
        </a:defRPr>
      </a:lvl7pPr>
      <a:lvl8pPr algn="l" defTabSz="650240" eaLnBrk="1" hangingPunct="1" indent="-162560" latinLnBrk="0" marL="2438400" rtl="0">
        <a:lnSpc>
          <a:spcPct val="90000"/>
        </a:lnSpc>
        <a:spcBef>
          <a:spcPts val="355"/>
        </a:spcBef>
        <a:buFont typeface="Arial" panose="020B0604020202020204" pitchFamily="34" charset="0"/>
        <a:buChar char="•"/>
        <a:defRPr sz="1280" kern="1200">
          <a:solidFill>
            <a:schemeClr val="tx1"/>
          </a:solidFill>
          <a:latin typeface="+mn-lt"/>
          <a:ea typeface="+mn-ea"/>
          <a:cs typeface="+mn-cs"/>
        </a:defRPr>
      </a:lvl8pPr>
      <a:lvl9pPr algn="l" defTabSz="650240" eaLnBrk="1" hangingPunct="1" indent="-162560" latinLnBrk="0" marL="2763520" rtl="0">
        <a:lnSpc>
          <a:spcPct val="90000"/>
        </a:lnSpc>
        <a:spcBef>
          <a:spcPts val="355"/>
        </a:spcBef>
        <a:buFont typeface="Arial" panose="020B0604020202020204" pitchFamily="34" charset="0"/>
        <a:buChar char="•"/>
        <a:defRPr sz="1280" kern="1200">
          <a:solidFill>
            <a:schemeClr val="tx1"/>
          </a:solidFill>
          <a:latin typeface="+mn-lt"/>
          <a:ea typeface="+mn-ea"/>
          <a:cs typeface="+mn-cs"/>
        </a:defRPr>
      </a:lvl9pPr>
    </p:bodyStyle>
    <p:otherStyle>
      <a:defPPr>
        <a:defRPr lang="zh-CN"/>
      </a:defPPr>
      <a:lvl1pPr algn="l" defTabSz="650240" eaLnBrk="1" hangingPunct="1" latinLnBrk="0" marL="0" rtl="0">
        <a:defRPr sz="1280" kern="1200">
          <a:solidFill>
            <a:schemeClr val="tx1"/>
          </a:solidFill>
          <a:latin typeface="+mn-lt"/>
          <a:ea typeface="+mn-ea"/>
          <a:cs typeface="+mn-cs"/>
        </a:defRPr>
      </a:lvl1pPr>
      <a:lvl2pPr algn="l" defTabSz="650240" eaLnBrk="1" hangingPunct="1" latinLnBrk="0" marL="325120" rtl="0">
        <a:defRPr sz="1280" kern="1200">
          <a:solidFill>
            <a:schemeClr val="tx1"/>
          </a:solidFill>
          <a:latin typeface="+mn-lt"/>
          <a:ea typeface="+mn-ea"/>
          <a:cs typeface="+mn-cs"/>
        </a:defRPr>
      </a:lvl2pPr>
      <a:lvl3pPr algn="l" defTabSz="650240" eaLnBrk="1" hangingPunct="1" latinLnBrk="0" marL="650240" rtl="0">
        <a:defRPr sz="1280" kern="1200">
          <a:solidFill>
            <a:schemeClr val="tx1"/>
          </a:solidFill>
          <a:latin typeface="+mn-lt"/>
          <a:ea typeface="+mn-ea"/>
          <a:cs typeface="+mn-cs"/>
        </a:defRPr>
      </a:lvl3pPr>
      <a:lvl4pPr algn="l" defTabSz="650240" eaLnBrk="1" hangingPunct="1" latinLnBrk="0" marL="975360" rtl="0">
        <a:defRPr sz="1280" kern="1200">
          <a:solidFill>
            <a:schemeClr val="tx1"/>
          </a:solidFill>
          <a:latin typeface="+mn-lt"/>
          <a:ea typeface="+mn-ea"/>
          <a:cs typeface="+mn-cs"/>
        </a:defRPr>
      </a:lvl4pPr>
      <a:lvl5pPr algn="l" defTabSz="650240" eaLnBrk="1" hangingPunct="1" latinLnBrk="0" marL="1300480" rtl="0">
        <a:defRPr sz="1280" kern="1200">
          <a:solidFill>
            <a:schemeClr val="tx1"/>
          </a:solidFill>
          <a:latin typeface="+mn-lt"/>
          <a:ea typeface="+mn-ea"/>
          <a:cs typeface="+mn-cs"/>
        </a:defRPr>
      </a:lvl5pPr>
      <a:lvl6pPr algn="l" defTabSz="650240" eaLnBrk="1" hangingPunct="1" latinLnBrk="0" marL="1625600" rtl="0">
        <a:defRPr sz="1280" kern="1200">
          <a:solidFill>
            <a:schemeClr val="tx1"/>
          </a:solidFill>
          <a:latin typeface="+mn-lt"/>
          <a:ea typeface="+mn-ea"/>
          <a:cs typeface="+mn-cs"/>
        </a:defRPr>
      </a:lvl6pPr>
      <a:lvl7pPr algn="l" defTabSz="650240" eaLnBrk="1" hangingPunct="1" latinLnBrk="0" marL="1950720" rtl="0">
        <a:defRPr sz="1280" kern="1200">
          <a:solidFill>
            <a:schemeClr val="tx1"/>
          </a:solidFill>
          <a:latin typeface="+mn-lt"/>
          <a:ea typeface="+mn-ea"/>
          <a:cs typeface="+mn-cs"/>
        </a:defRPr>
      </a:lvl7pPr>
      <a:lvl8pPr algn="l" defTabSz="650240" eaLnBrk="1" hangingPunct="1" latinLnBrk="0" marL="2275840" rtl="0">
        <a:defRPr sz="1280" kern="1200">
          <a:solidFill>
            <a:schemeClr val="tx1"/>
          </a:solidFill>
          <a:latin typeface="+mn-lt"/>
          <a:ea typeface="+mn-ea"/>
          <a:cs typeface="+mn-cs"/>
        </a:defRPr>
      </a:lvl8pPr>
      <a:lvl9pPr algn="l" defTabSz="650240" eaLnBrk="1" hangingPunct="1" latinLnBrk="0" marL="2600960" rtl="0">
        <a:defRPr sz="12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audio" Target="../media/media1.mp3"/><Relationship Id="rId3" Type="http://schemas.microsoft.com/office/2007/relationships/media" Target="../media/media1.mp3"/><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tags" Target="../tags/tag1.xml"/><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tags" Target="../tags/tag4.xml"/><Relationship Id="rId6" Type="http://schemas.openxmlformats.org/officeDocument/2006/relationships/tags" Target="../tags/tag5.xml"/><Relationship Id="rId7" Type="http://schemas.openxmlformats.org/officeDocument/2006/relationships/tags" Target="../tags/tag6.xml"/><Relationship Id="rId8" Type="http://schemas.openxmlformats.org/officeDocument/2006/relationships/tags" Target="../tags/tag7.xml"/><Relationship Id="rId9" Type="http://schemas.openxmlformats.org/officeDocument/2006/relationships/tags" Target="../tags/tag8.xml"/><Relationship Id="rId10" Type="http://schemas.openxmlformats.org/officeDocument/2006/relationships/tags" Target="../tags/tag9.xml"/><Relationship Id="rId11" Type="http://schemas.openxmlformats.org/officeDocument/2006/relationships/tags" Target="../tags/tag10.xml"/><Relationship Id="rId12" Type="http://schemas.openxmlformats.org/officeDocument/2006/relationships/tags" Target="../tags/tag11.xml"/><Relationship Id="rId13" Type="http://schemas.openxmlformats.org/officeDocument/2006/relationships/slideLayout" Target="../slideLayouts/slideLayout1.xml"/><Relationship Id="rId1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a:stretch>
        </a:blipFill>
      </p:bgPr>
    </p:bg>
    <p:spTree>
      <p:nvGrpSpPr>
        <p:cNvPr id="17" name=""/>
        <p:cNvGrpSpPr/>
        <p:nvPr/>
      </p:nvGrpSpPr>
      <p:grpSpPr>
        <a:xfrm>
          <a:off x="0" y="0"/>
          <a:ext cx="0" cy="0"/>
          <a:chOff x="0" y="0"/>
          <a:chExt cx="0" cy="0"/>
        </a:xfrm>
      </p:grpSpPr>
      <p:pic>
        <p:nvPicPr>
          <p:cNvPr id="2097153" name="Weezer - You Might Think">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xmlns:r="http://schemas.openxmlformats.org/officeDocument/2006/relationships" r:embed="rId4" cstate="print"/>
          <a:stretch>
            <a:fillRect/>
          </a:stretch>
        </p:blipFill>
        <p:spPr>
          <a:xfrm>
            <a:off x="4355254" y="-824431"/>
            <a:ext cx="433493" cy="433493"/>
          </a:xfrm>
          <a:prstGeom prst="rect"/>
        </p:spPr>
      </p:pic>
      <p:sp>
        <p:nvSpPr>
          <p:cNvPr id="1048576" name="矩形 7"/>
          <p:cNvSpPr/>
          <p:nvPr/>
        </p:nvSpPr>
        <p:spPr>
          <a:xfrm>
            <a:off x="2518063" y="1736749"/>
            <a:ext cx="2021227" cy="1015663"/>
          </a:xfrm>
          <a:prstGeom prst="rect"/>
        </p:spPr>
        <p:txBody>
          <a:bodyPr wrap="square">
            <a:spAutoFit/>
          </a:bodyPr>
          <a:p>
            <a:r>
              <a:rPr altLang="zh-CN" b="1" dirty="0" sz="6000" lang="en-US" spc="-225">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2020</a:t>
            </a:r>
            <a:endParaRPr altLang="en-US" b="1" dirty="0" sz="6000" lang="zh-CN" spc="-225">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8" name="组合 8"/>
          <p:cNvGrpSpPr/>
          <p:nvPr/>
        </p:nvGrpSpPr>
        <p:grpSpPr>
          <a:xfrm>
            <a:off x="3645150" y="1987592"/>
            <a:ext cx="1721224" cy="1183894"/>
            <a:chOff x="3424517" y="656993"/>
            <a:chExt cx="2294965" cy="1578525"/>
          </a:xfrm>
        </p:grpSpPr>
        <p:sp>
          <p:nvSpPr>
            <p:cNvPr id="1048577" name="椭圆 1"/>
            <p:cNvSpPr/>
            <p:nvPr/>
          </p:nvSpPr>
          <p:spPr>
            <a:xfrm>
              <a:off x="3424517" y="656993"/>
              <a:ext cx="1578525" cy="1578525"/>
            </a:xfrm>
            <a:custGeom>
              <a:avLst/>
              <a:gdLst>
                <a:gd name="connsiteX0" fmla="*/ 0 w 1488141"/>
                <a:gd name="connsiteY0" fmla="*/ 744071 h 1488141"/>
                <a:gd name="connsiteX1" fmla="*/ 744071 w 1488141"/>
                <a:gd name="connsiteY1" fmla="*/ 0 h 1488141"/>
                <a:gd name="connsiteX2" fmla="*/ 1488142 w 1488141"/>
                <a:gd name="connsiteY2" fmla="*/ 744071 h 1488141"/>
                <a:gd name="connsiteX3" fmla="*/ 744071 w 1488141"/>
                <a:gd name="connsiteY3" fmla="*/ 1488142 h 1488141"/>
                <a:gd name="connsiteX4" fmla="*/ 0 w 1488141"/>
                <a:gd name="connsiteY4" fmla="*/ 744071 h 1488141"/>
                <a:gd name="connsiteX0-1" fmla="*/ 744071 w 1488142"/>
                <a:gd name="connsiteY0-2" fmla="*/ 0 h 1488142"/>
                <a:gd name="connsiteX1-3" fmla="*/ 1488142 w 1488142"/>
                <a:gd name="connsiteY1-4" fmla="*/ 744071 h 1488142"/>
                <a:gd name="connsiteX2-5" fmla="*/ 744071 w 1488142"/>
                <a:gd name="connsiteY2-6" fmla="*/ 1488142 h 1488142"/>
                <a:gd name="connsiteX3-7" fmla="*/ 0 w 1488142"/>
                <a:gd name="connsiteY3-8" fmla="*/ 744071 h 1488142"/>
                <a:gd name="connsiteX4-9" fmla="*/ 835511 w 1488142"/>
                <a:gd name="connsiteY4-10" fmla="*/ 91440 h 1488142"/>
                <a:gd name="connsiteX0-11" fmla="*/ 744071 w 1488142"/>
                <a:gd name="connsiteY0-12" fmla="*/ 0 h 1488142"/>
                <a:gd name="connsiteX1-13" fmla="*/ 1488142 w 1488142"/>
                <a:gd name="connsiteY1-14" fmla="*/ 744071 h 1488142"/>
                <a:gd name="connsiteX2-15" fmla="*/ 744071 w 1488142"/>
                <a:gd name="connsiteY2-16" fmla="*/ 1488142 h 1488142"/>
                <a:gd name="connsiteX3-17" fmla="*/ 0 w 1488142"/>
                <a:gd name="connsiteY3-18" fmla="*/ 744071 h 1488142"/>
              </a:gdLst>
              <a:ahLst/>
              <a:cxnLst>
                <a:cxn ang="0">
                  <a:pos x="connsiteX0-1" y="connsiteY0-2"/>
                </a:cxn>
                <a:cxn ang="0">
                  <a:pos x="connsiteX1-3" y="connsiteY1-4"/>
                </a:cxn>
                <a:cxn ang="0">
                  <a:pos x="connsiteX2-5" y="connsiteY2-6"/>
                </a:cxn>
                <a:cxn ang="0">
                  <a:pos x="connsiteX3-7" y="connsiteY3-8"/>
                </a:cxn>
              </a:cxnLst>
              <a:rect l="l" t="t" r="r" b="b"/>
              <a:pathLst>
                <a:path w="1488142" h="1488142">
                  <a:moveTo>
                    <a:pt x="744071" y="0"/>
                  </a:moveTo>
                  <a:cubicBezTo>
                    <a:pt x="1155010" y="0"/>
                    <a:pt x="1488142" y="333132"/>
                    <a:pt x="1488142" y="744071"/>
                  </a:cubicBezTo>
                  <a:cubicBezTo>
                    <a:pt x="1488142" y="1155010"/>
                    <a:pt x="1155010" y="1488142"/>
                    <a:pt x="744071" y="1488142"/>
                  </a:cubicBezTo>
                  <a:cubicBezTo>
                    <a:pt x="333132" y="1488142"/>
                    <a:pt x="0" y="1155010"/>
                    <a:pt x="0" y="744071"/>
                  </a:cubicBezTo>
                </a:path>
              </a:pathLst>
            </a:cu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34290" compatLnSpc="1" forceAA="0" fromWordArt="0" horzOverflow="overflow" lIns="68580" numCol="1" rIns="68580" rot="0" rtlCol="0" spcCol="0" spcFirstLastPara="0" tIns="34290" vert="horz" vertOverflow="overflow" wrap="square">
              <a:noAutofit/>
            </a:bodyPr>
            <a:p>
              <a:pPr algn="ctr"/>
              <a:endParaRPr altLang="en-US" sz="1015" lang="zh-CN"/>
            </a:p>
          </p:txBody>
        </p:sp>
        <p:sp>
          <p:nvSpPr>
            <p:cNvPr id="1048578" name="矩形 10"/>
            <p:cNvSpPr/>
            <p:nvPr/>
          </p:nvSpPr>
          <p:spPr>
            <a:xfrm>
              <a:off x="4616703" y="1046759"/>
              <a:ext cx="1102779" cy="933673"/>
            </a:xfrm>
            <a:prstGeom prst="rect"/>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34290" compatLnSpc="1" forceAA="0" fromWordArt="0" horzOverflow="overflow" lIns="68580" numCol="1" rIns="68580" rot="0" rtlCol="0" spcCol="0" spcFirstLastPara="0" tIns="34290" vert="horz" vertOverflow="overflow" wrap="square">
              <a:noAutofit/>
            </a:bodyPr>
            <a:p>
              <a:pPr algn="ctr"/>
              <a:endParaRPr altLang="en-US" sz="1015" lang="zh-CN"/>
            </a:p>
          </p:txBody>
        </p:sp>
      </p:grpSp>
      <p:sp>
        <p:nvSpPr>
          <p:cNvPr id="1048579" name="文本框 11"/>
          <p:cNvSpPr txBox="1"/>
          <p:nvPr/>
        </p:nvSpPr>
        <p:spPr>
          <a:xfrm>
            <a:off x="3707904" y="2262915"/>
            <a:ext cx="5324745" cy="688340"/>
          </a:xfrm>
          <a:prstGeom prst="rect"/>
          <a:noFill/>
        </p:spPr>
        <p:txBody>
          <a:bodyPr rtlCol="0" wrap="square">
            <a:spAutoFit/>
          </a:bodyPr>
          <a:p>
            <a:pPr algn="ctr"/>
            <a:r>
              <a:rPr altLang="en-US" b="1" dirty="0" sz="4050" lang="zh-CN">
                <a:solidFill>
                  <a:schemeClr val="accent2"/>
                </a:solidFill>
                <a:latin typeface="Arial" panose="020B0604020202020204" pitchFamily="34" charset="0"/>
                <a:ea typeface="微软雅黑" panose="020B0503020204020204" pitchFamily="34" charset="-122"/>
                <a:sym typeface="Arial" panose="020B0604020202020204" pitchFamily="34" charset="0"/>
              </a:rPr>
              <a:t>暗数据</a:t>
            </a:r>
            <a:endParaRPr altLang="en-US" b="1" dirty="0" sz="4050" lang="zh-CN">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580" name="矩形 259"/>
          <p:cNvSpPr>
            <a:spLocks noChangeArrowheads="1"/>
          </p:cNvSpPr>
          <p:nvPr/>
        </p:nvSpPr>
        <p:spPr bwMode="auto">
          <a:xfrm>
            <a:off x="4932040" y="2067694"/>
            <a:ext cx="4767583" cy="230832"/>
          </a:xfrm>
          <a:prstGeom prst="rect"/>
          <a:noFill/>
          <a:ln>
            <a:noFill/>
          </a:ln>
        </p:spPr>
        <p:txBody>
          <a:bodyPr bIns="0" lIns="0" rIns="0" tIns="0"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indent="-285750" marL="7429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indent="-228600" marL="11430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indent="-228600" marL="16002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indent="-228600" marL="20574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Arial" panose="020B0604020202020204" pitchFamily="34" charset="0"/>
              <a:buNone/>
            </a:pPr>
            <a:r>
              <a:rPr altLang="en-US" dirty="0" sz="1500" lang="zh-CN">
                <a:solidFill>
                  <a:schemeClr val="accent2"/>
                </a:solidFill>
                <a:latin typeface="Arial" panose="020B0604020202020204" pitchFamily="34" charset="0"/>
                <a:cs typeface="Arial" panose="020B0604020202020204" pitchFamily="34" charset="0"/>
                <a:sym typeface="Arial" panose="020B0604020202020204" pitchFamily="34" charset="0"/>
              </a:rPr>
              <a:t>计算科学导论 </a:t>
            </a:r>
            <a:r>
              <a:rPr altLang="zh-CN" dirty="0" sz="1500" lang="en-US">
                <a:solidFill>
                  <a:schemeClr val="accent2"/>
                </a:solidFill>
                <a:latin typeface="Arial" panose="020B0604020202020204" pitchFamily="34" charset="0"/>
                <a:cs typeface="Arial" panose="020B0604020202020204" pitchFamily="34" charset="0"/>
                <a:sym typeface="Arial" panose="020B0604020202020204" pitchFamily="34" charset="0"/>
              </a:rPr>
              <a:t> PPT</a:t>
            </a:r>
            <a:endParaRPr altLang="en-US" dirty="0" sz="1500" lang="zh-CN">
              <a:solidFill>
                <a:schemeClr val="accent2"/>
              </a:solidFill>
              <a:latin typeface="Arial" panose="020B0604020202020204" pitchFamily="34" charset="0"/>
              <a:cs typeface="Arial" panose="020B0604020202020204" pitchFamily="34" charset="0"/>
              <a:sym typeface="Arial" panose="020B0604020202020204" pitchFamily="34" charset="0"/>
            </a:endParaRPr>
          </a:p>
        </p:txBody>
      </p:sp>
      <p:sp>
        <p:nvSpPr>
          <p:cNvPr id="1048581" name="文本框 1"/>
          <p:cNvSpPr txBox="1"/>
          <p:nvPr/>
        </p:nvSpPr>
        <p:spPr>
          <a:xfrm flipH="1">
            <a:off x="5458460" y="4327525"/>
            <a:ext cx="3573780" cy="624840"/>
          </a:xfrm>
          <a:prstGeom prst="rect"/>
          <a:noFill/>
        </p:spPr>
        <p:txBody>
          <a:bodyPr rtlCol="0" wrap="square">
            <a:spAutoFit/>
            <a:scene3d>
              <a:camera prst="orthographicFront"/>
              <a:lightRig dir="t" rig="threePt"/>
            </a:scene3d>
          </a:bodyPr>
          <a:p>
            <a:r>
              <a:rPr altLang="en-US" lang="zh-CN">
                <a:solidFill>
                  <a:schemeClr val="accent1"/>
                </a:solidFill>
                <a:effectLst>
                  <a:outerShdw algn="ctr" blurRad="38100" dir="5400000" dist="25400" rotWithShape="0">
                    <a:srgbClr val="6E747A">
                      <a:alpha val="43000"/>
                    </a:srgbClr>
                  </a:outerShdw>
                </a:effectLst>
              </a:rPr>
              <a:t>小组成员：孟葳      </a:t>
            </a:r>
            <a:r>
              <a:rPr altLang="zh-CN" lang="en-US">
                <a:solidFill>
                  <a:schemeClr val="accent1"/>
                </a:solidFill>
                <a:effectLst>
                  <a:outerShdw algn="ctr" blurRad="38100" dir="5400000" dist="25400" rotWithShape="0">
                    <a:srgbClr val="6E747A">
                      <a:alpha val="43000"/>
                    </a:srgbClr>
                  </a:outerShdw>
                </a:effectLst>
              </a:rPr>
              <a:t>2007010203</a:t>
            </a:r>
            <a:endParaRPr altLang="zh-CN" lang="en-US">
              <a:solidFill>
                <a:schemeClr val="accent1"/>
              </a:solidFill>
              <a:effectLst>
                <a:outerShdw algn="ctr" blurRad="38100" dir="5400000" dist="25400" rotWithShape="0">
                  <a:srgbClr val="6E747A">
                    <a:alpha val="43000"/>
                  </a:srgbClr>
                </a:outerShdw>
              </a:effectLst>
            </a:endParaRPr>
          </a:p>
          <a:p>
            <a:r>
              <a:rPr altLang="zh-CN" lang="en-US">
                <a:solidFill>
                  <a:schemeClr val="accent1"/>
                </a:solidFill>
                <a:effectLst>
                  <a:outerShdw algn="ctr" blurRad="38100" dir="5400000" dist="25400" rotWithShape="0">
                    <a:srgbClr val="6E747A">
                      <a:alpha val="43000"/>
                    </a:srgbClr>
                  </a:outerShdw>
                </a:effectLst>
              </a:rPr>
              <a:t>                  </a:t>
            </a:r>
            <a:r>
              <a:rPr altLang="en-US" lang="zh-CN">
                <a:solidFill>
                  <a:schemeClr val="accent1"/>
                </a:solidFill>
                <a:effectLst>
                  <a:outerShdw algn="ctr" blurRad="38100" dir="5400000" dist="25400" rotWithShape="0">
                    <a:srgbClr val="6E747A">
                      <a:alpha val="43000"/>
                    </a:srgbClr>
                  </a:outerShdw>
                </a:effectLst>
              </a:rPr>
              <a:t>郑荣娟  </a:t>
            </a:r>
            <a:r>
              <a:rPr altLang="zh-CN" lang="en-US">
                <a:solidFill>
                  <a:schemeClr val="accent1"/>
                </a:solidFill>
                <a:effectLst>
                  <a:outerShdw algn="ctr" blurRad="38100" dir="5400000" dist="25400" rotWithShape="0">
                    <a:srgbClr val="6E747A">
                      <a:alpha val="43000"/>
                    </a:srgbClr>
                  </a:outerShdw>
                </a:effectLst>
              </a:rPr>
              <a:t>2007010205</a:t>
            </a:r>
            <a:endParaRPr altLang="zh-CN" lang="en-US">
              <a:solidFill>
                <a:schemeClr val="accent1"/>
              </a:solidFill>
              <a:effectLst>
                <a:outerShdw algn="ctr" blurRad="38100" dir="5400000" dist="25400"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3000" p14:dur="1500">
        <p:rando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 presetSubtype="1">
                                  <p:stCondLst>
                                    <p:cond delay="0"/>
                                  </p:stCondLst>
                                  <p:childTnLst>
                                    <p:set>
                                      <p:cBhvr>
                                        <p:cTn dur="1" fill="hold" id="6">
                                          <p:stCondLst>
                                            <p:cond delay="0"/>
                                          </p:stCondLst>
                                        </p:cTn>
                                        <p:tgtEl>
                                          <p:spTgt spid="1048576"/>
                                        </p:tgtEl>
                                        <p:attrNameLst>
                                          <p:attrName>style.visibility</p:attrName>
                                        </p:attrNameLst>
                                      </p:cBhvr>
                                      <p:to>
                                        <p:strVal val="visible"/>
                                      </p:to>
                                    </p:set>
                                    <p:anim calcmode="lin" valueType="num">
                                      <p:cBhvr additive="base">
                                        <p:cTn dur="500" fill="hold" id="7"/>
                                        <p:tgtEl>
                                          <p:spTgt spid="1048576"/>
                                        </p:tgtEl>
                                        <p:attrNameLst>
                                          <p:attrName>ppt_x</p:attrName>
                                        </p:attrNameLst>
                                      </p:cBhvr>
                                      <p:tavLst>
                                        <p:tav tm="0">
                                          <p:val>
                                            <p:strVal val="#ppt_x"/>
                                          </p:val>
                                        </p:tav>
                                        <p:tav tm="100000">
                                          <p:val>
                                            <p:strVal val="#ppt_x"/>
                                          </p:val>
                                        </p:tav>
                                      </p:tavLst>
                                    </p:anim>
                                    <p:anim calcmode="lin" valueType="num">
                                      <p:cBhvr additive="base">
                                        <p:cTn dur="500" fill="hold" id="8"/>
                                        <p:tgtEl>
                                          <p:spTgt spid="1048576"/>
                                        </p:tgtEl>
                                        <p:attrNameLst>
                                          <p:attrName>ppt_y</p:attrName>
                                        </p:attrNameLst>
                                      </p:cBhvr>
                                      <p:tavLst>
                                        <p:tav tm="0">
                                          <p:val>
                                            <p:strVal val="0-#ppt_h/2"/>
                                          </p:val>
                                        </p:tav>
                                        <p:tav tm="100000">
                                          <p:val>
                                            <p:strVal val="#ppt_y"/>
                                          </p:val>
                                        </p:tav>
                                      </p:tavLst>
                                    </p:anim>
                                  </p:childTnLst>
                                </p:cTn>
                              </p:par>
                            </p:childTnLst>
                          </p:cTn>
                        </p:par>
                        <p:par>
                          <p:cTn fill="hold" id="9">
                            <p:stCondLst>
                              <p:cond delay="500"/>
                            </p:stCondLst>
                            <p:childTnLst>
                              <p:par>
                                <p:cTn fill="hold" id="10" nodeType="afterEffect" presetClass="entr" presetID="22" presetSubtype="8">
                                  <p:stCondLst>
                                    <p:cond delay="0"/>
                                  </p:stCondLst>
                                  <p:childTnLst>
                                    <p:set>
                                      <p:cBhvr>
                                        <p:cTn dur="1" fill="hold" id="11">
                                          <p:stCondLst>
                                            <p:cond delay="0"/>
                                          </p:stCondLst>
                                        </p:cTn>
                                        <p:tgtEl>
                                          <p:spTgt spid="18"/>
                                        </p:tgtEl>
                                        <p:attrNameLst>
                                          <p:attrName>style.visibility</p:attrName>
                                        </p:attrNameLst>
                                      </p:cBhvr>
                                      <p:to>
                                        <p:strVal val="visible"/>
                                      </p:to>
                                    </p:set>
                                    <p:animEffect transition="in" filter="wipe(left)">
                                      <p:cBhvr>
                                        <p:cTn dur="500" id="12"/>
                                        <p:tgtEl>
                                          <p:spTgt spid="18"/>
                                        </p:tgtEl>
                                      </p:cBhvr>
                                    </p:animEffect>
                                  </p:childTnLst>
                                </p:cTn>
                              </p:par>
                            </p:childTnLst>
                          </p:cTn>
                        </p:par>
                        <p:par>
                          <p:cTn fill="hold" id="13">
                            <p:stCondLst>
                              <p:cond delay="1000"/>
                            </p:stCondLst>
                            <p:childTnLst>
                              <p:par>
                                <p:cTn fill="hold" grpId="0" id="14" nodeType="afterEffect" presetClass="entr" presetID="42" presetSubtype="0">
                                  <p:stCondLst>
                                    <p:cond delay="0"/>
                                  </p:stCondLst>
                                  <p:childTnLst>
                                    <p:set>
                                      <p:cBhvr>
                                        <p:cTn dur="1" fill="hold" id="15">
                                          <p:stCondLst>
                                            <p:cond delay="0"/>
                                          </p:stCondLst>
                                        </p:cTn>
                                        <p:tgtEl>
                                          <p:spTgt spid="1048580"/>
                                        </p:tgtEl>
                                        <p:attrNameLst>
                                          <p:attrName>style.visibility</p:attrName>
                                        </p:attrNameLst>
                                      </p:cBhvr>
                                      <p:to>
                                        <p:strVal val="visible"/>
                                      </p:to>
                                    </p:set>
                                    <p:animEffect transition="in" filter="fade">
                                      <p:cBhvr>
                                        <p:cTn dur="1000" id="16"/>
                                        <p:tgtEl>
                                          <p:spTgt spid="1048580"/>
                                        </p:tgtEl>
                                      </p:cBhvr>
                                    </p:animEffect>
                                    <p:anim calcmode="lin" valueType="num">
                                      <p:cBhvr>
                                        <p:cTn dur="1000" fill="hold" id="17"/>
                                        <p:tgtEl>
                                          <p:spTgt spid="1048580"/>
                                        </p:tgtEl>
                                        <p:attrNameLst>
                                          <p:attrName>ppt_x</p:attrName>
                                        </p:attrNameLst>
                                      </p:cBhvr>
                                      <p:tavLst>
                                        <p:tav tm="0">
                                          <p:val>
                                            <p:strVal val="#ppt_x"/>
                                          </p:val>
                                        </p:tav>
                                        <p:tav tm="100000">
                                          <p:val>
                                            <p:strVal val="#ppt_x"/>
                                          </p:val>
                                        </p:tav>
                                      </p:tavLst>
                                    </p:anim>
                                    <p:anim calcmode="lin" valueType="num">
                                      <p:cBhvr>
                                        <p:cTn dur="1000" fill="hold" id="18"/>
                                        <p:tgtEl>
                                          <p:spTgt spid="1048580"/>
                                        </p:tgtEl>
                                        <p:attrNameLst>
                                          <p:attrName>ppt_y</p:attrName>
                                        </p:attrNameLst>
                                      </p:cBhvr>
                                      <p:tavLst>
                                        <p:tav tm="0">
                                          <p:val>
                                            <p:strVal val="#ppt_y+.1"/>
                                          </p:val>
                                        </p:tav>
                                        <p:tav tm="100000">
                                          <p:val>
                                            <p:strVal val="#ppt_y"/>
                                          </p:val>
                                        </p:tav>
                                      </p:tavLst>
                                    </p:anim>
                                  </p:childTnLst>
                                </p:cTn>
                              </p:par>
                            </p:childTnLst>
                          </p:cTn>
                        </p:par>
                        <p:par>
                          <p:cTn fill="hold" id="19">
                            <p:stCondLst>
                              <p:cond delay="2000"/>
                            </p:stCondLst>
                            <p:childTnLst>
                              <p:par>
                                <p:cTn fill="hold" grpId="0" id="20" nodeType="afterEffect" presetClass="entr" presetID="2" presetSubtype="4">
                                  <p:stCondLst>
                                    <p:cond delay="0"/>
                                  </p:stCondLst>
                                  <p:childTnLst>
                                    <p:set>
                                      <p:cBhvr>
                                        <p:cTn dur="1" fill="hold" id="21">
                                          <p:stCondLst>
                                            <p:cond delay="0"/>
                                          </p:stCondLst>
                                        </p:cTn>
                                        <p:tgtEl>
                                          <p:spTgt spid="1048579"/>
                                        </p:tgtEl>
                                        <p:attrNameLst>
                                          <p:attrName>style.visibility</p:attrName>
                                        </p:attrNameLst>
                                      </p:cBhvr>
                                      <p:to>
                                        <p:strVal val="visible"/>
                                      </p:to>
                                    </p:set>
                                    <p:anim calcmode="lin" valueType="num">
                                      <p:cBhvr additive="base">
                                        <p:cTn dur="750" fill="hold" id="22"/>
                                        <p:tgtEl>
                                          <p:spTgt spid="1048579"/>
                                        </p:tgtEl>
                                        <p:attrNameLst>
                                          <p:attrName>ppt_x</p:attrName>
                                        </p:attrNameLst>
                                      </p:cBhvr>
                                      <p:tavLst>
                                        <p:tav tm="0">
                                          <p:val>
                                            <p:strVal val="#ppt_x"/>
                                          </p:val>
                                        </p:tav>
                                        <p:tav tm="100000">
                                          <p:val>
                                            <p:strVal val="#ppt_x"/>
                                          </p:val>
                                        </p:tav>
                                      </p:tavLst>
                                    </p:anim>
                                    <p:anim calcmode="lin" valueType="num">
                                      <p:cBhvr additive="base">
                                        <p:cTn dur="750" fill="hold" id="23"/>
                                        <p:tgtEl>
                                          <p:spTgt spid="1048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vol="80000">
                <p:cTn display="0" fill="remove" id="24" repeatCount="indefinite">
                  <p:stCondLst>
                    <p:cond delay="indefinite"/>
                  </p:stCondLst>
                  <p:endCondLst>
                    <p:cond evt="onStopAudio" delay="0">
                      <p:tgtEl>
                        <p:sldTgt/>
                      </p:tgtEl>
                    </p:cond>
                  </p:endCondLst>
                </p:cTn>
                <p:tgtEl>
                  <p:spTgt spid="2097153"/>
                </p:tgtEl>
              </p:cMediaNode>
            </p:audio>
          </p:childTnLst>
        </p:cTn>
      </p:par>
    </p:tnLst>
    <p:bldLst>
      <p:bldP spid="1048576" grpId="0"/>
      <p:bldP spid="1048579" grpId="0"/>
      <p:bldP spid="104858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724" name="TextBox 83"/>
          <p:cNvSpPr txBox="1">
            <a:spLocks noChangeArrowheads="1"/>
          </p:cNvSpPr>
          <p:nvPr/>
        </p:nvSpPr>
        <p:spPr bwMode="auto">
          <a:xfrm>
            <a:off x="179512" y="121387"/>
            <a:ext cx="2968933" cy="525762"/>
          </a:xfrm>
          <a:prstGeom prst="rect"/>
          <a:noFill/>
          <a:ln>
            <a:noFill/>
          </a:ln>
        </p:spPr>
        <p:txBody>
          <a:bodyPr bIns="34281" lIns="68562" rIns="68562" tIns="34281" wrap="square">
            <a:spAutoFit/>
          </a:bodyPr>
          <a:lstStyle>
            <a:lvl1pPr>
              <a:defRPr>
                <a:solidFill>
                  <a:schemeClr val="tx1"/>
                </a:solidFill>
                <a:latin typeface="Arial" panose="020B0604020202020204" pitchFamily="34" charset="0"/>
                <a:ea typeface="宋体" panose="02010600030101010101" pitchFamily="2" charset="-122"/>
              </a:defRPr>
            </a:lvl1pPr>
            <a:lvl2pPr indent="-285750" marL="742950">
              <a:defRPr>
                <a:solidFill>
                  <a:schemeClr val="tx1"/>
                </a:solidFill>
                <a:latin typeface="Arial" panose="020B0604020202020204" pitchFamily="34" charset="0"/>
                <a:ea typeface="宋体" panose="02010600030101010101" pitchFamily="2" charset="-122"/>
              </a:defRPr>
            </a:lvl2pPr>
            <a:lvl3pPr indent="-228600" marL="1143000">
              <a:defRPr>
                <a:solidFill>
                  <a:schemeClr val="tx1"/>
                </a:solidFill>
                <a:latin typeface="Arial" panose="020B0604020202020204" pitchFamily="34" charset="0"/>
                <a:ea typeface="宋体" panose="02010600030101010101" pitchFamily="2" charset="-122"/>
              </a:defRPr>
            </a:lvl3pPr>
            <a:lvl4pPr indent="-228600" marL="1600200">
              <a:defRPr>
                <a:solidFill>
                  <a:schemeClr val="tx1"/>
                </a:solidFill>
                <a:latin typeface="Arial" panose="020B0604020202020204" pitchFamily="34" charset="0"/>
                <a:ea typeface="宋体" panose="02010600030101010101" pitchFamily="2" charset="-122"/>
              </a:defRPr>
            </a:lvl4pPr>
            <a:lvl5pPr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42900" marL="342900">
              <a:lnSpc>
                <a:spcPct val="150000"/>
              </a:lnSpc>
              <a:buFont typeface="Wingdings" panose="05000000000000000000" pitchFamily="2" charset="2"/>
              <a:buChar char="Ø"/>
            </a:pPr>
            <a:r>
              <a:rPr altLang="en-US" b="1" dirty="0" sz="2000" lang="zh-CN">
                <a:solidFill>
                  <a:schemeClr val="accent1"/>
                </a:solidFill>
                <a:latin typeface="Arial" panose="020B0604020202020204" pitchFamily="34" charset="0"/>
                <a:ea typeface="微软雅黑" panose="020B0503020204020204" pitchFamily="34" charset="-122"/>
                <a:sym typeface="Arial" panose="020B0604020202020204" pitchFamily="34" charset="0"/>
              </a:rPr>
              <a:t>可能造成的负面影响</a:t>
            </a:r>
            <a:endParaRPr altLang="zh-CN" b="1" dirty="0" sz="2000" 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45736" name="直接连接符 2"/>
          <p:cNvCxnSpPr>
            <a:cxnSpLocks/>
          </p:cNvCxnSpPr>
          <p:nvPr/>
        </p:nvCxnSpPr>
        <p:spPr>
          <a:xfrm>
            <a:off x="2806262" y="395921"/>
            <a:ext cx="6337738" cy="0"/>
          </a:xfrm>
          <a:prstGeom prst="line"/>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6" name="组合 3"/>
          <p:cNvGrpSpPr/>
          <p:nvPr/>
        </p:nvGrpSpPr>
        <p:grpSpPr>
          <a:xfrm>
            <a:off x="3477368" y="1698280"/>
            <a:ext cx="2178637" cy="2632076"/>
            <a:chOff x="3477368" y="1809631"/>
            <a:chExt cx="2178637" cy="2632076"/>
          </a:xfrm>
        </p:grpSpPr>
        <p:sp>
          <p:nvSpPr>
            <p:cNvPr id="1048725" name="Freeform 5"/>
            <p:cNvSpPr/>
            <p:nvPr/>
          </p:nvSpPr>
          <p:spPr bwMode="auto">
            <a:xfrm>
              <a:off x="4433843" y="2367574"/>
              <a:ext cx="777579" cy="1381574"/>
            </a:xfrm>
            <a:custGeom>
              <a:avLst/>
              <a:gdLst>
                <a:gd name="T0" fmla="*/ 35 w 360"/>
                <a:gd name="T1" fmla="*/ 640 h 640"/>
                <a:gd name="T2" fmla="*/ 4 w 360"/>
                <a:gd name="T3" fmla="*/ 614 h 640"/>
                <a:gd name="T4" fmla="*/ 29 w 360"/>
                <a:gd name="T5" fmla="*/ 576 h 640"/>
                <a:gd name="T6" fmla="*/ 260 w 360"/>
                <a:gd name="T7" fmla="*/ 237 h 640"/>
                <a:gd name="T8" fmla="*/ 154 w 360"/>
                <a:gd name="T9" fmla="*/ 62 h 640"/>
                <a:gd name="T10" fmla="*/ 148 w 360"/>
                <a:gd name="T11" fmla="*/ 17 h 640"/>
                <a:gd name="T12" fmla="*/ 193 w 360"/>
                <a:gd name="T13" fmla="*/ 11 h 640"/>
                <a:gd name="T14" fmla="*/ 323 w 360"/>
                <a:gd name="T15" fmla="*/ 225 h 640"/>
                <a:gd name="T16" fmla="*/ 41 w 360"/>
                <a:gd name="T17" fmla="*/ 639 h 640"/>
                <a:gd name="T18" fmla="*/ 35 w 360"/>
                <a:gd name="T1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640">
                  <a:moveTo>
                    <a:pt x="35" y="640"/>
                  </a:moveTo>
                  <a:cubicBezTo>
                    <a:pt x="20" y="640"/>
                    <a:pt x="7" y="629"/>
                    <a:pt x="4" y="614"/>
                  </a:cubicBezTo>
                  <a:cubicBezTo>
                    <a:pt x="0" y="596"/>
                    <a:pt x="12" y="580"/>
                    <a:pt x="29" y="576"/>
                  </a:cubicBezTo>
                  <a:cubicBezTo>
                    <a:pt x="187" y="547"/>
                    <a:pt x="290" y="394"/>
                    <a:pt x="260" y="237"/>
                  </a:cubicBezTo>
                  <a:cubicBezTo>
                    <a:pt x="247" y="167"/>
                    <a:pt x="209" y="105"/>
                    <a:pt x="154" y="62"/>
                  </a:cubicBezTo>
                  <a:cubicBezTo>
                    <a:pt x="140" y="51"/>
                    <a:pt x="137" y="31"/>
                    <a:pt x="148" y="17"/>
                  </a:cubicBezTo>
                  <a:cubicBezTo>
                    <a:pt x="159" y="3"/>
                    <a:pt x="179" y="0"/>
                    <a:pt x="193" y="11"/>
                  </a:cubicBezTo>
                  <a:cubicBezTo>
                    <a:pt x="261" y="64"/>
                    <a:pt x="307" y="140"/>
                    <a:pt x="323" y="225"/>
                  </a:cubicBezTo>
                  <a:cubicBezTo>
                    <a:pt x="360" y="417"/>
                    <a:pt x="233" y="603"/>
                    <a:pt x="41" y="639"/>
                  </a:cubicBezTo>
                  <a:cubicBezTo>
                    <a:pt x="39" y="640"/>
                    <a:pt x="37" y="640"/>
                    <a:pt x="35" y="640"/>
                  </a:cubicBezTo>
                  <a:close/>
                </a:path>
              </a:pathLst>
            </a:custGeom>
            <a:solidFill>
              <a:schemeClr val="tx1">
                <a:lumMod val="25000"/>
                <a:lumOff val="75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26" name="Freeform 6"/>
            <p:cNvSpPr/>
            <p:nvPr/>
          </p:nvSpPr>
          <p:spPr bwMode="auto">
            <a:xfrm>
              <a:off x="4304542" y="2489791"/>
              <a:ext cx="759867" cy="1392202"/>
            </a:xfrm>
            <a:custGeom>
              <a:avLst/>
              <a:gdLst>
                <a:gd name="T0" fmla="*/ 35 w 352"/>
                <a:gd name="T1" fmla="*/ 645 h 645"/>
                <a:gd name="T2" fmla="*/ 4 w 352"/>
                <a:gd name="T3" fmla="*/ 620 h 645"/>
                <a:gd name="T4" fmla="*/ 28 w 352"/>
                <a:gd name="T5" fmla="*/ 581 h 645"/>
                <a:gd name="T6" fmla="*/ 246 w 352"/>
                <a:gd name="T7" fmla="*/ 233 h 645"/>
                <a:gd name="T8" fmla="*/ 132 w 352"/>
                <a:gd name="T9" fmla="*/ 62 h 645"/>
                <a:gd name="T10" fmla="*/ 125 w 352"/>
                <a:gd name="T11" fmla="*/ 17 h 645"/>
                <a:gd name="T12" fmla="*/ 169 w 352"/>
                <a:gd name="T13" fmla="*/ 10 h 645"/>
                <a:gd name="T14" fmla="*/ 308 w 352"/>
                <a:gd name="T15" fmla="*/ 218 h 645"/>
                <a:gd name="T16" fmla="*/ 43 w 352"/>
                <a:gd name="T17" fmla="*/ 644 h 645"/>
                <a:gd name="T18" fmla="*/ 35 w 352"/>
                <a:gd name="T19"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645">
                  <a:moveTo>
                    <a:pt x="35" y="645"/>
                  </a:moveTo>
                  <a:cubicBezTo>
                    <a:pt x="21" y="645"/>
                    <a:pt x="8" y="635"/>
                    <a:pt x="4" y="620"/>
                  </a:cubicBezTo>
                  <a:cubicBezTo>
                    <a:pt x="0" y="603"/>
                    <a:pt x="11" y="585"/>
                    <a:pt x="28" y="581"/>
                  </a:cubicBezTo>
                  <a:cubicBezTo>
                    <a:pt x="184" y="545"/>
                    <a:pt x="282" y="389"/>
                    <a:pt x="246" y="233"/>
                  </a:cubicBezTo>
                  <a:cubicBezTo>
                    <a:pt x="230" y="164"/>
                    <a:pt x="189" y="103"/>
                    <a:pt x="132" y="62"/>
                  </a:cubicBezTo>
                  <a:cubicBezTo>
                    <a:pt x="118" y="52"/>
                    <a:pt x="114" y="32"/>
                    <a:pt x="125" y="17"/>
                  </a:cubicBezTo>
                  <a:cubicBezTo>
                    <a:pt x="135" y="3"/>
                    <a:pt x="155" y="0"/>
                    <a:pt x="169" y="10"/>
                  </a:cubicBezTo>
                  <a:cubicBezTo>
                    <a:pt x="239" y="60"/>
                    <a:pt x="289" y="134"/>
                    <a:pt x="308" y="218"/>
                  </a:cubicBezTo>
                  <a:cubicBezTo>
                    <a:pt x="352" y="409"/>
                    <a:pt x="233" y="600"/>
                    <a:pt x="43" y="644"/>
                  </a:cubicBezTo>
                  <a:cubicBezTo>
                    <a:pt x="40" y="644"/>
                    <a:pt x="38" y="645"/>
                    <a:pt x="35" y="645"/>
                  </a:cubicBezTo>
                  <a:close/>
                </a:path>
              </a:pathLst>
            </a:custGeom>
            <a:solidFill>
              <a:schemeClr val="tx1">
                <a:lumMod val="25000"/>
                <a:lumOff val="75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27" name="Freeform 7"/>
            <p:cNvSpPr/>
            <p:nvPr/>
          </p:nvSpPr>
          <p:spPr bwMode="auto">
            <a:xfrm>
              <a:off x="3805050" y="2146168"/>
              <a:ext cx="1188509" cy="1367404"/>
            </a:xfrm>
            <a:custGeom>
              <a:avLst/>
              <a:gdLst>
                <a:gd name="T0" fmla="*/ 146 w 550"/>
                <a:gd name="T1" fmla="*/ 633 h 633"/>
                <a:gd name="T2" fmla="*/ 125 w 550"/>
                <a:gd name="T3" fmla="*/ 625 h 633"/>
                <a:gd name="T4" fmla="*/ 0 w 550"/>
                <a:gd name="T5" fmla="*/ 355 h 633"/>
                <a:gd name="T6" fmla="*/ 355 w 550"/>
                <a:gd name="T7" fmla="*/ 0 h 633"/>
                <a:gd name="T8" fmla="*/ 529 w 550"/>
                <a:gd name="T9" fmla="*/ 46 h 633"/>
                <a:gd name="T10" fmla="*/ 541 w 550"/>
                <a:gd name="T11" fmla="*/ 90 h 633"/>
                <a:gd name="T12" fmla="*/ 498 w 550"/>
                <a:gd name="T13" fmla="*/ 102 h 633"/>
                <a:gd name="T14" fmla="*/ 355 w 550"/>
                <a:gd name="T15" fmla="*/ 64 h 633"/>
                <a:gd name="T16" fmla="*/ 64 w 550"/>
                <a:gd name="T17" fmla="*/ 355 h 633"/>
                <a:gd name="T18" fmla="*/ 166 w 550"/>
                <a:gd name="T19" fmla="*/ 576 h 633"/>
                <a:gd name="T20" fmla="*/ 170 w 550"/>
                <a:gd name="T21" fmla="*/ 621 h 633"/>
                <a:gd name="T22" fmla="*/ 146 w 550"/>
                <a:gd name="T2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0" h="633">
                  <a:moveTo>
                    <a:pt x="146" y="633"/>
                  </a:moveTo>
                  <a:cubicBezTo>
                    <a:pt x="138" y="633"/>
                    <a:pt x="131" y="630"/>
                    <a:pt x="125" y="625"/>
                  </a:cubicBezTo>
                  <a:cubicBezTo>
                    <a:pt x="46" y="557"/>
                    <a:pt x="0" y="459"/>
                    <a:pt x="0" y="355"/>
                  </a:cubicBezTo>
                  <a:cubicBezTo>
                    <a:pt x="0" y="160"/>
                    <a:pt x="159" y="0"/>
                    <a:pt x="355" y="0"/>
                  </a:cubicBezTo>
                  <a:cubicBezTo>
                    <a:pt x="416" y="0"/>
                    <a:pt x="476" y="16"/>
                    <a:pt x="529" y="46"/>
                  </a:cubicBezTo>
                  <a:cubicBezTo>
                    <a:pt x="545" y="55"/>
                    <a:pt x="550" y="74"/>
                    <a:pt x="541" y="90"/>
                  </a:cubicBezTo>
                  <a:cubicBezTo>
                    <a:pt x="533" y="105"/>
                    <a:pt x="513" y="111"/>
                    <a:pt x="498" y="102"/>
                  </a:cubicBezTo>
                  <a:cubicBezTo>
                    <a:pt x="454" y="77"/>
                    <a:pt x="405" y="64"/>
                    <a:pt x="355" y="64"/>
                  </a:cubicBezTo>
                  <a:cubicBezTo>
                    <a:pt x="195" y="64"/>
                    <a:pt x="64" y="195"/>
                    <a:pt x="64" y="355"/>
                  </a:cubicBezTo>
                  <a:cubicBezTo>
                    <a:pt x="64" y="440"/>
                    <a:pt x="102" y="521"/>
                    <a:pt x="166" y="576"/>
                  </a:cubicBezTo>
                  <a:cubicBezTo>
                    <a:pt x="180" y="588"/>
                    <a:pt x="181" y="608"/>
                    <a:pt x="170" y="621"/>
                  </a:cubicBezTo>
                  <a:cubicBezTo>
                    <a:pt x="164" y="629"/>
                    <a:pt x="155" y="633"/>
                    <a:pt x="146" y="633"/>
                  </a:cubicBez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28" name="Freeform 8"/>
            <p:cNvSpPr/>
            <p:nvPr/>
          </p:nvSpPr>
          <p:spPr bwMode="auto">
            <a:xfrm>
              <a:off x="4355908" y="2688170"/>
              <a:ext cx="485322" cy="1140684"/>
            </a:xfrm>
            <a:custGeom>
              <a:avLst/>
              <a:gdLst>
                <a:gd name="T0" fmla="*/ 212 w 225"/>
                <a:gd name="T1" fmla="*/ 235 h 528"/>
                <a:gd name="T2" fmla="*/ 99 w 225"/>
                <a:gd name="T3" fmla="*/ 12 h 528"/>
                <a:gd name="T4" fmla="*/ 54 w 225"/>
                <a:gd name="T5" fmla="*/ 14 h 528"/>
                <a:gd name="T6" fmla="*/ 56 w 225"/>
                <a:gd name="T7" fmla="*/ 59 h 528"/>
                <a:gd name="T8" fmla="*/ 110 w 225"/>
                <a:gd name="T9" fmla="*/ 126 h 528"/>
                <a:gd name="T10" fmla="*/ 117 w 225"/>
                <a:gd name="T11" fmla="*/ 212 h 528"/>
                <a:gd name="T12" fmla="*/ 62 w 225"/>
                <a:gd name="T13" fmla="*/ 309 h 528"/>
                <a:gd name="T14" fmla="*/ 0 w 225"/>
                <a:gd name="T15" fmla="*/ 528 h 528"/>
                <a:gd name="T16" fmla="*/ 52 w 225"/>
                <a:gd name="T17" fmla="*/ 528 h 528"/>
                <a:gd name="T18" fmla="*/ 107 w 225"/>
                <a:gd name="T19" fmla="*/ 528 h 528"/>
                <a:gd name="T20" fmla="*/ 212 w 225"/>
                <a:gd name="T21" fmla="*/ 235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 h="528">
                  <a:moveTo>
                    <a:pt x="212" y="235"/>
                  </a:moveTo>
                  <a:cubicBezTo>
                    <a:pt x="203" y="149"/>
                    <a:pt x="163" y="70"/>
                    <a:pt x="99" y="12"/>
                  </a:cubicBezTo>
                  <a:cubicBezTo>
                    <a:pt x="86" y="0"/>
                    <a:pt x="66" y="1"/>
                    <a:pt x="54" y="14"/>
                  </a:cubicBezTo>
                  <a:cubicBezTo>
                    <a:pt x="42" y="27"/>
                    <a:pt x="43" y="47"/>
                    <a:pt x="56" y="59"/>
                  </a:cubicBezTo>
                  <a:cubicBezTo>
                    <a:pt x="77" y="79"/>
                    <a:pt x="96" y="101"/>
                    <a:pt x="110" y="126"/>
                  </a:cubicBezTo>
                  <a:cubicBezTo>
                    <a:pt x="115" y="136"/>
                    <a:pt x="126" y="163"/>
                    <a:pt x="117" y="212"/>
                  </a:cubicBezTo>
                  <a:cubicBezTo>
                    <a:pt x="107" y="265"/>
                    <a:pt x="62" y="309"/>
                    <a:pt x="62" y="309"/>
                  </a:cubicBezTo>
                  <a:cubicBezTo>
                    <a:pt x="0" y="528"/>
                    <a:pt x="0" y="528"/>
                    <a:pt x="0" y="528"/>
                  </a:cubicBezTo>
                  <a:cubicBezTo>
                    <a:pt x="52" y="528"/>
                    <a:pt x="52" y="528"/>
                    <a:pt x="52" y="528"/>
                  </a:cubicBezTo>
                  <a:cubicBezTo>
                    <a:pt x="107" y="528"/>
                    <a:pt x="107" y="528"/>
                    <a:pt x="107" y="528"/>
                  </a:cubicBezTo>
                  <a:cubicBezTo>
                    <a:pt x="182" y="455"/>
                    <a:pt x="225" y="348"/>
                    <a:pt x="212" y="235"/>
                  </a:cubicBezTo>
                  <a:close/>
                </a:path>
              </a:pathLst>
            </a:custGeom>
            <a:solidFill>
              <a:schemeClr val="tx1">
                <a:lumMod val="25000"/>
                <a:lumOff val="75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29" name="Freeform 9"/>
            <p:cNvSpPr/>
            <p:nvPr/>
          </p:nvSpPr>
          <p:spPr bwMode="auto">
            <a:xfrm>
              <a:off x="4247862" y="2374659"/>
              <a:ext cx="1091090" cy="1546301"/>
            </a:xfrm>
            <a:custGeom>
              <a:avLst/>
              <a:gdLst>
                <a:gd name="T0" fmla="*/ 505 w 505"/>
                <a:gd name="T1" fmla="*/ 249 h 716"/>
                <a:gd name="T2" fmla="*/ 416 w 505"/>
                <a:gd name="T3" fmla="*/ 15 h 716"/>
                <a:gd name="T4" fmla="*/ 371 w 505"/>
                <a:gd name="T5" fmla="*/ 12 h 716"/>
                <a:gd name="T6" fmla="*/ 368 w 505"/>
                <a:gd name="T7" fmla="*/ 57 h 716"/>
                <a:gd name="T8" fmla="*/ 440 w 505"/>
                <a:gd name="T9" fmla="*/ 234 h 716"/>
                <a:gd name="T10" fmla="*/ 356 w 505"/>
                <a:gd name="T11" fmla="*/ 386 h 716"/>
                <a:gd name="T12" fmla="*/ 288 w 505"/>
                <a:gd name="T13" fmla="*/ 361 h 716"/>
                <a:gd name="T14" fmla="*/ 318 w 505"/>
                <a:gd name="T15" fmla="*/ 205 h 716"/>
                <a:gd name="T16" fmla="*/ 311 w 505"/>
                <a:gd name="T17" fmla="*/ 139 h 716"/>
                <a:gd name="T18" fmla="*/ 247 w 505"/>
                <a:gd name="T19" fmla="*/ 171 h 716"/>
                <a:gd name="T20" fmla="*/ 186 w 505"/>
                <a:gd name="T21" fmla="*/ 351 h 716"/>
                <a:gd name="T22" fmla="*/ 53 w 505"/>
                <a:gd name="T23" fmla="*/ 479 h 716"/>
                <a:gd name="T24" fmla="*/ 0 w 505"/>
                <a:gd name="T25" fmla="*/ 618 h 716"/>
                <a:gd name="T26" fmla="*/ 0 w 505"/>
                <a:gd name="T27" fmla="*/ 716 h 716"/>
                <a:gd name="T28" fmla="*/ 299 w 505"/>
                <a:gd name="T29" fmla="*/ 716 h 716"/>
                <a:gd name="T30" fmla="*/ 306 w 505"/>
                <a:gd name="T31" fmla="*/ 617 h 716"/>
                <a:gd name="T32" fmla="*/ 384 w 505"/>
                <a:gd name="T33" fmla="*/ 515 h 716"/>
                <a:gd name="T34" fmla="*/ 389 w 505"/>
                <a:gd name="T35" fmla="*/ 511 h 716"/>
                <a:gd name="T36" fmla="*/ 390 w 505"/>
                <a:gd name="T37" fmla="*/ 511 h 716"/>
                <a:gd name="T38" fmla="*/ 390 w 505"/>
                <a:gd name="T39" fmla="*/ 510 h 716"/>
                <a:gd name="T40" fmla="*/ 505 w 505"/>
                <a:gd name="T41" fmla="*/ 249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5" h="716">
                  <a:moveTo>
                    <a:pt x="505" y="249"/>
                  </a:moveTo>
                  <a:cubicBezTo>
                    <a:pt x="505" y="163"/>
                    <a:pt x="473" y="80"/>
                    <a:pt x="416" y="15"/>
                  </a:cubicBezTo>
                  <a:cubicBezTo>
                    <a:pt x="405" y="2"/>
                    <a:pt x="384" y="0"/>
                    <a:pt x="371" y="12"/>
                  </a:cubicBezTo>
                  <a:cubicBezTo>
                    <a:pt x="358" y="24"/>
                    <a:pt x="357" y="44"/>
                    <a:pt x="368" y="57"/>
                  </a:cubicBezTo>
                  <a:cubicBezTo>
                    <a:pt x="412" y="106"/>
                    <a:pt x="437" y="169"/>
                    <a:pt x="440" y="234"/>
                  </a:cubicBezTo>
                  <a:cubicBezTo>
                    <a:pt x="441" y="289"/>
                    <a:pt x="402" y="347"/>
                    <a:pt x="356" y="386"/>
                  </a:cubicBezTo>
                  <a:cubicBezTo>
                    <a:pt x="310" y="425"/>
                    <a:pt x="293" y="391"/>
                    <a:pt x="288" y="361"/>
                  </a:cubicBezTo>
                  <a:cubicBezTo>
                    <a:pt x="283" y="331"/>
                    <a:pt x="304" y="244"/>
                    <a:pt x="318" y="205"/>
                  </a:cubicBezTo>
                  <a:cubicBezTo>
                    <a:pt x="333" y="165"/>
                    <a:pt x="327" y="150"/>
                    <a:pt x="311" y="139"/>
                  </a:cubicBezTo>
                  <a:cubicBezTo>
                    <a:pt x="296" y="129"/>
                    <a:pt x="268" y="133"/>
                    <a:pt x="247" y="171"/>
                  </a:cubicBezTo>
                  <a:cubicBezTo>
                    <a:pt x="226" y="210"/>
                    <a:pt x="216" y="287"/>
                    <a:pt x="186" y="351"/>
                  </a:cubicBezTo>
                  <a:cubicBezTo>
                    <a:pt x="157" y="415"/>
                    <a:pt x="95" y="438"/>
                    <a:pt x="53" y="479"/>
                  </a:cubicBezTo>
                  <a:cubicBezTo>
                    <a:pt x="11" y="520"/>
                    <a:pt x="0" y="580"/>
                    <a:pt x="0" y="618"/>
                  </a:cubicBezTo>
                  <a:cubicBezTo>
                    <a:pt x="0" y="656"/>
                    <a:pt x="0" y="716"/>
                    <a:pt x="0" y="716"/>
                  </a:cubicBezTo>
                  <a:cubicBezTo>
                    <a:pt x="299" y="716"/>
                    <a:pt x="299" y="716"/>
                    <a:pt x="299" y="716"/>
                  </a:cubicBezTo>
                  <a:cubicBezTo>
                    <a:pt x="299" y="716"/>
                    <a:pt x="289" y="654"/>
                    <a:pt x="306" y="617"/>
                  </a:cubicBezTo>
                  <a:cubicBezTo>
                    <a:pt x="321" y="582"/>
                    <a:pt x="362" y="536"/>
                    <a:pt x="384" y="515"/>
                  </a:cubicBezTo>
                  <a:cubicBezTo>
                    <a:pt x="386" y="514"/>
                    <a:pt x="388" y="512"/>
                    <a:pt x="389" y="511"/>
                  </a:cubicBezTo>
                  <a:cubicBezTo>
                    <a:pt x="389" y="511"/>
                    <a:pt x="389" y="511"/>
                    <a:pt x="390" y="511"/>
                  </a:cubicBezTo>
                  <a:cubicBezTo>
                    <a:pt x="390" y="510"/>
                    <a:pt x="390" y="510"/>
                    <a:pt x="390" y="510"/>
                  </a:cubicBezTo>
                  <a:cubicBezTo>
                    <a:pt x="460" y="445"/>
                    <a:pt x="505" y="352"/>
                    <a:pt x="505" y="249"/>
                  </a:cubicBez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30" name="Freeform 10"/>
            <p:cNvSpPr/>
            <p:nvPr/>
          </p:nvSpPr>
          <p:spPr bwMode="auto">
            <a:xfrm>
              <a:off x="4219522" y="3995352"/>
              <a:ext cx="704957" cy="100962"/>
            </a:xfrm>
            <a:custGeom>
              <a:avLst/>
              <a:gdLst>
                <a:gd name="T0" fmla="*/ 326 w 326"/>
                <a:gd name="T1" fmla="*/ 24 h 47"/>
                <a:gd name="T2" fmla="*/ 302 w 326"/>
                <a:gd name="T3" fmla="*/ 47 h 47"/>
                <a:gd name="T4" fmla="*/ 24 w 326"/>
                <a:gd name="T5" fmla="*/ 47 h 47"/>
                <a:gd name="T6" fmla="*/ 0 w 326"/>
                <a:gd name="T7" fmla="*/ 24 h 47"/>
                <a:gd name="T8" fmla="*/ 0 w 326"/>
                <a:gd name="T9" fmla="*/ 24 h 47"/>
                <a:gd name="T10" fmla="*/ 24 w 326"/>
                <a:gd name="T11" fmla="*/ 0 h 47"/>
                <a:gd name="T12" fmla="*/ 302 w 326"/>
                <a:gd name="T13" fmla="*/ 0 h 47"/>
                <a:gd name="T14" fmla="*/ 326 w 326"/>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6" h="47">
                  <a:moveTo>
                    <a:pt x="326" y="24"/>
                  </a:moveTo>
                  <a:cubicBezTo>
                    <a:pt x="326" y="37"/>
                    <a:pt x="315" y="47"/>
                    <a:pt x="302" y="47"/>
                  </a:cubicBezTo>
                  <a:cubicBezTo>
                    <a:pt x="24" y="47"/>
                    <a:pt x="24" y="47"/>
                    <a:pt x="24" y="47"/>
                  </a:cubicBezTo>
                  <a:cubicBezTo>
                    <a:pt x="11" y="47"/>
                    <a:pt x="0" y="37"/>
                    <a:pt x="0" y="24"/>
                  </a:cubicBezTo>
                  <a:cubicBezTo>
                    <a:pt x="0" y="24"/>
                    <a:pt x="0" y="24"/>
                    <a:pt x="0" y="24"/>
                  </a:cubicBezTo>
                  <a:cubicBezTo>
                    <a:pt x="0" y="11"/>
                    <a:pt x="11" y="0"/>
                    <a:pt x="24" y="0"/>
                  </a:cubicBezTo>
                  <a:cubicBezTo>
                    <a:pt x="302" y="0"/>
                    <a:pt x="302" y="0"/>
                    <a:pt x="302" y="0"/>
                  </a:cubicBezTo>
                  <a:cubicBezTo>
                    <a:pt x="315" y="0"/>
                    <a:pt x="326" y="11"/>
                    <a:pt x="326" y="24"/>
                  </a:cubicBezTo>
                  <a:close/>
                </a:path>
              </a:pathLst>
            </a:custGeom>
            <a:solidFill>
              <a:schemeClr val="tx1">
                <a:lumMod val="25000"/>
                <a:lumOff val="75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31" name="Freeform 11"/>
            <p:cNvSpPr/>
            <p:nvPr/>
          </p:nvSpPr>
          <p:spPr bwMode="auto">
            <a:xfrm>
              <a:off x="4219522" y="4167163"/>
              <a:ext cx="704957" cy="100962"/>
            </a:xfrm>
            <a:custGeom>
              <a:avLst/>
              <a:gdLst>
                <a:gd name="T0" fmla="*/ 326 w 326"/>
                <a:gd name="T1" fmla="*/ 24 h 47"/>
                <a:gd name="T2" fmla="*/ 302 w 326"/>
                <a:gd name="T3" fmla="*/ 47 h 47"/>
                <a:gd name="T4" fmla="*/ 24 w 326"/>
                <a:gd name="T5" fmla="*/ 47 h 47"/>
                <a:gd name="T6" fmla="*/ 0 w 326"/>
                <a:gd name="T7" fmla="*/ 24 h 47"/>
                <a:gd name="T8" fmla="*/ 0 w 326"/>
                <a:gd name="T9" fmla="*/ 24 h 47"/>
                <a:gd name="T10" fmla="*/ 24 w 326"/>
                <a:gd name="T11" fmla="*/ 0 h 47"/>
                <a:gd name="T12" fmla="*/ 302 w 326"/>
                <a:gd name="T13" fmla="*/ 0 h 47"/>
                <a:gd name="T14" fmla="*/ 326 w 326"/>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6" h="47">
                  <a:moveTo>
                    <a:pt x="326" y="24"/>
                  </a:moveTo>
                  <a:cubicBezTo>
                    <a:pt x="326" y="37"/>
                    <a:pt x="315" y="47"/>
                    <a:pt x="302" y="47"/>
                  </a:cubicBezTo>
                  <a:cubicBezTo>
                    <a:pt x="24" y="47"/>
                    <a:pt x="24" y="47"/>
                    <a:pt x="24" y="47"/>
                  </a:cubicBezTo>
                  <a:cubicBezTo>
                    <a:pt x="11" y="47"/>
                    <a:pt x="0" y="37"/>
                    <a:pt x="0" y="24"/>
                  </a:cubicBezTo>
                  <a:cubicBezTo>
                    <a:pt x="0" y="24"/>
                    <a:pt x="0" y="24"/>
                    <a:pt x="0" y="24"/>
                  </a:cubicBezTo>
                  <a:cubicBezTo>
                    <a:pt x="0" y="11"/>
                    <a:pt x="11" y="0"/>
                    <a:pt x="24" y="0"/>
                  </a:cubicBezTo>
                  <a:cubicBezTo>
                    <a:pt x="302" y="0"/>
                    <a:pt x="302" y="0"/>
                    <a:pt x="302" y="0"/>
                  </a:cubicBezTo>
                  <a:cubicBezTo>
                    <a:pt x="315" y="0"/>
                    <a:pt x="326" y="11"/>
                    <a:pt x="326" y="24"/>
                  </a:cubicBezTo>
                  <a:close/>
                </a:path>
              </a:pathLst>
            </a:custGeom>
            <a:solidFill>
              <a:schemeClr val="tx1">
                <a:lumMod val="25000"/>
                <a:lumOff val="75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32" name="Freeform 12"/>
            <p:cNvSpPr/>
            <p:nvPr/>
          </p:nvSpPr>
          <p:spPr bwMode="auto">
            <a:xfrm>
              <a:off x="4375392" y="4340745"/>
              <a:ext cx="393217" cy="100962"/>
            </a:xfrm>
            <a:custGeom>
              <a:avLst/>
              <a:gdLst>
                <a:gd name="T0" fmla="*/ 182 w 182"/>
                <a:gd name="T1" fmla="*/ 24 h 47"/>
                <a:gd name="T2" fmla="*/ 159 w 182"/>
                <a:gd name="T3" fmla="*/ 47 h 47"/>
                <a:gd name="T4" fmla="*/ 24 w 182"/>
                <a:gd name="T5" fmla="*/ 47 h 47"/>
                <a:gd name="T6" fmla="*/ 0 w 182"/>
                <a:gd name="T7" fmla="*/ 24 h 47"/>
                <a:gd name="T8" fmla="*/ 0 w 182"/>
                <a:gd name="T9" fmla="*/ 24 h 47"/>
                <a:gd name="T10" fmla="*/ 24 w 182"/>
                <a:gd name="T11" fmla="*/ 0 h 47"/>
                <a:gd name="T12" fmla="*/ 159 w 182"/>
                <a:gd name="T13" fmla="*/ 0 h 47"/>
                <a:gd name="T14" fmla="*/ 182 w 182"/>
                <a:gd name="T15" fmla="*/ 24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2" h="47">
                  <a:moveTo>
                    <a:pt x="182" y="24"/>
                  </a:moveTo>
                  <a:cubicBezTo>
                    <a:pt x="182" y="37"/>
                    <a:pt x="171" y="47"/>
                    <a:pt x="159" y="47"/>
                  </a:cubicBezTo>
                  <a:cubicBezTo>
                    <a:pt x="24" y="47"/>
                    <a:pt x="24" y="47"/>
                    <a:pt x="24" y="47"/>
                  </a:cubicBezTo>
                  <a:cubicBezTo>
                    <a:pt x="11" y="47"/>
                    <a:pt x="0" y="37"/>
                    <a:pt x="0" y="24"/>
                  </a:cubicBezTo>
                  <a:cubicBezTo>
                    <a:pt x="0" y="24"/>
                    <a:pt x="0" y="24"/>
                    <a:pt x="0" y="24"/>
                  </a:cubicBezTo>
                  <a:cubicBezTo>
                    <a:pt x="0" y="11"/>
                    <a:pt x="11" y="0"/>
                    <a:pt x="24" y="0"/>
                  </a:cubicBezTo>
                  <a:cubicBezTo>
                    <a:pt x="159" y="0"/>
                    <a:pt x="159" y="0"/>
                    <a:pt x="159" y="0"/>
                  </a:cubicBezTo>
                  <a:cubicBezTo>
                    <a:pt x="171" y="0"/>
                    <a:pt x="182" y="11"/>
                    <a:pt x="182" y="24"/>
                  </a:cubicBezTo>
                  <a:close/>
                </a:path>
              </a:pathLst>
            </a:custGeom>
            <a:solidFill>
              <a:schemeClr val="tx1">
                <a:lumMod val="25000"/>
                <a:lumOff val="75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33" name="Freeform 13"/>
            <p:cNvSpPr/>
            <p:nvPr/>
          </p:nvSpPr>
          <p:spPr bwMode="auto">
            <a:xfrm>
              <a:off x="4550745" y="1809631"/>
              <a:ext cx="42510" cy="216092"/>
            </a:xfrm>
            <a:custGeom>
              <a:avLst/>
              <a:gdLst>
                <a:gd name="T0" fmla="*/ 20 w 20"/>
                <a:gd name="T1" fmla="*/ 90 h 100"/>
                <a:gd name="T2" fmla="*/ 10 w 20"/>
                <a:gd name="T3" fmla="*/ 100 h 100"/>
                <a:gd name="T4" fmla="*/ 10 w 20"/>
                <a:gd name="T5" fmla="*/ 100 h 100"/>
                <a:gd name="T6" fmla="*/ 0 w 20"/>
                <a:gd name="T7" fmla="*/ 90 h 100"/>
                <a:gd name="T8" fmla="*/ 0 w 20"/>
                <a:gd name="T9" fmla="*/ 10 h 100"/>
                <a:gd name="T10" fmla="*/ 10 w 20"/>
                <a:gd name="T11" fmla="*/ 0 h 100"/>
                <a:gd name="T12" fmla="*/ 10 w 20"/>
                <a:gd name="T13" fmla="*/ 0 h 100"/>
                <a:gd name="T14" fmla="*/ 20 w 20"/>
                <a:gd name="T15" fmla="*/ 10 h 100"/>
                <a:gd name="T16" fmla="*/ 20 w 20"/>
                <a:gd name="T17" fmla="*/ 9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00">
                  <a:moveTo>
                    <a:pt x="20" y="90"/>
                  </a:moveTo>
                  <a:cubicBezTo>
                    <a:pt x="20" y="95"/>
                    <a:pt x="16" y="100"/>
                    <a:pt x="10" y="100"/>
                  </a:cubicBezTo>
                  <a:cubicBezTo>
                    <a:pt x="10" y="100"/>
                    <a:pt x="10" y="100"/>
                    <a:pt x="10" y="100"/>
                  </a:cubicBezTo>
                  <a:cubicBezTo>
                    <a:pt x="4" y="100"/>
                    <a:pt x="0" y="95"/>
                    <a:pt x="0" y="90"/>
                  </a:cubicBezTo>
                  <a:cubicBezTo>
                    <a:pt x="0" y="10"/>
                    <a:pt x="0" y="10"/>
                    <a:pt x="0" y="10"/>
                  </a:cubicBezTo>
                  <a:cubicBezTo>
                    <a:pt x="0" y="4"/>
                    <a:pt x="4" y="0"/>
                    <a:pt x="10" y="0"/>
                  </a:cubicBezTo>
                  <a:cubicBezTo>
                    <a:pt x="10" y="0"/>
                    <a:pt x="10" y="0"/>
                    <a:pt x="10" y="0"/>
                  </a:cubicBezTo>
                  <a:cubicBezTo>
                    <a:pt x="16" y="0"/>
                    <a:pt x="20" y="4"/>
                    <a:pt x="20" y="10"/>
                  </a:cubicBezTo>
                  <a:lnTo>
                    <a:pt x="20" y="90"/>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34" name="Freeform 14"/>
            <p:cNvSpPr/>
            <p:nvPr/>
          </p:nvSpPr>
          <p:spPr bwMode="auto">
            <a:xfrm>
              <a:off x="4362993" y="1822029"/>
              <a:ext cx="77935" cy="216092"/>
            </a:xfrm>
            <a:custGeom>
              <a:avLst/>
              <a:gdLst>
                <a:gd name="T0" fmla="*/ 35 w 36"/>
                <a:gd name="T1" fmla="*/ 88 h 100"/>
                <a:gd name="T2" fmla="*/ 27 w 36"/>
                <a:gd name="T3" fmla="*/ 100 h 100"/>
                <a:gd name="T4" fmla="*/ 27 w 36"/>
                <a:gd name="T5" fmla="*/ 100 h 100"/>
                <a:gd name="T6" fmla="*/ 15 w 36"/>
                <a:gd name="T7" fmla="*/ 91 h 100"/>
                <a:gd name="T8" fmla="*/ 1 w 36"/>
                <a:gd name="T9" fmla="*/ 13 h 100"/>
                <a:gd name="T10" fmla="*/ 9 w 36"/>
                <a:gd name="T11" fmla="*/ 1 h 100"/>
                <a:gd name="T12" fmla="*/ 9 w 36"/>
                <a:gd name="T13" fmla="*/ 1 h 100"/>
                <a:gd name="T14" fmla="*/ 21 w 36"/>
                <a:gd name="T15" fmla="*/ 9 h 100"/>
                <a:gd name="T16" fmla="*/ 35 w 36"/>
                <a:gd name="T17" fmla="*/ 8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0">
                  <a:moveTo>
                    <a:pt x="35" y="88"/>
                  </a:moveTo>
                  <a:cubicBezTo>
                    <a:pt x="36" y="93"/>
                    <a:pt x="32" y="99"/>
                    <a:pt x="27" y="100"/>
                  </a:cubicBezTo>
                  <a:cubicBezTo>
                    <a:pt x="27" y="100"/>
                    <a:pt x="27" y="100"/>
                    <a:pt x="27" y="100"/>
                  </a:cubicBezTo>
                  <a:cubicBezTo>
                    <a:pt x="21" y="100"/>
                    <a:pt x="16" y="97"/>
                    <a:pt x="15" y="91"/>
                  </a:cubicBezTo>
                  <a:cubicBezTo>
                    <a:pt x="1" y="13"/>
                    <a:pt x="1" y="13"/>
                    <a:pt x="1" y="13"/>
                  </a:cubicBezTo>
                  <a:cubicBezTo>
                    <a:pt x="0" y="7"/>
                    <a:pt x="4" y="2"/>
                    <a:pt x="9" y="1"/>
                  </a:cubicBezTo>
                  <a:cubicBezTo>
                    <a:pt x="9" y="1"/>
                    <a:pt x="9" y="1"/>
                    <a:pt x="9" y="1"/>
                  </a:cubicBezTo>
                  <a:cubicBezTo>
                    <a:pt x="15" y="0"/>
                    <a:pt x="20" y="4"/>
                    <a:pt x="21" y="9"/>
                  </a:cubicBezTo>
                  <a:lnTo>
                    <a:pt x="35" y="88"/>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35" name="Freeform 15"/>
            <p:cNvSpPr/>
            <p:nvPr/>
          </p:nvSpPr>
          <p:spPr bwMode="auto">
            <a:xfrm>
              <a:off x="4180555" y="1868082"/>
              <a:ext cx="108047" cy="210779"/>
            </a:xfrm>
            <a:custGeom>
              <a:avLst/>
              <a:gdLst>
                <a:gd name="T0" fmla="*/ 48 w 50"/>
                <a:gd name="T1" fmla="*/ 83 h 98"/>
                <a:gd name="T2" fmla="*/ 42 w 50"/>
                <a:gd name="T3" fmla="*/ 96 h 98"/>
                <a:gd name="T4" fmla="*/ 42 w 50"/>
                <a:gd name="T5" fmla="*/ 96 h 98"/>
                <a:gd name="T6" fmla="*/ 29 w 50"/>
                <a:gd name="T7" fmla="*/ 90 h 98"/>
                <a:gd name="T8" fmla="*/ 2 w 50"/>
                <a:gd name="T9" fmla="*/ 15 h 98"/>
                <a:gd name="T10" fmla="*/ 8 w 50"/>
                <a:gd name="T11" fmla="*/ 2 h 98"/>
                <a:gd name="T12" fmla="*/ 8 w 50"/>
                <a:gd name="T13" fmla="*/ 2 h 98"/>
                <a:gd name="T14" fmla="*/ 21 w 50"/>
                <a:gd name="T15" fmla="*/ 8 h 98"/>
                <a:gd name="T16" fmla="*/ 48 w 50"/>
                <a:gd name="T17" fmla="*/ 8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98">
                  <a:moveTo>
                    <a:pt x="48" y="83"/>
                  </a:moveTo>
                  <a:cubicBezTo>
                    <a:pt x="50" y="89"/>
                    <a:pt x="48" y="94"/>
                    <a:pt x="42" y="96"/>
                  </a:cubicBezTo>
                  <a:cubicBezTo>
                    <a:pt x="42" y="96"/>
                    <a:pt x="42" y="96"/>
                    <a:pt x="42" y="96"/>
                  </a:cubicBezTo>
                  <a:cubicBezTo>
                    <a:pt x="37" y="98"/>
                    <a:pt x="31" y="96"/>
                    <a:pt x="29" y="90"/>
                  </a:cubicBezTo>
                  <a:cubicBezTo>
                    <a:pt x="2" y="15"/>
                    <a:pt x="2" y="15"/>
                    <a:pt x="2" y="15"/>
                  </a:cubicBezTo>
                  <a:cubicBezTo>
                    <a:pt x="0" y="10"/>
                    <a:pt x="3" y="4"/>
                    <a:pt x="8" y="2"/>
                  </a:cubicBezTo>
                  <a:cubicBezTo>
                    <a:pt x="8" y="2"/>
                    <a:pt x="8" y="2"/>
                    <a:pt x="8" y="2"/>
                  </a:cubicBezTo>
                  <a:cubicBezTo>
                    <a:pt x="13" y="0"/>
                    <a:pt x="19" y="3"/>
                    <a:pt x="21" y="8"/>
                  </a:cubicBezTo>
                  <a:lnTo>
                    <a:pt x="48" y="83"/>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36" name="Freeform 16"/>
            <p:cNvSpPr/>
            <p:nvPr/>
          </p:nvSpPr>
          <p:spPr bwMode="auto">
            <a:xfrm>
              <a:off x="3727115" y="2183364"/>
              <a:ext cx="182439" cy="159412"/>
            </a:xfrm>
            <a:custGeom>
              <a:avLst/>
              <a:gdLst>
                <a:gd name="T0" fmla="*/ 79 w 84"/>
                <a:gd name="T1" fmla="*/ 55 h 74"/>
                <a:gd name="T2" fmla="*/ 80 w 84"/>
                <a:gd name="T3" fmla="*/ 69 h 74"/>
                <a:gd name="T4" fmla="*/ 80 w 84"/>
                <a:gd name="T5" fmla="*/ 69 h 74"/>
                <a:gd name="T6" fmla="*/ 66 w 84"/>
                <a:gd name="T7" fmla="*/ 71 h 74"/>
                <a:gd name="T8" fmla="*/ 5 w 84"/>
                <a:gd name="T9" fmla="*/ 19 h 74"/>
                <a:gd name="T10" fmla="*/ 3 w 84"/>
                <a:gd name="T11" fmla="*/ 5 h 74"/>
                <a:gd name="T12" fmla="*/ 3 w 84"/>
                <a:gd name="T13" fmla="*/ 5 h 74"/>
                <a:gd name="T14" fmla="*/ 18 w 84"/>
                <a:gd name="T15" fmla="*/ 4 h 74"/>
                <a:gd name="T16" fmla="*/ 79 w 84"/>
                <a:gd name="T1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74">
                  <a:moveTo>
                    <a:pt x="79" y="55"/>
                  </a:moveTo>
                  <a:cubicBezTo>
                    <a:pt x="83" y="59"/>
                    <a:pt x="84" y="65"/>
                    <a:pt x="80" y="69"/>
                  </a:cubicBezTo>
                  <a:cubicBezTo>
                    <a:pt x="80" y="69"/>
                    <a:pt x="80" y="69"/>
                    <a:pt x="80" y="69"/>
                  </a:cubicBezTo>
                  <a:cubicBezTo>
                    <a:pt x="76" y="74"/>
                    <a:pt x="70" y="74"/>
                    <a:pt x="66" y="71"/>
                  </a:cubicBezTo>
                  <a:cubicBezTo>
                    <a:pt x="5" y="19"/>
                    <a:pt x="5" y="19"/>
                    <a:pt x="5" y="19"/>
                  </a:cubicBezTo>
                  <a:cubicBezTo>
                    <a:pt x="0" y="16"/>
                    <a:pt x="0" y="9"/>
                    <a:pt x="3" y="5"/>
                  </a:cubicBezTo>
                  <a:cubicBezTo>
                    <a:pt x="3" y="5"/>
                    <a:pt x="3" y="5"/>
                    <a:pt x="3" y="5"/>
                  </a:cubicBezTo>
                  <a:cubicBezTo>
                    <a:pt x="7" y="1"/>
                    <a:pt x="13" y="0"/>
                    <a:pt x="18" y="4"/>
                  </a:cubicBezTo>
                  <a:lnTo>
                    <a:pt x="79" y="55"/>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37" name="Freeform 17"/>
            <p:cNvSpPr/>
            <p:nvPr/>
          </p:nvSpPr>
          <p:spPr bwMode="auto">
            <a:xfrm>
              <a:off x="3619068" y="2333921"/>
              <a:ext cx="198380" cy="136387"/>
            </a:xfrm>
            <a:custGeom>
              <a:avLst/>
              <a:gdLst>
                <a:gd name="T0" fmla="*/ 85 w 92"/>
                <a:gd name="T1" fmla="*/ 43 h 63"/>
                <a:gd name="T2" fmla="*/ 89 w 92"/>
                <a:gd name="T3" fmla="*/ 57 h 63"/>
                <a:gd name="T4" fmla="*/ 89 w 92"/>
                <a:gd name="T5" fmla="*/ 57 h 63"/>
                <a:gd name="T6" fmla="*/ 75 w 92"/>
                <a:gd name="T7" fmla="*/ 61 h 63"/>
                <a:gd name="T8" fmla="*/ 6 w 92"/>
                <a:gd name="T9" fmla="*/ 21 h 63"/>
                <a:gd name="T10" fmla="*/ 2 w 92"/>
                <a:gd name="T11" fmla="*/ 7 h 63"/>
                <a:gd name="T12" fmla="*/ 2 w 92"/>
                <a:gd name="T13" fmla="*/ 7 h 63"/>
                <a:gd name="T14" fmla="*/ 16 w 92"/>
                <a:gd name="T15" fmla="*/ 3 h 63"/>
                <a:gd name="T16" fmla="*/ 85 w 92"/>
                <a:gd name="T17" fmla="*/ 4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3">
                  <a:moveTo>
                    <a:pt x="85" y="43"/>
                  </a:moveTo>
                  <a:cubicBezTo>
                    <a:pt x="90" y="46"/>
                    <a:pt x="92" y="52"/>
                    <a:pt x="89" y="57"/>
                  </a:cubicBezTo>
                  <a:cubicBezTo>
                    <a:pt x="89" y="57"/>
                    <a:pt x="89" y="57"/>
                    <a:pt x="89" y="57"/>
                  </a:cubicBezTo>
                  <a:cubicBezTo>
                    <a:pt x="86" y="62"/>
                    <a:pt x="80" y="63"/>
                    <a:pt x="75" y="61"/>
                  </a:cubicBezTo>
                  <a:cubicBezTo>
                    <a:pt x="6" y="21"/>
                    <a:pt x="6" y="21"/>
                    <a:pt x="6" y="21"/>
                  </a:cubicBezTo>
                  <a:cubicBezTo>
                    <a:pt x="1" y="18"/>
                    <a:pt x="0" y="12"/>
                    <a:pt x="2" y="7"/>
                  </a:cubicBezTo>
                  <a:cubicBezTo>
                    <a:pt x="2" y="7"/>
                    <a:pt x="2" y="7"/>
                    <a:pt x="2" y="7"/>
                  </a:cubicBezTo>
                  <a:cubicBezTo>
                    <a:pt x="5" y="2"/>
                    <a:pt x="11" y="0"/>
                    <a:pt x="16" y="3"/>
                  </a:cubicBezTo>
                  <a:lnTo>
                    <a:pt x="85" y="43"/>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38" name="Freeform 18"/>
            <p:cNvSpPr/>
            <p:nvPr/>
          </p:nvSpPr>
          <p:spPr bwMode="auto">
            <a:xfrm>
              <a:off x="3539362" y="2502189"/>
              <a:ext cx="212550" cy="111589"/>
            </a:xfrm>
            <a:custGeom>
              <a:avLst/>
              <a:gdLst>
                <a:gd name="T0" fmla="*/ 90 w 98"/>
                <a:gd name="T1" fmla="*/ 30 h 51"/>
                <a:gd name="T2" fmla="*/ 96 w 98"/>
                <a:gd name="T3" fmla="*/ 43 h 51"/>
                <a:gd name="T4" fmla="*/ 96 w 98"/>
                <a:gd name="T5" fmla="*/ 43 h 51"/>
                <a:gd name="T6" fmla="*/ 83 w 98"/>
                <a:gd name="T7" fmla="*/ 49 h 51"/>
                <a:gd name="T8" fmla="*/ 8 w 98"/>
                <a:gd name="T9" fmla="*/ 22 h 51"/>
                <a:gd name="T10" fmla="*/ 2 w 98"/>
                <a:gd name="T11" fmla="*/ 8 h 51"/>
                <a:gd name="T12" fmla="*/ 2 w 98"/>
                <a:gd name="T13" fmla="*/ 8 h 51"/>
                <a:gd name="T14" fmla="*/ 15 w 98"/>
                <a:gd name="T15" fmla="*/ 2 h 51"/>
                <a:gd name="T16" fmla="*/ 90 w 98"/>
                <a:gd name="T17" fmla="*/ 3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1">
                  <a:moveTo>
                    <a:pt x="90" y="30"/>
                  </a:moveTo>
                  <a:cubicBezTo>
                    <a:pt x="95" y="32"/>
                    <a:pt x="98" y="37"/>
                    <a:pt x="96" y="43"/>
                  </a:cubicBezTo>
                  <a:cubicBezTo>
                    <a:pt x="96" y="43"/>
                    <a:pt x="96" y="43"/>
                    <a:pt x="96" y="43"/>
                  </a:cubicBezTo>
                  <a:cubicBezTo>
                    <a:pt x="94" y="48"/>
                    <a:pt x="88" y="51"/>
                    <a:pt x="83" y="49"/>
                  </a:cubicBezTo>
                  <a:cubicBezTo>
                    <a:pt x="8" y="22"/>
                    <a:pt x="8" y="22"/>
                    <a:pt x="8" y="22"/>
                  </a:cubicBezTo>
                  <a:cubicBezTo>
                    <a:pt x="3" y="20"/>
                    <a:pt x="0" y="14"/>
                    <a:pt x="2" y="8"/>
                  </a:cubicBezTo>
                  <a:cubicBezTo>
                    <a:pt x="2" y="8"/>
                    <a:pt x="2" y="8"/>
                    <a:pt x="2" y="8"/>
                  </a:cubicBezTo>
                  <a:cubicBezTo>
                    <a:pt x="4" y="3"/>
                    <a:pt x="10" y="0"/>
                    <a:pt x="15" y="2"/>
                  </a:cubicBezTo>
                  <a:lnTo>
                    <a:pt x="90" y="30"/>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39" name="Freeform 19"/>
            <p:cNvSpPr/>
            <p:nvPr/>
          </p:nvSpPr>
          <p:spPr bwMode="auto">
            <a:xfrm>
              <a:off x="3491538" y="2684628"/>
              <a:ext cx="216092" cy="77935"/>
            </a:xfrm>
            <a:custGeom>
              <a:avLst/>
              <a:gdLst>
                <a:gd name="T0" fmla="*/ 91 w 100"/>
                <a:gd name="T1" fmla="*/ 15 h 36"/>
                <a:gd name="T2" fmla="*/ 99 w 100"/>
                <a:gd name="T3" fmla="*/ 27 h 36"/>
                <a:gd name="T4" fmla="*/ 99 w 100"/>
                <a:gd name="T5" fmla="*/ 27 h 36"/>
                <a:gd name="T6" fmla="*/ 87 w 100"/>
                <a:gd name="T7" fmla="*/ 35 h 36"/>
                <a:gd name="T8" fmla="*/ 9 w 100"/>
                <a:gd name="T9" fmla="*/ 21 h 36"/>
                <a:gd name="T10" fmla="*/ 1 w 100"/>
                <a:gd name="T11" fmla="*/ 9 h 36"/>
                <a:gd name="T12" fmla="*/ 1 w 100"/>
                <a:gd name="T13" fmla="*/ 9 h 36"/>
                <a:gd name="T14" fmla="*/ 12 w 100"/>
                <a:gd name="T15" fmla="*/ 1 h 36"/>
                <a:gd name="T16" fmla="*/ 91 w 100"/>
                <a:gd name="T17"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91" y="15"/>
                  </a:moveTo>
                  <a:cubicBezTo>
                    <a:pt x="96" y="16"/>
                    <a:pt x="100" y="21"/>
                    <a:pt x="99" y="27"/>
                  </a:cubicBezTo>
                  <a:cubicBezTo>
                    <a:pt x="99" y="27"/>
                    <a:pt x="99" y="27"/>
                    <a:pt x="99" y="27"/>
                  </a:cubicBezTo>
                  <a:cubicBezTo>
                    <a:pt x="98" y="32"/>
                    <a:pt x="93" y="36"/>
                    <a:pt x="87" y="35"/>
                  </a:cubicBezTo>
                  <a:cubicBezTo>
                    <a:pt x="9" y="21"/>
                    <a:pt x="9" y="21"/>
                    <a:pt x="9" y="21"/>
                  </a:cubicBezTo>
                  <a:cubicBezTo>
                    <a:pt x="3" y="20"/>
                    <a:pt x="0" y="15"/>
                    <a:pt x="1" y="9"/>
                  </a:cubicBezTo>
                  <a:cubicBezTo>
                    <a:pt x="1" y="9"/>
                    <a:pt x="1" y="9"/>
                    <a:pt x="1" y="9"/>
                  </a:cubicBezTo>
                  <a:cubicBezTo>
                    <a:pt x="2" y="4"/>
                    <a:pt x="7" y="0"/>
                    <a:pt x="12" y="1"/>
                  </a:cubicBezTo>
                  <a:lnTo>
                    <a:pt x="91" y="15"/>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40" name="Freeform 20"/>
            <p:cNvSpPr/>
            <p:nvPr/>
          </p:nvSpPr>
          <p:spPr bwMode="auto">
            <a:xfrm>
              <a:off x="3477368" y="2872380"/>
              <a:ext cx="216092" cy="42510"/>
            </a:xfrm>
            <a:custGeom>
              <a:avLst/>
              <a:gdLst>
                <a:gd name="T0" fmla="*/ 89 w 100"/>
                <a:gd name="T1" fmla="*/ 0 h 20"/>
                <a:gd name="T2" fmla="*/ 99 w 100"/>
                <a:gd name="T3" fmla="*/ 10 h 20"/>
                <a:gd name="T4" fmla="*/ 99 w 100"/>
                <a:gd name="T5" fmla="*/ 10 h 20"/>
                <a:gd name="T6" fmla="*/ 89 w 100"/>
                <a:gd name="T7" fmla="*/ 20 h 20"/>
                <a:gd name="T8" fmla="*/ 10 w 100"/>
                <a:gd name="T9" fmla="*/ 20 h 20"/>
                <a:gd name="T10" fmla="*/ 0 w 100"/>
                <a:gd name="T11" fmla="*/ 10 h 20"/>
                <a:gd name="T12" fmla="*/ 0 w 100"/>
                <a:gd name="T13" fmla="*/ 10 h 20"/>
                <a:gd name="T14" fmla="*/ 10 w 100"/>
                <a:gd name="T15" fmla="*/ 0 h 20"/>
                <a:gd name="T16" fmla="*/ 89 w 10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0">
                  <a:moveTo>
                    <a:pt x="89" y="0"/>
                  </a:moveTo>
                  <a:cubicBezTo>
                    <a:pt x="95" y="0"/>
                    <a:pt x="100" y="4"/>
                    <a:pt x="99" y="10"/>
                  </a:cubicBezTo>
                  <a:cubicBezTo>
                    <a:pt x="99" y="10"/>
                    <a:pt x="99" y="10"/>
                    <a:pt x="99" y="10"/>
                  </a:cubicBezTo>
                  <a:cubicBezTo>
                    <a:pt x="100" y="16"/>
                    <a:pt x="95" y="20"/>
                    <a:pt x="89" y="20"/>
                  </a:cubicBezTo>
                  <a:cubicBezTo>
                    <a:pt x="10" y="20"/>
                    <a:pt x="10" y="20"/>
                    <a:pt x="10" y="20"/>
                  </a:cubicBezTo>
                  <a:cubicBezTo>
                    <a:pt x="4" y="20"/>
                    <a:pt x="0" y="16"/>
                    <a:pt x="0" y="10"/>
                  </a:cubicBezTo>
                  <a:cubicBezTo>
                    <a:pt x="0" y="10"/>
                    <a:pt x="0" y="10"/>
                    <a:pt x="0" y="10"/>
                  </a:cubicBezTo>
                  <a:cubicBezTo>
                    <a:pt x="0" y="4"/>
                    <a:pt x="4" y="0"/>
                    <a:pt x="10" y="0"/>
                  </a:cubicBezTo>
                  <a:lnTo>
                    <a:pt x="89" y="0"/>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41" name="Freeform 21"/>
            <p:cNvSpPr/>
            <p:nvPr/>
          </p:nvSpPr>
          <p:spPr bwMode="auto">
            <a:xfrm>
              <a:off x="3489767" y="3024708"/>
              <a:ext cx="216092" cy="77935"/>
            </a:xfrm>
            <a:custGeom>
              <a:avLst/>
              <a:gdLst>
                <a:gd name="T0" fmla="*/ 87 w 100"/>
                <a:gd name="T1" fmla="*/ 1 h 36"/>
                <a:gd name="T2" fmla="*/ 99 w 100"/>
                <a:gd name="T3" fmla="*/ 9 h 36"/>
                <a:gd name="T4" fmla="*/ 99 w 100"/>
                <a:gd name="T5" fmla="*/ 9 h 36"/>
                <a:gd name="T6" fmla="*/ 91 w 100"/>
                <a:gd name="T7" fmla="*/ 21 h 36"/>
                <a:gd name="T8" fmla="*/ 12 w 100"/>
                <a:gd name="T9" fmla="*/ 35 h 36"/>
                <a:gd name="T10" fmla="*/ 1 w 100"/>
                <a:gd name="T11" fmla="*/ 27 h 36"/>
                <a:gd name="T12" fmla="*/ 1 w 100"/>
                <a:gd name="T13" fmla="*/ 27 h 36"/>
                <a:gd name="T14" fmla="*/ 9 w 100"/>
                <a:gd name="T15" fmla="*/ 15 h 36"/>
                <a:gd name="T16" fmla="*/ 87 w 100"/>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87" y="1"/>
                  </a:moveTo>
                  <a:cubicBezTo>
                    <a:pt x="93" y="0"/>
                    <a:pt x="98" y="4"/>
                    <a:pt x="99" y="9"/>
                  </a:cubicBezTo>
                  <a:cubicBezTo>
                    <a:pt x="99" y="9"/>
                    <a:pt x="99" y="9"/>
                    <a:pt x="99" y="9"/>
                  </a:cubicBezTo>
                  <a:cubicBezTo>
                    <a:pt x="100" y="15"/>
                    <a:pt x="96" y="20"/>
                    <a:pt x="91" y="21"/>
                  </a:cubicBezTo>
                  <a:cubicBezTo>
                    <a:pt x="12" y="35"/>
                    <a:pt x="12" y="35"/>
                    <a:pt x="12" y="35"/>
                  </a:cubicBezTo>
                  <a:cubicBezTo>
                    <a:pt x="7" y="36"/>
                    <a:pt x="2" y="32"/>
                    <a:pt x="1" y="27"/>
                  </a:cubicBezTo>
                  <a:cubicBezTo>
                    <a:pt x="1" y="27"/>
                    <a:pt x="1" y="27"/>
                    <a:pt x="1" y="27"/>
                  </a:cubicBezTo>
                  <a:cubicBezTo>
                    <a:pt x="0" y="21"/>
                    <a:pt x="3" y="16"/>
                    <a:pt x="9" y="15"/>
                  </a:cubicBezTo>
                  <a:lnTo>
                    <a:pt x="87" y="1"/>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42" name="Freeform 22"/>
            <p:cNvSpPr/>
            <p:nvPr/>
          </p:nvSpPr>
          <p:spPr bwMode="auto">
            <a:xfrm>
              <a:off x="3535820" y="3177035"/>
              <a:ext cx="210779" cy="108047"/>
            </a:xfrm>
            <a:custGeom>
              <a:avLst/>
              <a:gdLst>
                <a:gd name="T0" fmla="*/ 83 w 98"/>
                <a:gd name="T1" fmla="*/ 2 h 50"/>
                <a:gd name="T2" fmla="*/ 96 w 98"/>
                <a:gd name="T3" fmla="*/ 8 h 50"/>
                <a:gd name="T4" fmla="*/ 96 w 98"/>
                <a:gd name="T5" fmla="*/ 8 h 50"/>
                <a:gd name="T6" fmla="*/ 90 w 98"/>
                <a:gd name="T7" fmla="*/ 21 h 50"/>
                <a:gd name="T8" fmla="*/ 15 w 98"/>
                <a:gd name="T9" fmla="*/ 48 h 50"/>
                <a:gd name="T10" fmla="*/ 2 w 98"/>
                <a:gd name="T11" fmla="*/ 42 h 50"/>
                <a:gd name="T12" fmla="*/ 2 w 98"/>
                <a:gd name="T13" fmla="*/ 42 h 50"/>
                <a:gd name="T14" fmla="*/ 8 w 98"/>
                <a:gd name="T15" fmla="*/ 29 h 50"/>
                <a:gd name="T16" fmla="*/ 83 w 98"/>
                <a:gd name="T1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0">
                  <a:moveTo>
                    <a:pt x="83" y="2"/>
                  </a:moveTo>
                  <a:cubicBezTo>
                    <a:pt x="88" y="0"/>
                    <a:pt x="94" y="2"/>
                    <a:pt x="96" y="8"/>
                  </a:cubicBezTo>
                  <a:cubicBezTo>
                    <a:pt x="96" y="8"/>
                    <a:pt x="96" y="8"/>
                    <a:pt x="96" y="8"/>
                  </a:cubicBezTo>
                  <a:cubicBezTo>
                    <a:pt x="98" y="13"/>
                    <a:pt x="95" y="19"/>
                    <a:pt x="90" y="21"/>
                  </a:cubicBezTo>
                  <a:cubicBezTo>
                    <a:pt x="15" y="48"/>
                    <a:pt x="15" y="48"/>
                    <a:pt x="15" y="48"/>
                  </a:cubicBezTo>
                  <a:cubicBezTo>
                    <a:pt x="10" y="50"/>
                    <a:pt x="4" y="47"/>
                    <a:pt x="2" y="42"/>
                  </a:cubicBezTo>
                  <a:cubicBezTo>
                    <a:pt x="2" y="42"/>
                    <a:pt x="2" y="42"/>
                    <a:pt x="2" y="42"/>
                  </a:cubicBezTo>
                  <a:cubicBezTo>
                    <a:pt x="0" y="37"/>
                    <a:pt x="3" y="31"/>
                    <a:pt x="8" y="29"/>
                  </a:cubicBezTo>
                  <a:lnTo>
                    <a:pt x="83" y="2"/>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43" name="Freeform 23"/>
            <p:cNvSpPr/>
            <p:nvPr/>
          </p:nvSpPr>
          <p:spPr bwMode="auto">
            <a:xfrm>
              <a:off x="3851102" y="3556083"/>
              <a:ext cx="159412" cy="180667"/>
            </a:xfrm>
            <a:custGeom>
              <a:avLst/>
              <a:gdLst>
                <a:gd name="T0" fmla="*/ 55 w 74"/>
                <a:gd name="T1" fmla="*/ 5 h 84"/>
                <a:gd name="T2" fmla="*/ 69 w 74"/>
                <a:gd name="T3" fmla="*/ 4 h 84"/>
                <a:gd name="T4" fmla="*/ 69 w 74"/>
                <a:gd name="T5" fmla="*/ 4 h 84"/>
                <a:gd name="T6" fmla="*/ 70 w 74"/>
                <a:gd name="T7" fmla="*/ 18 h 84"/>
                <a:gd name="T8" fmla="*/ 19 w 74"/>
                <a:gd name="T9" fmla="*/ 79 h 84"/>
                <a:gd name="T10" fmla="*/ 5 w 74"/>
                <a:gd name="T11" fmla="*/ 81 h 84"/>
                <a:gd name="T12" fmla="*/ 5 w 74"/>
                <a:gd name="T13" fmla="*/ 81 h 84"/>
                <a:gd name="T14" fmla="*/ 4 w 74"/>
                <a:gd name="T15" fmla="*/ 66 h 84"/>
                <a:gd name="T16" fmla="*/ 55 w 74"/>
                <a:gd name="T17"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84">
                  <a:moveTo>
                    <a:pt x="55" y="5"/>
                  </a:moveTo>
                  <a:cubicBezTo>
                    <a:pt x="58" y="1"/>
                    <a:pt x="65" y="0"/>
                    <a:pt x="69" y="4"/>
                  </a:cubicBezTo>
                  <a:cubicBezTo>
                    <a:pt x="69" y="4"/>
                    <a:pt x="69" y="4"/>
                    <a:pt x="69" y="4"/>
                  </a:cubicBezTo>
                  <a:cubicBezTo>
                    <a:pt x="73" y="8"/>
                    <a:pt x="74" y="14"/>
                    <a:pt x="70" y="18"/>
                  </a:cubicBezTo>
                  <a:cubicBezTo>
                    <a:pt x="19" y="79"/>
                    <a:pt x="19" y="79"/>
                    <a:pt x="19" y="79"/>
                  </a:cubicBezTo>
                  <a:cubicBezTo>
                    <a:pt x="16" y="84"/>
                    <a:pt x="9" y="84"/>
                    <a:pt x="5" y="81"/>
                  </a:cubicBezTo>
                  <a:cubicBezTo>
                    <a:pt x="5" y="81"/>
                    <a:pt x="5" y="81"/>
                    <a:pt x="5" y="81"/>
                  </a:cubicBezTo>
                  <a:cubicBezTo>
                    <a:pt x="1" y="77"/>
                    <a:pt x="0" y="71"/>
                    <a:pt x="4" y="66"/>
                  </a:cubicBezTo>
                  <a:lnTo>
                    <a:pt x="55" y="5"/>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44" name="Freeform 24"/>
            <p:cNvSpPr/>
            <p:nvPr/>
          </p:nvSpPr>
          <p:spPr bwMode="auto">
            <a:xfrm>
              <a:off x="4001658" y="3646416"/>
              <a:ext cx="136387" cy="198380"/>
            </a:xfrm>
            <a:custGeom>
              <a:avLst/>
              <a:gdLst>
                <a:gd name="T0" fmla="*/ 43 w 63"/>
                <a:gd name="T1" fmla="*/ 7 h 92"/>
                <a:gd name="T2" fmla="*/ 57 w 63"/>
                <a:gd name="T3" fmla="*/ 3 h 92"/>
                <a:gd name="T4" fmla="*/ 57 w 63"/>
                <a:gd name="T5" fmla="*/ 3 h 92"/>
                <a:gd name="T6" fmla="*/ 60 w 63"/>
                <a:gd name="T7" fmla="*/ 17 h 92"/>
                <a:gd name="T8" fmla="*/ 20 w 63"/>
                <a:gd name="T9" fmla="*/ 86 h 92"/>
                <a:gd name="T10" fmla="*/ 7 w 63"/>
                <a:gd name="T11" fmla="*/ 90 h 92"/>
                <a:gd name="T12" fmla="*/ 7 w 63"/>
                <a:gd name="T13" fmla="*/ 90 h 92"/>
                <a:gd name="T14" fmla="*/ 3 w 63"/>
                <a:gd name="T15" fmla="*/ 76 h 92"/>
                <a:gd name="T16" fmla="*/ 43 w 63"/>
                <a:gd name="T17" fmla="*/ 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2">
                  <a:moveTo>
                    <a:pt x="43" y="7"/>
                  </a:moveTo>
                  <a:cubicBezTo>
                    <a:pt x="46" y="2"/>
                    <a:pt x="52" y="0"/>
                    <a:pt x="57" y="3"/>
                  </a:cubicBezTo>
                  <a:cubicBezTo>
                    <a:pt x="57" y="3"/>
                    <a:pt x="57" y="3"/>
                    <a:pt x="57" y="3"/>
                  </a:cubicBezTo>
                  <a:cubicBezTo>
                    <a:pt x="61" y="6"/>
                    <a:pt x="63" y="12"/>
                    <a:pt x="60" y="17"/>
                  </a:cubicBezTo>
                  <a:cubicBezTo>
                    <a:pt x="20" y="86"/>
                    <a:pt x="20" y="86"/>
                    <a:pt x="20" y="86"/>
                  </a:cubicBezTo>
                  <a:cubicBezTo>
                    <a:pt x="18" y="91"/>
                    <a:pt x="11" y="92"/>
                    <a:pt x="7" y="90"/>
                  </a:cubicBezTo>
                  <a:cubicBezTo>
                    <a:pt x="7" y="90"/>
                    <a:pt x="7" y="90"/>
                    <a:pt x="7" y="90"/>
                  </a:cubicBezTo>
                  <a:cubicBezTo>
                    <a:pt x="2" y="87"/>
                    <a:pt x="0" y="81"/>
                    <a:pt x="3" y="76"/>
                  </a:cubicBezTo>
                  <a:lnTo>
                    <a:pt x="43" y="7"/>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45" name="Freeform 25"/>
            <p:cNvSpPr/>
            <p:nvPr/>
          </p:nvSpPr>
          <p:spPr bwMode="auto">
            <a:xfrm>
              <a:off x="4984702" y="3653501"/>
              <a:ext cx="136387" cy="198380"/>
            </a:xfrm>
            <a:custGeom>
              <a:avLst/>
              <a:gdLst>
                <a:gd name="T0" fmla="*/ 3 w 63"/>
                <a:gd name="T1" fmla="*/ 16 h 92"/>
                <a:gd name="T2" fmla="*/ 6 w 63"/>
                <a:gd name="T3" fmla="*/ 3 h 92"/>
                <a:gd name="T4" fmla="*/ 6 w 63"/>
                <a:gd name="T5" fmla="*/ 3 h 92"/>
                <a:gd name="T6" fmla="*/ 20 w 63"/>
                <a:gd name="T7" fmla="*/ 6 h 92"/>
                <a:gd name="T8" fmla="*/ 60 w 63"/>
                <a:gd name="T9" fmla="*/ 75 h 92"/>
                <a:gd name="T10" fmla="*/ 56 w 63"/>
                <a:gd name="T11" fmla="*/ 89 h 92"/>
                <a:gd name="T12" fmla="*/ 56 w 63"/>
                <a:gd name="T13" fmla="*/ 89 h 92"/>
                <a:gd name="T14" fmla="*/ 43 w 63"/>
                <a:gd name="T15" fmla="*/ 85 h 92"/>
                <a:gd name="T16" fmla="*/ 3 w 63"/>
                <a:gd name="T17" fmla="*/ 1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92">
                  <a:moveTo>
                    <a:pt x="3" y="16"/>
                  </a:moveTo>
                  <a:cubicBezTo>
                    <a:pt x="0" y="12"/>
                    <a:pt x="2" y="5"/>
                    <a:pt x="6" y="3"/>
                  </a:cubicBezTo>
                  <a:cubicBezTo>
                    <a:pt x="6" y="3"/>
                    <a:pt x="6" y="3"/>
                    <a:pt x="6" y="3"/>
                  </a:cubicBezTo>
                  <a:cubicBezTo>
                    <a:pt x="11" y="0"/>
                    <a:pt x="18" y="1"/>
                    <a:pt x="20" y="6"/>
                  </a:cubicBezTo>
                  <a:cubicBezTo>
                    <a:pt x="60" y="75"/>
                    <a:pt x="60" y="75"/>
                    <a:pt x="60" y="75"/>
                  </a:cubicBezTo>
                  <a:cubicBezTo>
                    <a:pt x="63" y="80"/>
                    <a:pt x="61" y="86"/>
                    <a:pt x="56" y="89"/>
                  </a:cubicBezTo>
                  <a:cubicBezTo>
                    <a:pt x="56" y="89"/>
                    <a:pt x="56" y="89"/>
                    <a:pt x="56" y="89"/>
                  </a:cubicBezTo>
                  <a:cubicBezTo>
                    <a:pt x="52" y="92"/>
                    <a:pt x="45" y="90"/>
                    <a:pt x="43" y="85"/>
                  </a:cubicBezTo>
                  <a:lnTo>
                    <a:pt x="3" y="16"/>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46" name="Freeform 26"/>
            <p:cNvSpPr/>
            <p:nvPr/>
          </p:nvSpPr>
          <p:spPr bwMode="auto">
            <a:xfrm>
              <a:off x="5114003" y="3564938"/>
              <a:ext cx="159412" cy="180667"/>
            </a:xfrm>
            <a:custGeom>
              <a:avLst/>
              <a:gdLst>
                <a:gd name="T0" fmla="*/ 3 w 74"/>
                <a:gd name="T1" fmla="*/ 18 h 84"/>
                <a:gd name="T2" fmla="*/ 5 w 74"/>
                <a:gd name="T3" fmla="*/ 3 h 84"/>
                <a:gd name="T4" fmla="*/ 5 w 74"/>
                <a:gd name="T5" fmla="*/ 3 h 84"/>
                <a:gd name="T6" fmla="*/ 19 w 74"/>
                <a:gd name="T7" fmla="*/ 5 h 84"/>
                <a:gd name="T8" fmla="*/ 70 w 74"/>
                <a:gd name="T9" fmla="*/ 66 h 84"/>
                <a:gd name="T10" fmla="*/ 69 w 74"/>
                <a:gd name="T11" fmla="*/ 80 h 84"/>
                <a:gd name="T12" fmla="*/ 69 w 74"/>
                <a:gd name="T13" fmla="*/ 80 h 84"/>
                <a:gd name="T14" fmla="*/ 54 w 74"/>
                <a:gd name="T15" fmla="*/ 79 h 84"/>
                <a:gd name="T16" fmla="*/ 3 w 74"/>
                <a:gd name="T17" fmla="*/ 1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84">
                  <a:moveTo>
                    <a:pt x="3" y="18"/>
                  </a:moveTo>
                  <a:cubicBezTo>
                    <a:pt x="0" y="14"/>
                    <a:pt x="0" y="7"/>
                    <a:pt x="5" y="3"/>
                  </a:cubicBezTo>
                  <a:cubicBezTo>
                    <a:pt x="5" y="3"/>
                    <a:pt x="5" y="3"/>
                    <a:pt x="5" y="3"/>
                  </a:cubicBezTo>
                  <a:cubicBezTo>
                    <a:pt x="9" y="0"/>
                    <a:pt x="15" y="0"/>
                    <a:pt x="19" y="5"/>
                  </a:cubicBezTo>
                  <a:cubicBezTo>
                    <a:pt x="70" y="66"/>
                    <a:pt x="70" y="66"/>
                    <a:pt x="70" y="66"/>
                  </a:cubicBezTo>
                  <a:cubicBezTo>
                    <a:pt x="74" y="70"/>
                    <a:pt x="73" y="76"/>
                    <a:pt x="69" y="80"/>
                  </a:cubicBezTo>
                  <a:cubicBezTo>
                    <a:pt x="69" y="80"/>
                    <a:pt x="69" y="80"/>
                    <a:pt x="69" y="80"/>
                  </a:cubicBezTo>
                  <a:cubicBezTo>
                    <a:pt x="65" y="84"/>
                    <a:pt x="58" y="83"/>
                    <a:pt x="54" y="79"/>
                  </a:cubicBezTo>
                  <a:lnTo>
                    <a:pt x="3" y="18"/>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47" name="Freeform 27"/>
            <p:cNvSpPr/>
            <p:nvPr/>
          </p:nvSpPr>
          <p:spPr bwMode="auto">
            <a:xfrm>
              <a:off x="5381462" y="3187663"/>
              <a:ext cx="212550" cy="108047"/>
            </a:xfrm>
            <a:custGeom>
              <a:avLst/>
              <a:gdLst>
                <a:gd name="T0" fmla="*/ 8 w 98"/>
                <a:gd name="T1" fmla="*/ 21 h 50"/>
                <a:gd name="T2" fmla="*/ 2 w 98"/>
                <a:gd name="T3" fmla="*/ 8 h 50"/>
                <a:gd name="T4" fmla="*/ 2 w 98"/>
                <a:gd name="T5" fmla="*/ 8 h 50"/>
                <a:gd name="T6" fmla="*/ 15 w 98"/>
                <a:gd name="T7" fmla="*/ 2 h 50"/>
                <a:gd name="T8" fmla="*/ 90 w 98"/>
                <a:gd name="T9" fmla="*/ 29 h 50"/>
                <a:gd name="T10" fmla="*/ 96 w 98"/>
                <a:gd name="T11" fmla="*/ 42 h 50"/>
                <a:gd name="T12" fmla="*/ 96 w 98"/>
                <a:gd name="T13" fmla="*/ 42 h 50"/>
                <a:gd name="T14" fmla="*/ 83 w 98"/>
                <a:gd name="T15" fmla="*/ 48 h 50"/>
                <a:gd name="T16" fmla="*/ 8 w 98"/>
                <a:gd name="T1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0">
                  <a:moveTo>
                    <a:pt x="8" y="21"/>
                  </a:moveTo>
                  <a:cubicBezTo>
                    <a:pt x="3" y="19"/>
                    <a:pt x="0" y="13"/>
                    <a:pt x="2" y="8"/>
                  </a:cubicBezTo>
                  <a:cubicBezTo>
                    <a:pt x="2" y="8"/>
                    <a:pt x="2" y="8"/>
                    <a:pt x="2" y="8"/>
                  </a:cubicBezTo>
                  <a:cubicBezTo>
                    <a:pt x="4" y="2"/>
                    <a:pt x="10" y="0"/>
                    <a:pt x="15" y="2"/>
                  </a:cubicBezTo>
                  <a:cubicBezTo>
                    <a:pt x="90" y="29"/>
                    <a:pt x="90" y="29"/>
                    <a:pt x="90" y="29"/>
                  </a:cubicBezTo>
                  <a:cubicBezTo>
                    <a:pt x="95" y="31"/>
                    <a:pt x="98" y="37"/>
                    <a:pt x="96" y="42"/>
                  </a:cubicBezTo>
                  <a:cubicBezTo>
                    <a:pt x="96" y="42"/>
                    <a:pt x="96" y="42"/>
                    <a:pt x="96" y="42"/>
                  </a:cubicBezTo>
                  <a:cubicBezTo>
                    <a:pt x="94" y="47"/>
                    <a:pt x="88" y="50"/>
                    <a:pt x="83" y="48"/>
                  </a:cubicBezTo>
                  <a:lnTo>
                    <a:pt x="8" y="21"/>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48" name="Freeform 28"/>
            <p:cNvSpPr/>
            <p:nvPr/>
          </p:nvSpPr>
          <p:spPr bwMode="auto">
            <a:xfrm>
              <a:off x="5425743" y="3035335"/>
              <a:ext cx="216092" cy="77935"/>
            </a:xfrm>
            <a:custGeom>
              <a:avLst/>
              <a:gdLst>
                <a:gd name="T0" fmla="*/ 9 w 100"/>
                <a:gd name="T1" fmla="*/ 21 h 36"/>
                <a:gd name="T2" fmla="*/ 1 w 100"/>
                <a:gd name="T3" fmla="*/ 10 h 36"/>
                <a:gd name="T4" fmla="*/ 1 w 100"/>
                <a:gd name="T5" fmla="*/ 10 h 36"/>
                <a:gd name="T6" fmla="*/ 12 w 100"/>
                <a:gd name="T7" fmla="*/ 1 h 36"/>
                <a:gd name="T8" fmla="*/ 91 w 100"/>
                <a:gd name="T9" fmla="*/ 15 h 36"/>
                <a:gd name="T10" fmla="*/ 99 w 100"/>
                <a:gd name="T11" fmla="*/ 27 h 36"/>
                <a:gd name="T12" fmla="*/ 99 w 100"/>
                <a:gd name="T13" fmla="*/ 27 h 36"/>
                <a:gd name="T14" fmla="*/ 87 w 100"/>
                <a:gd name="T15" fmla="*/ 35 h 36"/>
                <a:gd name="T16" fmla="*/ 9 w 100"/>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9" y="21"/>
                  </a:moveTo>
                  <a:cubicBezTo>
                    <a:pt x="3" y="20"/>
                    <a:pt x="0" y="15"/>
                    <a:pt x="1" y="10"/>
                  </a:cubicBezTo>
                  <a:cubicBezTo>
                    <a:pt x="1" y="10"/>
                    <a:pt x="1" y="10"/>
                    <a:pt x="1" y="10"/>
                  </a:cubicBezTo>
                  <a:cubicBezTo>
                    <a:pt x="2" y="4"/>
                    <a:pt x="7" y="0"/>
                    <a:pt x="12" y="1"/>
                  </a:cubicBezTo>
                  <a:cubicBezTo>
                    <a:pt x="91" y="15"/>
                    <a:pt x="91" y="15"/>
                    <a:pt x="91" y="15"/>
                  </a:cubicBezTo>
                  <a:cubicBezTo>
                    <a:pt x="96" y="16"/>
                    <a:pt x="100" y="21"/>
                    <a:pt x="99" y="27"/>
                  </a:cubicBezTo>
                  <a:cubicBezTo>
                    <a:pt x="99" y="27"/>
                    <a:pt x="99" y="27"/>
                    <a:pt x="99" y="27"/>
                  </a:cubicBezTo>
                  <a:cubicBezTo>
                    <a:pt x="98" y="32"/>
                    <a:pt x="93" y="36"/>
                    <a:pt x="87" y="35"/>
                  </a:cubicBezTo>
                  <a:lnTo>
                    <a:pt x="9" y="21"/>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49" name="Freeform 29"/>
            <p:cNvSpPr/>
            <p:nvPr/>
          </p:nvSpPr>
          <p:spPr bwMode="auto">
            <a:xfrm>
              <a:off x="5439913" y="2883008"/>
              <a:ext cx="216092" cy="42510"/>
            </a:xfrm>
            <a:custGeom>
              <a:avLst/>
              <a:gdLst>
                <a:gd name="T0" fmla="*/ 10 w 100"/>
                <a:gd name="T1" fmla="*/ 20 h 20"/>
                <a:gd name="T2" fmla="*/ 0 w 100"/>
                <a:gd name="T3" fmla="*/ 10 h 20"/>
                <a:gd name="T4" fmla="*/ 0 w 100"/>
                <a:gd name="T5" fmla="*/ 10 h 20"/>
                <a:gd name="T6" fmla="*/ 10 w 100"/>
                <a:gd name="T7" fmla="*/ 0 h 20"/>
                <a:gd name="T8" fmla="*/ 90 w 100"/>
                <a:gd name="T9" fmla="*/ 0 h 20"/>
                <a:gd name="T10" fmla="*/ 100 w 100"/>
                <a:gd name="T11" fmla="*/ 10 h 20"/>
                <a:gd name="T12" fmla="*/ 100 w 100"/>
                <a:gd name="T13" fmla="*/ 10 h 20"/>
                <a:gd name="T14" fmla="*/ 90 w 100"/>
                <a:gd name="T15" fmla="*/ 20 h 20"/>
                <a:gd name="T16" fmla="*/ 10 w 100"/>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0">
                  <a:moveTo>
                    <a:pt x="10" y="20"/>
                  </a:moveTo>
                  <a:cubicBezTo>
                    <a:pt x="5" y="20"/>
                    <a:pt x="0" y="16"/>
                    <a:pt x="0" y="10"/>
                  </a:cubicBezTo>
                  <a:cubicBezTo>
                    <a:pt x="0" y="10"/>
                    <a:pt x="0" y="10"/>
                    <a:pt x="0" y="10"/>
                  </a:cubicBezTo>
                  <a:cubicBezTo>
                    <a:pt x="0" y="5"/>
                    <a:pt x="5" y="0"/>
                    <a:pt x="10" y="0"/>
                  </a:cubicBezTo>
                  <a:cubicBezTo>
                    <a:pt x="90" y="0"/>
                    <a:pt x="90" y="0"/>
                    <a:pt x="90" y="0"/>
                  </a:cubicBezTo>
                  <a:cubicBezTo>
                    <a:pt x="96" y="0"/>
                    <a:pt x="100" y="5"/>
                    <a:pt x="100" y="10"/>
                  </a:cubicBezTo>
                  <a:cubicBezTo>
                    <a:pt x="100" y="10"/>
                    <a:pt x="100" y="10"/>
                    <a:pt x="100" y="10"/>
                  </a:cubicBezTo>
                  <a:cubicBezTo>
                    <a:pt x="100" y="16"/>
                    <a:pt x="96" y="20"/>
                    <a:pt x="90" y="20"/>
                  </a:cubicBezTo>
                  <a:lnTo>
                    <a:pt x="10" y="20"/>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50" name="Freeform 30"/>
            <p:cNvSpPr/>
            <p:nvPr/>
          </p:nvSpPr>
          <p:spPr bwMode="auto">
            <a:xfrm>
              <a:off x="5427515" y="2695255"/>
              <a:ext cx="216092" cy="77935"/>
            </a:xfrm>
            <a:custGeom>
              <a:avLst/>
              <a:gdLst>
                <a:gd name="T0" fmla="*/ 12 w 100"/>
                <a:gd name="T1" fmla="*/ 35 h 36"/>
                <a:gd name="T2" fmla="*/ 1 w 100"/>
                <a:gd name="T3" fmla="*/ 27 h 36"/>
                <a:gd name="T4" fmla="*/ 1 w 100"/>
                <a:gd name="T5" fmla="*/ 27 h 36"/>
                <a:gd name="T6" fmla="*/ 9 w 100"/>
                <a:gd name="T7" fmla="*/ 15 h 36"/>
                <a:gd name="T8" fmla="*/ 87 w 100"/>
                <a:gd name="T9" fmla="*/ 1 h 36"/>
                <a:gd name="T10" fmla="*/ 99 w 100"/>
                <a:gd name="T11" fmla="*/ 10 h 36"/>
                <a:gd name="T12" fmla="*/ 99 w 100"/>
                <a:gd name="T13" fmla="*/ 10 h 36"/>
                <a:gd name="T14" fmla="*/ 91 w 100"/>
                <a:gd name="T15" fmla="*/ 21 h 36"/>
                <a:gd name="T16" fmla="*/ 12 w 100"/>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36">
                  <a:moveTo>
                    <a:pt x="12" y="35"/>
                  </a:moveTo>
                  <a:cubicBezTo>
                    <a:pt x="7" y="36"/>
                    <a:pt x="1" y="33"/>
                    <a:pt x="1" y="27"/>
                  </a:cubicBezTo>
                  <a:cubicBezTo>
                    <a:pt x="1" y="27"/>
                    <a:pt x="1" y="27"/>
                    <a:pt x="1" y="27"/>
                  </a:cubicBezTo>
                  <a:cubicBezTo>
                    <a:pt x="0" y="21"/>
                    <a:pt x="3" y="16"/>
                    <a:pt x="9" y="15"/>
                  </a:cubicBezTo>
                  <a:cubicBezTo>
                    <a:pt x="87" y="1"/>
                    <a:pt x="87" y="1"/>
                    <a:pt x="87" y="1"/>
                  </a:cubicBezTo>
                  <a:cubicBezTo>
                    <a:pt x="93" y="0"/>
                    <a:pt x="98" y="4"/>
                    <a:pt x="99" y="10"/>
                  </a:cubicBezTo>
                  <a:cubicBezTo>
                    <a:pt x="99" y="10"/>
                    <a:pt x="99" y="10"/>
                    <a:pt x="99" y="10"/>
                  </a:cubicBezTo>
                  <a:cubicBezTo>
                    <a:pt x="100" y="15"/>
                    <a:pt x="96" y="20"/>
                    <a:pt x="91" y="21"/>
                  </a:cubicBezTo>
                  <a:lnTo>
                    <a:pt x="12" y="35"/>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51" name="Freeform 31"/>
            <p:cNvSpPr/>
            <p:nvPr/>
          </p:nvSpPr>
          <p:spPr bwMode="auto">
            <a:xfrm>
              <a:off x="5386775" y="2512816"/>
              <a:ext cx="210779" cy="111589"/>
            </a:xfrm>
            <a:custGeom>
              <a:avLst/>
              <a:gdLst>
                <a:gd name="T0" fmla="*/ 15 w 98"/>
                <a:gd name="T1" fmla="*/ 49 h 51"/>
                <a:gd name="T2" fmla="*/ 2 w 98"/>
                <a:gd name="T3" fmla="*/ 43 h 51"/>
                <a:gd name="T4" fmla="*/ 2 w 98"/>
                <a:gd name="T5" fmla="*/ 43 h 51"/>
                <a:gd name="T6" fmla="*/ 8 w 98"/>
                <a:gd name="T7" fmla="*/ 30 h 51"/>
                <a:gd name="T8" fmla="*/ 83 w 98"/>
                <a:gd name="T9" fmla="*/ 2 h 51"/>
                <a:gd name="T10" fmla="*/ 96 w 98"/>
                <a:gd name="T11" fmla="*/ 8 h 51"/>
                <a:gd name="T12" fmla="*/ 96 w 98"/>
                <a:gd name="T13" fmla="*/ 8 h 51"/>
                <a:gd name="T14" fmla="*/ 90 w 98"/>
                <a:gd name="T15" fmla="*/ 22 h 51"/>
                <a:gd name="T16" fmla="*/ 15 w 98"/>
                <a:gd name="T17" fmla="*/ 4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51">
                  <a:moveTo>
                    <a:pt x="15" y="49"/>
                  </a:moveTo>
                  <a:cubicBezTo>
                    <a:pt x="9" y="51"/>
                    <a:pt x="4" y="48"/>
                    <a:pt x="2" y="43"/>
                  </a:cubicBezTo>
                  <a:cubicBezTo>
                    <a:pt x="2" y="43"/>
                    <a:pt x="2" y="43"/>
                    <a:pt x="2" y="43"/>
                  </a:cubicBezTo>
                  <a:cubicBezTo>
                    <a:pt x="0" y="37"/>
                    <a:pt x="3" y="32"/>
                    <a:pt x="8" y="30"/>
                  </a:cubicBezTo>
                  <a:cubicBezTo>
                    <a:pt x="83" y="2"/>
                    <a:pt x="83" y="2"/>
                    <a:pt x="83" y="2"/>
                  </a:cubicBezTo>
                  <a:cubicBezTo>
                    <a:pt x="88" y="0"/>
                    <a:pt x="94" y="3"/>
                    <a:pt x="96" y="8"/>
                  </a:cubicBezTo>
                  <a:cubicBezTo>
                    <a:pt x="96" y="8"/>
                    <a:pt x="96" y="8"/>
                    <a:pt x="96" y="8"/>
                  </a:cubicBezTo>
                  <a:cubicBezTo>
                    <a:pt x="98" y="14"/>
                    <a:pt x="95" y="20"/>
                    <a:pt x="90" y="22"/>
                  </a:cubicBezTo>
                  <a:lnTo>
                    <a:pt x="15" y="49"/>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52" name="Freeform 32"/>
            <p:cNvSpPr/>
            <p:nvPr/>
          </p:nvSpPr>
          <p:spPr bwMode="auto">
            <a:xfrm>
              <a:off x="5319468" y="2344548"/>
              <a:ext cx="200152" cy="136387"/>
            </a:xfrm>
            <a:custGeom>
              <a:avLst/>
              <a:gdLst>
                <a:gd name="T0" fmla="*/ 17 w 93"/>
                <a:gd name="T1" fmla="*/ 60 h 63"/>
                <a:gd name="T2" fmla="*/ 3 w 93"/>
                <a:gd name="T3" fmla="*/ 57 h 63"/>
                <a:gd name="T4" fmla="*/ 3 w 93"/>
                <a:gd name="T5" fmla="*/ 57 h 63"/>
                <a:gd name="T6" fmla="*/ 7 w 93"/>
                <a:gd name="T7" fmla="*/ 43 h 63"/>
                <a:gd name="T8" fmla="*/ 76 w 93"/>
                <a:gd name="T9" fmla="*/ 3 h 63"/>
                <a:gd name="T10" fmla="*/ 90 w 93"/>
                <a:gd name="T11" fmla="*/ 7 h 63"/>
                <a:gd name="T12" fmla="*/ 90 w 93"/>
                <a:gd name="T13" fmla="*/ 7 h 63"/>
                <a:gd name="T14" fmla="*/ 86 w 93"/>
                <a:gd name="T15" fmla="*/ 20 h 63"/>
                <a:gd name="T16" fmla="*/ 17 w 93"/>
                <a:gd name="T1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63">
                  <a:moveTo>
                    <a:pt x="17" y="60"/>
                  </a:moveTo>
                  <a:cubicBezTo>
                    <a:pt x="12" y="63"/>
                    <a:pt x="6" y="61"/>
                    <a:pt x="3" y="57"/>
                  </a:cubicBezTo>
                  <a:cubicBezTo>
                    <a:pt x="3" y="57"/>
                    <a:pt x="3" y="57"/>
                    <a:pt x="3" y="57"/>
                  </a:cubicBezTo>
                  <a:cubicBezTo>
                    <a:pt x="0" y="52"/>
                    <a:pt x="2" y="45"/>
                    <a:pt x="7" y="43"/>
                  </a:cubicBezTo>
                  <a:cubicBezTo>
                    <a:pt x="76" y="3"/>
                    <a:pt x="76" y="3"/>
                    <a:pt x="76" y="3"/>
                  </a:cubicBezTo>
                  <a:cubicBezTo>
                    <a:pt x="81" y="0"/>
                    <a:pt x="87" y="2"/>
                    <a:pt x="90" y="7"/>
                  </a:cubicBezTo>
                  <a:cubicBezTo>
                    <a:pt x="90" y="7"/>
                    <a:pt x="90" y="7"/>
                    <a:pt x="90" y="7"/>
                  </a:cubicBezTo>
                  <a:cubicBezTo>
                    <a:pt x="93" y="11"/>
                    <a:pt x="91" y="18"/>
                    <a:pt x="86" y="20"/>
                  </a:cubicBezTo>
                  <a:lnTo>
                    <a:pt x="17" y="60"/>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53" name="Freeform 33"/>
            <p:cNvSpPr/>
            <p:nvPr/>
          </p:nvSpPr>
          <p:spPr bwMode="auto">
            <a:xfrm>
              <a:off x="5232677" y="2192221"/>
              <a:ext cx="178897" cy="159412"/>
            </a:xfrm>
            <a:custGeom>
              <a:avLst/>
              <a:gdLst>
                <a:gd name="T0" fmla="*/ 17 w 83"/>
                <a:gd name="T1" fmla="*/ 71 h 74"/>
                <a:gd name="T2" fmla="*/ 3 w 83"/>
                <a:gd name="T3" fmla="*/ 69 h 74"/>
                <a:gd name="T4" fmla="*/ 3 w 83"/>
                <a:gd name="T5" fmla="*/ 69 h 74"/>
                <a:gd name="T6" fmla="*/ 4 w 83"/>
                <a:gd name="T7" fmla="*/ 55 h 74"/>
                <a:gd name="T8" fmla="*/ 65 w 83"/>
                <a:gd name="T9" fmla="*/ 4 h 74"/>
                <a:gd name="T10" fmla="*/ 80 w 83"/>
                <a:gd name="T11" fmla="*/ 5 h 74"/>
                <a:gd name="T12" fmla="*/ 80 w 83"/>
                <a:gd name="T13" fmla="*/ 5 h 74"/>
                <a:gd name="T14" fmla="*/ 79 w 83"/>
                <a:gd name="T15" fmla="*/ 20 h 74"/>
                <a:gd name="T16" fmla="*/ 17 w 83"/>
                <a:gd name="T17" fmla="*/ 7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74">
                  <a:moveTo>
                    <a:pt x="17" y="71"/>
                  </a:moveTo>
                  <a:cubicBezTo>
                    <a:pt x="13" y="74"/>
                    <a:pt x="7" y="74"/>
                    <a:pt x="3" y="69"/>
                  </a:cubicBezTo>
                  <a:cubicBezTo>
                    <a:pt x="3" y="69"/>
                    <a:pt x="3" y="69"/>
                    <a:pt x="3" y="69"/>
                  </a:cubicBezTo>
                  <a:cubicBezTo>
                    <a:pt x="0" y="65"/>
                    <a:pt x="0" y="59"/>
                    <a:pt x="4" y="55"/>
                  </a:cubicBezTo>
                  <a:cubicBezTo>
                    <a:pt x="65" y="4"/>
                    <a:pt x="65" y="4"/>
                    <a:pt x="65" y="4"/>
                  </a:cubicBezTo>
                  <a:cubicBezTo>
                    <a:pt x="70" y="0"/>
                    <a:pt x="76" y="1"/>
                    <a:pt x="80" y="5"/>
                  </a:cubicBezTo>
                  <a:cubicBezTo>
                    <a:pt x="80" y="5"/>
                    <a:pt x="80" y="5"/>
                    <a:pt x="80" y="5"/>
                  </a:cubicBezTo>
                  <a:cubicBezTo>
                    <a:pt x="83" y="9"/>
                    <a:pt x="83" y="16"/>
                    <a:pt x="79" y="20"/>
                  </a:cubicBezTo>
                  <a:lnTo>
                    <a:pt x="17" y="71"/>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54" name="Freeform 34"/>
            <p:cNvSpPr/>
            <p:nvPr/>
          </p:nvSpPr>
          <p:spPr bwMode="auto">
            <a:xfrm>
              <a:off x="4853630" y="1871624"/>
              <a:ext cx="106275" cy="212550"/>
            </a:xfrm>
            <a:custGeom>
              <a:avLst/>
              <a:gdLst>
                <a:gd name="T0" fmla="*/ 21 w 50"/>
                <a:gd name="T1" fmla="*/ 90 h 98"/>
                <a:gd name="T2" fmla="*/ 8 w 50"/>
                <a:gd name="T3" fmla="*/ 96 h 98"/>
                <a:gd name="T4" fmla="*/ 8 w 50"/>
                <a:gd name="T5" fmla="*/ 96 h 98"/>
                <a:gd name="T6" fmla="*/ 2 w 50"/>
                <a:gd name="T7" fmla="*/ 83 h 98"/>
                <a:gd name="T8" fmla="*/ 29 w 50"/>
                <a:gd name="T9" fmla="*/ 8 h 98"/>
                <a:gd name="T10" fmla="*/ 42 w 50"/>
                <a:gd name="T11" fmla="*/ 2 h 98"/>
                <a:gd name="T12" fmla="*/ 42 w 50"/>
                <a:gd name="T13" fmla="*/ 2 h 98"/>
                <a:gd name="T14" fmla="*/ 49 w 50"/>
                <a:gd name="T15" fmla="*/ 15 h 98"/>
                <a:gd name="T16" fmla="*/ 21 w 50"/>
                <a:gd name="T17"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98">
                  <a:moveTo>
                    <a:pt x="21" y="90"/>
                  </a:moveTo>
                  <a:cubicBezTo>
                    <a:pt x="19" y="95"/>
                    <a:pt x="14" y="98"/>
                    <a:pt x="8" y="96"/>
                  </a:cubicBezTo>
                  <a:cubicBezTo>
                    <a:pt x="8" y="96"/>
                    <a:pt x="8" y="96"/>
                    <a:pt x="8" y="96"/>
                  </a:cubicBezTo>
                  <a:cubicBezTo>
                    <a:pt x="3" y="94"/>
                    <a:pt x="0" y="88"/>
                    <a:pt x="2" y="83"/>
                  </a:cubicBezTo>
                  <a:cubicBezTo>
                    <a:pt x="29" y="8"/>
                    <a:pt x="29" y="8"/>
                    <a:pt x="29" y="8"/>
                  </a:cubicBezTo>
                  <a:cubicBezTo>
                    <a:pt x="31" y="3"/>
                    <a:pt x="37" y="0"/>
                    <a:pt x="42" y="2"/>
                  </a:cubicBezTo>
                  <a:cubicBezTo>
                    <a:pt x="42" y="2"/>
                    <a:pt x="42" y="2"/>
                    <a:pt x="42" y="2"/>
                  </a:cubicBezTo>
                  <a:cubicBezTo>
                    <a:pt x="48" y="4"/>
                    <a:pt x="50" y="10"/>
                    <a:pt x="49" y="15"/>
                  </a:cubicBezTo>
                  <a:lnTo>
                    <a:pt x="21" y="90"/>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55" name="Freeform 35"/>
            <p:cNvSpPr/>
            <p:nvPr/>
          </p:nvSpPr>
          <p:spPr bwMode="auto">
            <a:xfrm>
              <a:off x="4703073" y="1825572"/>
              <a:ext cx="77935" cy="216092"/>
            </a:xfrm>
            <a:custGeom>
              <a:avLst/>
              <a:gdLst>
                <a:gd name="T0" fmla="*/ 21 w 36"/>
                <a:gd name="T1" fmla="*/ 91 h 100"/>
                <a:gd name="T2" fmla="*/ 9 w 36"/>
                <a:gd name="T3" fmla="*/ 99 h 100"/>
                <a:gd name="T4" fmla="*/ 9 w 36"/>
                <a:gd name="T5" fmla="*/ 99 h 100"/>
                <a:gd name="T6" fmla="*/ 1 w 36"/>
                <a:gd name="T7" fmla="*/ 88 h 100"/>
                <a:gd name="T8" fmla="*/ 15 w 36"/>
                <a:gd name="T9" fmla="*/ 9 h 100"/>
                <a:gd name="T10" fmla="*/ 27 w 36"/>
                <a:gd name="T11" fmla="*/ 1 h 100"/>
                <a:gd name="T12" fmla="*/ 27 w 36"/>
                <a:gd name="T13" fmla="*/ 1 h 100"/>
                <a:gd name="T14" fmla="*/ 35 w 36"/>
                <a:gd name="T15" fmla="*/ 13 h 100"/>
                <a:gd name="T16" fmla="*/ 21 w 36"/>
                <a:gd name="T17"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0">
                  <a:moveTo>
                    <a:pt x="21" y="91"/>
                  </a:moveTo>
                  <a:cubicBezTo>
                    <a:pt x="20" y="97"/>
                    <a:pt x="15" y="100"/>
                    <a:pt x="9" y="99"/>
                  </a:cubicBezTo>
                  <a:cubicBezTo>
                    <a:pt x="9" y="99"/>
                    <a:pt x="9" y="99"/>
                    <a:pt x="9" y="99"/>
                  </a:cubicBezTo>
                  <a:cubicBezTo>
                    <a:pt x="4" y="98"/>
                    <a:pt x="0" y="93"/>
                    <a:pt x="1" y="88"/>
                  </a:cubicBezTo>
                  <a:cubicBezTo>
                    <a:pt x="15" y="9"/>
                    <a:pt x="15" y="9"/>
                    <a:pt x="15" y="9"/>
                  </a:cubicBezTo>
                  <a:cubicBezTo>
                    <a:pt x="16" y="4"/>
                    <a:pt x="21" y="0"/>
                    <a:pt x="27" y="1"/>
                  </a:cubicBezTo>
                  <a:cubicBezTo>
                    <a:pt x="27" y="1"/>
                    <a:pt x="27" y="1"/>
                    <a:pt x="27" y="1"/>
                  </a:cubicBezTo>
                  <a:cubicBezTo>
                    <a:pt x="32" y="2"/>
                    <a:pt x="36" y="7"/>
                    <a:pt x="35" y="13"/>
                  </a:cubicBezTo>
                  <a:lnTo>
                    <a:pt x="21" y="91"/>
                  </a:lnTo>
                  <a:close/>
                </a:path>
              </a:pathLst>
            </a:custGeom>
            <a:solidFill>
              <a:schemeClr val="tx1">
                <a:lumMod val="10000"/>
                <a:lumOff val="9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grpSp>
      <p:sp>
        <p:nvSpPr>
          <p:cNvPr id="1048756" name="Oval 36"/>
          <p:cNvSpPr>
            <a:spLocks noChangeArrowheads="1"/>
          </p:cNvSpPr>
          <p:nvPr/>
        </p:nvSpPr>
        <p:spPr bwMode="auto">
          <a:xfrm>
            <a:off x="3827500" y="1789809"/>
            <a:ext cx="360716" cy="360716"/>
          </a:xfrm>
          <a:prstGeom prst="ellipse"/>
          <a:solidFill>
            <a:schemeClr val="accent1">
              <a:alpha val="7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57" name="Oval 37"/>
          <p:cNvSpPr>
            <a:spLocks noChangeArrowheads="1"/>
          </p:cNvSpPr>
          <p:nvPr/>
        </p:nvSpPr>
        <p:spPr bwMode="auto">
          <a:xfrm>
            <a:off x="3563584" y="3176818"/>
            <a:ext cx="360716" cy="358700"/>
          </a:xfrm>
          <a:prstGeom prst="ellipse"/>
          <a:solidFill>
            <a:schemeClr val="accent3">
              <a:alpha val="7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58" name="Oval 38"/>
          <p:cNvSpPr>
            <a:spLocks noChangeArrowheads="1"/>
          </p:cNvSpPr>
          <p:nvPr/>
        </p:nvSpPr>
        <p:spPr bwMode="auto">
          <a:xfrm>
            <a:off x="5219702" y="3176818"/>
            <a:ext cx="360716" cy="358700"/>
          </a:xfrm>
          <a:prstGeom prst="ellipse"/>
          <a:solidFill>
            <a:schemeClr val="accent4">
              <a:alpha val="7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59" name="Oval 39"/>
          <p:cNvSpPr>
            <a:spLocks noChangeArrowheads="1"/>
          </p:cNvSpPr>
          <p:nvPr/>
        </p:nvSpPr>
        <p:spPr bwMode="auto">
          <a:xfrm>
            <a:off x="4955786" y="1789809"/>
            <a:ext cx="360716" cy="360716"/>
          </a:xfrm>
          <a:prstGeom prst="ellipse"/>
          <a:solidFill>
            <a:schemeClr val="accent2">
              <a:alpha val="70000"/>
            </a:schemeClr>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60" name="Line 40"/>
          <p:cNvSpPr>
            <a:spLocks noChangeShapeType="1"/>
          </p:cNvSpPr>
          <p:nvPr/>
        </p:nvSpPr>
        <p:spPr bwMode="auto">
          <a:xfrm flipH="1">
            <a:off x="1842504" y="1971052"/>
            <a:ext cx="1984995" cy="0"/>
          </a:xfrm>
          <a:prstGeom prst="line"/>
          <a:noFill/>
          <a:ln w="6350" cap="flat">
            <a:solidFill>
              <a:schemeClr val="bg1">
                <a:lumMod val="50000"/>
              </a:schemeClr>
            </a:solidFill>
            <a:prstDash val="solid"/>
            <a:miter lim="800000"/>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61" name="Line 41"/>
          <p:cNvSpPr>
            <a:spLocks noChangeShapeType="1"/>
          </p:cNvSpPr>
          <p:nvPr/>
        </p:nvSpPr>
        <p:spPr bwMode="auto">
          <a:xfrm flipH="1">
            <a:off x="5316502" y="1971052"/>
            <a:ext cx="1984994" cy="0"/>
          </a:xfrm>
          <a:prstGeom prst="line"/>
          <a:noFill/>
          <a:ln w="6350" cap="flat">
            <a:solidFill>
              <a:schemeClr val="bg1">
                <a:lumMod val="50000"/>
              </a:schemeClr>
            </a:solidFill>
            <a:prstDash val="solid"/>
            <a:miter lim="800000"/>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62" name="Freeform 42"/>
          <p:cNvSpPr/>
          <p:nvPr/>
        </p:nvSpPr>
        <p:spPr bwMode="auto">
          <a:xfrm>
            <a:off x="1842505" y="3535065"/>
            <a:ext cx="1902322" cy="345394"/>
          </a:xfrm>
          <a:custGeom>
            <a:avLst/>
            <a:gdLst>
              <a:gd name="T0" fmla="*/ 881 w 881"/>
              <a:gd name="T1" fmla="*/ 0 h 160"/>
              <a:gd name="T2" fmla="*/ 881 w 881"/>
              <a:gd name="T3" fmla="*/ 110 h 160"/>
              <a:gd name="T4" fmla="*/ 830 w 881"/>
              <a:gd name="T5" fmla="*/ 160 h 160"/>
              <a:gd name="T6" fmla="*/ 0 w 881"/>
              <a:gd name="T7" fmla="*/ 160 h 160"/>
            </a:gdLst>
            <a:ahLst/>
            <a:cxnLst>
              <a:cxn ang="0">
                <a:pos x="T0" y="T1"/>
              </a:cxn>
              <a:cxn ang="0">
                <a:pos x="T2" y="T3"/>
              </a:cxn>
              <a:cxn ang="0">
                <a:pos x="T4" y="T5"/>
              </a:cxn>
              <a:cxn ang="0">
                <a:pos x="T6" y="T7"/>
              </a:cxn>
            </a:cxnLst>
            <a:rect l="0" t="0" r="r" b="b"/>
            <a:pathLst>
              <a:path w="881" h="160">
                <a:moveTo>
                  <a:pt x="881" y="0"/>
                </a:moveTo>
                <a:cubicBezTo>
                  <a:pt x="881" y="110"/>
                  <a:pt x="881" y="110"/>
                  <a:pt x="881" y="110"/>
                </a:cubicBezTo>
                <a:cubicBezTo>
                  <a:pt x="881" y="138"/>
                  <a:pt x="858" y="160"/>
                  <a:pt x="830" y="160"/>
                </a:cubicBezTo>
                <a:cubicBezTo>
                  <a:pt x="0" y="160"/>
                  <a:pt x="0" y="160"/>
                  <a:pt x="0" y="160"/>
                </a:cubicBezTo>
              </a:path>
            </a:pathLst>
          </a:custGeom>
          <a:noFill/>
          <a:ln w="6350" cap="flat">
            <a:solidFill>
              <a:schemeClr val="bg1">
                <a:lumMod val="50000"/>
              </a:schemeClr>
            </a:solidFill>
            <a:prstDash val="solid"/>
            <a:miter lim="800000"/>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63" name="Freeform 43"/>
          <p:cNvSpPr/>
          <p:nvPr/>
        </p:nvSpPr>
        <p:spPr bwMode="auto">
          <a:xfrm>
            <a:off x="5399175" y="3535065"/>
            <a:ext cx="1902322" cy="345394"/>
          </a:xfrm>
          <a:custGeom>
            <a:avLst/>
            <a:gdLst>
              <a:gd name="T0" fmla="*/ 0 w 881"/>
              <a:gd name="T1" fmla="*/ 0 h 160"/>
              <a:gd name="T2" fmla="*/ 0 w 881"/>
              <a:gd name="T3" fmla="*/ 110 h 160"/>
              <a:gd name="T4" fmla="*/ 51 w 881"/>
              <a:gd name="T5" fmla="*/ 160 h 160"/>
              <a:gd name="T6" fmla="*/ 881 w 881"/>
              <a:gd name="T7" fmla="*/ 160 h 160"/>
            </a:gdLst>
            <a:ahLst/>
            <a:cxnLst>
              <a:cxn ang="0">
                <a:pos x="T0" y="T1"/>
              </a:cxn>
              <a:cxn ang="0">
                <a:pos x="T2" y="T3"/>
              </a:cxn>
              <a:cxn ang="0">
                <a:pos x="T4" y="T5"/>
              </a:cxn>
              <a:cxn ang="0">
                <a:pos x="T6" y="T7"/>
              </a:cxn>
            </a:cxnLst>
            <a:rect l="0" t="0" r="r" b="b"/>
            <a:pathLst>
              <a:path w="881" h="160">
                <a:moveTo>
                  <a:pt x="0" y="0"/>
                </a:moveTo>
                <a:cubicBezTo>
                  <a:pt x="0" y="110"/>
                  <a:pt x="0" y="110"/>
                  <a:pt x="0" y="110"/>
                </a:cubicBezTo>
                <a:cubicBezTo>
                  <a:pt x="0" y="138"/>
                  <a:pt x="23" y="160"/>
                  <a:pt x="51" y="160"/>
                </a:cubicBezTo>
                <a:cubicBezTo>
                  <a:pt x="881" y="160"/>
                  <a:pt x="881" y="160"/>
                  <a:pt x="881" y="160"/>
                </a:cubicBezTo>
              </a:path>
            </a:pathLst>
          </a:custGeom>
          <a:noFill/>
          <a:ln w="6350" cap="flat">
            <a:solidFill>
              <a:schemeClr val="bg1">
                <a:lumMod val="50000"/>
              </a:schemeClr>
            </a:solidFill>
            <a:prstDash val="solid"/>
            <a:miter lim="800000"/>
          </a:ln>
        </p:spPr>
        <p:txBody>
          <a:bodyPr anchor="t" anchorCtr="0" bIns="45720" compatLnSpc="1" lIns="91440" numCol="1" rIns="91440" tIns="45720" vert="horz" wrap="square"/>
          <a:p>
            <a:endParaRPr altLang="en-US" dirty="0"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64" name="Rectangle 49"/>
          <p:cNvSpPr>
            <a:spLocks noChangeArrowheads="1"/>
          </p:cNvSpPr>
          <p:nvPr/>
        </p:nvSpPr>
        <p:spPr bwMode="auto">
          <a:xfrm>
            <a:off x="6084168" y="2035532"/>
            <a:ext cx="1264795" cy="419100"/>
          </a:xfrm>
          <a:prstGeom prst="rect"/>
          <a:noFill/>
          <a:ln>
            <a:noFill/>
          </a:ln>
        </p:spPr>
        <p:txBody>
          <a:bodyPr bIns="0" lIns="0" rIns="0" tIns="0" wrap="square">
            <a:spAutoFit/>
          </a:bodyPr>
          <a:p>
            <a:r>
              <a:rPr altLang="en-US" dirty="0" sz="10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未被利用的暗数据占用系统存储空间，使大量存储空间被浪费</a:t>
            </a:r>
            <a:endParaRPr altLang="en-US" dirty="0" sz="10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65" name="Rectangle 49"/>
          <p:cNvSpPr>
            <a:spLocks noChangeArrowheads="1"/>
          </p:cNvSpPr>
          <p:nvPr/>
        </p:nvSpPr>
        <p:spPr bwMode="auto">
          <a:xfrm>
            <a:off x="6084168" y="1789604"/>
            <a:ext cx="1217329" cy="169277"/>
          </a:xfrm>
          <a:prstGeom prst="rect"/>
          <a:noFill/>
          <a:ln>
            <a:noFill/>
          </a:ln>
        </p:spPr>
        <p:txBody>
          <a:bodyPr bIns="0" lIns="0" rIns="0" tIns="0" wrap="square">
            <a:spAutoFit/>
          </a:bodyPr>
          <a:p>
            <a:pPr lvl="0"/>
            <a:r>
              <a:rPr altLang="en-US" b="1" dirty="0" sz="1100" lang="zh-CN">
                <a:solidFill>
                  <a:srgbClr val="FFFFFF">
                    <a:lumMod val="50000"/>
                  </a:srgbClr>
                </a:solidFill>
                <a:latin typeface="Arial" panose="020B0604020202020204" pitchFamily="34" charset="0"/>
                <a:ea typeface="微软雅黑" panose="020B0503020204020204" pitchFamily="34" charset="-122"/>
                <a:sym typeface="Arial" panose="020B0604020202020204" pitchFamily="34" charset="0"/>
              </a:rPr>
              <a:t>浪费存储空间</a:t>
            </a:r>
            <a:endParaRPr altLang="en-US" b="1" dirty="0" sz="1100" lang="zh-CN">
              <a:solidFill>
                <a:srgbClr val="FFFFFF">
                  <a:lumMod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66" name="Rectangle 49"/>
          <p:cNvSpPr>
            <a:spLocks noChangeArrowheads="1"/>
          </p:cNvSpPr>
          <p:nvPr/>
        </p:nvSpPr>
        <p:spPr bwMode="auto">
          <a:xfrm>
            <a:off x="6084168" y="3930037"/>
            <a:ext cx="1217329" cy="698500"/>
          </a:xfrm>
          <a:prstGeom prst="rect"/>
          <a:noFill/>
          <a:ln>
            <a:noFill/>
          </a:ln>
        </p:spPr>
        <p:txBody>
          <a:bodyPr bIns="0" lIns="0" rIns="0" tIns="0" wrap="square">
            <a:spAutoFit/>
          </a:bodyPr>
          <a:p>
            <a:r>
              <a:rPr altLang="en-US" dirty="0" sz="10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对企业来说，暗数据的存在可能会模糊其对客户需求的了解，妨碍其对市场趋势的预测。</a:t>
            </a:r>
            <a:endParaRPr altLang="en-US" dirty="0" sz="10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67" name="Rectangle 49"/>
          <p:cNvSpPr>
            <a:spLocks noChangeArrowheads="1"/>
          </p:cNvSpPr>
          <p:nvPr/>
        </p:nvSpPr>
        <p:spPr bwMode="auto">
          <a:xfrm>
            <a:off x="1842368" y="2035532"/>
            <a:ext cx="1217329" cy="419100"/>
          </a:xfrm>
          <a:prstGeom prst="rect"/>
          <a:noFill/>
          <a:ln>
            <a:noFill/>
          </a:ln>
        </p:spPr>
        <p:txBody>
          <a:bodyPr bIns="0" lIns="0" rIns="0" tIns="0" wrap="square">
            <a:spAutoFit/>
          </a:bodyPr>
          <a:p>
            <a:pPr>
              <a:buFont typeface="Arial" panose="020B0604020202020204" pitchFamily="34" charset="0"/>
              <a:buNone/>
            </a:pPr>
            <a:r>
              <a:rPr altLang="en-US" dirty="0" sz="10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无用数据的大量堆积往往造成更多能耗，使碳排放问题加剧。</a:t>
            </a:r>
            <a:endParaRPr altLang="zh-CN" dirty="0" sz="1000" lang="en-US">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68" name="Rectangle 49"/>
          <p:cNvSpPr>
            <a:spLocks noChangeArrowheads="1"/>
          </p:cNvSpPr>
          <p:nvPr/>
        </p:nvSpPr>
        <p:spPr bwMode="auto">
          <a:xfrm>
            <a:off x="1842368" y="1789604"/>
            <a:ext cx="1217329" cy="169277"/>
          </a:xfrm>
          <a:prstGeom prst="rect"/>
          <a:noFill/>
          <a:ln>
            <a:noFill/>
          </a:ln>
        </p:spPr>
        <p:txBody>
          <a:bodyPr bIns="0" lIns="0" rIns="0" tIns="0" wrap="square">
            <a:spAutoFit/>
          </a:bodyPr>
          <a:p>
            <a:pPr lvl="0"/>
            <a:r>
              <a:rPr altLang="en-US" b="1" dirty="0" sz="1100" lang="zh-CN">
                <a:solidFill>
                  <a:srgbClr val="FFFFFF">
                    <a:lumMod val="50000"/>
                  </a:srgbClr>
                </a:solidFill>
                <a:latin typeface="Arial" panose="020B0604020202020204" pitchFamily="34" charset="0"/>
                <a:ea typeface="微软雅黑" panose="020B0503020204020204" pitchFamily="34" charset="-122"/>
                <a:sym typeface="Arial" panose="020B0604020202020204" pitchFamily="34" charset="0"/>
              </a:rPr>
              <a:t>加速温室效应</a:t>
            </a:r>
            <a:endParaRPr altLang="en-US" b="1" dirty="0" sz="1100" lang="zh-CN">
              <a:solidFill>
                <a:srgbClr val="FFFFFF">
                  <a:lumMod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69" name="Rectangle 49"/>
          <p:cNvSpPr>
            <a:spLocks noChangeArrowheads="1"/>
          </p:cNvSpPr>
          <p:nvPr/>
        </p:nvSpPr>
        <p:spPr bwMode="auto">
          <a:xfrm>
            <a:off x="1842368" y="3930037"/>
            <a:ext cx="1217329" cy="558800"/>
          </a:xfrm>
          <a:prstGeom prst="rect"/>
          <a:noFill/>
          <a:ln>
            <a:noFill/>
          </a:ln>
        </p:spPr>
        <p:txBody>
          <a:bodyPr bIns="0" lIns="0" rIns="0" tIns="0" wrap="square">
            <a:spAutoFit/>
          </a:bodyPr>
          <a:p>
            <a:r>
              <a:rPr altLang="en-US" dirty="0" sz="10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例如企业遗留的非结构化数据，可能吸引黑客攻击，从而增加数据安全风险。</a:t>
            </a:r>
            <a:endParaRPr altLang="en-US" dirty="0" sz="10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70" name="Rectangle 49"/>
          <p:cNvSpPr>
            <a:spLocks noChangeArrowheads="1"/>
          </p:cNvSpPr>
          <p:nvPr/>
        </p:nvSpPr>
        <p:spPr bwMode="auto">
          <a:xfrm>
            <a:off x="1842368" y="3684109"/>
            <a:ext cx="1217329" cy="169277"/>
          </a:xfrm>
          <a:prstGeom prst="rect"/>
          <a:noFill/>
          <a:ln>
            <a:noFill/>
          </a:ln>
        </p:spPr>
        <p:txBody>
          <a:bodyPr bIns="0" lIns="0" rIns="0" tIns="0" wrap="square">
            <a:spAutoFit/>
          </a:bodyPr>
          <a:p>
            <a:pPr lvl="0"/>
            <a:r>
              <a:rPr altLang="en-US" b="1" dirty="0" sz="1100" lang="zh-CN">
                <a:solidFill>
                  <a:srgbClr val="FFFFFF">
                    <a:lumMod val="50000"/>
                  </a:srgbClr>
                </a:solidFill>
                <a:latin typeface="Arial" panose="020B0604020202020204" pitchFamily="34" charset="0"/>
                <a:ea typeface="微软雅黑" panose="020B0503020204020204" pitchFamily="34" charset="-122"/>
                <a:sym typeface="Arial" panose="020B0604020202020204" pitchFamily="34" charset="0"/>
              </a:rPr>
              <a:t>可能带来安全隐患</a:t>
            </a:r>
            <a:endParaRPr altLang="en-US" b="1" dirty="0" sz="1100" lang="zh-CN">
              <a:solidFill>
                <a:srgbClr val="FFFFFF">
                  <a:lumMod val="50000"/>
                </a:srgb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71" name="矩形 51"/>
          <p:cNvSpPr/>
          <p:nvPr/>
        </p:nvSpPr>
        <p:spPr>
          <a:xfrm>
            <a:off x="1156288" y="1850032"/>
            <a:ext cx="655856" cy="584775"/>
          </a:xfrm>
          <a:prstGeom prst="rect"/>
        </p:spPr>
        <p:txBody>
          <a:bodyPr wrap="square">
            <a:spAutoFit/>
          </a:bodyPr>
          <a:p>
            <a:pPr algn="ctr"/>
            <a:r>
              <a:rPr altLang="zh-CN" dirty="0" sz="3200" lang="en-US">
                <a:ln w="6350">
                  <a:noFill/>
                </a:ln>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altLang="en-US" dirty="0" sz="3200" lang="zh-CN">
              <a:ln w="6350">
                <a:noFill/>
              </a:ln>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72" name="矩形 52"/>
          <p:cNvSpPr/>
          <p:nvPr/>
        </p:nvSpPr>
        <p:spPr>
          <a:xfrm>
            <a:off x="1156288" y="3718589"/>
            <a:ext cx="655856" cy="584775"/>
          </a:xfrm>
          <a:prstGeom prst="rect"/>
        </p:spPr>
        <p:txBody>
          <a:bodyPr wrap="square">
            <a:spAutoFit/>
          </a:bodyPr>
          <a:p>
            <a:pPr algn="ctr"/>
            <a:r>
              <a:rPr altLang="zh-CN" dirty="0" sz="3200" lang="en-US">
                <a:ln w="6350">
                  <a:noFill/>
                </a:ln>
                <a:solidFill>
                  <a:schemeClr val="accent3"/>
                </a:solidFill>
                <a:latin typeface="Arial" panose="020B0604020202020204" pitchFamily="34" charset="0"/>
                <a:ea typeface="微软雅黑" panose="020B0503020204020204" pitchFamily="34" charset="-122"/>
                <a:sym typeface="Arial" panose="020B0604020202020204" pitchFamily="34" charset="0"/>
              </a:rPr>
              <a:t>03</a:t>
            </a:r>
            <a:endParaRPr altLang="en-US" dirty="0" sz="3200" lang="zh-CN">
              <a:ln w="6350">
                <a:noFill/>
              </a:ln>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73" name="矩形 53"/>
          <p:cNvSpPr/>
          <p:nvPr/>
        </p:nvSpPr>
        <p:spPr>
          <a:xfrm>
            <a:off x="7348963" y="1850032"/>
            <a:ext cx="655856" cy="584775"/>
          </a:xfrm>
          <a:prstGeom prst="rect"/>
        </p:spPr>
        <p:txBody>
          <a:bodyPr wrap="square">
            <a:spAutoFit/>
          </a:bodyPr>
          <a:p>
            <a:pPr algn="ctr"/>
            <a:r>
              <a:rPr altLang="zh-CN" dirty="0" sz="3200" lang="en-US">
                <a:ln w="6350">
                  <a:noFill/>
                </a:ln>
                <a:solidFill>
                  <a:schemeClr val="accent2"/>
                </a:solidFill>
                <a:latin typeface="Arial" panose="020B0604020202020204" pitchFamily="34" charset="0"/>
                <a:ea typeface="微软雅黑" panose="020B0503020204020204" pitchFamily="34" charset="-122"/>
                <a:sym typeface="Arial" panose="020B0604020202020204" pitchFamily="34" charset="0"/>
              </a:rPr>
              <a:t>02</a:t>
            </a:r>
            <a:endParaRPr altLang="en-US" dirty="0" sz="3200" lang="zh-CN">
              <a:ln w="6350">
                <a:noFill/>
              </a:ln>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74" name="矩形 54"/>
          <p:cNvSpPr/>
          <p:nvPr/>
        </p:nvSpPr>
        <p:spPr>
          <a:xfrm>
            <a:off x="7348963" y="3718589"/>
            <a:ext cx="655856" cy="584775"/>
          </a:xfrm>
          <a:prstGeom prst="rect"/>
        </p:spPr>
        <p:txBody>
          <a:bodyPr wrap="square">
            <a:spAutoFit/>
          </a:bodyPr>
          <a:p>
            <a:pPr algn="ctr"/>
            <a:r>
              <a:rPr altLang="zh-CN" dirty="0" sz="3200" lang="en-US">
                <a:ln w="6350">
                  <a:noFill/>
                </a:ln>
                <a:solidFill>
                  <a:schemeClr val="accent4"/>
                </a:solidFill>
                <a:latin typeface="Arial" panose="020B0604020202020204" pitchFamily="34" charset="0"/>
                <a:ea typeface="微软雅黑" panose="020B0503020204020204" pitchFamily="34" charset="-122"/>
                <a:sym typeface="Arial" panose="020B0604020202020204" pitchFamily="34" charset="0"/>
              </a:rPr>
              <a:t>04</a:t>
            </a:r>
            <a:endParaRPr altLang="en-US" dirty="0" sz="3200" lang="zh-CN">
              <a:ln w="6350">
                <a:noFill/>
              </a:ln>
              <a:solidFill>
                <a:schemeClr val="accent4"/>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75" name="Freeform 21"/>
          <p:cNvSpPr>
            <a:spLocks noEditPoints="1"/>
          </p:cNvSpPr>
          <p:nvPr/>
        </p:nvSpPr>
        <p:spPr bwMode="auto">
          <a:xfrm>
            <a:off x="5318722" y="3273927"/>
            <a:ext cx="160906" cy="164482"/>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chemeClr val="bg1"/>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76" name="Freeform 23"/>
          <p:cNvSpPr>
            <a:spLocks noEditPoints="1"/>
          </p:cNvSpPr>
          <p:nvPr/>
        </p:nvSpPr>
        <p:spPr bwMode="auto">
          <a:xfrm>
            <a:off x="3671534" y="3269457"/>
            <a:ext cx="144816" cy="173422"/>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chemeClr val="bg1"/>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77" name="Freeform 24"/>
          <p:cNvSpPr>
            <a:spLocks noEditPoints="1"/>
          </p:cNvSpPr>
          <p:nvPr/>
        </p:nvSpPr>
        <p:spPr bwMode="auto">
          <a:xfrm>
            <a:off x="3923470" y="1901358"/>
            <a:ext cx="176104" cy="166270"/>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chemeClr val="bg1"/>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78" name="Freeform 26"/>
          <p:cNvSpPr>
            <a:spLocks noEditPoints="1"/>
          </p:cNvSpPr>
          <p:nvPr/>
        </p:nvSpPr>
        <p:spPr bwMode="auto">
          <a:xfrm>
            <a:off x="5055763" y="1886501"/>
            <a:ext cx="160762" cy="161516"/>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chemeClr val="bg1"/>
          </a:solidFill>
          <a:ln>
            <a:noFill/>
          </a:ln>
        </p:spPr>
        <p:txBody>
          <a:bodyPr anchor="t" anchorCtr="0" bIns="45720" compatLnSpc="1" lIns="91440" numCol="1" rIns="91440" tIns="45720" vert="horz" wrap="square"/>
          <a:p>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79" name="矩形 59"/>
          <p:cNvSpPr/>
          <p:nvPr/>
        </p:nvSpPr>
        <p:spPr>
          <a:xfrm>
            <a:off x="0" y="0"/>
            <a:ext cx="9144000" cy="51435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80" name="文本框 60"/>
          <p:cNvSpPr txBox="1"/>
          <p:nvPr/>
        </p:nvSpPr>
        <p:spPr>
          <a:xfrm>
            <a:off x="5680804" y="3641340"/>
            <a:ext cx="1651053" cy="261610"/>
          </a:xfrm>
          <a:prstGeom prst="rect"/>
          <a:noFill/>
        </p:spPr>
        <p:txBody>
          <a:bodyPr rtlCol="0" wrap="square">
            <a:spAutoFit/>
          </a:bodyPr>
          <a:p>
            <a:r>
              <a:rPr altLang="en-US" b="1" dirty="0" sz="1100" lang="zh-CN">
                <a:solidFill>
                  <a:schemeClr val="tx1">
                    <a:lumMod val="50000"/>
                    <a:lumOff val="50000"/>
                  </a:schemeClr>
                </a:solidFill>
                <a:latin typeface="微软雅黑" panose="020B0503020204020204" pitchFamily="34" charset="-122"/>
                <a:ea typeface="微软雅黑" panose="020B0503020204020204" pitchFamily="34" charset="-122"/>
              </a:rPr>
              <a:t>阻碍对数据价值的挖掘</a:t>
            </a:r>
            <a:endParaRPr altLang="en-US" b="1" dirty="0" sz="1100" lang="zh-CN">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3000" p14:dur="1500">
        <p:rando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1" presetSubtype="0">
                                  <p:stCondLst>
                                    <p:cond delay="0"/>
                                  </p:stCondLst>
                                  <p:iterate type="lt">
                                    <p:tmPct val="10000"/>
                                  </p:iterate>
                                  <p:childTnLst>
                                    <p:set>
                                      <p:cBhvr>
                                        <p:cTn dur="1" fill="hold" id="6">
                                          <p:stCondLst>
                                            <p:cond delay="0"/>
                                          </p:stCondLst>
                                        </p:cTn>
                                        <p:tgtEl>
                                          <p:spTgt spid="1048724"/>
                                        </p:tgtEl>
                                        <p:attrNameLst>
                                          <p:attrName>style.visibility</p:attrName>
                                        </p:attrNameLst>
                                      </p:cBhvr>
                                      <p:to>
                                        <p:strVal val="visible"/>
                                      </p:to>
                                    </p:set>
                                    <p:anim calcmode="lin" valueType="num">
                                      <p:cBhvr>
                                        <p:cTn dur="500" fill="hold" id="7"/>
                                        <p:tgtEl>
                                          <p:spTgt spid="1048724"/>
                                        </p:tgtEl>
                                        <p:attrNameLst>
                                          <p:attrName>ppt_x</p:attrName>
                                        </p:attrNameLst>
                                      </p:cBhvr>
                                      <p:tavLst>
                                        <p:tav tm="0">
                                          <p:val>
                                            <p:strVal val="#ppt_x"/>
                                          </p:val>
                                        </p:tav>
                                        <p:tav tm="50000">
                                          <p:val>
                                            <p:strVal val="#ppt_x+.1"/>
                                          </p:val>
                                        </p:tav>
                                        <p:tav tm="100000">
                                          <p:val>
                                            <p:strVal val="#ppt_x"/>
                                          </p:val>
                                        </p:tav>
                                      </p:tavLst>
                                    </p:anim>
                                    <p:anim calcmode="lin" valueType="num">
                                      <p:cBhvr>
                                        <p:cTn dur="500" fill="hold" id="8"/>
                                        <p:tgtEl>
                                          <p:spTgt spid="1048724"/>
                                        </p:tgtEl>
                                        <p:attrNameLst>
                                          <p:attrName>ppt_y</p:attrName>
                                        </p:attrNameLst>
                                      </p:cBhvr>
                                      <p:tavLst>
                                        <p:tav tm="0">
                                          <p:val>
                                            <p:strVal val="#ppt_y"/>
                                          </p:val>
                                        </p:tav>
                                        <p:tav tm="100000">
                                          <p:val>
                                            <p:strVal val="#ppt_y"/>
                                          </p:val>
                                        </p:tav>
                                      </p:tavLst>
                                    </p:anim>
                                    <p:anim calcmode="lin" valueType="num">
                                      <p:cBhvr>
                                        <p:cTn dur="500" fill="hold" id="9"/>
                                        <p:tgtEl>
                                          <p:spTgt spid="1048724"/>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id="10"/>
                                        <p:tgtEl>
                                          <p:spTgt spid="1048724"/>
                                        </p:tgtEl>
                                        <p:attrNameLst>
                                          <p:attrName>ppt_w</p:attrName>
                                        </p:attrNameLst>
                                      </p:cBhvr>
                                      <p:tavLst>
                                        <p:tav tm="0">
                                          <p:val>
                                            <p:strVal val="#ppt_w/10"/>
                                          </p:val>
                                        </p:tav>
                                        <p:tav tm="50000">
                                          <p:val>
                                            <p:strVal val="#ppt_w+.01"/>
                                          </p:val>
                                        </p:tav>
                                        <p:tav tm="100000">
                                          <p:val>
                                            <p:strVal val="#ppt_w"/>
                                          </p:val>
                                        </p:tav>
                                      </p:tavLst>
                                    </p:anim>
                                    <p:animEffect transition="in" filter="fade">
                                      <p:cBhvr>
                                        <p:cTn dur="500" id="11" tmFilter="0,0; .5, 1; 1, 1"/>
                                        <p:tgtEl>
                                          <p:spTgt spid="1048724"/>
                                        </p:tgtEl>
                                      </p:cBhvr>
                                    </p:animEffect>
                                  </p:childTnLst>
                                </p:cTn>
                              </p:par>
                            </p:childTnLst>
                          </p:cTn>
                        </p:par>
                        <p:par>
                          <p:cTn fill="hold" id="12">
                            <p:stCondLst>
                              <p:cond delay="899"/>
                            </p:stCondLst>
                            <p:childTnLst>
                              <p:par>
                                <p:cTn fill="hold" id="13" nodeType="afterEffect" presetClass="entr" presetID="22" presetSubtype="8">
                                  <p:stCondLst>
                                    <p:cond delay="0"/>
                                  </p:stCondLst>
                                  <p:childTnLst>
                                    <p:set>
                                      <p:cBhvr>
                                        <p:cTn dur="1" fill="hold" id="14">
                                          <p:stCondLst>
                                            <p:cond delay="0"/>
                                          </p:stCondLst>
                                        </p:cTn>
                                        <p:tgtEl>
                                          <p:spTgt spid="3145736"/>
                                        </p:tgtEl>
                                        <p:attrNameLst>
                                          <p:attrName>style.visibility</p:attrName>
                                        </p:attrNameLst>
                                      </p:cBhvr>
                                      <p:to>
                                        <p:strVal val="visible"/>
                                      </p:to>
                                    </p:set>
                                    <p:animEffect transition="in" filter="wipe(left)">
                                      <p:cBhvr>
                                        <p:cTn dur="500" id="15"/>
                                        <p:tgtEl>
                                          <p:spTgt spid="3145736"/>
                                        </p:tgtEl>
                                      </p:cBhvr>
                                    </p:animEffect>
                                  </p:childTnLst>
                                </p:cTn>
                              </p:par>
                              <p:par>
                                <p:cTn fill="hold" id="16" nodeType="withEffect" presetClass="entr" presetID="2" presetSubtype="4">
                                  <p:stCondLst>
                                    <p:cond delay="0"/>
                                  </p:stCondLst>
                                  <p:childTnLst>
                                    <p:set>
                                      <p:cBhvr>
                                        <p:cTn dur="1" fill="hold" id="17">
                                          <p:stCondLst>
                                            <p:cond delay="0"/>
                                          </p:stCondLst>
                                        </p:cTn>
                                        <p:tgtEl>
                                          <p:spTgt spid="76"/>
                                        </p:tgtEl>
                                        <p:attrNameLst>
                                          <p:attrName>style.visibility</p:attrName>
                                        </p:attrNameLst>
                                      </p:cBhvr>
                                      <p:to>
                                        <p:strVal val="visible"/>
                                      </p:to>
                                    </p:set>
                                    <p:anim calcmode="lin" valueType="num">
                                      <p:cBhvr additive="base">
                                        <p:cTn dur="750" fill="hold" id="18"/>
                                        <p:tgtEl>
                                          <p:spTgt spid="76"/>
                                        </p:tgtEl>
                                        <p:attrNameLst>
                                          <p:attrName>ppt_x</p:attrName>
                                        </p:attrNameLst>
                                      </p:cBhvr>
                                      <p:tavLst>
                                        <p:tav tm="0">
                                          <p:val>
                                            <p:strVal val="#ppt_x"/>
                                          </p:val>
                                        </p:tav>
                                        <p:tav tm="100000">
                                          <p:val>
                                            <p:strVal val="#ppt_x"/>
                                          </p:val>
                                        </p:tav>
                                      </p:tavLst>
                                    </p:anim>
                                    <p:anim calcmode="lin" valueType="num">
                                      <p:cBhvr additive="base">
                                        <p:cTn dur="750" fill="hold" id="19"/>
                                        <p:tgtEl>
                                          <p:spTgt spid="76"/>
                                        </p:tgtEl>
                                        <p:attrNameLst>
                                          <p:attrName>ppt_y</p:attrName>
                                        </p:attrNameLst>
                                      </p:cBhvr>
                                      <p:tavLst>
                                        <p:tav tm="0">
                                          <p:val>
                                            <p:strVal val="1+#ppt_h/2"/>
                                          </p:val>
                                        </p:tav>
                                        <p:tav tm="100000">
                                          <p:val>
                                            <p:strVal val="#ppt_y"/>
                                          </p:val>
                                        </p:tav>
                                      </p:tavLst>
                                    </p:anim>
                                  </p:childTnLst>
                                </p:cTn>
                              </p:par>
                            </p:childTnLst>
                          </p:cTn>
                        </p:par>
                        <p:par>
                          <p:cTn fill="hold" id="20">
                            <p:stCondLst>
                              <p:cond delay="1399"/>
                            </p:stCondLst>
                            <p:childTnLst>
                              <p:par>
                                <p:cTn fill="hold" grpId="0" id="21" nodeType="afterEffect" presetClass="entr" presetID="53" presetSubtype="528">
                                  <p:stCondLst>
                                    <p:cond delay="0"/>
                                  </p:stCondLst>
                                  <p:childTnLst>
                                    <p:set>
                                      <p:cBhvr>
                                        <p:cTn dur="1" fill="hold" id="22">
                                          <p:stCondLst>
                                            <p:cond delay="0"/>
                                          </p:stCondLst>
                                        </p:cTn>
                                        <p:tgtEl>
                                          <p:spTgt spid="1048756"/>
                                        </p:tgtEl>
                                        <p:attrNameLst>
                                          <p:attrName>style.visibility</p:attrName>
                                        </p:attrNameLst>
                                      </p:cBhvr>
                                      <p:to>
                                        <p:strVal val="visible"/>
                                      </p:to>
                                    </p:set>
                                    <p:anim calcmode="lin" valueType="num">
                                      <p:cBhvr>
                                        <p:cTn dur="500" fill="hold" id="23"/>
                                        <p:tgtEl>
                                          <p:spTgt spid="1048756"/>
                                        </p:tgtEl>
                                        <p:attrNameLst>
                                          <p:attrName>ppt_w</p:attrName>
                                        </p:attrNameLst>
                                      </p:cBhvr>
                                      <p:tavLst>
                                        <p:tav tm="0">
                                          <p:val>
                                            <p:fltVal val="0.0"/>
                                          </p:val>
                                        </p:tav>
                                        <p:tav tm="100000">
                                          <p:val>
                                            <p:strVal val="#ppt_w"/>
                                          </p:val>
                                        </p:tav>
                                      </p:tavLst>
                                    </p:anim>
                                    <p:anim calcmode="lin" valueType="num">
                                      <p:cBhvr>
                                        <p:cTn dur="500" fill="hold" id="24"/>
                                        <p:tgtEl>
                                          <p:spTgt spid="1048756"/>
                                        </p:tgtEl>
                                        <p:attrNameLst>
                                          <p:attrName>ppt_h</p:attrName>
                                        </p:attrNameLst>
                                      </p:cBhvr>
                                      <p:tavLst>
                                        <p:tav tm="0">
                                          <p:val>
                                            <p:fltVal val="0.0"/>
                                          </p:val>
                                        </p:tav>
                                        <p:tav tm="100000">
                                          <p:val>
                                            <p:strVal val="#ppt_h"/>
                                          </p:val>
                                        </p:tav>
                                      </p:tavLst>
                                    </p:anim>
                                    <p:animEffect transition="in" filter="fade">
                                      <p:cBhvr>
                                        <p:cTn dur="500" id="25"/>
                                        <p:tgtEl>
                                          <p:spTgt spid="1048756"/>
                                        </p:tgtEl>
                                      </p:cBhvr>
                                    </p:animEffect>
                                    <p:anim calcmode="lin" valueType="num">
                                      <p:cBhvr>
                                        <p:cTn dur="500" fill="hold" id="26"/>
                                        <p:tgtEl>
                                          <p:spTgt spid="1048756"/>
                                        </p:tgtEl>
                                        <p:attrNameLst>
                                          <p:attrName>ppt_x</p:attrName>
                                        </p:attrNameLst>
                                      </p:cBhvr>
                                      <p:tavLst>
                                        <p:tav tm="0">
                                          <p:val>
                                            <p:fltVal val="0.5"/>
                                          </p:val>
                                        </p:tav>
                                        <p:tav tm="100000">
                                          <p:val>
                                            <p:strVal val="#ppt_x"/>
                                          </p:val>
                                        </p:tav>
                                      </p:tavLst>
                                    </p:anim>
                                    <p:anim calcmode="lin" valueType="num">
                                      <p:cBhvr>
                                        <p:cTn dur="500" fill="hold" id="27"/>
                                        <p:tgtEl>
                                          <p:spTgt spid="1048756"/>
                                        </p:tgtEl>
                                        <p:attrNameLst>
                                          <p:attrName>ppt_y</p:attrName>
                                        </p:attrNameLst>
                                      </p:cBhvr>
                                      <p:tavLst>
                                        <p:tav tm="0">
                                          <p:val>
                                            <p:fltVal val="0.5"/>
                                          </p:val>
                                        </p:tav>
                                        <p:tav tm="100000">
                                          <p:val>
                                            <p:strVal val="#ppt_y"/>
                                          </p:val>
                                        </p:tav>
                                      </p:tavLst>
                                    </p:anim>
                                  </p:childTnLst>
                                </p:cTn>
                              </p:par>
                              <p:par>
                                <p:cTn fill="hold" grpId="0" id="28" nodeType="withEffect" presetClass="entr" presetID="53" presetSubtype="528">
                                  <p:stCondLst>
                                    <p:cond delay="0"/>
                                  </p:stCondLst>
                                  <p:childTnLst>
                                    <p:set>
                                      <p:cBhvr>
                                        <p:cTn dur="1" fill="hold" id="29">
                                          <p:stCondLst>
                                            <p:cond delay="0"/>
                                          </p:stCondLst>
                                        </p:cTn>
                                        <p:tgtEl>
                                          <p:spTgt spid="1048777"/>
                                        </p:tgtEl>
                                        <p:attrNameLst>
                                          <p:attrName>style.visibility</p:attrName>
                                        </p:attrNameLst>
                                      </p:cBhvr>
                                      <p:to>
                                        <p:strVal val="visible"/>
                                      </p:to>
                                    </p:set>
                                    <p:anim calcmode="lin" valueType="num">
                                      <p:cBhvr>
                                        <p:cTn dur="500" fill="hold" id="30"/>
                                        <p:tgtEl>
                                          <p:spTgt spid="1048777"/>
                                        </p:tgtEl>
                                        <p:attrNameLst>
                                          <p:attrName>ppt_w</p:attrName>
                                        </p:attrNameLst>
                                      </p:cBhvr>
                                      <p:tavLst>
                                        <p:tav tm="0">
                                          <p:val>
                                            <p:fltVal val="0.0"/>
                                          </p:val>
                                        </p:tav>
                                        <p:tav tm="100000">
                                          <p:val>
                                            <p:strVal val="#ppt_w"/>
                                          </p:val>
                                        </p:tav>
                                      </p:tavLst>
                                    </p:anim>
                                    <p:anim calcmode="lin" valueType="num">
                                      <p:cBhvr>
                                        <p:cTn dur="500" fill="hold" id="31"/>
                                        <p:tgtEl>
                                          <p:spTgt spid="1048777"/>
                                        </p:tgtEl>
                                        <p:attrNameLst>
                                          <p:attrName>ppt_h</p:attrName>
                                        </p:attrNameLst>
                                      </p:cBhvr>
                                      <p:tavLst>
                                        <p:tav tm="0">
                                          <p:val>
                                            <p:fltVal val="0.0"/>
                                          </p:val>
                                        </p:tav>
                                        <p:tav tm="100000">
                                          <p:val>
                                            <p:strVal val="#ppt_h"/>
                                          </p:val>
                                        </p:tav>
                                      </p:tavLst>
                                    </p:anim>
                                    <p:animEffect transition="in" filter="fade">
                                      <p:cBhvr>
                                        <p:cTn dur="500" id="32"/>
                                        <p:tgtEl>
                                          <p:spTgt spid="1048777"/>
                                        </p:tgtEl>
                                      </p:cBhvr>
                                    </p:animEffect>
                                    <p:anim calcmode="lin" valueType="num">
                                      <p:cBhvr>
                                        <p:cTn dur="500" fill="hold" id="33"/>
                                        <p:tgtEl>
                                          <p:spTgt spid="1048777"/>
                                        </p:tgtEl>
                                        <p:attrNameLst>
                                          <p:attrName>ppt_x</p:attrName>
                                        </p:attrNameLst>
                                      </p:cBhvr>
                                      <p:tavLst>
                                        <p:tav tm="0">
                                          <p:val>
                                            <p:fltVal val="0.5"/>
                                          </p:val>
                                        </p:tav>
                                        <p:tav tm="100000">
                                          <p:val>
                                            <p:strVal val="#ppt_x"/>
                                          </p:val>
                                        </p:tav>
                                      </p:tavLst>
                                    </p:anim>
                                    <p:anim calcmode="lin" valueType="num">
                                      <p:cBhvr>
                                        <p:cTn dur="500" fill="hold" id="34"/>
                                        <p:tgtEl>
                                          <p:spTgt spid="1048777"/>
                                        </p:tgtEl>
                                        <p:attrNameLst>
                                          <p:attrName>ppt_y</p:attrName>
                                        </p:attrNameLst>
                                      </p:cBhvr>
                                      <p:tavLst>
                                        <p:tav tm="0">
                                          <p:val>
                                            <p:fltVal val="0.5"/>
                                          </p:val>
                                        </p:tav>
                                        <p:tav tm="100000">
                                          <p:val>
                                            <p:strVal val="#ppt_y"/>
                                          </p:val>
                                        </p:tav>
                                      </p:tavLst>
                                    </p:anim>
                                  </p:childTnLst>
                                </p:cTn>
                              </p:par>
                              <p:par>
                                <p:cTn fill="hold" grpId="0" id="35" nodeType="withEffect" presetClass="entr" presetID="53" presetSubtype="528">
                                  <p:stCondLst>
                                    <p:cond delay="0"/>
                                  </p:stCondLst>
                                  <p:childTnLst>
                                    <p:set>
                                      <p:cBhvr>
                                        <p:cTn dur="1" fill="hold" id="36">
                                          <p:stCondLst>
                                            <p:cond delay="0"/>
                                          </p:stCondLst>
                                        </p:cTn>
                                        <p:tgtEl>
                                          <p:spTgt spid="1048759"/>
                                        </p:tgtEl>
                                        <p:attrNameLst>
                                          <p:attrName>style.visibility</p:attrName>
                                        </p:attrNameLst>
                                      </p:cBhvr>
                                      <p:to>
                                        <p:strVal val="visible"/>
                                      </p:to>
                                    </p:set>
                                    <p:anim calcmode="lin" valueType="num">
                                      <p:cBhvr>
                                        <p:cTn dur="500" fill="hold" id="37"/>
                                        <p:tgtEl>
                                          <p:spTgt spid="1048759"/>
                                        </p:tgtEl>
                                        <p:attrNameLst>
                                          <p:attrName>ppt_w</p:attrName>
                                        </p:attrNameLst>
                                      </p:cBhvr>
                                      <p:tavLst>
                                        <p:tav tm="0">
                                          <p:val>
                                            <p:fltVal val="0.0"/>
                                          </p:val>
                                        </p:tav>
                                        <p:tav tm="100000">
                                          <p:val>
                                            <p:strVal val="#ppt_w"/>
                                          </p:val>
                                        </p:tav>
                                      </p:tavLst>
                                    </p:anim>
                                    <p:anim calcmode="lin" valueType="num">
                                      <p:cBhvr>
                                        <p:cTn dur="500" fill="hold" id="38"/>
                                        <p:tgtEl>
                                          <p:spTgt spid="1048759"/>
                                        </p:tgtEl>
                                        <p:attrNameLst>
                                          <p:attrName>ppt_h</p:attrName>
                                        </p:attrNameLst>
                                      </p:cBhvr>
                                      <p:tavLst>
                                        <p:tav tm="0">
                                          <p:val>
                                            <p:fltVal val="0.0"/>
                                          </p:val>
                                        </p:tav>
                                        <p:tav tm="100000">
                                          <p:val>
                                            <p:strVal val="#ppt_h"/>
                                          </p:val>
                                        </p:tav>
                                      </p:tavLst>
                                    </p:anim>
                                    <p:animEffect transition="in" filter="fade">
                                      <p:cBhvr>
                                        <p:cTn dur="500" id="39"/>
                                        <p:tgtEl>
                                          <p:spTgt spid="1048759"/>
                                        </p:tgtEl>
                                      </p:cBhvr>
                                    </p:animEffect>
                                    <p:anim calcmode="lin" valueType="num">
                                      <p:cBhvr>
                                        <p:cTn dur="500" fill="hold" id="40"/>
                                        <p:tgtEl>
                                          <p:spTgt spid="1048759"/>
                                        </p:tgtEl>
                                        <p:attrNameLst>
                                          <p:attrName>ppt_x</p:attrName>
                                        </p:attrNameLst>
                                      </p:cBhvr>
                                      <p:tavLst>
                                        <p:tav tm="0">
                                          <p:val>
                                            <p:fltVal val="0.5"/>
                                          </p:val>
                                        </p:tav>
                                        <p:tav tm="100000">
                                          <p:val>
                                            <p:strVal val="#ppt_x"/>
                                          </p:val>
                                        </p:tav>
                                      </p:tavLst>
                                    </p:anim>
                                    <p:anim calcmode="lin" valueType="num">
                                      <p:cBhvr>
                                        <p:cTn dur="500" fill="hold" id="41"/>
                                        <p:tgtEl>
                                          <p:spTgt spid="1048759"/>
                                        </p:tgtEl>
                                        <p:attrNameLst>
                                          <p:attrName>ppt_y</p:attrName>
                                        </p:attrNameLst>
                                      </p:cBhvr>
                                      <p:tavLst>
                                        <p:tav tm="0">
                                          <p:val>
                                            <p:fltVal val="0.5"/>
                                          </p:val>
                                        </p:tav>
                                        <p:tav tm="100000">
                                          <p:val>
                                            <p:strVal val="#ppt_y"/>
                                          </p:val>
                                        </p:tav>
                                      </p:tavLst>
                                    </p:anim>
                                  </p:childTnLst>
                                </p:cTn>
                              </p:par>
                              <p:par>
                                <p:cTn fill="hold" grpId="0" id="42" nodeType="withEffect" presetClass="entr" presetID="53" presetSubtype="528">
                                  <p:stCondLst>
                                    <p:cond delay="0"/>
                                  </p:stCondLst>
                                  <p:childTnLst>
                                    <p:set>
                                      <p:cBhvr>
                                        <p:cTn dur="1" fill="hold" id="43">
                                          <p:stCondLst>
                                            <p:cond delay="0"/>
                                          </p:stCondLst>
                                        </p:cTn>
                                        <p:tgtEl>
                                          <p:spTgt spid="1048778"/>
                                        </p:tgtEl>
                                        <p:attrNameLst>
                                          <p:attrName>style.visibility</p:attrName>
                                        </p:attrNameLst>
                                      </p:cBhvr>
                                      <p:to>
                                        <p:strVal val="visible"/>
                                      </p:to>
                                    </p:set>
                                    <p:anim calcmode="lin" valueType="num">
                                      <p:cBhvr>
                                        <p:cTn dur="500" fill="hold" id="44"/>
                                        <p:tgtEl>
                                          <p:spTgt spid="1048778"/>
                                        </p:tgtEl>
                                        <p:attrNameLst>
                                          <p:attrName>ppt_w</p:attrName>
                                        </p:attrNameLst>
                                      </p:cBhvr>
                                      <p:tavLst>
                                        <p:tav tm="0">
                                          <p:val>
                                            <p:fltVal val="0.0"/>
                                          </p:val>
                                        </p:tav>
                                        <p:tav tm="100000">
                                          <p:val>
                                            <p:strVal val="#ppt_w"/>
                                          </p:val>
                                        </p:tav>
                                      </p:tavLst>
                                    </p:anim>
                                    <p:anim calcmode="lin" valueType="num">
                                      <p:cBhvr>
                                        <p:cTn dur="500" fill="hold" id="45"/>
                                        <p:tgtEl>
                                          <p:spTgt spid="1048778"/>
                                        </p:tgtEl>
                                        <p:attrNameLst>
                                          <p:attrName>ppt_h</p:attrName>
                                        </p:attrNameLst>
                                      </p:cBhvr>
                                      <p:tavLst>
                                        <p:tav tm="0">
                                          <p:val>
                                            <p:fltVal val="0.0"/>
                                          </p:val>
                                        </p:tav>
                                        <p:tav tm="100000">
                                          <p:val>
                                            <p:strVal val="#ppt_h"/>
                                          </p:val>
                                        </p:tav>
                                      </p:tavLst>
                                    </p:anim>
                                    <p:animEffect transition="in" filter="fade">
                                      <p:cBhvr>
                                        <p:cTn dur="500" id="46"/>
                                        <p:tgtEl>
                                          <p:spTgt spid="1048778"/>
                                        </p:tgtEl>
                                      </p:cBhvr>
                                    </p:animEffect>
                                    <p:anim calcmode="lin" valueType="num">
                                      <p:cBhvr>
                                        <p:cTn dur="500" fill="hold" id="47"/>
                                        <p:tgtEl>
                                          <p:spTgt spid="1048778"/>
                                        </p:tgtEl>
                                        <p:attrNameLst>
                                          <p:attrName>ppt_x</p:attrName>
                                        </p:attrNameLst>
                                      </p:cBhvr>
                                      <p:tavLst>
                                        <p:tav tm="0">
                                          <p:val>
                                            <p:fltVal val="0.5"/>
                                          </p:val>
                                        </p:tav>
                                        <p:tav tm="100000">
                                          <p:val>
                                            <p:strVal val="#ppt_x"/>
                                          </p:val>
                                        </p:tav>
                                      </p:tavLst>
                                    </p:anim>
                                    <p:anim calcmode="lin" valueType="num">
                                      <p:cBhvr>
                                        <p:cTn dur="500" fill="hold" id="48"/>
                                        <p:tgtEl>
                                          <p:spTgt spid="1048778"/>
                                        </p:tgtEl>
                                        <p:attrNameLst>
                                          <p:attrName>ppt_y</p:attrName>
                                        </p:attrNameLst>
                                      </p:cBhvr>
                                      <p:tavLst>
                                        <p:tav tm="0">
                                          <p:val>
                                            <p:fltVal val="0.5"/>
                                          </p:val>
                                        </p:tav>
                                        <p:tav tm="100000">
                                          <p:val>
                                            <p:strVal val="#ppt_y"/>
                                          </p:val>
                                        </p:tav>
                                      </p:tavLst>
                                    </p:anim>
                                  </p:childTnLst>
                                </p:cTn>
                              </p:par>
                              <p:par>
                                <p:cTn fill="hold" grpId="0" id="49" nodeType="withEffect" presetClass="entr" presetID="53" presetSubtype="528">
                                  <p:stCondLst>
                                    <p:cond delay="0"/>
                                  </p:stCondLst>
                                  <p:childTnLst>
                                    <p:set>
                                      <p:cBhvr>
                                        <p:cTn dur="1" fill="hold" id="50">
                                          <p:stCondLst>
                                            <p:cond delay="0"/>
                                          </p:stCondLst>
                                        </p:cTn>
                                        <p:tgtEl>
                                          <p:spTgt spid="1048757"/>
                                        </p:tgtEl>
                                        <p:attrNameLst>
                                          <p:attrName>style.visibility</p:attrName>
                                        </p:attrNameLst>
                                      </p:cBhvr>
                                      <p:to>
                                        <p:strVal val="visible"/>
                                      </p:to>
                                    </p:set>
                                    <p:anim calcmode="lin" valueType="num">
                                      <p:cBhvr>
                                        <p:cTn dur="500" fill="hold" id="51"/>
                                        <p:tgtEl>
                                          <p:spTgt spid="1048757"/>
                                        </p:tgtEl>
                                        <p:attrNameLst>
                                          <p:attrName>ppt_w</p:attrName>
                                        </p:attrNameLst>
                                      </p:cBhvr>
                                      <p:tavLst>
                                        <p:tav tm="0">
                                          <p:val>
                                            <p:fltVal val="0.0"/>
                                          </p:val>
                                        </p:tav>
                                        <p:tav tm="100000">
                                          <p:val>
                                            <p:strVal val="#ppt_w"/>
                                          </p:val>
                                        </p:tav>
                                      </p:tavLst>
                                    </p:anim>
                                    <p:anim calcmode="lin" valueType="num">
                                      <p:cBhvr>
                                        <p:cTn dur="500" fill="hold" id="52"/>
                                        <p:tgtEl>
                                          <p:spTgt spid="1048757"/>
                                        </p:tgtEl>
                                        <p:attrNameLst>
                                          <p:attrName>ppt_h</p:attrName>
                                        </p:attrNameLst>
                                      </p:cBhvr>
                                      <p:tavLst>
                                        <p:tav tm="0">
                                          <p:val>
                                            <p:fltVal val="0.0"/>
                                          </p:val>
                                        </p:tav>
                                        <p:tav tm="100000">
                                          <p:val>
                                            <p:strVal val="#ppt_h"/>
                                          </p:val>
                                        </p:tav>
                                      </p:tavLst>
                                    </p:anim>
                                    <p:animEffect transition="in" filter="fade">
                                      <p:cBhvr>
                                        <p:cTn dur="500" id="53"/>
                                        <p:tgtEl>
                                          <p:spTgt spid="1048757"/>
                                        </p:tgtEl>
                                      </p:cBhvr>
                                    </p:animEffect>
                                    <p:anim calcmode="lin" valueType="num">
                                      <p:cBhvr>
                                        <p:cTn dur="500" fill="hold" id="54"/>
                                        <p:tgtEl>
                                          <p:spTgt spid="1048757"/>
                                        </p:tgtEl>
                                        <p:attrNameLst>
                                          <p:attrName>ppt_x</p:attrName>
                                        </p:attrNameLst>
                                      </p:cBhvr>
                                      <p:tavLst>
                                        <p:tav tm="0">
                                          <p:val>
                                            <p:fltVal val="0.5"/>
                                          </p:val>
                                        </p:tav>
                                        <p:tav tm="100000">
                                          <p:val>
                                            <p:strVal val="#ppt_x"/>
                                          </p:val>
                                        </p:tav>
                                      </p:tavLst>
                                    </p:anim>
                                    <p:anim calcmode="lin" valueType="num">
                                      <p:cBhvr>
                                        <p:cTn dur="500" fill="hold" id="55"/>
                                        <p:tgtEl>
                                          <p:spTgt spid="1048757"/>
                                        </p:tgtEl>
                                        <p:attrNameLst>
                                          <p:attrName>ppt_y</p:attrName>
                                        </p:attrNameLst>
                                      </p:cBhvr>
                                      <p:tavLst>
                                        <p:tav tm="0">
                                          <p:val>
                                            <p:fltVal val="0.5"/>
                                          </p:val>
                                        </p:tav>
                                        <p:tav tm="100000">
                                          <p:val>
                                            <p:strVal val="#ppt_y"/>
                                          </p:val>
                                        </p:tav>
                                      </p:tavLst>
                                    </p:anim>
                                  </p:childTnLst>
                                </p:cTn>
                              </p:par>
                              <p:par>
                                <p:cTn fill="hold" grpId="0" id="56" nodeType="withEffect" presetClass="entr" presetID="53" presetSubtype="528">
                                  <p:stCondLst>
                                    <p:cond delay="0"/>
                                  </p:stCondLst>
                                  <p:childTnLst>
                                    <p:set>
                                      <p:cBhvr>
                                        <p:cTn dur="1" fill="hold" id="57">
                                          <p:stCondLst>
                                            <p:cond delay="0"/>
                                          </p:stCondLst>
                                        </p:cTn>
                                        <p:tgtEl>
                                          <p:spTgt spid="1048776"/>
                                        </p:tgtEl>
                                        <p:attrNameLst>
                                          <p:attrName>style.visibility</p:attrName>
                                        </p:attrNameLst>
                                      </p:cBhvr>
                                      <p:to>
                                        <p:strVal val="visible"/>
                                      </p:to>
                                    </p:set>
                                    <p:anim calcmode="lin" valueType="num">
                                      <p:cBhvr>
                                        <p:cTn dur="500" fill="hold" id="58"/>
                                        <p:tgtEl>
                                          <p:spTgt spid="1048776"/>
                                        </p:tgtEl>
                                        <p:attrNameLst>
                                          <p:attrName>ppt_w</p:attrName>
                                        </p:attrNameLst>
                                      </p:cBhvr>
                                      <p:tavLst>
                                        <p:tav tm="0">
                                          <p:val>
                                            <p:fltVal val="0.0"/>
                                          </p:val>
                                        </p:tav>
                                        <p:tav tm="100000">
                                          <p:val>
                                            <p:strVal val="#ppt_w"/>
                                          </p:val>
                                        </p:tav>
                                      </p:tavLst>
                                    </p:anim>
                                    <p:anim calcmode="lin" valueType="num">
                                      <p:cBhvr>
                                        <p:cTn dur="500" fill="hold" id="59"/>
                                        <p:tgtEl>
                                          <p:spTgt spid="1048776"/>
                                        </p:tgtEl>
                                        <p:attrNameLst>
                                          <p:attrName>ppt_h</p:attrName>
                                        </p:attrNameLst>
                                      </p:cBhvr>
                                      <p:tavLst>
                                        <p:tav tm="0">
                                          <p:val>
                                            <p:fltVal val="0.0"/>
                                          </p:val>
                                        </p:tav>
                                        <p:tav tm="100000">
                                          <p:val>
                                            <p:strVal val="#ppt_h"/>
                                          </p:val>
                                        </p:tav>
                                      </p:tavLst>
                                    </p:anim>
                                    <p:animEffect transition="in" filter="fade">
                                      <p:cBhvr>
                                        <p:cTn dur="500" id="60"/>
                                        <p:tgtEl>
                                          <p:spTgt spid="1048776"/>
                                        </p:tgtEl>
                                      </p:cBhvr>
                                    </p:animEffect>
                                    <p:anim calcmode="lin" valueType="num">
                                      <p:cBhvr>
                                        <p:cTn dur="500" fill="hold" id="61"/>
                                        <p:tgtEl>
                                          <p:spTgt spid="1048776"/>
                                        </p:tgtEl>
                                        <p:attrNameLst>
                                          <p:attrName>ppt_x</p:attrName>
                                        </p:attrNameLst>
                                      </p:cBhvr>
                                      <p:tavLst>
                                        <p:tav tm="0">
                                          <p:val>
                                            <p:fltVal val="0.5"/>
                                          </p:val>
                                        </p:tav>
                                        <p:tav tm="100000">
                                          <p:val>
                                            <p:strVal val="#ppt_x"/>
                                          </p:val>
                                        </p:tav>
                                      </p:tavLst>
                                    </p:anim>
                                    <p:anim calcmode="lin" valueType="num">
                                      <p:cBhvr>
                                        <p:cTn dur="500" fill="hold" id="62"/>
                                        <p:tgtEl>
                                          <p:spTgt spid="1048776"/>
                                        </p:tgtEl>
                                        <p:attrNameLst>
                                          <p:attrName>ppt_y</p:attrName>
                                        </p:attrNameLst>
                                      </p:cBhvr>
                                      <p:tavLst>
                                        <p:tav tm="0">
                                          <p:val>
                                            <p:fltVal val="0.5"/>
                                          </p:val>
                                        </p:tav>
                                        <p:tav tm="100000">
                                          <p:val>
                                            <p:strVal val="#ppt_y"/>
                                          </p:val>
                                        </p:tav>
                                      </p:tavLst>
                                    </p:anim>
                                  </p:childTnLst>
                                </p:cTn>
                              </p:par>
                              <p:par>
                                <p:cTn fill="hold" grpId="0" id="63" nodeType="withEffect" presetClass="entr" presetID="53" presetSubtype="528">
                                  <p:stCondLst>
                                    <p:cond delay="0"/>
                                  </p:stCondLst>
                                  <p:childTnLst>
                                    <p:set>
                                      <p:cBhvr>
                                        <p:cTn dur="1" fill="hold" id="64">
                                          <p:stCondLst>
                                            <p:cond delay="0"/>
                                          </p:stCondLst>
                                        </p:cTn>
                                        <p:tgtEl>
                                          <p:spTgt spid="1048758"/>
                                        </p:tgtEl>
                                        <p:attrNameLst>
                                          <p:attrName>style.visibility</p:attrName>
                                        </p:attrNameLst>
                                      </p:cBhvr>
                                      <p:to>
                                        <p:strVal val="visible"/>
                                      </p:to>
                                    </p:set>
                                    <p:anim calcmode="lin" valueType="num">
                                      <p:cBhvr>
                                        <p:cTn dur="500" fill="hold" id="65"/>
                                        <p:tgtEl>
                                          <p:spTgt spid="1048758"/>
                                        </p:tgtEl>
                                        <p:attrNameLst>
                                          <p:attrName>ppt_w</p:attrName>
                                        </p:attrNameLst>
                                      </p:cBhvr>
                                      <p:tavLst>
                                        <p:tav tm="0">
                                          <p:val>
                                            <p:fltVal val="0.0"/>
                                          </p:val>
                                        </p:tav>
                                        <p:tav tm="100000">
                                          <p:val>
                                            <p:strVal val="#ppt_w"/>
                                          </p:val>
                                        </p:tav>
                                      </p:tavLst>
                                    </p:anim>
                                    <p:anim calcmode="lin" valueType="num">
                                      <p:cBhvr>
                                        <p:cTn dur="500" fill="hold" id="66"/>
                                        <p:tgtEl>
                                          <p:spTgt spid="1048758"/>
                                        </p:tgtEl>
                                        <p:attrNameLst>
                                          <p:attrName>ppt_h</p:attrName>
                                        </p:attrNameLst>
                                      </p:cBhvr>
                                      <p:tavLst>
                                        <p:tav tm="0">
                                          <p:val>
                                            <p:fltVal val="0.0"/>
                                          </p:val>
                                        </p:tav>
                                        <p:tav tm="100000">
                                          <p:val>
                                            <p:strVal val="#ppt_h"/>
                                          </p:val>
                                        </p:tav>
                                      </p:tavLst>
                                    </p:anim>
                                    <p:animEffect transition="in" filter="fade">
                                      <p:cBhvr>
                                        <p:cTn dur="500" id="67"/>
                                        <p:tgtEl>
                                          <p:spTgt spid="1048758"/>
                                        </p:tgtEl>
                                      </p:cBhvr>
                                    </p:animEffect>
                                    <p:anim calcmode="lin" valueType="num">
                                      <p:cBhvr>
                                        <p:cTn dur="500" fill="hold" id="68"/>
                                        <p:tgtEl>
                                          <p:spTgt spid="1048758"/>
                                        </p:tgtEl>
                                        <p:attrNameLst>
                                          <p:attrName>ppt_x</p:attrName>
                                        </p:attrNameLst>
                                      </p:cBhvr>
                                      <p:tavLst>
                                        <p:tav tm="0">
                                          <p:val>
                                            <p:fltVal val="0.5"/>
                                          </p:val>
                                        </p:tav>
                                        <p:tav tm="100000">
                                          <p:val>
                                            <p:strVal val="#ppt_x"/>
                                          </p:val>
                                        </p:tav>
                                      </p:tavLst>
                                    </p:anim>
                                    <p:anim calcmode="lin" valueType="num">
                                      <p:cBhvr>
                                        <p:cTn dur="500" fill="hold" id="69"/>
                                        <p:tgtEl>
                                          <p:spTgt spid="1048758"/>
                                        </p:tgtEl>
                                        <p:attrNameLst>
                                          <p:attrName>ppt_y</p:attrName>
                                        </p:attrNameLst>
                                      </p:cBhvr>
                                      <p:tavLst>
                                        <p:tav tm="0">
                                          <p:val>
                                            <p:fltVal val="0.5"/>
                                          </p:val>
                                        </p:tav>
                                        <p:tav tm="100000">
                                          <p:val>
                                            <p:strVal val="#ppt_y"/>
                                          </p:val>
                                        </p:tav>
                                      </p:tavLst>
                                    </p:anim>
                                  </p:childTnLst>
                                </p:cTn>
                              </p:par>
                              <p:par>
                                <p:cTn fill="hold" grpId="0" id="70" nodeType="withEffect" presetClass="entr" presetID="53" presetSubtype="528">
                                  <p:stCondLst>
                                    <p:cond delay="0"/>
                                  </p:stCondLst>
                                  <p:childTnLst>
                                    <p:set>
                                      <p:cBhvr>
                                        <p:cTn dur="1" fill="hold" id="71">
                                          <p:stCondLst>
                                            <p:cond delay="0"/>
                                          </p:stCondLst>
                                        </p:cTn>
                                        <p:tgtEl>
                                          <p:spTgt spid="1048775"/>
                                        </p:tgtEl>
                                        <p:attrNameLst>
                                          <p:attrName>style.visibility</p:attrName>
                                        </p:attrNameLst>
                                      </p:cBhvr>
                                      <p:to>
                                        <p:strVal val="visible"/>
                                      </p:to>
                                    </p:set>
                                    <p:anim calcmode="lin" valueType="num">
                                      <p:cBhvr>
                                        <p:cTn dur="500" fill="hold" id="72"/>
                                        <p:tgtEl>
                                          <p:spTgt spid="1048775"/>
                                        </p:tgtEl>
                                        <p:attrNameLst>
                                          <p:attrName>ppt_w</p:attrName>
                                        </p:attrNameLst>
                                      </p:cBhvr>
                                      <p:tavLst>
                                        <p:tav tm="0">
                                          <p:val>
                                            <p:fltVal val="0.0"/>
                                          </p:val>
                                        </p:tav>
                                        <p:tav tm="100000">
                                          <p:val>
                                            <p:strVal val="#ppt_w"/>
                                          </p:val>
                                        </p:tav>
                                      </p:tavLst>
                                    </p:anim>
                                    <p:anim calcmode="lin" valueType="num">
                                      <p:cBhvr>
                                        <p:cTn dur="500" fill="hold" id="73"/>
                                        <p:tgtEl>
                                          <p:spTgt spid="1048775"/>
                                        </p:tgtEl>
                                        <p:attrNameLst>
                                          <p:attrName>ppt_h</p:attrName>
                                        </p:attrNameLst>
                                      </p:cBhvr>
                                      <p:tavLst>
                                        <p:tav tm="0">
                                          <p:val>
                                            <p:fltVal val="0.0"/>
                                          </p:val>
                                        </p:tav>
                                        <p:tav tm="100000">
                                          <p:val>
                                            <p:strVal val="#ppt_h"/>
                                          </p:val>
                                        </p:tav>
                                      </p:tavLst>
                                    </p:anim>
                                    <p:animEffect transition="in" filter="fade">
                                      <p:cBhvr>
                                        <p:cTn dur="500" id="74"/>
                                        <p:tgtEl>
                                          <p:spTgt spid="1048775"/>
                                        </p:tgtEl>
                                      </p:cBhvr>
                                    </p:animEffect>
                                    <p:anim calcmode="lin" valueType="num">
                                      <p:cBhvr>
                                        <p:cTn dur="500" fill="hold" id="75"/>
                                        <p:tgtEl>
                                          <p:spTgt spid="1048775"/>
                                        </p:tgtEl>
                                        <p:attrNameLst>
                                          <p:attrName>ppt_x</p:attrName>
                                        </p:attrNameLst>
                                      </p:cBhvr>
                                      <p:tavLst>
                                        <p:tav tm="0">
                                          <p:val>
                                            <p:fltVal val="0.5"/>
                                          </p:val>
                                        </p:tav>
                                        <p:tav tm="100000">
                                          <p:val>
                                            <p:strVal val="#ppt_x"/>
                                          </p:val>
                                        </p:tav>
                                      </p:tavLst>
                                    </p:anim>
                                    <p:anim calcmode="lin" valueType="num">
                                      <p:cBhvr>
                                        <p:cTn dur="500" fill="hold" id="76"/>
                                        <p:tgtEl>
                                          <p:spTgt spid="1048775"/>
                                        </p:tgtEl>
                                        <p:attrNameLst>
                                          <p:attrName>ppt_y</p:attrName>
                                        </p:attrNameLst>
                                      </p:cBhvr>
                                      <p:tavLst>
                                        <p:tav tm="0">
                                          <p:val>
                                            <p:fltVal val="0.5"/>
                                          </p:val>
                                        </p:tav>
                                        <p:tav tm="100000">
                                          <p:val>
                                            <p:strVal val="#ppt_y"/>
                                          </p:val>
                                        </p:tav>
                                      </p:tavLst>
                                    </p:anim>
                                  </p:childTnLst>
                                </p:cTn>
                              </p:par>
                            </p:childTnLst>
                          </p:cTn>
                        </p:par>
                        <p:par>
                          <p:cTn fill="hold" id="77">
                            <p:stCondLst>
                              <p:cond delay="1899"/>
                            </p:stCondLst>
                            <p:childTnLst>
                              <p:par>
                                <p:cTn fill="hold" grpId="0" id="78" nodeType="afterEffect" presetClass="entr" presetID="22" presetSubtype="8">
                                  <p:stCondLst>
                                    <p:cond delay="0"/>
                                  </p:stCondLst>
                                  <p:childTnLst>
                                    <p:set>
                                      <p:cBhvr>
                                        <p:cTn dur="1" fill="hold" id="79">
                                          <p:stCondLst>
                                            <p:cond delay="0"/>
                                          </p:stCondLst>
                                        </p:cTn>
                                        <p:tgtEl>
                                          <p:spTgt spid="1048761"/>
                                        </p:tgtEl>
                                        <p:attrNameLst>
                                          <p:attrName>style.visibility</p:attrName>
                                        </p:attrNameLst>
                                      </p:cBhvr>
                                      <p:to>
                                        <p:strVal val="visible"/>
                                      </p:to>
                                    </p:set>
                                    <p:animEffect transition="in" filter="wipe(left)">
                                      <p:cBhvr>
                                        <p:cTn dur="500" id="80"/>
                                        <p:tgtEl>
                                          <p:spTgt spid="1048761"/>
                                        </p:tgtEl>
                                      </p:cBhvr>
                                    </p:animEffect>
                                  </p:childTnLst>
                                </p:cTn>
                              </p:par>
                              <p:par>
                                <p:cTn fill="hold" grpId="0" id="81" nodeType="withEffect" presetClass="entr" presetID="22" presetSubtype="8">
                                  <p:stCondLst>
                                    <p:cond delay="0"/>
                                  </p:stCondLst>
                                  <p:childTnLst>
                                    <p:set>
                                      <p:cBhvr>
                                        <p:cTn dur="1" fill="hold" id="82">
                                          <p:stCondLst>
                                            <p:cond delay="0"/>
                                          </p:stCondLst>
                                        </p:cTn>
                                        <p:tgtEl>
                                          <p:spTgt spid="1048763"/>
                                        </p:tgtEl>
                                        <p:attrNameLst>
                                          <p:attrName>style.visibility</p:attrName>
                                        </p:attrNameLst>
                                      </p:cBhvr>
                                      <p:to>
                                        <p:strVal val="visible"/>
                                      </p:to>
                                    </p:set>
                                    <p:animEffect transition="in" filter="wipe(left)">
                                      <p:cBhvr>
                                        <p:cTn dur="500" id="83"/>
                                        <p:tgtEl>
                                          <p:spTgt spid="1048763"/>
                                        </p:tgtEl>
                                      </p:cBhvr>
                                    </p:animEffect>
                                  </p:childTnLst>
                                </p:cTn>
                              </p:par>
                              <p:par>
                                <p:cTn fill="hold" grpId="0" id="84" nodeType="withEffect" presetClass="entr" presetID="22" presetSubtype="2">
                                  <p:stCondLst>
                                    <p:cond delay="0"/>
                                  </p:stCondLst>
                                  <p:childTnLst>
                                    <p:set>
                                      <p:cBhvr>
                                        <p:cTn dur="1" fill="hold" id="85">
                                          <p:stCondLst>
                                            <p:cond delay="0"/>
                                          </p:stCondLst>
                                        </p:cTn>
                                        <p:tgtEl>
                                          <p:spTgt spid="1048760"/>
                                        </p:tgtEl>
                                        <p:attrNameLst>
                                          <p:attrName>style.visibility</p:attrName>
                                        </p:attrNameLst>
                                      </p:cBhvr>
                                      <p:to>
                                        <p:strVal val="visible"/>
                                      </p:to>
                                    </p:set>
                                    <p:animEffect transition="in" filter="wipe(right)">
                                      <p:cBhvr>
                                        <p:cTn dur="500" id="86"/>
                                        <p:tgtEl>
                                          <p:spTgt spid="1048760"/>
                                        </p:tgtEl>
                                      </p:cBhvr>
                                    </p:animEffect>
                                  </p:childTnLst>
                                </p:cTn>
                              </p:par>
                              <p:par>
                                <p:cTn fill="hold" grpId="0" id="87" nodeType="withEffect" presetClass="entr" presetID="22" presetSubtype="2">
                                  <p:stCondLst>
                                    <p:cond delay="0"/>
                                  </p:stCondLst>
                                  <p:childTnLst>
                                    <p:set>
                                      <p:cBhvr>
                                        <p:cTn dur="1" fill="hold" id="88">
                                          <p:stCondLst>
                                            <p:cond delay="0"/>
                                          </p:stCondLst>
                                        </p:cTn>
                                        <p:tgtEl>
                                          <p:spTgt spid="1048762"/>
                                        </p:tgtEl>
                                        <p:attrNameLst>
                                          <p:attrName>style.visibility</p:attrName>
                                        </p:attrNameLst>
                                      </p:cBhvr>
                                      <p:to>
                                        <p:strVal val="visible"/>
                                      </p:to>
                                    </p:set>
                                    <p:animEffect transition="in" filter="wipe(right)">
                                      <p:cBhvr>
                                        <p:cTn dur="500" id="89"/>
                                        <p:tgtEl>
                                          <p:spTgt spid="1048762"/>
                                        </p:tgtEl>
                                      </p:cBhvr>
                                    </p:animEffect>
                                  </p:childTnLst>
                                </p:cTn>
                              </p:par>
                            </p:childTnLst>
                          </p:cTn>
                        </p:par>
                        <p:par>
                          <p:cTn fill="hold" id="90">
                            <p:stCondLst>
                              <p:cond delay="2399"/>
                            </p:stCondLst>
                            <p:childTnLst>
                              <p:par>
                                <p:cTn fill="hold" grpId="0" id="91" nodeType="afterEffect" presetClass="entr" presetID="47" presetSubtype="0">
                                  <p:stCondLst>
                                    <p:cond delay="0"/>
                                  </p:stCondLst>
                                  <p:childTnLst>
                                    <p:set>
                                      <p:cBhvr>
                                        <p:cTn dur="1" fill="hold" id="92">
                                          <p:stCondLst>
                                            <p:cond delay="0"/>
                                          </p:stCondLst>
                                        </p:cTn>
                                        <p:tgtEl>
                                          <p:spTgt spid="1048765"/>
                                        </p:tgtEl>
                                        <p:attrNameLst>
                                          <p:attrName>style.visibility</p:attrName>
                                        </p:attrNameLst>
                                      </p:cBhvr>
                                      <p:to>
                                        <p:strVal val="visible"/>
                                      </p:to>
                                    </p:set>
                                    <p:animEffect transition="in" filter="fade">
                                      <p:cBhvr>
                                        <p:cTn dur="500" id="93"/>
                                        <p:tgtEl>
                                          <p:spTgt spid="1048765"/>
                                        </p:tgtEl>
                                      </p:cBhvr>
                                    </p:animEffect>
                                    <p:anim calcmode="lin" valueType="num">
                                      <p:cBhvr>
                                        <p:cTn dur="500" fill="hold" id="94"/>
                                        <p:tgtEl>
                                          <p:spTgt spid="1048765"/>
                                        </p:tgtEl>
                                        <p:attrNameLst>
                                          <p:attrName>ppt_x</p:attrName>
                                        </p:attrNameLst>
                                      </p:cBhvr>
                                      <p:tavLst>
                                        <p:tav tm="0">
                                          <p:val>
                                            <p:strVal val="#ppt_x"/>
                                          </p:val>
                                        </p:tav>
                                        <p:tav tm="100000">
                                          <p:val>
                                            <p:strVal val="#ppt_x"/>
                                          </p:val>
                                        </p:tav>
                                      </p:tavLst>
                                    </p:anim>
                                    <p:anim calcmode="lin" valueType="num">
                                      <p:cBhvr>
                                        <p:cTn dur="500" fill="hold" id="95"/>
                                        <p:tgtEl>
                                          <p:spTgt spid="1048765"/>
                                        </p:tgtEl>
                                        <p:attrNameLst>
                                          <p:attrName>ppt_y</p:attrName>
                                        </p:attrNameLst>
                                      </p:cBhvr>
                                      <p:tavLst>
                                        <p:tav tm="0">
                                          <p:val>
                                            <p:strVal val="#ppt_y-.1"/>
                                          </p:val>
                                        </p:tav>
                                        <p:tav tm="100000">
                                          <p:val>
                                            <p:strVal val="#ppt_y"/>
                                          </p:val>
                                        </p:tav>
                                      </p:tavLst>
                                    </p:anim>
                                  </p:childTnLst>
                                </p:cTn>
                              </p:par>
                              <p:par>
                                <p:cTn fill="hold" grpId="0" id="96" nodeType="withEffect" presetClass="entr" presetID="47" presetSubtype="0">
                                  <p:stCondLst>
                                    <p:cond delay="0"/>
                                  </p:stCondLst>
                                  <p:childTnLst>
                                    <p:set>
                                      <p:cBhvr>
                                        <p:cTn dur="1" fill="hold" id="97">
                                          <p:stCondLst>
                                            <p:cond delay="0"/>
                                          </p:stCondLst>
                                        </p:cTn>
                                        <p:tgtEl>
                                          <p:spTgt spid="1048768"/>
                                        </p:tgtEl>
                                        <p:attrNameLst>
                                          <p:attrName>style.visibility</p:attrName>
                                        </p:attrNameLst>
                                      </p:cBhvr>
                                      <p:to>
                                        <p:strVal val="visible"/>
                                      </p:to>
                                    </p:set>
                                    <p:animEffect transition="in" filter="fade">
                                      <p:cBhvr>
                                        <p:cTn dur="500" id="98"/>
                                        <p:tgtEl>
                                          <p:spTgt spid="1048768"/>
                                        </p:tgtEl>
                                      </p:cBhvr>
                                    </p:animEffect>
                                    <p:anim calcmode="lin" valueType="num">
                                      <p:cBhvr>
                                        <p:cTn dur="500" fill="hold" id="99"/>
                                        <p:tgtEl>
                                          <p:spTgt spid="1048768"/>
                                        </p:tgtEl>
                                        <p:attrNameLst>
                                          <p:attrName>ppt_x</p:attrName>
                                        </p:attrNameLst>
                                      </p:cBhvr>
                                      <p:tavLst>
                                        <p:tav tm="0">
                                          <p:val>
                                            <p:strVal val="#ppt_x"/>
                                          </p:val>
                                        </p:tav>
                                        <p:tav tm="100000">
                                          <p:val>
                                            <p:strVal val="#ppt_x"/>
                                          </p:val>
                                        </p:tav>
                                      </p:tavLst>
                                    </p:anim>
                                    <p:anim calcmode="lin" valueType="num">
                                      <p:cBhvr>
                                        <p:cTn dur="500" fill="hold" id="100"/>
                                        <p:tgtEl>
                                          <p:spTgt spid="1048768"/>
                                        </p:tgtEl>
                                        <p:attrNameLst>
                                          <p:attrName>ppt_y</p:attrName>
                                        </p:attrNameLst>
                                      </p:cBhvr>
                                      <p:tavLst>
                                        <p:tav tm="0">
                                          <p:val>
                                            <p:strVal val="#ppt_y-.1"/>
                                          </p:val>
                                        </p:tav>
                                        <p:tav tm="100000">
                                          <p:val>
                                            <p:strVal val="#ppt_y"/>
                                          </p:val>
                                        </p:tav>
                                      </p:tavLst>
                                    </p:anim>
                                  </p:childTnLst>
                                </p:cTn>
                              </p:par>
                              <p:par>
                                <p:cTn fill="hold" grpId="0" id="101" nodeType="withEffect" presetClass="entr" presetID="47" presetSubtype="0">
                                  <p:stCondLst>
                                    <p:cond delay="0"/>
                                  </p:stCondLst>
                                  <p:childTnLst>
                                    <p:set>
                                      <p:cBhvr>
                                        <p:cTn dur="1" fill="hold" id="102">
                                          <p:stCondLst>
                                            <p:cond delay="0"/>
                                          </p:stCondLst>
                                        </p:cTn>
                                        <p:tgtEl>
                                          <p:spTgt spid="1048770"/>
                                        </p:tgtEl>
                                        <p:attrNameLst>
                                          <p:attrName>style.visibility</p:attrName>
                                        </p:attrNameLst>
                                      </p:cBhvr>
                                      <p:to>
                                        <p:strVal val="visible"/>
                                      </p:to>
                                    </p:set>
                                    <p:animEffect transition="in" filter="fade">
                                      <p:cBhvr>
                                        <p:cTn dur="500" id="103"/>
                                        <p:tgtEl>
                                          <p:spTgt spid="1048770"/>
                                        </p:tgtEl>
                                      </p:cBhvr>
                                    </p:animEffect>
                                    <p:anim calcmode="lin" valueType="num">
                                      <p:cBhvr>
                                        <p:cTn dur="500" fill="hold" id="104"/>
                                        <p:tgtEl>
                                          <p:spTgt spid="1048770"/>
                                        </p:tgtEl>
                                        <p:attrNameLst>
                                          <p:attrName>ppt_x</p:attrName>
                                        </p:attrNameLst>
                                      </p:cBhvr>
                                      <p:tavLst>
                                        <p:tav tm="0">
                                          <p:val>
                                            <p:strVal val="#ppt_x"/>
                                          </p:val>
                                        </p:tav>
                                        <p:tav tm="100000">
                                          <p:val>
                                            <p:strVal val="#ppt_x"/>
                                          </p:val>
                                        </p:tav>
                                      </p:tavLst>
                                    </p:anim>
                                    <p:anim calcmode="lin" valueType="num">
                                      <p:cBhvr>
                                        <p:cTn dur="500" fill="hold" id="105"/>
                                        <p:tgtEl>
                                          <p:spTgt spid="1048770"/>
                                        </p:tgtEl>
                                        <p:attrNameLst>
                                          <p:attrName>ppt_y</p:attrName>
                                        </p:attrNameLst>
                                      </p:cBhvr>
                                      <p:tavLst>
                                        <p:tav tm="0">
                                          <p:val>
                                            <p:strVal val="#ppt_y-.1"/>
                                          </p:val>
                                        </p:tav>
                                        <p:tav tm="100000">
                                          <p:val>
                                            <p:strVal val="#ppt_y"/>
                                          </p:val>
                                        </p:tav>
                                      </p:tavLst>
                                    </p:anim>
                                  </p:childTnLst>
                                </p:cTn>
                              </p:par>
                              <p:par>
                                <p:cTn fill="hold" grpId="0" id="106" nodeType="withEffect" presetClass="entr" presetID="42" presetSubtype="0">
                                  <p:stCondLst>
                                    <p:cond delay="0"/>
                                  </p:stCondLst>
                                  <p:childTnLst>
                                    <p:set>
                                      <p:cBhvr>
                                        <p:cTn dur="1" fill="hold" id="107">
                                          <p:stCondLst>
                                            <p:cond delay="0"/>
                                          </p:stCondLst>
                                        </p:cTn>
                                        <p:tgtEl>
                                          <p:spTgt spid="1048780"/>
                                        </p:tgtEl>
                                        <p:attrNameLst>
                                          <p:attrName>style.visibility</p:attrName>
                                        </p:attrNameLst>
                                      </p:cBhvr>
                                      <p:to>
                                        <p:strVal val="visible"/>
                                      </p:to>
                                    </p:set>
                                    <p:animEffect transition="in" filter="fade">
                                      <p:cBhvr>
                                        <p:cTn dur="500" id="108"/>
                                        <p:tgtEl>
                                          <p:spTgt spid="1048780"/>
                                        </p:tgtEl>
                                      </p:cBhvr>
                                    </p:animEffect>
                                    <p:anim calcmode="lin" valueType="num">
                                      <p:cBhvr>
                                        <p:cTn dur="500" fill="hold" id="109"/>
                                        <p:tgtEl>
                                          <p:spTgt spid="1048780"/>
                                        </p:tgtEl>
                                        <p:attrNameLst>
                                          <p:attrName>ppt_x</p:attrName>
                                        </p:attrNameLst>
                                      </p:cBhvr>
                                      <p:tavLst>
                                        <p:tav tm="0">
                                          <p:val>
                                            <p:strVal val="#ppt_x"/>
                                          </p:val>
                                        </p:tav>
                                        <p:tav tm="100000">
                                          <p:val>
                                            <p:strVal val="#ppt_x"/>
                                          </p:val>
                                        </p:tav>
                                      </p:tavLst>
                                    </p:anim>
                                    <p:anim calcmode="lin" valueType="num">
                                      <p:cBhvr>
                                        <p:cTn dur="500" fill="hold" id="110"/>
                                        <p:tgtEl>
                                          <p:spTgt spid="1048780"/>
                                        </p:tgtEl>
                                        <p:attrNameLst>
                                          <p:attrName>ppt_y</p:attrName>
                                        </p:attrNameLst>
                                      </p:cBhvr>
                                      <p:tavLst>
                                        <p:tav tm="0">
                                          <p:val>
                                            <p:strVal val="#ppt_y+.1"/>
                                          </p:val>
                                        </p:tav>
                                        <p:tav tm="100000">
                                          <p:val>
                                            <p:strVal val="#ppt_y"/>
                                          </p:val>
                                        </p:tav>
                                      </p:tavLst>
                                    </p:anim>
                                  </p:childTnLst>
                                </p:cTn>
                              </p:par>
                              <p:par>
                                <p:cTn fill="hold" grpId="0" id="111" nodeType="withEffect" presetClass="entr" presetID="42" presetSubtype="0">
                                  <p:stCondLst>
                                    <p:cond delay="0"/>
                                  </p:stCondLst>
                                  <p:childTnLst>
                                    <p:set>
                                      <p:cBhvr>
                                        <p:cTn dur="1" fill="hold" id="112">
                                          <p:stCondLst>
                                            <p:cond delay="0"/>
                                          </p:stCondLst>
                                        </p:cTn>
                                        <p:tgtEl>
                                          <p:spTgt spid="1048764"/>
                                        </p:tgtEl>
                                        <p:attrNameLst>
                                          <p:attrName>style.visibility</p:attrName>
                                        </p:attrNameLst>
                                      </p:cBhvr>
                                      <p:to>
                                        <p:strVal val="visible"/>
                                      </p:to>
                                    </p:set>
                                    <p:animEffect transition="in" filter="fade">
                                      <p:cBhvr>
                                        <p:cTn dur="500" id="113"/>
                                        <p:tgtEl>
                                          <p:spTgt spid="1048764"/>
                                        </p:tgtEl>
                                      </p:cBhvr>
                                    </p:animEffect>
                                    <p:anim calcmode="lin" valueType="num">
                                      <p:cBhvr>
                                        <p:cTn dur="500" fill="hold" id="114"/>
                                        <p:tgtEl>
                                          <p:spTgt spid="1048764"/>
                                        </p:tgtEl>
                                        <p:attrNameLst>
                                          <p:attrName>ppt_x</p:attrName>
                                        </p:attrNameLst>
                                      </p:cBhvr>
                                      <p:tavLst>
                                        <p:tav tm="0">
                                          <p:val>
                                            <p:strVal val="#ppt_x"/>
                                          </p:val>
                                        </p:tav>
                                        <p:tav tm="100000">
                                          <p:val>
                                            <p:strVal val="#ppt_x"/>
                                          </p:val>
                                        </p:tav>
                                      </p:tavLst>
                                    </p:anim>
                                    <p:anim calcmode="lin" valueType="num">
                                      <p:cBhvr>
                                        <p:cTn dur="500" fill="hold" id="115"/>
                                        <p:tgtEl>
                                          <p:spTgt spid="1048764"/>
                                        </p:tgtEl>
                                        <p:attrNameLst>
                                          <p:attrName>ppt_y</p:attrName>
                                        </p:attrNameLst>
                                      </p:cBhvr>
                                      <p:tavLst>
                                        <p:tav tm="0">
                                          <p:val>
                                            <p:strVal val="#ppt_y+.1"/>
                                          </p:val>
                                        </p:tav>
                                        <p:tav tm="100000">
                                          <p:val>
                                            <p:strVal val="#ppt_y"/>
                                          </p:val>
                                        </p:tav>
                                      </p:tavLst>
                                    </p:anim>
                                  </p:childTnLst>
                                </p:cTn>
                              </p:par>
                              <p:par>
                                <p:cTn fill="hold" grpId="0" id="116" nodeType="withEffect" presetClass="entr" presetID="42" presetSubtype="0">
                                  <p:stCondLst>
                                    <p:cond delay="0"/>
                                  </p:stCondLst>
                                  <p:childTnLst>
                                    <p:set>
                                      <p:cBhvr>
                                        <p:cTn dur="1" fill="hold" id="117">
                                          <p:stCondLst>
                                            <p:cond delay="0"/>
                                          </p:stCondLst>
                                        </p:cTn>
                                        <p:tgtEl>
                                          <p:spTgt spid="1048766"/>
                                        </p:tgtEl>
                                        <p:attrNameLst>
                                          <p:attrName>style.visibility</p:attrName>
                                        </p:attrNameLst>
                                      </p:cBhvr>
                                      <p:to>
                                        <p:strVal val="visible"/>
                                      </p:to>
                                    </p:set>
                                    <p:animEffect transition="in" filter="fade">
                                      <p:cBhvr>
                                        <p:cTn dur="500" id="118"/>
                                        <p:tgtEl>
                                          <p:spTgt spid="1048766"/>
                                        </p:tgtEl>
                                      </p:cBhvr>
                                    </p:animEffect>
                                    <p:anim calcmode="lin" valueType="num">
                                      <p:cBhvr>
                                        <p:cTn dur="500" fill="hold" id="119"/>
                                        <p:tgtEl>
                                          <p:spTgt spid="1048766"/>
                                        </p:tgtEl>
                                        <p:attrNameLst>
                                          <p:attrName>ppt_x</p:attrName>
                                        </p:attrNameLst>
                                      </p:cBhvr>
                                      <p:tavLst>
                                        <p:tav tm="0">
                                          <p:val>
                                            <p:strVal val="#ppt_x"/>
                                          </p:val>
                                        </p:tav>
                                        <p:tav tm="100000">
                                          <p:val>
                                            <p:strVal val="#ppt_x"/>
                                          </p:val>
                                        </p:tav>
                                      </p:tavLst>
                                    </p:anim>
                                    <p:anim calcmode="lin" valueType="num">
                                      <p:cBhvr>
                                        <p:cTn dur="500" fill="hold" id="120"/>
                                        <p:tgtEl>
                                          <p:spTgt spid="1048766"/>
                                        </p:tgtEl>
                                        <p:attrNameLst>
                                          <p:attrName>ppt_y</p:attrName>
                                        </p:attrNameLst>
                                      </p:cBhvr>
                                      <p:tavLst>
                                        <p:tav tm="0">
                                          <p:val>
                                            <p:strVal val="#ppt_y+.1"/>
                                          </p:val>
                                        </p:tav>
                                        <p:tav tm="100000">
                                          <p:val>
                                            <p:strVal val="#ppt_y"/>
                                          </p:val>
                                        </p:tav>
                                      </p:tavLst>
                                    </p:anim>
                                  </p:childTnLst>
                                </p:cTn>
                              </p:par>
                              <p:par>
                                <p:cTn fill="hold" grpId="0" id="121" nodeType="withEffect" presetClass="entr" presetID="42" presetSubtype="0">
                                  <p:stCondLst>
                                    <p:cond delay="0"/>
                                  </p:stCondLst>
                                  <p:childTnLst>
                                    <p:set>
                                      <p:cBhvr>
                                        <p:cTn dur="1" fill="hold" id="122">
                                          <p:stCondLst>
                                            <p:cond delay="0"/>
                                          </p:stCondLst>
                                        </p:cTn>
                                        <p:tgtEl>
                                          <p:spTgt spid="1048767"/>
                                        </p:tgtEl>
                                        <p:attrNameLst>
                                          <p:attrName>style.visibility</p:attrName>
                                        </p:attrNameLst>
                                      </p:cBhvr>
                                      <p:to>
                                        <p:strVal val="visible"/>
                                      </p:to>
                                    </p:set>
                                    <p:animEffect transition="in" filter="fade">
                                      <p:cBhvr>
                                        <p:cTn dur="500" id="123"/>
                                        <p:tgtEl>
                                          <p:spTgt spid="1048767"/>
                                        </p:tgtEl>
                                      </p:cBhvr>
                                    </p:animEffect>
                                    <p:anim calcmode="lin" valueType="num">
                                      <p:cBhvr>
                                        <p:cTn dur="500" fill="hold" id="124"/>
                                        <p:tgtEl>
                                          <p:spTgt spid="1048767"/>
                                        </p:tgtEl>
                                        <p:attrNameLst>
                                          <p:attrName>ppt_x</p:attrName>
                                        </p:attrNameLst>
                                      </p:cBhvr>
                                      <p:tavLst>
                                        <p:tav tm="0">
                                          <p:val>
                                            <p:strVal val="#ppt_x"/>
                                          </p:val>
                                        </p:tav>
                                        <p:tav tm="100000">
                                          <p:val>
                                            <p:strVal val="#ppt_x"/>
                                          </p:val>
                                        </p:tav>
                                      </p:tavLst>
                                    </p:anim>
                                    <p:anim calcmode="lin" valueType="num">
                                      <p:cBhvr>
                                        <p:cTn dur="500" fill="hold" id="125"/>
                                        <p:tgtEl>
                                          <p:spTgt spid="1048767"/>
                                        </p:tgtEl>
                                        <p:attrNameLst>
                                          <p:attrName>ppt_y</p:attrName>
                                        </p:attrNameLst>
                                      </p:cBhvr>
                                      <p:tavLst>
                                        <p:tav tm="0">
                                          <p:val>
                                            <p:strVal val="#ppt_y+.1"/>
                                          </p:val>
                                        </p:tav>
                                        <p:tav tm="100000">
                                          <p:val>
                                            <p:strVal val="#ppt_y"/>
                                          </p:val>
                                        </p:tav>
                                      </p:tavLst>
                                    </p:anim>
                                  </p:childTnLst>
                                </p:cTn>
                              </p:par>
                              <p:par>
                                <p:cTn fill="hold" grpId="0" id="126" nodeType="withEffect" presetClass="entr" presetID="42" presetSubtype="0">
                                  <p:stCondLst>
                                    <p:cond delay="0"/>
                                  </p:stCondLst>
                                  <p:childTnLst>
                                    <p:set>
                                      <p:cBhvr>
                                        <p:cTn dur="1" fill="hold" id="127">
                                          <p:stCondLst>
                                            <p:cond delay="0"/>
                                          </p:stCondLst>
                                        </p:cTn>
                                        <p:tgtEl>
                                          <p:spTgt spid="1048769"/>
                                        </p:tgtEl>
                                        <p:attrNameLst>
                                          <p:attrName>style.visibility</p:attrName>
                                        </p:attrNameLst>
                                      </p:cBhvr>
                                      <p:to>
                                        <p:strVal val="visible"/>
                                      </p:to>
                                    </p:set>
                                    <p:animEffect transition="in" filter="fade">
                                      <p:cBhvr>
                                        <p:cTn dur="500" id="128"/>
                                        <p:tgtEl>
                                          <p:spTgt spid="1048769"/>
                                        </p:tgtEl>
                                      </p:cBhvr>
                                    </p:animEffect>
                                    <p:anim calcmode="lin" valueType="num">
                                      <p:cBhvr>
                                        <p:cTn dur="500" fill="hold" id="129"/>
                                        <p:tgtEl>
                                          <p:spTgt spid="1048769"/>
                                        </p:tgtEl>
                                        <p:attrNameLst>
                                          <p:attrName>ppt_x</p:attrName>
                                        </p:attrNameLst>
                                      </p:cBhvr>
                                      <p:tavLst>
                                        <p:tav tm="0">
                                          <p:val>
                                            <p:strVal val="#ppt_x"/>
                                          </p:val>
                                        </p:tav>
                                        <p:tav tm="100000">
                                          <p:val>
                                            <p:strVal val="#ppt_x"/>
                                          </p:val>
                                        </p:tav>
                                      </p:tavLst>
                                    </p:anim>
                                    <p:anim calcmode="lin" valueType="num">
                                      <p:cBhvr>
                                        <p:cTn dur="500" fill="hold" id="130"/>
                                        <p:tgtEl>
                                          <p:spTgt spid="1048769"/>
                                        </p:tgtEl>
                                        <p:attrNameLst>
                                          <p:attrName>ppt_y</p:attrName>
                                        </p:attrNameLst>
                                      </p:cBhvr>
                                      <p:tavLst>
                                        <p:tav tm="0">
                                          <p:val>
                                            <p:strVal val="#ppt_y+.1"/>
                                          </p:val>
                                        </p:tav>
                                        <p:tav tm="100000">
                                          <p:val>
                                            <p:strVal val="#ppt_y"/>
                                          </p:val>
                                        </p:tav>
                                      </p:tavLst>
                                    </p:anim>
                                  </p:childTnLst>
                                </p:cTn>
                              </p:par>
                            </p:childTnLst>
                          </p:cTn>
                        </p:par>
                        <p:par>
                          <p:cTn fill="hold" id="131">
                            <p:stCondLst>
                              <p:cond delay="2899"/>
                            </p:stCondLst>
                            <p:childTnLst>
                              <p:par>
                                <p:cTn fill="hold" grpId="0" id="132" nodeType="afterEffect" presetClass="entr" presetID="2" presetSubtype="2">
                                  <p:stCondLst>
                                    <p:cond delay="0"/>
                                  </p:stCondLst>
                                  <p:childTnLst>
                                    <p:set>
                                      <p:cBhvr>
                                        <p:cTn dur="1" fill="hold" id="133">
                                          <p:stCondLst>
                                            <p:cond delay="0"/>
                                          </p:stCondLst>
                                        </p:cTn>
                                        <p:tgtEl>
                                          <p:spTgt spid="1048773"/>
                                        </p:tgtEl>
                                        <p:attrNameLst>
                                          <p:attrName>style.visibility</p:attrName>
                                        </p:attrNameLst>
                                      </p:cBhvr>
                                      <p:to>
                                        <p:strVal val="visible"/>
                                      </p:to>
                                    </p:set>
                                    <p:anim calcmode="lin" valueType="num">
                                      <p:cBhvr additive="base">
                                        <p:cTn dur="500" fill="hold" id="134"/>
                                        <p:tgtEl>
                                          <p:spTgt spid="1048773"/>
                                        </p:tgtEl>
                                        <p:attrNameLst>
                                          <p:attrName>ppt_x</p:attrName>
                                        </p:attrNameLst>
                                      </p:cBhvr>
                                      <p:tavLst>
                                        <p:tav tm="0">
                                          <p:val>
                                            <p:strVal val="1+#ppt_w/2"/>
                                          </p:val>
                                        </p:tav>
                                        <p:tav tm="100000">
                                          <p:val>
                                            <p:strVal val="#ppt_x"/>
                                          </p:val>
                                        </p:tav>
                                      </p:tavLst>
                                    </p:anim>
                                    <p:anim calcmode="lin" valueType="num">
                                      <p:cBhvr additive="base">
                                        <p:cTn dur="500" fill="hold" id="135"/>
                                        <p:tgtEl>
                                          <p:spTgt spid="1048773"/>
                                        </p:tgtEl>
                                        <p:attrNameLst>
                                          <p:attrName>ppt_y</p:attrName>
                                        </p:attrNameLst>
                                      </p:cBhvr>
                                      <p:tavLst>
                                        <p:tav tm="0">
                                          <p:val>
                                            <p:strVal val="#ppt_y"/>
                                          </p:val>
                                        </p:tav>
                                        <p:tav tm="100000">
                                          <p:val>
                                            <p:strVal val="#ppt_y"/>
                                          </p:val>
                                        </p:tav>
                                      </p:tavLst>
                                    </p:anim>
                                  </p:childTnLst>
                                </p:cTn>
                              </p:par>
                              <p:par>
                                <p:cTn fill="hold" grpId="0" id="136" nodeType="withEffect" presetClass="entr" presetID="2" presetSubtype="2">
                                  <p:stCondLst>
                                    <p:cond delay="0"/>
                                  </p:stCondLst>
                                  <p:childTnLst>
                                    <p:set>
                                      <p:cBhvr>
                                        <p:cTn dur="1" fill="hold" id="137">
                                          <p:stCondLst>
                                            <p:cond delay="0"/>
                                          </p:stCondLst>
                                        </p:cTn>
                                        <p:tgtEl>
                                          <p:spTgt spid="1048774"/>
                                        </p:tgtEl>
                                        <p:attrNameLst>
                                          <p:attrName>style.visibility</p:attrName>
                                        </p:attrNameLst>
                                      </p:cBhvr>
                                      <p:to>
                                        <p:strVal val="visible"/>
                                      </p:to>
                                    </p:set>
                                    <p:anim calcmode="lin" valueType="num">
                                      <p:cBhvr additive="base">
                                        <p:cTn dur="500" fill="hold" id="138"/>
                                        <p:tgtEl>
                                          <p:spTgt spid="1048774"/>
                                        </p:tgtEl>
                                        <p:attrNameLst>
                                          <p:attrName>ppt_x</p:attrName>
                                        </p:attrNameLst>
                                      </p:cBhvr>
                                      <p:tavLst>
                                        <p:tav tm="0">
                                          <p:val>
                                            <p:strVal val="1+#ppt_w/2"/>
                                          </p:val>
                                        </p:tav>
                                        <p:tav tm="100000">
                                          <p:val>
                                            <p:strVal val="#ppt_x"/>
                                          </p:val>
                                        </p:tav>
                                      </p:tavLst>
                                    </p:anim>
                                    <p:anim calcmode="lin" valueType="num">
                                      <p:cBhvr additive="base">
                                        <p:cTn dur="500" fill="hold" id="139"/>
                                        <p:tgtEl>
                                          <p:spTgt spid="1048774"/>
                                        </p:tgtEl>
                                        <p:attrNameLst>
                                          <p:attrName>ppt_y</p:attrName>
                                        </p:attrNameLst>
                                      </p:cBhvr>
                                      <p:tavLst>
                                        <p:tav tm="0">
                                          <p:val>
                                            <p:strVal val="#ppt_y"/>
                                          </p:val>
                                        </p:tav>
                                        <p:tav tm="100000">
                                          <p:val>
                                            <p:strVal val="#ppt_y"/>
                                          </p:val>
                                        </p:tav>
                                      </p:tavLst>
                                    </p:anim>
                                  </p:childTnLst>
                                </p:cTn>
                              </p:par>
                              <p:par>
                                <p:cTn fill="hold" grpId="0" id="140" nodeType="withEffect" presetClass="entr" presetID="2" presetSubtype="8">
                                  <p:stCondLst>
                                    <p:cond delay="0"/>
                                  </p:stCondLst>
                                  <p:childTnLst>
                                    <p:set>
                                      <p:cBhvr>
                                        <p:cTn dur="1" fill="hold" id="141">
                                          <p:stCondLst>
                                            <p:cond delay="0"/>
                                          </p:stCondLst>
                                        </p:cTn>
                                        <p:tgtEl>
                                          <p:spTgt spid="1048771"/>
                                        </p:tgtEl>
                                        <p:attrNameLst>
                                          <p:attrName>style.visibility</p:attrName>
                                        </p:attrNameLst>
                                      </p:cBhvr>
                                      <p:to>
                                        <p:strVal val="visible"/>
                                      </p:to>
                                    </p:set>
                                    <p:anim calcmode="lin" valueType="num">
                                      <p:cBhvr additive="base">
                                        <p:cTn dur="500" fill="hold" id="142"/>
                                        <p:tgtEl>
                                          <p:spTgt spid="1048771"/>
                                        </p:tgtEl>
                                        <p:attrNameLst>
                                          <p:attrName>ppt_x</p:attrName>
                                        </p:attrNameLst>
                                      </p:cBhvr>
                                      <p:tavLst>
                                        <p:tav tm="0">
                                          <p:val>
                                            <p:strVal val="0-#ppt_w/2"/>
                                          </p:val>
                                        </p:tav>
                                        <p:tav tm="100000">
                                          <p:val>
                                            <p:strVal val="#ppt_x"/>
                                          </p:val>
                                        </p:tav>
                                      </p:tavLst>
                                    </p:anim>
                                    <p:anim calcmode="lin" valueType="num">
                                      <p:cBhvr additive="base">
                                        <p:cTn dur="500" fill="hold" id="143"/>
                                        <p:tgtEl>
                                          <p:spTgt spid="1048771"/>
                                        </p:tgtEl>
                                        <p:attrNameLst>
                                          <p:attrName>ppt_y</p:attrName>
                                        </p:attrNameLst>
                                      </p:cBhvr>
                                      <p:tavLst>
                                        <p:tav tm="0">
                                          <p:val>
                                            <p:strVal val="#ppt_y"/>
                                          </p:val>
                                        </p:tav>
                                        <p:tav tm="100000">
                                          <p:val>
                                            <p:strVal val="#ppt_y"/>
                                          </p:val>
                                        </p:tav>
                                      </p:tavLst>
                                    </p:anim>
                                  </p:childTnLst>
                                </p:cTn>
                              </p:par>
                              <p:par>
                                <p:cTn fill="hold" grpId="0" id="144" nodeType="withEffect" presetClass="entr" presetID="2" presetSubtype="8">
                                  <p:stCondLst>
                                    <p:cond delay="0"/>
                                  </p:stCondLst>
                                  <p:childTnLst>
                                    <p:set>
                                      <p:cBhvr>
                                        <p:cTn dur="1" fill="hold" id="145">
                                          <p:stCondLst>
                                            <p:cond delay="0"/>
                                          </p:stCondLst>
                                        </p:cTn>
                                        <p:tgtEl>
                                          <p:spTgt spid="1048772"/>
                                        </p:tgtEl>
                                        <p:attrNameLst>
                                          <p:attrName>style.visibility</p:attrName>
                                        </p:attrNameLst>
                                      </p:cBhvr>
                                      <p:to>
                                        <p:strVal val="visible"/>
                                      </p:to>
                                    </p:set>
                                    <p:anim calcmode="lin" valueType="num">
                                      <p:cBhvr additive="base">
                                        <p:cTn dur="500" fill="hold" id="146"/>
                                        <p:tgtEl>
                                          <p:spTgt spid="1048772"/>
                                        </p:tgtEl>
                                        <p:attrNameLst>
                                          <p:attrName>ppt_x</p:attrName>
                                        </p:attrNameLst>
                                      </p:cBhvr>
                                      <p:tavLst>
                                        <p:tav tm="0">
                                          <p:val>
                                            <p:strVal val="0-#ppt_w/2"/>
                                          </p:val>
                                        </p:tav>
                                        <p:tav tm="100000">
                                          <p:val>
                                            <p:strVal val="#ppt_x"/>
                                          </p:val>
                                        </p:tav>
                                      </p:tavLst>
                                    </p:anim>
                                    <p:anim calcmode="lin" valueType="num">
                                      <p:cBhvr additive="base">
                                        <p:cTn dur="500" fill="hold" id="147"/>
                                        <p:tgtEl>
                                          <p:spTgt spid="1048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4" grpId="0"/>
      <p:bldP spid="1048756" grpId="0" animBg="1"/>
      <p:bldP spid="1048757" grpId="0" animBg="1"/>
      <p:bldP spid="1048758" grpId="0" animBg="1"/>
      <p:bldP spid="1048759" grpId="0" animBg="1"/>
      <p:bldP spid="1048760" grpId="0" animBg="1"/>
      <p:bldP spid="1048761" grpId="0" animBg="1"/>
      <p:bldP spid="1048762" grpId="0" animBg="1"/>
      <p:bldP spid="1048763" grpId="0" animBg="1"/>
      <p:bldP spid="1048764" grpId="0"/>
      <p:bldP spid="1048765" grpId="0"/>
      <p:bldP spid="1048766" grpId="0"/>
      <p:bldP spid="1048767" grpId="0"/>
      <p:bldP spid="1048768" grpId="0"/>
      <p:bldP spid="1048769" grpId="0"/>
      <p:bldP spid="1048770" grpId="0"/>
      <p:bldP spid="1048771" grpId="0"/>
      <p:bldP spid="1048772" grpId="0"/>
      <p:bldP spid="1048773" grpId="0"/>
      <p:bldP spid="1048774" grpId="0"/>
      <p:bldP spid="1048775" grpId="0" animBg="1"/>
      <p:bldP spid="1048776" grpId="0" animBg="1"/>
      <p:bldP spid="1048777" grpId="0" animBg="1"/>
      <p:bldP spid="1048778" grpId="0" animBg="1"/>
      <p:bldP spid="10487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784" name="TextBox 83"/>
          <p:cNvSpPr txBox="1">
            <a:spLocks noChangeArrowheads="1"/>
          </p:cNvSpPr>
          <p:nvPr/>
        </p:nvSpPr>
        <p:spPr bwMode="auto">
          <a:xfrm>
            <a:off x="167660" y="89625"/>
            <a:ext cx="2968933" cy="525762"/>
          </a:xfrm>
          <a:prstGeom prst="rect"/>
          <a:noFill/>
          <a:ln>
            <a:noFill/>
          </a:ln>
        </p:spPr>
        <p:txBody>
          <a:bodyPr bIns="34281" lIns="68562" rIns="68562" tIns="34281" wrap="square">
            <a:spAutoFit/>
          </a:bodyPr>
          <a:lstStyle>
            <a:lvl1pPr>
              <a:defRPr>
                <a:solidFill>
                  <a:schemeClr val="tx1"/>
                </a:solidFill>
                <a:latin typeface="Arial" panose="020B0604020202020204" pitchFamily="34" charset="0"/>
                <a:ea typeface="宋体" panose="02010600030101010101" pitchFamily="2" charset="-122"/>
              </a:defRPr>
            </a:lvl1pPr>
            <a:lvl2pPr indent="-285750" marL="742950">
              <a:defRPr>
                <a:solidFill>
                  <a:schemeClr val="tx1"/>
                </a:solidFill>
                <a:latin typeface="Arial" panose="020B0604020202020204" pitchFamily="34" charset="0"/>
                <a:ea typeface="宋体" panose="02010600030101010101" pitchFamily="2" charset="-122"/>
              </a:defRPr>
            </a:lvl2pPr>
            <a:lvl3pPr indent="-228600" marL="1143000">
              <a:defRPr>
                <a:solidFill>
                  <a:schemeClr val="tx1"/>
                </a:solidFill>
                <a:latin typeface="Arial" panose="020B0604020202020204" pitchFamily="34" charset="0"/>
                <a:ea typeface="宋体" panose="02010600030101010101" pitchFamily="2" charset="-122"/>
              </a:defRPr>
            </a:lvl3pPr>
            <a:lvl4pPr indent="-228600" marL="1600200">
              <a:defRPr>
                <a:solidFill>
                  <a:schemeClr val="tx1"/>
                </a:solidFill>
                <a:latin typeface="Arial" panose="020B0604020202020204" pitchFamily="34" charset="0"/>
                <a:ea typeface="宋体" panose="02010600030101010101" pitchFamily="2" charset="-122"/>
              </a:defRPr>
            </a:lvl4pPr>
            <a:lvl5pPr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42900" marL="342900">
              <a:lnSpc>
                <a:spcPct val="150000"/>
              </a:lnSpc>
              <a:buFont typeface="Wingdings" panose="05000000000000000000" pitchFamily="2" charset="2"/>
              <a:buChar char="Ø"/>
            </a:pPr>
            <a:r>
              <a:rPr altLang="zh-CN" b="1" dirty="0" sz="2000" lang="en-US">
                <a:solidFill>
                  <a:schemeClr val="accent1"/>
                </a:solidFill>
                <a:latin typeface="Arial" panose="020B0604020202020204" pitchFamily="34" charset="0"/>
                <a:ea typeface="微软雅黑" panose="020B0503020204020204" pitchFamily="34" charset="-122"/>
                <a:sym typeface="Arial" panose="020B0604020202020204" pitchFamily="34" charset="0"/>
              </a:rPr>
              <a:t>Dark Data</a:t>
            </a:r>
            <a:endParaRPr altLang="zh-CN" b="1" dirty="0" sz="2000" 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45737" name="直接连接符 2"/>
          <p:cNvCxnSpPr>
            <a:cxnSpLocks/>
          </p:cNvCxnSpPr>
          <p:nvPr/>
        </p:nvCxnSpPr>
        <p:spPr>
          <a:xfrm>
            <a:off x="2806262" y="395921"/>
            <a:ext cx="6337738" cy="0"/>
          </a:xfrm>
          <a:prstGeom prst="line"/>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0" name="Group 3"/>
          <p:cNvGrpSpPr/>
          <p:nvPr/>
        </p:nvGrpSpPr>
        <p:grpSpPr bwMode="auto">
          <a:xfrm>
            <a:off x="675299" y="1584803"/>
            <a:ext cx="2183487" cy="2621612"/>
            <a:chOff x="9152481" y="4161629"/>
            <a:chExt cx="6110782" cy="7588586"/>
          </a:xfrm>
        </p:grpSpPr>
        <p:sp>
          <p:nvSpPr>
            <p:cNvPr id="1048785" name="Freeform 17"/>
            <p:cNvSpPr>
              <a:spLocks noChangeArrowheads="1"/>
            </p:cNvSpPr>
            <p:nvPr/>
          </p:nvSpPr>
          <p:spPr bwMode="auto">
            <a:xfrm>
              <a:off x="10998164" y="4161629"/>
              <a:ext cx="2745973" cy="1313791"/>
            </a:xfrm>
            <a:custGeom>
              <a:avLst/>
              <a:gdLst>
                <a:gd name="T0" fmla="*/ 554513151 w 6713"/>
                <a:gd name="T1" fmla="*/ 1675186 h 3210"/>
                <a:gd name="T2" fmla="*/ 554513151 w 6713"/>
                <a:gd name="T3" fmla="*/ 1675186 h 3210"/>
                <a:gd name="T4" fmla="*/ 538784657 w 6713"/>
                <a:gd name="T5" fmla="*/ 0 h 3210"/>
                <a:gd name="T6" fmla="*/ 524729190 w 6713"/>
                <a:gd name="T7" fmla="*/ 1675186 h 3210"/>
                <a:gd name="T8" fmla="*/ 0 w 6713"/>
                <a:gd name="T9" fmla="*/ 537541926 h 3210"/>
                <a:gd name="T10" fmla="*/ 78977099 w 6713"/>
                <a:gd name="T11" fmla="*/ 537541926 h 3210"/>
                <a:gd name="T12" fmla="*/ 554513151 w 6713"/>
                <a:gd name="T13" fmla="*/ 105364395 h 3210"/>
                <a:gd name="T14" fmla="*/ 1038917087 w 6713"/>
                <a:gd name="T15" fmla="*/ 537541926 h 3210"/>
                <a:gd name="T16" fmla="*/ 1123081359 w 6713"/>
                <a:gd name="T17" fmla="*/ 537541926 h 3210"/>
                <a:gd name="T18" fmla="*/ 554513151 w 6713"/>
                <a:gd name="T19" fmla="*/ 1675186 h 32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13"/>
                <a:gd name="T31" fmla="*/ 0 h 3210"/>
                <a:gd name="T32" fmla="*/ 6713 w 6713"/>
                <a:gd name="T33" fmla="*/ 3210 h 32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13" h="3210">
                  <a:moveTo>
                    <a:pt x="3314" y="10"/>
                  </a:moveTo>
                  <a:lnTo>
                    <a:pt x="3314" y="10"/>
                  </a:lnTo>
                  <a:cubicBezTo>
                    <a:pt x="3283" y="0"/>
                    <a:pt x="3251" y="0"/>
                    <a:pt x="3220" y="0"/>
                  </a:cubicBezTo>
                  <a:cubicBezTo>
                    <a:pt x="3189" y="0"/>
                    <a:pt x="3167" y="0"/>
                    <a:pt x="3136" y="10"/>
                  </a:cubicBezTo>
                  <a:cubicBezTo>
                    <a:pt x="1416" y="52"/>
                    <a:pt x="220" y="1489"/>
                    <a:pt x="0" y="3209"/>
                  </a:cubicBezTo>
                  <a:cubicBezTo>
                    <a:pt x="472" y="3209"/>
                    <a:pt x="472" y="3209"/>
                    <a:pt x="472" y="3209"/>
                  </a:cubicBezTo>
                  <a:cubicBezTo>
                    <a:pt x="651" y="1930"/>
                    <a:pt x="1783" y="629"/>
                    <a:pt x="3314" y="629"/>
                  </a:cubicBezTo>
                  <a:cubicBezTo>
                    <a:pt x="4888" y="629"/>
                    <a:pt x="5790" y="1961"/>
                    <a:pt x="6209" y="3209"/>
                  </a:cubicBezTo>
                  <a:cubicBezTo>
                    <a:pt x="6712" y="3209"/>
                    <a:pt x="6712" y="3209"/>
                    <a:pt x="6712" y="3209"/>
                  </a:cubicBezTo>
                  <a:cubicBezTo>
                    <a:pt x="6261" y="1604"/>
                    <a:pt x="5066" y="52"/>
                    <a:pt x="3314" y="10"/>
                  </a:cubicBezTo>
                </a:path>
              </a:pathLst>
            </a:custGeom>
            <a:solidFill>
              <a:schemeClr val="accent1"/>
            </a:solidFill>
            <a:ln w="9525">
              <a:noFill/>
              <a:miter lim="800000"/>
            </a:ln>
          </p:spPr>
          <p:txBody>
            <a:bodyPr anchor="ctr" bIns="57134" lIns="114268" rIns="114268" tIns="57134" wrap="none"/>
            <a:p>
              <a:endParaRPr altLang="zh-CN"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786" name="Freeform 18"/>
            <p:cNvSpPr>
              <a:spLocks noChangeArrowheads="1"/>
            </p:cNvSpPr>
            <p:nvPr/>
          </p:nvSpPr>
          <p:spPr bwMode="auto">
            <a:xfrm>
              <a:off x="12298983" y="4564068"/>
              <a:ext cx="1086121" cy="1422070"/>
            </a:xfrm>
            <a:custGeom>
              <a:avLst/>
              <a:gdLst>
                <a:gd name="T0" fmla="*/ 444316018 w 2654"/>
                <a:gd name="T1" fmla="*/ 372878380 h 3473"/>
                <a:gd name="T2" fmla="*/ 444316018 w 2654"/>
                <a:gd name="T3" fmla="*/ 372878380 h 3473"/>
                <a:gd name="T4" fmla="*/ 302128242 w 2654"/>
                <a:gd name="T5" fmla="*/ 128428537 h 3473"/>
                <a:gd name="T6" fmla="*/ 22777028 w 2654"/>
                <a:gd name="T7" fmla="*/ 0 h 3473"/>
                <a:gd name="T8" fmla="*/ 10551006 w 2654"/>
                <a:gd name="T9" fmla="*/ 0 h 3473"/>
                <a:gd name="T10" fmla="*/ 0 w 2654"/>
                <a:gd name="T11" fmla="*/ 0 h 3473"/>
                <a:gd name="T12" fmla="*/ 0 w 2654"/>
                <a:gd name="T13" fmla="*/ 125075024 h 3473"/>
                <a:gd name="T14" fmla="*/ 17585011 w 2654"/>
                <a:gd name="T15" fmla="*/ 125075024 h 3473"/>
                <a:gd name="T16" fmla="*/ 36845038 w 2654"/>
                <a:gd name="T17" fmla="*/ 112668255 h 3473"/>
                <a:gd name="T18" fmla="*/ 96634066 w 2654"/>
                <a:gd name="T19" fmla="*/ 91543146 h 3473"/>
                <a:gd name="T20" fmla="*/ 163289730 w 2654"/>
                <a:gd name="T21" fmla="*/ 112668255 h 3473"/>
                <a:gd name="T22" fmla="*/ 194943148 w 2654"/>
                <a:gd name="T23" fmla="*/ 190127850 h 3473"/>
                <a:gd name="T24" fmla="*/ 163289730 w 2654"/>
                <a:gd name="T25" fmla="*/ 267419615 h 3473"/>
                <a:gd name="T26" fmla="*/ 96634066 w 2654"/>
                <a:gd name="T27" fmla="*/ 288544699 h 3473"/>
                <a:gd name="T28" fmla="*/ 36845038 w 2654"/>
                <a:gd name="T29" fmla="*/ 263898631 h 3473"/>
                <a:gd name="T30" fmla="*/ 14068010 w 2654"/>
                <a:gd name="T31" fmla="*/ 248138349 h 3473"/>
                <a:gd name="T32" fmla="*/ 0 w 2654"/>
                <a:gd name="T33" fmla="*/ 248138349 h 3473"/>
                <a:gd name="T34" fmla="*/ 0 w 2654"/>
                <a:gd name="T35" fmla="*/ 372878380 h 3473"/>
                <a:gd name="T36" fmla="*/ 247698213 w 2654"/>
                <a:gd name="T37" fmla="*/ 372878380 h 3473"/>
                <a:gd name="T38" fmla="*/ 247698213 w 2654"/>
                <a:gd name="T39" fmla="*/ 439775126 h 3473"/>
                <a:gd name="T40" fmla="*/ 247698213 w 2654"/>
                <a:gd name="T41" fmla="*/ 441451883 h 3473"/>
                <a:gd name="T42" fmla="*/ 224753813 w 2654"/>
                <a:gd name="T43" fmla="*/ 485379215 h 3473"/>
                <a:gd name="T44" fmla="*/ 209011152 w 2654"/>
                <a:gd name="T45" fmla="*/ 520587824 h 3473"/>
                <a:gd name="T46" fmla="*/ 221404191 w 2654"/>
                <a:gd name="T47" fmla="*/ 562838401 h 3473"/>
                <a:gd name="T48" fmla="*/ 268800218 w 2654"/>
                <a:gd name="T49" fmla="*/ 582119666 h 3473"/>
                <a:gd name="T50" fmla="*/ 314353851 w 2654"/>
                <a:gd name="T51" fmla="*/ 564515157 h 3473"/>
                <a:gd name="T52" fmla="*/ 326747249 w 2654"/>
                <a:gd name="T53" fmla="*/ 520587824 h 3473"/>
                <a:gd name="T54" fmla="*/ 312679245 w 2654"/>
                <a:gd name="T55" fmla="*/ 485379215 h 3473"/>
                <a:gd name="T56" fmla="*/ 293251846 w 2654"/>
                <a:gd name="T57" fmla="*/ 443128639 h 3473"/>
                <a:gd name="T58" fmla="*/ 293251846 w 2654"/>
                <a:gd name="T59" fmla="*/ 372878380 h 3473"/>
                <a:gd name="T60" fmla="*/ 444316018 w 2654"/>
                <a:gd name="T61" fmla="*/ 372878380 h 347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54"/>
                <a:gd name="T94" fmla="*/ 0 h 3473"/>
                <a:gd name="T95" fmla="*/ 2654 w 2654"/>
                <a:gd name="T96" fmla="*/ 3473 h 347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54" h="3473">
                  <a:moveTo>
                    <a:pt x="2653" y="2224"/>
                  </a:moveTo>
                  <a:lnTo>
                    <a:pt x="2653" y="2224"/>
                  </a:lnTo>
                  <a:cubicBezTo>
                    <a:pt x="2454" y="1700"/>
                    <a:pt x="2181" y="1165"/>
                    <a:pt x="1804" y="766"/>
                  </a:cubicBezTo>
                  <a:cubicBezTo>
                    <a:pt x="1374" y="305"/>
                    <a:pt x="850" y="0"/>
                    <a:pt x="136" y="0"/>
                  </a:cubicBezTo>
                  <a:cubicBezTo>
                    <a:pt x="116" y="0"/>
                    <a:pt x="84" y="0"/>
                    <a:pt x="63" y="0"/>
                  </a:cubicBezTo>
                  <a:cubicBezTo>
                    <a:pt x="42" y="0"/>
                    <a:pt x="21" y="0"/>
                    <a:pt x="0" y="0"/>
                  </a:cubicBezTo>
                  <a:cubicBezTo>
                    <a:pt x="0" y="746"/>
                    <a:pt x="0" y="746"/>
                    <a:pt x="0" y="746"/>
                  </a:cubicBezTo>
                  <a:cubicBezTo>
                    <a:pt x="105" y="746"/>
                    <a:pt x="105" y="746"/>
                    <a:pt x="105" y="746"/>
                  </a:cubicBezTo>
                  <a:cubicBezTo>
                    <a:pt x="126" y="746"/>
                    <a:pt x="136" y="746"/>
                    <a:pt x="220" y="672"/>
                  </a:cubicBezTo>
                  <a:cubicBezTo>
                    <a:pt x="304" y="619"/>
                    <a:pt x="420" y="546"/>
                    <a:pt x="577" y="546"/>
                  </a:cubicBezTo>
                  <a:cubicBezTo>
                    <a:pt x="703" y="546"/>
                    <a:pt x="850" y="567"/>
                    <a:pt x="975" y="672"/>
                  </a:cubicBezTo>
                  <a:cubicBezTo>
                    <a:pt x="1091" y="756"/>
                    <a:pt x="1175" y="934"/>
                    <a:pt x="1164" y="1134"/>
                  </a:cubicBezTo>
                  <a:cubicBezTo>
                    <a:pt x="1164" y="1333"/>
                    <a:pt x="1080" y="1501"/>
                    <a:pt x="975" y="1595"/>
                  </a:cubicBezTo>
                  <a:cubicBezTo>
                    <a:pt x="850" y="1689"/>
                    <a:pt x="713" y="1721"/>
                    <a:pt x="577" y="1721"/>
                  </a:cubicBezTo>
                  <a:cubicBezTo>
                    <a:pt x="420" y="1721"/>
                    <a:pt x="293" y="1637"/>
                    <a:pt x="220" y="1574"/>
                  </a:cubicBezTo>
                  <a:cubicBezTo>
                    <a:pt x="126" y="1501"/>
                    <a:pt x="105" y="1480"/>
                    <a:pt x="84" y="1480"/>
                  </a:cubicBezTo>
                  <a:cubicBezTo>
                    <a:pt x="0" y="1480"/>
                    <a:pt x="0" y="1480"/>
                    <a:pt x="0" y="1480"/>
                  </a:cubicBezTo>
                  <a:cubicBezTo>
                    <a:pt x="0" y="2224"/>
                    <a:pt x="0" y="2224"/>
                    <a:pt x="0" y="2224"/>
                  </a:cubicBezTo>
                  <a:cubicBezTo>
                    <a:pt x="1479" y="2224"/>
                    <a:pt x="1479" y="2224"/>
                    <a:pt x="1479" y="2224"/>
                  </a:cubicBezTo>
                  <a:cubicBezTo>
                    <a:pt x="1479" y="2623"/>
                    <a:pt x="1479" y="2623"/>
                    <a:pt x="1479" y="2623"/>
                  </a:cubicBezTo>
                  <a:cubicBezTo>
                    <a:pt x="1490" y="2633"/>
                    <a:pt x="1490" y="2633"/>
                    <a:pt x="1479" y="2633"/>
                  </a:cubicBezTo>
                  <a:cubicBezTo>
                    <a:pt x="1468" y="2759"/>
                    <a:pt x="1395" y="2822"/>
                    <a:pt x="1342" y="2895"/>
                  </a:cubicBezTo>
                  <a:cubicBezTo>
                    <a:pt x="1290" y="2959"/>
                    <a:pt x="1248" y="3021"/>
                    <a:pt x="1248" y="3105"/>
                  </a:cubicBezTo>
                  <a:cubicBezTo>
                    <a:pt x="1248" y="3210"/>
                    <a:pt x="1269" y="3294"/>
                    <a:pt x="1322" y="3357"/>
                  </a:cubicBezTo>
                  <a:cubicBezTo>
                    <a:pt x="1374" y="3420"/>
                    <a:pt x="1447" y="3462"/>
                    <a:pt x="1605" y="3472"/>
                  </a:cubicBezTo>
                  <a:cubicBezTo>
                    <a:pt x="1751" y="3472"/>
                    <a:pt x="1825" y="3430"/>
                    <a:pt x="1877" y="3367"/>
                  </a:cubicBezTo>
                  <a:cubicBezTo>
                    <a:pt x="1929" y="3294"/>
                    <a:pt x="1951" y="3210"/>
                    <a:pt x="1951" y="3105"/>
                  </a:cubicBezTo>
                  <a:cubicBezTo>
                    <a:pt x="1951" y="3021"/>
                    <a:pt x="1919" y="2959"/>
                    <a:pt x="1867" y="2895"/>
                  </a:cubicBezTo>
                  <a:cubicBezTo>
                    <a:pt x="1825" y="2832"/>
                    <a:pt x="1751" y="2759"/>
                    <a:pt x="1751" y="2643"/>
                  </a:cubicBezTo>
                  <a:cubicBezTo>
                    <a:pt x="1751" y="2224"/>
                    <a:pt x="1751" y="2224"/>
                    <a:pt x="1751" y="2224"/>
                  </a:cubicBezTo>
                  <a:lnTo>
                    <a:pt x="2653" y="2224"/>
                  </a:lnTo>
                </a:path>
              </a:pathLst>
            </a:custGeom>
            <a:solidFill>
              <a:schemeClr val="accent1"/>
            </a:solidFill>
            <a:ln w="9525">
              <a:noFill/>
              <a:miter lim="800000"/>
            </a:ln>
          </p:spPr>
          <p:txBody>
            <a:bodyPr anchor="ctr" bIns="57134" lIns="114268" rIns="114268" tIns="57134" wrap="none"/>
            <a:p>
              <a:endParaRPr altLang="zh-CN"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787" name="Freeform 19"/>
            <p:cNvSpPr>
              <a:spLocks noChangeArrowheads="1"/>
            </p:cNvSpPr>
            <p:nvPr/>
          </p:nvSpPr>
          <p:spPr bwMode="auto">
            <a:xfrm>
              <a:off x="11340960" y="4582115"/>
              <a:ext cx="1338707" cy="1404023"/>
            </a:xfrm>
            <a:custGeom>
              <a:avLst/>
              <a:gdLst>
                <a:gd name="T0" fmla="*/ 529495056 w 3274"/>
                <a:gd name="T1" fmla="*/ 135217661 h 3430"/>
                <a:gd name="T2" fmla="*/ 529495056 w 3274"/>
                <a:gd name="T3" fmla="*/ 135217661 h 3430"/>
                <a:gd name="T4" fmla="*/ 487529835 w 3274"/>
                <a:gd name="T5" fmla="*/ 122986291 h 3430"/>
                <a:gd name="T6" fmla="*/ 450580878 w 3274"/>
                <a:gd name="T7" fmla="*/ 137060901 h 3430"/>
                <a:gd name="T8" fmla="*/ 408615554 w 3274"/>
                <a:gd name="T9" fmla="*/ 158005398 h 3430"/>
                <a:gd name="T10" fmla="*/ 345584308 w 3274"/>
                <a:gd name="T11" fmla="*/ 158005398 h 3430"/>
                <a:gd name="T12" fmla="*/ 345584308 w 3274"/>
                <a:gd name="T13" fmla="*/ 0 h 3430"/>
                <a:gd name="T14" fmla="*/ 0 w 3274"/>
                <a:gd name="T15" fmla="*/ 365439760 h 3430"/>
                <a:gd name="T16" fmla="*/ 152645724 w 3274"/>
                <a:gd name="T17" fmla="*/ 365439760 h 3430"/>
                <a:gd name="T18" fmla="*/ 152645724 w 3274"/>
                <a:gd name="T19" fmla="*/ 432294670 h 3430"/>
                <a:gd name="T20" fmla="*/ 152645724 w 3274"/>
                <a:gd name="T21" fmla="*/ 433970492 h 3430"/>
                <a:gd name="T22" fmla="*/ 129740511 w 3274"/>
                <a:gd name="T23" fmla="*/ 477870144 h 3430"/>
                <a:gd name="T24" fmla="*/ 114024406 w 3274"/>
                <a:gd name="T25" fmla="*/ 513056670 h 3430"/>
                <a:gd name="T26" fmla="*/ 126229371 w 3274"/>
                <a:gd name="T27" fmla="*/ 555280910 h 3430"/>
                <a:gd name="T28" fmla="*/ 173544512 w 3274"/>
                <a:gd name="T29" fmla="*/ 574549994 h 3430"/>
                <a:gd name="T30" fmla="*/ 219187752 w 3274"/>
                <a:gd name="T31" fmla="*/ 556956322 h 3430"/>
                <a:gd name="T32" fmla="*/ 231559953 w 3274"/>
                <a:gd name="T33" fmla="*/ 513056670 h 3430"/>
                <a:gd name="T34" fmla="*/ 217515800 w 3274"/>
                <a:gd name="T35" fmla="*/ 477870144 h 3430"/>
                <a:gd name="T36" fmla="*/ 198121677 w 3274"/>
                <a:gd name="T37" fmla="*/ 435645904 h 3430"/>
                <a:gd name="T38" fmla="*/ 198121677 w 3274"/>
                <a:gd name="T39" fmla="*/ 365439760 h 3430"/>
                <a:gd name="T40" fmla="*/ 345584308 w 3274"/>
                <a:gd name="T41" fmla="*/ 365439760 h 3430"/>
                <a:gd name="T42" fmla="*/ 345584308 w 3274"/>
                <a:gd name="T43" fmla="*/ 202072469 h 3430"/>
                <a:gd name="T44" fmla="*/ 406943602 w 3274"/>
                <a:gd name="T45" fmla="*/ 202072469 h 3430"/>
                <a:gd name="T46" fmla="*/ 408615554 w 3274"/>
                <a:gd name="T47" fmla="*/ 202072469 h 3430"/>
                <a:gd name="T48" fmla="*/ 450580878 w 3274"/>
                <a:gd name="T49" fmla="*/ 226703497 h 3430"/>
                <a:gd name="T50" fmla="*/ 487529835 w 3274"/>
                <a:gd name="T51" fmla="*/ 242453520 h 3430"/>
                <a:gd name="T52" fmla="*/ 529495056 w 3274"/>
                <a:gd name="T53" fmla="*/ 230222150 h 3430"/>
                <a:gd name="T54" fmla="*/ 547217176 w 3274"/>
                <a:gd name="T55" fmla="*/ 182803794 h 3430"/>
                <a:gd name="T56" fmla="*/ 529495056 w 3274"/>
                <a:gd name="T57" fmla="*/ 135217661 h 343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274"/>
                <a:gd name="T88" fmla="*/ 0 h 3430"/>
                <a:gd name="T89" fmla="*/ 3274 w 3274"/>
                <a:gd name="T90" fmla="*/ 3430 h 343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274" h="3430">
                  <a:moveTo>
                    <a:pt x="3167" y="807"/>
                  </a:moveTo>
                  <a:lnTo>
                    <a:pt x="3167" y="807"/>
                  </a:lnTo>
                  <a:cubicBezTo>
                    <a:pt x="3105" y="755"/>
                    <a:pt x="3010" y="734"/>
                    <a:pt x="2916" y="734"/>
                  </a:cubicBezTo>
                  <a:cubicBezTo>
                    <a:pt x="2832" y="734"/>
                    <a:pt x="2769" y="776"/>
                    <a:pt x="2695" y="818"/>
                  </a:cubicBezTo>
                  <a:cubicBezTo>
                    <a:pt x="2632" y="870"/>
                    <a:pt x="2559" y="943"/>
                    <a:pt x="2444" y="943"/>
                  </a:cubicBezTo>
                  <a:cubicBezTo>
                    <a:pt x="2067" y="943"/>
                    <a:pt x="2067" y="943"/>
                    <a:pt x="2067" y="943"/>
                  </a:cubicBezTo>
                  <a:cubicBezTo>
                    <a:pt x="2067" y="0"/>
                    <a:pt x="2067" y="0"/>
                    <a:pt x="2067" y="0"/>
                  </a:cubicBezTo>
                  <a:cubicBezTo>
                    <a:pt x="976" y="209"/>
                    <a:pt x="168" y="1216"/>
                    <a:pt x="0" y="2181"/>
                  </a:cubicBezTo>
                  <a:cubicBezTo>
                    <a:pt x="913" y="2181"/>
                    <a:pt x="913" y="2181"/>
                    <a:pt x="913" y="2181"/>
                  </a:cubicBezTo>
                  <a:cubicBezTo>
                    <a:pt x="913" y="2580"/>
                    <a:pt x="913" y="2580"/>
                    <a:pt x="913" y="2580"/>
                  </a:cubicBezTo>
                  <a:cubicBezTo>
                    <a:pt x="913" y="2590"/>
                    <a:pt x="913" y="2590"/>
                    <a:pt x="913" y="2590"/>
                  </a:cubicBezTo>
                  <a:cubicBezTo>
                    <a:pt x="902" y="2716"/>
                    <a:pt x="829" y="2779"/>
                    <a:pt x="776" y="2852"/>
                  </a:cubicBezTo>
                  <a:cubicBezTo>
                    <a:pt x="714" y="2916"/>
                    <a:pt x="682" y="2978"/>
                    <a:pt x="682" y="3062"/>
                  </a:cubicBezTo>
                  <a:cubicBezTo>
                    <a:pt x="682" y="3167"/>
                    <a:pt x="703" y="3251"/>
                    <a:pt x="755" y="3314"/>
                  </a:cubicBezTo>
                  <a:cubicBezTo>
                    <a:pt x="808" y="3377"/>
                    <a:pt x="882" y="3419"/>
                    <a:pt x="1038" y="3429"/>
                  </a:cubicBezTo>
                  <a:cubicBezTo>
                    <a:pt x="1185" y="3429"/>
                    <a:pt x="1259" y="3387"/>
                    <a:pt x="1311" y="3324"/>
                  </a:cubicBezTo>
                  <a:cubicBezTo>
                    <a:pt x="1364" y="3251"/>
                    <a:pt x="1385" y="3167"/>
                    <a:pt x="1385" y="3062"/>
                  </a:cubicBezTo>
                  <a:cubicBezTo>
                    <a:pt x="1385" y="2978"/>
                    <a:pt x="1353" y="2916"/>
                    <a:pt x="1301" y="2852"/>
                  </a:cubicBezTo>
                  <a:cubicBezTo>
                    <a:pt x="1248" y="2789"/>
                    <a:pt x="1185" y="2716"/>
                    <a:pt x="1185" y="2600"/>
                  </a:cubicBezTo>
                  <a:cubicBezTo>
                    <a:pt x="1185" y="2181"/>
                    <a:pt x="1185" y="2181"/>
                    <a:pt x="1185" y="2181"/>
                  </a:cubicBezTo>
                  <a:cubicBezTo>
                    <a:pt x="2067" y="2181"/>
                    <a:pt x="2067" y="2181"/>
                    <a:pt x="2067" y="2181"/>
                  </a:cubicBezTo>
                  <a:cubicBezTo>
                    <a:pt x="2067" y="1206"/>
                    <a:pt x="2067" y="1206"/>
                    <a:pt x="2067" y="1206"/>
                  </a:cubicBezTo>
                  <a:cubicBezTo>
                    <a:pt x="2434" y="1206"/>
                    <a:pt x="2434" y="1206"/>
                    <a:pt x="2434" y="1206"/>
                  </a:cubicBezTo>
                  <a:cubicBezTo>
                    <a:pt x="2434" y="1206"/>
                    <a:pt x="2434" y="1206"/>
                    <a:pt x="2444" y="1206"/>
                  </a:cubicBezTo>
                  <a:cubicBezTo>
                    <a:pt x="2559" y="1216"/>
                    <a:pt x="2632" y="1300"/>
                    <a:pt x="2695" y="1353"/>
                  </a:cubicBezTo>
                  <a:cubicBezTo>
                    <a:pt x="2769" y="1405"/>
                    <a:pt x="2832" y="1447"/>
                    <a:pt x="2916" y="1447"/>
                  </a:cubicBezTo>
                  <a:cubicBezTo>
                    <a:pt x="3010" y="1447"/>
                    <a:pt x="3105" y="1415"/>
                    <a:pt x="3167" y="1374"/>
                  </a:cubicBezTo>
                  <a:cubicBezTo>
                    <a:pt x="3230" y="1321"/>
                    <a:pt x="3273" y="1238"/>
                    <a:pt x="3273" y="1091"/>
                  </a:cubicBezTo>
                  <a:cubicBezTo>
                    <a:pt x="3273" y="943"/>
                    <a:pt x="3230" y="859"/>
                    <a:pt x="3167" y="807"/>
                  </a:cubicBezTo>
                </a:path>
              </a:pathLst>
            </a:custGeom>
            <a:solidFill>
              <a:schemeClr val="accent1"/>
            </a:solidFill>
            <a:ln w="9525">
              <a:noFill/>
              <a:miter lim="800000"/>
            </a:ln>
          </p:spPr>
          <p:txBody>
            <a:bodyPr anchor="ctr" bIns="57134" lIns="114268" rIns="114268" tIns="57134" wrap="none"/>
            <a:p>
              <a:endParaRPr altLang="zh-CN"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788" name="Freeform 20"/>
            <p:cNvSpPr>
              <a:spLocks noChangeArrowheads="1"/>
            </p:cNvSpPr>
            <p:nvPr/>
          </p:nvSpPr>
          <p:spPr bwMode="auto">
            <a:xfrm>
              <a:off x="10581397" y="5587309"/>
              <a:ext cx="600794" cy="1326424"/>
            </a:xfrm>
            <a:custGeom>
              <a:avLst/>
              <a:gdLst>
                <a:gd name="T0" fmla="*/ 3512744 w 1469"/>
                <a:gd name="T1" fmla="*/ 261468797 h 3242"/>
                <a:gd name="T2" fmla="*/ 3512744 w 1469"/>
                <a:gd name="T3" fmla="*/ 261468797 h 3242"/>
                <a:gd name="T4" fmla="*/ 157899214 w 1469"/>
                <a:gd name="T5" fmla="*/ 542522595 h 3242"/>
                <a:gd name="T6" fmla="*/ 245546451 w 1469"/>
                <a:gd name="T7" fmla="*/ 542522595 h 3242"/>
                <a:gd name="T8" fmla="*/ 245546451 w 1469"/>
                <a:gd name="T9" fmla="*/ 7030621 h 3242"/>
                <a:gd name="T10" fmla="*/ 245546451 w 1469"/>
                <a:gd name="T11" fmla="*/ 0 h 3242"/>
                <a:gd name="T12" fmla="*/ 147361397 w 1469"/>
                <a:gd name="T13" fmla="*/ 0 h 3242"/>
                <a:gd name="T14" fmla="*/ 3512744 w 1469"/>
                <a:gd name="T15" fmla="*/ 261468797 h 3242"/>
                <a:gd name="T16" fmla="*/ 0 60000 65536"/>
                <a:gd name="T17" fmla="*/ 0 60000 65536"/>
                <a:gd name="T18" fmla="*/ 0 60000 65536"/>
                <a:gd name="T19" fmla="*/ 0 60000 65536"/>
                <a:gd name="T20" fmla="*/ 0 60000 65536"/>
                <a:gd name="T21" fmla="*/ 0 60000 65536"/>
                <a:gd name="T22" fmla="*/ 0 60000 65536"/>
                <a:gd name="T23" fmla="*/ 0 60000 65536"/>
                <a:gd name="T24" fmla="*/ 0 w 1469"/>
                <a:gd name="T25" fmla="*/ 0 h 3242"/>
                <a:gd name="T26" fmla="*/ 1469 w 1469"/>
                <a:gd name="T27" fmla="*/ 3242 h 32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69" h="3242">
                  <a:moveTo>
                    <a:pt x="21" y="1562"/>
                  </a:moveTo>
                  <a:lnTo>
                    <a:pt x="21" y="1562"/>
                  </a:lnTo>
                  <a:cubicBezTo>
                    <a:pt x="53" y="2842"/>
                    <a:pt x="409" y="3157"/>
                    <a:pt x="944" y="3241"/>
                  </a:cubicBezTo>
                  <a:cubicBezTo>
                    <a:pt x="1468" y="3241"/>
                    <a:pt x="1468" y="3241"/>
                    <a:pt x="1468" y="3241"/>
                  </a:cubicBezTo>
                  <a:cubicBezTo>
                    <a:pt x="1468" y="42"/>
                    <a:pt x="1468" y="42"/>
                    <a:pt x="1468" y="42"/>
                  </a:cubicBezTo>
                  <a:cubicBezTo>
                    <a:pt x="1468" y="31"/>
                    <a:pt x="1468" y="21"/>
                    <a:pt x="1468" y="0"/>
                  </a:cubicBezTo>
                  <a:cubicBezTo>
                    <a:pt x="881" y="0"/>
                    <a:pt x="881" y="0"/>
                    <a:pt x="881" y="0"/>
                  </a:cubicBezTo>
                  <a:cubicBezTo>
                    <a:pt x="367" y="272"/>
                    <a:pt x="0" y="870"/>
                    <a:pt x="21" y="1562"/>
                  </a:cubicBezTo>
                </a:path>
              </a:pathLst>
            </a:custGeom>
            <a:solidFill>
              <a:schemeClr val="accent1"/>
            </a:solidFill>
            <a:ln w="9525">
              <a:noFill/>
              <a:miter lim="800000"/>
            </a:ln>
          </p:spPr>
          <p:txBody>
            <a:bodyPr anchor="ctr" bIns="57134" lIns="114268" rIns="114268" tIns="57134" wrap="none"/>
            <a:p>
              <a:endParaRPr altLang="zh-CN"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789" name="Freeform 21"/>
            <p:cNvSpPr>
              <a:spLocks noChangeArrowheads="1"/>
            </p:cNvSpPr>
            <p:nvPr/>
          </p:nvSpPr>
          <p:spPr bwMode="auto">
            <a:xfrm>
              <a:off x="11328331" y="5587309"/>
              <a:ext cx="1114988" cy="1815485"/>
            </a:xfrm>
            <a:custGeom>
              <a:avLst/>
              <a:gdLst>
                <a:gd name="T0" fmla="*/ 241901712 w 2727"/>
                <a:gd name="T1" fmla="*/ 24443371 h 4437"/>
                <a:gd name="T2" fmla="*/ 241901712 w 2727"/>
                <a:gd name="T3" fmla="*/ 24443371 h 4437"/>
                <a:gd name="T4" fmla="*/ 254105245 w 2727"/>
                <a:gd name="T5" fmla="*/ 43863780 h 4437"/>
                <a:gd name="T6" fmla="*/ 275336620 w 2727"/>
                <a:gd name="T7" fmla="*/ 101791119 h 4437"/>
                <a:gd name="T8" fmla="*/ 254105245 w 2727"/>
                <a:gd name="T9" fmla="*/ 168591716 h 4437"/>
                <a:gd name="T10" fmla="*/ 177037758 w 2727"/>
                <a:gd name="T11" fmla="*/ 201907917 h 4437"/>
                <a:gd name="T12" fmla="*/ 101642164 w 2727"/>
                <a:gd name="T13" fmla="*/ 168591716 h 4437"/>
                <a:gd name="T14" fmla="*/ 80578017 w 2727"/>
                <a:gd name="T15" fmla="*/ 101791119 h 4437"/>
                <a:gd name="T16" fmla="*/ 103480851 w 2727"/>
                <a:gd name="T17" fmla="*/ 42022519 h 4437"/>
                <a:gd name="T18" fmla="*/ 119195374 w 2727"/>
                <a:gd name="T19" fmla="*/ 19253059 h 4437"/>
                <a:gd name="T20" fmla="*/ 119195374 w 2727"/>
                <a:gd name="T21" fmla="*/ 0 h 4437"/>
                <a:gd name="T22" fmla="*/ 0 w 2727"/>
                <a:gd name="T23" fmla="*/ 0 h 4437"/>
                <a:gd name="T24" fmla="*/ 0 w 2727"/>
                <a:gd name="T25" fmla="*/ 7031578 h 4437"/>
                <a:gd name="T26" fmla="*/ 0 w 2727"/>
                <a:gd name="T27" fmla="*/ 8705898 h 4437"/>
                <a:gd name="T28" fmla="*/ 0 w 2727"/>
                <a:gd name="T29" fmla="*/ 268541190 h 4437"/>
                <a:gd name="T30" fmla="*/ 0 w 2727"/>
                <a:gd name="T31" fmla="*/ 542606983 h 4437"/>
                <a:gd name="T32" fmla="*/ 189408928 w 2727"/>
                <a:gd name="T33" fmla="*/ 542606983 h 4437"/>
                <a:gd name="T34" fmla="*/ 189408928 w 2727"/>
                <a:gd name="T35" fmla="*/ 600366959 h 4437"/>
                <a:gd name="T36" fmla="*/ 189408928 w 2727"/>
                <a:gd name="T37" fmla="*/ 602208221 h 4437"/>
                <a:gd name="T38" fmla="*/ 164666997 w 2727"/>
                <a:gd name="T39" fmla="*/ 646072398 h 4437"/>
                <a:gd name="T40" fmla="*/ 148952500 w 2727"/>
                <a:gd name="T41" fmla="*/ 681230270 h 4437"/>
                <a:gd name="T42" fmla="*/ 161323261 w 2727"/>
                <a:gd name="T43" fmla="*/ 723252776 h 4437"/>
                <a:gd name="T44" fmla="*/ 208633980 w 2727"/>
                <a:gd name="T45" fmla="*/ 742673588 h 4437"/>
                <a:gd name="T46" fmla="*/ 255944341 w 2727"/>
                <a:gd name="T47" fmla="*/ 725094447 h 4437"/>
                <a:gd name="T48" fmla="*/ 268147874 w 2727"/>
                <a:gd name="T49" fmla="*/ 681230270 h 4437"/>
                <a:gd name="T50" fmla="*/ 254105245 w 2727"/>
                <a:gd name="T51" fmla="*/ 646072398 h 4437"/>
                <a:gd name="T52" fmla="*/ 233208325 w 2727"/>
                <a:gd name="T53" fmla="*/ 604049892 h 4437"/>
                <a:gd name="T54" fmla="*/ 233208325 w 2727"/>
                <a:gd name="T55" fmla="*/ 542606983 h 4437"/>
                <a:gd name="T56" fmla="*/ 455717757 w 2727"/>
                <a:gd name="T57" fmla="*/ 542606983 h 4437"/>
                <a:gd name="T58" fmla="*/ 455717757 w 2727"/>
                <a:gd name="T59" fmla="*/ 329984098 h 4437"/>
                <a:gd name="T60" fmla="*/ 445185683 w 2727"/>
                <a:gd name="T61" fmla="*/ 329984098 h 4437"/>
                <a:gd name="T62" fmla="*/ 422449973 w 2727"/>
                <a:gd name="T63" fmla="*/ 345888918 h 4437"/>
                <a:gd name="T64" fmla="*/ 362935721 w 2727"/>
                <a:gd name="T65" fmla="*/ 368657962 h 4437"/>
                <a:gd name="T66" fmla="*/ 296233132 w 2727"/>
                <a:gd name="T67" fmla="*/ 347563239 h 4437"/>
                <a:gd name="T68" fmla="*/ 262965451 w 2727"/>
                <a:gd name="T69" fmla="*/ 272056772 h 4437"/>
                <a:gd name="T70" fmla="*/ 296233132 w 2727"/>
                <a:gd name="T71" fmla="*/ 193034672 h 4437"/>
                <a:gd name="T72" fmla="*/ 362935721 w 2727"/>
                <a:gd name="T73" fmla="*/ 173781620 h 4437"/>
                <a:gd name="T74" fmla="*/ 420778105 w 2727"/>
                <a:gd name="T75" fmla="*/ 194876343 h 4437"/>
                <a:gd name="T76" fmla="*/ 440003260 w 2727"/>
                <a:gd name="T77" fmla="*/ 207098230 h 4437"/>
                <a:gd name="T78" fmla="*/ 455717757 w 2727"/>
                <a:gd name="T79" fmla="*/ 207098230 h 4437"/>
                <a:gd name="T80" fmla="*/ 455717757 w 2727"/>
                <a:gd name="T81" fmla="*/ 0 h 4437"/>
                <a:gd name="T82" fmla="*/ 241901712 w 2727"/>
                <a:gd name="T83" fmla="*/ 0 h 4437"/>
                <a:gd name="T84" fmla="*/ 241901712 w 2727"/>
                <a:gd name="T85" fmla="*/ 24443371 h 443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27"/>
                <a:gd name="T130" fmla="*/ 0 h 4437"/>
                <a:gd name="T131" fmla="*/ 2727 w 2727"/>
                <a:gd name="T132" fmla="*/ 4437 h 443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27" h="4437">
                  <a:moveTo>
                    <a:pt x="1447" y="146"/>
                  </a:moveTo>
                  <a:lnTo>
                    <a:pt x="1447" y="146"/>
                  </a:lnTo>
                  <a:cubicBezTo>
                    <a:pt x="1447" y="167"/>
                    <a:pt x="1458" y="167"/>
                    <a:pt x="1520" y="262"/>
                  </a:cubicBezTo>
                  <a:cubicBezTo>
                    <a:pt x="1573" y="335"/>
                    <a:pt x="1647" y="462"/>
                    <a:pt x="1647" y="608"/>
                  </a:cubicBezTo>
                  <a:cubicBezTo>
                    <a:pt x="1647" y="745"/>
                    <a:pt x="1626" y="891"/>
                    <a:pt x="1520" y="1007"/>
                  </a:cubicBezTo>
                  <a:cubicBezTo>
                    <a:pt x="1436" y="1121"/>
                    <a:pt x="1258" y="1206"/>
                    <a:pt x="1059" y="1206"/>
                  </a:cubicBezTo>
                  <a:cubicBezTo>
                    <a:pt x="860" y="1195"/>
                    <a:pt x="692" y="1121"/>
                    <a:pt x="608" y="1007"/>
                  </a:cubicBezTo>
                  <a:cubicBezTo>
                    <a:pt x="503" y="891"/>
                    <a:pt x="482" y="745"/>
                    <a:pt x="482" y="608"/>
                  </a:cubicBezTo>
                  <a:cubicBezTo>
                    <a:pt x="482" y="451"/>
                    <a:pt x="556" y="335"/>
                    <a:pt x="619" y="251"/>
                  </a:cubicBezTo>
                  <a:cubicBezTo>
                    <a:pt x="692" y="157"/>
                    <a:pt x="713" y="146"/>
                    <a:pt x="713" y="115"/>
                  </a:cubicBezTo>
                  <a:cubicBezTo>
                    <a:pt x="713" y="0"/>
                    <a:pt x="713" y="0"/>
                    <a:pt x="713" y="0"/>
                  </a:cubicBezTo>
                  <a:cubicBezTo>
                    <a:pt x="0" y="0"/>
                    <a:pt x="0" y="0"/>
                    <a:pt x="0" y="0"/>
                  </a:cubicBezTo>
                  <a:cubicBezTo>
                    <a:pt x="0" y="21"/>
                    <a:pt x="0" y="31"/>
                    <a:pt x="0" y="42"/>
                  </a:cubicBezTo>
                  <a:cubicBezTo>
                    <a:pt x="0" y="52"/>
                    <a:pt x="0" y="52"/>
                    <a:pt x="0" y="52"/>
                  </a:cubicBezTo>
                  <a:cubicBezTo>
                    <a:pt x="0" y="1604"/>
                    <a:pt x="0" y="1604"/>
                    <a:pt x="0" y="1604"/>
                  </a:cubicBezTo>
                  <a:cubicBezTo>
                    <a:pt x="0" y="3241"/>
                    <a:pt x="0" y="3241"/>
                    <a:pt x="0" y="3241"/>
                  </a:cubicBezTo>
                  <a:cubicBezTo>
                    <a:pt x="1133" y="3241"/>
                    <a:pt x="1133" y="3241"/>
                    <a:pt x="1133" y="3241"/>
                  </a:cubicBezTo>
                  <a:cubicBezTo>
                    <a:pt x="1133" y="3586"/>
                    <a:pt x="1133" y="3586"/>
                    <a:pt x="1133" y="3586"/>
                  </a:cubicBezTo>
                  <a:cubicBezTo>
                    <a:pt x="1133" y="3597"/>
                    <a:pt x="1133" y="3597"/>
                    <a:pt x="1133" y="3597"/>
                  </a:cubicBezTo>
                  <a:cubicBezTo>
                    <a:pt x="1122" y="3712"/>
                    <a:pt x="1038" y="3785"/>
                    <a:pt x="985" y="3859"/>
                  </a:cubicBezTo>
                  <a:cubicBezTo>
                    <a:pt x="933" y="3922"/>
                    <a:pt x="891" y="3985"/>
                    <a:pt x="891" y="4069"/>
                  </a:cubicBezTo>
                  <a:cubicBezTo>
                    <a:pt x="891" y="4174"/>
                    <a:pt x="913" y="4257"/>
                    <a:pt x="965" y="4320"/>
                  </a:cubicBezTo>
                  <a:cubicBezTo>
                    <a:pt x="1017" y="4383"/>
                    <a:pt x="1101" y="4425"/>
                    <a:pt x="1248" y="4436"/>
                  </a:cubicBezTo>
                  <a:cubicBezTo>
                    <a:pt x="1395" y="4436"/>
                    <a:pt x="1479" y="4394"/>
                    <a:pt x="1531" y="4331"/>
                  </a:cubicBezTo>
                  <a:cubicBezTo>
                    <a:pt x="1573" y="4268"/>
                    <a:pt x="1604" y="4174"/>
                    <a:pt x="1604" y="4069"/>
                  </a:cubicBezTo>
                  <a:cubicBezTo>
                    <a:pt x="1604" y="3985"/>
                    <a:pt x="1563" y="3932"/>
                    <a:pt x="1520" y="3859"/>
                  </a:cubicBezTo>
                  <a:cubicBezTo>
                    <a:pt x="1468" y="3796"/>
                    <a:pt x="1395" y="3723"/>
                    <a:pt x="1395" y="3608"/>
                  </a:cubicBezTo>
                  <a:cubicBezTo>
                    <a:pt x="1395" y="3241"/>
                    <a:pt x="1395" y="3241"/>
                    <a:pt x="1395" y="3241"/>
                  </a:cubicBezTo>
                  <a:cubicBezTo>
                    <a:pt x="2726" y="3241"/>
                    <a:pt x="2726" y="3241"/>
                    <a:pt x="2726" y="3241"/>
                  </a:cubicBezTo>
                  <a:cubicBezTo>
                    <a:pt x="2726" y="1971"/>
                    <a:pt x="2726" y="1971"/>
                    <a:pt x="2726" y="1971"/>
                  </a:cubicBezTo>
                  <a:cubicBezTo>
                    <a:pt x="2663" y="1971"/>
                    <a:pt x="2663" y="1971"/>
                    <a:pt x="2663" y="1971"/>
                  </a:cubicBezTo>
                  <a:cubicBezTo>
                    <a:pt x="2642" y="1971"/>
                    <a:pt x="2622" y="1992"/>
                    <a:pt x="2527" y="2066"/>
                  </a:cubicBezTo>
                  <a:cubicBezTo>
                    <a:pt x="2454" y="2118"/>
                    <a:pt x="2328" y="2202"/>
                    <a:pt x="2171" y="2202"/>
                  </a:cubicBezTo>
                  <a:cubicBezTo>
                    <a:pt x="2035" y="2202"/>
                    <a:pt x="1887" y="2181"/>
                    <a:pt x="1772" y="2076"/>
                  </a:cubicBezTo>
                  <a:cubicBezTo>
                    <a:pt x="1657" y="1982"/>
                    <a:pt x="1584" y="1814"/>
                    <a:pt x="1573" y="1625"/>
                  </a:cubicBezTo>
                  <a:cubicBezTo>
                    <a:pt x="1573" y="1426"/>
                    <a:pt x="1657" y="1248"/>
                    <a:pt x="1772" y="1153"/>
                  </a:cubicBezTo>
                  <a:cubicBezTo>
                    <a:pt x="1898" y="1059"/>
                    <a:pt x="2035" y="1038"/>
                    <a:pt x="2171" y="1038"/>
                  </a:cubicBezTo>
                  <a:cubicBezTo>
                    <a:pt x="2318" y="1038"/>
                    <a:pt x="2443" y="1111"/>
                    <a:pt x="2517" y="1164"/>
                  </a:cubicBezTo>
                  <a:cubicBezTo>
                    <a:pt x="2611" y="1227"/>
                    <a:pt x="2622" y="1237"/>
                    <a:pt x="2632" y="1237"/>
                  </a:cubicBezTo>
                  <a:cubicBezTo>
                    <a:pt x="2726" y="1237"/>
                    <a:pt x="2726" y="1237"/>
                    <a:pt x="2726" y="1237"/>
                  </a:cubicBezTo>
                  <a:cubicBezTo>
                    <a:pt x="2726" y="0"/>
                    <a:pt x="2726" y="0"/>
                    <a:pt x="2726" y="0"/>
                  </a:cubicBezTo>
                  <a:cubicBezTo>
                    <a:pt x="1447" y="0"/>
                    <a:pt x="1447" y="0"/>
                    <a:pt x="1447" y="0"/>
                  </a:cubicBezTo>
                  <a:lnTo>
                    <a:pt x="1447" y="146"/>
                  </a:lnTo>
                </a:path>
              </a:pathLst>
            </a:custGeom>
            <a:solidFill>
              <a:schemeClr val="accent1"/>
            </a:solidFill>
            <a:ln w="9525">
              <a:noFill/>
              <a:miter lim="800000"/>
            </a:ln>
          </p:spPr>
          <p:txBody>
            <a:bodyPr anchor="ctr" bIns="57134" lIns="114268" rIns="114268" tIns="57134" wrap="none"/>
            <a:p>
              <a:endParaRPr altLang="zh-CN"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790" name="Freeform 22"/>
            <p:cNvSpPr>
              <a:spLocks noChangeArrowheads="1"/>
            </p:cNvSpPr>
            <p:nvPr/>
          </p:nvSpPr>
          <p:spPr bwMode="auto">
            <a:xfrm>
              <a:off x="12066242" y="5587309"/>
              <a:ext cx="1344120" cy="1326424"/>
            </a:xfrm>
            <a:custGeom>
              <a:avLst/>
              <a:gdLst>
                <a:gd name="T0" fmla="*/ 427011428 w 3284"/>
                <a:gd name="T1" fmla="*/ 24439423 h 3242"/>
                <a:gd name="T2" fmla="*/ 427011428 w 3284"/>
                <a:gd name="T3" fmla="*/ 24439423 h 3242"/>
                <a:gd name="T4" fmla="*/ 439408210 w 3284"/>
                <a:gd name="T5" fmla="*/ 43857092 h 3242"/>
                <a:gd name="T6" fmla="*/ 460348480 w 3284"/>
                <a:gd name="T7" fmla="*/ 101775420 h 3242"/>
                <a:gd name="T8" fmla="*/ 441083448 w 3284"/>
                <a:gd name="T9" fmla="*/ 168565497 h 3242"/>
                <a:gd name="T10" fmla="*/ 362013177 w 3284"/>
                <a:gd name="T11" fmla="*/ 201876650 h 3242"/>
                <a:gd name="T12" fmla="*/ 286461295 w 3284"/>
                <a:gd name="T13" fmla="*/ 168565497 h 3242"/>
                <a:gd name="T14" fmla="*/ 265521024 w 3284"/>
                <a:gd name="T15" fmla="*/ 101775420 h 3242"/>
                <a:gd name="T16" fmla="*/ 289979172 w 3284"/>
                <a:gd name="T17" fmla="*/ 42015974 h 3242"/>
                <a:gd name="T18" fmla="*/ 304051089 w 3284"/>
                <a:gd name="T19" fmla="*/ 19250332 h 3242"/>
                <a:gd name="T20" fmla="*/ 304051089 w 3284"/>
                <a:gd name="T21" fmla="*/ 0 h 3242"/>
                <a:gd name="T22" fmla="*/ 202197960 w 3284"/>
                <a:gd name="T23" fmla="*/ 0 h 3242"/>
                <a:gd name="T24" fmla="*/ 202197960 w 3284"/>
                <a:gd name="T25" fmla="*/ 245733780 h 3242"/>
                <a:gd name="T26" fmla="*/ 138874947 w 3284"/>
                <a:gd name="T27" fmla="*/ 245733780 h 3242"/>
                <a:gd name="T28" fmla="*/ 96827389 w 3284"/>
                <a:gd name="T29" fmla="*/ 226316117 h 3242"/>
                <a:gd name="T30" fmla="*/ 61647801 w 3284"/>
                <a:gd name="T31" fmla="*/ 212254830 h 3242"/>
                <a:gd name="T32" fmla="*/ 19432440 w 3284"/>
                <a:gd name="T33" fmla="*/ 224642336 h 3242"/>
                <a:gd name="T34" fmla="*/ 0 w 3284"/>
                <a:gd name="T35" fmla="*/ 270340534 h 3242"/>
                <a:gd name="T36" fmla="*/ 19432440 w 3284"/>
                <a:gd name="T37" fmla="*/ 317712922 h 3242"/>
                <a:gd name="T38" fmla="*/ 61647801 w 3284"/>
                <a:gd name="T39" fmla="*/ 329932630 h 3242"/>
                <a:gd name="T40" fmla="*/ 96827389 w 3284"/>
                <a:gd name="T41" fmla="*/ 314197613 h 3242"/>
                <a:gd name="T42" fmla="*/ 140550185 w 3284"/>
                <a:gd name="T43" fmla="*/ 291264641 h 3242"/>
                <a:gd name="T44" fmla="*/ 142393233 w 3284"/>
                <a:gd name="T45" fmla="*/ 291264641 h 3242"/>
                <a:gd name="T46" fmla="*/ 202197960 w 3284"/>
                <a:gd name="T47" fmla="*/ 291264641 h 3242"/>
                <a:gd name="T48" fmla="*/ 202197960 w 3284"/>
                <a:gd name="T49" fmla="*/ 542522595 h 3242"/>
                <a:gd name="T50" fmla="*/ 304051089 w 3284"/>
                <a:gd name="T51" fmla="*/ 542522595 h 3242"/>
                <a:gd name="T52" fmla="*/ 304051089 w 3284"/>
                <a:gd name="T53" fmla="*/ 519589623 h 3242"/>
                <a:gd name="T54" fmla="*/ 289979172 w 3284"/>
                <a:gd name="T55" fmla="*/ 496823988 h 3242"/>
                <a:gd name="T56" fmla="*/ 265521024 w 3284"/>
                <a:gd name="T57" fmla="*/ 437064555 h 3242"/>
                <a:gd name="T58" fmla="*/ 286461295 w 3284"/>
                <a:gd name="T59" fmla="*/ 368600619 h 3242"/>
                <a:gd name="T60" fmla="*/ 362013177 w 3284"/>
                <a:gd name="T61" fmla="*/ 336963248 h 3242"/>
                <a:gd name="T62" fmla="*/ 441083448 w 3284"/>
                <a:gd name="T63" fmla="*/ 368600619 h 3242"/>
                <a:gd name="T64" fmla="*/ 460348480 w 3284"/>
                <a:gd name="T65" fmla="*/ 437064555 h 3242"/>
                <a:gd name="T66" fmla="*/ 439408210 w 3284"/>
                <a:gd name="T67" fmla="*/ 494982870 h 3242"/>
                <a:gd name="T68" fmla="*/ 427011428 w 3284"/>
                <a:gd name="T69" fmla="*/ 514400533 h 3242"/>
                <a:gd name="T70" fmla="*/ 427011428 w 3284"/>
                <a:gd name="T71" fmla="*/ 542522595 h 3242"/>
                <a:gd name="T72" fmla="*/ 532549886 w 3284"/>
                <a:gd name="T73" fmla="*/ 542522595 h 3242"/>
                <a:gd name="T74" fmla="*/ 549972279 w 3284"/>
                <a:gd name="T75" fmla="*/ 514400533 h 3242"/>
                <a:gd name="T76" fmla="*/ 549972279 w 3284"/>
                <a:gd name="T77" fmla="*/ 228157645 h 3242"/>
                <a:gd name="T78" fmla="*/ 549972279 w 3284"/>
                <a:gd name="T79" fmla="*/ 0 h 3242"/>
                <a:gd name="T80" fmla="*/ 427011428 w 3284"/>
                <a:gd name="T81" fmla="*/ 0 h 3242"/>
                <a:gd name="T82" fmla="*/ 427011428 w 3284"/>
                <a:gd name="T83" fmla="*/ 24439423 h 324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84"/>
                <a:gd name="T127" fmla="*/ 0 h 3242"/>
                <a:gd name="T128" fmla="*/ 3284 w 3284"/>
                <a:gd name="T129" fmla="*/ 3242 h 324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84" h="3242">
                  <a:moveTo>
                    <a:pt x="2549" y="146"/>
                  </a:moveTo>
                  <a:lnTo>
                    <a:pt x="2549" y="146"/>
                  </a:lnTo>
                  <a:cubicBezTo>
                    <a:pt x="2549" y="167"/>
                    <a:pt x="2560" y="167"/>
                    <a:pt x="2623" y="262"/>
                  </a:cubicBezTo>
                  <a:cubicBezTo>
                    <a:pt x="2685" y="335"/>
                    <a:pt x="2748" y="462"/>
                    <a:pt x="2748" y="608"/>
                  </a:cubicBezTo>
                  <a:cubicBezTo>
                    <a:pt x="2748" y="745"/>
                    <a:pt x="2728" y="891"/>
                    <a:pt x="2633" y="1007"/>
                  </a:cubicBezTo>
                  <a:cubicBezTo>
                    <a:pt x="2539" y="1121"/>
                    <a:pt x="2360" y="1206"/>
                    <a:pt x="2161" y="1206"/>
                  </a:cubicBezTo>
                  <a:cubicBezTo>
                    <a:pt x="1973" y="1195"/>
                    <a:pt x="1805" y="1121"/>
                    <a:pt x="1710" y="1007"/>
                  </a:cubicBezTo>
                  <a:cubicBezTo>
                    <a:pt x="1616" y="891"/>
                    <a:pt x="1585" y="745"/>
                    <a:pt x="1585" y="608"/>
                  </a:cubicBezTo>
                  <a:cubicBezTo>
                    <a:pt x="1585" y="451"/>
                    <a:pt x="1668" y="335"/>
                    <a:pt x="1731" y="251"/>
                  </a:cubicBezTo>
                  <a:cubicBezTo>
                    <a:pt x="1794" y="157"/>
                    <a:pt x="1815" y="146"/>
                    <a:pt x="1815" y="115"/>
                  </a:cubicBezTo>
                  <a:cubicBezTo>
                    <a:pt x="1815" y="0"/>
                    <a:pt x="1815" y="0"/>
                    <a:pt x="1815" y="0"/>
                  </a:cubicBezTo>
                  <a:cubicBezTo>
                    <a:pt x="1207" y="0"/>
                    <a:pt x="1207" y="0"/>
                    <a:pt x="1207" y="0"/>
                  </a:cubicBezTo>
                  <a:cubicBezTo>
                    <a:pt x="1207" y="1468"/>
                    <a:pt x="1207" y="1468"/>
                    <a:pt x="1207" y="1468"/>
                  </a:cubicBezTo>
                  <a:cubicBezTo>
                    <a:pt x="829" y="1468"/>
                    <a:pt x="829" y="1468"/>
                    <a:pt x="829" y="1468"/>
                  </a:cubicBezTo>
                  <a:cubicBezTo>
                    <a:pt x="714" y="1468"/>
                    <a:pt x="651" y="1405"/>
                    <a:pt x="578" y="1352"/>
                  </a:cubicBezTo>
                  <a:cubicBezTo>
                    <a:pt x="515" y="1300"/>
                    <a:pt x="452" y="1268"/>
                    <a:pt x="368" y="1268"/>
                  </a:cubicBezTo>
                  <a:cubicBezTo>
                    <a:pt x="273" y="1268"/>
                    <a:pt x="179" y="1290"/>
                    <a:pt x="116" y="1342"/>
                  </a:cubicBezTo>
                  <a:cubicBezTo>
                    <a:pt x="43" y="1395"/>
                    <a:pt x="0" y="1468"/>
                    <a:pt x="0" y="1615"/>
                  </a:cubicBezTo>
                  <a:cubicBezTo>
                    <a:pt x="11" y="1772"/>
                    <a:pt x="53" y="1846"/>
                    <a:pt x="116" y="1898"/>
                  </a:cubicBezTo>
                  <a:cubicBezTo>
                    <a:pt x="179" y="1951"/>
                    <a:pt x="263" y="1971"/>
                    <a:pt x="368" y="1971"/>
                  </a:cubicBezTo>
                  <a:cubicBezTo>
                    <a:pt x="452" y="1971"/>
                    <a:pt x="515" y="1940"/>
                    <a:pt x="578" y="1877"/>
                  </a:cubicBezTo>
                  <a:cubicBezTo>
                    <a:pt x="651" y="1824"/>
                    <a:pt x="724" y="1751"/>
                    <a:pt x="839" y="1740"/>
                  </a:cubicBezTo>
                  <a:cubicBezTo>
                    <a:pt x="839" y="1740"/>
                    <a:pt x="839" y="1740"/>
                    <a:pt x="850" y="1740"/>
                  </a:cubicBezTo>
                  <a:cubicBezTo>
                    <a:pt x="1207" y="1740"/>
                    <a:pt x="1207" y="1740"/>
                    <a:pt x="1207" y="1740"/>
                  </a:cubicBezTo>
                  <a:cubicBezTo>
                    <a:pt x="1207" y="3241"/>
                    <a:pt x="1207" y="3241"/>
                    <a:pt x="1207" y="3241"/>
                  </a:cubicBezTo>
                  <a:cubicBezTo>
                    <a:pt x="1815" y="3241"/>
                    <a:pt x="1815" y="3241"/>
                    <a:pt x="1815" y="3241"/>
                  </a:cubicBezTo>
                  <a:cubicBezTo>
                    <a:pt x="1815" y="3104"/>
                    <a:pt x="1815" y="3104"/>
                    <a:pt x="1815" y="3104"/>
                  </a:cubicBezTo>
                  <a:cubicBezTo>
                    <a:pt x="1815" y="3073"/>
                    <a:pt x="1794" y="3052"/>
                    <a:pt x="1731" y="2968"/>
                  </a:cubicBezTo>
                  <a:cubicBezTo>
                    <a:pt x="1668" y="2884"/>
                    <a:pt x="1585" y="2758"/>
                    <a:pt x="1585" y="2611"/>
                  </a:cubicBezTo>
                  <a:cubicBezTo>
                    <a:pt x="1585" y="2475"/>
                    <a:pt x="1616" y="2328"/>
                    <a:pt x="1710" y="2202"/>
                  </a:cubicBezTo>
                  <a:cubicBezTo>
                    <a:pt x="1805" y="2097"/>
                    <a:pt x="1973" y="2013"/>
                    <a:pt x="2161" y="2013"/>
                  </a:cubicBezTo>
                  <a:cubicBezTo>
                    <a:pt x="2360" y="2013"/>
                    <a:pt x="2539" y="2097"/>
                    <a:pt x="2633" y="2202"/>
                  </a:cubicBezTo>
                  <a:cubicBezTo>
                    <a:pt x="2728" y="2328"/>
                    <a:pt x="2748" y="2475"/>
                    <a:pt x="2748" y="2611"/>
                  </a:cubicBezTo>
                  <a:cubicBezTo>
                    <a:pt x="2748" y="2758"/>
                    <a:pt x="2685" y="2874"/>
                    <a:pt x="2623" y="2957"/>
                  </a:cubicBezTo>
                  <a:cubicBezTo>
                    <a:pt x="2560" y="3041"/>
                    <a:pt x="2549" y="3052"/>
                    <a:pt x="2549" y="3073"/>
                  </a:cubicBezTo>
                  <a:cubicBezTo>
                    <a:pt x="2549" y="3241"/>
                    <a:pt x="2549" y="3241"/>
                    <a:pt x="2549" y="3241"/>
                  </a:cubicBezTo>
                  <a:cubicBezTo>
                    <a:pt x="3179" y="3241"/>
                    <a:pt x="3179" y="3241"/>
                    <a:pt x="3179" y="3241"/>
                  </a:cubicBezTo>
                  <a:cubicBezTo>
                    <a:pt x="3231" y="3167"/>
                    <a:pt x="3273" y="3114"/>
                    <a:pt x="3283" y="3073"/>
                  </a:cubicBezTo>
                  <a:cubicBezTo>
                    <a:pt x="3283" y="1363"/>
                    <a:pt x="3283" y="1363"/>
                    <a:pt x="3283" y="1363"/>
                  </a:cubicBezTo>
                  <a:cubicBezTo>
                    <a:pt x="3283" y="0"/>
                    <a:pt x="3283" y="0"/>
                    <a:pt x="3283" y="0"/>
                  </a:cubicBezTo>
                  <a:cubicBezTo>
                    <a:pt x="2549" y="0"/>
                    <a:pt x="2549" y="0"/>
                    <a:pt x="2549" y="0"/>
                  </a:cubicBezTo>
                  <a:lnTo>
                    <a:pt x="2549" y="146"/>
                  </a:lnTo>
                </a:path>
              </a:pathLst>
            </a:custGeom>
            <a:solidFill>
              <a:schemeClr val="accent1"/>
            </a:solidFill>
            <a:ln w="9525">
              <a:noFill/>
              <a:miter lim="800000"/>
            </a:ln>
          </p:spPr>
          <p:txBody>
            <a:bodyPr anchor="ctr" bIns="57134" lIns="114268" rIns="114268" tIns="57134" wrap="none"/>
            <a:p>
              <a:endParaRPr altLang="zh-CN"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791" name="Freeform 23"/>
            <p:cNvSpPr>
              <a:spLocks noChangeArrowheads="1"/>
            </p:cNvSpPr>
            <p:nvPr/>
          </p:nvSpPr>
          <p:spPr bwMode="auto">
            <a:xfrm>
              <a:off x="13545676" y="5587309"/>
              <a:ext cx="600795" cy="1326424"/>
            </a:xfrm>
            <a:custGeom>
              <a:avLst/>
              <a:gdLst>
                <a:gd name="T0" fmla="*/ 100056473 w 1470"/>
                <a:gd name="T1" fmla="*/ 0 h 3242"/>
                <a:gd name="T2" fmla="*/ 100056473 w 1470"/>
                <a:gd name="T3" fmla="*/ 0 h 3242"/>
                <a:gd name="T4" fmla="*/ 5345441 w 1470"/>
                <a:gd name="T5" fmla="*/ 0 h 3242"/>
                <a:gd name="T6" fmla="*/ 5345441 w 1470"/>
                <a:gd name="T7" fmla="*/ 531809331 h 3242"/>
                <a:gd name="T8" fmla="*/ 0 w 1470"/>
                <a:gd name="T9" fmla="*/ 542522595 h 3242"/>
                <a:gd name="T10" fmla="*/ 57962419 w 1470"/>
                <a:gd name="T11" fmla="*/ 542522595 h 3242"/>
                <a:gd name="T12" fmla="*/ 59799952 w 1470"/>
                <a:gd name="T13" fmla="*/ 539007286 h 3242"/>
                <a:gd name="T14" fmla="*/ 245380229 w 1470"/>
                <a:gd name="T15" fmla="*/ 261468797 h 3242"/>
                <a:gd name="T16" fmla="*/ 100056473 w 1470"/>
                <a:gd name="T17" fmla="*/ 0 h 32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0"/>
                <a:gd name="T28" fmla="*/ 0 h 3242"/>
                <a:gd name="T29" fmla="*/ 1470 w 1470"/>
                <a:gd name="T30" fmla="*/ 3242 h 32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0" h="3242">
                  <a:moveTo>
                    <a:pt x="599" y="0"/>
                  </a:moveTo>
                  <a:lnTo>
                    <a:pt x="599" y="0"/>
                  </a:lnTo>
                  <a:cubicBezTo>
                    <a:pt x="32" y="0"/>
                    <a:pt x="32" y="0"/>
                    <a:pt x="32" y="0"/>
                  </a:cubicBezTo>
                  <a:cubicBezTo>
                    <a:pt x="32" y="3177"/>
                    <a:pt x="32" y="3177"/>
                    <a:pt x="32" y="3177"/>
                  </a:cubicBezTo>
                  <a:cubicBezTo>
                    <a:pt x="22" y="3198"/>
                    <a:pt x="11" y="3220"/>
                    <a:pt x="0" y="3241"/>
                  </a:cubicBezTo>
                  <a:cubicBezTo>
                    <a:pt x="347" y="3241"/>
                    <a:pt x="347" y="3241"/>
                    <a:pt x="347" y="3241"/>
                  </a:cubicBezTo>
                  <a:cubicBezTo>
                    <a:pt x="347" y="3230"/>
                    <a:pt x="358" y="3220"/>
                    <a:pt x="358" y="3220"/>
                  </a:cubicBezTo>
                  <a:cubicBezTo>
                    <a:pt x="997" y="3030"/>
                    <a:pt x="1469" y="3052"/>
                    <a:pt x="1469" y="1562"/>
                  </a:cubicBezTo>
                  <a:cubicBezTo>
                    <a:pt x="1469" y="870"/>
                    <a:pt x="1113" y="272"/>
                    <a:pt x="599" y="0"/>
                  </a:cubicBezTo>
                </a:path>
              </a:pathLst>
            </a:custGeom>
            <a:solidFill>
              <a:schemeClr val="accent1"/>
            </a:solidFill>
            <a:ln w="9525">
              <a:noFill/>
              <a:miter lim="800000"/>
            </a:ln>
          </p:spPr>
          <p:txBody>
            <a:bodyPr anchor="ctr" bIns="57134" lIns="114268" rIns="114268" tIns="57134" wrap="none"/>
            <a:p>
              <a:endParaRPr altLang="zh-CN"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792" name="Freeform 24"/>
            <p:cNvSpPr>
              <a:spLocks noChangeArrowheads="1"/>
            </p:cNvSpPr>
            <p:nvPr/>
          </p:nvSpPr>
          <p:spPr bwMode="auto">
            <a:xfrm>
              <a:off x="11346372" y="6504075"/>
              <a:ext cx="1926872" cy="2069943"/>
            </a:xfrm>
            <a:custGeom>
              <a:avLst/>
              <a:gdLst>
                <a:gd name="T0" fmla="*/ 682680444 w 4710"/>
                <a:gd name="T1" fmla="*/ 138949425 h 5056"/>
                <a:gd name="T2" fmla="*/ 682680444 w 4710"/>
                <a:gd name="T3" fmla="*/ 138949425 h 5056"/>
                <a:gd name="T4" fmla="*/ 702094796 w 4710"/>
                <a:gd name="T5" fmla="*/ 96711688 h 5056"/>
                <a:gd name="T6" fmla="*/ 716153592 w 4710"/>
                <a:gd name="T7" fmla="*/ 59837158 h 5056"/>
                <a:gd name="T8" fmla="*/ 703768433 w 4710"/>
                <a:gd name="T9" fmla="*/ 17599019 h 5056"/>
                <a:gd name="T10" fmla="*/ 658245180 w 4710"/>
                <a:gd name="T11" fmla="*/ 0 h 5056"/>
                <a:gd name="T12" fmla="*/ 610880968 w 4710"/>
                <a:gd name="T13" fmla="*/ 17599019 h 5056"/>
                <a:gd name="T14" fmla="*/ 598496218 w 4710"/>
                <a:gd name="T15" fmla="*/ 59837158 h 5056"/>
                <a:gd name="T16" fmla="*/ 614228242 w 4710"/>
                <a:gd name="T17" fmla="*/ 96711688 h 5056"/>
                <a:gd name="T18" fmla="*/ 637157191 w 4710"/>
                <a:gd name="T19" fmla="*/ 138949425 h 5056"/>
                <a:gd name="T20" fmla="*/ 637157191 w 4710"/>
                <a:gd name="T21" fmla="*/ 140625521 h 5056"/>
                <a:gd name="T22" fmla="*/ 637157191 w 4710"/>
                <a:gd name="T23" fmla="*/ 212698485 h 5056"/>
                <a:gd name="T24" fmla="*/ 265105670 w 4710"/>
                <a:gd name="T25" fmla="*/ 212698485 h 5056"/>
                <a:gd name="T26" fmla="*/ 265105670 w 4710"/>
                <a:gd name="T27" fmla="*/ 228621452 h 5056"/>
                <a:gd name="T28" fmla="*/ 277323097 w 4710"/>
                <a:gd name="T29" fmla="*/ 247896560 h 5056"/>
                <a:gd name="T30" fmla="*/ 300084723 w 4710"/>
                <a:gd name="T31" fmla="*/ 305890151 h 5056"/>
                <a:gd name="T32" fmla="*/ 278997143 w 4710"/>
                <a:gd name="T33" fmla="*/ 372599524 h 5056"/>
                <a:gd name="T34" fmla="*/ 201841650 w 4710"/>
                <a:gd name="T35" fmla="*/ 406121452 h 5056"/>
                <a:gd name="T36" fmla="*/ 124519296 w 4710"/>
                <a:gd name="T37" fmla="*/ 372599524 h 5056"/>
                <a:gd name="T38" fmla="*/ 103598603 w 4710"/>
                <a:gd name="T39" fmla="*/ 305890151 h 5056"/>
                <a:gd name="T40" fmla="*/ 128033892 w 4710"/>
                <a:gd name="T41" fmla="*/ 246053018 h 5056"/>
                <a:gd name="T42" fmla="*/ 143766325 w 4710"/>
                <a:gd name="T43" fmla="*/ 223257862 h 5056"/>
                <a:gd name="T44" fmla="*/ 143766325 w 4710"/>
                <a:gd name="T45" fmla="*/ 212698485 h 5056"/>
                <a:gd name="T46" fmla="*/ 0 w 4710"/>
                <a:gd name="T47" fmla="*/ 212698485 h 5056"/>
                <a:gd name="T48" fmla="*/ 33472752 w 4710"/>
                <a:gd name="T49" fmla="*/ 595857386 h 5056"/>
                <a:gd name="T50" fmla="*/ 261423750 w 4710"/>
                <a:gd name="T51" fmla="*/ 847273892 h 5056"/>
                <a:gd name="T52" fmla="*/ 387783954 w 4710"/>
                <a:gd name="T53" fmla="*/ 847273892 h 5056"/>
                <a:gd name="T54" fmla="*/ 714479955 w 4710"/>
                <a:gd name="T55" fmla="*/ 594180880 h 5056"/>
                <a:gd name="T56" fmla="*/ 703768433 w 4710"/>
                <a:gd name="T57" fmla="*/ 527304470 h 5056"/>
                <a:gd name="T58" fmla="*/ 702094796 w 4710"/>
                <a:gd name="T59" fmla="*/ 527304470 h 5056"/>
                <a:gd name="T60" fmla="*/ 651215987 w 4710"/>
                <a:gd name="T61" fmla="*/ 553786711 h 5056"/>
                <a:gd name="T62" fmla="*/ 649375027 w 4710"/>
                <a:gd name="T63" fmla="*/ 553786711 h 5056"/>
                <a:gd name="T64" fmla="*/ 623098804 w 4710"/>
                <a:gd name="T65" fmla="*/ 566022542 h 5056"/>
                <a:gd name="T66" fmla="*/ 623098804 w 4710"/>
                <a:gd name="T67" fmla="*/ 566022542 h 5056"/>
                <a:gd name="T68" fmla="*/ 619584207 w 4710"/>
                <a:gd name="T69" fmla="*/ 567698639 h 5056"/>
                <a:gd name="T70" fmla="*/ 614228242 w 4710"/>
                <a:gd name="T71" fmla="*/ 569374735 h 5056"/>
                <a:gd name="T72" fmla="*/ 614228242 w 4710"/>
                <a:gd name="T73" fmla="*/ 567698639 h 5056"/>
                <a:gd name="T74" fmla="*/ 586278382 w 4710"/>
                <a:gd name="T75" fmla="*/ 573062229 h 5056"/>
                <a:gd name="T76" fmla="*/ 563516756 w 4710"/>
                <a:gd name="T77" fmla="*/ 602896663 h 5056"/>
                <a:gd name="T78" fmla="*/ 514144261 w 4710"/>
                <a:gd name="T79" fmla="*/ 629379314 h 5056"/>
                <a:gd name="T80" fmla="*/ 494897640 w 4710"/>
                <a:gd name="T81" fmla="*/ 632899362 h 5056"/>
                <a:gd name="T82" fmla="*/ 493223594 w 4710"/>
                <a:gd name="T83" fmla="*/ 632899362 h 5056"/>
                <a:gd name="T84" fmla="*/ 407198307 w 4710"/>
                <a:gd name="T85" fmla="*/ 643291241 h 5056"/>
                <a:gd name="T86" fmla="*/ 405524670 w 4710"/>
                <a:gd name="T87" fmla="*/ 643291241 h 5056"/>
                <a:gd name="T88" fmla="*/ 331716912 w 4710"/>
                <a:gd name="T89" fmla="*/ 627703217 h 5056"/>
                <a:gd name="T90" fmla="*/ 284185376 w 4710"/>
                <a:gd name="T91" fmla="*/ 553786711 h 5056"/>
                <a:gd name="T92" fmla="*/ 284185376 w 4710"/>
                <a:gd name="T93" fmla="*/ 551943169 h 5056"/>
                <a:gd name="T94" fmla="*/ 280838102 w 4710"/>
                <a:gd name="T95" fmla="*/ 481714157 h 5056"/>
                <a:gd name="T96" fmla="*/ 314143519 w 4710"/>
                <a:gd name="T97" fmla="*/ 404277910 h 5056"/>
                <a:gd name="T98" fmla="*/ 384436680 w 4710"/>
                <a:gd name="T99" fmla="*/ 372599524 h 5056"/>
                <a:gd name="T100" fmla="*/ 386110317 w 4710"/>
                <a:gd name="T101" fmla="*/ 372599524 h 5056"/>
                <a:gd name="T102" fmla="*/ 473976974 w 4710"/>
                <a:gd name="T103" fmla="*/ 365559837 h 5056"/>
                <a:gd name="T104" fmla="*/ 473976974 w 4710"/>
                <a:gd name="T105" fmla="*/ 365559837 h 5056"/>
                <a:gd name="T106" fmla="*/ 549458369 w 4710"/>
                <a:gd name="T107" fmla="*/ 383326295 h 5056"/>
                <a:gd name="T108" fmla="*/ 556320239 w 4710"/>
                <a:gd name="T109" fmla="*/ 390198536 h 5056"/>
                <a:gd name="T110" fmla="*/ 556320239 w 4710"/>
                <a:gd name="T111" fmla="*/ 388522440 h 5056"/>
                <a:gd name="T112" fmla="*/ 744103452 w 4710"/>
                <a:gd name="T113" fmla="*/ 261975934 h 5056"/>
                <a:gd name="T114" fmla="*/ 788120390 w 4710"/>
                <a:gd name="T115" fmla="*/ 212698485 h 5056"/>
                <a:gd name="T116" fmla="*/ 682680444 w 4710"/>
                <a:gd name="T117" fmla="*/ 212698485 h 5056"/>
                <a:gd name="T118" fmla="*/ 682680444 w 4710"/>
                <a:gd name="T119" fmla="*/ 138949425 h 505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710"/>
                <a:gd name="T181" fmla="*/ 0 h 5056"/>
                <a:gd name="T182" fmla="*/ 4710 w 4710"/>
                <a:gd name="T183" fmla="*/ 5056 h 505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710" h="5056">
                  <a:moveTo>
                    <a:pt x="4079" y="829"/>
                  </a:moveTo>
                  <a:lnTo>
                    <a:pt x="4079" y="829"/>
                  </a:lnTo>
                  <a:cubicBezTo>
                    <a:pt x="4079" y="713"/>
                    <a:pt x="4153" y="640"/>
                    <a:pt x="4195" y="577"/>
                  </a:cubicBezTo>
                  <a:cubicBezTo>
                    <a:pt x="4247" y="503"/>
                    <a:pt x="4279" y="441"/>
                    <a:pt x="4279" y="357"/>
                  </a:cubicBezTo>
                  <a:cubicBezTo>
                    <a:pt x="4279" y="262"/>
                    <a:pt x="4257" y="168"/>
                    <a:pt x="4205" y="105"/>
                  </a:cubicBezTo>
                  <a:cubicBezTo>
                    <a:pt x="4153" y="42"/>
                    <a:pt x="4079" y="0"/>
                    <a:pt x="3933" y="0"/>
                  </a:cubicBezTo>
                  <a:cubicBezTo>
                    <a:pt x="3775" y="0"/>
                    <a:pt x="3702" y="52"/>
                    <a:pt x="3650" y="105"/>
                  </a:cubicBezTo>
                  <a:cubicBezTo>
                    <a:pt x="3597" y="168"/>
                    <a:pt x="3576" y="262"/>
                    <a:pt x="3576" y="357"/>
                  </a:cubicBezTo>
                  <a:cubicBezTo>
                    <a:pt x="3576" y="451"/>
                    <a:pt x="3618" y="503"/>
                    <a:pt x="3670" y="577"/>
                  </a:cubicBezTo>
                  <a:cubicBezTo>
                    <a:pt x="3723" y="640"/>
                    <a:pt x="3796" y="713"/>
                    <a:pt x="3807" y="829"/>
                  </a:cubicBezTo>
                  <a:cubicBezTo>
                    <a:pt x="3818" y="839"/>
                    <a:pt x="3818" y="839"/>
                    <a:pt x="3807" y="839"/>
                  </a:cubicBezTo>
                  <a:cubicBezTo>
                    <a:pt x="3807" y="1269"/>
                    <a:pt x="3807" y="1269"/>
                    <a:pt x="3807" y="1269"/>
                  </a:cubicBezTo>
                  <a:cubicBezTo>
                    <a:pt x="1584" y="1269"/>
                    <a:pt x="1584" y="1269"/>
                    <a:pt x="1584" y="1269"/>
                  </a:cubicBezTo>
                  <a:cubicBezTo>
                    <a:pt x="1584" y="1364"/>
                    <a:pt x="1584" y="1364"/>
                    <a:pt x="1584" y="1364"/>
                  </a:cubicBezTo>
                  <a:cubicBezTo>
                    <a:pt x="1584" y="1385"/>
                    <a:pt x="1594" y="1385"/>
                    <a:pt x="1657" y="1479"/>
                  </a:cubicBezTo>
                  <a:cubicBezTo>
                    <a:pt x="1720" y="1552"/>
                    <a:pt x="1793" y="1678"/>
                    <a:pt x="1793" y="1825"/>
                  </a:cubicBezTo>
                  <a:cubicBezTo>
                    <a:pt x="1793" y="1961"/>
                    <a:pt x="1761" y="2108"/>
                    <a:pt x="1667" y="2223"/>
                  </a:cubicBezTo>
                  <a:cubicBezTo>
                    <a:pt x="1573" y="2339"/>
                    <a:pt x="1394" y="2423"/>
                    <a:pt x="1206" y="2423"/>
                  </a:cubicBezTo>
                  <a:cubicBezTo>
                    <a:pt x="1007" y="2412"/>
                    <a:pt x="839" y="2339"/>
                    <a:pt x="744" y="2223"/>
                  </a:cubicBezTo>
                  <a:cubicBezTo>
                    <a:pt x="650" y="2108"/>
                    <a:pt x="619" y="1961"/>
                    <a:pt x="619" y="1825"/>
                  </a:cubicBezTo>
                  <a:cubicBezTo>
                    <a:pt x="619" y="1668"/>
                    <a:pt x="703" y="1552"/>
                    <a:pt x="765" y="1468"/>
                  </a:cubicBezTo>
                  <a:cubicBezTo>
                    <a:pt x="839" y="1374"/>
                    <a:pt x="849" y="1364"/>
                    <a:pt x="859" y="1332"/>
                  </a:cubicBezTo>
                  <a:cubicBezTo>
                    <a:pt x="859" y="1269"/>
                    <a:pt x="859" y="1269"/>
                    <a:pt x="859" y="1269"/>
                  </a:cubicBezTo>
                  <a:cubicBezTo>
                    <a:pt x="0" y="1269"/>
                    <a:pt x="0" y="1269"/>
                    <a:pt x="0" y="1269"/>
                  </a:cubicBezTo>
                  <a:cubicBezTo>
                    <a:pt x="200" y="1972"/>
                    <a:pt x="420" y="2360"/>
                    <a:pt x="200" y="3555"/>
                  </a:cubicBezTo>
                  <a:cubicBezTo>
                    <a:pt x="1237" y="4572"/>
                    <a:pt x="1143" y="4814"/>
                    <a:pt x="1562" y="5055"/>
                  </a:cubicBezTo>
                  <a:cubicBezTo>
                    <a:pt x="2317" y="5055"/>
                    <a:pt x="2317" y="5055"/>
                    <a:pt x="2317" y="5055"/>
                  </a:cubicBezTo>
                  <a:cubicBezTo>
                    <a:pt x="2863" y="4730"/>
                    <a:pt x="3586" y="4164"/>
                    <a:pt x="4269" y="3545"/>
                  </a:cubicBezTo>
                  <a:cubicBezTo>
                    <a:pt x="4216" y="3409"/>
                    <a:pt x="4205" y="3272"/>
                    <a:pt x="4205" y="3146"/>
                  </a:cubicBezTo>
                  <a:cubicBezTo>
                    <a:pt x="4195" y="3146"/>
                    <a:pt x="4195" y="3146"/>
                    <a:pt x="4195" y="3146"/>
                  </a:cubicBezTo>
                  <a:cubicBezTo>
                    <a:pt x="4069" y="3210"/>
                    <a:pt x="3974" y="3262"/>
                    <a:pt x="3891" y="3304"/>
                  </a:cubicBezTo>
                  <a:lnTo>
                    <a:pt x="3880" y="3304"/>
                  </a:lnTo>
                  <a:cubicBezTo>
                    <a:pt x="3796" y="3345"/>
                    <a:pt x="3734" y="3366"/>
                    <a:pt x="3723" y="3377"/>
                  </a:cubicBezTo>
                  <a:cubicBezTo>
                    <a:pt x="3712" y="3387"/>
                    <a:pt x="3712" y="3387"/>
                    <a:pt x="3702" y="3387"/>
                  </a:cubicBezTo>
                  <a:lnTo>
                    <a:pt x="3670" y="3397"/>
                  </a:lnTo>
                  <a:cubicBezTo>
                    <a:pt x="3670" y="3387"/>
                    <a:pt x="3670" y="3387"/>
                    <a:pt x="3670" y="3387"/>
                  </a:cubicBezTo>
                  <a:cubicBezTo>
                    <a:pt x="3618" y="3419"/>
                    <a:pt x="3566" y="3419"/>
                    <a:pt x="3503" y="3419"/>
                  </a:cubicBezTo>
                  <a:cubicBezTo>
                    <a:pt x="3471" y="3493"/>
                    <a:pt x="3419" y="3555"/>
                    <a:pt x="3367" y="3597"/>
                  </a:cubicBezTo>
                  <a:cubicBezTo>
                    <a:pt x="3283" y="3671"/>
                    <a:pt x="3188" y="3723"/>
                    <a:pt x="3072" y="3755"/>
                  </a:cubicBezTo>
                  <a:cubicBezTo>
                    <a:pt x="3031" y="3765"/>
                    <a:pt x="2999" y="3776"/>
                    <a:pt x="2957" y="3776"/>
                  </a:cubicBezTo>
                  <a:lnTo>
                    <a:pt x="2947" y="3776"/>
                  </a:lnTo>
                  <a:cubicBezTo>
                    <a:pt x="2433" y="3838"/>
                    <a:pt x="2433" y="3838"/>
                    <a:pt x="2433" y="3838"/>
                  </a:cubicBezTo>
                  <a:cubicBezTo>
                    <a:pt x="2433" y="3838"/>
                    <a:pt x="2433" y="3838"/>
                    <a:pt x="2423" y="3838"/>
                  </a:cubicBezTo>
                  <a:cubicBezTo>
                    <a:pt x="2265" y="3859"/>
                    <a:pt x="2118" y="3828"/>
                    <a:pt x="1982" y="3745"/>
                  </a:cubicBezTo>
                  <a:cubicBezTo>
                    <a:pt x="1845" y="3661"/>
                    <a:pt x="1720" y="3503"/>
                    <a:pt x="1698" y="3304"/>
                  </a:cubicBezTo>
                  <a:lnTo>
                    <a:pt x="1698" y="3293"/>
                  </a:lnTo>
                  <a:cubicBezTo>
                    <a:pt x="1678" y="2874"/>
                    <a:pt x="1678" y="2874"/>
                    <a:pt x="1678" y="2874"/>
                  </a:cubicBezTo>
                  <a:cubicBezTo>
                    <a:pt x="1657" y="2674"/>
                    <a:pt x="1761" y="2517"/>
                    <a:pt x="1877" y="2412"/>
                  </a:cubicBezTo>
                  <a:cubicBezTo>
                    <a:pt x="1993" y="2307"/>
                    <a:pt x="2129" y="2244"/>
                    <a:pt x="2297" y="2223"/>
                  </a:cubicBezTo>
                  <a:cubicBezTo>
                    <a:pt x="2297" y="2223"/>
                    <a:pt x="2297" y="2223"/>
                    <a:pt x="2307" y="2223"/>
                  </a:cubicBezTo>
                  <a:cubicBezTo>
                    <a:pt x="2832" y="2181"/>
                    <a:pt x="2832" y="2181"/>
                    <a:pt x="2832" y="2181"/>
                  </a:cubicBezTo>
                  <a:cubicBezTo>
                    <a:pt x="2999" y="2160"/>
                    <a:pt x="3146" y="2203"/>
                    <a:pt x="3283" y="2287"/>
                  </a:cubicBezTo>
                  <a:cubicBezTo>
                    <a:pt x="3293" y="2297"/>
                    <a:pt x="3314" y="2318"/>
                    <a:pt x="3324" y="2328"/>
                  </a:cubicBezTo>
                  <a:cubicBezTo>
                    <a:pt x="3324" y="2318"/>
                    <a:pt x="3324" y="2318"/>
                    <a:pt x="3324" y="2318"/>
                  </a:cubicBezTo>
                  <a:cubicBezTo>
                    <a:pt x="3324" y="2318"/>
                    <a:pt x="4006" y="2045"/>
                    <a:pt x="4446" y="1563"/>
                  </a:cubicBezTo>
                  <a:cubicBezTo>
                    <a:pt x="4551" y="1458"/>
                    <a:pt x="4635" y="1353"/>
                    <a:pt x="4709" y="1269"/>
                  </a:cubicBezTo>
                  <a:cubicBezTo>
                    <a:pt x="4079" y="1269"/>
                    <a:pt x="4079" y="1269"/>
                    <a:pt x="4079" y="1269"/>
                  </a:cubicBezTo>
                  <a:lnTo>
                    <a:pt x="4079" y="829"/>
                  </a:lnTo>
                </a:path>
              </a:pathLst>
            </a:custGeom>
            <a:solidFill>
              <a:schemeClr val="accent2"/>
            </a:solidFill>
            <a:ln w="9525">
              <a:noFill/>
              <a:miter lim="800000"/>
            </a:ln>
          </p:spPr>
          <p:txBody>
            <a:bodyPr anchor="ctr" bIns="57134" lIns="114268" rIns="114268" tIns="57134" wrap="none"/>
            <a:p>
              <a:endParaRPr altLang="zh-CN"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793" name="Freeform 25"/>
            <p:cNvSpPr>
              <a:spLocks noChangeArrowheads="1"/>
            </p:cNvSpPr>
            <p:nvPr/>
          </p:nvSpPr>
          <p:spPr bwMode="auto">
            <a:xfrm>
              <a:off x="11580916" y="8689516"/>
              <a:ext cx="909311" cy="1404023"/>
            </a:xfrm>
            <a:custGeom>
              <a:avLst/>
              <a:gdLst>
                <a:gd name="T0" fmla="*/ 266466950 w 2224"/>
                <a:gd name="T1" fmla="*/ 0 h 3431"/>
                <a:gd name="T2" fmla="*/ 266466950 w 2224"/>
                <a:gd name="T3" fmla="*/ 0 h 3431"/>
                <a:gd name="T4" fmla="*/ 54329698 w 2224"/>
                <a:gd name="T5" fmla="*/ 0 h 3431"/>
                <a:gd name="T6" fmla="*/ 26245311 w 2224"/>
                <a:gd name="T7" fmla="*/ 42199670 h 3431"/>
                <a:gd name="T8" fmla="*/ 98127887 w 2224"/>
                <a:gd name="T9" fmla="*/ 254704370 h 3431"/>
                <a:gd name="T10" fmla="*/ 52491030 w 2224"/>
                <a:gd name="T11" fmla="*/ 367068737 h 3431"/>
                <a:gd name="T12" fmla="*/ 143765164 w 2224"/>
                <a:gd name="T13" fmla="*/ 367068737 h 3431"/>
                <a:gd name="T14" fmla="*/ 143765164 w 2224"/>
                <a:gd name="T15" fmla="*/ 432043044 h 3431"/>
                <a:gd name="T16" fmla="*/ 143765164 w 2224"/>
                <a:gd name="T17" fmla="*/ 433717559 h 3431"/>
                <a:gd name="T18" fmla="*/ 119191291 w 2224"/>
                <a:gd name="T19" fmla="*/ 475916806 h 3431"/>
                <a:gd name="T20" fmla="*/ 103310221 w 2224"/>
                <a:gd name="T21" fmla="*/ 512757770 h 3431"/>
                <a:gd name="T22" fmla="*/ 115680796 w 2224"/>
                <a:gd name="T23" fmla="*/ 555124796 h 3431"/>
                <a:gd name="T24" fmla="*/ 162989479 w 2224"/>
                <a:gd name="T25" fmla="*/ 572540242 h 3431"/>
                <a:gd name="T26" fmla="*/ 210298162 w 2224"/>
                <a:gd name="T27" fmla="*/ 555124796 h 3431"/>
                <a:gd name="T28" fmla="*/ 222668762 w 2224"/>
                <a:gd name="T29" fmla="*/ 512757770 h 3431"/>
                <a:gd name="T30" fmla="*/ 208626731 w 2224"/>
                <a:gd name="T31" fmla="*/ 475916806 h 3431"/>
                <a:gd name="T32" fmla="*/ 187396128 w 2224"/>
                <a:gd name="T33" fmla="*/ 433717559 h 3431"/>
                <a:gd name="T34" fmla="*/ 187396128 w 2224"/>
                <a:gd name="T35" fmla="*/ 367068737 h 3431"/>
                <a:gd name="T36" fmla="*/ 292712663 w 2224"/>
                <a:gd name="T37" fmla="*/ 367068737 h 3431"/>
                <a:gd name="T38" fmla="*/ 298061814 w 2224"/>
                <a:gd name="T39" fmla="*/ 214179177 h 3431"/>
                <a:gd name="T40" fmla="*/ 357574230 w 2224"/>
                <a:gd name="T41" fmla="*/ 44041554 h 3431"/>
                <a:gd name="T42" fmla="*/ 266466950 w 2224"/>
                <a:gd name="T43" fmla="*/ 0 h 343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24"/>
                <a:gd name="T67" fmla="*/ 0 h 3431"/>
                <a:gd name="T68" fmla="*/ 2224 w 2224"/>
                <a:gd name="T69" fmla="*/ 3431 h 343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24" h="3431">
                  <a:moveTo>
                    <a:pt x="1594" y="0"/>
                  </a:moveTo>
                  <a:lnTo>
                    <a:pt x="1594" y="0"/>
                  </a:lnTo>
                  <a:cubicBezTo>
                    <a:pt x="325" y="0"/>
                    <a:pt x="325" y="0"/>
                    <a:pt x="325" y="0"/>
                  </a:cubicBezTo>
                  <a:cubicBezTo>
                    <a:pt x="251" y="63"/>
                    <a:pt x="198" y="147"/>
                    <a:pt x="157" y="252"/>
                  </a:cubicBezTo>
                  <a:cubicBezTo>
                    <a:pt x="0" y="671"/>
                    <a:pt x="545" y="1080"/>
                    <a:pt x="587" y="1521"/>
                  </a:cubicBezTo>
                  <a:cubicBezTo>
                    <a:pt x="503" y="1773"/>
                    <a:pt x="409" y="1982"/>
                    <a:pt x="314" y="2192"/>
                  </a:cubicBezTo>
                  <a:cubicBezTo>
                    <a:pt x="860" y="2192"/>
                    <a:pt x="860" y="2192"/>
                    <a:pt x="860" y="2192"/>
                  </a:cubicBezTo>
                  <a:cubicBezTo>
                    <a:pt x="860" y="2580"/>
                    <a:pt x="860" y="2580"/>
                    <a:pt x="860" y="2580"/>
                  </a:cubicBezTo>
                  <a:lnTo>
                    <a:pt x="860" y="2590"/>
                  </a:lnTo>
                  <a:cubicBezTo>
                    <a:pt x="849" y="2706"/>
                    <a:pt x="765" y="2780"/>
                    <a:pt x="713" y="2842"/>
                  </a:cubicBezTo>
                  <a:cubicBezTo>
                    <a:pt x="660" y="2916"/>
                    <a:pt x="618" y="2979"/>
                    <a:pt x="618" y="3062"/>
                  </a:cubicBezTo>
                  <a:cubicBezTo>
                    <a:pt x="618" y="3157"/>
                    <a:pt x="639" y="3251"/>
                    <a:pt x="692" y="3315"/>
                  </a:cubicBezTo>
                  <a:cubicBezTo>
                    <a:pt x="744" y="3377"/>
                    <a:pt x="828" y="3419"/>
                    <a:pt x="975" y="3419"/>
                  </a:cubicBezTo>
                  <a:cubicBezTo>
                    <a:pt x="1121" y="3430"/>
                    <a:pt x="1205" y="3377"/>
                    <a:pt x="1258" y="3315"/>
                  </a:cubicBezTo>
                  <a:cubicBezTo>
                    <a:pt x="1300" y="3251"/>
                    <a:pt x="1332" y="3157"/>
                    <a:pt x="1332" y="3062"/>
                  </a:cubicBezTo>
                  <a:cubicBezTo>
                    <a:pt x="1332" y="2979"/>
                    <a:pt x="1289" y="2916"/>
                    <a:pt x="1248" y="2842"/>
                  </a:cubicBezTo>
                  <a:cubicBezTo>
                    <a:pt x="1195" y="2780"/>
                    <a:pt x="1121" y="2706"/>
                    <a:pt x="1121" y="2590"/>
                  </a:cubicBezTo>
                  <a:cubicBezTo>
                    <a:pt x="1121" y="2192"/>
                    <a:pt x="1121" y="2192"/>
                    <a:pt x="1121" y="2192"/>
                  </a:cubicBezTo>
                  <a:cubicBezTo>
                    <a:pt x="1751" y="2192"/>
                    <a:pt x="1751" y="2192"/>
                    <a:pt x="1751" y="2192"/>
                  </a:cubicBezTo>
                  <a:cubicBezTo>
                    <a:pt x="1751" y="1909"/>
                    <a:pt x="1762" y="1615"/>
                    <a:pt x="1783" y="1279"/>
                  </a:cubicBezTo>
                  <a:cubicBezTo>
                    <a:pt x="1877" y="818"/>
                    <a:pt x="2223" y="598"/>
                    <a:pt x="2139" y="263"/>
                  </a:cubicBezTo>
                  <a:cubicBezTo>
                    <a:pt x="2066" y="11"/>
                    <a:pt x="1814" y="73"/>
                    <a:pt x="1594" y="0"/>
                  </a:cubicBezTo>
                </a:path>
              </a:pathLst>
            </a:custGeom>
            <a:solidFill>
              <a:schemeClr val="accent2"/>
            </a:solidFill>
            <a:ln w="9525">
              <a:noFill/>
              <a:miter lim="800000"/>
            </a:ln>
          </p:spPr>
          <p:txBody>
            <a:bodyPr anchor="ctr" bIns="57134" lIns="114268" rIns="114268" tIns="57134" wrap="none"/>
            <a:p>
              <a:endParaRPr altLang="zh-CN"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794" name="Freeform 26"/>
            <p:cNvSpPr>
              <a:spLocks noChangeArrowheads="1"/>
            </p:cNvSpPr>
            <p:nvPr/>
          </p:nvSpPr>
          <p:spPr bwMode="auto">
            <a:xfrm>
              <a:off x="12701316" y="7023816"/>
              <a:ext cx="923744" cy="750738"/>
            </a:xfrm>
            <a:custGeom>
              <a:avLst/>
              <a:gdLst>
                <a:gd name="T0" fmla="*/ 233883301 w 2256"/>
                <a:gd name="T1" fmla="*/ 91290315 h 1836"/>
                <a:gd name="T2" fmla="*/ 233883301 w 2256"/>
                <a:gd name="T3" fmla="*/ 91290315 h 1836"/>
                <a:gd name="T4" fmla="*/ 22801651 w 2256"/>
                <a:gd name="T5" fmla="*/ 233241579 h 1836"/>
                <a:gd name="T6" fmla="*/ 3520955 w 2256"/>
                <a:gd name="T7" fmla="*/ 277047293 h 1836"/>
                <a:gd name="T8" fmla="*/ 38561395 w 2256"/>
                <a:gd name="T9" fmla="*/ 299786144 h 1836"/>
                <a:gd name="T10" fmla="*/ 268923730 w 2256"/>
                <a:gd name="T11" fmla="*/ 143790465 h 1836"/>
                <a:gd name="T12" fmla="*/ 378069605 w 2256"/>
                <a:gd name="T13" fmla="*/ 0 h 1836"/>
                <a:gd name="T14" fmla="*/ 316538699 w 2256"/>
                <a:gd name="T15" fmla="*/ 0 h 1836"/>
                <a:gd name="T16" fmla="*/ 233883301 w 2256"/>
                <a:gd name="T17" fmla="*/ 91290315 h 18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56"/>
                <a:gd name="T28" fmla="*/ 0 h 1836"/>
                <a:gd name="T29" fmla="*/ 2256 w 2256"/>
                <a:gd name="T30" fmla="*/ 1836 h 18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56" h="1836">
                  <a:moveTo>
                    <a:pt x="1395" y="546"/>
                  </a:moveTo>
                  <a:lnTo>
                    <a:pt x="1395" y="546"/>
                  </a:lnTo>
                  <a:cubicBezTo>
                    <a:pt x="881" y="1112"/>
                    <a:pt x="136" y="1395"/>
                    <a:pt x="136" y="1395"/>
                  </a:cubicBezTo>
                  <a:cubicBezTo>
                    <a:pt x="53" y="1416"/>
                    <a:pt x="0" y="1541"/>
                    <a:pt x="21" y="1657"/>
                  </a:cubicBezTo>
                  <a:cubicBezTo>
                    <a:pt x="42" y="1762"/>
                    <a:pt x="157" y="1835"/>
                    <a:pt x="230" y="1793"/>
                  </a:cubicBezTo>
                  <a:cubicBezTo>
                    <a:pt x="230" y="1793"/>
                    <a:pt x="1017" y="1500"/>
                    <a:pt x="1604" y="860"/>
                  </a:cubicBezTo>
                  <a:cubicBezTo>
                    <a:pt x="1919" y="524"/>
                    <a:pt x="2129" y="220"/>
                    <a:pt x="2255" y="0"/>
                  </a:cubicBezTo>
                  <a:cubicBezTo>
                    <a:pt x="1888" y="0"/>
                    <a:pt x="1888" y="0"/>
                    <a:pt x="1888" y="0"/>
                  </a:cubicBezTo>
                  <a:cubicBezTo>
                    <a:pt x="1762" y="147"/>
                    <a:pt x="1604" y="325"/>
                    <a:pt x="1395" y="546"/>
                  </a:cubicBezTo>
                </a:path>
              </a:pathLst>
            </a:custGeom>
            <a:solidFill>
              <a:schemeClr val="accent1"/>
            </a:solidFill>
            <a:ln w="9525">
              <a:noFill/>
              <a:miter lim="800000"/>
            </a:ln>
          </p:spPr>
          <p:txBody>
            <a:bodyPr anchor="ctr" bIns="57134" lIns="114268" rIns="114268" tIns="57134" wrap="none"/>
            <a:p>
              <a:endParaRPr altLang="zh-CN"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795" name="Freeform 27"/>
            <p:cNvSpPr>
              <a:spLocks noChangeArrowheads="1"/>
            </p:cNvSpPr>
            <p:nvPr/>
          </p:nvSpPr>
          <p:spPr bwMode="auto">
            <a:xfrm>
              <a:off x="12174494" y="7539949"/>
              <a:ext cx="488935" cy="400634"/>
            </a:xfrm>
            <a:custGeom>
              <a:avLst/>
              <a:gdLst>
                <a:gd name="T0" fmla="*/ 145565262 w 1196"/>
                <a:gd name="T1" fmla="*/ 1849806 h 977"/>
                <a:gd name="T2" fmla="*/ 145565262 w 1196"/>
                <a:gd name="T3" fmla="*/ 1849806 h 977"/>
                <a:gd name="T4" fmla="*/ 141888440 w 1196"/>
                <a:gd name="T5" fmla="*/ 1849806 h 977"/>
                <a:gd name="T6" fmla="*/ 50805898 w 1196"/>
                <a:gd name="T7" fmla="*/ 8911955 h 977"/>
                <a:gd name="T8" fmla="*/ 1671209 w 1196"/>
                <a:gd name="T9" fmla="*/ 54817979 h 977"/>
                <a:gd name="T10" fmla="*/ 7019243 w 1196"/>
                <a:gd name="T11" fmla="*/ 127124427 h 977"/>
                <a:gd name="T12" fmla="*/ 61334770 w 1196"/>
                <a:gd name="T13" fmla="*/ 160418458 h 977"/>
                <a:gd name="T14" fmla="*/ 148907679 w 1196"/>
                <a:gd name="T15" fmla="*/ 149992955 h 977"/>
                <a:gd name="T16" fmla="*/ 199713565 w 1196"/>
                <a:gd name="T17" fmla="*/ 104087337 h 977"/>
                <a:gd name="T18" fmla="*/ 194532736 w 1196"/>
                <a:gd name="T19" fmla="*/ 35480512 h 977"/>
                <a:gd name="T20" fmla="*/ 145565262 w 1196"/>
                <a:gd name="T21" fmla="*/ 1849806 h 9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96"/>
                <a:gd name="T34" fmla="*/ 0 h 977"/>
                <a:gd name="T35" fmla="*/ 1196 w 1196"/>
                <a:gd name="T36" fmla="*/ 977 h 9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96" h="977">
                  <a:moveTo>
                    <a:pt x="871" y="11"/>
                  </a:moveTo>
                  <a:lnTo>
                    <a:pt x="871" y="11"/>
                  </a:lnTo>
                  <a:cubicBezTo>
                    <a:pt x="871" y="11"/>
                    <a:pt x="860" y="11"/>
                    <a:pt x="849" y="11"/>
                  </a:cubicBezTo>
                  <a:cubicBezTo>
                    <a:pt x="304" y="53"/>
                    <a:pt x="304" y="53"/>
                    <a:pt x="304" y="53"/>
                  </a:cubicBezTo>
                  <a:cubicBezTo>
                    <a:pt x="147" y="74"/>
                    <a:pt x="0" y="200"/>
                    <a:pt x="10" y="326"/>
                  </a:cubicBezTo>
                  <a:cubicBezTo>
                    <a:pt x="42" y="756"/>
                    <a:pt x="42" y="756"/>
                    <a:pt x="42" y="756"/>
                  </a:cubicBezTo>
                  <a:cubicBezTo>
                    <a:pt x="53" y="882"/>
                    <a:pt x="209" y="976"/>
                    <a:pt x="367" y="954"/>
                  </a:cubicBezTo>
                  <a:cubicBezTo>
                    <a:pt x="891" y="892"/>
                    <a:pt x="891" y="892"/>
                    <a:pt x="891" y="892"/>
                  </a:cubicBezTo>
                  <a:cubicBezTo>
                    <a:pt x="1059" y="882"/>
                    <a:pt x="1195" y="745"/>
                    <a:pt x="1195" y="619"/>
                  </a:cubicBezTo>
                  <a:cubicBezTo>
                    <a:pt x="1164" y="211"/>
                    <a:pt x="1164" y="211"/>
                    <a:pt x="1164" y="211"/>
                  </a:cubicBezTo>
                  <a:cubicBezTo>
                    <a:pt x="1154" y="95"/>
                    <a:pt x="1027" y="0"/>
                    <a:pt x="871" y="11"/>
                  </a:cubicBezTo>
                </a:path>
              </a:pathLst>
            </a:custGeom>
            <a:solidFill>
              <a:schemeClr val="accent1"/>
            </a:solidFill>
            <a:ln w="9525">
              <a:noFill/>
              <a:miter lim="800000"/>
            </a:ln>
          </p:spPr>
          <p:txBody>
            <a:bodyPr anchor="ctr" bIns="57134" lIns="114268" rIns="114268" tIns="57134" wrap="none"/>
            <a:p>
              <a:endParaRPr altLang="zh-CN"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796" name="Freeform 28"/>
            <p:cNvSpPr>
              <a:spLocks noChangeArrowheads="1"/>
            </p:cNvSpPr>
            <p:nvPr/>
          </p:nvSpPr>
          <p:spPr bwMode="auto">
            <a:xfrm>
              <a:off x="12710338" y="8187821"/>
              <a:ext cx="992303" cy="1404023"/>
            </a:xfrm>
            <a:custGeom>
              <a:avLst/>
              <a:gdLst>
                <a:gd name="T0" fmla="*/ 175791942 w 2424"/>
                <a:gd name="T1" fmla="*/ 0 h 3430"/>
                <a:gd name="T2" fmla="*/ 175791942 w 2424"/>
                <a:gd name="T3" fmla="*/ 0 h 3430"/>
                <a:gd name="T4" fmla="*/ 0 w 2424"/>
                <a:gd name="T5" fmla="*/ 572874172 h 3430"/>
                <a:gd name="T6" fmla="*/ 177467886 w 2424"/>
                <a:gd name="T7" fmla="*/ 572874172 h 3430"/>
                <a:gd name="T8" fmla="*/ 177467886 w 2424"/>
                <a:gd name="T9" fmla="*/ 555280910 h 3430"/>
                <a:gd name="T10" fmla="*/ 165234399 w 2424"/>
                <a:gd name="T11" fmla="*/ 534168994 h 3430"/>
                <a:gd name="T12" fmla="*/ 144119314 w 2424"/>
                <a:gd name="T13" fmla="*/ 476194322 h 3430"/>
                <a:gd name="T14" fmla="*/ 165234399 w 2424"/>
                <a:gd name="T15" fmla="*/ 409507240 h 3430"/>
                <a:gd name="T16" fmla="*/ 242488729 w 2424"/>
                <a:gd name="T17" fmla="*/ 377838958 h 3430"/>
                <a:gd name="T18" fmla="*/ 318067472 w 2424"/>
                <a:gd name="T19" fmla="*/ 409507240 h 3430"/>
                <a:gd name="T20" fmla="*/ 339182558 w 2424"/>
                <a:gd name="T21" fmla="*/ 476194322 h 3430"/>
                <a:gd name="T22" fmla="*/ 316391938 w 2424"/>
                <a:gd name="T23" fmla="*/ 536011825 h 3430"/>
                <a:gd name="T24" fmla="*/ 300471704 w 2424"/>
                <a:gd name="T25" fmla="*/ 558799562 h 3430"/>
                <a:gd name="T26" fmla="*/ 300471704 w 2424"/>
                <a:gd name="T27" fmla="*/ 572874172 h 3430"/>
                <a:gd name="T28" fmla="*/ 400684851 w 2424"/>
                <a:gd name="T29" fmla="*/ 572874172 h 3430"/>
                <a:gd name="T30" fmla="*/ 406047543 w 2424"/>
                <a:gd name="T31" fmla="*/ 574549994 h 3430"/>
                <a:gd name="T32" fmla="*/ 406047543 w 2424"/>
                <a:gd name="T33" fmla="*/ 184479206 h 3430"/>
                <a:gd name="T34" fmla="*/ 175791942 w 2424"/>
                <a:gd name="T35" fmla="*/ 0 h 34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24"/>
                <a:gd name="T55" fmla="*/ 0 h 3430"/>
                <a:gd name="T56" fmla="*/ 2424 w 2424"/>
                <a:gd name="T57" fmla="*/ 3430 h 34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24" h="3430">
                  <a:moveTo>
                    <a:pt x="1049" y="0"/>
                  </a:moveTo>
                  <a:lnTo>
                    <a:pt x="1049" y="0"/>
                  </a:lnTo>
                  <a:cubicBezTo>
                    <a:pt x="828" y="1269"/>
                    <a:pt x="409" y="2307"/>
                    <a:pt x="0" y="3419"/>
                  </a:cubicBezTo>
                  <a:cubicBezTo>
                    <a:pt x="1059" y="3419"/>
                    <a:pt x="1059" y="3419"/>
                    <a:pt x="1059" y="3419"/>
                  </a:cubicBezTo>
                  <a:cubicBezTo>
                    <a:pt x="1059" y="3314"/>
                    <a:pt x="1059" y="3314"/>
                    <a:pt x="1059" y="3314"/>
                  </a:cubicBezTo>
                  <a:cubicBezTo>
                    <a:pt x="1059" y="3293"/>
                    <a:pt x="1049" y="3283"/>
                    <a:pt x="986" y="3188"/>
                  </a:cubicBezTo>
                  <a:cubicBezTo>
                    <a:pt x="934" y="3115"/>
                    <a:pt x="860" y="3000"/>
                    <a:pt x="860" y="2842"/>
                  </a:cubicBezTo>
                  <a:cubicBezTo>
                    <a:pt x="860" y="2706"/>
                    <a:pt x="881" y="2569"/>
                    <a:pt x="986" y="2444"/>
                  </a:cubicBezTo>
                  <a:cubicBezTo>
                    <a:pt x="1070" y="2329"/>
                    <a:pt x="1248" y="2245"/>
                    <a:pt x="1447" y="2255"/>
                  </a:cubicBezTo>
                  <a:cubicBezTo>
                    <a:pt x="1636" y="2255"/>
                    <a:pt x="1814" y="2329"/>
                    <a:pt x="1898" y="2444"/>
                  </a:cubicBezTo>
                  <a:cubicBezTo>
                    <a:pt x="2003" y="2559"/>
                    <a:pt x="2024" y="2706"/>
                    <a:pt x="2024" y="2842"/>
                  </a:cubicBezTo>
                  <a:cubicBezTo>
                    <a:pt x="2024" y="3000"/>
                    <a:pt x="1940" y="3125"/>
                    <a:pt x="1888" y="3199"/>
                  </a:cubicBezTo>
                  <a:cubicBezTo>
                    <a:pt x="1814" y="3293"/>
                    <a:pt x="1793" y="3314"/>
                    <a:pt x="1793" y="3335"/>
                  </a:cubicBezTo>
                  <a:cubicBezTo>
                    <a:pt x="1793" y="3419"/>
                    <a:pt x="1793" y="3419"/>
                    <a:pt x="1793" y="3419"/>
                  </a:cubicBezTo>
                  <a:cubicBezTo>
                    <a:pt x="2391" y="3419"/>
                    <a:pt x="2391" y="3419"/>
                    <a:pt x="2391" y="3419"/>
                  </a:cubicBezTo>
                  <a:cubicBezTo>
                    <a:pt x="2402" y="3419"/>
                    <a:pt x="2412" y="3419"/>
                    <a:pt x="2423" y="3429"/>
                  </a:cubicBezTo>
                  <a:cubicBezTo>
                    <a:pt x="2423" y="1101"/>
                    <a:pt x="2423" y="1101"/>
                    <a:pt x="2423" y="1101"/>
                  </a:cubicBezTo>
                  <a:cubicBezTo>
                    <a:pt x="1741" y="671"/>
                    <a:pt x="1174" y="283"/>
                    <a:pt x="1049" y="0"/>
                  </a:cubicBezTo>
                </a:path>
              </a:pathLst>
            </a:custGeom>
            <a:solidFill>
              <a:schemeClr val="accent2"/>
            </a:solidFill>
            <a:ln w="9525">
              <a:noFill/>
              <a:miter lim="800000"/>
            </a:ln>
          </p:spPr>
          <p:txBody>
            <a:bodyPr anchor="ctr" bIns="57134" lIns="114268" rIns="114268" tIns="57134" wrap="none"/>
            <a:p>
              <a:endParaRPr altLang="zh-CN"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797" name="Freeform 29"/>
            <p:cNvSpPr>
              <a:spLocks noChangeArrowheads="1"/>
            </p:cNvSpPr>
            <p:nvPr/>
          </p:nvSpPr>
          <p:spPr bwMode="auto">
            <a:xfrm>
              <a:off x="9392437" y="8393551"/>
              <a:ext cx="1845684" cy="1709010"/>
            </a:xfrm>
            <a:custGeom>
              <a:avLst/>
              <a:gdLst>
                <a:gd name="T0" fmla="*/ 0 w 4511"/>
                <a:gd name="T1" fmla="*/ 488444040 h 4175"/>
                <a:gd name="T2" fmla="*/ 0 w 4511"/>
                <a:gd name="T3" fmla="*/ 488444040 h 4175"/>
                <a:gd name="T4" fmla="*/ 502048129 w 4511"/>
                <a:gd name="T5" fmla="*/ 488444040 h 4175"/>
                <a:gd name="T6" fmla="*/ 502048129 w 4511"/>
                <a:gd name="T7" fmla="*/ 556976741 h 4175"/>
                <a:gd name="T8" fmla="*/ 502048129 w 4511"/>
                <a:gd name="T9" fmla="*/ 558820015 h 4175"/>
                <a:gd name="T10" fmla="*/ 477439702 w 4511"/>
                <a:gd name="T11" fmla="*/ 602721289 h 4175"/>
                <a:gd name="T12" fmla="*/ 461871072 w 4511"/>
                <a:gd name="T13" fmla="*/ 637741855 h 4175"/>
                <a:gd name="T14" fmla="*/ 474091614 w 4511"/>
                <a:gd name="T15" fmla="*/ 679967277 h 4175"/>
                <a:gd name="T16" fmla="*/ 521467286 w 4511"/>
                <a:gd name="T17" fmla="*/ 697561680 h 4175"/>
                <a:gd name="T18" fmla="*/ 568842958 w 4511"/>
                <a:gd name="T19" fmla="*/ 679967277 h 4175"/>
                <a:gd name="T20" fmla="*/ 581063501 w 4511"/>
                <a:gd name="T21" fmla="*/ 637741855 h 4175"/>
                <a:gd name="T22" fmla="*/ 567001367 w 4511"/>
                <a:gd name="T23" fmla="*/ 602721289 h 4175"/>
                <a:gd name="T24" fmla="*/ 546075714 w 4511"/>
                <a:gd name="T25" fmla="*/ 558820015 h 4175"/>
                <a:gd name="T26" fmla="*/ 546075714 w 4511"/>
                <a:gd name="T27" fmla="*/ 488444040 h 4175"/>
                <a:gd name="T28" fmla="*/ 744450857 w 4511"/>
                <a:gd name="T29" fmla="*/ 488444040 h 4175"/>
                <a:gd name="T30" fmla="*/ 742777017 w 4511"/>
                <a:gd name="T31" fmla="*/ 0 h 4175"/>
                <a:gd name="T32" fmla="*/ 0 w 4511"/>
                <a:gd name="T33" fmla="*/ 488444040 h 41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11"/>
                <a:gd name="T52" fmla="*/ 0 h 4175"/>
                <a:gd name="T53" fmla="*/ 4511 w 4511"/>
                <a:gd name="T54" fmla="*/ 4175 h 417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11" h="4175">
                  <a:moveTo>
                    <a:pt x="0" y="2915"/>
                  </a:moveTo>
                  <a:lnTo>
                    <a:pt x="0" y="2915"/>
                  </a:lnTo>
                  <a:cubicBezTo>
                    <a:pt x="2999" y="2915"/>
                    <a:pt x="2999" y="2915"/>
                    <a:pt x="2999" y="2915"/>
                  </a:cubicBezTo>
                  <a:cubicBezTo>
                    <a:pt x="2999" y="3324"/>
                    <a:pt x="2999" y="3324"/>
                    <a:pt x="2999" y="3324"/>
                  </a:cubicBezTo>
                  <a:cubicBezTo>
                    <a:pt x="2999" y="3335"/>
                    <a:pt x="2999" y="3335"/>
                    <a:pt x="2999" y="3335"/>
                  </a:cubicBezTo>
                  <a:cubicBezTo>
                    <a:pt x="2989" y="3450"/>
                    <a:pt x="2905" y="3523"/>
                    <a:pt x="2852" y="3597"/>
                  </a:cubicBezTo>
                  <a:cubicBezTo>
                    <a:pt x="2800" y="3659"/>
                    <a:pt x="2759" y="3722"/>
                    <a:pt x="2759" y="3806"/>
                  </a:cubicBezTo>
                  <a:cubicBezTo>
                    <a:pt x="2759" y="3911"/>
                    <a:pt x="2780" y="3995"/>
                    <a:pt x="2832" y="4058"/>
                  </a:cubicBezTo>
                  <a:cubicBezTo>
                    <a:pt x="2884" y="4122"/>
                    <a:pt x="2968" y="4163"/>
                    <a:pt x="3115" y="4163"/>
                  </a:cubicBezTo>
                  <a:cubicBezTo>
                    <a:pt x="3262" y="4174"/>
                    <a:pt x="3346" y="4132"/>
                    <a:pt x="3398" y="4058"/>
                  </a:cubicBezTo>
                  <a:cubicBezTo>
                    <a:pt x="3440" y="3995"/>
                    <a:pt x="3471" y="3901"/>
                    <a:pt x="3471" y="3806"/>
                  </a:cubicBezTo>
                  <a:cubicBezTo>
                    <a:pt x="3471" y="3722"/>
                    <a:pt x="3430" y="3659"/>
                    <a:pt x="3387" y="3597"/>
                  </a:cubicBezTo>
                  <a:cubicBezTo>
                    <a:pt x="3335" y="3523"/>
                    <a:pt x="3262" y="3450"/>
                    <a:pt x="3262" y="3335"/>
                  </a:cubicBezTo>
                  <a:cubicBezTo>
                    <a:pt x="3262" y="2915"/>
                    <a:pt x="3262" y="2915"/>
                    <a:pt x="3262" y="2915"/>
                  </a:cubicBezTo>
                  <a:cubicBezTo>
                    <a:pt x="4447" y="2915"/>
                    <a:pt x="4447" y="2915"/>
                    <a:pt x="4447" y="2915"/>
                  </a:cubicBezTo>
                  <a:cubicBezTo>
                    <a:pt x="4468" y="2013"/>
                    <a:pt x="4510" y="1079"/>
                    <a:pt x="4437" y="0"/>
                  </a:cubicBezTo>
                  <a:cubicBezTo>
                    <a:pt x="3262" y="628"/>
                    <a:pt x="577" y="1719"/>
                    <a:pt x="0" y="2915"/>
                  </a:cubicBezTo>
                </a:path>
              </a:pathLst>
            </a:custGeom>
            <a:solidFill>
              <a:schemeClr val="accent2"/>
            </a:solidFill>
            <a:ln w="9525">
              <a:noFill/>
              <a:miter lim="800000"/>
            </a:ln>
          </p:spPr>
          <p:txBody>
            <a:bodyPr anchor="ctr" bIns="57134" lIns="114268" rIns="114268" tIns="57134" wrap="none"/>
            <a:p>
              <a:endParaRPr altLang="zh-CN"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798" name="Freeform 30"/>
            <p:cNvSpPr>
              <a:spLocks noChangeArrowheads="1"/>
            </p:cNvSpPr>
            <p:nvPr/>
          </p:nvSpPr>
          <p:spPr bwMode="auto">
            <a:xfrm>
              <a:off x="13818109" y="8711171"/>
              <a:ext cx="1322469" cy="2485013"/>
            </a:xfrm>
            <a:custGeom>
              <a:avLst/>
              <a:gdLst>
                <a:gd name="T0" fmla="*/ 541127669 w 3231"/>
                <a:gd name="T1" fmla="*/ 814646445 h 6074"/>
                <a:gd name="T2" fmla="*/ 541127669 w 3231"/>
                <a:gd name="T3" fmla="*/ 814646445 h 6074"/>
                <a:gd name="T4" fmla="*/ 472606932 w 3231"/>
                <a:gd name="T5" fmla="*/ 396861951 h 6074"/>
                <a:gd name="T6" fmla="*/ 0 w 3231"/>
                <a:gd name="T7" fmla="*/ 0 h 6074"/>
                <a:gd name="T8" fmla="*/ 0 w 3231"/>
                <a:gd name="T9" fmla="*/ 560226445 h 6074"/>
                <a:gd name="T10" fmla="*/ 20941344 w 3231"/>
                <a:gd name="T11" fmla="*/ 560226445 h 6074"/>
                <a:gd name="T12" fmla="*/ 40375212 w 3231"/>
                <a:gd name="T13" fmla="*/ 547839841 h 6074"/>
                <a:gd name="T14" fmla="*/ 98341181 w 3231"/>
                <a:gd name="T15" fmla="*/ 526749967 h 6074"/>
                <a:gd name="T16" fmla="*/ 166861534 w 3231"/>
                <a:gd name="T17" fmla="*/ 547839841 h 6074"/>
                <a:gd name="T18" fmla="*/ 198357653 w 3231"/>
                <a:gd name="T19" fmla="*/ 625002866 h 6074"/>
                <a:gd name="T20" fmla="*/ 165018837 w 3231"/>
                <a:gd name="T21" fmla="*/ 702333222 h 6074"/>
                <a:gd name="T22" fmla="*/ 98341181 w 3231"/>
                <a:gd name="T23" fmla="*/ 723256173 h 6074"/>
                <a:gd name="T24" fmla="*/ 38532106 w 3231"/>
                <a:gd name="T25" fmla="*/ 698651116 h 6074"/>
                <a:gd name="T26" fmla="*/ 15748066 w 3231"/>
                <a:gd name="T27" fmla="*/ 682917069 h 6074"/>
                <a:gd name="T28" fmla="*/ 0 w 3231"/>
                <a:gd name="T29" fmla="*/ 682917069 h 6074"/>
                <a:gd name="T30" fmla="*/ 0 w 3231"/>
                <a:gd name="T31" fmla="*/ 814646445 h 6074"/>
                <a:gd name="T32" fmla="*/ 244261404 w 3231"/>
                <a:gd name="T33" fmla="*/ 814646445 h 6074"/>
                <a:gd name="T34" fmla="*/ 244261404 w 3231"/>
                <a:gd name="T35" fmla="*/ 874401497 h 6074"/>
                <a:gd name="T36" fmla="*/ 244261404 w 3231"/>
                <a:gd name="T37" fmla="*/ 876075628 h 6074"/>
                <a:gd name="T38" fmla="*/ 221309554 w 3231"/>
                <a:gd name="T39" fmla="*/ 919929506 h 6074"/>
                <a:gd name="T40" fmla="*/ 205561443 w 3231"/>
                <a:gd name="T41" fmla="*/ 955079705 h 6074"/>
                <a:gd name="T42" fmla="*/ 217791157 w 3231"/>
                <a:gd name="T43" fmla="*/ 997259453 h 6074"/>
                <a:gd name="T44" fmla="*/ 265202741 w 3231"/>
                <a:gd name="T45" fmla="*/ 1016508683 h 6074"/>
                <a:gd name="T46" fmla="*/ 310939034 w 3231"/>
                <a:gd name="T47" fmla="*/ 998933583 h 6074"/>
                <a:gd name="T48" fmla="*/ 323336103 w 3231"/>
                <a:gd name="T49" fmla="*/ 955079705 h 6074"/>
                <a:gd name="T50" fmla="*/ 309263744 w 3231"/>
                <a:gd name="T51" fmla="*/ 919929506 h 6074"/>
                <a:gd name="T52" fmla="*/ 289829881 w 3231"/>
                <a:gd name="T53" fmla="*/ 877748940 h 6074"/>
                <a:gd name="T54" fmla="*/ 289829881 w 3231"/>
                <a:gd name="T55" fmla="*/ 814646445 h 6074"/>
                <a:gd name="T56" fmla="*/ 541127669 w 3231"/>
                <a:gd name="T57" fmla="*/ 814646445 h 60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231"/>
                <a:gd name="T88" fmla="*/ 0 h 6074"/>
                <a:gd name="T89" fmla="*/ 3231 w 3231"/>
                <a:gd name="T90" fmla="*/ 6074 h 60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231" h="6074">
                  <a:moveTo>
                    <a:pt x="3230" y="4867"/>
                  </a:moveTo>
                  <a:lnTo>
                    <a:pt x="3230" y="4867"/>
                  </a:lnTo>
                  <a:cubicBezTo>
                    <a:pt x="2821" y="2371"/>
                    <a:pt x="2821" y="2371"/>
                    <a:pt x="2821" y="2371"/>
                  </a:cubicBezTo>
                  <a:cubicBezTo>
                    <a:pt x="2705" y="1657"/>
                    <a:pt x="1227" y="766"/>
                    <a:pt x="0" y="0"/>
                  </a:cubicBezTo>
                  <a:cubicBezTo>
                    <a:pt x="0" y="3347"/>
                    <a:pt x="0" y="3347"/>
                    <a:pt x="0" y="3347"/>
                  </a:cubicBezTo>
                  <a:cubicBezTo>
                    <a:pt x="125" y="3347"/>
                    <a:pt x="125" y="3347"/>
                    <a:pt x="125" y="3347"/>
                  </a:cubicBezTo>
                  <a:cubicBezTo>
                    <a:pt x="146" y="3347"/>
                    <a:pt x="146" y="3347"/>
                    <a:pt x="241" y="3273"/>
                  </a:cubicBezTo>
                  <a:cubicBezTo>
                    <a:pt x="325" y="3220"/>
                    <a:pt x="440" y="3147"/>
                    <a:pt x="587" y="3147"/>
                  </a:cubicBezTo>
                  <a:cubicBezTo>
                    <a:pt x="723" y="3147"/>
                    <a:pt x="870" y="3167"/>
                    <a:pt x="996" y="3273"/>
                  </a:cubicBezTo>
                  <a:cubicBezTo>
                    <a:pt x="1100" y="3357"/>
                    <a:pt x="1184" y="3535"/>
                    <a:pt x="1184" y="3734"/>
                  </a:cubicBezTo>
                  <a:cubicBezTo>
                    <a:pt x="1184" y="3934"/>
                    <a:pt x="1100" y="4101"/>
                    <a:pt x="985" y="4196"/>
                  </a:cubicBezTo>
                  <a:cubicBezTo>
                    <a:pt x="870" y="4290"/>
                    <a:pt x="723" y="4321"/>
                    <a:pt x="587" y="4321"/>
                  </a:cubicBezTo>
                  <a:cubicBezTo>
                    <a:pt x="440" y="4321"/>
                    <a:pt x="314" y="4237"/>
                    <a:pt x="230" y="4174"/>
                  </a:cubicBezTo>
                  <a:cubicBezTo>
                    <a:pt x="146" y="4101"/>
                    <a:pt x="125" y="4080"/>
                    <a:pt x="94" y="4080"/>
                  </a:cubicBezTo>
                  <a:cubicBezTo>
                    <a:pt x="0" y="4080"/>
                    <a:pt x="0" y="4080"/>
                    <a:pt x="0" y="4080"/>
                  </a:cubicBezTo>
                  <a:cubicBezTo>
                    <a:pt x="0" y="4867"/>
                    <a:pt x="0" y="4867"/>
                    <a:pt x="0" y="4867"/>
                  </a:cubicBezTo>
                  <a:cubicBezTo>
                    <a:pt x="1458" y="4867"/>
                    <a:pt x="1458" y="4867"/>
                    <a:pt x="1458" y="4867"/>
                  </a:cubicBezTo>
                  <a:cubicBezTo>
                    <a:pt x="1458" y="5224"/>
                    <a:pt x="1458" y="5224"/>
                    <a:pt x="1458" y="5224"/>
                  </a:cubicBezTo>
                  <a:cubicBezTo>
                    <a:pt x="1458" y="5234"/>
                    <a:pt x="1458" y="5234"/>
                    <a:pt x="1458" y="5234"/>
                  </a:cubicBezTo>
                  <a:cubicBezTo>
                    <a:pt x="1447" y="5349"/>
                    <a:pt x="1374" y="5423"/>
                    <a:pt x="1321" y="5496"/>
                  </a:cubicBezTo>
                  <a:cubicBezTo>
                    <a:pt x="1258" y="5559"/>
                    <a:pt x="1227" y="5622"/>
                    <a:pt x="1227" y="5706"/>
                  </a:cubicBezTo>
                  <a:cubicBezTo>
                    <a:pt x="1227" y="5811"/>
                    <a:pt x="1247" y="5895"/>
                    <a:pt x="1300" y="5958"/>
                  </a:cubicBezTo>
                  <a:cubicBezTo>
                    <a:pt x="1352" y="6020"/>
                    <a:pt x="1426" y="6062"/>
                    <a:pt x="1583" y="6073"/>
                  </a:cubicBezTo>
                  <a:cubicBezTo>
                    <a:pt x="1730" y="6073"/>
                    <a:pt x="1803" y="6031"/>
                    <a:pt x="1856" y="5968"/>
                  </a:cubicBezTo>
                  <a:cubicBezTo>
                    <a:pt x="1908" y="5895"/>
                    <a:pt x="1930" y="5800"/>
                    <a:pt x="1930" y="5706"/>
                  </a:cubicBezTo>
                  <a:cubicBezTo>
                    <a:pt x="1930" y="5622"/>
                    <a:pt x="1898" y="5559"/>
                    <a:pt x="1846" y="5496"/>
                  </a:cubicBezTo>
                  <a:cubicBezTo>
                    <a:pt x="1803" y="5423"/>
                    <a:pt x="1730" y="5360"/>
                    <a:pt x="1730" y="5244"/>
                  </a:cubicBezTo>
                  <a:cubicBezTo>
                    <a:pt x="1730" y="4867"/>
                    <a:pt x="1730" y="4867"/>
                    <a:pt x="1730" y="4867"/>
                  </a:cubicBezTo>
                  <a:lnTo>
                    <a:pt x="3230" y="4867"/>
                  </a:lnTo>
                </a:path>
              </a:pathLst>
            </a:custGeom>
            <a:solidFill>
              <a:schemeClr val="accent2"/>
            </a:solidFill>
            <a:ln w="9525">
              <a:noFill/>
              <a:miter lim="800000"/>
            </a:ln>
          </p:spPr>
          <p:txBody>
            <a:bodyPr anchor="ctr" bIns="57134" lIns="114268" rIns="114268" tIns="57134" wrap="none"/>
            <a:p>
              <a:endParaRPr altLang="zh-CN"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799" name="Freeform 31"/>
            <p:cNvSpPr>
              <a:spLocks noChangeArrowheads="1"/>
            </p:cNvSpPr>
            <p:nvPr/>
          </p:nvSpPr>
          <p:spPr bwMode="auto">
            <a:xfrm>
              <a:off x="12387796" y="9200009"/>
              <a:ext cx="1819240" cy="1502554"/>
            </a:xfrm>
            <a:custGeom>
              <a:avLst/>
              <a:gdLst>
                <a:gd name="T0" fmla="*/ 4342 w 4448"/>
                <a:gd name="T1" fmla="*/ 2255 h 3672"/>
                <a:gd name="T2" fmla="*/ 4342 w 4448"/>
                <a:gd name="T3" fmla="*/ 2255 h 3672"/>
                <a:gd name="T4" fmla="*/ 4080 w 4448"/>
                <a:gd name="T5" fmla="*/ 2182 h 3672"/>
                <a:gd name="T6" fmla="*/ 3870 w 4448"/>
                <a:gd name="T7" fmla="*/ 2265 h 3672"/>
                <a:gd name="T8" fmla="*/ 3618 w 4448"/>
                <a:gd name="T9" fmla="*/ 2391 h 3672"/>
                <a:gd name="T10" fmla="*/ 3210 w 4448"/>
                <a:gd name="T11" fmla="*/ 2391 h 3672"/>
                <a:gd name="T12" fmla="*/ 3210 w 4448"/>
                <a:gd name="T13" fmla="*/ 1216 h 3672"/>
                <a:gd name="T14" fmla="*/ 3178 w 4448"/>
                <a:gd name="T15" fmla="*/ 1228 h 3672"/>
                <a:gd name="T16" fmla="*/ 2349 w 4448"/>
                <a:gd name="T17" fmla="*/ 1228 h 3672"/>
                <a:gd name="T18" fmla="*/ 2349 w 4448"/>
                <a:gd name="T19" fmla="*/ 849 h 3672"/>
                <a:gd name="T20" fmla="*/ 2349 w 4448"/>
                <a:gd name="T21" fmla="*/ 839 h 3672"/>
                <a:gd name="T22" fmla="*/ 2486 w 4448"/>
                <a:gd name="T23" fmla="*/ 587 h 3672"/>
                <a:gd name="T24" fmla="*/ 2580 w 4448"/>
                <a:gd name="T25" fmla="*/ 367 h 3672"/>
                <a:gd name="T26" fmla="*/ 2507 w 4448"/>
                <a:gd name="T27" fmla="*/ 115 h 3672"/>
                <a:gd name="T28" fmla="*/ 2224 w 4448"/>
                <a:gd name="T29" fmla="*/ 10 h 3672"/>
                <a:gd name="T30" fmla="*/ 1951 w 4448"/>
                <a:gd name="T31" fmla="*/ 115 h 3672"/>
                <a:gd name="T32" fmla="*/ 1877 w 4448"/>
                <a:gd name="T33" fmla="*/ 367 h 3672"/>
                <a:gd name="T34" fmla="*/ 1961 w 4448"/>
                <a:gd name="T35" fmla="*/ 577 h 3672"/>
                <a:gd name="T36" fmla="*/ 2077 w 4448"/>
                <a:gd name="T37" fmla="*/ 839 h 3672"/>
                <a:gd name="T38" fmla="*/ 2077 w 4448"/>
                <a:gd name="T39" fmla="*/ 1228 h 3672"/>
                <a:gd name="T40" fmla="*/ 692 w 4448"/>
                <a:gd name="T41" fmla="*/ 1228 h 3672"/>
                <a:gd name="T42" fmla="*/ 0 w 4448"/>
                <a:gd name="T43" fmla="*/ 3671 h 3672"/>
                <a:gd name="T44" fmla="*/ 1395 w 4448"/>
                <a:gd name="T45" fmla="*/ 3671 h 3672"/>
                <a:gd name="T46" fmla="*/ 1395 w 4448"/>
                <a:gd name="T47" fmla="*/ 3556 h 3672"/>
                <a:gd name="T48" fmla="*/ 1322 w 4448"/>
                <a:gd name="T49" fmla="*/ 3440 h 3672"/>
                <a:gd name="T50" fmla="*/ 1186 w 4448"/>
                <a:gd name="T51" fmla="*/ 3094 h 3672"/>
                <a:gd name="T52" fmla="*/ 1311 w 4448"/>
                <a:gd name="T53" fmla="*/ 2695 h 3672"/>
                <a:gd name="T54" fmla="*/ 1783 w 4448"/>
                <a:gd name="T55" fmla="*/ 2496 h 3672"/>
                <a:gd name="T56" fmla="*/ 2234 w 4448"/>
                <a:gd name="T57" fmla="*/ 2695 h 3672"/>
                <a:gd name="T58" fmla="*/ 2360 w 4448"/>
                <a:gd name="T59" fmla="*/ 3094 h 3672"/>
                <a:gd name="T60" fmla="*/ 2213 w 4448"/>
                <a:gd name="T61" fmla="*/ 3451 h 3672"/>
                <a:gd name="T62" fmla="*/ 2129 w 4448"/>
                <a:gd name="T63" fmla="*/ 3587 h 3672"/>
                <a:gd name="T64" fmla="*/ 2129 w 4448"/>
                <a:gd name="T65" fmla="*/ 3671 h 3672"/>
                <a:gd name="T66" fmla="*/ 3210 w 4448"/>
                <a:gd name="T67" fmla="*/ 3671 h 3672"/>
                <a:gd name="T68" fmla="*/ 3210 w 4448"/>
                <a:gd name="T69" fmla="*/ 2654 h 3672"/>
                <a:gd name="T70" fmla="*/ 3608 w 4448"/>
                <a:gd name="T71" fmla="*/ 2654 h 3672"/>
                <a:gd name="T72" fmla="*/ 3618 w 4448"/>
                <a:gd name="T73" fmla="*/ 2654 h 3672"/>
                <a:gd name="T74" fmla="*/ 3870 w 4448"/>
                <a:gd name="T75" fmla="*/ 2800 h 3672"/>
                <a:gd name="T76" fmla="*/ 4080 w 4448"/>
                <a:gd name="T77" fmla="*/ 2884 h 3672"/>
                <a:gd name="T78" fmla="*/ 4342 w 4448"/>
                <a:gd name="T79" fmla="*/ 2810 h 3672"/>
                <a:gd name="T80" fmla="*/ 4447 w 4448"/>
                <a:gd name="T81" fmla="*/ 2538 h 3672"/>
                <a:gd name="T82" fmla="*/ 4342 w 4448"/>
                <a:gd name="T83" fmla="*/ 2255 h 3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48" h="3672">
                  <a:moveTo>
                    <a:pt x="4342" y="2255"/>
                  </a:moveTo>
                  <a:lnTo>
                    <a:pt x="4342" y="2255"/>
                  </a:lnTo>
                  <a:cubicBezTo>
                    <a:pt x="4279" y="2203"/>
                    <a:pt x="4185" y="2182"/>
                    <a:pt x="4080" y="2182"/>
                  </a:cubicBezTo>
                  <a:cubicBezTo>
                    <a:pt x="4006" y="2182"/>
                    <a:pt x="3944" y="2223"/>
                    <a:pt x="3870" y="2265"/>
                  </a:cubicBezTo>
                  <a:cubicBezTo>
                    <a:pt x="3807" y="2318"/>
                    <a:pt x="3734" y="2391"/>
                    <a:pt x="3618" y="2391"/>
                  </a:cubicBezTo>
                  <a:cubicBezTo>
                    <a:pt x="3210" y="2391"/>
                    <a:pt x="3210" y="2391"/>
                    <a:pt x="3210" y="2391"/>
                  </a:cubicBezTo>
                  <a:cubicBezTo>
                    <a:pt x="3210" y="1216"/>
                    <a:pt x="3210" y="1216"/>
                    <a:pt x="3210" y="1216"/>
                  </a:cubicBezTo>
                  <a:cubicBezTo>
                    <a:pt x="3199" y="1216"/>
                    <a:pt x="3189" y="1228"/>
                    <a:pt x="3178" y="1228"/>
                  </a:cubicBezTo>
                  <a:cubicBezTo>
                    <a:pt x="2349" y="1228"/>
                    <a:pt x="2349" y="1228"/>
                    <a:pt x="2349" y="1228"/>
                  </a:cubicBezTo>
                  <a:cubicBezTo>
                    <a:pt x="2349" y="849"/>
                    <a:pt x="2349" y="849"/>
                    <a:pt x="2349" y="849"/>
                  </a:cubicBezTo>
                  <a:lnTo>
                    <a:pt x="2349" y="839"/>
                  </a:lnTo>
                  <a:cubicBezTo>
                    <a:pt x="2360" y="724"/>
                    <a:pt x="2433" y="650"/>
                    <a:pt x="2486" y="587"/>
                  </a:cubicBezTo>
                  <a:cubicBezTo>
                    <a:pt x="2548" y="514"/>
                    <a:pt x="2580" y="451"/>
                    <a:pt x="2580" y="367"/>
                  </a:cubicBezTo>
                  <a:cubicBezTo>
                    <a:pt x="2580" y="273"/>
                    <a:pt x="2560" y="178"/>
                    <a:pt x="2507" y="115"/>
                  </a:cubicBezTo>
                  <a:cubicBezTo>
                    <a:pt x="2454" y="53"/>
                    <a:pt x="2380" y="10"/>
                    <a:pt x="2224" y="10"/>
                  </a:cubicBezTo>
                  <a:cubicBezTo>
                    <a:pt x="2077" y="0"/>
                    <a:pt x="2003" y="53"/>
                    <a:pt x="1951" y="115"/>
                  </a:cubicBezTo>
                  <a:cubicBezTo>
                    <a:pt x="1898" y="178"/>
                    <a:pt x="1877" y="273"/>
                    <a:pt x="1877" y="367"/>
                  </a:cubicBezTo>
                  <a:cubicBezTo>
                    <a:pt x="1877" y="451"/>
                    <a:pt x="1909" y="514"/>
                    <a:pt x="1961" y="577"/>
                  </a:cubicBezTo>
                  <a:cubicBezTo>
                    <a:pt x="2014" y="650"/>
                    <a:pt x="2077" y="724"/>
                    <a:pt x="2077" y="839"/>
                  </a:cubicBezTo>
                  <a:cubicBezTo>
                    <a:pt x="2077" y="1228"/>
                    <a:pt x="2077" y="1228"/>
                    <a:pt x="2077" y="1228"/>
                  </a:cubicBezTo>
                  <a:cubicBezTo>
                    <a:pt x="692" y="1228"/>
                    <a:pt x="692" y="1228"/>
                    <a:pt x="692" y="1228"/>
                  </a:cubicBezTo>
                  <a:cubicBezTo>
                    <a:pt x="420" y="1971"/>
                    <a:pt x="179" y="2758"/>
                    <a:pt x="0" y="3671"/>
                  </a:cubicBezTo>
                  <a:cubicBezTo>
                    <a:pt x="1395" y="3671"/>
                    <a:pt x="1395" y="3671"/>
                    <a:pt x="1395" y="3671"/>
                  </a:cubicBezTo>
                  <a:cubicBezTo>
                    <a:pt x="1395" y="3556"/>
                    <a:pt x="1395" y="3556"/>
                    <a:pt x="1395" y="3556"/>
                  </a:cubicBezTo>
                  <a:cubicBezTo>
                    <a:pt x="1395" y="3545"/>
                    <a:pt x="1385" y="3535"/>
                    <a:pt x="1322" y="3440"/>
                  </a:cubicBezTo>
                  <a:cubicBezTo>
                    <a:pt x="1259" y="3367"/>
                    <a:pt x="1186" y="3241"/>
                    <a:pt x="1186" y="3094"/>
                  </a:cubicBezTo>
                  <a:cubicBezTo>
                    <a:pt x="1186" y="2957"/>
                    <a:pt x="1217" y="2810"/>
                    <a:pt x="1311" y="2695"/>
                  </a:cubicBezTo>
                  <a:cubicBezTo>
                    <a:pt x="1406" y="2580"/>
                    <a:pt x="1584" y="2496"/>
                    <a:pt x="1783" y="2496"/>
                  </a:cubicBezTo>
                  <a:cubicBezTo>
                    <a:pt x="1972" y="2506"/>
                    <a:pt x="2140" y="2580"/>
                    <a:pt x="2234" y="2695"/>
                  </a:cubicBezTo>
                  <a:cubicBezTo>
                    <a:pt x="2328" y="2810"/>
                    <a:pt x="2360" y="2957"/>
                    <a:pt x="2360" y="3094"/>
                  </a:cubicBezTo>
                  <a:cubicBezTo>
                    <a:pt x="2360" y="3251"/>
                    <a:pt x="2276" y="3377"/>
                    <a:pt x="2213" y="3451"/>
                  </a:cubicBezTo>
                  <a:cubicBezTo>
                    <a:pt x="2150" y="3545"/>
                    <a:pt x="2129" y="3566"/>
                    <a:pt x="2129" y="3587"/>
                  </a:cubicBezTo>
                  <a:cubicBezTo>
                    <a:pt x="2129" y="3671"/>
                    <a:pt x="2129" y="3671"/>
                    <a:pt x="2129" y="3671"/>
                  </a:cubicBezTo>
                  <a:cubicBezTo>
                    <a:pt x="3210" y="3671"/>
                    <a:pt x="3210" y="3671"/>
                    <a:pt x="3210" y="3671"/>
                  </a:cubicBezTo>
                  <a:cubicBezTo>
                    <a:pt x="3210" y="2654"/>
                    <a:pt x="3210" y="2654"/>
                    <a:pt x="3210" y="2654"/>
                  </a:cubicBezTo>
                  <a:cubicBezTo>
                    <a:pt x="3608" y="2654"/>
                    <a:pt x="3608" y="2654"/>
                    <a:pt x="3608" y="2654"/>
                  </a:cubicBezTo>
                  <a:cubicBezTo>
                    <a:pt x="3608" y="2654"/>
                    <a:pt x="3608" y="2654"/>
                    <a:pt x="3618" y="2654"/>
                  </a:cubicBezTo>
                  <a:cubicBezTo>
                    <a:pt x="3734" y="2664"/>
                    <a:pt x="3797" y="2738"/>
                    <a:pt x="3870" y="2800"/>
                  </a:cubicBezTo>
                  <a:cubicBezTo>
                    <a:pt x="3944" y="2853"/>
                    <a:pt x="3996" y="2884"/>
                    <a:pt x="4080" y="2884"/>
                  </a:cubicBezTo>
                  <a:cubicBezTo>
                    <a:pt x="4185" y="2884"/>
                    <a:pt x="4279" y="2863"/>
                    <a:pt x="4342" y="2810"/>
                  </a:cubicBezTo>
                  <a:cubicBezTo>
                    <a:pt x="4394" y="2769"/>
                    <a:pt x="4447" y="2685"/>
                    <a:pt x="4447" y="2538"/>
                  </a:cubicBezTo>
                  <a:cubicBezTo>
                    <a:pt x="4447" y="2381"/>
                    <a:pt x="4405" y="2307"/>
                    <a:pt x="4342" y="2255"/>
                  </a:cubicBezTo>
                </a:path>
              </a:pathLst>
            </a:custGeom>
            <a:solidFill>
              <a:schemeClr val="accent3"/>
            </a:solidFill>
            <a:ln>
              <a:noFill/>
            </a:ln>
            <a:effectLst/>
          </p:spPr>
          <p:txBody>
            <a:bodyPr anchor="ctr" bIns="57134" lIns="114268" rIns="114268" tIns="57134" wrap="none"/>
            <a:p>
              <a:endParaRPr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800" name="Freeform 32"/>
            <p:cNvSpPr>
              <a:spLocks noChangeArrowheads="1"/>
            </p:cNvSpPr>
            <p:nvPr/>
          </p:nvSpPr>
          <p:spPr bwMode="auto">
            <a:xfrm>
              <a:off x="9232448" y="9703158"/>
              <a:ext cx="2032485" cy="999405"/>
            </a:xfrm>
            <a:custGeom>
              <a:avLst/>
              <a:gdLst>
                <a:gd name="T0" fmla="*/ 4825 w 4962"/>
                <a:gd name="T1" fmla="*/ 0 h 2444"/>
                <a:gd name="T2" fmla="*/ 4825 w 4962"/>
                <a:gd name="T3" fmla="*/ 0 h 2444"/>
                <a:gd name="T4" fmla="*/ 3880 w 4962"/>
                <a:gd name="T5" fmla="*/ 0 h 2444"/>
                <a:gd name="T6" fmla="*/ 3880 w 4962"/>
                <a:gd name="T7" fmla="*/ 146 h 2444"/>
                <a:gd name="T8" fmla="*/ 3964 w 4962"/>
                <a:gd name="T9" fmla="*/ 261 h 2444"/>
                <a:gd name="T10" fmla="*/ 4090 w 4962"/>
                <a:gd name="T11" fmla="*/ 607 h 2444"/>
                <a:gd name="T12" fmla="*/ 3964 w 4962"/>
                <a:gd name="T13" fmla="*/ 1006 h 2444"/>
                <a:gd name="T14" fmla="*/ 3503 w 4962"/>
                <a:gd name="T15" fmla="*/ 1205 h 2444"/>
                <a:gd name="T16" fmla="*/ 3041 w 4962"/>
                <a:gd name="T17" fmla="*/ 1006 h 2444"/>
                <a:gd name="T18" fmla="*/ 2916 w 4962"/>
                <a:gd name="T19" fmla="*/ 607 h 2444"/>
                <a:gd name="T20" fmla="*/ 3063 w 4962"/>
                <a:gd name="T21" fmla="*/ 251 h 2444"/>
                <a:gd name="T22" fmla="*/ 3157 w 4962"/>
                <a:gd name="T23" fmla="*/ 114 h 2444"/>
                <a:gd name="T24" fmla="*/ 3157 w 4962"/>
                <a:gd name="T25" fmla="*/ 0 h 2444"/>
                <a:gd name="T26" fmla="*/ 304 w 4962"/>
                <a:gd name="T27" fmla="*/ 0 h 2444"/>
                <a:gd name="T28" fmla="*/ 294 w 4962"/>
                <a:gd name="T29" fmla="*/ 62 h 2444"/>
                <a:gd name="T30" fmla="*/ 0 w 4962"/>
                <a:gd name="T31" fmla="*/ 2443 h 2444"/>
                <a:gd name="T32" fmla="*/ 1311 w 4962"/>
                <a:gd name="T33" fmla="*/ 2443 h 2444"/>
                <a:gd name="T34" fmla="*/ 1311 w 4962"/>
                <a:gd name="T35" fmla="*/ 2359 h 2444"/>
                <a:gd name="T36" fmla="*/ 1227 w 4962"/>
                <a:gd name="T37" fmla="*/ 2223 h 2444"/>
                <a:gd name="T38" fmla="*/ 1080 w 4962"/>
                <a:gd name="T39" fmla="*/ 1866 h 2444"/>
                <a:gd name="T40" fmla="*/ 1207 w 4962"/>
                <a:gd name="T41" fmla="*/ 1467 h 2444"/>
                <a:gd name="T42" fmla="*/ 1657 w 4962"/>
                <a:gd name="T43" fmla="*/ 1268 h 2444"/>
                <a:gd name="T44" fmla="*/ 2129 w 4962"/>
                <a:gd name="T45" fmla="*/ 1467 h 2444"/>
                <a:gd name="T46" fmla="*/ 2245 w 4962"/>
                <a:gd name="T47" fmla="*/ 1866 h 2444"/>
                <a:gd name="T48" fmla="*/ 2118 w 4962"/>
                <a:gd name="T49" fmla="*/ 2212 h 2444"/>
                <a:gd name="T50" fmla="*/ 2045 w 4962"/>
                <a:gd name="T51" fmla="*/ 2328 h 2444"/>
                <a:gd name="T52" fmla="*/ 2045 w 4962"/>
                <a:gd name="T53" fmla="*/ 2443 h 2444"/>
                <a:gd name="T54" fmla="*/ 4961 w 4962"/>
                <a:gd name="T55" fmla="*/ 2443 h 2444"/>
                <a:gd name="T56" fmla="*/ 4825 w 4962"/>
                <a:gd name="T57" fmla="*/ 0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62" h="2444">
                  <a:moveTo>
                    <a:pt x="4825" y="0"/>
                  </a:moveTo>
                  <a:lnTo>
                    <a:pt x="4825" y="0"/>
                  </a:lnTo>
                  <a:cubicBezTo>
                    <a:pt x="3880" y="0"/>
                    <a:pt x="3880" y="0"/>
                    <a:pt x="3880" y="0"/>
                  </a:cubicBezTo>
                  <a:cubicBezTo>
                    <a:pt x="3880" y="146"/>
                    <a:pt x="3880" y="146"/>
                    <a:pt x="3880" y="146"/>
                  </a:cubicBezTo>
                  <a:cubicBezTo>
                    <a:pt x="3880" y="156"/>
                    <a:pt x="3891" y="167"/>
                    <a:pt x="3964" y="261"/>
                  </a:cubicBezTo>
                  <a:cubicBezTo>
                    <a:pt x="4017" y="335"/>
                    <a:pt x="4090" y="460"/>
                    <a:pt x="4090" y="607"/>
                  </a:cubicBezTo>
                  <a:cubicBezTo>
                    <a:pt x="4090" y="743"/>
                    <a:pt x="4058" y="880"/>
                    <a:pt x="3964" y="1006"/>
                  </a:cubicBezTo>
                  <a:cubicBezTo>
                    <a:pt x="3870" y="1121"/>
                    <a:pt x="3691" y="1205"/>
                    <a:pt x="3503" y="1205"/>
                  </a:cubicBezTo>
                  <a:cubicBezTo>
                    <a:pt x="3303" y="1194"/>
                    <a:pt x="3136" y="1121"/>
                    <a:pt x="3041" y="1006"/>
                  </a:cubicBezTo>
                  <a:cubicBezTo>
                    <a:pt x="2947" y="891"/>
                    <a:pt x="2916" y="743"/>
                    <a:pt x="2916" y="607"/>
                  </a:cubicBezTo>
                  <a:cubicBezTo>
                    <a:pt x="2916" y="450"/>
                    <a:pt x="3000" y="324"/>
                    <a:pt x="3063" y="251"/>
                  </a:cubicBezTo>
                  <a:cubicBezTo>
                    <a:pt x="3136" y="156"/>
                    <a:pt x="3147" y="136"/>
                    <a:pt x="3157" y="114"/>
                  </a:cubicBezTo>
                  <a:cubicBezTo>
                    <a:pt x="3157" y="0"/>
                    <a:pt x="3157" y="0"/>
                    <a:pt x="3157" y="0"/>
                  </a:cubicBezTo>
                  <a:cubicBezTo>
                    <a:pt x="304" y="0"/>
                    <a:pt x="304" y="0"/>
                    <a:pt x="304" y="0"/>
                  </a:cubicBezTo>
                  <a:cubicBezTo>
                    <a:pt x="294" y="20"/>
                    <a:pt x="294" y="41"/>
                    <a:pt x="294" y="62"/>
                  </a:cubicBezTo>
                  <a:cubicBezTo>
                    <a:pt x="0" y="2443"/>
                    <a:pt x="0" y="2443"/>
                    <a:pt x="0" y="2443"/>
                  </a:cubicBezTo>
                  <a:cubicBezTo>
                    <a:pt x="1311" y="2443"/>
                    <a:pt x="1311" y="2443"/>
                    <a:pt x="1311" y="2443"/>
                  </a:cubicBezTo>
                  <a:cubicBezTo>
                    <a:pt x="1311" y="2359"/>
                    <a:pt x="1311" y="2359"/>
                    <a:pt x="1311" y="2359"/>
                  </a:cubicBezTo>
                  <a:cubicBezTo>
                    <a:pt x="1311" y="2338"/>
                    <a:pt x="1291" y="2317"/>
                    <a:pt x="1227" y="2223"/>
                  </a:cubicBezTo>
                  <a:cubicBezTo>
                    <a:pt x="1164" y="2149"/>
                    <a:pt x="1080" y="2023"/>
                    <a:pt x="1080" y="1866"/>
                  </a:cubicBezTo>
                  <a:cubicBezTo>
                    <a:pt x="1080" y="1729"/>
                    <a:pt x="1111" y="1582"/>
                    <a:pt x="1207" y="1467"/>
                  </a:cubicBezTo>
                  <a:cubicBezTo>
                    <a:pt x="1301" y="1352"/>
                    <a:pt x="1468" y="1278"/>
                    <a:pt x="1657" y="1268"/>
                  </a:cubicBezTo>
                  <a:cubicBezTo>
                    <a:pt x="1856" y="1268"/>
                    <a:pt x="2034" y="1352"/>
                    <a:pt x="2129" y="1467"/>
                  </a:cubicBezTo>
                  <a:cubicBezTo>
                    <a:pt x="2224" y="1582"/>
                    <a:pt x="2245" y="1729"/>
                    <a:pt x="2245" y="1866"/>
                  </a:cubicBezTo>
                  <a:cubicBezTo>
                    <a:pt x="2245" y="2013"/>
                    <a:pt x="2181" y="2139"/>
                    <a:pt x="2118" y="2212"/>
                  </a:cubicBezTo>
                  <a:cubicBezTo>
                    <a:pt x="2056" y="2307"/>
                    <a:pt x="2045" y="2317"/>
                    <a:pt x="2045" y="2328"/>
                  </a:cubicBezTo>
                  <a:cubicBezTo>
                    <a:pt x="2045" y="2443"/>
                    <a:pt x="2045" y="2443"/>
                    <a:pt x="2045" y="2443"/>
                  </a:cubicBezTo>
                  <a:cubicBezTo>
                    <a:pt x="4961" y="2443"/>
                    <a:pt x="4961" y="2443"/>
                    <a:pt x="4961" y="2443"/>
                  </a:cubicBezTo>
                  <a:cubicBezTo>
                    <a:pt x="4814" y="1582"/>
                    <a:pt x="4803" y="796"/>
                    <a:pt x="4825" y="0"/>
                  </a:cubicBezTo>
                </a:path>
              </a:pathLst>
            </a:custGeom>
            <a:solidFill>
              <a:schemeClr val="accent3"/>
            </a:solidFill>
            <a:ln>
              <a:noFill/>
            </a:ln>
            <a:effectLst/>
          </p:spPr>
          <p:txBody>
            <a:bodyPr anchor="ctr" bIns="57134" lIns="114268" rIns="114268" tIns="57134" wrap="none"/>
            <a:p>
              <a:endParaRPr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801" name="Freeform 33"/>
            <p:cNvSpPr>
              <a:spLocks noChangeArrowheads="1"/>
            </p:cNvSpPr>
            <p:nvPr/>
          </p:nvSpPr>
          <p:spPr bwMode="auto">
            <a:xfrm>
              <a:off x="11311580" y="9703158"/>
              <a:ext cx="1056225" cy="1523231"/>
            </a:xfrm>
            <a:custGeom>
              <a:avLst/>
              <a:gdLst>
                <a:gd name="T0" fmla="*/ 2580 w 2581"/>
                <a:gd name="T1" fmla="*/ 2443 h 3723"/>
                <a:gd name="T2" fmla="*/ 2580 w 2581"/>
                <a:gd name="T3" fmla="*/ 2443 h 3723"/>
                <a:gd name="T4" fmla="*/ 2423 w 2581"/>
                <a:gd name="T5" fmla="*/ 0 h 3723"/>
                <a:gd name="T6" fmla="*/ 2013 w 2581"/>
                <a:gd name="T7" fmla="*/ 0 h 3723"/>
                <a:gd name="T8" fmla="*/ 2013 w 2581"/>
                <a:gd name="T9" fmla="*/ 114 h 3723"/>
                <a:gd name="T10" fmla="*/ 2087 w 2581"/>
                <a:gd name="T11" fmla="*/ 240 h 3723"/>
                <a:gd name="T12" fmla="*/ 2223 w 2581"/>
                <a:gd name="T13" fmla="*/ 586 h 3723"/>
                <a:gd name="T14" fmla="*/ 2097 w 2581"/>
                <a:gd name="T15" fmla="*/ 985 h 3723"/>
                <a:gd name="T16" fmla="*/ 1636 w 2581"/>
                <a:gd name="T17" fmla="*/ 1174 h 3723"/>
                <a:gd name="T18" fmla="*/ 1175 w 2581"/>
                <a:gd name="T19" fmla="*/ 985 h 3723"/>
                <a:gd name="T20" fmla="*/ 1049 w 2581"/>
                <a:gd name="T21" fmla="*/ 586 h 3723"/>
                <a:gd name="T22" fmla="*/ 1195 w 2581"/>
                <a:gd name="T23" fmla="*/ 230 h 3723"/>
                <a:gd name="T24" fmla="*/ 1290 w 2581"/>
                <a:gd name="T25" fmla="*/ 93 h 3723"/>
                <a:gd name="T26" fmla="*/ 1290 w 2581"/>
                <a:gd name="T27" fmla="*/ 0 h 3723"/>
                <a:gd name="T28" fmla="*/ 849 w 2581"/>
                <a:gd name="T29" fmla="*/ 0 h 3723"/>
                <a:gd name="T30" fmla="*/ 0 w 2581"/>
                <a:gd name="T31" fmla="*/ 2443 h 3723"/>
                <a:gd name="T32" fmla="*/ 1154 w 2581"/>
                <a:gd name="T33" fmla="*/ 2443 h 3723"/>
                <a:gd name="T34" fmla="*/ 1154 w 2581"/>
                <a:gd name="T35" fmla="*/ 2872 h 3723"/>
                <a:gd name="T36" fmla="*/ 1154 w 2581"/>
                <a:gd name="T37" fmla="*/ 2883 h 3723"/>
                <a:gd name="T38" fmla="*/ 1007 w 2581"/>
                <a:gd name="T39" fmla="*/ 3146 h 3723"/>
                <a:gd name="T40" fmla="*/ 912 w 2581"/>
                <a:gd name="T41" fmla="*/ 3355 h 3723"/>
                <a:gd name="T42" fmla="*/ 986 w 2581"/>
                <a:gd name="T43" fmla="*/ 3607 h 3723"/>
                <a:gd name="T44" fmla="*/ 1269 w 2581"/>
                <a:gd name="T45" fmla="*/ 3711 h 3723"/>
                <a:gd name="T46" fmla="*/ 1542 w 2581"/>
                <a:gd name="T47" fmla="*/ 3607 h 3723"/>
                <a:gd name="T48" fmla="*/ 1615 w 2581"/>
                <a:gd name="T49" fmla="*/ 3355 h 3723"/>
                <a:gd name="T50" fmla="*/ 1531 w 2581"/>
                <a:gd name="T51" fmla="*/ 3146 h 3723"/>
                <a:gd name="T52" fmla="*/ 1416 w 2581"/>
                <a:gd name="T53" fmla="*/ 2893 h 3723"/>
                <a:gd name="T54" fmla="*/ 1416 w 2581"/>
                <a:gd name="T55" fmla="*/ 2443 h 3723"/>
                <a:gd name="T56" fmla="*/ 2580 w 2581"/>
                <a:gd name="T57" fmla="*/ 2443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81" h="3723">
                  <a:moveTo>
                    <a:pt x="2580" y="2443"/>
                  </a:moveTo>
                  <a:lnTo>
                    <a:pt x="2580" y="2443"/>
                  </a:lnTo>
                  <a:cubicBezTo>
                    <a:pt x="2528" y="1541"/>
                    <a:pt x="2444" y="839"/>
                    <a:pt x="2423" y="0"/>
                  </a:cubicBezTo>
                  <a:cubicBezTo>
                    <a:pt x="2013" y="0"/>
                    <a:pt x="2013" y="0"/>
                    <a:pt x="2013" y="0"/>
                  </a:cubicBezTo>
                  <a:cubicBezTo>
                    <a:pt x="2013" y="114"/>
                    <a:pt x="2013" y="114"/>
                    <a:pt x="2013" y="114"/>
                  </a:cubicBezTo>
                  <a:cubicBezTo>
                    <a:pt x="2013" y="136"/>
                    <a:pt x="2024" y="146"/>
                    <a:pt x="2087" y="240"/>
                  </a:cubicBezTo>
                  <a:cubicBezTo>
                    <a:pt x="2150" y="314"/>
                    <a:pt x="2223" y="429"/>
                    <a:pt x="2223" y="586"/>
                  </a:cubicBezTo>
                  <a:cubicBezTo>
                    <a:pt x="2223" y="723"/>
                    <a:pt x="2192" y="859"/>
                    <a:pt x="2097" y="985"/>
                  </a:cubicBezTo>
                  <a:cubicBezTo>
                    <a:pt x="2003" y="1100"/>
                    <a:pt x="1825" y="1184"/>
                    <a:pt x="1636" y="1174"/>
                  </a:cubicBezTo>
                  <a:cubicBezTo>
                    <a:pt x="1437" y="1174"/>
                    <a:pt x="1269" y="1100"/>
                    <a:pt x="1175" y="985"/>
                  </a:cubicBezTo>
                  <a:cubicBezTo>
                    <a:pt x="1080" y="859"/>
                    <a:pt x="1049" y="723"/>
                    <a:pt x="1049" y="586"/>
                  </a:cubicBezTo>
                  <a:cubicBezTo>
                    <a:pt x="1049" y="429"/>
                    <a:pt x="1133" y="304"/>
                    <a:pt x="1195" y="230"/>
                  </a:cubicBezTo>
                  <a:cubicBezTo>
                    <a:pt x="1269" y="136"/>
                    <a:pt x="1279" y="114"/>
                    <a:pt x="1290" y="93"/>
                  </a:cubicBezTo>
                  <a:cubicBezTo>
                    <a:pt x="1290" y="0"/>
                    <a:pt x="1290" y="0"/>
                    <a:pt x="1290" y="0"/>
                  </a:cubicBezTo>
                  <a:cubicBezTo>
                    <a:pt x="849" y="0"/>
                    <a:pt x="849" y="0"/>
                    <a:pt x="849" y="0"/>
                  </a:cubicBezTo>
                  <a:cubicBezTo>
                    <a:pt x="608" y="534"/>
                    <a:pt x="336" y="1163"/>
                    <a:pt x="0" y="2443"/>
                  </a:cubicBezTo>
                  <a:cubicBezTo>
                    <a:pt x="1154" y="2443"/>
                    <a:pt x="1154" y="2443"/>
                    <a:pt x="1154" y="2443"/>
                  </a:cubicBezTo>
                  <a:cubicBezTo>
                    <a:pt x="1154" y="2872"/>
                    <a:pt x="1154" y="2872"/>
                    <a:pt x="1154" y="2872"/>
                  </a:cubicBezTo>
                  <a:lnTo>
                    <a:pt x="1154" y="2883"/>
                  </a:lnTo>
                  <a:cubicBezTo>
                    <a:pt x="1133" y="2999"/>
                    <a:pt x="1059" y="3072"/>
                    <a:pt x="1007" y="3146"/>
                  </a:cubicBezTo>
                  <a:cubicBezTo>
                    <a:pt x="955" y="3208"/>
                    <a:pt x="912" y="3271"/>
                    <a:pt x="912" y="3355"/>
                  </a:cubicBezTo>
                  <a:cubicBezTo>
                    <a:pt x="912" y="3460"/>
                    <a:pt x="933" y="3544"/>
                    <a:pt x="986" y="3607"/>
                  </a:cubicBezTo>
                  <a:cubicBezTo>
                    <a:pt x="1039" y="3670"/>
                    <a:pt x="1111" y="3711"/>
                    <a:pt x="1269" y="3711"/>
                  </a:cubicBezTo>
                  <a:cubicBezTo>
                    <a:pt x="1416" y="3722"/>
                    <a:pt x="1489" y="3670"/>
                    <a:pt x="1542" y="3607"/>
                  </a:cubicBezTo>
                  <a:cubicBezTo>
                    <a:pt x="1594" y="3544"/>
                    <a:pt x="1615" y="3450"/>
                    <a:pt x="1615" y="3355"/>
                  </a:cubicBezTo>
                  <a:cubicBezTo>
                    <a:pt x="1615" y="3271"/>
                    <a:pt x="1584" y="3208"/>
                    <a:pt x="1531" y="3146"/>
                  </a:cubicBezTo>
                  <a:cubicBezTo>
                    <a:pt x="1489" y="3072"/>
                    <a:pt x="1416" y="2999"/>
                    <a:pt x="1416" y="2893"/>
                  </a:cubicBezTo>
                  <a:cubicBezTo>
                    <a:pt x="1416" y="2443"/>
                    <a:pt x="1416" y="2443"/>
                    <a:pt x="1416" y="2443"/>
                  </a:cubicBezTo>
                  <a:lnTo>
                    <a:pt x="2580" y="2443"/>
                  </a:lnTo>
                </a:path>
              </a:pathLst>
            </a:custGeom>
            <a:solidFill>
              <a:schemeClr val="accent3"/>
            </a:solidFill>
            <a:ln>
              <a:noFill/>
            </a:ln>
            <a:effectLst/>
          </p:spPr>
          <p:txBody>
            <a:bodyPr anchor="ctr" bIns="57134" lIns="114268" rIns="114268" tIns="57134" wrap="none"/>
            <a:p>
              <a:endParaRPr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802" name="Freeform 34"/>
            <p:cNvSpPr>
              <a:spLocks noChangeArrowheads="1"/>
            </p:cNvSpPr>
            <p:nvPr/>
          </p:nvSpPr>
          <p:spPr bwMode="auto">
            <a:xfrm>
              <a:off x="9152481" y="10316586"/>
              <a:ext cx="2072468" cy="1433629"/>
            </a:xfrm>
            <a:custGeom>
              <a:avLst/>
              <a:gdLst>
                <a:gd name="T0" fmla="*/ 2013 w 5066"/>
                <a:gd name="T1" fmla="*/ 830 h 3505"/>
                <a:gd name="T2" fmla="*/ 2013 w 5066"/>
                <a:gd name="T3" fmla="*/ 830 h 3505"/>
                <a:gd name="T4" fmla="*/ 2129 w 5066"/>
                <a:gd name="T5" fmla="*/ 578 h 3505"/>
                <a:gd name="T6" fmla="*/ 2213 w 5066"/>
                <a:gd name="T7" fmla="*/ 368 h 3505"/>
                <a:gd name="T8" fmla="*/ 2139 w 5066"/>
                <a:gd name="T9" fmla="*/ 116 h 3505"/>
                <a:gd name="T10" fmla="*/ 1867 w 5066"/>
                <a:gd name="T11" fmla="*/ 0 h 3505"/>
                <a:gd name="T12" fmla="*/ 1583 w 5066"/>
                <a:gd name="T13" fmla="*/ 116 h 3505"/>
                <a:gd name="T14" fmla="*/ 1510 w 5066"/>
                <a:gd name="T15" fmla="*/ 368 h 3505"/>
                <a:gd name="T16" fmla="*/ 1604 w 5066"/>
                <a:gd name="T17" fmla="*/ 578 h 3505"/>
                <a:gd name="T18" fmla="*/ 1741 w 5066"/>
                <a:gd name="T19" fmla="*/ 840 h 3505"/>
                <a:gd name="T20" fmla="*/ 1741 w 5066"/>
                <a:gd name="T21" fmla="*/ 850 h 3505"/>
                <a:gd name="T22" fmla="*/ 1741 w 5066"/>
                <a:gd name="T23" fmla="*/ 1228 h 3505"/>
                <a:gd name="T24" fmla="*/ 168 w 5066"/>
                <a:gd name="T25" fmla="*/ 1228 h 3505"/>
                <a:gd name="T26" fmla="*/ 157 w 5066"/>
                <a:gd name="T27" fmla="*/ 1291 h 3505"/>
                <a:gd name="T28" fmla="*/ 3240 w 5066"/>
                <a:gd name="T29" fmla="*/ 3504 h 3505"/>
                <a:gd name="T30" fmla="*/ 5065 w 5066"/>
                <a:gd name="T31" fmla="*/ 3504 h 3505"/>
                <a:gd name="T32" fmla="*/ 5065 w 5066"/>
                <a:gd name="T33" fmla="*/ 2717 h 3505"/>
                <a:gd name="T34" fmla="*/ 4897 w 5066"/>
                <a:gd name="T35" fmla="*/ 2717 h 3505"/>
                <a:gd name="T36" fmla="*/ 4761 w 5066"/>
                <a:gd name="T37" fmla="*/ 2811 h 3505"/>
                <a:gd name="T38" fmla="*/ 4405 w 5066"/>
                <a:gd name="T39" fmla="*/ 2948 h 3505"/>
                <a:gd name="T40" fmla="*/ 4006 w 5066"/>
                <a:gd name="T41" fmla="*/ 2822 h 3505"/>
                <a:gd name="T42" fmla="*/ 3807 w 5066"/>
                <a:gd name="T43" fmla="*/ 2371 h 3505"/>
                <a:gd name="T44" fmla="*/ 4006 w 5066"/>
                <a:gd name="T45" fmla="*/ 1909 h 3505"/>
                <a:gd name="T46" fmla="*/ 4405 w 5066"/>
                <a:gd name="T47" fmla="*/ 1784 h 3505"/>
                <a:gd name="T48" fmla="*/ 4750 w 5066"/>
                <a:gd name="T49" fmla="*/ 1909 h 3505"/>
                <a:gd name="T50" fmla="*/ 4866 w 5066"/>
                <a:gd name="T51" fmla="*/ 1983 h 3505"/>
                <a:gd name="T52" fmla="*/ 5065 w 5066"/>
                <a:gd name="T53" fmla="*/ 1983 h 3505"/>
                <a:gd name="T54" fmla="*/ 5065 w 5066"/>
                <a:gd name="T55" fmla="*/ 1228 h 3505"/>
                <a:gd name="T56" fmla="*/ 2013 w 5066"/>
                <a:gd name="T57" fmla="*/ 1228 h 3505"/>
                <a:gd name="T58" fmla="*/ 2013 w 5066"/>
                <a:gd name="T59" fmla="*/ 830 h 3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66" h="3505">
                  <a:moveTo>
                    <a:pt x="2013" y="830"/>
                  </a:moveTo>
                  <a:lnTo>
                    <a:pt x="2013" y="830"/>
                  </a:lnTo>
                  <a:cubicBezTo>
                    <a:pt x="2013" y="725"/>
                    <a:pt x="2087" y="651"/>
                    <a:pt x="2129" y="578"/>
                  </a:cubicBezTo>
                  <a:cubicBezTo>
                    <a:pt x="2181" y="515"/>
                    <a:pt x="2213" y="451"/>
                    <a:pt x="2213" y="368"/>
                  </a:cubicBezTo>
                  <a:cubicBezTo>
                    <a:pt x="2213" y="274"/>
                    <a:pt x="2192" y="179"/>
                    <a:pt x="2139" y="116"/>
                  </a:cubicBezTo>
                  <a:cubicBezTo>
                    <a:pt x="2087" y="43"/>
                    <a:pt x="2013" y="0"/>
                    <a:pt x="1867" y="0"/>
                  </a:cubicBezTo>
                  <a:cubicBezTo>
                    <a:pt x="1709" y="12"/>
                    <a:pt x="1636" y="53"/>
                    <a:pt x="1583" y="116"/>
                  </a:cubicBezTo>
                  <a:cubicBezTo>
                    <a:pt x="1531" y="179"/>
                    <a:pt x="1510" y="263"/>
                    <a:pt x="1510" y="368"/>
                  </a:cubicBezTo>
                  <a:cubicBezTo>
                    <a:pt x="1510" y="451"/>
                    <a:pt x="1542" y="515"/>
                    <a:pt x="1604" y="578"/>
                  </a:cubicBezTo>
                  <a:cubicBezTo>
                    <a:pt x="1657" y="651"/>
                    <a:pt x="1730" y="725"/>
                    <a:pt x="1741" y="840"/>
                  </a:cubicBezTo>
                  <a:cubicBezTo>
                    <a:pt x="1741" y="840"/>
                    <a:pt x="1741" y="840"/>
                    <a:pt x="1741" y="850"/>
                  </a:cubicBezTo>
                  <a:cubicBezTo>
                    <a:pt x="1741" y="1228"/>
                    <a:pt x="1741" y="1228"/>
                    <a:pt x="1741" y="1228"/>
                  </a:cubicBezTo>
                  <a:cubicBezTo>
                    <a:pt x="168" y="1228"/>
                    <a:pt x="168" y="1228"/>
                    <a:pt x="168" y="1228"/>
                  </a:cubicBezTo>
                  <a:cubicBezTo>
                    <a:pt x="157" y="1291"/>
                    <a:pt x="157" y="1291"/>
                    <a:pt x="157" y="1291"/>
                  </a:cubicBezTo>
                  <a:cubicBezTo>
                    <a:pt x="0" y="2791"/>
                    <a:pt x="1814" y="3504"/>
                    <a:pt x="3240" y="3504"/>
                  </a:cubicBezTo>
                  <a:cubicBezTo>
                    <a:pt x="5065" y="3504"/>
                    <a:pt x="5065" y="3504"/>
                    <a:pt x="5065" y="3504"/>
                  </a:cubicBezTo>
                  <a:cubicBezTo>
                    <a:pt x="5065" y="2717"/>
                    <a:pt x="5065" y="2717"/>
                    <a:pt x="5065" y="2717"/>
                  </a:cubicBezTo>
                  <a:cubicBezTo>
                    <a:pt x="4897" y="2717"/>
                    <a:pt x="4897" y="2717"/>
                    <a:pt x="4897" y="2717"/>
                  </a:cubicBezTo>
                  <a:cubicBezTo>
                    <a:pt x="4866" y="2717"/>
                    <a:pt x="4856" y="2738"/>
                    <a:pt x="4761" y="2811"/>
                  </a:cubicBezTo>
                  <a:cubicBezTo>
                    <a:pt x="4688" y="2875"/>
                    <a:pt x="4562" y="2948"/>
                    <a:pt x="4405" y="2948"/>
                  </a:cubicBezTo>
                  <a:cubicBezTo>
                    <a:pt x="4268" y="2948"/>
                    <a:pt x="4121" y="2927"/>
                    <a:pt x="4006" y="2822"/>
                  </a:cubicBezTo>
                  <a:cubicBezTo>
                    <a:pt x="3890" y="2738"/>
                    <a:pt x="3818" y="2560"/>
                    <a:pt x="3807" y="2371"/>
                  </a:cubicBezTo>
                  <a:cubicBezTo>
                    <a:pt x="3807" y="2172"/>
                    <a:pt x="3890" y="1993"/>
                    <a:pt x="4006" y="1909"/>
                  </a:cubicBezTo>
                  <a:cubicBezTo>
                    <a:pt x="4121" y="1805"/>
                    <a:pt x="4268" y="1784"/>
                    <a:pt x="4405" y="1784"/>
                  </a:cubicBezTo>
                  <a:cubicBezTo>
                    <a:pt x="4552" y="1784"/>
                    <a:pt x="4677" y="1857"/>
                    <a:pt x="4750" y="1909"/>
                  </a:cubicBezTo>
                  <a:cubicBezTo>
                    <a:pt x="4845" y="1973"/>
                    <a:pt x="4856" y="1983"/>
                    <a:pt x="4866" y="1983"/>
                  </a:cubicBezTo>
                  <a:cubicBezTo>
                    <a:pt x="5065" y="1983"/>
                    <a:pt x="5065" y="1983"/>
                    <a:pt x="5065" y="1983"/>
                  </a:cubicBezTo>
                  <a:cubicBezTo>
                    <a:pt x="5065" y="1228"/>
                    <a:pt x="5065" y="1228"/>
                    <a:pt x="5065" y="1228"/>
                  </a:cubicBezTo>
                  <a:cubicBezTo>
                    <a:pt x="2013" y="1228"/>
                    <a:pt x="2013" y="1228"/>
                    <a:pt x="2013" y="1228"/>
                  </a:cubicBezTo>
                  <a:lnTo>
                    <a:pt x="2013" y="830"/>
                  </a:lnTo>
                </a:path>
              </a:pathLst>
            </a:custGeom>
            <a:solidFill>
              <a:schemeClr val="accent3"/>
            </a:solidFill>
            <a:ln>
              <a:noFill/>
            </a:ln>
            <a:effectLst/>
          </p:spPr>
          <p:txBody>
            <a:bodyPr anchor="ctr" bIns="57134" lIns="114268" rIns="114268" tIns="57134" wrap="none"/>
            <a:p>
              <a:endParaRPr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803" name="Freeform 35"/>
            <p:cNvSpPr>
              <a:spLocks noChangeArrowheads="1"/>
            </p:cNvSpPr>
            <p:nvPr/>
          </p:nvSpPr>
          <p:spPr bwMode="auto">
            <a:xfrm>
              <a:off x="10805124" y="10819734"/>
              <a:ext cx="2049143" cy="930481"/>
            </a:xfrm>
            <a:custGeom>
              <a:avLst/>
              <a:gdLst>
                <a:gd name="T0" fmla="*/ 4887 w 5003"/>
                <a:gd name="T1" fmla="*/ 860 h 2277"/>
                <a:gd name="T2" fmla="*/ 4887 w 5003"/>
                <a:gd name="T3" fmla="*/ 860 h 2277"/>
                <a:gd name="T4" fmla="*/ 4635 w 5003"/>
                <a:gd name="T5" fmla="*/ 786 h 2277"/>
                <a:gd name="T6" fmla="*/ 4425 w 5003"/>
                <a:gd name="T7" fmla="*/ 870 h 2277"/>
                <a:gd name="T8" fmla="*/ 4163 w 5003"/>
                <a:gd name="T9" fmla="*/ 985 h 2277"/>
                <a:gd name="T10" fmla="*/ 3691 w 5003"/>
                <a:gd name="T11" fmla="*/ 985 h 2277"/>
                <a:gd name="T12" fmla="*/ 3691 w 5003"/>
                <a:gd name="T13" fmla="*/ 0 h 2277"/>
                <a:gd name="T14" fmla="*/ 2883 w 5003"/>
                <a:gd name="T15" fmla="*/ 0 h 2277"/>
                <a:gd name="T16" fmla="*/ 2883 w 5003"/>
                <a:gd name="T17" fmla="*/ 167 h 2277"/>
                <a:gd name="T18" fmla="*/ 2957 w 5003"/>
                <a:gd name="T19" fmla="*/ 283 h 2277"/>
                <a:gd name="T20" fmla="*/ 3082 w 5003"/>
                <a:gd name="T21" fmla="*/ 629 h 2277"/>
                <a:gd name="T22" fmla="*/ 2967 w 5003"/>
                <a:gd name="T23" fmla="*/ 1028 h 2277"/>
                <a:gd name="T24" fmla="*/ 2495 w 5003"/>
                <a:gd name="T25" fmla="*/ 1227 h 2277"/>
                <a:gd name="T26" fmla="*/ 2044 w 5003"/>
                <a:gd name="T27" fmla="*/ 1028 h 2277"/>
                <a:gd name="T28" fmla="*/ 1919 w 5003"/>
                <a:gd name="T29" fmla="*/ 629 h 2277"/>
                <a:gd name="T30" fmla="*/ 2065 w 5003"/>
                <a:gd name="T31" fmla="*/ 273 h 2277"/>
                <a:gd name="T32" fmla="*/ 2149 w 5003"/>
                <a:gd name="T33" fmla="*/ 136 h 2277"/>
                <a:gd name="T34" fmla="*/ 2149 w 5003"/>
                <a:gd name="T35" fmla="*/ 0 h 2277"/>
                <a:gd name="T36" fmla="*/ 1310 w 5003"/>
                <a:gd name="T37" fmla="*/ 0 h 2277"/>
                <a:gd name="T38" fmla="*/ 1310 w 5003"/>
                <a:gd name="T39" fmla="*/ 985 h 2277"/>
                <a:gd name="T40" fmla="*/ 828 w 5003"/>
                <a:gd name="T41" fmla="*/ 985 h 2277"/>
                <a:gd name="T42" fmla="*/ 576 w 5003"/>
                <a:gd name="T43" fmla="*/ 870 h 2277"/>
                <a:gd name="T44" fmla="*/ 367 w 5003"/>
                <a:gd name="T45" fmla="*/ 786 h 2277"/>
                <a:gd name="T46" fmla="*/ 104 w 5003"/>
                <a:gd name="T47" fmla="*/ 860 h 2277"/>
                <a:gd name="T48" fmla="*/ 0 w 5003"/>
                <a:gd name="T49" fmla="*/ 1132 h 2277"/>
                <a:gd name="T50" fmla="*/ 115 w 5003"/>
                <a:gd name="T51" fmla="*/ 1416 h 2277"/>
                <a:gd name="T52" fmla="*/ 367 w 5003"/>
                <a:gd name="T53" fmla="*/ 1489 h 2277"/>
                <a:gd name="T54" fmla="*/ 576 w 5003"/>
                <a:gd name="T55" fmla="*/ 1395 h 2277"/>
                <a:gd name="T56" fmla="*/ 838 w 5003"/>
                <a:gd name="T57" fmla="*/ 1259 h 2277"/>
                <a:gd name="T58" fmla="*/ 849 w 5003"/>
                <a:gd name="T59" fmla="*/ 1259 h 2277"/>
                <a:gd name="T60" fmla="*/ 1310 w 5003"/>
                <a:gd name="T61" fmla="*/ 1259 h 2277"/>
                <a:gd name="T62" fmla="*/ 1310 w 5003"/>
                <a:gd name="T63" fmla="*/ 2276 h 2277"/>
                <a:gd name="T64" fmla="*/ 3691 w 5003"/>
                <a:gd name="T65" fmla="*/ 2276 h 2277"/>
                <a:gd name="T66" fmla="*/ 3691 w 5003"/>
                <a:gd name="T67" fmla="*/ 1259 h 2277"/>
                <a:gd name="T68" fmla="*/ 4153 w 5003"/>
                <a:gd name="T69" fmla="*/ 1259 h 2277"/>
                <a:gd name="T70" fmla="*/ 4163 w 5003"/>
                <a:gd name="T71" fmla="*/ 1259 h 2277"/>
                <a:gd name="T72" fmla="*/ 4415 w 5003"/>
                <a:gd name="T73" fmla="*/ 1395 h 2277"/>
                <a:gd name="T74" fmla="*/ 4635 w 5003"/>
                <a:gd name="T75" fmla="*/ 1489 h 2277"/>
                <a:gd name="T76" fmla="*/ 4887 w 5003"/>
                <a:gd name="T77" fmla="*/ 1416 h 2277"/>
                <a:gd name="T78" fmla="*/ 4991 w 5003"/>
                <a:gd name="T79" fmla="*/ 1132 h 2277"/>
                <a:gd name="T80" fmla="*/ 4887 w 5003"/>
                <a:gd name="T81" fmla="*/ 860 h 2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03" h="2277">
                  <a:moveTo>
                    <a:pt x="4887" y="860"/>
                  </a:moveTo>
                  <a:lnTo>
                    <a:pt x="4887" y="860"/>
                  </a:lnTo>
                  <a:cubicBezTo>
                    <a:pt x="4824" y="808"/>
                    <a:pt x="4729" y="786"/>
                    <a:pt x="4635" y="786"/>
                  </a:cubicBezTo>
                  <a:cubicBezTo>
                    <a:pt x="4551" y="786"/>
                    <a:pt x="4488" y="818"/>
                    <a:pt x="4425" y="870"/>
                  </a:cubicBezTo>
                  <a:cubicBezTo>
                    <a:pt x="4352" y="923"/>
                    <a:pt x="4278" y="985"/>
                    <a:pt x="4163" y="985"/>
                  </a:cubicBezTo>
                  <a:cubicBezTo>
                    <a:pt x="3691" y="985"/>
                    <a:pt x="3691" y="985"/>
                    <a:pt x="3691" y="985"/>
                  </a:cubicBezTo>
                  <a:cubicBezTo>
                    <a:pt x="3691" y="0"/>
                    <a:pt x="3691" y="0"/>
                    <a:pt x="3691" y="0"/>
                  </a:cubicBezTo>
                  <a:cubicBezTo>
                    <a:pt x="2883" y="0"/>
                    <a:pt x="2883" y="0"/>
                    <a:pt x="2883" y="0"/>
                  </a:cubicBezTo>
                  <a:cubicBezTo>
                    <a:pt x="2883" y="167"/>
                    <a:pt x="2883" y="167"/>
                    <a:pt x="2883" y="167"/>
                  </a:cubicBezTo>
                  <a:cubicBezTo>
                    <a:pt x="2883" y="178"/>
                    <a:pt x="2894" y="189"/>
                    <a:pt x="2957" y="283"/>
                  </a:cubicBezTo>
                  <a:cubicBezTo>
                    <a:pt x="3019" y="357"/>
                    <a:pt x="3082" y="482"/>
                    <a:pt x="3082" y="629"/>
                  </a:cubicBezTo>
                  <a:cubicBezTo>
                    <a:pt x="3082" y="765"/>
                    <a:pt x="3062" y="902"/>
                    <a:pt x="2967" y="1028"/>
                  </a:cubicBezTo>
                  <a:cubicBezTo>
                    <a:pt x="2873" y="1143"/>
                    <a:pt x="2695" y="1227"/>
                    <a:pt x="2495" y="1227"/>
                  </a:cubicBezTo>
                  <a:cubicBezTo>
                    <a:pt x="2307" y="1216"/>
                    <a:pt x="2139" y="1143"/>
                    <a:pt x="2044" y="1028"/>
                  </a:cubicBezTo>
                  <a:cubicBezTo>
                    <a:pt x="1950" y="912"/>
                    <a:pt x="1919" y="765"/>
                    <a:pt x="1919" y="629"/>
                  </a:cubicBezTo>
                  <a:cubicBezTo>
                    <a:pt x="1919" y="472"/>
                    <a:pt x="2003" y="346"/>
                    <a:pt x="2065" y="273"/>
                  </a:cubicBezTo>
                  <a:cubicBezTo>
                    <a:pt x="2128" y="178"/>
                    <a:pt x="2149" y="157"/>
                    <a:pt x="2149" y="136"/>
                  </a:cubicBezTo>
                  <a:cubicBezTo>
                    <a:pt x="2149" y="0"/>
                    <a:pt x="2149" y="0"/>
                    <a:pt x="2149" y="0"/>
                  </a:cubicBezTo>
                  <a:cubicBezTo>
                    <a:pt x="1310" y="0"/>
                    <a:pt x="1310" y="0"/>
                    <a:pt x="1310" y="0"/>
                  </a:cubicBezTo>
                  <a:cubicBezTo>
                    <a:pt x="1310" y="985"/>
                    <a:pt x="1310" y="985"/>
                    <a:pt x="1310" y="985"/>
                  </a:cubicBezTo>
                  <a:cubicBezTo>
                    <a:pt x="828" y="985"/>
                    <a:pt x="828" y="985"/>
                    <a:pt x="828" y="985"/>
                  </a:cubicBezTo>
                  <a:cubicBezTo>
                    <a:pt x="712" y="985"/>
                    <a:pt x="650" y="923"/>
                    <a:pt x="576" y="870"/>
                  </a:cubicBezTo>
                  <a:cubicBezTo>
                    <a:pt x="514" y="818"/>
                    <a:pt x="451" y="786"/>
                    <a:pt x="367" y="786"/>
                  </a:cubicBezTo>
                  <a:cubicBezTo>
                    <a:pt x="262" y="786"/>
                    <a:pt x="178" y="808"/>
                    <a:pt x="104" y="860"/>
                  </a:cubicBezTo>
                  <a:cubicBezTo>
                    <a:pt x="41" y="912"/>
                    <a:pt x="0" y="985"/>
                    <a:pt x="0" y="1132"/>
                  </a:cubicBezTo>
                  <a:cubicBezTo>
                    <a:pt x="0" y="1290"/>
                    <a:pt x="52" y="1364"/>
                    <a:pt x="115" y="1416"/>
                  </a:cubicBezTo>
                  <a:cubicBezTo>
                    <a:pt x="178" y="1468"/>
                    <a:pt x="262" y="1489"/>
                    <a:pt x="367" y="1489"/>
                  </a:cubicBezTo>
                  <a:cubicBezTo>
                    <a:pt x="451" y="1489"/>
                    <a:pt x="514" y="1457"/>
                    <a:pt x="576" y="1395"/>
                  </a:cubicBezTo>
                  <a:cubicBezTo>
                    <a:pt x="650" y="1343"/>
                    <a:pt x="712" y="1269"/>
                    <a:pt x="838" y="1259"/>
                  </a:cubicBezTo>
                  <a:cubicBezTo>
                    <a:pt x="838" y="1259"/>
                    <a:pt x="838" y="1259"/>
                    <a:pt x="849" y="1259"/>
                  </a:cubicBezTo>
                  <a:cubicBezTo>
                    <a:pt x="1310" y="1259"/>
                    <a:pt x="1310" y="1259"/>
                    <a:pt x="1310" y="1259"/>
                  </a:cubicBezTo>
                  <a:cubicBezTo>
                    <a:pt x="1310" y="2276"/>
                    <a:pt x="1310" y="2276"/>
                    <a:pt x="1310" y="2276"/>
                  </a:cubicBezTo>
                  <a:cubicBezTo>
                    <a:pt x="3691" y="2276"/>
                    <a:pt x="3691" y="2276"/>
                    <a:pt x="3691" y="2276"/>
                  </a:cubicBezTo>
                  <a:cubicBezTo>
                    <a:pt x="3691" y="1259"/>
                    <a:pt x="3691" y="1259"/>
                    <a:pt x="3691" y="1259"/>
                  </a:cubicBezTo>
                  <a:cubicBezTo>
                    <a:pt x="4153" y="1259"/>
                    <a:pt x="4153" y="1259"/>
                    <a:pt x="4153" y="1259"/>
                  </a:cubicBezTo>
                  <a:lnTo>
                    <a:pt x="4163" y="1259"/>
                  </a:lnTo>
                  <a:cubicBezTo>
                    <a:pt x="4278" y="1269"/>
                    <a:pt x="4352" y="1343"/>
                    <a:pt x="4415" y="1395"/>
                  </a:cubicBezTo>
                  <a:cubicBezTo>
                    <a:pt x="4488" y="1457"/>
                    <a:pt x="4551" y="1489"/>
                    <a:pt x="4635" y="1489"/>
                  </a:cubicBezTo>
                  <a:cubicBezTo>
                    <a:pt x="4729" y="1489"/>
                    <a:pt x="4824" y="1468"/>
                    <a:pt x="4887" y="1416"/>
                  </a:cubicBezTo>
                  <a:cubicBezTo>
                    <a:pt x="4949" y="1364"/>
                    <a:pt x="4991" y="1290"/>
                    <a:pt x="4991" y="1132"/>
                  </a:cubicBezTo>
                  <a:cubicBezTo>
                    <a:pt x="5002" y="985"/>
                    <a:pt x="4949" y="912"/>
                    <a:pt x="4887" y="860"/>
                  </a:cubicBezTo>
                </a:path>
              </a:pathLst>
            </a:custGeom>
            <a:solidFill>
              <a:schemeClr val="accent3"/>
            </a:solidFill>
            <a:ln>
              <a:noFill/>
            </a:ln>
            <a:effectLst/>
          </p:spPr>
          <p:txBody>
            <a:bodyPr anchor="ctr" bIns="57134" lIns="114268" rIns="114268" tIns="57134" wrap="none"/>
            <a:p>
              <a:endParaRPr sz="1280" lang="en-US">
                <a:latin typeface="Arial" panose="020B0604020202020204" pitchFamily="34" charset="0"/>
                <a:ea typeface="微软雅黑" panose="020B0503020204020204" pitchFamily="34" charset="-122"/>
                <a:sym typeface="Arial" panose="020B0604020202020204" pitchFamily="34" charset="0"/>
              </a:endParaRPr>
            </a:p>
          </p:txBody>
        </p:sp>
        <p:sp>
          <p:nvSpPr>
            <p:cNvPr id="1048804" name="Freeform 36"/>
            <p:cNvSpPr>
              <a:spLocks noChangeArrowheads="1"/>
            </p:cNvSpPr>
            <p:nvPr/>
          </p:nvSpPr>
          <p:spPr bwMode="auto">
            <a:xfrm>
              <a:off x="12431112" y="10316586"/>
              <a:ext cx="2832151" cy="1433629"/>
            </a:xfrm>
            <a:custGeom>
              <a:avLst/>
              <a:gdLst>
                <a:gd name="T0" fmla="*/ 6670 w 6923"/>
                <a:gd name="T1" fmla="*/ 1228 h 3505"/>
                <a:gd name="T2" fmla="*/ 6670 w 6923"/>
                <a:gd name="T3" fmla="*/ 1228 h 3505"/>
                <a:gd name="T4" fmla="*/ 5349 w 6923"/>
                <a:gd name="T5" fmla="*/ 1228 h 3505"/>
                <a:gd name="T6" fmla="*/ 5349 w 6923"/>
                <a:gd name="T7" fmla="*/ 1322 h 3505"/>
                <a:gd name="T8" fmla="*/ 5422 w 6923"/>
                <a:gd name="T9" fmla="*/ 1438 h 3505"/>
                <a:gd name="T10" fmla="*/ 5548 w 6923"/>
                <a:gd name="T11" fmla="*/ 1784 h 3505"/>
                <a:gd name="T12" fmla="*/ 5422 w 6923"/>
                <a:gd name="T13" fmla="*/ 2182 h 3505"/>
                <a:gd name="T14" fmla="*/ 4960 w 6923"/>
                <a:gd name="T15" fmla="*/ 2381 h 3505"/>
                <a:gd name="T16" fmla="*/ 4510 w 6923"/>
                <a:gd name="T17" fmla="*/ 2182 h 3505"/>
                <a:gd name="T18" fmla="*/ 4384 w 6923"/>
                <a:gd name="T19" fmla="*/ 1784 h 3505"/>
                <a:gd name="T20" fmla="*/ 4520 w 6923"/>
                <a:gd name="T21" fmla="*/ 1427 h 3505"/>
                <a:gd name="T22" fmla="*/ 4615 w 6923"/>
                <a:gd name="T23" fmla="*/ 1291 h 3505"/>
                <a:gd name="T24" fmla="*/ 4615 w 6923"/>
                <a:gd name="T25" fmla="*/ 1228 h 3505"/>
                <a:gd name="T26" fmla="*/ 3272 w 6923"/>
                <a:gd name="T27" fmla="*/ 1228 h 3505"/>
                <a:gd name="T28" fmla="*/ 3220 w 6923"/>
                <a:gd name="T29" fmla="*/ 1228 h 3505"/>
                <a:gd name="T30" fmla="*/ 1783 w 6923"/>
                <a:gd name="T31" fmla="*/ 1228 h 3505"/>
                <a:gd name="T32" fmla="*/ 1783 w 6923"/>
                <a:gd name="T33" fmla="*/ 850 h 3505"/>
                <a:gd name="T34" fmla="*/ 1783 w 6923"/>
                <a:gd name="T35" fmla="*/ 840 h 3505"/>
                <a:gd name="T36" fmla="*/ 1930 w 6923"/>
                <a:gd name="T37" fmla="*/ 578 h 3505"/>
                <a:gd name="T38" fmla="*/ 2024 w 6923"/>
                <a:gd name="T39" fmla="*/ 368 h 3505"/>
                <a:gd name="T40" fmla="*/ 1951 w 6923"/>
                <a:gd name="T41" fmla="*/ 116 h 3505"/>
                <a:gd name="T42" fmla="*/ 1668 w 6923"/>
                <a:gd name="T43" fmla="*/ 0 h 3505"/>
                <a:gd name="T44" fmla="*/ 1395 w 6923"/>
                <a:gd name="T45" fmla="*/ 116 h 3505"/>
                <a:gd name="T46" fmla="*/ 1321 w 6923"/>
                <a:gd name="T47" fmla="*/ 368 h 3505"/>
                <a:gd name="T48" fmla="*/ 1405 w 6923"/>
                <a:gd name="T49" fmla="*/ 578 h 3505"/>
                <a:gd name="T50" fmla="*/ 1520 w 6923"/>
                <a:gd name="T51" fmla="*/ 830 h 3505"/>
                <a:gd name="T52" fmla="*/ 1520 w 6923"/>
                <a:gd name="T53" fmla="*/ 1228 h 3505"/>
                <a:gd name="T54" fmla="*/ 0 w 6923"/>
                <a:gd name="T55" fmla="*/ 1228 h 3505"/>
                <a:gd name="T56" fmla="*/ 0 w 6923"/>
                <a:gd name="T57" fmla="*/ 1983 h 3505"/>
                <a:gd name="T58" fmla="*/ 199 w 6923"/>
                <a:gd name="T59" fmla="*/ 1983 h 3505"/>
                <a:gd name="T60" fmla="*/ 315 w 6923"/>
                <a:gd name="T61" fmla="*/ 1909 h 3505"/>
                <a:gd name="T62" fmla="*/ 661 w 6923"/>
                <a:gd name="T63" fmla="*/ 1784 h 3505"/>
                <a:gd name="T64" fmla="*/ 1059 w 6923"/>
                <a:gd name="T65" fmla="*/ 1909 h 3505"/>
                <a:gd name="T66" fmla="*/ 1249 w 6923"/>
                <a:gd name="T67" fmla="*/ 2371 h 3505"/>
                <a:gd name="T68" fmla="*/ 1059 w 6923"/>
                <a:gd name="T69" fmla="*/ 2822 h 3505"/>
                <a:gd name="T70" fmla="*/ 661 w 6923"/>
                <a:gd name="T71" fmla="*/ 2948 h 3505"/>
                <a:gd name="T72" fmla="*/ 304 w 6923"/>
                <a:gd name="T73" fmla="*/ 2811 h 3505"/>
                <a:gd name="T74" fmla="*/ 168 w 6923"/>
                <a:gd name="T75" fmla="*/ 2717 h 3505"/>
                <a:gd name="T76" fmla="*/ 0 w 6923"/>
                <a:gd name="T77" fmla="*/ 2717 h 3505"/>
                <a:gd name="T78" fmla="*/ 0 w 6923"/>
                <a:gd name="T79" fmla="*/ 3504 h 3505"/>
                <a:gd name="T80" fmla="*/ 3587 w 6923"/>
                <a:gd name="T81" fmla="*/ 3504 h 3505"/>
                <a:gd name="T82" fmla="*/ 6670 w 6923"/>
                <a:gd name="T83" fmla="*/ 1291 h 3505"/>
                <a:gd name="T84" fmla="*/ 6670 w 6923"/>
                <a:gd name="T85" fmla="*/ 1228 h 3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23" h="3505">
                  <a:moveTo>
                    <a:pt x="6670" y="1228"/>
                  </a:moveTo>
                  <a:lnTo>
                    <a:pt x="6670" y="1228"/>
                  </a:lnTo>
                  <a:cubicBezTo>
                    <a:pt x="5349" y="1228"/>
                    <a:pt x="5349" y="1228"/>
                    <a:pt x="5349" y="1228"/>
                  </a:cubicBezTo>
                  <a:cubicBezTo>
                    <a:pt x="5349" y="1322"/>
                    <a:pt x="5349" y="1322"/>
                    <a:pt x="5349" y="1322"/>
                  </a:cubicBezTo>
                  <a:cubicBezTo>
                    <a:pt x="5349" y="1333"/>
                    <a:pt x="5359" y="1343"/>
                    <a:pt x="5422" y="1438"/>
                  </a:cubicBezTo>
                  <a:cubicBezTo>
                    <a:pt x="5474" y="1511"/>
                    <a:pt x="5548" y="1637"/>
                    <a:pt x="5548" y="1784"/>
                  </a:cubicBezTo>
                  <a:cubicBezTo>
                    <a:pt x="5548" y="1920"/>
                    <a:pt x="5527" y="2067"/>
                    <a:pt x="5422" y="2182"/>
                  </a:cubicBezTo>
                  <a:cubicBezTo>
                    <a:pt x="5338" y="2297"/>
                    <a:pt x="5160" y="2381"/>
                    <a:pt x="4960" y="2381"/>
                  </a:cubicBezTo>
                  <a:cubicBezTo>
                    <a:pt x="4772" y="2371"/>
                    <a:pt x="4594" y="2297"/>
                    <a:pt x="4510" y="2182"/>
                  </a:cubicBezTo>
                  <a:cubicBezTo>
                    <a:pt x="4405" y="2067"/>
                    <a:pt x="4384" y="1920"/>
                    <a:pt x="4384" y="1784"/>
                  </a:cubicBezTo>
                  <a:cubicBezTo>
                    <a:pt x="4384" y="1626"/>
                    <a:pt x="4468" y="1511"/>
                    <a:pt x="4520" y="1427"/>
                  </a:cubicBezTo>
                  <a:cubicBezTo>
                    <a:pt x="4594" y="1333"/>
                    <a:pt x="4615" y="1322"/>
                    <a:pt x="4615" y="1291"/>
                  </a:cubicBezTo>
                  <a:cubicBezTo>
                    <a:pt x="4615" y="1228"/>
                    <a:pt x="4615" y="1228"/>
                    <a:pt x="4615" y="1228"/>
                  </a:cubicBezTo>
                  <a:cubicBezTo>
                    <a:pt x="3272" y="1228"/>
                    <a:pt x="3272" y="1228"/>
                    <a:pt x="3272" y="1228"/>
                  </a:cubicBezTo>
                  <a:cubicBezTo>
                    <a:pt x="3262" y="1228"/>
                    <a:pt x="3241" y="1228"/>
                    <a:pt x="3220" y="1228"/>
                  </a:cubicBezTo>
                  <a:cubicBezTo>
                    <a:pt x="1783" y="1228"/>
                    <a:pt x="1783" y="1228"/>
                    <a:pt x="1783" y="1228"/>
                  </a:cubicBezTo>
                  <a:cubicBezTo>
                    <a:pt x="1783" y="850"/>
                    <a:pt x="1783" y="850"/>
                    <a:pt x="1783" y="850"/>
                  </a:cubicBezTo>
                  <a:cubicBezTo>
                    <a:pt x="1783" y="840"/>
                    <a:pt x="1783" y="840"/>
                    <a:pt x="1783" y="840"/>
                  </a:cubicBezTo>
                  <a:cubicBezTo>
                    <a:pt x="1804" y="725"/>
                    <a:pt x="1877" y="651"/>
                    <a:pt x="1930" y="578"/>
                  </a:cubicBezTo>
                  <a:cubicBezTo>
                    <a:pt x="1982" y="515"/>
                    <a:pt x="2024" y="451"/>
                    <a:pt x="2024" y="368"/>
                  </a:cubicBezTo>
                  <a:cubicBezTo>
                    <a:pt x="2024" y="263"/>
                    <a:pt x="2003" y="179"/>
                    <a:pt x="1951" y="116"/>
                  </a:cubicBezTo>
                  <a:cubicBezTo>
                    <a:pt x="1898" y="53"/>
                    <a:pt x="1814" y="12"/>
                    <a:pt x="1668" y="0"/>
                  </a:cubicBezTo>
                  <a:cubicBezTo>
                    <a:pt x="1520" y="0"/>
                    <a:pt x="1448" y="43"/>
                    <a:pt x="1395" y="116"/>
                  </a:cubicBezTo>
                  <a:cubicBezTo>
                    <a:pt x="1342" y="179"/>
                    <a:pt x="1321" y="274"/>
                    <a:pt x="1321" y="368"/>
                  </a:cubicBezTo>
                  <a:cubicBezTo>
                    <a:pt x="1321" y="451"/>
                    <a:pt x="1353" y="515"/>
                    <a:pt x="1405" y="578"/>
                  </a:cubicBezTo>
                  <a:cubicBezTo>
                    <a:pt x="1448" y="651"/>
                    <a:pt x="1520" y="714"/>
                    <a:pt x="1520" y="830"/>
                  </a:cubicBezTo>
                  <a:cubicBezTo>
                    <a:pt x="1520" y="1228"/>
                    <a:pt x="1520" y="1228"/>
                    <a:pt x="1520" y="1228"/>
                  </a:cubicBezTo>
                  <a:cubicBezTo>
                    <a:pt x="0" y="1228"/>
                    <a:pt x="0" y="1228"/>
                    <a:pt x="0" y="1228"/>
                  </a:cubicBezTo>
                  <a:cubicBezTo>
                    <a:pt x="0" y="1983"/>
                    <a:pt x="0" y="1983"/>
                    <a:pt x="0" y="1983"/>
                  </a:cubicBezTo>
                  <a:cubicBezTo>
                    <a:pt x="199" y="1983"/>
                    <a:pt x="199" y="1983"/>
                    <a:pt x="199" y="1983"/>
                  </a:cubicBezTo>
                  <a:cubicBezTo>
                    <a:pt x="210" y="1983"/>
                    <a:pt x="220" y="1973"/>
                    <a:pt x="315" y="1909"/>
                  </a:cubicBezTo>
                  <a:cubicBezTo>
                    <a:pt x="388" y="1857"/>
                    <a:pt x="503" y="1784"/>
                    <a:pt x="661" y="1784"/>
                  </a:cubicBezTo>
                  <a:cubicBezTo>
                    <a:pt x="797" y="1784"/>
                    <a:pt x="933" y="1805"/>
                    <a:pt x="1059" y="1909"/>
                  </a:cubicBezTo>
                  <a:cubicBezTo>
                    <a:pt x="1175" y="1993"/>
                    <a:pt x="1259" y="2172"/>
                    <a:pt x="1249" y="2371"/>
                  </a:cubicBezTo>
                  <a:cubicBezTo>
                    <a:pt x="1249" y="2560"/>
                    <a:pt x="1175" y="2738"/>
                    <a:pt x="1059" y="2822"/>
                  </a:cubicBezTo>
                  <a:cubicBezTo>
                    <a:pt x="944" y="2927"/>
                    <a:pt x="797" y="2948"/>
                    <a:pt x="661" y="2948"/>
                  </a:cubicBezTo>
                  <a:cubicBezTo>
                    <a:pt x="503" y="2948"/>
                    <a:pt x="378" y="2875"/>
                    <a:pt x="304" y="2811"/>
                  </a:cubicBezTo>
                  <a:cubicBezTo>
                    <a:pt x="210" y="2738"/>
                    <a:pt x="189" y="2717"/>
                    <a:pt x="168" y="2717"/>
                  </a:cubicBezTo>
                  <a:cubicBezTo>
                    <a:pt x="0" y="2717"/>
                    <a:pt x="0" y="2717"/>
                    <a:pt x="0" y="2717"/>
                  </a:cubicBezTo>
                  <a:cubicBezTo>
                    <a:pt x="0" y="3504"/>
                    <a:pt x="0" y="3504"/>
                    <a:pt x="0" y="3504"/>
                  </a:cubicBezTo>
                  <a:cubicBezTo>
                    <a:pt x="3587" y="3504"/>
                    <a:pt x="3587" y="3504"/>
                    <a:pt x="3587" y="3504"/>
                  </a:cubicBezTo>
                  <a:cubicBezTo>
                    <a:pt x="5023" y="3504"/>
                    <a:pt x="6922" y="2780"/>
                    <a:pt x="6670" y="1291"/>
                  </a:cubicBezTo>
                  <a:lnTo>
                    <a:pt x="6670" y="1228"/>
                  </a:lnTo>
                </a:path>
              </a:pathLst>
            </a:custGeom>
            <a:solidFill>
              <a:schemeClr val="accent3"/>
            </a:solidFill>
            <a:ln>
              <a:noFill/>
            </a:ln>
            <a:effectLst/>
          </p:spPr>
          <p:txBody>
            <a:bodyPr anchor="ctr" bIns="57134" lIns="114268" rIns="114268" tIns="57134" wrap="none"/>
            <a:p>
              <a:endParaRPr sz="1280"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1" name="组合 26"/>
          <p:cNvGrpSpPr/>
          <p:nvPr/>
        </p:nvGrpSpPr>
        <p:grpSpPr>
          <a:xfrm>
            <a:off x="4280438" y="791843"/>
            <a:ext cx="4241675" cy="1099521"/>
            <a:chOff x="4219884" y="1059582"/>
            <a:chExt cx="4241675" cy="1099521"/>
          </a:xfrm>
        </p:grpSpPr>
        <p:sp>
          <p:nvSpPr>
            <p:cNvPr id="1048805" name="Subtitle 2"/>
            <p:cNvSpPr txBox="1"/>
            <p:nvPr/>
          </p:nvSpPr>
          <p:spPr>
            <a:xfrm>
              <a:off x="4850591" y="1059582"/>
              <a:ext cx="3610968" cy="827702"/>
            </a:xfrm>
            <a:prstGeom prst="rect"/>
          </p:spPr>
          <p:txBody>
            <a:bodyPr bIns="91397" lIns="182798" rIns="182798" tIns="91397"/>
            <a:lstStyle>
              <a:lvl1pPr algn="l" defTabSz="457200" eaLnBrk="1" hangingPunct="1" indent="-342900" latinLnBrk="0" marL="342900" rtl="0">
                <a:spcBef>
                  <a:spcPct val="20000"/>
                </a:spcBef>
                <a:buFont typeface="Arial" panose="020B0604020202020204"/>
                <a:buChar char="•"/>
                <a:defRPr sz="3200" kern="1200">
                  <a:solidFill>
                    <a:schemeClr val="tx1"/>
                  </a:solidFill>
                  <a:latin typeface="+mn-lt"/>
                  <a:ea typeface="+mn-ea"/>
                  <a:cs typeface="+mn-cs"/>
                </a:defRPr>
              </a:lvl1pPr>
              <a:lvl2pPr algn="l" defTabSz="457200" eaLnBrk="1" hangingPunct="1" indent="-285750" latinLnBrk="0" marL="742950" rtl="0">
                <a:spcBef>
                  <a:spcPct val="20000"/>
                </a:spcBef>
                <a:buFont typeface="Arial" panose="020B0604020202020204"/>
                <a:buChar char="–"/>
                <a:defRPr sz="2800" kern="1200">
                  <a:solidFill>
                    <a:schemeClr val="tx1"/>
                  </a:solidFill>
                  <a:latin typeface="+mn-lt"/>
                  <a:ea typeface="+mn-ea"/>
                  <a:cs typeface="+mn-cs"/>
                </a:defRPr>
              </a:lvl2pPr>
              <a:lvl3pPr algn="l" defTabSz="457200" eaLnBrk="1" hangingPunct="1" indent="-228600" latinLnBrk="0" marL="1143000" rtl="0">
                <a:spcBef>
                  <a:spcPct val="20000"/>
                </a:spcBef>
                <a:buFont typeface="Arial" panose="020B0604020202020204"/>
                <a:buChar char="•"/>
                <a:defRPr sz="2400" kern="1200">
                  <a:solidFill>
                    <a:schemeClr val="tx1"/>
                  </a:solidFill>
                  <a:latin typeface="+mn-lt"/>
                  <a:ea typeface="+mn-ea"/>
                  <a:cs typeface="+mn-cs"/>
                </a:defRPr>
              </a:lvl3pPr>
              <a:lvl4pPr algn="l" defTabSz="457200" eaLnBrk="1" hangingPunct="1" indent="-228600" latinLnBrk="0" marL="1600200" rtl="0">
                <a:spcBef>
                  <a:spcPct val="20000"/>
                </a:spcBef>
                <a:buFont typeface="Arial" panose="020B0604020202020204"/>
                <a:buChar char="–"/>
                <a:defRPr sz="2000" kern="1200">
                  <a:solidFill>
                    <a:schemeClr val="tx1"/>
                  </a:solidFill>
                  <a:latin typeface="+mn-lt"/>
                  <a:ea typeface="+mn-ea"/>
                  <a:cs typeface="+mn-cs"/>
                </a:defRPr>
              </a:lvl4pPr>
              <a:lvl5pPr algn="l" defTabSz="457200" eaLnBrk="1" hangingPunct="1" indent="-228600" latinLnBrk="0" marL="2057400" rtl="0">
                <a:spcBef>
                  <a:spcPct val="20000"/>
                </a:spcBef>
                <a:buFont typeface="Arial" panose="020B0604020202020204"/>
                <a:buChar char="»"/>
                <a:defRPr sz="2000" kern="1200">
                  <a:solidFill>
                    <a:schemeClr val="tx1"/>
                  </a:solidFill>
                  <a:latin typeface="+mn-lt"/>
                  <a:ea typeface="+mn-ea"/>
                  <a:cs typeface="+mn-cs"/>
                </a:defRPr>
              </a:lvl5pPr>
              <a:lvl6pPr algn="l" defTabSz="457200" eaLnBrk="1" hangingPunct="1" indent="-228600" latinLnBrk="0" marL="2514600" rtl="0">
                <a:spcBef>
                  <a:spcPct val="20000"/>
                </a:spcBef>
                <a:buFont typeface="Arial" panose="020B0604020202020204"/>
                <a:buChar char="•"/>
                <a:defRPr sz="2000" kern="1200">
                  <a:solidFill>
                    <a:schemeClr val="tx1"/>
                  </a:solidFill>
                  <a:latin typeface="+mn-lt"/>
                  <a:ea typeface="+mn-ea"/>
                  <a:cs typeface="+mn-cs"/>
                </a:defRPr>
              </a:lvl6pPr>
              <a:lvl7pPr algn="l" defTabSz="457200" eaLnBrk="1" hangingPunct="1" indent="-228600" latinLnBrk="0" marL="2971800" rtl="0">
                <a:spcBef>
                  <a:spcPct val="20000"/>
                </a:spcBef>
                <a:buFont typeface="Arial" panose="020B0604020202020204"/>
                <a:buChar char="•"/>
                <a:defRPr sz="2000" kern="1200">
                  <a:solidFill>
                    <a:schemeClr val="tx1"/>
                  </a:solidFill>
                  <a:latin typeface="+mn-lt"/>
                  <a:ea typeface="+mn-ea"/>
                  <a:cs typeface="+mn-cs"/>
                </a:defRPr>
              </a:lvl7pPr>
              <a:lvl8pPr algn="l" defTabSz="457200" eaLnBrk="1" hangingPunct="1" indent="-228600" latinLnBrk="0" marL="3429000" rtl="0">
                <a:spcBef>
                  <a:spcPct val="20000"/>
                </a:spcBef>
                <a:buFont typeface="Arial" panose="020B0604020202020204"/>
                <a:buChar char="•"/>
                <a:defRPr sz="2000" kern="1200">
                  <a:solidFill>
                    <a:schemeClr val="tx1"/>
                  </a:solidFill>
                  <a:latin typeface="+mn-lt"/>
                  <a:ea typeface="+mn-ea"/>
                  <a:cs typeface="+mn-cs"/>
                </a:defRPr>
              </a:lvl8pPr>
              <a:lvl9pPr algn="l" defTabSz="457200" eaLnBrk="1" hangingPunct="1" indent="-228600" latinLnBrk="0" marL="3886200" rtl="0">
                <a:spcBef>
                  <a:spcPct val="20000"/>
                </a:spcBef>
                <a:buFont typeface="Arial" panose="020B0604020202020204"/>
                <a:buChar char="•"/>
                <a:defRPr sz="2000" kern="1200">
                  <a:solidFill>
                    <a:schemeClr val="tx1"/>
                  </a:solidFill>
                  <a:latin typeface="+mn-lt"/>
                  <a:ea typeface="+mn-ea"/>
                  <a:cs typeface="+mn-cs"/>
                </a:defRPr>
              </a:lvl9pPr>
            </a:lstStyle>
            <a:p>
              <a:pPr indent="0" marL="0">
                <a:buNone/>
              </a:pPr>
              <a:r>
                <a:rPr altLang="en-US" dirty="0" sz="2400" lang="zh-CN">
                  <a:solidFill>
                    <a:schemeClr val="accent1"/>
                  </a:solidFill>
                  <a:latin typeface="Arial" panose="020B0604020202020204" pitchFamily="34" charset="0"/>
                  <a:ea typeface="微软雅黑" panose="020B0503020204020204" pitchFamily="34" charset="-122"/>
                  <a:cs typeface="Lato Regular"/>
                  <a:sym typeface="Arial" panose="020B0604020202020204" pitchFamily="34" charset="0"/>
                </a:rPr>
                <a:t>如何降低暗数据的威胁和风险</a:t>
              </a:r>
              <a:endParaRPr altLang="en-US" dirty="0" sz="2400" lang="zh-CN">
                <a:solidFill>
                  <a:schemeClr val="accent1"/>
                </a:solidFill>
                <a:latin typeface="Arial" panose="020B0604020202020204" pitchFamily="34" charset="0"/>
                <a:ea typeface="微软雅黑" panose="020B0503020204020204" pitchFamily="34" charset="-122"/>
                <a:cs typeface="Lato Regular"/>
                <a:sym typeface="Arial" panose="020B0604020202020204" pitchFamily="34" charset="0"/>
              </a:endParaRPr>
            </a:p>
            <a:p>
              <a:pPr indent="0" marL="0"/>
              <a:r>
                <a:rPr altLang="en-US" dirty="0" sz="1400" lang="zh-CN">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rPr>
                <a:t>数据识别</a:t>
              </a:r>
              <a:endParaRPr altLang="zh-CN" dirty="0" sz="1400" lang="en-US">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endParaRPr>
            </a:p>
            <a:p>
              <a:pPr indent="0" marL="0"/>
              <a:r>
                <a:rPr altLang="en-US" dirty="0" sz="1400" lang="zh-CN">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rPr>
                <a:t>数据评估</a:t>
              </a:r>
              <a:endParaRPr altLang="zh-CN" dirty="0" sz="1400" lang="en-US">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endParaRPr>
            </a:p>
            <a:p>
              <a:pPr indent="0" marL="0"/>
              <a:r>
                <a:rPr altLang="en-US" dirty="0" sz="1400" lang="zh-CN">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rPr>
                <a:t>数据监控与控制</a:t>
              </a:r>
              <a:endParaRPr altLang="zh-CN" dirty="0" sz="1400" lang="en-US">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endParaRPr>
            </a:p>
            <a:p>
              <a:pPr indent="0" marL="0"/>
              <a:r>
                <a:rPr altLang="en-US" dirty="0" sz="1400" lang="zh-CN">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rPr>
                <a:t>数据审计</a:t>
              </a:r>
              <a:endParaRPr altLang="zh-CN" dirty="0" sz="1400" lang="en-US">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endParaRPr>
            </a:p>
            <a:p>
              <a:pPr indent="0" marL="0">
                <a:buNone/>
              </a:pPr>
              <a:endParaRPr dirty="0" sz="1200" lang="en-US">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endParaRPr>
            </a:p>
          </p:txBody>
        </p:sp>
        <p:grpSp>
          <p:nvGrpSpPr>
            <p:cNvPr id="82" name="Group 4"/>
            <p:cNvGrpSpPr>
              <a:grpSpLocks noChangeAspect="1"/>
            </p:cNvGrpSpPr>
            <p:nvPr/>
          </p:nvGrpSpPr>
          <p:grpSpPr bwMode="auto">
            <a:xfrm>
              <a:off x="4219884" y="1534482"/>
              <a:ext cx="640153" cy="624621"/>
              <a:chOff x="2600" y="1370"/>
              <a:chExt cx="577" cy="563"/>
            </a:xfrm>
            <a:solidFill>
              <a:schemeClr val="accent1"/>
            </a:solidFill>
          </p:grpSpPr>
          <p:sp>
            <p:nvSpPr>
              <p:cNvPr id="1048806" name="Freeform 5"/>
              <p:cNvSpPr>
                <a:spLocks noEditPoints="1"/>
              </p:cNvSpPr>
              <p:nvPr/>
            </p:nvSpPr>
            <p:spPr bwMode="auto">
              <a:xfrm>
                <a:off x="2642" y="1370"/>
                <a:ext cx="535" cy="522"/>
              </a:xfrm>
              <a:custGeom>
                <a:avLst/>
                <a:gdLst>
                  <a:gd name="T0" fmla="*/ 520 w 540"/>
                  <a:gd name="T1" fmla="*/ 8 h 527"/>
                  <a:gd name="T2" fmla="*/ 488 w 540"/>
                  <a:gd name="T3" fmla="*/ 0 h 527"/>
                  <a:gd name="T4" fmla="*/ 293 w 540"/>
                  <a:gd name="T5" fmla="*/ 89 h 527"/>
                  <a:gd name="T6" fmla="*/ 195 w 540"/>
                  <a:gd name="T7" fmla="*/ 196 h 527"/>
                  <a:gd name="T8" fmla="*/ 75 w 540"/>
                  <a:gd name="T9" fmla="*/ 205 h 527"/>
                  <a:gd name="T10" fmla="*/ 2 w 540"/>
                  <a:gd name="T11" fmla="*/ 285 h 527"/>
                  <a:gd name="T12" fmla="*/ 3 w 540"/>
                  <a:gd name="T13" fmla="*/ 293 h 527"/>
                  <a:gd name="T14" fmla="*/ 10 w 540"/>
                  <a:gd name="T15" fmla="*/ 295 h 527"/>
                  <a:gd name="T16" fmla="*/ 103 w 540"/>
                  <a:gd name="T17" fmla="*/ 297 h 527"/>
                  <a:gd name="T18" fmla="*/ 96 w 540"/>
                  <a:gd name="T19" fmla="*/ 305 h 527"/>
                  <a:gd name="T20" fmla="*/ 96 w 540"/>
                  <a:gd name="T21" fmla="*/ 332 h 527"/>
                  <a:gd name="T22" fmla="*/ 67 w 540"/>
                  <a:gd name="T23" fmla="*/ 362 h 527"/>
                  <a:gd name="T24" fmla="*/ 97 w 540"/>
                  <a:gd name="T25" fmla="*/ 431 h 527"/>
                  <a:gd name="T26" fmla="*/ 155 w 540"/>
                  <a:gd name="T27" fmla="*/ 466 h 527"/>
                  <a:gd name="T28" fmla="*/ 166 w 540"/>
                  <a:gd name="T29" fmla="*/ 461 h 527"/>
                  <a:gd name="T30" fmla="*/ 196 w 540"/>
                  <a:gd name="T31" fmla="*/ 432 h 527"/>
                  <a:gd name="T32" fmla="*/ 212 w 540"/>
                  <a:gd name="T33" fmla="*/ 436 h 527"/>
                  <a:gd name="T34" fmla="*/ 223 w 540"/>
                  <a:gd name="T35" fmla="*/ 432 h 527"/>
                  <a:gd name="T36" fmla="*/ 232 w 540"/>
                  <a:gd name="T37" fmla="*/ 424 h 527"/>
                  <a:gd name="T38" fmla="*/ 233 w 540"/>
                  <a:gd name="T39" fmla="*/ 518 h 527"/>
                  <a:gd name="T40" fmla="*/ 235 w 540"/>
                  <a:gd name="T41" fmla="*/ 526 h 527"/>
                  <a:gd name="T42" fmla="*/ 240 w 540"/>
                  <a:gd name="T43" fmla="*/ 527 h 527"/>
                  <a:gd name="T44" fmla="*/ 243 w 540"/>
                  <a:gd name="T45" fmla="*/ 527 h 527"/>
                  <a:gd name="T46" fmla="*/ 324 w 540"/>
                  <a:gd name="T47" fmla="*/ 454 h 527"/>
                  <a:gd name="T48" fmla="*/ 332 w 540"/>
                  <a:gd name="T49" fmla="*/ 333 h 527"/>
                  <a:gd name="T50" fmla="*/ 439 w 540"/>
                  <a:gd name="T51" fmla="*/ 235 h 527"/>
                  <a:gd name="T52" fmla="*/ 520 w 540"/>
                  <a:gd name="T53" fmla="*/ 8 h 527"/>
                  <a:gd name="T54" fmla="*/ 21 w 540"/>
                  <a:gd name="T55" fmla="*/ 278 h 527"/>
                  <a:gd name="T56" fmla="*/ 79 w 540"/>
                  <a:gd name="T57" fmla="*/ 218 h 527"/>
                  <a:gd name="T58" fmla="*/ 183 w 540"/>
                  <a:gd name="T59" fmla="*/ 210 h 527"/>
                  <a:gd name="T60" fmla="*/ 114 w 540"/>
                  <a:gd name="T61" fmla="*/ 286 h 527"/>
                  <a:gd name="T62" fmla="*/ 21 w 540"/>
                  <a:gd name="T63" fmla="*/ 278 h 527"/>
                  <a:gd name="T64" fmla="*/ 157 w 540"/>
                  <a:gd name="T65" fmla="*/ 451 h 527"/>
                  <a:gd name="T66" fmla="*/ 107 w 540"/>
                  <a:gd name="T67" fmla="*/ 421 h 527"/>
                  <a:gd name="T68" fmla="*/ 77 w 540"/>
                  <a:gd name="T69" fmla="*/ 372 h 527"/>
                  <a:gd name="T70" fmla="*/ 103 w 540"/>
                  <a:gd name="T71" fmla="*/ 345 h 527"/>
                  <a:gd name="T72" fmla="*/ 139 w 540"/>
                  <a:gd name="T73" fmla="*/ 389 h 527"/>
                  <a:gd name="T74" fmla="*/ 183 w 540"/>
                  <a:gd name="T75" fmla="*/ 425 h 527"/>
                  <a:gd name="T76" fmla="*/ 157 w 540"/>
                  <a:gd name="T77" fmla="*/ 451 h 527"/>
                  <a:gd name="T78" fmla="*/ 311 w 540"/>
                  <a:gd name="T79" fmla="*/ 449 h 527"/>
                  <a:gd name="T80" fmla="*/ 251 w 540"/>
                  <a:gd name="T81" fmla="*/ 507 h 527"/>
                  <a:gd name="T82" fmla="*/ 243 w 540"/>
                  <a:gd name="T83" fmla="*/ 414 h 527"/>
                  <a:gd name="T84" fmla="*/ 319 w 540"/>
                  <a:gd name="T85" fmla="*/ 345 h 527"/>
                  <a:gd name="T86" fmla="*/ 311 w 540"/>
                  <a:gd name="T87" fmla="*/ 449 h 527"/>
                  <a:gd name="T88" fmla="*/ 231 w 540"/>
                  <a:gd name="T89" fmla="*/ 406 h 527"/>
                  <a:gd name="T90" fmla="*/ 229 w 540"/>
                  <a:gd name="T91" fmla="*/ 407 h 527"/>
                  <a:gd name="T92" fmla="*/ 214 w 540"/>
                  <a:gd name="T93" fmla="*/ 421 h 527"/>
                  <a:gd name="T94" fmla="*/ 212 w 540"/>
                  <a:gd name="T95" fmla="*/ 422 h 527"/>
                  <a:gd name="T96" fmla="*/ 149 w 540"/>
                  <a:gd name="T97" fmla="*/ 379 h 527"/>
                  <a:gd name="T98" fmla="*/ 107 w 540"/>
                  <a:gd name="T99" fmla="*/ 314 h 527"/>
                  <a:gd name="T100" fmla="*/ 120 w 540"/>
                  <a:gd name="T101" fmla="*/ 299 h 527"/>
                  <a:gd name="T102" fmla="*/ 121 w 540"/>
                  <a:gd name="T103" fmla="*/ 298 h 527"/>
                  <a:gd name="T104" fmla="*/ 303 w 540"/>
                  <a:gd name="T105" fmla="*/ 98 h 527"/>
                  <a:gd name="T106" fmla="*/ 488 w 540"/>
                  <a:gd name="T107" fmla="*/ 14 h 527"/>
                  <a:gd name="T108" fmla="*/ 510 w 540"/>
                  <a:gd name="T109" fmla="*/ 18 h 527"/>
                  <a:gd name="T110" fmla="*/ 430 w 540"/>
                  <a:gd name="T111" fmla="*/ 225 h 527"/>
                  <a:gd name="T112" fmla="*/ 231 w 540"/>
                  <a:gd name="T113" fmla="*/ 406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0" h="527">
                    <a:moveTo>
                      <a:pt x="520" y="8"/>
                    </a:moveTo>
                    <a:cubicBezTo>
                      <a:pt x="514" y="3"/>
                      <a:pt x="504" y="0"/>
                      <a:pt x="488" y="0"/>
                    </a:cubicBezTo>
                    <a:cubicBezTo>
                      <a:pt x="451" y="0"/>
                      <a:pt x="363" y="19"/>
                      <a:pt x="293" y="89"/>
                    </a:cubicBezTo>
                    <a:cubicBezTo>
                      <a:pt x="195" y="196"/>
                      <a:pt x="195" y="196"/>
                      <a:pt x="195" y="196"/>
                    </a:cubicBezTo>
                    <a:cubicBezTo>
                      <a:pt x="179" y="195"/>
                      <a:pt x="111" y="191"/>
                      <a:pt x="75" y="205"/>
                    </a:cubicBezTo>
                    <a:cubicBezTo>
                      <a:pt x="32" y="220"/>
                      <a:pt x="3" y="283"/>
                      <a:pt x="2" y="285"/>
                    </a:cubicBezTo>
                    <a:cubicBezTo>
                      <a:pt x="0" y="288"/>
                      <a:pt x="1" y="291"/>
                      <a:pt x="3" y="293"/>
                    </a:cubicBezTo>
                    <a:cubicBezTo>
                      <a:pt x="4" y="295"/>
                      <a:pt x="7" y="296"/>
                      <a:pt x="10" y="295"/>
                    </a:cubicBezTo>
                    <a:cubicBezTo>
                      <a:pt x="48" y="283"/>
                      <a:pt x="86" y="292"/>
                      <a:pt x="103" y="297"/>
                    </a:cubicBezTo>
                    <a:cubicBezTo>
                      <a:pt x="96" y="305"/>
                      <a:pt x="96" y="305"/>
                      <a:pt x="96" y="305"/>
                    </a:cubicBezTo>
                    <a:cubicBezTo>
                      <a:pt x="91" y="311"/>
                      <a:pt x="92" y="321"/>
                      <a:pt x="96" y="332"/>
                    </a:cubicBezTo>
                    <a:cubicBezTo>
                      <a:pt x="67" y="362"/>
                      <a:pt x="67" y="362"/>
                      <a:pt x="67" y="362"/>
                    </a:cubicBezTo>
                    <a:cubicBezTo>
                      <a:pt x="54" y="376"/>
                      <a:pt x="73" y="407"/>
                      <a:pt x="97" y="431"/>
                    </a:cubicBezTo>
                    <a:cubicBezTo>
                      <a:pt x="116" y="449"/>
                      <a:pt x="139" y="466"/>
                      <a:pt x="155" y="466"/>
                    </a:cubicBezTo>
                    <a:cubicBezTo>
                      <a:pt x="159" y="466"/>
                      <a:pt x="163" y="464"/>
                      <a:pt x="166" y="461"/>
                    </a:cubicBezTo>
                    <a:cubicBezTo>
                      <a:pt x="196" y="432"/>
                      <a:pt x="196" y="432"/>
                      <a:pt x="196" y="432"/>
                    </a:cubicBezTo>
                    <a:cubicBezTo>
                      <a:pt x="202" y="434"/>
                      <a:pt x="208" y="436"/>
                      <a:pt x="212" y="436"/>
                    </a:cubicBezTo>
                    <a:cubicBezTo>
                      <a:pt x="218" y="436"/>
                      <a:pt x="221" y="433"/>
                      <a:pt x="223" y="432"/>
                    </a:cubicBezTo>
                    <a:cubicBezTo>
                      <a:pt x="232" y="424"/>
                      <a:pt x="232" y="424"/>
                      <a:pt x="232" y="424"/>
                    </a:cubicBezTo>
                    <a:cubicBezTo>
                      <a:pt x="237" y="442"/>
                      <a:pt x="245" y="480"/>
                      <a:pt x="233" y="518"/>
                    </a:cubicBezTo>
                    <a:cubicBezTo>
                      <a:pt x="233" y="521"/>
                      <a:pt x="233" y="524"/>
                      <a:pt x="235" y="526"/>
                    </a:cubicBezTo>
                    <a:cubicBezTo>
                      <a:pt x="237" y="527"/>
                      <a:pt x="238" y="527"/>
                      <a:pt x="240" y="527"/>
                    </a:cubicBezTo>
                    <a:cubicBezTo>
                      <a:pt x="241" y="527"/>
                      <a:pt x="242" y="527"/>
                      <a:pt x="243" y="527"/>
                    </a:cubicBezTo>
                    <a:cubicBezTo>
                      <a:pt x="246" y="526"/>
                      <a:pt x="308" y="496"/>
                      <a:pt x="324" y="454"/>
                    </a:cubicBezTo>
                    <a:cubicBezTo>
                      <a:pt x="337" y="417"/>
                      <a:pt x="333" y="349"/>
                      <a:pt x="332" y="333"/>
                    </a:cubicBezTo>
                    <a:cubicBezTo>
                      <a:pt x="439" y="235"/>
                      <a:pt x="439" y="235"/>
                      <a:pt x="439" y="235"/>
                    </a:cubicBezTo>
                    <a:cubicBezTo>
                      <a:pt x="523" y="151"/>
                      <a:pt x="540" y="28"/>
                      <a:pt x="520" y="8"/>
                    </a:cubicBezTo>
                    <a:close/>
                    <a:moveTo>
                      <a:pt x="21" y="278"/>
                    </a:moveTo>
                    <a:cubicBezTo>
                      <a:pt x="32" y="259"/>
                      <a:pt x="53" y="227"/>
                      <a:pt x="79" y="218"/>
                    </a:cubicBezTo>
                    <a:cubicBezTo>
                      <a:pt x="108" y="207"/>
                      <a:pt x="158" y="208"/>
                      <a:pt x="183" y="210"/>
                    </a:cubicBezTo>
                    <a:cubicBezTo>
                      <a:pt x="114" y="286"/>
                      <a:pt x="114" y="286"/>
                      <a:pt x="114" y="286"/>
                    </a:cubicBezTo>
                    <a:cubicBezTo>
                      <a:pt x="101" y="281"/>
                      <a:pt x="63" y="270"/>
                      <a:pt x="21" y="278"/>
                    </a:cubicBezTo>
                    <a:close/>
                    <a:moveTo>
                      <a:pt x="157" y="451"/>
                    </a:moveTo>
                    <a:cubicBezTo>
                      <a:pt x="153" y="454"/>
                      <a:pt x="132" y="446"/>
                      <a:pt x="107" y="421"/>
                    </a:cubicBezTo>
                    <a:cubicBezTo>
                      <a:pt x="82" y="396"/>
                      <a:pt x="74" y="375"/>
                      <a:pt x="77" y="372"/>
                    </a:cubicBezTo>
                    <a:cubicBezTo>
                      <a:pt x="103" y="345"/>
                      <a:pt x="103" y="345"/>
                      <a:pt x="103" y="345"/>
                    </a:cubicBezTo>
                    <a:cubicBezTo>
                      <a:pt x="113" y="361"/>
                      <a:pt x="127" y="377"/>
                      <a:pt x="139" y="389"/>
                    </a:cubicBezTo>
                    <a:cubicBezTo>
                      <a:pt x="154" y="404"/>
                      <a:pt x="170" y="417"/>
                      <a:pt x="183" y="425"/>
                    </a:cubicBezTo>
                    <a:lnTo>
                      <a:pt x="157" y="451"/>
                    </a:lnTo>
                    <a:close/>
                    <a:moveTo>
                      <a:pt x="311" y="449"/>
                    </a:moveTo>
                    <a:cubicBezTo>
                      <a:pt x="301" y="475"/>
                      <a:pt x="269" y="496"/>
                      <a:pt x="251" y="507"/>
                    </a:cubicBezTo>
                    <a:cubicBezTo>
                      <a:pt x="259" y="465"/>
                      <a:pt x="248" y="427"/>
                      <a:pt x="243" y="414"/>
                    </a:cubicBezTo>
                    <a:cubicBezTo>
                      <a:pt x="319" y="345"/>
                      <a:pt x="319" y="345"/>
                      <a:pt x="319" y="345"/>
                    </a:cubicBezTo>
                    <a:cubicBezTo>
                      <a:pt x="320" y="370"/>
                      <a:pt x="321" y="421"/>
                      <a:pt x="311" y="449"/>
                    </a:cubicBezTo>
                    <a:close/>
                    <a:moveTo>
                      <a:pt x="231" y="406"/>
                    </a:moveTo>
                    <a:cubicBezTo>
                      <a:pt x="230" y="406"/>
                      <a:pt x="230" y="407"/>
                      <a:pt x="229" y="407"/>
                    </a:cubicBezTo>
                    <a:cubicBezTo>
                      <a:pt x="214" y="421"/>
                      <a:pt x="214" y="421"/>
                      <a:pt x="214" y="421"/>
                    </a:cubicBezTo>
                    <a:cubicBezTo>
                      <a:pt x="214" y="421"/>
                      <a:pt x="213" y="422"/>
                      <a:pt x="212" y="422"/>
                    </a:cubicBezTo>
                    <a:cubicBezTo>
                      <a:pt x="202" y="422"/>
                      <a:pt x="177" y="407"/>
                      <a:pt x="149" y="379"/>
                    </a:cubicBezTo>
                    <a:cubicBezTo>
                      <a:pt x="116" y="346"/>
                      <a:pt x="104" y="319"/>
                      <a:pt x="107" y="314"/>
                    </a:cubicBezTo>
                    <a:cubicBezTo>
                      <a:pt x="120" y="299"/>
                      <a:pt x="120" y="299"/>
                      <a:pt x="120" y="299"/>
                    </a:cubicBezTo>
                    <a:cubicBezTo>
                      <a:pt x="121" y="299"/>
                      <a:pt x="121" y="299"/>
                      <a:pt x="121" y="298"/>
                    </a:cubicBezTo>
                    <a:cubicBezTo>
                      <a:pt x="303" y="98"/>
                      <a:pt x="303" y="98"/>
                      <a:pt x="303" y="98"/>
                    </a:cubicBezTo>
                    <a:cubicBezTo>
                      <a:pt x="365" y="37"/>
                      <a:pt x="448" y="14"/>
                      <a:pt x="488" y="14"/>
                    </a:cubicBezTo>
                    <a:cubicBezTo>
                      <a:pt x="502" y="14"/>
                      <a:pt x="508" y="17"/>
                      <a:pt x="510" y="18"/>
                    </a:cubicBezTo>
                    <a:cubicBezTo>
                      <a:pt x="523" y="31"/>
                      <a:pt x="510" y="144"/>
                      <a:pt x="430" y="225"/>
                    </a:cubicBezTo>
                    <a:lnTo>
                      <a:pt x="231" y="406"/>
                    </a:lnTo>
                    <a:close/>
                  </a:path>
                </a:pathLst>
              </a:custGeom>
              <a:grpFill/>
              <a:ln>
                <a:noFill/>
              </a:ln>
            </p:spPr>
            <p:txBody>
              <a:bodyPr/>
              <a:p>
                <a:endParaRPr dirty="0" sz="1280" lang="id-ID">
                  <a:latin typeface="Arial" panose="020B0604020202020204" pitchFamily="34" charset="0"/>
                  <a:ea typeface="微软雅黑" panose="020B0503020204020204" pitchFamily="34" charset="-122"/>
                  <a:sym typeface="Arial" panose="020B0604020202020204" pitchFamily="34" charset="0"/>
                </a:endParaRPr>
              </a:p>
            </p:txBody>
          </p:sp>
          <p:sp>
            <p:nvSpPr>
              <p:cNvPr id="1048807" name="Freeform 6"/>
              <p:cNvSpPr>
                <a:spLocks noEditPoints="1"/>
              </p:cNvSpPr>
              <p:nvPr/>
            </p:nvSpPr>
            <p:spPr bwMode="auto">
              <a:xfrm>
                <a:off x="2941" y="1495"/>
                <a:ext cx="104" cy="94"/>
              </a:xfrm>
              <a:custGeom>
                <a:avLst/>
                <a:gdLst>
                  <a:gd name="T0" fmla="*/ 52 w 105"/>
                  <a:gd name="T1" fmla="*/ 0 h 95"/>
                  <a:gd name="T2" fmla="*/ 19 w 105"/>
                  <a:gd name="T3" fmla="*/ 14 h 95"/>
                  <a:gd name="T4" fmla="*/ 19 w 105"/>
                  <a:gd name="T5" fmla="*/ 81 h 95"/>
                  <a:gd name="T6" fmla="*/ 52 w 105"/>
                  <a:gd name="T7" fmla="*/ 95 h 95"/>
                  <a:gd name="T8" fmla="*/ 86 w 105"/>
                  <a:gd name="T9" fmla="*/ 81 h 95"/>
                  <a:gd name="T10" fmla="*/ 86 w 105"/>
                  <a:gd name="T11" fmla="*/ 14 h 95"/>
                  <a:gd name="T12" fmla="*/ 52 w 105"/>
                  <a:gd name="T13" fmla="*/ 0 h 95"/>
                  <a:gd name="T14" fmla="*/ 76 w 105"/>
                  <a:gd name="T15" fmla="*/ 71 h 95"/>
                  <a:gd name="T16" fmla="*/ 52 w 105"/>
                  <a:gd name="T17" fmla="*/ 81 h 95"/>
                  <a:gd name="T18" fmla="*/ 29 w 105"/>
                  <a:gd name="T19" fmla="*/ 71 h 95"/>
                  <a:gd name="T20" fmla="*/ 29 w 105"/>
                  <a:gd name="T21" fmla="*/ 24 h 95"/>
                  <a:gd name="T22" fmla="*/ 52 w 105"/>
                  <a:gd name="T23" fmla="*/ 14 h 95"/>
                  <a:gd name="T24" fmla="*/ 76 w 105"/>
                  <a:gd name="T25" fmla="*/ 24 h 95"/>
                  <a:gd name="T26" fmla="*/ 76 w 105"/>
                  <a:gd name="T27" fmla="*/ 7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95">
                    <a:moveTo>
                      <a:pt x="52" y="0"/>
                    </a:moveTo>
                    <a:cubicBezTo>
                      <a:pt x="40" y="0"/>
                      <a:pt x="28" y="5"/>
                      <a:pt x="19" y="14"/>
                    </a:cubicBezTo>
                    <a:cubicBezTo>
                      <a:pt x="0" y="32"/>
                      <a:pt x="0" y="63"/>
                      <a:pt x="19" y="81"/>
                    </a:cubicBezTo>
                    <a:cubicBezTo>
                      <a:pt x="28" y="90"/>
                      <a:pt x="40" y="95"/>
                      <a:pt x="52" y="95"/>
                    </a:cubicBezTo>
                    <a:cubicBezTo>
                      <a:pt x="65" y="95"/>
                      <a:pt x="77" y="90"/>
                      <a:pt x="86" y="81"/>
                    </a:cubicBezTo>
                    <a:cubicBezTo>
                      <a:pt x="105" y="63"/>
                      <a:pt x="105" y="32"/>
                      <a:pt x="86" y="14"/>
                    </a:cubicBezTo>
                    <a:cubicBezTo>
                      <a:pt x="77" y="5"/>
                      <a:pt x="65" y="0"/>
                      <a:pt x="52" y="0"/>
                    </a:cubicBezTo>
                    <a:close/>
                    <a:moveTo>
                      <a:pt x="76" y="71"/>
                    </a:moveTo>
                    <a:cubicBezTo>
                      <a:pt x="70" y="78"/>
                      <a:pt x="61" y="81"/>
                      <a:pt x="52" y="81"/>
                    </a:cubicBezTo>
                    <a:cubicBezTo>
                      <a:pt x="43" y="81"/>
                      <a:pt x="35" y="78"/>
                      <a:pt x="29" y="71"/>
                    </a:cubicBezTo>
                    <a:cubicBezTo>
                      <a:pt x="15" y="58"/>
                      <a:pt x="15" y="37"/>
                      <a:pt x="29" y="24"/>
                    </a:cubicBezTo>
                    <a:cubicBezTo>
                      <a:pt x="35" y="17"/>
                      <a:pt x="43" y="14"/>
                      <a:pt x="52" y="14"/>
                    </a:cubicBezTo>
                    <a:cubicBezTo>
                      <a:pt x="61" y="14"/>
                      <a:pt x="70" y="17"/>
                      <a:pt x="76" y="24"/>
                    </a:cubicBezTo>
                    <a:cubicBezTo>
                      <a:pt x="89" y="37"/>
                      <a:pt x="89" y="58"/>
                      <a:pt x="76" y="71"/>
                    </a:cubicBezTo>
                    <a:close/>
                  </a:path>
                </a:pathLst>
              </a:custGeom>
              <a:grpFill/>
              <a:ln>
                <a:noFill/>
              </a:ln>
            </p:spPr>
            <p:txBody>
              <a:bodyPr/>
              <a:p>
                <a:endParaRPr sz="1280" lang="id-ID">
                  <a:latin typeface="Arial" panose="020B0604020202020204" pitchFamily="34" charset="0"/>
                  <a:ea typeface="微软雅黑" panose="020B0503020204020204" pitchFamily="34" charset="-122"/>
                  <a:sym typeface="Arial" panose="020B0604020202020204" pitchFamily="34" charset="0"/>
                </a:endParaRPr>
              </a:p>
            </p:txBody>
          </p:sp>
          <p:sp>
            <p:nvSpPr>
              <p:cNvPr id="1048808" name="Freeform 7"/>
              <p:cNvSpPr/>
              <p:nvPr/>
            </p:nvSpPr>
            <p:spPr bwMode="auto">
              <a:xfrm>
                <a:off x="2600" y="1782"/>
                <a:ext cx="153" cy="151"/>
              </a:xfrm>
              <a:custGeom>
                <a:avLst/>
                <a:gdLst>
                  <a:gd name="T0" fmla="*/ 140 w 154"/>
                  <a:gd name="T1" fmla="*/ 47 h 153"/>
                  <a:gd name="T2" fmla="*/ 135 w 154"/>
                  <a:gd name="T3" fmla="*/ 56 h 153"/>
                  <a:gd name="T4" fmla="*/ 118 w 154"/>
                  <a:gd name="T5" fmla="*/ 106 h 153"/>
                  <a:gd name="T6" fmla="*/ 51 w 154"/>
                  <a:gd name="T7" fmla="*/ 130 h 153"/>
                  <a:gd name="T8" fmla="*/ 18 w 154"/>
                  <a:gd name="T9" fmla="*/ 136 h 153"/>
                  <a:gd name="T10" fmla="*/ 22 w 154"/>
                  <a:gd name="T11" fmla="*/ 109 h 153"/>
                  <a:gd name="T12" fmla="*/ 48 w 154"/>
                  <a:gd name="T13" fmla="*/ 36 h 153"/>
                  <a:gd name="T14" fmla="*/ 98 w 154"/>
                  <a:gd name="T15" fmla="*/ 19 h 153"/>
                  <a:gd name="T16" fmla="*/ 107 w 154"/>
                  <a:gd name="T17" fmla="*/ 14 h 153"/>
                  <a:gd name="T18" fmla="*/ 102 w 154"/>
                  <a:gd name="T19" fmla="*/ 6 h 153"/>
                  <a:gd name="T20" fmla="*/ 38 w 154"/>
                  <a:gd name="T21" fmla="*/ 26 h 153"/>
                  <a:gd name="T22" fmla="*/ 8 w 154"/>
                  <a:gd name="T23" fmla="*/ 107 h 153"/>
                  <a:gd name="T24" fmla="*/ 1 w 154"/>
                  <a:gd name="T25" fmla="*/ 144 h 153"/>
                  <a:gd name="T26" fmla="*/ 3 w 154"/>
                  <a:gd name="T27" fmla="*/ 151 h 153"/>
                  <a:gd name="T28" fmla="*/ 8 w 154"/>
                  <a:gd name="T29" fmla="*/ 153 h 153"/>
                  <a:gd name="T30" fmla="*/ 10 w 154"/>
                  <a:gd name="T31" fmla="*/ 153 h 153"/>
                  <a:gd name="T32" fmla="*/ 53 w 154"/>
                  <a:gd name="T33" fmla="*/ 144 h 153"/>
                  <a:gd name="T34" fmla="*/ 128 w 154"/>
                  <a:gd name="T35" fmla="*/ 116 h 153"/>
                  <a:gd name="T36" fmla="*/ 149 w 154"/>
                  <a:gd name="T37" fmla="*/ 52 h 153"/>
                  <a:gd name="T38" fmla="*/ 140 w 154"/>
                  <a:gd name="T39" fmla="*/ 4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 h="153">
                    <a:moveTo>
                      <a:pt x="140" y="47"/>
                    </a:moveTo>
                    <a:cubicBezTo>
                      <a:pt x="136" y="48"/>
                      <a:pt x="134" y="52"/>
                      <a:pt x="135" y="56"/>
                    </a:cubicBezTo>
                    <a:cubicBezTo>
                      <a:pt x="140" y="73"/>
                      <a:pt x="134" y="90"/>
                      <a:pt x="118" y="106"/>
                    </a:cubicBezTo>
                    <a:cubicBezTo>
                      <a:pt x="101" y="122"/>
                      <a:pt x="77" y="126"/>
                      <a:pt x="51" y="130"/>
                    </a:cubicBezTo>
                    <a:cubicBezTo>
                      <a:pt x="40" y="132"/>
                      <a:pt x="29" y="133"/>
                      <a:pt x="18" y="136"/>
                    </a:cubicBezTo>
                    <a:cubicBezTo>
                      <a:pt x="19" y="127"/>
                      <a:pt x="21" y="118"/>
                      <a:pt x="22" y="109"/>
                    </a:cubicBezTo>
                    <a:cubicBezTo>
                      <a:pt x="26" y="82"/>
                      <a:pt x="30" y="54"/>
                      <a:pt x="48" y="36"/>
                    </a:cubicBezTo>
                    <a:cubicBezTo>
                      <a:pt x="64" y="20"/>
                      <a:pt x="81" y="15"/>
                      <a:pt x="98" y="19"/>
                    </a:cubicBezTo>
                    <a:cubicBezTo>
                      <a:pt x="102" y="20"/>
                      <a:pt x="106" y="18"/>
                      <a:pt x="107" y="14"/>
                    </a:cubicBezTo>
                    <a:cubicBezTo>
                      <a:pt x="108" y="10"/>
                      <a:pt x="105" y="7"/>
                      <a:pt x="102" y="6"/>
                    </a:cubicBezTo>
                    <a:cubicBezTo>
                      <a:pt x="80" y="0"/>
                      <a:pt x="57" y="7"/>
                      <a:pt x="38" y="26"/>
                    </a:cubicBezTo>
                    <a:cubicBezTo>
                      <a:pt x="17" y="47"/>
                      <a:pt x="13" y="78"/>
                      <a:pt x="8" y="107"/>
                    </a:cubicBezTo>
                    <a:cubicBezTo>
                      <a:pt x="6" y="120"/>
                      <a:pt x="4" y="133"/>
                      <a:pt x="1" y="144"/>
                    </a:cubicBezTo>
                    <a:cubicBezTo>
                      <a:pt x="0" y="147"/>
                      <a:pt x="1" y="150"/>
                      <a:pt x="3" y="151"/>
                    </a:cubicBezTo>
                    <a:cubicBezTo>
                      <a:pt x="4" y="153"/>
                      <a:pt x="6" y="153"/>
                      <a:pt x="8" y="153"/>
                    </a:cubicBezTo>
                    <a:cubicBezTo>
                      <a:pt x="9" y="153"/>
                      <a:pt x="9" y="153"/>
                      <a:pt x="10" y="153"/>
                    </a:cubicBezTo>
                    <a:cubicBezTo>
                      <a:pt x="23" y="148"/>
                      <a:pt x="38" y="146"/>
                      <a:pt x="53" y="144"/>
                    </a:cubicBezTo>
                    <a:cubicBezTo>
                      <a:pt x="80" y="140"/>
                      <a:pt x="108" y="136"/>
                      <a:pt x="128" y="116"/>
                    </a:cubicBezTo>
                    <a:cubicBezTo>
                      <a:pt x="147" y="97"/>
                      <a:pt x="154" y="74"/>
                      <a:pt x="149" y="52"/>
                    </a:cubicBezTo>
                    <a:cubicBezTo>
                      <a:pt x="148" y="49"/>
                      <a:pt x="144" y="46"/>
                      <a:pt x="140" y="47"/>
                    </a:cubicBezTo>
                    <a:close/>
                  </a:path>
                </a:pathLst>
              </a:custGeom>
              <a:grpFill/>
              <a:ln>
                <a:noFill/>
              </a:ln>
            </p:spPr>
            <p:txBody>
              <a:bodyPr/>
              <a:p>
                <a:endParaRPr sz="1280" lang="id-ID">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83" name="组合 35"/>
          <p:cNvGrpSpPr/>
          <p:nvPr/>
        </p:nvGrpSpPr>
        <p:grpSpPr>
          <a:xfrm>
            <a:off x="4159264" y="2721080"/>
            <a:ext cx="4403056" cy="1070187"/>
            <a:chOff x="4139952" y="2931791"/>
            <a:chExt cx="4403056" cy="1070187"/>
          </a:xfrm>
        </p:grpSpPr>
        <p:sp>
          <p:nvSpPr>
            <p:cNvPr id="1048809" name="Subtitle 2"/>
            <p:cNvSpPr txBox="1"/>
            <p:nvPr/>
          </p:nvSpPr>
          <p:spPr>
            <a:xfrm>
              <a:off x="4932040" y="2931791"/>
              <a:ext cx="3610968" cy="485046"/>
            </a:xfrm>
            <a:prstGeom prst="rect"/>
          </p:spPr>
          <p:txBody>
            <a:bodyPr bIns="91397" lIns="182798" rIns="182798" tIns="91397"/>
            <a:lstStyle>
              <a:lvl1pPr algn="l" defTabSz="457200" eaLnBrk="1" hangingPunct="1" indent="-342900" latinLnBrk="0" marL="342900" rtl="0">
                <a:spcBef>
                  <a:spcPct val="20000"/>
                </a:spcBef>
                <a:buFont typeface="Arial" panose="020B0604020202020204"/>
                <a:buChar char="•"/>
                <a:defRPr sz="3200" kern="1200">
                  <a:solidFill>
                    <a:schemeClr val="tx1"/>
                  </a:solidFill>
                  <a:latin typeface="+mn-lt"/>
                  <a:ea typeface="+mn-ea"/>
                  <a:cs typeface="+mn-cs"/>
                </a:defRPr>
              </a:lvl1pPr>
              <a:lvl2pPr algn="l" defTabSz="457200" eaLnBrk="1" hangingPunct="1" indent="-285750" latinLnBrk="0" marL="742950" rtl="0">
                <a:spcBef>
                  <a:spcPct val="20000"/>
                </a:spcBef>
                <a:buFont typeface="Arial" panose="020B0604020202020204"/>
                <a:buChar char="–"/>
                <a:defRPr sz="2800" kern="1200">
                  <a:solidFill>
                    <a:schemeClr val="tx1"/>
                  </a:solidFill>
                  <a:latin typeface="+mn-lt"/>
                  <a:ea typeface="+mn-ea"/>
                  <a:cs typeface="+mn-cs"/>
                </a:defRPr>
              </a:lvl2pPr>
              <a:lvl3pPr algn="l" defTabSz="457200" eaLnBrk="1" hangingPunct="1" indent="-228600" latinLnBrk="0" marL="1143000" rtl="0">
                <a:spcBef>
                  <a:spcPct val="20000"/>
                </a:spcBef>
                <a:buFont typeface="Arial" panose="020B0604020202020204"/>
                <a:buChar char="•"/>
                <a:defRPr sz="2400" kern="1200">
                  <a:solidFill>
                    <a:schemeClr val="tx1"/>
                  </a:solidFill>
                  <a:latin typeface="+mn-lt"/>
                  <a:ea typeface="+mn-ea"/>
                  <a:cs typeface="+mn-cs"/>
                </a:defRPr>
              </a:lvl3pPr>
              <a:lvl4pPr algn="l" defTabSz="457200" eaLnBrk="1" hangingPunct="1" indent="-228600" latinLnBrk="0" marL="1600200" rtl="0">
                <a:spcBef>
                  <a:spcPct val="20000"/>
                </a:spcBef>
                <a:buFont typeface="Arial" panose="020B0604020202020204"/>
                <a:buChar char="–"/>
                <a:defRPr sz="2000" kern="1200">
                  <a:solidFill>
                    <a:schemeClr val="tx1"/>
                  </a:solidFill>
                  <a:latin typeface="+mn-lt"/>
                  <a:ea typeface="+mn-ea"/>
                  <a:cs typeface="+mn-cs"/>
                </a:defRPr>
              </a:lvl4pPr>
              <a:lvl5pPr algn="l" defTabSz="457200" eaLnBrk="1" hangingPunct="1" indent="-228600" latinLnBrk="0" marL="2057400" rtl="0">
                <a:spcBef>
                  <a:spcPct val="20000"/>
                </a:spcBef>
                <a:buFont typeface="Arial" panose="020B0604020202020204"/>
                <a:buChar char="»"/>
                <a:defRPr sz="2000" kern="1200">
                  <a:solidFill>
                    <a:schemeClr val="tx1"/>
                  </a:solidFill>
                  <a:latin typeface="+mn-lt"/>
                  <a:ea typeface="+mn-ea"/>
                  <a:cs typeface="+mn-cs"/>
                </a:defRPr>
              </a:lvl5pPr>
              <a:lvl6pPr algn="l" defTabSz="457200" eaLnBrk="1" hangingPunct="1" indent="-228600" latinLnBrk="0" marL="2514600" rtl="0">
                <a:spcBef>
                  <a:spcPct val="20000"/>
                </a:spcBef>
                <a:buFont typeface="Arial" panose="020B0604020202020204"/>
                <a:buChar char="•"/>
                <a:defRPr sz="2000" kern="1200">
                  <a:solidFill>
                    <a:schemeClr val="tx1"/>
                  </a:solidFill>
                  <a:latin typeface="+mn-lt"/>
                  <a:ea typeface="+mn-ea"/>
                  <a:cs typeface="+mn-cs"/>
                </a:defRPr>
              </a:lvl6pPr>
              <a:lvl7pPr algn="l" defTabSz="457200" eaLnBrk="1" hangingPunct="1" indent="-228600" latinLnBrk="0" marL="2971800" rtl="0">
                <a:spcBef>
                  <a:spcPct val="20000"/>
                </a:spcBef>
                <a:buFont typeface="Arial" panose="020B0604020202020204"/>
                <a:buChar char="•"/>
                <a:defRPr sz="2000" kern="1200">
                  <a:solidFill>
                    <a:schemeClr val="tx1"/>
                  </a:solidFill>
                  <a:latin typeface="+mn-lt"/>
                  <a:ea typeface="+mn-ea"/>
                  <a:cs typeface="+mn-cs"/>
                </a:defRPr>
              </a:lvl7pPr>
              <a:lvl8pPr algn="l" defTabSz="457200" eaLnBrk="1" hangingPunct="1" indent="-228600" latinLnBrk="0" marL="3429000" rtl="0">
                <a:spcBef>
                  <a:spcPct val="20000"/>
                </a:spcBef>
                <a:buFont typeface="Arial" panose="020B0604020202020204"/>
                <a:buChar char="•"/>
                <a:defRPr sz="2000" kern="1200">
                  <a:solidFill>
                    <a:schemeClr val="tx1"/>
                  </a:solidFill>
                  <a:latin typeface="+mn-lt"/>
                  <a:ea typeface="+mn-ea"/>
                  <a:cs typeface="+mn-cs"/>
                </a:defRPr>
              </a:lvl8pPr>
              <a:lvl9pPr algn="l" defTabSz="457200" eaLnBrk="1" hangingPunct="1" indent="-228600" latinLnBrk="0" marL="3886200" rtl="0">
                <a:spcBef>
                  <a:spcPct val="20000"/>
                </a:spcBef>
                <a:buFont typeface="Arial" panose="020B0604020202020204"/>
                <a:buChar char="•"/>
                <a:defRPr sz="2000" kern="1200">
                  <a:solidFill>
                    <a:schemeClr val="tx1"/>
                  </a:solidFill>
                  <a:latin typeface="+mn-lt"/>
                  <a:ea typeface="+mn-ea"/>
                  <a:cs typeface="+mn-cs"/>
                </a:defRPr>
              </a:lvl9pPr>
            </a:lstStyle>
            <a:p>
              <a:pPr indent="0" marL="0">
                <a:buNone/>
              </a:pPr>
              <a:r>
                <a:rPr altLang="en-US" dirty="0" sz="2400" lang="zh-CN">
                  <a:solidFill>
                    <a:schemeClr val="accent2"/>
                  </a:solidFill>
                  <a:latin typeface="Arial" panose="020B0604020202020204" pitchFamily="34" charset="0"/>
                  <a:ea typeface="微软雅黑" panose="020B0503020204020204" pitchFamily="34" charset="-122"/>
                  <a:cs typeface="Lato Regular"/>
                  <a:sym typeface="Arial" panose="020B0604020202020204" pitchFamily="34" charset="0"/>
                </a:rPr>
                <a:t>暗数据的利用</a:t>
              </a:r>
              <a:endParaRPr altLang="zh-CN" dirty="0" sz="2400" lang="en-US">
                <a:solidFill>
                  <a:schemeClr val="accent2"/>
                </a:solidFill>
                <a:latin typeface="Arial" panose="020B0604020202020204" pitchFamily="34" charset="0"/>
                <a:ea typeface="微软雅黑" panose="020B0503020204020204" pitchFamily="34" charset="-122"/>
                <a:cs typeface="Lato Regular"/>
                <a:sym typeface="Arial" panose="020B0604020202020204" pitchFamily="34" charset="0"/>
              </a:endParaRPr>
            </a:p>
            <a:p>
              <a:pPr indent="0" marL="0"/>
              <a:r>
                <a:rPr altLang="en-US" dirty="0" sz="1400" lang="zh-CN">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rPr>
                <a:t>将数据加入上下文之中，加入元数据的工作之中</a:t>
              </a:r>
              <a:endParaRPr altLang="zh-CN" dirty="0" sz="1400" lang="en-US">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endParaRPr>
            </a:p>
            <a:p>
              <a:pPr indent="0" marL="0"/>
              <a:r>
                <a:rPr altLang="en-US" dirty="0" sz="1400" lang="zh-CN">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rPr>
                <a:t>管理元数据</a:t>
              </a:r>
              <a:endParaRPr altLang="zh-CN" dirty="0" sz="1400" lang="en-US">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endParaRPr>
            </a:p>
            <a:p>
              <a:pPr indent="0" marL="0"/>
              <a:r>
                <a:rPr altLang="en-US" dirty="0" sz="1400" lang="zh-CN">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rPr>
                <a:t>为</a:t>
              </a:r>
              <a:r>
                <a:rPr altLang="zh-CN" dirty="0" sz="1400" lang="en-US">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rPr>
                <a:t>AI</a:t>
              </a:r>
              <a:r>
                <a:rPr altLang="en-US" dirty="0" sz="1400" lang="zh-CN">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rPr>
                <a:t>提供了可以分析的巨大的、未开发的信息资源</a:t>
              </a:r>
              <a:endParaRPr altLang="zh-CN" dirty="0" sz="1400" lang="en-US">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endParaRPr>
            </a:p>
            <a:p>
              <a:pPr indent="0" marL="0"/>
              <a:r>
                <a:rPr altLang="en-US" dirty="0" sz="1400" lang="zh-CN">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rPr>
                <a:t>有助于进一步研究当前的历史数据</a:t>
              </a:r>
              <a:endParaRPr dirty="0" sz="1400" lang="en-US">
                <a:solidFill>
                  <a:schemeClr val="tx1">
                    <a:lumMod val="85000"/>
                    <a:lumOff val="15000"/>
                  </a:schemeClr>
                </a:solidFill>
                <a:latin typeface="Arial" panose="020B0604020202020204" pitchFamily="34" charset="0"/>
                <a:ea typeface="微软雅黑" panose="020B0503020204020204" pitchFamily="34" charset="-122"/>
                <a:cs typeface="Lato Light"/>
                <a:sym typeface="Arial" panose="020B0604020202020204" pitchFamily="34" charset="0"/>
              </a:endParaRPr>
            </a:p>
          </p:txBody>
        </p:sp>
        <p:grpSp>
          <p:nvGrpSpPr>
            <p:cNvPr id="84" name="Group 10"/>
            <p:cNvGrpSpPr>
              <a:grpSpLocks noChangeAspect="1"/>
            </p:cNvGrpSpPr>
            <p:nvPr/>
          </p:nvGrpSpPr>
          <p:grpSpPr bwMode="auto">
            <a:xfrm>
              <a:off x="4139952" y="3363838"/>
              <a:ext cx="630996" cy="638140"/>
              <a:chOff x="2772" y="2127"/>
              <a:chExt cx="530" cy="536"/>
            </a:xfrm>
            <a:solidFill>
              <a:schemeClr val="accent2"/>
            </a:solidFill>
          </p:grpSpPr>
          <p:sp>
            <p:nvSpPr>
              <p:cNvPr id="1048810" name="Freeform 11"/>
              <p:cNvSpPr/>
              <p:nvPr/>
            </p:nvSpPr>
            <p:spPr bwMode="auto">
              <a:xfrm>
                <a:off x="3054" y="2204"/>
                <a:ext cx="135" cy="169"/>
              </a:xfrm>
              <a:custGeom>
                <a:avLst/>
                <a:gdLst>
                  <a:gd name="T0" fmla="*/ 138 w 142"/>
                  <a:gd name="T1" fmla="*/ 139 h 178"/>
                  <a:gd name="T2" fmla="*/ 129 w 142"/>
                  <a:gd name="T3" fmla="*/ 141 h 178"/>
                  <a:gd name="T4" fmla="*/ 90 w 142"/>
                  <a:gd name="T5" fmla="*/ 164 h 178"/>
                  <a:gd name="T6" fmla="*/ 40 w 142"/>
                  <a:gd name="T7" fmla="*/ 115 h 178"/>
                  <a:gd name="T8" fmla="*/ 91 w 142"/>
                  <a:gd name="T9" fmla="*/ 115 h 178"/>
                  <a:gd name="T10" fmla="*/ 98 w 142"/>
                  <a:gd name="T11" fmla="*/ 108 h 178"/>
                  <a:gd name="T12" fmla="*/ 91 w 142"/>
                  <a:gd name="T13" fmla="*/ 101 h 178"/>
                  <a:gd name="T14" fmla="*/ 38 w 142"/>
                  <a:gd name="T15" fmla="*/ 101 h 178"/>
                  <a:gd name="T16" fmla="*/ 37 w 142"/>
                  <a:gd name="T17" fmla="*/ 89 h 178"/>
                  <a:gd name="T18" fmla="*/ 37 w 142"/>
                  <a:gd name="T19" fmla="*/ 78 h 178"/>
                  <a:gd name="T20" fmla="*/ 91 w 142"/>
                  <a:gd name="T21" fmla="*/ 78 h 178"/>
                  <a:gd name="T22" fmla="*/ 98 w 142"/>
                  <a:gd name="T23" fmla="*/ 71 h 178"/>
                  <a:gd name="T24" fmla="*/ 91 w 142"/>
                  <a:gd name="T25" fmla="*/ 64 h 178"/>
                  <a:gd name="T26" fmla="*/ 39 w 142"/>
                  <a:gd name="T27" fmla="*/ 64 h 178"/>
                  <a:gd name="T28" fmla="*/ 52 w 142"/>
                  <a:gd name="T29" fmla="*/ 34 h 178"/>
                  <a:gd name="T30" fmla="*/ 90 w 142"/>
                  <a:gd name="T31" fmla="*/ 14 h 178"/>
                  <a:gd name="T32" fmla="*/ 129 w 142"/>
                  <a:gd name="T33" fmla="*/ 37 h 178"/>
                  <a:gd name="T34" fmla="*/ 138 w 142"/>
                  <a:gd name="T35" fmla="*/ 39 h 178"/>
                  <a:gd name="T36" fmla="*/ 140 w 142"/>
                  <a:gd name="T37" fmla="*/ 29 h 178"/>
                  <a:gd name="T38" fmla="*/ 90 w 142"/>
                  <a:gd name="T39" fmla="*/ 0 h 178"/>
                  <a:gd name="T40" fmla="*/ 41 w 142"/>
                  <a:gd name="T41" fmla="*/ 25 h 178"/>
                  <a:gd name="T42" fmla="*/ 25 w 142"/>
                  <a:gd name="T43" fmla="*/ 64 h 178"/>
                  <a:gd name="T44" fmla="*/ 7 w 142"/>
                  <a:gd name="T45" fmla="*/ 64 h 178"/>
                  <a:gd name="T46" fmla="*/ 0 w 142"/>
                  <a:gd name="T47" fmla="*/ 71 h 178"/>
                  <a:gd name="T48" fmla="*/ 7 w 142"/>
                  <a:gd name="T49" fmla="*/ 78 h 178"/>
                  <a:gd name="T50" fmla="*/ 23 w 142"/>
                  <a:gd name="T51" fmla="*/ 78 h 178"/>
                  <a:gd name="T52" fmla="*/ 23 w 142"/>
                  <a:gd name="T53" fmla="*/ 89 h 178"/>
                  <a:gd name="T54" fmla="*/ 24 w 142"/>
                  <a:gd name="T55" fmla="*/ 101 h 178"/>
                  <a:gd name="T56" fmla="*/ 7 w 142"/>
                  <a:gd name="T57" fmla="*/ 101 h 178"/>
                  <a:gd name="T58" fmla="*/ 0 w 142"/>
                  <a:gd name="T59" fmla="*/ 108 h 178"/>
                  <a:gd name="T60" fmla="*/ 7 w 142"/>
                  <a:gd name="T61" fmla="*/ 115 h 178"/>
                  <a:gd name="T62" fmla="*/ 25 w 142"/>
                  <a:gd name="T63" fmla="*/ 115 h 178"/>
                  <a:gd name="T64" fmla="*/ 90 w 142"/>
                  <a:gd name="T65" fmla="*/ 178 h 178"/>
                  <a:gd name="T66" fmla="*/ 140 w 142"/>
                  <a:gd name="T67" fmla="*/ 149 h 178"/>
                  <a:gd name="T68" fmla="*/ 138 w 142"/>
                  <a:gd name="T69" fmla="*/ 139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78">
                    <a:moveTo>
                      <a:pt x="138" y="139"/>
                    </a:moveTo>
                    <a:cubicBezTo>
                      <a:pt x="135" y="137"/>
                      <a:pt x="131" y="138"/>
                      <a:pt x="129" y="141"/>
                    </a:cubicBezTo>
                    <a:cubicBezTo>
                      <a:pt x="118" y="157"/>
                      <a:pt x="106" y="164"/>
                      <a:pt x="90" y="164"/>
                    </a:cubicBezTo>
                    <a:cubicBezTo>
                      <a:pt x="64" y="164"/>
                      <a:pt x="46" y="146"/>
                      <a:pt x="40" y="115"/>
                    </a:cubicBezTo>
                    <a:cubicBezTo>
                      <a:pt x="91" y="115"/>
                      <a:pt x="91" y="115"/>
                      <a:pt x="91" y="115"/>
                    </a:cubicBezTo>
                    <a:cubicBezTo>
                      <a:pt x="94" y="115"/>
                      <a:pt x="98" y="112"/>
                      <a:pt x="98" y="108"/>
                    </a:cubicBezTo>
                    <a:cubicBezTo>
                      <a:pt x="98" y="104"/>
                      <a:pt x="94" y="101"/>
                      <a:pt x="91" y="101"/>
                    </a:cubicBezTo>
                    <a:cubicBezTo>
                      <a:pt x="38" y="101"/>
                      <a:pt x="38" y="101"/>
                      <a:pt x="38" y="101"/>
                    </a:cubicBezTo>
                    <a:cubicBezTo>
                      <a:pt x="37" y="97"/>
                      <a:pt x="37" y="93"/>
                      <a:pt x="37" y="89"/>
                    </a:cubicBezTo>
                    <a:cubicBezTo>
                      <a:pt x="37" y="85"/>
                      <a:pt x="37" y="82"/>
                      <a:pt x="37" y="78"/>
                    </a:cubicBezTo>
                    <a:cubicBezTo>
                      <a:pt x="91" y="78"/>
                      <a:pt x="91" y="78"/>
                      <a:pt x="91" y="78"/>
                    </a:cubicBezTo>
                    <a:cubicBezTo>
                      <a:pt x="94" y="78"/>
                      <a:pt x="98" y="75"/>
                      <a:pt x="98" y="71"/>
                    </a:cubicBezTo>
                    <a:cubicBezTo>
                      <a:pt x="98" y="67"/>
                      <a:pt x="94" y="64"/>
                      <a:pt x="91" y="64"/>
                    </a:cubicBezTo>
                    <a:cubicBezTo>
                      <a:pt x="39" y="64"/>
                      <a:pt x="39" y="64"/>
                      <a:pt x="39" y="64"/>
                    </a:cubicBezTo>
                    <a:cubicBezTo>
                      <a:pt x="42" y="52"/>
                      <a:pt x="46" y="42"/>
                      <a:pt x="52" y="34"/>
                    </a:cubicBezTo>
                    <a:cubicBezTo>
                      <a:pt x="61" y="21"/>
                      <a:pt x="75" y="14"/>
                      <a:pt x="90" y="14"/>
                    </a:cubicBezTo>
                    <a:cubicBezTo>
                      <a:pt x="106" y="14"/>
                      <a:pt x="118" y="21"/>
                      <a:pt x="129" y="37"/>
                    </a:cubicBezTo>
                    <a:cubicBezTo>
                      <a:pt x="131" y="40"/>
                      <a:pt x="135" y="41"/>
                      <a:pt x="138" y="39"/>
                    </a:cubicBezTo>
                    <a:cubicBezTo>
                      <a:pt x="142" y="36"/>
                      <a:pt x="142" y="32"/>
                      <a:pt x="140" y="29"/>
                    </a:cubicBezTo>
                    <a:cubicBezTo>
                      <a:pt x="127" y="9"/>
                      <a:pt x="110" y="0"/>
                      <a:pt x="90" y="0"/>
                    </a:cubicBezTo>
                    <a:cubicBezTo>
                      <a:pt x="70" y="0"/>
                      <a:pt x="53" y="9"/>
                      <a:pt x="41" y="25"/>
                    </a:cubicBezTo>
                    <a:cubicBezTo>
                      <a:pt x="33" y="36"/>
                      <a:pt x="28" y="49"/>
                      <a:pt x="25" y="64"/>
                    </a:cubicBezTo>
                    <a:cubicBezTo>
                      <a:pt x="7" y="64"/>
                      <a:pt x="7" y="64"/>
                      <a:pt x="7" y="64"/>
                    </a:cubicBezTo>
                    <a:cubicBezTo>
                      <a:pt x="4" y="64"/>
                      <a:pt x="0" y="67"/>
                      <a:pt x="0" y="71"/>
                    </a:cubicBezTo>
                    <a:cubicBezTo>
                      <a:pt x="0" y="75"/>
                      <a:pt x="4" y="78"/>
                      <a:pt x="7" y="78"/>
                    </a:cubicBezTo>
                    <a:cubicBezTo>
                      <a:pt x="23" y="78"/>
                      <a:pt x="23" y="78"/>
                      <a:pt x="23" y="78"/>
                    </a:cubicBezTo>
                    <a:cubicBezTo>
                      <a:pt x="23" y="82"/>
                      <a:pt x="23" y="85"/>
                      <a:pt x="23" y="89"/>
                    </a:cubicBezTo>
                    <a:cubicBezTo>
                      <a:pt x="23" y="93"/>
                      <a:pt x="23" y="97"/>
                      <a:pt x="24" y="101"/>
                    </a:cubicBezTo>
                    <a:cubicBezTo>
                      <a:pt x="7" y="101"/>
                      <a:pt x="7" y="101"/>
                      <a:pt x="7" y="101"/>
                    </a:cubicBezTo>
                    <a:cubicBezTo>
                      <a:pt x="4" y="101"/>
                      <a:pt x="0" y="104"/>
                      <a:pt x="0" y="108"/>
                    </a:cubicBezTo>
                    <a:cubicBezTo>
                      <a:pt x="0" y="112"/>
                      <a:pt x="4" y="115"/>
                      <a:pt x="7" y="115"/>
                    </a:cubicBezTo>
                    <a:cubicBezTo>
                      <a:pt x="25" y="115"/>
                      <a:pt x="25" y="115"/>
                      <a:pt x="25" y="115"/>
                    </a:cubicBezTo>
                    <a:cubicBezTo>
                      <a:pt x="33" y="154"/>
                      <a:pt x="56" y="178"/>
                      <a:pt x="90" y="178"/>
                    </a:cubicBezTo>
                    <a:cubicBezTo>
                      <a:pt x="110" y="178"/>
                      <a:pt x="127" y="168"/>
                      <a:pt x="140" y="149"/>
                    </a:cubicBezTo>
                    <a:cubicBezTo>
                      <a:pt x="142" y="146"/>
                      <a:pt x="142" y="141"/>
                      <a:pt x="138" y="139"/>
                    </a:cubicBezTo>
                    <a:close/>
                  </a:path>
                </a:pathLst>
              </a:custGeom>
              <a:grpFill/>
              <a:ln>
                <a:noFill/>
              </a:ln>
            </p:spPr>
            <p:txBody>
              <a:bodyPr/>
              <a:p>
                <a:endParaRPr sz="1280" lang="id-ID">
                  <a:latin typeface="Arial" panose="020B0604020202020204" pitchFamily="34" charset="0"/>
                  <a:ea typeface="微软雅黑" panose="020B0503020204020204" pitchFamily="34" charset="-122"/>
                  <a:sym typeface="Arial" panose="020B0604020202020204" pitchFamily="34" charset="0"/>
                </a:endParaRPr>
              </a:p>
            </p:txBody>
          </p:sp>
          <p:sp>
            <p:nvSpPr>
              <p:cNvPr id="1048811" name="Freeform 12"/>
              <p:cNvSpPr>
                <a:spLocks noEditPoints="1"/>
              </p:cNvSpPr>
              <p:nvPr/>
            </p:nvSpPr>
            <p:spPr bwMode="auto">
              <a:xfrm>
                <a:off x="2890" y="2377"/>
                <a:ext cx="112" cy="195"/>
              </a:xfrm>
              <a:custGeom>
                <a:avLst/>
                <a:gdLst>
                  <a:gd name="T0" fmla="*/ 112 w 117"/>
                  <a:gd name="T1" fmla="*/ 42 h 205"/>
                  <a:gd name="T2" fmla="*/ 70 w 117"/>
                  <a:gd name="T3" fmla="*/ 25 h 205"/>
                  <a:gd name="T4" fmla="*/ 70 w 117"/>
                  <a:gd name="T5" fmla="*/ 7 h 205"/>
                  <a:gd name="T6" fmla="*/ 63 w 117"/>
                  <a:gd name="T7" fmla="*/ 0 h 205"/>
                  <a:gd name="T8" fmla="*/ 56 w 117"/>
                  <a:gd name="T9" fmla="*/ 7 h 205"/>
                  <a:gd name="T10" fmla="*/ 56 w 117"/>
                  <a:gd name="T11" fmla="*/ 25 h 205"/>
                  <a:gd name="T12" fmla="*/ 11 w 117"/>
                  <a:gd name="T13" fmla="*/ 64 h 205"/>
                  <a:gd name="T14" fmla="*/ 56 w 117"/>
                  <a:gd name="T15" fmla="*/ 103 h 205"/>
                  <a:gd name="T16" fmla="*/ 56 w 117"/>
                  <a:gd name="T17" fmla="*/ 158 h 205"/>
                  <a:gd name="T18" fmla="*/ 12 w 117"/>
                  <a:gd name="T19" fmla="*/ 138 h 205"/>
                  <a:gd name="T20" fmla="*/ 2 w 117"/>
                  <a:gd name="T21" fmla="*/ 139 h 205"/>
                  <a:gd name="T22" fmla="*/ 3 w 117"/>
                  <a:gd name="T23" fmla="*/ 149 h 205"/>
                  <a:gd name="T24" fmla="*/ 56 w 117"/>
                  <a:gd name="T25" fmla="*/ 172 h 205"/>
                  <a:gd name="T26" fmla="*/ 56 w 117"/>
                  <a:gd name="T27" fmla="*/ 198 h 205"/>
                  <a:gd name="T28" fmla="*/ 63 w 117"/>
                  <a:gd name="T29" fmla="*/ 205 h 205"/>
                  <a:gd name="T30" fmla="*/ 70 w 117"/>
                  <a:gd name="T31" fmla="*/ 198 h 205"/>
                  <a:gd name="T32" fmla="*/ 70 w 117"/>
                  <a:gd name="T33" fmla="*/ 172 h 205"/>
                  <a:gd name="T34" fmla="*/ 114 w 117"/>
                  <a:gd name="T35" fmla="*/ 135 h 205"/>
                  <a:gd name="T36" fmla="*/ 71 w 117"/>
                  <a:gd name="T37" fmla="*/ 92 h 205"/>
                  <a:gd name="T38" fmla="*/ 70 w 117"/>
                  <a:gd name="T39" fmla="*/ 92 h 205"/>
                  <a:gd name="T40" fmla="*/ 70 w 117"/>
                  <a:gd name="T41" fmla="*/ 39 h 205"/>
                  <a:gd name="T42" fmla="*/ 105 w 117"/>
                  <a:gd name="T43" fmla="*/ 54 h 205"/>
                  <a:gd name="T44" fmla="*/ 114 w 117"/>
                  <a:gd name="T45" fmla="*/ 52 h 205"/>
                  <a:gd name="T46" fmla="*/ 112 w 117"/>
                  <a:gd name="T47" fmla="*/ 42 h 205"/>
                  <a:gd name="T48" fmla="*/ 25 w 117"/>
                  <a:gd name="T49" fmla="*/ 64 h 205"/>
                  <a:gd name="T50" fmla="*/ 56 w 117"/>
                  <a:gd name="T51" fmla="*/ 39 h 205"/>
                  <a:gd name="T52" fmla="*/ 56 w 117"/>
                  <a:gd name="T53" fmla="*/ 89 h 205"/>
                  <a:gd name="T54" fmla="*/ 25 w 117"/>
                  <a:gd name="T55" fmla="*/ 64 h 205"/>
                  <a:gd name="T56" fmla="*/ 100 w 117"/>
                  <a:gd name="T57" fmla="*/ 135 h 205"/>
                  <a:gd name="T58" fmla="*/ 70 w 117"/>
                  <a:gd name="T59" fmla="*/ 158 h 205"/>
                  <a:gd name="T60" fmla="*/ 70 w 117"/>
                  <a:gd name="T61" fmla="*/ 106 h 205"/>
                  <a:gd name="T62" fmla="*/ 100 w 117"/>
                  <a:gd name="T63" fmla="*/ 13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 h="205">
                    <a:moveTo>
                      <a:pt x="112" y="42"/>
                    </a:moveTo>
                    <a:cubicBezTo>
                      <a:pt x="99" y="33"/>
                      <a:pt x="83" y="27"/>
                      <a:pt x="70" y="25"/>
                    </a:cubicBezTo>
                    <a:cubicBezTo>
                      <a:pt x="70" y="7"/>
                      <a:pt x="70" y="7"/>
                      <a:pt x="70" y="7"/>
                    </a:cubicBezTo>
                    <a:cubicBezTo>
                      <a:pt x="70" y="4"/>
                      <a:pt x="67" y="0"/>
                      <a:pt x="63" y="0"/>
                    </a:cubicBezTo>
                    <a:cubicBezTo>
                      <a:pt x="59" y="0"/>
                      <a:pt x="56" y="4"/>
                      <a:pt x="56" y="7"/>
                    </a:cubicBezTo>
                    <a:cubicBezTo>
                      <a:pt x="56" y="25"/>
                      <a:pt x="56" y="25"/>
                      <a:pt x="56" y="25"/>
                    </a:cubicBezTo>
                    <a:cubicBezTo>
                      <a:pt x="34" y="27"/>
                      <a:pt x="11" y="38"/>
                      <a:pt x="11" y="64"/>
                    </a:cubicBezTo>
                    <a:cubicBezTo>
                      <a:pt x="11" y="92"/>
                      <a:pt x="40" y="99"/>
                      <a:pt x="56" y="103"/>
                    </a:cubicBezTo>
                    <a:cubicBezTo>
                      <a:pt x="56" y="158"/>
                      <a:pt x="56" y="158"/>
                      <a:pt x="56" y="158"/>
                    </a:cubicBezTo>
                    <a:cubicBezTo>
                      <a:pt x="42" y="155"/>
                      <a:pt x="24" y="148"/>
                      <a:pt x="12" y="138"/>
                    </a:cubicBezTo>
                    <a:cubicBezTo>
                      <a:pt x="9" y="136"/>
                      <a:pt x="5" y="136"/>
                      <a:pt x="2" y="139"/>
                    </a:cubicBezTo>
                    <a:cubicBezTo>
                      <a:pt x="0" y="142"/>
                      <a:pt x="0" y="147"/>
                      <a:pt x="3" y="149"/>
                    </a:cubicBezTo>
                    <a:cubicBezTo>
                      <a:pt x="17" y="160"/>
                      <a:pt x="39" y="170"/>
                      <a:pt x="56" y="172"/>
                    </a:cubicBezTo>
                    <a:cubicBezTo>
                      <a:pt x="56" y="198"/>
                      <a:pt x="56" y="198"/>
                      <a:pt x="56" y="198"/>
                    </a:cubicBezTo>
                    <a:cubicBezTo>
                      <a:pt x="56" y="202"/>
                      <a:pt x="59" y="205"/>
                      <a:pt x="63" y="205"/>
                    </a:cubicBezTo>
                    <a:cubicBezTo>
                      <a:pt x="67" y="205"/>
                      <a:pt x="70" y="202"/>
                      <a:pt x="70" y="198"/>
                    </a:cubicBezTo>
                    <a:cubicBezTo>
                      <a:pt x="70" y="172"/>
                      <a:pt x="70" y="172"/>
                      <a:pt x="70" y="172"/>
                    </a:cubicBezTo>
                    <a:cubicBezTo>
                      <a:pt x="92" y="171"/>
                      <a:pt x="114" y="161"/>
                      <a:pt x="114" y="135"/>
                    </a:cubicBezTo>
                    <a:cubicBezTo>
                      <a:pt x="114" y="102"/>
                      <a:pt x="85" y="95"/>
                      <a:pt x="71" y="92"/>
                    </a:cubicBezTo>
                    <a:cubicBezTo>
                      <a:pt x="70" y="92"/>
                      <a:pt x="70" y="92"/>
                      <a:pt x="70" y="92"/>
                    </a:cubicBezTo>
                    <a:cubicBezTo>
                      <a:pt x="70" y="39"/>
                      <a:pt x="70" y="39"/>
                      <a:pt x="70" y="39"/>
                    </a:cubicBezTo>
                    <a:cubicBezTo>
                      <a:pt x="81" y="41"/>
                      <a:pt x="93" y="46"/>
                      <a:pt x="105" y="54"/>
                    </a:cubicBezTo>
                    <a:cubicBezTo>
                      <a:pt x="108" y="56"/>
                      <a:pt x="112" y="55"/>
                      <a:pt x="114" y="52"/>
                    </a:cubicBezTo>
                    <a:cubicBezTo>
                      <a:pt x="117" y="48"/>
                      <a:pt x="116" y="44"/>
                      <a:pt x="112" y="42"/>
                    </a:cubicBezTo>
                    <a:close/>
                    <a:moveTo>
                      <a:pt x="25" y="64"/>
                    </a:moveTo>
                    <a:cubicBezTo>
                      <a:pt x="25" y="45"/>
                      <a:pt x="44" y="40"/>
                      <a:pt x="56" y="39"/>
                    </a:cubicBezTo>
                    <a:cubicBezTo>
                      <a:pt x="56" y="89"/>
                      <a:pt x="56" y="89"/>
                      <a:pt x="56" y="89"/>
                    </a:cubicBezTo>
                    <a:cubicBezTo>
                      <a:pt x="40" y="85"/>
                      <a:pt x="25" y="79"/>
                      <a:pt x="25" y="64"/>
                    </a:cubicBezTo>
                    <a:close/>
                    <a:moveTo>
                      <a:pt x="100" y="135"/>
                    </a:moveTo>
                    <a:cubicBezTo>
                      <a:pt x="100" y="153"/>
                      <a:pt x="82" y="158"/>
                      <a:pt x="70" y="158"/>
                    </a:cubicBezTo>
                    <a:cubicBezTo>
                      <a:pt x="70" y="106"/>
                      <a:pt x="70" y="106"/>
                      <a:pt x="70" y="106"/>
                    </a:cubicBezTo>
                    <a:cubicBezTo>
                      <a:pt x="86" y="110"/>
                      <a:pt x="100" y="116"/>
                      <a:pt x="100" y="135"/>
                    </a:cubicBezTo>
                    <a:close/>
                  </a:path>
                </a:pathLst>
              </a:custGeom>
              <a:grpFill/>
              <a:ln>
                <a:noFill/>
              </a:ln>
            </p:spPr>
            <p:txBody>
              <a:bodyPr/>
              <a:p>
                <a:endParaRPr sz="1280" lang="id-ID">
                  <a:latin typeface="Arial" panose="020B0604020202020204" pitchFamily="34" charset="0"/>
                  <a:ea typeface="微软雅黑" panose="020B0503020204020204" pitchFamily="34" charset="-122"/>
                  <a:sym typeface="Arial" panose="020B0604020202020204" pitchFamily="34" charset="0"/>
                </a:endParaRPr>
              </a:p>
            </p:txBody>
          </p:sp>
          <p:sp>
            <p:nvSpPr>
              <p:cNvPr id="1048812" name="Freeform 13"/>
              <p:cNvSpPr>
                <a:spLocks noEditPoints="1"/>
              </p:cNvSpPr>
              <p:nvPr/>
            </p:nvSpPr>
            <p:spPr bwMode="auto">
              <a:xfrm>
                <a:off x="2772" y="2127"/>
                <a:ext cx="530" cy="536"/>
              </a:xfrm>
              <a:custGeom>
                <a:avLst/>
                <a:gdLst>
                  <a:gd name="T0" fmla="*/ 387 w 557"/>
                  <a:gd name="T1" fmla="*/ 1 h 564"/>
                  <a:gd name="T2" fmla="*/ 220 w 557"/>
                  <a:gd name="T3" fmla="*/ 202 h 564"/>
                  <a:gd name="T4" fmla="*/ 49 w 557"/>
                  <a:gd name="T5" fmla="*/ 276 h 564"/>
                  <a:gd name="T6" fmla="*/ 108 w 557"/>
                  <a:gd name="T7" fmla="*/ 74 h 564"/>
                  <a:gd name="T8" fmla="*/ 137 w 557"/>
                  <a:gd name="T9" fmla="*/ 97 h 564"/>
                  <a:gd name="T10" fmla="*/ 140 w 557"/>
                  <a:gd name="T11" fmla="*/ 110 h 564"/>
                  <a:gd name="T12" fmla="*/ 215 w 557"/>
                  <a:gd name="T13" fmla="*/ 76 h 564"/>
                  <a:gd name="T14" fmla="*/ 216 w 557"/>
                  <a:gd name="T15" fmla="*/ 75 h 564"/>
                  <a:gd name="T16" fmla="*/ 217 w 557"/>
                  <a:gd name="T17" fmla="*/ 74 h 564"/>
                  <a:gd name="T18" fmla="*/ 218 w 557"/>
                  <a:gd name="T19" fmla="*/ 73 h 564"/>
                  <a:gd name="T20" fmla="*/ 219 w 557"/>
                  <a:gd name="T21" fmla="*/ 72 h 564"/>
                  <a:gd name="T22" fmla="*/ 219 w 557"/>
                  <a:gd name="T23" fmla="*/ 71 h 564"/>
                  <a:gd name="T24" fmla="*/ 219 w 557"/>
                  <a:gd name="T25" fmla="*/ 68 h 564"/>
                  <a:gd name="T26" fmla="*/ 219 w 557"/>
                  <a:gd name="T27" fmla="*/ 67 h 564"/>
                  <a:gd name="T28" fmla="*/ 218 w 557"/>
                  <a:gd name="T29" fmla="*/ 65 h 564"/>
                  <a:gd name="T30" fmla="*/ 169 w 557"/>
                  <a:gd name="T31" fmla="*/ 3 h 564"/>
                  <a:gd name="T32" fmla="*/ 158 w 557"/>
                  <a:gd name="T33" fmla="*/ 12 h 564"/>
                  <a:gd name="T34" fmla="*/ 102 w 557"/>
                  <a:gd name="T35" fmla="*/ 61 h 564"/>
                  <a:gd name="T36" fmla="*/ 41 w 557"/>
                  <a:gd name="T37" fmla="*/ 289 h 564"/>
                  <a:gd name="T38" fmla="*/ 190 w 557"/>
                  <a:gd name="T39" fmla="*/ 539 h 564"/>
                  <a:gd name="T40" fmla="*/ 356 w 557"/>
                  <a:gd name="T41" fmla="*/ 337 h 564"/>
                  <a:gd name="T42" fmla="*/ 508 w 557"/>
                  <a:gd name="T43" fmla="*/ 288 h 564"/>
                  <a:gd name="T44" fmla="*/ 450 w 557"/>
                  <a:gd name="T45" fmla="*/ 490 h 564"/>
                  <a:gd name="T46" fmla="*/ 420 w 557"/>
                  <a:gd name="T47" fmla="*/ 468 h 564"/>
                  <a:gd name="T48" fmla="*/ 414 w 557"/>
                  <a:gd name="T49" fmla="*/ 456 h 564"/>
                  <a:gd name="T50" fmla="*/ 342 w 557"/>
                  <a:gd name="T51" fmla="*/ 489 h 564"/>
                  <a:gd name="T52" fmla="*/ 341 w 557"/>
                  <a:gd name="T53" fmla="*/ 490 h 564"/>
                  <a:gd name="T54" fmla="*/ 339 w 557"/>
                  <a:gd name="T55" fmla="*/ 491 h 564"/>
                  <a:gd name="T56" fmla="*/ 339 w 557"/>
                  <a:gd name="T57" fmla="*/ 492 h 564"/>
                  <a:gd name="T58" fmla="*/ 338 w 557"/>
                  <a:gd name="T59" fmla="*/ 493 h 564"/>
                  <a:gd name="T60" fmla="*/ 338 w 557"/>
                  <a:gd name="T61" fmla="*/ 494 h 564"/>
                  <a:gd name="T62" fmla="*/ 338 w 557"/>
                  <a:gd name="T63" fmla="*/ 497 h 564"/>
                  <a:gd name="T64" fmla="*/ 339 w 557"/>
                  <a:gd name="T65" fmla="*/ 499 h 564"/>
                  <a:gd name="T66" fmla="*/ 340 w 557"/>
                  <a:gd name="T67" fmla="*/ 500 h 564"/>
                  <a:gd name="T68" fmla="*/ 394 w 557"/>
                  <a:gd name="T69" fmla="*/ 564 h 564"/>
                  <a:gd name="T70" fmla="*/ 399 w 557"/>
                  <a:gd name="T71" fmla="*/ 553 h 564"/>
                  <a:gd name="T72" fmla="*/ 400 w 557"/>
                  <a:gd name="T73" fmla="*/ 514 h 564"/>
                  <a:gd name="T74" fmla="*/ 535 w 557"/>
                  <a:gd name="T75" fmla="*/ 425 h 564"/>
                  <a:gd name="T76" fmla="*/ 556 w 557"/>
                  <a:gd name="T77" fmla="*/ 170 h 564"/>
                  <a:gd name="T78" fmla="*/ 190 w 557"/>
                  <a:gd name="T79" fmla="*/ 525 h 564"/>
                  <a:gd name="T80" fmla="*/ 190 w 557"/>
                  <a:gd name="T81" fmla="*/ 214 h 564"/>
                  <a:gd name="T82" fmla="*/ 341 w 557"/>
                  <a:gd name="T83" fmla="*/ 333 h 564"/>
                  <a:gd name="T84" fmla="*/ 387 w 557"/>
                  <a:gd name="T85" fmla="*/ 325 h 564"/>
                  <a:gd name="T86" fmla="*/ 387 w 557"/>
                  <a:gd name="T87" fmla="*/ 15 h 564"/>
                  <a:gd name="T88" fmla="*/ 505 w 557"/>
                  <a:gd name="T89" fmla="*/ 271 h 564"/>
                  <a:gd name="T90" fmla="*/ 501 w 557"/>
                  <a:gd name="T91" fmla="*/ 275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57" h="564">
                    <a:moveTo>
                      <a:pt x="556" y="170"/>
                    </a:moveTo>
                    <a:cubicBezTo>
                      <a:pt x="556" y="77"/>
                      <a:pt x="480" y="1"/>
                      <a:pt x="387" y="1"/>
                    </a:cubicBezTo>
                    <a:cubicBezTo>
                      <a:pt x="293" y="1"/>
                      <a:pt x="217" y="77"/>
                      <a:pt x="217" y="170"/>
                    </a:cubicBezTo>
                    <a:cubicBezTo>
                      <a:pt x="217" y="181"/>
                      <a:pt x="218" y="192"/>
                      <a:pt x="220" y="202"/>
                    </a:cubicBezTo>
                    <a:cubicBezTo>
                      <a:pt x="210" y="201"/>
                      <a:pt x="200" y="200"/>
                      <a:pt x="190" y="200"/>
                    </a:cubicBezTo>
                    <a:cubicBezTo>
                      <a:pt x="131" y="200"/>
                      <a:pt x="79" y="230"/>
                      <a:pt x="49" y="276"/>
                    </a:cubicBezTo>
                    <a:cubicBezTo>
                      <a:pt x="21" y="238"/>
                      <a:pt x="16" y="189"/>
                      <a:pt x="35" y="145"/>
                    </a:cubicBezTo>
                    <a:cubicBezTo>
                      <a:pt x="49" y="113"/>
                      <a:pt x="75" y="88"/>
                      <a:pt x="108" y="74"/>
                    </a:cubicBezTo>
                    <a:cubicBezTo>
                      <a:pt x="135" y="63"/>
                      <a:pt x="166" y="62"/>
                      <a:pt x="194" y="70"/>
                    </a:cubicBezTo>
                    <a:cubicBezTo>
                      <a:pt x="137" y="97"/>
                      <a:pt x="137" y="97"/>
                      <a:pt x="137" y="97"/>
                    </a:cubicBezTo>
                    <a:cubicBezTo>
                      <a:pt x="134" y="98"/>
                      <a:pt x="132" y="102"/>
                      <a:pt x="134" y="106"/>
                    </a:cubicBezTo>
                    <a:cubicBezTo>
                      <a:pt x="135" y="108"/>
                      <a:pt x="138" y="110"/>
                      <a:pt x="140" y="110"/>
                    </a:cubicBezTo>
                    <a:cubicBezTo>
                      <a:pt x="141" y="110"/>
                      <a:pt x="142" y="110"/>
                      <a:pt x="143" y="109"/>
                    </a:cubicBezTo>
                    <a:cubicBezTo>
                      <a:pt x="215" y="76"/>
                      <a:pt x="215" y="76"/>
                      <a:pt x="215" y="76"/>
                    </a:cubicBezTo>
                    <a:cubicBezTo>
                      <a:pt x="215" y="76"/>
                      <a:pt x="215" y="76"/>
                      <a:pt x="216" y="76"/>
                    </a:cubicBezTo>
                    <a:cubicBezTo>
                      <a:pt x="216" y="75"/>
                      <a:pt x="216" y="75"/>
                      <a:pt x="216" y="75"/>
                    </a:cubicBezTo>
                    <a:cubicBezTo>
                      <a:pt x="216" y="75"/>
                      <a:pt x="217" y="75"/>
                      <a:pt x="217" y="75"/>
                    </a:cubicBezTo>
                    <a:cubicBezTo>
                      <a:pt x="217" y="75"/>
                      <a:pt x="217" y="74"/>
                      <a:pt x="217" y="74"/>
                    </a:cubicBezTo>
                    <a:cubicBezTo>
                      <a:pt x="218" y="74"/>
                      <a:pt x="218" y="74"/>
                      <a:pt x="218" y="74"/>
                    </a:cubicBezTo>
                    <a:cubicBezTo>
                      <a:pt x="218" y="73"/>
                      <a:pt x="218" y="73"/>
                      <a:pt x="218" y="73"/>
                    </a:cubicBezTo>
                    <a:cubicBezTo>
                      <a:pt x="218" y="73"/>
                      <a:pt x="218" y="73"/>
                      <a:pt x="219" y="72"/>
                    </a:cubicBezTo>
                    <a:cubicBezTo>
                      <a:pt x="219" y="72"/>
                      <a:pt x="219" y="72"/>
                      <a:pt x="219" y="72"/>
                    </a:cubicBezTo>
                    <a:cubicBezTo>
                      <a:pt x="219" y="72"/>
                      <a:pt x="219" y="72"/>
                      <a:pt x="219" y="71"/>
                    </a:cubicBezTo>
                    <a:cubicBezTo>
                      <a:pt x="219" y="71"/>
                      <a:pt x="219" y="71"/>
                      <a:pt x="219" y="71"/>
                    </a:cubicBezTo>
                    <a:cubicBezTo>
                      <a:pt x="219" y="71"/>
                      <a:pt x="219" y="71"/>
                      <a:pt x="219" y="71"/>
                    </a:cubicBezTo>
                    <a:cubicBezTo>
                      <a:pt x="219" y="70"/>
                      <a:pt x="219" y="69"/>
                      <a:pt x="219" y="68"/>
                    </a:cubicBezTo>
                    <a:cubicBezTo>
                      <a:pt x="219" y="68"/>
                      <a:pt x="219" y="68"/>
                      <a:pt x="219" y="68"/>
                    </a:cubicBezTo>
                    <a:cubicBezTo>
                      <a:pt x="219" y="67"/>
                      <a:pt x="219" y="67"/>
                      <a:pt x="219" y="67"/>
                    </a:cubicBezTo>
                    <a:cubicBezTo>
                      <a:pt x="219" y="66"/>
                      <a:pt x="218" y="66"/>
                      <a:pt x="218" y="66"/>
                    </a:cubicBezTo>
                    <a:cubicBezTo>
                      <a:pt x="218" y="66"/>
                      <a:pt x="218" y="66"/>
                      <a:pt x="218" y="65"/>
                    </a:cubicBezTo>
                    <a:cubicBezTo>
                      <a:pt x="218" y="65"/>
                      <a:pt x="218" y="65"/>
                      <a:pt x="218" y="65"/>
                    </a:cubicBezTo>
                    <a:cubicBezTo>
                      <a:pt x="169" y="3"/>
                      <a:pt x="169" y="3"/>
                      <a:pt x="169" y="3"/>
                    </a:cubicBezTo>
                    <a:cubicBezTo>
                      <a:pt x="167" y="0"/>
                      <a:pt x="162" y="0"/>
                      <a:pt x="159" y="2"/>
                    </a:cubicBezTo>
                    <a:cubicBezTo>
                      <a:pt x="156" y="4"/>
                      <a:pt x="156" y="9"/>
                      <a:pt x="158" y="12"/>
                    </a:cubicBezTo>
                    <a:cubicBezTo>
                      <a:pt x="192" y="55"/>
                      <a:pt x="192" y="55"/>
                      <a:pt x="192" y="55"/>
                    </a:cubicBezTo>
                    <a:cubicBezTo>
                      <a:pt x="163" y="48"/>
                      <a:pt x="131" y="50"/>
                      <a:pt x="102" y="61"/>
                    </a:cubicBezTo>
                    <a:cubicBezTo>
                      <a:pt x="66" y="76"/>
                      <a:pt x="37" y="104"/>
                      <a:pt x="22" y="140"/>
                    </a:cubicBezTo>
                    <a:cubicBezTo>
                      <a:pt x="0" y="190"/>
                      <a:pt x="8" y="246"/>
                      <a:pt x="41" y="289"/>
                    </a:cubicBezTo>
                    <a:cubicBezTo>
                      <a:pt x="28" y="313"/>
                      <a:pt x="21" y="340"/>
                      <a:pt x="21" y="369"/>
                    </a:cubicBezTo>
                    <a:cubicBezTo>
                      <a:pt x="21" y="462"/>
                      <a:pt x="97" y="539"/>
                      <a:pt x="190" y="539"/>
                    </a:cubicBezTo>
                    <a:cubicBezTo>
                      <a:pt x="283" y="539"/>
                      <a:pt x="359" y="462"/>
                      <a:pt x="359" y="369"/>
                    </a:cubicBezTo>
                    <a:cubicBezTo>
                      <a:pt x="359" y="358"/>
                      <a:pt x="358" y="347"/>
                      <a:pt x="356" y="337"/>
                    </a:cubicBezTo>
                    <a:cubicBezTo>
                      <a:pt x="366" y="338"/>
                      <a:pt x="376" y="339"/>
                      <a:pt x="387" y="339"/>
                    </a:cubicBezTo>
                    <a:cubicBezTo>
                      <a:pt x="434" y="339"/>
                      <a:pt x="477" y="320"/>
                      <a:pt x="508" y="288"/>
                    </a:cubicBezTo>
                    <a:cubicBezTo>
                      <a:pt x="536" y="326"/>
                      <a:pt x="541" y="376"/>
                      <a:pt x="523" y="419"/>
                    </a:cubicBezTo>
                    <a:cubicBezTo>
                      <a:pt x="509" y="452"/>
                      <a:pt x="483" y="477"/>
                      <a:pt x="450" y="490"/>
                    </a:cubicBezTo>
                    <a:cubicBezTo>
                      <a:pt x="422" y="502"/>
                      <a:pt x="392" y="503"/>
                      <a:pt x="363" y="495"/>
                    </a:cubicBezTo>
                    <a:cubicBezTo>
                      <a:pt x="420" y="468"/>
                      <a:pt x="420" y="468"/>
                      <a:pt x="420" y="468"/>
                    </a:cubicBezTo>
                    <a:cubicBezTo>
                      <a:pt x="423" y="467"/>
                      <a:pt x="425" y="463"/>
                      <a:pt x="423" y="459"/>
                    </a:cubicBezTo>
                    <a:cubicBezTo>
                      <a:pt x="422" y="456"/>
                      <a:pt x="418" y="454"/>
                      <a:pt x="414" y="456"/>
                    </a:cubicBezTo>
                    <a:cubicBezTo>
                      <a:pt x="342" y="489"/>
                      <a:pt x="342" y="489"/>
                      <a:pt x="342" y="489"/>
                    </a:cubicBezTo>
                    <a:cubicBezTo>
                      <a:pt x="342" y="489"/>
                      <a:pt x="342" y="489"/>
                      <a:pt x="342" y="489"/>
                    </a:cubicBezTo>
                    <a:cubicBezTo>
                      <a:pt x="341" y="489"/>
                      <a:pt x="341" y="490"/>
                      <a:pt x="341" y="490"/>
                    </a:cubicBezTo>
                    <a:cubicBezTo>
                      <a:pt x="341" y="490"/>
                      <a:pt x="341" y="490"/>
                      <a:pt x="341" y="490"/>
                    </a:cubicBezTo>
                    <a:cubicBezTo>
                      <a:pt x="340" y="490"/>
                      <a:pt x="340" y="491"/>
                      <a:pt x="340" y="491"/>
                    </a:cubicBezTo>
                    <a:cubicBezTo>
                      <a:pt x="340" y="491"/>
                      <a:pt x="340" y="491"/>
                      <a:pt x="339" y="491"/>
                    </a:cubicBezTo>
                    <a:cubicBezTo>
                      <a:pt x="339" y="491"/>
                      <a:pt x="339" y="492"/>
                      <a:pt x="339" y="492"/>
                    </a:cubicBezTo>
                    <a:cubicBezTo>
                      <a:pt x="339" y="492"/>
                      <a:pt x="339" y="492"/>
                      <a:pt x="339" y="492"/>
                    </a:cubicBezTo>
                    <a:cubicBezTo>
                      <a:pt x="339" y="493"/>
                      <a:pt x="339" y="493"/>
                      <a:pt x="339" y="493"/>
                    </a:cubicBezTo>
                    <a:cubicBezTo>
                      <a:pt x="338" y="493"/>
                      <a:pt x="338" y="493"/>
                      <a:pt x="338" y="493"/>
                    </a:cubicBezTo>
                    <a:cubicBezTo>
                      <a:pt x="338" y="494"/>
                      <a:pt x="338" y="494"/>
                      <a:pt x="338" y="494"/>
                    </a:cubicBezTo>
                    <a:cubicBezTo>
                      <a:pt x="338" y="494"/>
                      <a:pt x="338" y="494"/>
                      <a:pt x="338" y="494"/>
                    </a:cubicBezTo>
                    <a:cubicBezTo>
                      <a:pt x="338" y="495"/>
                      <a:pt x="338" y="496"/>
                      <a:pt x="338" y="497"/>
                    </a:cubicBezTo>
                    <a:cubicBezTo>
                      <a:pt x="338" y="497"/>
                      <a:pt x="338" y="497"/>
                      <a:pt x="338" y="497"/>
                    </a:cubicBezTo>
                    <a:cubicBezTo>
                      <a:pt x="338" y="498"/>
                      <a:pt x="338" y="498"/>
                      <a:pt x="339" y="498"/>
                    </a:cubicBezTo>
                    <a:cubicBezTo>
                      <a:pt x="339" y="498"/>
                      <a:pt x="339" y="499"/>
                      <a:pt x="339" y="499"/>
                    </a:cubicBezTo>
                    <a:cubicBezTo>
                      <a:pt x="339" y="499"/>
                      <a:pt x="339" y="499"/>
                      <a:pt x="339" y="500"/>
                    </a:cubicBezTo>
                    <a:cubicBezTo>
                      <a:pt x="339" y="500"/>
                      <a:pt x="339" y="500"/>
                      <a:pt x="340" y="500"/>
                    </a:cubicBezTo>
                    <a:cubicBezTo>
                      <a:pt x="388" y="562"/>
                      <a:pt x="388" y="562"/>
                      <a:pt x="388" y="562"/>
                    </a:cubicBezTo>
                    <a:cubicBezTo>
                      <a:pt x="390" y="563"/>
                      <a:pt x="392" y="564"/>
                      <a:pt x="394" y="564"/>
                    </a:cubicBezTo>
                    <a:cubicBezTo>
                      <a:pt x="395" y="564"/>
                      <a:pt x="397" y="564"/>
                      <a:pt x="398" y="563"/>
                    </a:cubicBezTo>
                    <a:cubicBezTo>
                      <a:pt x="401" y="560"/>
                      <a:pt x="402" y="556"/>
                      <a:pt x="399" y="553"/>
                    </a:cubicBezTo>
                    <a:cubicBezTo>
                      <a:pt x="365" y="510"/>
                      <a:pt x="365" y="510"/>
                      <a:pt x="365" y="510"/>
                    </a:cubicBezTo>
                    <a:cubicBezTo>
                      <a:pt x="377" y="512"/>
                      <a:pt x="389" y="514"/>
                      <a:pt x="400" y="514"/>
                    </a:cubicBezTo>
                    <a:cubicBezTo>
                      <a:pt x="419" y="514"/>
                      <a:pt x="437" y="510"/>
                      <a:pt x="455" y="503"/>
                    </a:cubicBezTo>
                    <a:cubicBezTo>
                      <a:pt x="491" y="489"/>
                      <a:pt x="520" y="461"/>
                      <a:pt x="535" y="425"/>
                    </a:cubicBezTo>
                    <a:cubicBezTo>
                      <a:pt x="557" y="376"/>
                      <a:pt x="550" y="320"/>
                      <a:pt x="517" y="278"/>
                    </a:cubicBezTo>
                    <a:cubicBezTo>
                      <a:pt x="542" y="248"/>
                      <a:pt x="556" y="211"/>
                      <a:pt x="556" y="170"/>
                    </a:cubicBezTo>
                    <a:close/>
                    <a:moveTo>
                      <a:pt x="345" y="369"/>
                    </a:moveTo>
                    <a:cubicBezTo>
                      <a:pt x="345" y="455"/>
                      <a:pt x="276" y="525"/>
                      <a:pt x="190" y="525"/>
                    </a:cubicBezTo>
                    <a:cubicBezTo>
                      <a:pt x="104" y="525"/>
                      <a:pt x="35" y="455"/>
                      <a:pt x="35" y="369"/>
                    </a:cubicBezTo>
                    <a:cubicBezTo>
                      <a:pt x="35" y="283"/>
                      <a:pt x="104" y="214"/>
                      <a:pt x="190" y="214"/>
                    </a:cubicBezTo>
                    <a:cubicBezTo>
                      <a:pt x="201" y="214"/>
                      <a:pt x="213" y="215"/>
                      <a:pt x="224" y="217"/>
                    </a:cubicBezTo>
                    <a:cubicBezTo>
                      <a:pt x="240" y="273"/>
                      <a:pt x="285" y="317"/>
                      <a:pt x="341" y="333"/>
                    </a:cubicBezTo>
                    <a:cubicBezTo>
                      <a:pt x="344" y="345"/>
                      <a:pt x="345" y="357"/>
                      <a:pt x="345" y="369"/>
                    </a:cubicBezTo>
                    <a:close/>
                    <a:moveTo>
                      <a:pt x="387" y="325"/>
                    </a:moveTo>
                    <a:cubicBezTo>
                      <a:pt x="301" y="325"/>
                      <a:pt x="231" y="256"/>
                      <a:pt x="231" y="170"/>
                    </a:cubicBezTo>
                    <a:cubicBezTo>
                      <a:pt x="231" y="84"/>
                      <a:pt x="301" y="15"/>
                      <a:pt x="387" y="15"/>
                    </a:cubicBezTo>
                    <a:cubicBezTo>
                      <a:pt x="472" y="15"/>
                      <a:pt x="542" y="84"/>
                      <a:pt x="542" y="170"/>
                    </a:cubicBezTo>
                    <a:cubicBezTo>
                      <a:pt x="542" y="208"/>
                      <a:pt x="528" y="244"/>
                      <a:pt x="505" y="271"/>
                    </a:cubicBezTo>
                    <a:cubicBezTo>
                      <a:pt x="504" y="271"/>
                      <a:pt x="504" y="271"/>
                      <a:pt x="503" y="272"/>
                    </a:cubicBezTo>
                    <a:cubicBezTo>
                      <a:pt x="502" y="272"/>
                      <a:pt x="502" y="274"/>
                      <a:pt x="501" y="275"/>
                    </a:cubicBezTo>
                    <a:cubicBezTo>
                      <a:pt x="473" y="306"/>
                      <a:pt x="432" y="325"/>
                      <a:pt x="387" y="325"/>
                    </a:cubicBezTo>
                    <a:close/>
                  </a:path>
                </a:pathLst>
              </a:custGeom>
              <a:grpFill/>
              <a:ln>
                <a:noFill/>
              </a:ln>
            </p:spPr>
            <p:txBody>
              <a:bodyPr/>
              <a:p>
                <a:endParaRPr sz="1280" lang="id-ID">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048813" name="矩形 36"/>
          <p:cNvSpPr/>
          <p:nvPr/>
        </p:nvSpPr>
        <p:spPr>
          <a:xfrm>
            <a:off x="0" y="0"/>
            <a:ext cx="9144000" cy="51435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3000" p14:dur="1500">
        <p:rando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1" presetSubtype="0">
                                  <p:stCondLst>
                                    <p:cond delay="0"/>
                                  </p:stCondLst>
                                  <p:iterate type="lt">
                                    <p:tmPct val="10000"/>
                                  </p:iterate>
                                  <p:childTnLst>
                                    <p:set>
                                      <p:cBhvr>
                                        <p:cTn dur="1" fill="hold" id="6">
                                          <p:stCondLst>
                                            <p:cond delay="0"/>
                                          </p:stCondLst>
                                        </p:cTn>
                                        <p:tgtEl>
                                          <p:spTgt spid="1048784"/>
                                        </p:tgtEl>
                                        <p:attrNameLst>
                                          <p:attrName>style.visibility</p:attrName>
                                        </p:attrNameLst>
                                      </p:cBhvr>
                                      <p:to>
                                        <p:strVal val="visible"/>
                                      </p:to>
                                    </p:set>
                                    <p:anim calcmode="lin" valueType="num">
                                      <p:cBhvr>
                                        <p:cTn dur="500" fill="hold" id="7"/>
                                        <p:tgtEl>
                                          <p:spTgt spid="1048784"/>
                                        </p:tgtEl>
                                        <p:attrNameLst>
                                          <p:attrName>ppt_x</p:attrName>
                                        </p:attrNameLst>
                                      </p:cBhvr>
                                      <p:tavLst>
                                        <p:tav tm="0">
                                          <p:val>
                                            <p:strVal val="#ppt_x"/>
                                          </p:val>
                                        </p:tav>
                                        <p:tav tm="50000">
                                          <p:val>
                                            <p:strVal val="#ppt_x+.1"/>
                                          </p:val>
                                        </p:tav>
                                        <p:tav tm="100000">
                                          <p:val>
                                            <p:strVal val="#ppt_x"/>
                                          </p:val>
                                        </p:tav>
                                      </p:tavLst>
                                    </p:anim>
                                    <p:anim calcmode="lin" valueType="num">
                                      <p:cBhvr>
                                        <p:cTn dur="500" fill="hold" id="8"/>
                                        <p:tgtEl>
                                          <p:spTgt spid="1048784"/>
                                        </p:tgtEl>
                                        <p:attrNameLst>
                                          <p:attrName>ppt_y</p:attrName>
                                        </p:attrNameLst>
                                      </p:cBhvr>
                                      <p:tavLst>
                                        <p:tav tm="0">
                                          <p:val>
                                            <p:strVal val="#ppt_y"/>
                                          </p:val>
                                        </p:tav>
                                        <p:tav tm="100000">
                                          <p:val>
                                            <p:strVal val="#ppt_y"/>
                                          </p:val>
                                        </p:tav>
                                      </p:tavLst>
                                    </p:anim>
                                    <p:anim calcmode="lin" valueType="num">
                                      <p:cBhvr>
                                        <p:cTn dur="500" fill="hold" id="9"/>
                                        <p:tgtEl>
                                          <p:spTgt spid="1048784"/>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id="10"/>
                                        <p:tgtEl>
                                          <p:spTgt spid="1048784"/>
                                        </p:tgtEl>
                                        <p:attrNameLst>
                                          <p:attrName>ppt_w</p:attrName>
                                        </p:attrNameLst>
                                      </p:cBhvr>
                                      <p:tavLst>
                                        <p:tav tm="0">
                                          <p:val>
                                            <p:strVal val="#ppt_w/10"/>
                                          </p:val>
                                        </p:tav>
                                        <p:tav tm="50000">
                                          <p:val>
                                            <p:strVal val="#ppt_w+.01"/>
                                          </p:val>
                                        </p:tav>
                                        <p:tav tm="100000">
                                          <p:val>
                                            <p:strVal val="#ppt_w"/>
                                          </p:val>
                                        </p:tav>
                                      </p:tavLst>
                                    </p:anim>
                                    <p:animEffect transition="in" filter="fade">
                                      <p:cBhvr>
                                        <p:cTn dur="500" id="11" tmFilter="0,0; .5, 1; 1, 1"/>
                                        <p:tgtEl>
                                          <p:spTgt spid="1048784"/>
                                        </p:tgtEl>
                                      </p:cBhvr>
                                    </p:animEffect>
                                  </p:childTnLst>
                                </p:cTn>
                              </p:par>
                            </p:childTnLst>
                          </p:cTn>
                        </p:par>
                        <p:par>
                          <p:cTn fill="hold" id="12">
                            <p:stCondLst>
                              <p:cond delay="899"/>
                            </p:stCondLst>
                            <p:childTnLst>
                              <p:par>
                                <p:cTn fill="hold" id="13" nodeType="afterEffect" presetClass="entr" presetID="22" presetSubtype="8">
                                  <p:stCondLst>
                                    <p:cond delay="0"/>
                                  </p:stCondLst>
                                  <p:childTnLst>
                                    <p:set>
                                      <p:cBhvr>
                                        <p:cTn dur="1" fill="hold" id="14">
                                          <p:stCondLst>
                                            <p:cond delay="0"/>
                                          </p:stCondLst>
                                        </p:cTn>
                                        <p:tgtEl>
                                          <p:spTgt spid="3145737"/>
                                        </p:tgtEl>
                                        <p:attrNameLst>
                                          <p:attrName>style.visibility</p:attrName>
                                        </p:attrNameLst>
                                      </p:cBhvr>
                                      <p:to>
                                        <p:strVal val="visible"/>
                                      </p:to>
                                    </p:set>
                                    <p:animEffect transition="in" filter="wipe(left)">
                                      <p:cBhvr>
                                        <p:cTn dur="500" id="15"/>
                                        <p:tgtEl>
                                          <p:spTgt spid="3145737"/>
                                        </p:tgtEl>
                                      </p:cBhvr>
                                    </p:animEffect>
                                  </p:childTnLst>
                                </p:cTn>
                              </p:par>
                            </p:childTnLst>
                          </p:cTn>
                        </p:par>
                        <p:par>
                          <p:cTn fill="hold" id="16">
                            <p:stCondLst>
                              <p:cond delay="1399"/>
                            </p:stCondLst>
                            <p:childTnLst>
                              <p:par>
                                <p:cTn fill="hold" id="17" nodeType="afterEffect" presetClass="entr" presetID="53" presetSubtype="16">
                                  <p:stCondLst>
                                    <p:cond delay="0"/>
                                  </p:stCondLst>
                                  <p:childTnLst>
                                    <p:set>
                                      <p:cBhvr>
                                        <p:cTn dur="1" fill="hold" id="18">
                                          <p:stCondLst>
                                            <p:cond delay="0"/>
                                          </p:stCondLst>
                                        </p:cTn>
                                        <p:tgtEl>
                                          <p:spTgt spid="80"/>
                                        </p:tgtEl>
                                        <p:attrNameLst>
                                          <p:attrName>style.visibility</p:attrName>
                                        </p:attrNameLst>
                                      </p:cBhvr>
                                      <p:to>
                                        <p:strVal val="visible"/>
                                      </p:to>
                                    </p:set>
                                    <p:anim calcmode="lin" valueType="num">
                                      <p:cBhvr>
                                        <p:cTn dur="500" fill="hold" id="19"/>
                                        <p:tgtEl>
                                          <p:spTgt spid="80"/>
                                        </p:tgtEl>
                                        <p:attrNameLst>
                                          <p:attrName>ppt_w</p:attrName>
                                        </p:attrNameLst>
                                      </p:cBhvr>
                                      <p:tavLst>
                                        <p:tav tm="0">
                                          <p:val>
                                            <p:fltVal val="0.0"/>
                                          </p:val>
                                        </p:tav>
                                        <p:tav tm="100000">
                                          <p:val>
                                            <p:strVal val="#ppt_w"/>
                                          </p:val>
                                        </p:tav>
                                      </p:tavLst>
                                    </p:anim>
                                    <p:anim calcmode="lin" valueType="num">
                                      <p:cBhvr>
                                        <p:cTn dur="500" fill="hold" id="20"/>
                                        <p:tgtEl>
                                          <p:spTgt spid="80"/>
                                        </p:tgtEl>
                                        <p:attrNameLst>
                                          <p:attrName>ppt_h</p:attrName>
                                        </p:attrNameLst>
                                      </p:cBhvr>
                                      <p:tavLst>
                                        <p:tav tm="0">
                                          <p:val>
                                            <p:fltVal val="0.0"/>
                                          </p:val>
                                        </p:tav>
                                        <p:tav tm="100000">
                                          <p:val>
                                            <p:strVal val="#ppt_h"/>
                                          </p:val>
                                        </p:tav>
                                      </p:tavLst>
                                    </p:anim>
                                    <p:animEffect transition="in" filter="fade">
                                      <p:cBhvr>
                                        <p:cTn dur="500" id="21"/>
                                        <p:tgtEl>
                                          <p:spTgt spid="80"/>
                                        </p:tgtEl>
                                      </p:cBhvr>
                                    </p:animEffect>
                                  </p:childTnLst>
                                </p:cTn>
                              </p:par>
                            </p:childTnLst>
                          </p:cTn>
                        </p:par>
                        <p:par>
                          <p:cTn fill="hold" id="22">
                            <p:stCondLst>
                              <p:cond delay="1899"/>
                            </p:stCondLst>
                            <p:childTnLst>
                              <p:par>
                                <p:cTn fill="hold" id="23" nodeType="afterEffect" presetClass="entr" presetID="14" presetSubtype="10">
                                  <p:stCondLst>
                                    <p:cond delay="0"/>
                                  </p:stCondLst>
                                  <p:childTnLst>
                                    <p:set>
                                      <p:cBhvr>
                                        <p:cTn dur="1" fill="hold" id="24">
                                          <p:stCondLst>
                                            <p:cond delay="0"/>
                                          </p:stCondLst>
                                        </p:cTn>
                                        <p:tgtEl>
                                          <p:spTgt spid="81"/>
                                        </p:tgtEl>
                                        <p:attrNameLst>
                                          <p:attrName>style.visibility</p:attrName>
                                        </p:attrNameLst>
                                      </p:cBhvr>
                                      <p:to>
                                        <p:strVal val="visible"/>
                                      </p:to>
                                    </p:set>
                                    <p:animEffect transition="in" filter="randombar(horizontal)">
                                      <p:cBhvr>
                                        <p:cTn dur="500" id="25"/>
                                        <p:tgtEl>
                                          <p:spTgt spid="81"/>
                                        </p:tgtEl>
                                      </p:cBhvr>
                                    </p:animEffect>
                                  </p:childTnLst>
                                </p:cTn>
                              </p:par>
                            </p:childTnLst>
                          </p:cTn>
                        </p:par>
                      </p:childTnLst>
                    </p:cTn>
                  </p:par>
                  <p:par>
                    <p:cTn fill="hold" id="26">
                      <p:stCondLst>
                        <p:cond delay="indefinite"/>
                      </p:stCondLst>
                      <p:childTnLst>
                        <p:par>
                          <p:cTn fill="hold" id="27">
                            <p:stCondLst>
                              <p:cond delay="0"/>
                            </p:stCondLst>
                            <p:childTnLst>
                              <p:par>
                                <p:cTn fill="hold" id="28" nodeType="clickEffect" presetClass="entr" presetID="14" presetSubtype="10">
                                  <p:stCondLst>
                                    <p:cond delay="0"/>
                                  </p:stCondLst>
                                  <p:childTnLst>
                                    <p:set>
                                      <p:cBhvr>
                                        <p:cTn dur="1" fill="hold" id="29">
                                          <p:stCondLst>
                                            <p:cond delay="0"/>
                                          </p:stCondLst>
                                        </p:cTn>
                                        <p:tgtEl>
                                          <p:spTgt spid="83"/>
                                        </p:tgtEl>
                                        <p:attrNameLst>
                                          <p:attrName>style.visibility</p:attrName>
                                        </p:attrNameLst>
                                      </p:cBhvr>
                                      <p:to>
                                        <p:strVal val="visible"/>
                                      </p:to>
                                    </p:set>
                                    <p:animEffect transition="in" filter="randombar(horizontal)">
                                      <p:cBhvr>
                                        <p:cTn dur="500" id="3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a:stretch>
        </a:blipFill>
      </p:bgPr>
    </p:bg>
    <p:spTree>
      <p:nvGrpSpPr>
        <p:cNvPr id="87" name=""/>
        <p:cNvGrpSpPr/>
        <p:nvPr/>
      </p:nvGrpSpPr>
      <p:grpSpPr>
        <a:xfrm>
          <a:off x="0" y="0"/>
          <a:ext cx="0" cy="0"/>
          <a:chOff x="0" y="0"/>
          <a:chExt cx="0" cy="0"/>
        </a:xfrm>
      </p:grpSpPr>
      <p:pic>
        <p:nvPicPr>
          <p:cNvPr id="2097155" name="图片 6"/>
          <p:cNvPicPr>
            <a:picLocks noChangeAspect="1"/>
          </p:cNvPicPr>
          <p:nvPr/>
        </p:nvPicPr>
        <p:blipFill>
          <a:blip xmlns:r="http://schemas.openxmlformats.org/officeDocument/2006/relationships" r:embed="rId2" cstate="print"/>
          <a:stretch>
            <a:fillRect/>
          </a:stretch>
        </p:blipFill>
        <p:spPr>
          <a:xfrm>
            <a:off x="24025" y="1511"/>
            <a:ext cx="9144000" cy="5140478"/>
          </a:xfrm>
          <a:prstGeom prst="rect"/>
        </p:spPr>
      </p:pic>
      <p:sp>
        <p:nvSpPr>
          <p:cNvPr id="1048817" name="矩形 7"/>
          <p:cNvSpPr/>
          <p:nvPr/>
        </p:nvSpPr>
        <p:spPr>
          <a:xfrm>
            <a:off x="2518063" y="1736749"/>
            <a:ext cx="2021227" cy="1015663"/>
          </a:xfrm>
          <a:prstGeom prst="rect"/>
        </p:spPr>
        <p:txBody>
          <a:bodyPr wrap="square">
            <a:spAutoFit/>
          </a:bodyPr>
          <a:p>
            <a:r>
              <a:rPr altLang="zh-CN" b="1" dirty="0" sz="6000" lang="en-US" spc="-225">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2020</a:t>
            </a:r>
            <a:endParaRPr altLang="en-US" b="1" dirty="0" sz="6000" lang="zh-CN" spc="-225">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8" name="组合 8"/>
          <p:cNvGrpSpPr/>
          <p:nvPr/>
        </p:nvGrpSpPr>
        <p:grpSpPr>
          <a:xfrm>
            <a:off x="3645150" y="1987592"/>
            <a:ext cx="1721224" cy="1183894"/>
            <a:chOff x="3424517" y="656993"/>
            <a:chExt cx="2294965" cy="1578525"/>
          </a:xfrm>
        </p:grpSpPr>
        <p:sp>
          <p:nvSpPr>
            <p:cNvPr id="1048818" name="椭圆 1"/>
            <p:cNvSpPr/>
            <p:nvPr/>
          </p:nvSpPr>
          <p:spPr>
            <a:xfrm>
              <a:off x="3424517" y="656993"/>
              <a:ext cx="1578525" cy="1578525"/>
            </a:xfrm>
            <a:custGeom>
              <a:avLst/>
              <a:gdLst>
                <a:gd name="connsiteX0" fmla="*/ 0 w 1488141"/>
                <a:gd name="connsiteY0" fmla="*/ 744071 h 1488141"/>
                <a:gd name="connsiteX1" fmla="*/ 744071 w 1488141"/>
                <a:gd name="connsiteY1" fmla="*/ 0 h 1488141"/>
                <a:gd name="connsiteX2" fmla="*/ 1488142 w 1488141"/>
                <a:gd name="connsiteY2" fmla="*/ 744071 h 1488141"/>
                <a:gd name="connsiteX3" fmla="*/ 744071 w 1488141"/>
                <a:gd name="connsiteY3" fmla="*/ 1488142 h 1488141"/>
                <a:gd name="connsiteX4" fmla="*/ 0 w 1488141"/>
                <a:gd name="connsiteY4" fmla="*/ 744071 h 1488141"/>
                <a:gd name="connsiteX0-1" fmla="*/ 744071 w 1488142"/>
                <a:gd name="connsiteY0-2" fmla="*/ 0 h 1488142"/>
                <a:gd name="connsiteX1-3" fmla="*/ 1488142 w 1488142"/>
                <a:gd name="connsiteY1-4" fmla="*/ 744071 h 1488142"/>
                <a:gd name="connsiteX2-5" fmla="*/ 744071 w 1488142"/>
                <a:gd name="connsiteY2-6" fmla="*/ 1488142 h 1488142"/>
                <a:gd name="connsiteX3-7" fmla="*/ 0 w 1488142"/>
                <a:gd name="connsiteY3-8" fmla="*/ 744071 h 1488142"/>
                <a:gd name="connsiteX4-9" fmla="*/ 835511 w 1488142"/>
                <a:gd name="connsiteY4-10" fmla="*/ 91440 h 1488142"/>
                <a:gd name="connsiteX0-11" fmla="*/ 744071 w 1488142"/>
                <a:gd name="connsiteY0-12" fmla="*/ 0 h 1488142"/>
                <a:gd name="connsiteX1-13" fmla="*/ 1488142 w 1488142"/>
                <a:gd name="connsiteY1-14" fmla="*/ 744071 h 1488142"/>
                <a:gd name="connsiteX2-15" fmla="*/ 744071 w 1488142"/>
                <a:gd name="connsiteY2-16" fmla="*/ 1488142 h 1488142"/>
                <a:gd name="connsiteX3-17" fmla="*/ 0 w 1488142"/>
                <a:gd name="connsiteY3-18" fmla="*/ 744071 h 1488142"/>
              </a:gdLst>
              <a:ahLst/>
              <a:cxnLst>
                <a:cxn ang="0">
                  <a:pos x="connsiteX0-1" y="connsiteY0-2"/>
                </a:cxn>
                <a:cxn ang="0">
                  <a:pos x="connsiteX1-3" y="connsiteY1-4"/>
                </a:cxn>
                <a:cxn ang="0">
                  <a:pos x="connsiteX2-5" y="connsiteY2-6"/>
                </a:cxn>
                <a:cxn ang="0">
                  <a:pos x="connsiteX3-7" y="connsiteY3-8"/>
                </a:cxn>
              </a:cxnLst>
              <a:rect l="l" t="t" r="r" b="b"/>
              <a:pathLst>
                <a:path w="1488142" h="1488142">
                  <a:moveTo>
                    <a:pt x="744071" y="0"/>
                  </a:moveTo>
                  <a:cubicBezTo>
                    <a:pt x="1155010" y="0"/>
                    <a:pt x="1488142" y="333132"/>
                    <a:pt x="1488142" y="744071"/>
                  </a:cubicBezTo>
                  <a:cubicBezTo>
                    <a:pt x="1488142" y="1155010"/>
                    <a:pt x="1155010" y="1488142"/>
                    <a:pt x="744071" y="1488142"/>
                  </a:cubicBezTo>
                  <a:cubicBezTo>
                    <a:pt x="333132" y="1488142"/>
                    <a:pt x="0" y="1155010"/>
                    <a:pt x="0" y="744071"/>
                  </a:cubicBezTo>
                </a:path>
              </a:pathLst>
            </a:cu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chorCtr="0" bIns="34290" compatLnSpc="1" forceAA="0" fromWordArt="0" horzOverflow="overflow" lIns="68580" numCol="1" rIns="68580" rot="0" rtlCol="0" spcCol="0" spcFirstLastPara="0" tIns="34290" vert="horz" vertOverflow="overflow" wrap="square">
              <a:noAutofit/>
            </a:bodyPr>
            <a:p>
              <a:pPr algn="ctr"/>
              <a:endParaRPr altLang="en-US" sz="1015" lang="zh-CN"/>
            </a:p>
          </p:txBody>
        </p:sp>
        <p:sp>
          <p:nvSpPr>
            <p:cNvPr id="1048819" name="矩形 10"/>
            <p:cNvSpPr/>
            <p:nvPr/>
          </p:nvSpPr>
          <p:spPr>
            <a:xfrm>
              <a:off x="4616703" y="1046759"/>
              <a:ext cx="1102779" cy="933673"/>
            </a:xfrm>
            <a:prstGeom prst="rect"/>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bIns="34290" compatLnSpc="1" forceAA="0" fromWordArt="0" horzOverflow="overflow" lIns="68580" numCol="1" rIns="68580" rot="0" rtlCol="0" spcCol="0" spcFirstLastPara="0" tIns="34290" vert="horz" vertOverflow="overflow" wrap="square">
              <a:noAutofit/>
            </a:bodyPr>
            <a:p>
              <a:pPr algn="ctr"/>
              <a:endParaRPr altLang="en-US" sz="1015" lang="zh-CN"/>
            </a:p>
          </p:txBody>
        </p:sp>
      </p:grpSp>
      <p:sp>
        <p:nvSpPr>
          <p:cNvPr id="1048820" name="文本框 11"/>
          <p:cNvSpPr txBox="1"/>
          <p:nvPr/>
        </p:nvSpPr>
        <p:spPr>
          <a:xfrm>
            <a:off x="3779912" y="2261779"/>
            <a:ext cx="5324745" cy="688340"/>
          </a:xfrm>
          <a:prstGeom prst="rect"/>
          <a:noFill/>
        </p:spPr>
        <p:txBody>
          <a:bodyPr rtlCol="0" wrap="square">
            <a:spAutoFit/>
          </a:bodyPr>
          <a:p>
            <a:pPr algn="ctr"/>
            <a:r>
              <a:rPr altLang="en-US" b="1" dirty="0" sz="4050" lang="zh-CN">
                <a:solidFill>
                  <a:schemeClr val="accent2"/>
                </a:solidFill>
                <a:latin typeface="Arial" panose="020B0604020202020204" pitchFamily="34" charset="0"/>
                <a:ea typeface="微软雅黑" panose="020B0503020204020204" pitchFamily="34" charset="-122"/>
                <a:sym typeface="Arial" panose="020B0604020202020204" pitchFamily="34" charset="0"/>
              </a:rPr>
              <a:t>感谢您的聆听</a:t>
            </a:r>
            <a:endParaRPr altLang="en-US" b="1" dirty="0" sz="4050" lang="zh-CN">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821" name="矩形 259"/>
          <p:cNvSpPr>
            <a:spLocks noChangeArrowheads="1"/>
          </p:cNvSpPr>
          <p:nvPr/>
        </p:nvSpPr>
        <p:spPr bwMode="auto">
          <a:xfrm>
            <a:off x="4932040" y="2067694"/>
            <a:ext cx="4767583" cy="230832"/>
          </a:xfrm>
          <a:prstGeom prst="rect"/>
          <a:noFill/>
          <a:ln>
            <a:noFill/>
          </a:ln>
        </p:spPr>
        <p:txBody>
          <a:bodyPr bIns="0" lIns="0" rIns="0" tIns="0"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indent="-285750" marL="7429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indent="-228600" marL="11430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indent="-228600" marL="16002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indent="-228600" marL="20574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Font typeface="Arial" panose="020B0604020202020204" pitchFamily="34" charset="0"/>
              <a:buNone/>
            </a:pPr>
            <a:r>
              <a:rPr altLang="zh-CN" dirty="0" sz="1500" lang="en-US">
                <a:solidFill>
                  <a:schemeClr val="accent2"/>
                </a:solidFill>
                <a:latin typeface="Arial" panose="020B0604020202020204" pitchFamily="34" charset="0"/>
                <a:cs typeface="Arial" panose="020B0604020202020204" pitchFamily="34" charset="0"/>
                <a:sym typeface="Arial" panose="020B0604020202020204" pitchFamily="34" charset="0"/>
              </a:rPr>
              <a:t>THANKS FOR YOUR LISTENING</a:t>
            </a:r>
            <a:endParaRPr altLang="en-US" dirty="0" sz="1500" lang="zh-CN">
              <a:solidFill>
                <a:schemeClr val="accent2"/>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3000" p14:dur="1500">
        <p:rando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2" presetSubtype="1">
                                  <p:stCondLst>
                                    <p:cond delay="0"/>
                                  </p:stCondLst>
                                  <p:childTnLst>
                                    <p:set>
                                      <p:cBhvr>
                                        <p:cTn dur="1" fill="hold" id="6">
                                          <p:stCondLst>
                                            <p:cond delay="0"/>
                                          </p:stCondLst>
                                        </p:cTn>
                                        <p:tgtEl>
                                          <p:spTgt spid="1048817"/>
                                        </p:tgtEl>
                                        <p:attrNameLst>
                                          <p:attrName>style.visibility</p:attrName>
                                        </p:attrNameLst>
                                      </p:cBhvr>
                                      <p:to>
                                        <p:strVal val="visible"/>
                                      </p:to>
                                    </p:set>
                                    <p:anim calcmode="lin" valueType="num">
                                      <p:cBhvr additive="base">
                                        <p:cTn dur="500" fill="hold" id="7"/>
                                        <p:tgtEl>
                                          <p:spTgt spid="1048817"/>
                                        </p:tgtEl>
                                        <p:attrNameLst>
                                          <p:attrName>ppt_x</p:attrName>
                                        </p:attrNameLst>
                                      </p:cBhvr>
                                      <p:tavLst>
                                        <p:tav tm="0">
                                          <p:val>
                                            <p:strVal val="#ppt_x"/>
                                          </p:val>
                                        </p:tav>
                                        <p:tav tm="100000">
                                          <p:val>
                                            <p:strVal val="#ppt_x"/>
                                          </p:val>
                                        </p:tav>
                                      </p:tavLst>
                                    </p:anim>
                                    <p:anim calcmode="lin" valueType="num">
                                      <p:cBhvr additive="base">
                                        <p:cTn dur="500" fill="hold" id="8"/>
                                        <p:tgtEl>
                                          <p:spTgt spid="1048817"/>
                                        </p:tgtEl>
                                        <p:attrNameLst>
                                          <p:attrName>ppt_y</p:attrName>
                                        </p:attrNameLst>
                                      </p:cBhvr>
                                      <p:tavLst>
                                        <p:tav tm="0">
                                          <p:val>
                                            <p:strVal val="0-#ppt_h/2"/>
                                          </p:val>
                                        </p:tav>
                                        <p:tav tm="100000">
                                          <p:val>
                                            <p:strVal val="#ppt_y"/>
                                          </p:val>
                                        </p:tav>
                                      </p:tavLst>
                                    </p:anim>
                                  </p:childTnLst>
                                </p:cTn>
                              </p:par>
                            </p:childTnLst>
                          </p:cTn>
                        </p:par>
                        <p:par>
                          <p:cTn fill="hold" id="9">
                            <p:stCondLst>
                              <p:cond delay="500"/>
                            </p:stCondLst>
                            <p:childTnLst>
                              <p:par>
                                <p:cTn fill="hold" id="10" nodeType="afterEffect" presetClass="entr" presetID="22" presetSubtype="8">
                                  <p:stCondLst>
                                    <p:cond delay="0"/>
                                  </p:stCondLst>
                                  <p:childTnLst>
                                    <p:set>
                                      <p:cBhvr>
                                        <p:cTn dur="1" fill="hold" id="11">
                                          <p:stCondLst>
                                            <p:cond delay="0"/>
                                          </p:stCondLst>
                                        </p:cTn>
                                        <p:tgtEl>
                                          <p:spTgt spid="88"/>
                                        </p:tgtEl>
                                        <p:attrNameLst>
                                          <p:attrName>style.visibility</p:attrName>
                                        </p:attrNameLst>
                                      </p:cBhvr>
                                      <p:to>
                                        <p:strVal val="visible"/>
                                      </p:to>
                                    </p:set>
                                    <p:animEffect transition="in" filter="wipe(left)">
                                      <p:cBhvr>
                                        <p:cTn dur="500" id="12"/>
                                        <p:tgtEl>
                                          <p:spTgt spid="88"/>
                                        </p:tgtEl>
                                      </p:cBhvr>
                                    </p:animEffect>
                                  </p:childTnLst>
                                </p:cTn>
                              </p:par>
                            </p:childTnLst>
                          </p:cTn>
                        </p:par>
                        <p:par>
                          <p:cTn fill="hold" id="13">
                            <p:stCondLst>
                              <p:cond delay="1000"/>
                            </p:stCondLst>
                            <p:childTnLst>
                              <p:par>
                                <p:cTn fill="hold" grpId="0" id="14" nodeType="afterEffect" presetClass="entr" presetID="42" presetSubtype="0">
                                  <p:stCondLst>
                                    <p:cond delay="0"/>
                                  </p:stCondLst>
                                  <p:childTnLst>
                                    <p:set>
                                      <p:cBhvr>
                                        <p:cTn dur="1" fill="hold" id="15">
                                          <p:stCondLst>
                                            <p:cond delay="0"/>
                                          </p:stCondLst>
                                        </p:cTn>
                                        <p:tgtEl>
                                          <p:spTgt spid="1048821"/>
                                        </p:tgtEl>
                                        <p:attrNameLst>
                                          <p:attrName>style.visibility</p:attrName>
                                        </p:attrNameLst>
                                      </p:cBhvr>
                                      <p:to>
                                        <p:strVal val="visible"/>
                                      </p:to>
                                    </p:set>
                                    <p:animEffect transition="in" filter="fade">
                                      <p:cBhvr>
                                        <p:cTn dur="1000" id="16"/>
                                        <p:tgtEl>
                                          <p:spTgt spid="1048821"/>
                                        </p:tgtEl>
                                      </p:cBhvr>
                                    </p:animEffect>
                                    <p:anim calcmode="lin" valueType="num">
                                      <p:cBhvr>
                                        <p:cTn dur="1000" fill="hold" id="17"/>
                                        <p:tgtEl>
                                          <p:spTgt spid="1048821"/>
                                        </p:tgtEl>
                                        <p:attrNameLst>
                                          <p:attrName>ppt_x</p:attrName>
                                        </p:attrNameLst>
                                      </p:cBhvr>
                                      <p:tavLst>
                                        <p:tav tm="0">
                                          <p:val>
                                            <p:strVal val="#ppt_x"/>
                                          </p:val>
                                        </p:tav>
                                        <p:tav tm="100000">
                                          <p:val>
                                            <p:strVal val="#ppt_x"/>
                                          </p:val>
                                        </p:tav>
                                      </p:tavLst>
                                    </p:anim>
                                    <p:anim calcmode="lin" valueType="num">
                                      <p:cBhvr>
                                        <p:cTn dur="1000" fill="hold" id="18"/>
                                        <p:tgtEl>
                                          <p:spTgt spid="1048821"/>
                                        </p:tgtEl>
                                        <p:attrNameLst>
                                          <p:attrName>ppt_y</p:attrName>
                                        </p:attrNameLst>
                                      </p:cBhvr>
                                      <p:tavLst>
                                        <p:tav tm="0">
                                          <p:val>
                                            <p:strVal val="#ppt_y+.1"/>
                                          </p:val>
                                        </p:tav>
                                        <p:tav tm="100000">
                                          <p:val>
                                            <p:strVal val="#ppt_y"/>
                                          </p:val>
                                        </p:tav>
                                      </p:tavLst>
                                    </p:anim>
                                  </p:childTnLst>
                                </p:cTn>
                              </p:par>
                              <p:par>
                                <p:cTn fill="hold" grpId="0" id="19" nodeType="withEffect" presetClass="entr" presetID="2" presetSubtype="4">
                                  <p:stCondLst>
                                    <p:cond delay="0"/>
                                  </p:stCondLst>
                                  <p:childTnLst>
                                    <p:set>
                                      <p:cBhvr>
                                        <p:cTn dur="1" fill="hold" id="20">
                                          <p:stCondLst>
                                            <p:cond delay="0"/>
                                          </p:stCondLst>
                                        </p:cTn>
                                        <p:tgtEl>
                                          <p:spTgt spid="1048820"/>
                                        </p:tgtEl>
                                        <p:attrNameLst>
                                          <p:attrName>style.visibility</p:attrName>
                                        </p:attrNameLst>
                                      </p:cBhvr>
                                      <p:to>
                                        <p:strVal val="visible"/>
                                      </p:to>
                                    </p:set>
                                    <p:anim calcmode="lin" valueType="num">
                                      <p:cBhvr additive="base">
                                        <p:cTn dur="750" fill="hold" id="21"/>
                                        <p:tgtEl>
                                          <p:spTgt spid="1048820"/>
                                        </p:tgtEl>
                                        <p:attrNameLst>
                                          <p:attrName>ppt_x</p:attrName>
                                        </p:attrNameLst>
                                      </p:cBhvr>
                                      <p:tavLst>
                                        <p:tav tm="0">
                                          <p:val>
                                            <p:strVal val="#ppt_x"/>
                                          </p:val>
                                        </p:tav>
                                        <p:tav tm="100000">
                                          <p:val>
                                            <p:strVal val="#ppt_x"/>
                                          </p:val>
                                        </p:tav>
                                      </p:tavLst>
                                    </p:anim>
                                    <p:anim calcmode="lin" valueType="num">
                                      <p:cBhvr additive="base">
                                        <p:cTn dur="750" fill="hold" id="22"/>
                                        <p:tgtEl>
                                          <p:spTgt spid="1048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7" grpId="0"/>
      <p:bldP spid="1048820" grpId="0"/>
      <p:bldP spid="1048821"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dpi="0">
          <a:blip xmlns:r="http://schemas.openxmlformats.org/officeDocument/2006/relationships" r:embed="rId1">
            <a:lum/>
          </a:blip>
          <a:srcRect/>
          <a:stretch>
            <a:fillRect/>
          </a:stretch>
        </a:blipFill>
      </p:bgPr>
    </p:bg>
    <p:spTree>
      <p:nvGrpSpPr>
        <p:cNvPr id="23" name=""/>
        <p:cNvGrpSpPr/>
        <p:nvPr/>
      </p:nvGrpSpPr>
      <p:grpSpPr>
        <a:xfrm>
          <a:off x="0" y="0"/>
          <a:ext cx="0" cy="0"/>
          <a:chOff x="0" y="0"/>
          <a:chExt cx="0" cy="0"/>
        </a:xfrm>
      </p:grpSpPr>
      <p:grpSp>
        <p:nvGrpSpPr>
          <p:cNvPr id="24" name="组合 14"/>
          <p:cNvGrpSpPr/>
          <p:nvPr/>
        </p:nvGrpSpPr>
        <p:grpSpPr>
          <a:xfrm>
            <a:off x="5972256" y="2385751"/>
            <a:ext cx="3454570" cy="355313"/>
            <a:chOff x="5972256" y="2157549"/>
            <a:chExt cx="3454570" cy="355313"/>
          </a:xfrm>
        </p:grpSpPr>
        <p:sp>
          <p:nvSpPr>
            <p:cNvPr id="1048585" name="PA_MH_Number_2" descr="#wm#_48_07_*Z">
              <a:hlinkClick r:id="" action="ppaction://noaction"/>
            </p:cNvPr>
            <p:cNvSpPr>
              <a:spLocks noChangeArrowheads="1"/>
            </p:cNvSpPr>
            <p:nvPr>
              <p:custDataLst>
                <p:tags r:id="rId2"/>
              </p:custDataLst>
            </p:nvPr>
          </p:nvSpPr>
          <p:spPr bwMode="auto">
            <a:xfrm>
              <a:off x="5994203" y="2185660"/>
              <a:ext cx="282230" cy="282830"/>
            </a:xfrm>
            <a:prstGeom prst="ellipse"/>
            <a:solidFill>
              <a:schemeClr val="accent2"/>
            </a:solidFill>
            <a:ln>
              <a:noFill/>
            </a:ln>
            <a:effectLst/>
          </p:spPr>
          <p:txBody>
            <a:bodyPr anchor="ctr" wrap="none">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indent="-285750" marL="7429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indent="-228600" marL="11430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indent="-228600" marL="16002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indent="-228600" marL="20574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pPr>
              <a:r>
                <a:rPr altLang="zh-CN" b="1" dirty="0" sz="1800" kern="0" lang="en-US">
                  <a:solidFill>
                    <a:srgbClr val="FFFFFF"/>
                  </a:solidFill>
                  <a:latin typeface="+mn-lt"/>
                  <a:ea typeface="+mn-ea"/>
                  <a:cs typeface="+mn-ea"/>
                  <a:sym typeface="+mn-lt"/>
                </a:rPr>
                <a:t>2</a:t>
              </a:r>
              <a:endParaRPr altLang="zh-CN" b="1" dirty="0" sz="1800" kern="0" lang="zh-CN">
                <a:solidFill>
                  <a:srgbClr val="FFFFFF"/>
                </a:solidFill>
                <a:latin typeface="+mn-lt"/>
                <a:ea typeface="+mn-ea"/>
                <a:cs typeface="+mn-ea"/>
                <a:sym typeface="+mn-lt"/>
              </a:endParaRPr>
            </a:p>
          </p:txBody>
        </p:sp>
        <p:sp>
          <p:nvSpPr>
            <p:cNvPr id="1048586" name="PA_MH_Others_2" descr="#wm#_48_07_*Z"/>
            <p:cNvSpPr>
              <a:spLocks noChangeArrowheads="1"/>
            </p:cNvSpPr>
            <p:nvPr>
              <p:custDataLst>
                <p:tags r:id="rId3"/>
              </p:custDataLst>
            </p:nvPr>
          </p:nvSpPr>
          <p:spPr bwMode="auto">
            <a:xfrm>
              <a:off x="5972256" y="2385894"/>
              <a:ext cx="126698" cy="126968"/>
            </a:xfrm>
            <a:prstGeom prst="ellipse"/>
            <a:solidFill>
              <a:schemeClr val="accent2"/>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indent="-285750" marL="7429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indent="-228600" marL="11430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indent="-228600" marL="16002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indent="-228600" marL="20574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pPr>
              <a:endParaRPr altLang="zh-CN" sz="790" kern="0" lang="zh-CN">
                <a:solidFill>
                  <a:srgbClr val="FFFFFF"/>
                </a:solidFill>
                <a:latin typeface="+mn-lt"/>
                <a:ea typeface="+mn-ea"/>
                <a:cs typeface="+mn-ea"/>
                <a:sym typeface="+mn-lt"/>
              </a:endParaRPr>
            </a:p>
          </p:txBody>
        </p:sp>
        <p:sp>
          <p:nvSpPr>
            <p:cNvPr id="1048587" name="PA_MH_Entry_2">
              <a:hlinkClick r:id="" action="ppaction://noaction"/>
            </p:cNvPr>
            <p:cNvSpPr txBox="1"/>
            <p:nvPr>
              <p:custDataLst>
                <p:tags r:id="rId4"/>
              </p:custDataLst>
            </p:nvPr>
          </p:nvSpPr>
          <p:spPr>
            <a:xfrm>
              <a:off x="6426451" y="2157549"/>
              <a:ext cx="3000375" cy="329861"/>
            </a:xfrm>
            <a:prstGeom prst="rect"/>
            <a:noFill/>
          </p:spPr>
          <p:txBody>
            <a:bodyPr anchor="ctr" anchorCtr="0" bIns="0" lIns="0" rIns="0" rtlCol="0" tIns="0" wrap="square">
              <a:normAutofit/>
            </a:bodyPr>
            <a:p>
              <a:r>
                <a:rPr altLang="en-US" dirty="0" sz="1500" lang="zh-CN">
                  <a:solidFill>
                    <a:schemeClr val="tx1">
                      <a:lumMod val="65000"/>
                      <a:lumOff val="35000"/>
                    </a:schemeClr>
                  </a:solidFill>
                  <a:cs typeface="+mn-ea"/>
                  <a:sym typeface="+mn-lt"/>
                </a:rPr>
                <a:t> 暗数据的发展进程及重要贡献者</a:t>
              </a:r>
              <a:endParaRPr altLang="en-US" dirty="0" sz="1500" lang="zh-CN">
                <a:solidFill>
                  <a:schemeClr val="tx1">
                    <a:lumMod val="65000"/>
                    <a:lumOff val="35000"/>
                  </a:schemeClr>
                </a:solidFill>
                <a:cs typeface="+mn-ea"/>
                <a:sym typeface="+mn-lt"/>
              </a:endParaRPr>
            </a:p>
          </p:txBody>
        </p:sp>
      </p:grpSp>
      <p:grpSp>
        <p:nvGrpSpPr>
          <p:cNvPr id="25" name="组合 1"/>
          <p:cNvGrpSpPr/>
          <p:nvPr/>
        </p:nvGrpSpPr>
        <p:grpSpPr>
          <a:xfrm>
            <a:off x="5972256" y="2825209"/>
            <a:ext cx="3454570" cy="355313"/>
            <a:chOff x="5972256" y="2567023"/>
            <a:chExt cx="3454570" cy="355313"/>
          </a:xfrm>
        </p:grpSpPr>
        <p:sp>
          <p:nvSpPr>
            <p:cNvPr id="1048588" name="PA_MH_Number_3" descr="#wm#_48_07_*Z">
              <a:hlinkClick r:id="" action="ppaction://noaction"/>
            </p:cNvPr>
            <p:cNvSpPr>
              <a:spLocks noChangeArrowheads="1"/>
            </p:cNvSpPr>
            <p:nvPr>
              <p:custDataLst>
                <p:tags r:id="rId5"/>
              </p:custDataLst>
            </p:nvPr>
          </p:nvSpPr>
          <p:spPr bwMode="auto">
            <a:xfrm>
              <a:off x="5994203" y="2595134"/>
              <a:ext cx="282230" cy="282830"/>
            </a:xfrm>
            <a:prstGeom prst="ellipse"/>
            <a:solidFill>
              <a:schemeClr val="accent3"/>
            </a:solidFill>
            <a:ln>
              <a:noFill/>
            </a:ln>
            <a:effectLst/>
          </p:spPr>
          <p:txBody>
            <a:bodyPr anchor="ctr" wrap="none">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indent="-285750" marL="7429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indent="-228600" marL="11430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indent="-228600" marL="16002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indent="-228600" marL="20574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pPr>
              <a:r>
                <a:rPr altLang="zh-CN" b="1" dirty="0" sz="1800" kern="0" lang="en-US">
                  <a:solidFill>
                    <a:srgbClr val="FFFFFF"/>
                  </a:solidFill>
                  <a:latin typeface="+mn-lt"/>
                  <a:ea typeface="+mn-ea"/>
                  <a:cs typeface="+mn-ea"/>
                  <a:sym typeface="+mn-lt"/>
                </a:rPr>
                <a:t>3</a:t>
              </a:r>
              <a:endParaRPr altLang="zh-CN" b="1" dirty="0" sz="1800" kern="0" lang="zh-CN">
                <a:solidFill>
                  <a:srgbClr val="FFFFFF"/>
                </a:solidFill>
                <a:latin typeface="+mn-lt"/>
                <a:ea typeface="+mn-ea"/>
                <a:cs typeface="+mn-ea"/>
                <a:sym typeface="+mn-lt"/>
              </a:endParaRPr>
            </a:p>
          </p:txBody>
        </p:sp>
        <p:sp>
          <p:nvSpPr>
            <p:cNvPr id="1048589" name="PA_MH_Others_3" descr="#wm#_48_07_*Z"/>
            <p:cNvSpPr>
              <a:spLocks noChangeArrowheads="1"/>
            </p:cNvSpPr>
            <p:nvPr>
              <p:custDataLst>
                <p:tags r:id="rId6"/>
              </p:custDataLst>
            </p:nvPr>
          </p:nvSpPr>
          <p:spPr bwMode="auto">
            <a:xfrm>
              <a:off x="5972256" y="2795368"/>
              <a:ext cx="126698" cy="126968"/>
            </a:xfrm>
            <a:prstGeom prst="ellipse"/>
            <a:solidFill>
              <a:schemeClr val="accent3"/>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indent="-285750" marL="7429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indent="-228600" marL="11430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indent="-228600" marL="16002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indent="-228600" marL="20574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pPr>
              <a:endParaRPr altLang="zh-CN" sz="790" kern="0" lang="zh-CN">
                <a:solidFill>
                  <a:srgbClr val="FFFFFF"/>
                </a:solidFill>
                <a:latin typeface="+mn-lt"/>
                <a:ea typeface="+mn-ea"/>
                <a:cs typeface="+mn-ea"/>
                <a:sym typeface="+mn-lt"/>
              </a:endParaRPr>
            </a:p>
          </p:txBody>
        </p:sp>
        <p:sp>
          <p:nvSpPr>
            <p:cNvPr id="1048590" name="PA_MH_Entry_3">
              <a:hlinkClick r:id="" action="ppaction://noaction"/>
            </p:cNvPr>
            <p:cNvSpPr txBox="1"/>
            <p:nvPr>
              <p:custDataLst>
                <p:tags r:id="rId7"/>
              </p:custDataLst>
            </p:nvPr>
          </p:nvSpPr>
          <p:spPr>
            <a:xfrm>
              <a:off x="6426451" y="2567023"/>
              <a:ext cx="3000375" cy="329861"/>
            </a:xfrm>
            <a:prstGeom prst="rect"/>
            <a:noFill/>
          </p:spPr>
          <p:txBody>
            <a:bodyPr anchor="ctr" anchorCtr="0" bIns="0" lIns="0" rIns="0" rtlCol="0" tIns="0" wrap="square">
              <a:normAutofit/>
            </a:bodyPr>
            <a:p>
              <a:r>
                <a:rPr altLang="en-US" dirty="0" sz="1500" lang="zh-CN">
                  <a:solidFill>
                    <a:schemeClr val="tx1">
                      <a:lumMod val="65000"/>
                      <a:lumOff val="35000"/>
                    </a:schemeClr>
                  </a:solidFill>
                  <a:cs typeface="+mn-ea"/>
                  <a:sym typeface="+mn-lt"/>
                </a:rPr>
                <a:t>暗数据的影响和利用</a:t>
              </a:r>
              <a:endParaRPr altLang="en-US" dirty="0" sz="1500" lang="zh-CN">
                <a:solidFill>
                  <a:schemeClr val="tx1">
                    <a:lumMod val="65000"/>
                    <a:lumOff val="35000"/>
                  </a:schemeClr>
                </a:solidFill>
                <a:cs typeface="+mn-ea"/>
                <a:sym typeface="+mn-lt"/>
              </a:endParaRPr>
            </a:p>
          </p:txBody>
        </p:sp>
      </p:grpSp>
      <p:sp>
        <p:nvSpPr>
          <p:cNvPr id="1048591" name="PA_MH_Others_10" descr="#wm#_48_07_*Z"/>
          <p:cNvSpPr>
            <a:spLocks noChangeArrowheads="1"/>
          </p:cNvSpPr>
          <p:nvPr>
            <p:custDataLst>
              <p:tags r:id="rId8"/>
            </p:custDataLst>
          </p:nvPr>
        </p:nvSpPr>
        <p:spPr bwMode="auto">
          <a:xfrm>
            <a:off x="4192436" y="1886307"/>
            <a:ext cx="1144739" cy="1147180"/>
          </a:xfrm>
          <a:prstGeom prst="ellipse"/>
          <a:solidFill>
            <a:schemeClr val="accent1"/>
          </a:solidFill>
          <a:ln>
            <a:noFill/>
          </a:ln>
          <a:effectLst/>
        </p:spPr>
        <p:txBody>
          <a:bodyPr anchor="ctr" bIns="0" lIns="0" rIns="0" tIns="0" wrap="square"/>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indent="-285750" marL="7429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indent="-228600" marL="11430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indent="-228600" marL="16002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indent="-228600" marL="20574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pPr>
            <a:r>
              <a:rPr altLang="en-US" b="1" dirty="0" sz="2800" kern="0" lang="zh-CN">
                <a:solidFill>
                  <a:srgbClr val="FFFFFF"/>
                </a:solidFill>
                <a:latin typeface="+mn-lt"/>
                <a:ea typeface="+mn-ea"/>
                <a:cs typeface="+mn-ea"/>
                <a:sym typeface="+mn-lt"/>
              </a:rPr>
              <a:t>目录</a:t>
            </a:r>
            <a:endParaRPr altLang="zh-CN" b="1" dirty="0" sz="2800" kern="0" lang="zh-CN">
              <a:solidFill>
                <a:srgbClr val="FFFFFF"/>
              </a:solidFill>
              <a:latin typeface="+mn-lt"/>
              <a:ea typeface="+mn-ea"/>
              <a:cs typeface="+mn-ea"/>
              <a:sym typeface="+mn-lt"/>
            </a:endParaRPr>
          </a:p>
        </p:txBody>
      </p:sp>
      <p:sp>
        <p:nvSpPr>
          <p:cNvPr id="1048592" name="PA_MH_Others_12"/>
          <p:cNvSpPr txBox="1"/>
          <p:nvPr>
            <p:custDataLst>
              <p:tags r:id="rId9"/>
            </p:custDataLst>
          </p:nvPr>
        </p:nvSpPr>
        <p:spPr>
          <a:xfrm>
            <a:off x="4141131" y="3131998"/>
            <a:ext cx="1292110" cy="231840"/>
          </a:xfrm>
          <a:prstGeom prst="rect"/>
          <a:noFill/>
        </p:spPr>
        <p:txBody>
          <a:bodyPr anchor="ctr" anchorCtr="0" bIns="0" lIns="0" rIns="0" rtlCol="0" tIns="0" vert="horz" wrap="square">
            <a:normAutofit fontScale="70370" lnSpcReduction="20000"/>
          </a:bodyPr>
          <a:p>
            <a:pPr algn="ctr"/>
            <a:r>
              <a:rPr altLang="zh-CN" dirty="0" sz="2700" lang="en-US">
                <a:solidFill>
                  <a:schemeClr val="bg1">
                    <a:lumMod val="50000"/>
                  </a:schemeClr>
                </a:solidFill>
                <a:cs typeface="+mn-ea"/>
                <a:sym typeface="+mn-lt"/>
              </a:rPr>
              <a:t>CONTENTS</a:t>
            </a:r>
            <a:endParaRPr altLang="en-US" dirty="0" sz="2700" lang="zh-CN">
              <a:solidFill>
                <a:schemeClr val="bg1">
                  <a:lumMod val="50000"/>
                </a:schemeClr>
              </a:solidFill>
              <a:cs typeface="+mn-ea"/>
              <a:sym typeface="+mn-lt"/>
            </a:endParaRPr>
          </a:p>
        </p:txBody>
      </p:sp>
      <p:sp>
        <p:nvSpPr>
          <p:cNvPr id="1048593" name="矩形 16"/>
          <p:cNvSpPr/>
          <p:nvPr/>
        </p:nvSpPr>
        <p:spPr>
          <a:xfrm>
            <a:off x="17640" y="0"/>
            <a:ext cx="9144000" cy="51435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ea typeface="微软雅黑" panose="020B0503020204020204" pitchFamily="34" charset="-122"/>
              <a:sym typeface="Arial" panose="020B0604020202020204" pitchFamily="34" charset="0"/>
            </a:endParaRPr>
          </a:p>
        </p:txBody>
      </p:sp>
      <p:grpSp>
        <p:nvGrpSpPr>
          <p:cNvPr id="26" name="组合 24"/>
          <p:cNvGrpSpPr/>
          <p:nvPr/>
        </p:nvGrpSpPr>
        <p:grpSpPr>
          <a:xfrm>
            <a:off x="5972256" y="1894493"/>
            <a:ext cx="3454570" cy="380822"/>
            <a:chOff x="5972256" y="1779662"/>
            <a:chExt cx="3454570" cy="380822"/>
          </a:xfrm>
        </p:grpSpPr>
        <p:sp>
          <p:nvSpPr>
            <p:cNvPr id="1048594" name="PA_MH_Entry_1">
              <a:hlinkClick r:id="" action="ppaction://noaction"/>
            </p:cNvPr>
            <p:cNvSpPr txBox="1"/>
            <p:nvPr>
              <p:custDataLst>
                <p:tags r:id="rId10"/>
              </p:custDataLst>
            </p:nvPr>
          </p:nvSpPr>
          <p:spPr>
            <a:xfrm>
              <a:off x="6426451" y="1779662"/>
              <a:ext cx="3000375" cy="329861"/>
            </a:xfrm>
            <a:prstGeom prst="rect"/>
            <a:noFill/>
          </p:spPr>
          <p:txBody>
            <a:bodyPr anchor="ctr" anchorCtr="0" bIns="0" lIns="0" rIns="0" rtlCol="0" tIns="0" wrap="square">
              <a:normAutofit/>
            </a:bodyPr>
            <a:p>
              <a:r>
                <a:rPr altLang="en-US" dirty="0" sz="1500" lang="zh-CN">
                  <a:solidFill>
                    <a:schemeClr val="tx1">
                      <a:lumMod val="65000"/>
                      <a:lumOff val="35000"/>
                    </a:schemeClr>
                  </a:solidFill>
                  <a:cs typeface="+mn-ea"/>
                  <a:sym typeface="+mn-lt"/>
                </a:rPr>
                <a:t>何为“暗数据”？</a:t>
              </a:r>
              <a:endParaRPr altLang="en-US" dirty="0" sz="1500" lang="zh-CN">
                <a:solidFill>
                  <a:schemeClr val="tx1">
                    <a:lumMod val="65000"/>
                    <a:lumOff val="35000"/>
                  </a:schemeClr>
                </a:solidFill>
                <a:cs typeface="+mn-ea"/>
                <a:sym typeface="+mn-lt"/>
              </a:endParaRPr>
            </a:p>
          </p:txBody>
        </p:sp>
        <p:sp>
          <p:nvSpPr>
            <p:cNvPr id="1048595" name="PA_MH_Number_3" descr="#wm#_48_07_*Z">
              <a:hlinkClick r:id="" action="ppaction://noaction"/>
            </p:cNvPr>
            <p:cNvSpPr>
              <a:spLocks noChangeArrowheads="1"/>
            </p:cNvSpPr>
            <p:nvPr>
              <p:custDataLst>
                <p:tags r:id="rId11"/>
              </p:custDataLst>
            </p:nvPr>
          </p:nvSpPr>
          <p:spPr bwMode="auto">
            <a:xfrm>
              <a:off x="5994203" y="1839508"/>
              <a:ext cx="282230" cy="282830"/>
            </a:xfrm>
            <a:prstGeom prst="ellipse"/>
            <a:solidFill>
              <a:schemeClr val="accent3"/>
            </a:solidFill>
            <a:ln>
              <a:noFill/>
            </a:ln>
            <a:effectLst/>
          </p:spPr>
          <p:txBody>
            <a:bodyPr anchor="ctr" wrap="none">
              <a:noAutofit/>
            </a:bodyP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indent="-285750" marL="7429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indent="-228600" marL="11430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indent="-228600" marL="16002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indent="-228600" marL="20574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algn="ctr" fontAlgn="base">
                <a:spcBef>
                  <a:spcPct val="0"/>
                </a:spcBef>
                <a:spcAft>
                  <a:spcPct val="0"/>
                </a:spcAft>
                <a:buNone/>
              </a:pPr>
              <a:r>
                <a:rPr altLang="zh-CN" b="1" dirty="0" sz="1800" kern="0" lang="en-US">
                  <a:solidFill>
                    <a:srgbClr val="FFFFFF"/>
                  </a:solidFill>
                  <a:latin typeface="+mn-lt"/>
                  <a:ea typeface="+mn-ea"/>
                  <a:cs typeface="+mn-ea"/>
                  <a:sym typeface="+mn-lt"/>
                </a:rPr>
                <a:t>1</a:t>
              </a:r>
              <a:endParaRPr altLang="zh-CN" b="1" dirty="0" sz="1800" kern="0" lang="zh-CN">
                <a:solidFill>
                  <a:srgbClr val="FFFFFF"/>
                </a:solidFill>
                <a:latin typeface="+mn-lt"/>
                <a:ea typeface="+mn-ea"/>
                <a:cs typeface="+mn-ea"/>
                <a:sym typeface="+mn-lt"/>
              </a:endParaRPr>
            </a:p>
          </p:txBody>
        </p:sp>
        <p:sp>
          <p:nvSpPr>
            <p:cNvPr id="1048596" name="PA_MH_Others_3" descr="#wm#_48_07_*Z"/>
            <p:cNvSpPr>
              <a:spLocks noChangeArrowheads="1"/>
            </p:cNvSpPr>
            <p:nvPr>
              <p:custDataLst>
                <p:tags r:id="rId12"/>
              </p:custDataLst>
            </p:nvPr>
          </p:nvSpPr>
          <p:spPr bwMode="auto">
            <a:xfrm>
              <a:off x="5972256" y="2033516"/>
              <a:ext cx="126698" cy="126968"/>
            </a:xfrm>
            <a:prstGeom prst="ellipse"/>
            <a:solidFill>
              <a:schemeClr val="accent3"/>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indent="-285750" marL="7429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indent="-228600" marL="11430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indent="-228600" marL="16002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indent="-228600" marL="20574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eaLnBrk="0" fontAlgn="base" hangingPunct="0" indent="-228600" marL="25146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eaLnBrk="0" fontAlgn="base" hangingPunct="0" indent="-228600" marL="29718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eaLnBrk="0" fontAlgn="base" hangingPunct="0" indent="-228600" marL="34290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eaLnBrk="0" fontAlgn="base" hangingPunct="0" indent="-228600" marL="388620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fontAlgn="base">
                <a:spcBef>
                  <a:spcPct val="0"/>
                </a:spcBef>
                <a:spcAft>
                  <a:spcPct val="0"/>
                </a:spcAft>
                <a:buNone/>
              </a:pPr>
              <a:endParaRPr altLang="zh-CN" sz="790" kern="0" lang="zh-CN">
                <a:solidFill>
                  <a:srgbClr val="FFFFFF"/>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3000" p14:dur="1500">
        <p:rando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591"/>
                                        </p:tgtEl>
                                        <p:attrNameLst>
                                          <p:attrName>style.visibility</p:attrName>
                                        </p:attrNameLst>
                                      </p:cBhvr>
                                      <p:to>
                                        <p:strVal val="visible"/>
                                      </p:to>
                                    </p:set>
                                    <p:animEffect transition="in" filter="fade">
                                      <p:cBhvr>
                                        <p:cTn dur="1000" id="7"/>
                                        <p:tgtEl>
                                          <p:spTgt spid="1048591"/>
                                        </p:tgtEl>
                                      </p:cBhvr>
                                    </p:animEffect>
                                    <p:anim calcmode="lin" valueType="num">
                                      <p:cBhvr>
                                        <p:cTn dur="1000" fill="hold" id="8"/>
                                        <p:tgtEl>
                                          <p:spTgt spid="1048591"/>
                                        </p:tgtEl>
                                        <p:attrNameLst>
                                          <p:attrName>ppt_x</p:attrName>
                                        </p:attrNameLst>
                                      </p:cBhvr>
                                      <p:tavLst>
                                        <p:tav tm="0">
                                          <p:val>
                                            <p:strVal val="#ppt_x"/>
                                          </p:val>
                                        </p:tav>
                                        <p:tav tm="100000">
                                          <p:val>
                                            <p:strVal val="#ppt_x"/>
                                          </p:val>
                                        </p:tav>
                                      </p:tavLst>
                                    </p:anim>
                                    <p:anim calcmode="lin" valueType="num">
                                      <p:cBhvr>
                                        <p:cTn dur="1000" fill="hold" id="9"/>
                                        <p:tgtEl>
                                          <p:spTgt spid="1048591"/>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1000"/>
                                  </p:stCondLst>
                                  <p:childTnLst>
                                    <p:set>
                                      <p:cBhvr>
                                        <p:cTn dur="1" fill="hold" id="11">
                                          <p:stCondLst>
                                            <p:cond delay="0"/>
                                          </p:stCondLst>
                                        </p:cTn>
                                        <p:tgtEl>
                                          <p:spTgt spid="1048592"/>
                                        </p:tgtEl>
                                        <p:attrNameLst>
                                          <p:attrName>style.visibility</p:attrName>
                                        </p:attrNameLst>
                                      </p:cBhvr>
                                      <p:to>
                                        <p:strVal val="visible"/>
                                      </p:to>
                                    </p:set>
                                    <p:animEffect transition="in" filter="fade">
                                      <p:cBhvr>
                                        <p:cTn dur="500" id="12"/>
                                        <p:tgtEl>
                                          <p:spTgt spid="1048592"/>
                                        </p:tgtEl>
                                      </p:cBhvr>
                                    </p:animEffect>
                                    <p:anim calcmode="lin" valueType="num">
                                      <p:cBhvr>
                                        <p:cTn dur="500" fill="hold" id="13"/>
                                        <p:tgtEl>
                                          <p:spTgt spid="1048592"/>
                                        </p:tgtEl>
                                        <p:attrNameLst>
                                          <p:attrName>ppt_x</p:attrName>
                                        </p:attrNameLst>
                                      </p:cBhvr>
                                      <p:tavLst>
                                        <p:tav tm="0">
                                          <p:val>
                                            <p:strVal val="#ppt_x"/>
                                          </p:val>
                                        </p:tav>
                                        <p:tav tm="100000">
                                          <p:val>
                                            <p:strVal val="#ppt_x"/>
                                          </p:val>
                                        </p:tav>
                                      </p:tavLst>
                                    </p:anim>
                                    <p:anim calcmode="lin" valueType="num">
                                      <p:cBhvr>
                                        <p:cTn dur="500" fill="hold" id="14"/>
                                        <p:tgtEl>
                                          <p:spTgt spid="1048592"/>
                                        </p:tgtEl>
                                        <p:attrNameLst>
                                          <p:attrName>ppt_y</p:attrName>
                                        </p:attrNameLst>
                                      </p:cBhvr>
                                      <p:tavLst>
                                        <p:tav tm="0">
                                          <p:val>
                                            <p:strVal val="#ppt_y+.1"/>
                                          </p:val>
                                        </p:tav>
                                        <p:tav tm="100000">
                                          <p:val>
                                            <p:strVal val="#ppt_y"/>
                                          </p:val>
                                        </p:tav>
                                      </p:tavLst>
                                    </p:anim>
                                  </p:childTnLst>
                                </p:cTn>
                              </p:par>
                            </p:childTnLst>
                          </p:cTn>
                        </p:par>
                        <p:par>
                          <p:cTn fill="hold" id="15">
                            <p:stCondLst>
                              <p:cond delay="1000"/>
                            </p:stCondLst>
                            <p:childTnLst>
                              <p:par>
                                <p:cTn fill="hold" id="16" nodeType="afterEffect" presetClass="entr" presetID="2" presetSubtype="4">
                                  <p:stCondLst>
                                    <p:cond delay="0"/>
                                  </p:stCondLst>
                                  <p:childTnLst>
                                    <p:set>
                                      <p:cBhvr>
                                        <p:cTn dur="1" fill="hold" id="17">
                                          <p:stCondLst>
                                            <p:cond delay="0"/>
                                          </p:stCondLst>
                                        </p:cTn>
                                        <p:tgtEl>
                                          <p:spTgt spid="26"/>
                                        </p:tgtEl>
                                        <p:attrNameLst>
                                          <p:attrName>style.visibility</p:attrName>
                                        </p:attrNameLst>
                                      </p:cBhvr>
                                      <p:to>
                                        <p:strVal val="visible"/>
                                      </p:to>
                                    </p:set>
                                    <p:anim calcmode="lin" valueType="num">
                                      <p:cBhvr additive="base">
                                        <p:cTn dur="400" fill="hold" id="18"/>
                                        <p:tgtEl>
                                          <p:spTgt spid="26"/>
                                        </p:tgtEl>
                                        <p:attrNameLst>
                                          <p:attrName>ppt_x</p:attrName>
                                        </p:attrNameLst>
                                      </p:cBhvr>
                                      <p:tavLst>
                                        <p:tav tm="0">
                                          <p:val>
                                            <p:strVal val="#ppt_x"/>
                                          </p:val>
                                        </p:tav>
                                        <p:tav tm="100000">
                                          <p:val>
                                            <p:strVal val="#ppt_x"/>
                                          </p:val>
                                        </p:tav>
                                      </p:tavLst>
                                    </p:anim>
                                    <p:anim calcmode="lin" valueType="num">
                                      <p:cBhvr additive="base">
                                        <p:cTn dur="400" fill="hold" id="19"/>
                                        <p:tgtEl>
                                          <p:spTgt spid="26"/>
                                        </p:tgtEl>
                                        <p:attrNameLst>
                                          <p:attrName>ppt_y</p:attrName>
                                        </p:attrNameLst>
                                      </p:cBhvr>
                                      <p:tavLst>
                                        <p:tav tm="0">
                                          <p:val>
                                            <p:strVal val="1+#ppt_h/2"/>
                                          </p:val>
                                        </p:tav>
                                        <p:tav tm="100000">
                                          <p:val>
                                            <p:strVal val="#ppt_y"/>
                                          </p:val>
                                        </p:tav>
                                      </p:tavLst>
                                    </p:anim>
                                  </p:childTnLst>
                                </p:cTn>
                              </p:par>
                            </p:childTnLst>
                          </p:cTn>
                        </p:par>
                        <p:par>
                          <p:cTn fill="hold" id="20">
                            <p:stCondLst>
                              <p:cond delay="1500"/>
                            </p:stCondLst>
                            <p:childTnLst>
                              <p:par>
                                <p:cTn fill="hold" id="21" nodeType="afterEffect" presetClass="entr" presetID="2" presetSubtype="4">
                                  <p:stCondLst>
                                    <p:cond delay="0"/>
                                  </p:stCondLst>
                                  <p:childTnLst>
                                    <p:set>
                                      <p:cBhvr>
                                        <p:cTn dur="1" fill="hold" id="22">
                                          <p:stCondLst>
                                            <p:cond delay="0"/>
                                          </p:stCondLst>
                                        </p:cTn>
                                        <p:tgtEl>
                                          <p:spTgt spid="24"/>
                                        </p:tgtEl>
                                        <p:attrNameLst>
                                          <p:attrName>style.visibility</p:attrName>
                                        </p:attrNameLst>
                                      </p:cBhvr>
                                      <p:to>
                                        <p:strVal val="visible"/>
                                      </p:to>
                                    </p:set>
                                    <p:anim calcmode="lin" valueType="num">
                                      <p:cBhvr additive="base">
                                        <p:cTn dur="400" fill="hold" id="23"/>
                                        <p:tgtEl>
                                          <p:spTgt spid="24"/>
                                        </p:tgtEl>
                                        <p:attrNameLst>
                                          <p:attrName>ppt_x</p:attrName>
                                        </p:attrNameLst>
                                      </p:cBhvr>
                                      <p:tavLst>
                                        <p:tav tm="0">
                                          <p:val>
                                            <p:strVal val="#ppt_x"/>
                                          </p:val>
                                        </p:tav>
                                        <p:tav tm="100000">
                                          <p:val>
                                            <p:strVal val="#ppt_x"/>
                                          </p:val>
                                        </p:tav>
                                      </p:tavLst>
                                    </p:anim>
                                    <p:anim calcmode="lin" valueType="num">
                                      <p:cBhvr additive="base">
                                        <p:cTn dur="400" fill="hold" id="24"/>
                                        <p:tgtEl>
                                          <p:spTgt spid="24"/>
                                        </p:tgtEl>
                                        <p:attrNameLst>
                                          <p:attrName>ppt_y</p:attrName>
                                        </p:attrNameLst>
                                      </p:cBhvr>
                                      <p:tavLst>
                                        <p:tav tm="0">
                                          <p:val>
                                            <p:strVal val="1+#ppt_h/2"/>
                                          </p:val>
                                        </p:tav>
                                        <p:tav tm="100000">
                                          <p:val>
                                            <p:strVal val="#ppt_y"/>
                                          </p:val>
                                        </p:tav>
                                      </p:tavLst>
                                    </p:anim>
                                  </p:childTnLst>
                                </p:cTn>
                              </p:par>
                            </p:childTnLst>
                          </p:cTn>
                        </p:par>
                        <p:par>
                          <p:cTn fill="hold" id="25">
                            <p:stCondLst>
                              <p:cond delay="2000"/>
                            </p:stCondLst>
                            <p:childTnLst>
                              <p:par>
                                <p:cTn fill="hold" id="26" nodeType="afterEffect" presetClass="entr" presetID="2" presetSubtype="4">
                                  <p:stCondLst>
                                    <p:cond delay="0"/>
                                  </p:stCondLst>
                                  <p:childTnLst>
                                    <p:set>
                                      <p:cBhvr>
                                        <p:cTn dur="1" fill="hold" id="27">
                                          <p:stCondLst>
                                            <p:cond delay="0"/>
                                          </p:stCondLst>
                                        </p:cTn>
                                        <p:tgtEl>
                                          <p:spTgt spid="25"/>
                                        </p:tgtEl>
                                        <p:attrNameLst>
                                          <p:attrName>style.visibility</p:attrName>
                                        </p:attrNameLst>
                                      </p:cBhvr>
                                      <p:to>
                                        <p:strVal val="visible"/>
                                      </p:to>
                                    </p:set>
                                    <p:anim calcmode="lin" valueType="num">
                                      <p:cBhvr additive="base">
                                        <p:cTn dur="400" fill="hold" id="28"/>
                                        <p:tgtEl>
                                          <p:spTgt spid="25"/>
                                        </p:tgtEl>
                                        <p:attrNameLst>
                                          <p:attrName>ppt_x</p:attrName>
                                        </p:attrNameLst>
                                      </p:cBhvr>
                                      <p:tavLst>
                                        <p:tav tm="0">
                                          <p:val>
                                            <p:strVal val="#ppt_x"/>
                                          </p:val>
                                        </p:tav>
                                        <p:tav tm="100000">
                                          <p:val>
                                            <p:strVal val="#ppt_x"/>
                                          </p:val>
                                        </p:tav>
                                      </p:tavLst>
                                    </p:anim>
                                    <p:anim calcmode="lin" valueType="num">
                                      <p:cBhvr additive="base">
                                        <p:cTn dur="400" fill="hold" id="29"/>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1" grpId="0" animBg="1"/>
      <p:bldP spid="104859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a:stretch>
        </a:blipFill>
      </p:bgPr>
    </p:bg>
    <p:spTree>
      <p:nvGrpSpPr>
        <p:cNvPr id="29" name=""/>
        <p:cNvGrpSpPr/>
        <p:nvPr/>
      </p:nvGrpSpPr>
      <p:grpSpPr>
        <a:xfrm>
          <a:off x="0" y="0"/>
          <a:ext cx="0" cy="0"/>
          <a:chOff x="0" y="0"/>
          <a:chExt cx="0" cy="0"/>
        </a:xfrm>
      </p:grpSpPr>
      <p:grpSp>
        <p:nvGrpSpPr>
          <p:cNvPr id="30" name="组合 9"/>
          <p:cNvGrpSpPr/>
          <p:nvPr/>
        </p:nvGrpSpPr>
        <p:grpSpPr>
          <a:xfrm>
            <a:off x="2914065" y="1779662"/>
            <a:ext cx="6048542" cy="2188433"/>
            <a:chOff x="2302498" y="2271303"/>
            <a:chExt cx="8064722" cy="2917911"/>
          </a:xfrm>
        </p:grpSpPr>
        <p:sp>
          <p:nvSpPr>
            <p:cNvPr id="1048600" name="Rectangle 24"/>
            <p:cNvSpPr/>
            <p:nvPr/>
          </p:nvSpPr>
          <p:spPr>
            <a:xfrm>
              <a:off x="5665206" y="3423432"/>
              <a:ext cx="4702014" cy="345736"/>
            </a:xfrm>
            <a:prstGeom prst="rect"/>
          </p:spPr>
          <p:txBody>
            <a:bodyPr wrap="square">
              <a:spAutoFit/>
            </a:bodyPr>
            <a:p>
              <a:pPr algn="ctr" defTabSz="685800">
                <a:lnSpc>
                  <a:spcPct val="150000"/>
                </a:lnSpc>
              </a:pPr>
              <a:endParaRPr dirty="0" sz="825" 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01" name="Freeform 126"/>
            <p:cNvSpPr>
              <a:spLocks noEditPoints="1"/>
            </p:cNvSpPr>
            <p:nvPr/>
          </p:nvSpPr>
          <p:spPr bwMode="auto">
            <a:xfrm>
              <a:off x="6446463" y="4808274"/>
              <a:ext cx="380943" cy="376708"/>
            </a:xfrm>
            <a:custGeom>
              <a:avLst/>
              <a:gdLst>
                <a:gd name="T0" fmla="*/ 59 w 76"/>
                <a:gd name="T1" fmla="*/ 72 h 72"/>
                <a:gd name="T2" fmla="*/ 59 w 76"/>
                <a:gd name="T3" fmla="*/ 69 h 72"/>
                <a:gd name="T4" fmla="*/ 73 w 76"/>
                <a:gd name="T5" fmla="*/ 55 h 72"/>
                <a:gd name="T6" fmla="*/ 37 w 76"/>
                <a:gd name="T7" fmla="*/ 61 h 72"/>
                <a:gd name="T8" fmla="*/ 36 w 76"/>
                <a:gd name="T9" fmla="*/ 59 h 72"/>
                <a:gd name="T10" fmla="*/ 59 w 76"/>
                <a:gd name="T11" fmla="*/ 26 h 72"/>
                <a:gd name="T12" fmla="*/ 62 w 76"/>
                <a:gd name="T13" fmla="*/ 27 h 72"/>
                <a:gd name="T14" fmla="*/ 65 w 76"/>
                <a:gd name="T15" fmla="*/ 19 h 72"/>
                <a:gd name="T16" fmla="*/ 59 w 76"/>
                <a:gd name="T17" fmla="*/ 12 h 72"/>
                <a:gd name="T18" fmla="*/ 50 w 76"/>
                <a:gd name="T19" fmla="*/ 12 h 72"/>
                <a:gd name="T20" fmla="*/ 49 w 76"/>
                <a:gd name="T21" fmla="*/ 16 h 72"/>
                <a:gd name="T22" fmla="*/ 36 w 76"/>
                <a:gd name="T23" fmla="*/ 16 h 72"/>
                <a:gd name="T24" fmla="*/ 36 w 76"/>
                <a:gd name="T25" fmla="*/ 10 h 72"/>
                <a:gd name="T26" fmla="*/ 38 w 76"/>
                <a:gd name="T27" fmla="*/ 2 h 72"/>
                <a:gd name="T28" fmla="*/ 0 w 76"/>
                <a:gd name="T29" fmla="*/ 2 h 72"/>
                <a:gd name="T30" fmla="*/ 2 w 76"/>
                <a:gd name="T31" fmla="*/ 10 h 72"/>
                <a:gd name="T32" fmla="*/ 0 w 76"/>
                <a:gd name="T33" fmla="*/ 60 h 72"/>
                <a:gd name="T34" fmla="*/ 44 w 76"/>
                <a:gd name="T35" fmla="*/ 68 h 72"/>
                <a:gd name="T36" fmla="*/ 53 w 76"/>
                <a:gd name="T37" fmla="*/ 13 h 72"/>
                <a:gd name="T38" fmla="*/ 53 w 76"/>
                <a:gd name="T39" fmla="*/ 18 h 72"/>
                <a:gd name="T40" fmla="*/ 46 w 76"/>
                <a:gd name="T41" fmla="*/ 17 h 72"/>
                <a:gd name="T42" fmla="*/ 39 w 76"/>
                <a:gd name="T43" fmla="*/ 17 h 72"/>
                <a:gd name="T44" fmla="*/ 52 w 76"/>
                <a:gd name="T45" fmla="*/ 20 h 72"/>
                <a:gd name="T46" fmla="*/ 62 w 76"/>
                <a:gd name="T47" fmla="*/ 24 h 72"/>
                <a:gd name="T48" fmla="*/ 35 w 76"/>
                <a:gd name="T49" fmla="*/ 20 h 72"/>
                <a:gd name="T50" fmla="*/ 35 w 76"/>
                <a:gd name="T51" fmla="*/ 3 h 72"/>
                <a:gd name="T52" fmla="*/ 4 w 76"/>
                <a:gd name="T53" fmla="*/ 7 h 72"/>
                <a:gd name="T54" fmla="*/ 33 w 76"/>
                <a:gd name="T55" fmla="*/ 9 h 72"/>
                <a:gd name="T56" fmla="*/ 5 w 76"/>
                <a:gd name="T57" fmla="*/ 9 h 72"/>
                <a:gd name="T58" fmla="*/ 3 w 76"/>
                <a:gd name="T59" fmla="*/ 65 h 72"/>
                <a:gd name="T60" fmla="*/ 35 w 76"/>
                <a:gd name="T61" fmla="*/ 61 h 72"/>
                <a:gd name="T62" fmla="*/ 44 w 76"/>
                <a:gd name="T63" fmla="*/ 42 h 72"/>
                <a:gd name="T64" fmla="*/ 40 w 76"/>
                <a:gd name="T65" fmla="*/ 42 h 72"/>
                <a:gd name="T66" fmla="*/ 54 w 76"/>
                <a:gd name="T67" fmla="*/ 30 h 72"/>
                <a:gd name="T68" fmla="*/ 49 w 76"/>
                <a:gd name="T69" fmla="*/ 37 h 72"/>
                <a:gd name="T70" fmla="*/ 40 w 76"/>
                <a:gd name="T71" fmla="*/ 30 h 72"/>
                <a:gd name="T72" fmla="*/ 27 w 76"/>
                <a:gd name="T73" fmla="*/ 33 h 72"/>
                <a:gd name="T74" fmla="*/ 27 w 76"/>
                <a:gd name="T75" fmla="*/ 27 h 72"/>
                <a:gd name="T76" fmla="*/ 11 w 76"/>
                <a:gd name="T77" fmla="*/ 33 h 72"/>
                <a:gd name="T78" fmla="*/ 16 w 76"/>
                <a:gd name="T79" fmla="*/ 33 h 72"/>
                <a:gd name="T80" fmla="*/ 11 w 76"/>
                <a:gd name="T81" fmla="*/ 14 h 72"/>
                <a:gd name="T82" fmla="*/ 16 w 76"/>
                <a:gd name="T83" fmla="*/ 46 h 72"/>
                <a:gd name="T84" fmla="*/ 16 w 76"/>
                <a:gd name="T85" fmla="*/ 39 h 72"/>
                <a:gd name="T86" fmla="*/ 23 w 76"/>
                <a:gd name="T87" fmla="*/ 46 h 72"/>
                <a:gd name="T88" fmla="*/ 27 w 76"/>
                <a:gd name="T89" fmla="*/ 46 h 72"/>
                <a:gd name="T90" fmla="*/ 23 w 76"/>
                <a:gd name="T91" fmla="*/ 14 h 72"/>
                <a:gd name="T92" fmla="*/ 68 w 76"/>
                <a:gd name="T93" fmla="*/ 55 h 72"/>
                <a:gd name="T94" fmla="*/ 60 w 76"/>
                <a:gd name="T95" fmla="*/ 63 h 72"/>
                <a:gd name="T96" fmla="*/ 58 w 76"/>
                <a:gd name="T97" fmla="*/ 56 h 72"/>
                <a:gd name="T98" fmla="*/ 50 w 76"/>
                <a:gd name="T99" fmla="*/ 54 h 72"/>
                <a:gd name="T100" fmla="*/ 59 w 76"/>
                <a:gd name="T101" fmla="*/ 45 h 72"/>
                <a:gd name="T102" fmla="*/ 67 w 76"/>
                <a:gd name="T103" fmla="*/ 5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6" h="72">
                  <a:moveTo>
                    <a:pt x="59" y="37"/>
                  </a:moveTo>
                  <a:cubicBezTo>
                    <a:pt x="49" y="37"/>
                    <a:pt x="41" y="45"/>
                    <a:pt x="41" y="55"/>
                  </a:cubicBezTo>
                  <a:cubicBezTo>
                    <a:pt x="41" y="65"/>
                    <a:pt x="49" y="72"/>
                    <a:pt x="59" y="72"/>
                  </a:cubicBezTo>
                  <a:cubicBezTo>
                    <a:pt x="68" y="72"/>
                    <a:pt x="76" y="65"/>
                    <a:pt x="76" y="55"/>
                  </a:cubicBezTo>
                  <a:cubicBezTo>
                    <a:pt x="76" y="45"/>
                    <a:pt x="68" y="37"/>
                    <a:pt x="59" y="37"/>
                  </a:cubicBezTo>
                  <a:close/>
                  <a:moveTo>
                    <a:pt x="59" y="69"/>
                  </a:moveTo>
                  <a:cubicBezTo>
                    <a:pt x="51" y="69"/>
                    <a:pt x="44" y="63"/>
                    <a:pt x="44" y="55"/>
                  </a:cubicBezTo>
                  <a:cubicBezTo>
                    <a:pt x="44" y="47"/>
                    <a:pt x="51" y="40"/>
                    <a:pt x="59" y="40"/>
                  </a:cubicBezTo>
                  <a:cubicBezTo>
                    <a:pt x="67" y="40"/>
                    <a:pt x="73" y="47"/>
                    <a:pt x="73" y="55"/>
                  </a:cubicBezTo>
                  <a:cubicBezTo>
                    <a:pt x="73" y="63"/>
                    <a:pt x="67" y="69"/>
                    <a:pt x="59" y="69"/>
                  </a:cubicBezTo>
                  <a:close/>
                  <a:moveTo>
                    <a:pt x="37" y="65"/>
                  </a:moveTo>
                  <a:cubicBezTo>
                    <a:pt x="37" y="61"/>
                    <a:pt x="37" y="61"/>
                    <a:pt x="37" y="61"/>
                  </a:cubicBezTo>
                  <a:cubicBezTo>
                    <a:pt x="40" y="61"/>
                    <a:pt x="40" y="61"/>
                    <a:pt x="40" y="61"/>
                  </a:cubicBezTo>
                  <a:cubicBezTo>
                    <a:pt x="40" y="60"/>
                    <a:pt x="40" y="60"/>
                    <a:pt x="40" y="59"/>
                  </a:cubicBezTo>
                  <a:cubicBezTo>
                    <a:pt x="36" y="59"/>
                    <a:pt x="36" y="59"/>
                    <a:pt x="36" y="59"/>
                  </a:cubicBezTo>
                  <a:cubicBezTo>
                    <a:pt x="35" y="59"/>
                    <a:pt x="35" y="59"/>
                    <a:pt x="35" y="59"/>
                  </a:cubicBezTo>
                  <a:cubicBezTo>
                    <a:pt x="35" y="26"/>
                    <a:pt x="35" y="26"/>
                    <a:pt x="35" y="26"/>
                  </a:cubicBezTo>
                  <a:cubicBezTo>
                    <a:pt x="59" y="26"/>
                    <a:pt x="59" y="26"/>
                    <a:pt x="59" y="26"/>
                  </a:cubicBezTo>
                  <a:cubicBezTo>
                    <a:pt x="59" y="35"/>
                    <a:pt x="59" y="35"/>
                    <a:pt x="59" y="35"/>
                  </a:cubicBezTo>
                  <a:cubicBezTo>
                    <a:pt x="60" y="35"/>
                    <a:pt x="61" y="36"/>
                    <a:pt x="62" y="36"/>
                  </a:cubicBezTo>
                  <a:cubicBezTo>
                    <a:pt x="62" y="27"/>
                    <a:pt x="62" y="27"/>
                    <a:pt x="62" y="27"/>
                  </a:cubicBezTo>
                  <a:cubicBezTo>
                    <a:pt x="63" y="27"/>
                    <a:pt x="63" y="27"/>
                    <a:pt x="63" y="27"/>
                  </a:cubicBezTo>
                  <a:cubicBezTo>
                    <a:pt x="64" y="27"/>
                    <a:pt x="65" y="26"/>
                    <a:pt x="65" y="25"/>
                  </a:cubicBezTo>
                  <a:cubicBezTo>
                    <a:pt x="65" y="19"/>
                    <a:pt x="65" y="19"/>
                    <a:pt x="65" y="19"/>
                  </a:cubicBezTo>
                  <a:cubicBezTo>
                    <a:pt x="65" y="18"/>
                    <a:pt x="64" y="17"/>
                    <a:pt x="63" y="17"/>
                  </a:cubicBezTo>
                  <a:cubicBezTo>
                    <a:pt x="59" y="17"/>
                    <a:pt x="59" y="17"/>
                    <a:pt x="59" y="17"/>
                  </a:cubicBezTo>
                  <a:cubicBezTo>
                    <a:pt x="59" y="12"/>
                    <a:pt x="59" y="12"/>
                    <a:pt x="59" y="12"/>
                  </a:cubicBezTo>
                  <a:cubicBezTo>
                    <a:pt x="59" y="11"/>
                    <a:pt x="58" y="10"/>
                    <a:pt x="57" y="10"/>
                  </a:cubicBezTo>
                  <a:cubicBezTo>
                    <a:pt x="52" y="10"/>
                    <a:pt x="52" y="10"/>
                    <a:pt x="52" y="10"/>
                  </a:cubicBezTo>
                  <a:cubicBezTo>
                    <a:pt x="51" y="10"/>
                    <a:pt x="50" y="11"/>
                    <a:pt x="50" y="12"/>
                  </a:cubicBezTo>
                  <a:cubicBezTo>
                    <a:pt x="50" y="17"/>
                    <a:pt x="50" y="17"/>
                    <a:pt x="50" y="17"/>
                  </a:cubicBezTo>
                  <a:cubicBezTo>
                    <a:pt x="49" y="17"/>
                    <a:pt x="49" y="17"/>
                    <a:pt x="49" y="17"/>
                  </a:cubicBezTo>
                  <a:cubicBezTo>
                    <a:pt x="49" y="16"/>
                    <a:pt x="49" y="16"/>
                    <a:pt x="49" y="16"/>
                  </a:cubicBezTo>
                  <a:cubicBezTo>
                    <a:pt x="49" y="15"/>
                    <a:pt x="48" y="14"/>
                    <a:pt x="47" y="14"/>
                  </a:cubicBezTo>
                  <a:cubicBezTo>
                    <a:pt x="38" y="14"/>
                    <a:pt x="38" y="14"/>
                    <a:pt x="38" y="14"/>
                  </a:cubicBezTo>
                  <a:cubicBezTo>
                    <a:pt x="37" y="14"/>
                    <a:pt x="36" y="15"/>
                    <a:pt x="36" y="16"/>
                  </a:cubicBezTo>
                  <a:cubicBezTo>
                    <a:pt x="36" y="17"/>
                    <a:pt x="36" y="17"/>
                    <a:pt x="36" y="17"/>
                  </a:cubicBezTo>
                  <a:cubicBezTo>
                    <a:pt x="36" y="17"/>
                    <a:pt x="36" y="17"/>
                    <a:pt x="36" y="17"/>
                  </a:cubicBezTo>
                  <a:cubicBezTo>
                    <a:pt x="36" y="10"/>
                    <a:pt x="36" y="10"/>
                    <a:pt x="36" y="10"/>
                  </a:cubicBezTo>
                  <a:cubicBezTo>
                    <a:pt x="36" y="10"/>
                    <a:pt x="36" y="10"/>
                    <a:pt x="36" y="10"/>
                  </a:cubicBezTo>
                  <a:cubicBezTo>
                    <a:pt x="37" y="10"/>
                    <a:pt x="38" y="9"/>
                    <a:pt x="38" y="8"/>
                  </a:cubicBezTo>
                  <a:cubicBezTo>
                    <a:pt x="38" y="2"/>
                    <a:pt x="38" y="2"/>
                    <a:pt x="38" y="2"/>
                  </a:cubicBezTo>
                  <a:cubicBezTo>
                    <a:pt x="38" y="1"/>
                    <a:pt x="37" y="0"/>
                    <a:pt x="36" y="0"/>
                  </a:cubicBezTo>
                  <a:cubicBezTo>
                    <a:pt x="2" y="0"/>
                    <a:pt x="2" y="0"/>
                    <a:pt x="2" y="0"/>
                  </a:cubicBezTo>
                  <a:cubicBezTo>
                    <a:pt x="1" y="0"/>
                    <a:pt x="0" y="1"/>
                    <a:pt x="0" y="2"/>
                  </a:cubicBezTo>
                  <a:cubicBezTo>
                    <a:pt x="0" y="8"/>
                    <a:pt x="0" y="8"/>
                    <a:pt x="0" y="8"/>
                  </a:cubicBezTo>
                  <a:cubicBezTo>
                    <a:pt x="0" y="9"/>
                    <a:pt x="1" y="10"/>
                    <a:pt x="2" y="10"/>
                  </a:cubicBezTo>
                  <a:cubicBezTo>
                    <a:pt x="2" y="10"/>
                    <a:pt x="2" y="10"/>
                    <a:pt x="2" y="10"/>
                  </a:cubicBezTo>
                  <a:cubicBezTo>
                    <a:pt x="2" y="58"/>
                    <a:pt x="2" y="58"/>
                    <a:pt x="2" y="58"/>
                  </a:cubicBezTo>
                  <a:cubicBezTo>
                    <a:pt x="2" y="58"/>
                    <a:pt x="2" y="58"/>
                    <a:pt x="2" y="58"/>
                  </a:cubicBezTo>
                  <a:cubicBezTo>
                    <a:pt x="1" y="58"/>
                    <a:pt x="0" y="59"/>
                    <a:pt x="0" y="60"/>
                  </a:cubicBezTo>
                  <a:cubicBezTo>
                    <a:pt x="0" y="66"/>
                    <a:pt x="0" y="66"/>
                    <a:pt x="0" y="66"/>
                  </a:cubicBezTo>
                  <a:cubicBezTo>
                    <a:pt x="0" y="67"/>
                    <a:pt x="1" y="68"/>
                    <a:pt x="2" y="68"/>
                  </a:cubicBezTo>
                  <a:cubicBezTo>
                    <a:pt x="44" y="68"/>
                    <a:pt x="44" y="68"/>
                    <a:pt x="44" y="68"/>
                  </a:cubicBezTo>
                  <a:cubicBezTo>
                    <a:pt x="43" y="67"/>
                    <a:pt x="43" y="66"/>
                    <a:pt x="42" y="65"/>
                  </a:cubicBezTo>
                  <a:lnTo>
                    <a:pt x="37" y="65"/>
                  </a:lnTo>
                  <a:close/>
                  <a:moveTo>
                    <a:pt x="53" y="13"/>
                  </a:moveTo>
                  <a:cubicBezTo>
                    <a:pt x="56" y="13"/>
                    <a:pt x="56" y="13"/>
                    <a:pt x="56" y="13"/>
                  </a:cubicBezTo>
                  <a:cubicBezTo>
                    <a:pt x="56" y="18"/>
                    <a:pt x="56" y="18"/>
                    <a:pt x="56" y="18"/>
                  </a:cubicBezTo>
                  <a:cubicBezTo>
                    <a:pt x="53" y="18"/>
                    <a:pt x="53" y="18"/>
                    <a:pt x="53" y="18"/>
                  </a:cubicBezTo>
                  <a:lnTo>
                    <a:pt x="53" y="13"/>
                  </a:lnTo>
                  <a:close/>
                  <a:moveTo>
                    <a:pt x="39" y="17"/>
                  </a:moveTo>
                  <a:cubicBezTo>
                    <a:pt x="46" y="17"/>
                    <a:pt x="46" y="17"/>
                    <a:pt x="46" y="17"/>
                  </a:cubicBezTo>
                  <a:cubicBezTo>
                    <a:pt x="46" y="18"/>
                    <a:pt x="46" y="18"/>
                    <a:pt x="46" y="18"/>
                  </a:cubicBezTo>
                  <a:cubicBezTo>
                    <a:pt x="39" y="18"/>
                    <a:pt x="39" y="18"/>
                    <a:pt x="39" y="18"/>
                  </a:cubicBezTo>
                  <a:lnTo>
                    <a:pt x="39" y="17"/>
                  </a:lnTo>
                  <a:close/>
                  <a:moveTo>
                    <a:pt x="38" y="20"/>
                  </a:moveTo>
                  <a:cubicBezTo>
                    <a:pt x="47" y="20"/>
                    <a:pt x="47" y="20"/>
                    <a:pt x="47" y="20"/>
                  </a:cubicBezTo>
                  <a:cubicBezTo>
                    <a:pt x="52" y="20"/>
                    <a:pt x="52" y="20"/>
                    <a:pt x="52" y="20"/>
                  </a:cubicBezTo>
                  <a:cubicBezTo>
                    <a:pt x="57" y="20"/>
                    <a:pt x="57" y="20"/>
                    <a:pt x="57" y="20"/>
                  </a:cubicBezTo>
                  <a:cubicBezTo>
                    <a:pt x="62" y="20"/>
                    <a:pt x="62" y="20"/>
                    <a:pt x="62" y="20"/>
                  </a:cubicBezTo>
                  <a:cubicBezTo>
                    <a:pt x="62" y="24"/>
                    <a:pt x="62" y="24"/>
                    <a:pt x="62" y="24"/>
                  </a:cubicBezTo>
                  <a:cubicBezTo>
                    <a:pt x="60" y="24"/>
                    <a:pt x="60" y="24"/>
                    <a:pt x="60" y="24"/>
                  </a:cubicBezTo>
                  <a:cubicBezTo>
                    <a:pt x="35" y="24"/>
                    <a:pt x="35" y="24"/>
                    <a:pt x="35" y="24"/>
                  </a:cubicBezTo>
                  <a:cubicBezTo>
                    <a:pt x="35" y="20"/>
                    <a:pt x="35" y="20"/>
                    <a:pt x="35" y="20"/>
                  </a:cubicBezTo>
                  <a:lnTo>
                    <a:pt x="38" y="20"/>
                  </a:lnTo>
                  <a:close/>
                  <a:moveTo>
                    <a:pt x="3" y="3"/>
                  </a:moveTo>
                  <a:cubicBezTo>
                    <a:pt x="35" y="3"/>
                    <a:pt x="35" y="3"/>
                    <a:pt x="35" y="3"/>
                  </a:cubicBezTo>
                  <a:cubicBezTo>
                    <a:pt x="35" y="7"/>
                    <a:pt x="35" y="7"/>
                    <a:pt x="35" y="7"/>
                  </a:cubicBezTo>
                  <a:cubicBezTo>
                    <a:pt x="34" y="7"/>
                    <a:pt x="34" y="7"/>
                    <a:pt x="34" y="7"/>
                  </a:cubicBezTo>
                  <a:cubicBezTo>
                    <a:pt x="4" y="7"/>
                    <a:pt x="4" y="7"/>
                    <a:pt x="4" y="7"/>
                  </a:cubicBezTo>
                  <a:cubicBezTo>
                    <a:pt x="3" y="7"/>
                    <a:pt x="3" y="7"/>
                    <a:pt x="3" y="7"/>
                  </a:cubicBezTo>
                  <a:lnTo>
                    <a:pt x="3" y="3"/>
                  </a:lnTo>
                  <a:close/>
                  <a:moveTo>
                    <a:pt x="33" y="9"/>
                  </a:moveTo>
                  <a:cubicBezTo>
                    <a:pt x="33" y="59"/>
                    <a:pt x="33" y="59"/>
                    <a:pt x="33" y="59"/>
                  </a:cubicBezTo>
                  <a:cubicBezTo>
                    <a:pt x="5" y="59"/>
                    <a:pt x="5" y="59"/>
                    <a:pt x="5" y="59"/>
                  </a:cubicBezTo>
                  <a:cubicBezTo>
                    <a:pt x="5" y="9"/>
                    <a:pt x="5" y="9"/>
                    <a:pt x="5" y="9"/>
                  </a:cubicBezTo>
                  <a:lnTo>
                    <a:pt x="33" y="9"/>
                  </a:lnTo>
                  <a:close/>
                  <a:moveTo>
                    <a:pt x="35" y="65"/>
                  </a:moveTo>
                  <a:cubicBezTo>
                    <a:pt x="3" y="65"/>
                    <a:pt x="3" y="65"/>
                    <a:pt x="3" y="65"/>
                  </a:cubicBezTo>
                  <a:cubicBezTo>
                    <a:pt x="3" y="61"/>
                    <a:pt x="3" y="61"/>
                    <a:pt x="3" y="61"/>
                  </a:cubicBezTo>
                  <a:cubicBezTo>
                    <a:pt x="4" y="61"/>
                    <a:pt x="4" y="61"/>
                    <a:pt x="4" y="61"/>
                  </a:cubicBezTo>
                  <a:cubicBezTo>
                    <a:pt x="35" y="61"/>
                    <a:pt x="35" y="61"/>
                    <a:pt x="35" y="61"/>
                  </a:cubicBezTo>
                  <a:lnTo>
                    <a:pt x="35" y="65"/>
                  </a:lnTo>
                  <a:close/>
                  <a:moveTo>
                    <a:pt x="40" y="42"/>
                  </a:moveTo>
                  <a:cubicBezTo>
                    <a:pt x="44" y="42"/>
                    <a:pt x="44" y="42"/>
                    <a:pt x="44" y="42"/>
                  </a:cubicBezTo>
                  <a:cubicBezTo>
                    <a:pt x="42" y="44"/>
                    <a:pt x="41" y="47"/>
                    <a:pt x="40" y="49"/>
                  </a:cubicBezTo>
                  <a:cubicBezTo>
                    <a:pt x="40" y="49"/>
                    <a:pt x="40" y="49"/>
                    <a:pt x="40" y="49"/>
                  </a:cubicBezTo>
                  <a:lnTo>
                    <a:pt x="40" y="42"/>
                  </a:lnTo>
                  <a:close/>
                  <a:moveTo>
                    <a:pt x="49" y="37"/>
                  </a:moveTo>
                  <a:cubicBezTo>
                    <a:pt x="49" y="30"/>
                    <a:pt x="49" y="30"/>
                    <a:pt x="49" y="30"/>
                  </a:cubicBezTo>
                  <a:cubicBezTo>
                    <a:pt x="54" y="30"/>
                    <a:pt x="54" y="30"/>
                    <a:pt x="54" y="30"/>
                  </a:cubicBezTo>
                  <a:cubicBezTo>
                    <a:pt x="54" y="36"/>
                    <a:pt x="54" y="36"/>
                    <a:pt x="54" y="36"/>
                  </a:cubicBezTo>
                  <a:cubicBezTo>
                    <a:pt x="53" y="36"/>
                    <a:pt x="52" y="37"/>
                    <a:pt x="51" y="37"/>
                  </a:cubicBezTo>
                  <a:lnTo>
                    <a:pt x="49" y="37"/>
                  </a:lnTo>
                  <a:close/>
                  <a:moveTo>
                    <a:pt x="44" y="37"/>
                  </a:moveTo>
                  <a:cubicBezTo>
                    <a:pt x="40" y="37"/>
                    <a:pt x="40" y="37"/>
                    <a:pt x="40" y="37"/>
                  </a:cubicBezTo>
                  <a:cubicBezTo>
                    <a:pt x="40" y="30"/>
                    <a:pt x="40" y="30"/>
                    <a:pt x="40" y="30"/>
                  </a:cubicBezTo>
                  <a:cubicBezTo>
                    <a:pt x="44" y="30"/>
                    <a:pt x="44" y="30"/>
                    <a:pt x="44" y="30"/>
                  </a:cubicBezTo>
                  <a:lnTo>
                    <a:pt x="44" y="37"/>
                  </a:lnTo>
                  <a:close/>
                  <a:moveTo>
                    <a:pt x="27" y="33"/>
                  </a:moveTo>
                  <a:cubicBezTo>
                    <a:pt x="23" y="33"/>
                    <a:pt x="23" y="33"/>
                    <a:pt x="23" y="33"/>
                  </a:cubicBezTo>
                  <a:cubicBezTo>
                    <a:pt x="23" y="27"/>
                    <a:pt x="23" y="27"/>
                    <a:pt x="23" y="27"/>
                  </a:cubicBezTo>
                  <a:cubicBezTo>
                    <a:pt x="27" y="27"/>
                    <a:pt x="27" y="27"/>
                    <a:pt x="27" y="27"/>
                  </a:cubicBezTo>
                  <a:lnTo>
                    <a:pt x="27" y="33"/>
                  </a:lnTo>
                  <a:close/>
                  <a:moveTo>
                    <a:pt x="16" y="33"/>
                  </a:moveTo>
                  <a:cubicBezTo>
                    <a:pt x="11" y="33"/>
                    <a:pt x="11" y="33"/>
                    <a:pt x="11" y="33"/>
                  </a:cubicBezTo>
                  <a:cubicBezTo>
                    <a:pt x="11" y="27"/>
                    <a:pt x="11" y="27"/>
                    <a:pt x="11" y="27"/>
                  </a:cubicBezTo>
                  <a:cubicBezTo>
                    <a:pt x="16" y="27"/>
                    <a:pt x="16" y="27"/>
                    <a:pt x="16" y="27"/>
                  </a:cubicBezTo>
                  <a:lnTo>
                    <a:pt x="16" y="33"/>
                  </a:lnTo>
                  <a:close/>
                  <a:moveTo>
                    <a:pt x="16" y="21"/>
                  </a:moveTo>
                  <a:cubicBezTo>
                    <a:pt x="11" y="21"/>
                    <a:pt x="11" y="21"/>
                    <a:pt x="11" y="21"/>
                  </a:cubicBezTo>
                  <a:cubicBezTo>
                    <a:pt x="11" y="14"/>
                    <a:pt x="11" y="14"/>
                    <a:pt x="11" y="14"/>
                  </a:cubicBezTo>
                  <a:cubicBezTo>
                    <a:pt x="16" y="14"/>
                    <a:pt x="16" y="14"/>
                    <a:pt x="16" y="14"/>
                  </a:cubicBezTo>
                  <a:lnTo>
                    <a:pt x="16" y="21"/>
                  </a:lnTo>
                  <a:close/>
                  <a:moveTo>
                    <a:pt x="16" y="46"/>
                  </a:moveTo>
                  <a:cubicBezTo>
                    <a:pt x="11" y="46"/>
                    <a:pt x="11" y="46"/>
                    <a:pt x="11" y="46"/>
                  </a:cubicBezTo>
                  <a:cubicBezTo>
                    <a:pt x="11" y="39"/>
                    <a:pt x="11" y="39"/>
                    <a:pt x="11" y="39"/>
                  </a:cubicBezTo>
                  <a:cubicBezTo>
                    <a:pt x="16" y="39"/>
                    <a:pt x="16" y="39"/>
                    <a:pt x="16" y="39"/>
                  </a:cubicBezTo>
                  <a:lnTo>
                    <a:pt x="16" y="46"/>
                  </a:lnTo>
                  <a:close/>
                  <a:moveTo>
                    <a:pt x="27" y="46"/>
                  </a:moveTo>
                  <a:cubicBezTo>
                    <a:pt x="23" y="46"/>
                    <a:pt x="23" y="46"/>
                    <a:pt x="23" y="46"/>
                  </a:cubicBezTo>
                  <a:cubicBezTo>
                    <a:pt x="23" y="39"/>
                    <a:pt x="23" y="39"/>
                    <a:pt x="23" y="39"/>
                  </a:cubicBezTo>
                  <a:cubicBezTo>
                    <a:pt x="27" y="39"/>
                    <a:pt x="27" y="39"/>
                    <a:pt x="27" y="39"/>
                  </a:cubicBezTo>
                  <a:lnTo>
                    <a:pt x="27" y="46"/>
                  </a:lnTo>
                  <a:close/>
                  <a:moveTo>
                    <a:pt x="27" y="21"/>
                  </a:moveTo>
                  <a:cubicBezTo>
                    <a:pt x="23" y="21"/>
                    <a:pt x="23" y="21"/>
                    <a:pt x="23" y="21"/>
                  </a:cubicBezTo>
                  <a:cubicBezTo>
                    <a:pt x="23" y="14"/>
                    <a:pt x="23" y="14"/>
                    <a:pt x="23" y="14"/>
                  </a:cubicBezTo>
                  <a:cubicBezTo>
                    <a:pt x="27" y="14"/>
                    <a:pt x="27" y="14"/>
                    <a:pt x="27" y="14"/>
                  </a:cubicBezTo>
                  <a:lnTo>
                    <a:pt x="27" y="21"/>
                  </a:lnTo>
                  <a:close/>
                  <a:moveTo>
                    <a:pt x="68" y="55"/>
                  </a:moveTo>
                  <a:cubicBezTo>
                    <a:pt x="68" y="55"/>
                    <a:pt x="68" y="56"/>
                    <a:pt x="67" y="56"/>
                  </a:cubicBezTo>
                  <a:cubicBezTo>
                    <a:pt x="60" y="56"/>
                    <a:pt x="60" y="56"/>
                    <a:pt x="60" y="56"/>
                  </a:cubicBezTo>
                  <a:cubicBezTo>
                    <a:pt x="60" y="63"/>
                    <a:pt x="60" y="63"/>
                    <a:pt x="60" y="63"/>
                  </a:cubicBezTo>
                  <a:cubicBezTo>
                    <a:pt x="60" y="64"/>
                    <a:pt x="59" y="64"/>
                    <a:pt x="59" y="64"/>
                  </a:cubicBezTo>
                  <a:cubicBezTo>
                    <a:pt x="58" y="64"/>
                    <a:pt x="58" y="64"/>
                    <a:pt x="58" y="63"/>
                  </a:cubicBezTo>
                  <a:cubicBezTo>
                    <a:pt x="58" y="56"/>
                    <a:pt x="58" y="56"/>
                    <a:pt x="58" y="56"/>
                  </a:cubicBezTo>
                  <a:cubicBezTo>
                    <a:pt x="50" y="56"/>
                    <a:pt x="50" y="56"/>
                    <a:pt x="50" y="56"/>
                  </a:cubicBezTo>
                  <a:cubicBezTo>
                    <a:pt x="50" y="56"/>
                    <a:pt x="49" y="55"/>
                    <a:pt x="49" y="55"/>
                  </a:cubicBezTo>
                  <a:cubicBezTo>
                    <a:pt x="49" y="54"/>
                    <a:pt x="50" y="54"/>
                    <a:pt x="50" y="54"/>
                  </a:cubicBezTo>
                  <a:cubicBezTo>
                    <a:pt x="58" y="54"/>
                    <a:pt x="58" y="54"/>
                    <a:pt x="58" y="54"/>
                  </a:cubicBezTo>
                  <a:cubicBezTo>
                    <a:pt x="58" y="46"/>
                    <a:pt x="58" y="46"/>
                    <a:pt x="58" y="46"/>
                  </a:cubicBezTo>
                  <a:cubicBezTo>
                    <a:pt x="58" y="46"/>
                    <a:pt x="58" y="45"/>
                    <a:pt x="59" y="45"/>
                  </a:cubicBezTo>
                  <a:cubicBezTo>
                    <a:pt x="59" y="45"/>
                    <a:pt x="60" y="46"/>
                    <a:pt x="60" y="46"/>
                  </a:cubicBezTo>
                  <a:cubicBezTo>
                    <a:pt x="60" y="54"/>
                    <a:pt x="60" y="54"/>
                    <a:pt x="60" y="54"/>
                  </a:cubicBezTo>
                  <a:cubicBezTo>
                    <a:pt x="67" y="54"/>
                    <a:pt x="67" y="54"/>
                    <a:pt x="67" y="54"/>
                  </a:cubicBezTo>
                  <a:cubicBezTo>
                    <a:pt x="68" y="54"/>
                    <a:pt x="68" y="54"/>
                    <a:pt x="68" y="55"/>
                  </a:cubicBezTo>
                  <a:close/>
                </a:path>
              </a:pathLst>
            </a:custGeom>
            <a:solidFill>
              <a:schemeClr val="bg1"/>
            </a:solidFill>
            <a:ln>
              <a:noFill/>
            </a:ln>
          </p:spPr>
          <p:txBody>
            <a:bodyPr anchor="t" anchorCtr="0" bIns="25718" compatLnSpc="1" lIns="51435" numCol="1" rIns="51435" tIns="25718" vert="horz" wrap="square"/>
            <a:p>
              <a:pPr defTabSz="685800"/>
              <a:endParaRPr sz="760" 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02" name="Freeform 127"/>
            <p:cNvSpPr>
              <a:spLocks noEditPoints="1"/>
            </p:cNvSpPr>
            <p:nvPr/>
          </p:nvSpPr>
          <p:spPr bwMode="auto">
            <a:xfrm>
              <a:off x="5875051" y="4808274"/>
              <a:ext cx="380943" cy="376708"/>
            </a:xfrm>
            <a:custGeom>
              <a:avLst/>
              <a:gdLst>
                <a:gd name="T0" fmla="*/ 58 w 76"/>
                <a:gd name="T1" fmla="*/ 72 h 72"/>
                <a:gd name="T2" fmla="*/ 58 w 76"/>
                <a:gd name="T3" fmla="*/ 69 h 72"/>
                <a:gd name="T4" fmla="*/ 73 w 76"/>
                <a:gd name="T5" fmla="*/ 55 h 72"/>
                <a:gd name="T6" fmla="*/ 40 w 76"/>
                <a:gd name="T7" fmla="*/ 37 h 72"/>
                <a:gd name="T8" fmla="*/ 45 w 76"/>
                <a:gd name="T9" fmla="*/ 37 h 72"/>
                <a:gd name="T10" fmla="*/ 54 w 76"/>
                <a:gd name="T11" fmla="*/ 30 h 72"/>
                <a:gd name="T12" fmla="*/ 50 w 76"/>
                <a:gd name="T13" fmla="*/ 37 h 72"/>
                <a:gd name="T14" fmla="*/ 40 w 76"/>
                <a:gd name="T15" fmla="*/ 49 h 72"/>
                <a:gd name="T16" fmla="*/ 11 w 76"/>
                <a:gd name="T17" fmla="*/ 21 h 72"/>
                <a:gd name="T18" fmla="*/ 16 w 76"/>
                <a:gd name="T19" fmla="*/ 21 h 72"/>
                <a:gd name="T20" fmla="*/ 11 w 76"/>
                <a:gd name="T21" fmla="*/ 39 h 72"/>
                <a:gd name="T22" fmla="*/ 38 w 76"/>
                <a:gd name="T23" fmla="*/ 65 h 72"/>
                <a:gd name="T24" fmla="*/ 39 w 76"/>
                <a:gd name="T25" fmla="*/ 59 h 72"/>
                <a:gd name="T26" fmla="*/ 35 w 76"/>
                <a:gd name="T27" fmla="*/ 26 h 72"/>
                <a:gd name="T28" fmla="*/ 63 w 76"/>
                <a:gd name="T29" fmla="*/ 36 h 72"/>
                <a:gd name="T30" fmla="*/ 65 w 76"/>
                <a:gd name="T31" fmla="*/ 25 h 72"/>
                <a:gd name="T32" fmla="*/ 59 w 76"/>
                <a:gd name="T33" fmla="*/ 17 h 72"/>
                <a:gd name="T34" fmla="*/ 53 w 76"/>
                <a:gd name="T35" fmla="*/ 10 h 72"/>
                <a:gd name="T36" fmla="*/ 49 w 76"/>
                <a:gd name="T37" fmla="*/ 17 h 72"/>
                <a:gd name="T38" fmla="*/ 38 w 76"/>
                <a:gd name="T39" fmla="*/ 14 h 72"/>
                <a:gd name="T40" fmla="*/ 36 w 76"/>
                <a:gd name="T41" fmla="*/ 17 h 72"/>
                <a:gd name="T42" fmla="*/ 39 w 76"/>
                <a:gd name="T43" fmla="*/ 8 h 72"/>
                <a:gd name="T44" fmla="*/ 2 w 76"/>
                <a:gd name="T45" fmla="*/ 0 h 72"/>
                <a:gd name="T46" fmla="*/ 2 w 76"/>
                <a:gd name="T47" fmla="*/ 10 h 72"/>
                <a:gd name="T48" fmla="*/ 2 w 76"/>
                <a:gd name="T49" fmla="*/ 58 h 72"/>
                <a:gd name="T50" fmla="*/ 2 w 76"/>
                <a:gd name="T51" fmla="*/ 68 h 72"/>
                <a:gd name="T52" fmla="*/ 38 w 76"/>
                <a:gd name="T53" fmla="*/ 65 h 72"/>
                <a:gd name="T54" fmla="*/ 56 w 76"/>
                <a:gd name="T55" fmla="*/ 18 h 72"/>
                <a:gd name="T56" fmla="*/ 39 w 76"/>
                <a:gd name="T57" fmla="*/ 17 h 72"/>
                <a:gd name="T58" fmla="*/ 39 w 76"/>
                <a:gd name="T59" fmla="*/ 18 h 72"/>
                <a:gd name="T60" fmla="*/ 47 w 76"/>
                <a:gd name="T61" fmla="*/ 20 h 72"/>
                <a:gd name="T62" fmla="*/ 62 w 76"/>
                <a:gd name="T63" fmla="*/ 20 h 72"/>
                <a:gd name="T64" fmla="*/ 35 w 76"/>
                <a:gd name="T65" fmla="*/ 24 h 72"/>
                <a:gd name="T66" fmla="*/ 3 w 76"/>
                <a:gd name="T67" fmla="*/ 3 h 72"/>
                <a:gd name="T68" fmla="*/ 34 w 76"/>
                <a:gd name="T69" fmla="*/ 7 h 72"/>
                <a:gd name="T70" fmla="*/ 3 w 76"/>
                <a:gd name="T71" fmla="*/ 3 h 72"/>
                <a:gd name="T72" fmla="*/ 6 w 76"/>
                <a:gd name="T73" fmla="*/ 59 h 72"/>
                <a:gd name="T74" fmla="*/ 36 w 76"/>
                <a:gd name="T75" fmla="*/ 65 h 72"/>
                <a:gd name="T76" fmla="*/ 5 w 76"/>
                <a:gd name="T77" fmla="*/ 61 h 72"/>
                <a:gd name="T78" fmla="*/ 16 w 76"/>
                <a:gd name="T79" fmla="*/ 33 h 72"/>
                <a:gd name="T80" fmla="*/ 16 w 76"/>
                <a:gd name="T81" fmla="*/ 27 h 72"/>
                <a:gd name="T82" fmla="*/ 23 w 76"/>
                <a:gd name="T83" fmla="*/ 21 h 72"/>
                <a:gd name="T84" fmla="*/ 27 w 76"/>
                <a:gd name="T85" fmla="*/ 21 h 72"/>
                <a:gd name="T86" fmla="*/ 23 w 76"/>
                <a:gd name="T87" fmla="*/ 27 h 72"/>
                <a:gd name="T88" fmla="*/ 27 w 76"/>
                <a:gd name="T89" fmla="*/ 46 h 72"/>
                <a:gd name="T90" fmla="*/ 27 w 76"/>
                <a:gd name="T91" fmla="*/ 39 h 72"/>
                <a:gd name="T92" fmla="*/ 68 w 76"/>
                <a:gd name="T93" fmla="*/ 51 h 72"/>
                <a:gd name="T94" fmla="*/ 55 w 76"/>
                <a:gd name="T95" fmla="*/ 60 h 72"/>
                <a:gd name="T96" fmla="*/ 51 w 76"/>
                <a:gd name="T97" fmla="*/ 54 h 72"/>
                <a:gd name="T98" fmla="*/ 68 w 76"/>
                <a:gd name="T99"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72">
                  <a:moveTo>
                    <a:pt x="58" y="37"/>
                  </a:moveTo>
                  <a:cubicBezTo>
                    <a:pt x="49" y="37"/>
                    <a:pt x="41" y="45"/>
                    <a:pt x="41" y="55"/>
                  </a:cubicBezTo>
                  <a:cubicBezTo>
                    <a:pt x="41" y="65"/>
                    <a:pt x="49" y="72"/>
                    <a:pt x="58" y="72"/>
                  </a:cubicBezTo>
                  <a:cubicBezTo>
                    <a:pt x="68" y="72"/>
                    <a:pt x="76" y="65"/>
                    <a:pt x="76" y="55"/>
                  </a:cubicBezTo>
                  <a:cubicBezTo>
                    <a:pt x="76" y="45"/>
                    <a:pt x="68" y="37"/>
                    <a:pt x="58" y="37"/>
                  </a:cubicBezTo>
                  <a:close/>
                  <a:moveTo>
                    <a:pt x="58" y="69"/>
                  </a:moveTo>
                  <a:cubicBezTo>
                    <a:pt x="50" y="69"/>
                    <a:pt x="44" y="63"/>
                    <a:pt x="44" y="55"/>
                  </a:cubicBezTo>
                  <a:cubicBezTo>
                    <a:pt x="44" y="47"/>
                    <a:pt x="50" y="40"/>
                    <a:pt x="58" y="40"/>
                  </a:cubicBezTo>
                  <a:cubicBezTo>
                    <a:pt x="66" y="40"/>
                    <a:pt x="73" y="47"/>
                    <a:pt x="73" y="55"/>
                  </a:cubicBezTo>
                  <a:cubicBezTo>
                    <a:pt x="73" y="63"/>
                    <a:pt x="66" y="69"/>
                    <a:pt x="58" y="69"/>
                  </a:cubicBezTo>
                  <a:close/>
                  <a:moveTo>
                    <a:pt x="45" y="37"/>
                  </a:moveTo>
                  <a:cubicBezTo>
                    <a:pt x="40" y="37"/>
                    <a:pt x="40" y="37"/>
                    <a:pt x="40" y="37"/>
                  </a:cubicBezTo>
                  <a:cubicBezTo>
                    <a:pt x="40" y="30"/>
                    <a:pt x="40" y="30"/>
                    <a:pt x="40" y="30"/>
                  </a:cubicBezTo>
                  <a:cubicBezTo>
                    <a:pt x="45" y="30"/>
                    <a:pt x="45" y="30"/>
                    <a:pt x="45" y="30"/>
                  </a:cubicBezTo>
                  <a:lnTo>
                    <a:pt x="45" y="37"/>
                  </a:lnTo>
                  <a:close/>
                  <a:moveTo>
                    <a:pt x="50" y="37"/>
                  </a:moveTo>
                  <a:cubicBezTo>
                    <a:pt x="50" y="30"/>
                    <a:pt x="50" y="30"/>
                    <a:pt x="50" y="30"/>
                  </a:cubicBezTo>
                  <a:cubicBezTo>
                    <a:pt x="54" y="30"/>
                    <a:pt x="54" y="30"/>
                    <a:pt x="54" y="30"/>
                  </a:cubicBezTo>
                  <a:cubicBezTo>
                    <a:pt x="54" y="36"/>
                    <a:pt x="54" y="36"/>
                    <a:pt x="54" y="36"/>
                  </a:cubicBezTo>
                  <a:cubicBezTo>
                    <a:pt x="53" y="36"/>
                    <a:pt x="52" y="37"/>
                    <a:pt x="51" y="37"/>
                  </a:cubicBezTo>
                  <a:lnTo>
                    <a:pt x="50" y="37"/>
                  </a:lnTo>
                  <a:close/>
                  <a:moveTo>
                    <a:pt x="40" y="42"/>
                  </a:moveTo>
                  <a:cubicBezTo>
                    <a:pt x="44" y="42"/>
                    <a:pt x="44" y="42"/>
                    <a:pt x="44" y="42"/>
                  </a:cubicBezTo>
                  <a:cubicBezTo>
                    <a:pt x="42" y="44"/>
                    <a:pt x="41" y="47"/>
                    <a:pt x="40" y="49"/>
                  </a:cubicBezTo>
                  <a:lnTo>
                    <a:pt x="40" y="42"/>
                  </a:lnTo>
                  <a:close/>
                  <a:moveTo>
                    <a:pt x="16" y="21"/>
                  </a:moveTo>
                  <a:cubicBezTo>
                    <a:pt x="11" y="21"/>
                    <a:pt x="11" y="21"/>
                    <a:pt x="11" y="21"/>
                  </a:cubicBezTo>
                  <a:cubicBezTo>
                    <a:pt x="11" y="14"/>
                    <a:pt x="11" y="14"/>
                    <a:pt x="11" y="14"/>
                  </a:cubicBezTo>
                  <a:cubicBezTo>
                    <a:pt x="16" y="14"/>
                    <a:pt x="16" y="14"/>
                    <a:pt x="16" y="14"/>
                  </a:cubicBezTo>
                  <a:lnTo>
                    <a:pt x="16" y="21"/>
                  </a:lnTo>
                  <a:close/>
                  <a:moveTo>
                    <a:pt x="16" y="46"/>
                  </a:moveTo>
                  <a:cubicBezTo>
                    <a:pt x="11" y="46"/>
                    <a:pt x="11" y="46"/>
                    <a:pt x="11" y="46"/>
                  </a:cubicBezTo>
                  <a:cubicBezTo>
                    <a:pt x="11" y="39"/>
                    <a:pt x="11" y="39"/>
                    <a:pt x="11" y="39"/>
                  </a:cubicBezTo>
                  <a:cubicBezTo>
                    <a:pt x="16" y="39"/>
                    <a:pt x="16" y="39"/>
                    <a:pt x="16" y="39"/>
                  </a:cubicBezTo>
                  <a:lnTo>
                    <a:pt x="16" y="46"/>
                  </a:lnTo>
                  <a:close/>
                  <a:moveTo>
                    <a:pt x="38" y="65"/>
                  </a:moveTo>
                  <a:cubicBezTo>
                    <a:pt x="38" y="61"/>
                    <a:pt x="38" y="61"/>
                    <a:pt x="38" y="61"/>
                  </a:cubicBezTo>
                  <a:cubicBezTo>
                    <a:pt x="40" y="61"/>
                    <a:pt x="40" y="61"/>
                    <a:pt x="40" y="61"/>
                  </a:cubicBezTo>
                  <a:cubicBezTo>
                    <a:pt x="40" y="60"/>
                    <a:pt x="40" y="60"/>
                    <a:pt x="39" y="59"/>
                  </a:cubicBezTo>
                  <a:cubicBezTo>
                    <a:pt x="37" y="59"/>
                    <a:pt x="37" y="59"/>
                    <a:pt x="37" y="59"/>
                  </a:cubicBezTo>
                  <a:cubicBezTo>
                    <a:pt x="35" y="59"/>
                    <a:pt x="35" y="59"/>
                    <a:pt x="35" y="59"/>
                  </a:cubicBezTo>
                  <a:cubicBezTo>
                    <a:pt x="35" y="26"/>
                    <a:pt x="35" y="26"/>
                    <a:pt x="35" y="26"/>
                  </a:cubicBezTo>
                  <a:cubicBezTo>
                    <a:pt x="60" y="26"/>
                    <a:pt x="60" y="26"/>
                    <a:pt x="60" y="26"/>
                  </a:cubicBezTo>
                  <a:cubicBezTo>
                    <a:pt x="60" y="35"/>
                    <a:pt x="60" y="35"/>
                    <a:pt x="60" y="35"/>
                  </a:cubicBezTo>
                  <a:cubicBezTo>
                    <a:pt x="61" y="36"/>
                    <a:pt x="62" y="36"/>
                    <a:pt x="63" y="36"/>
                  </a:cubicBezTo>
                  <a:cubicBezTo>
                    <a:pt x="63" y="27"/>
                    <a:pt x="63" y="27"/>
                    <a:pt x="63" y="27"/>
                  </a:cubicBezTo>
                  <a:cubicBezTo>
                    <a:pt x="63" y="27"/>
                    <a:pt x="63" y="27"/>
                    <a:pt x="63" y="27"/>
                  </a:cubicBezTo>
                  <a:cubicBezTo>
                    <a:pt x="64" y="27"/>
                    <a:pt x="65" y="26"/>
                    <a:pt x="65" y="25"/>
                  </a:cubicBezTo>
                  <a:cubicBezTo>
                    <a:pt x="65" y="19"/>
                    <a:pt x="65" y="19"/>
                    <a:pt x="65" y="19"/>
                  </a:cubicBezTo>
                  <a:cubicBezTo>
                    <a:pt x="65" y="18"/>
                    <a:pt x="64" y="17"/>
                    <a:pt x="63" y="17"/>
                  </a:cubicBezTo>
                  <a:cubicBezTo>
                    <a:pt x="59" y="17"/>
                    <a:pt x="59" y="17"/>
                    <a:pt x="59" y="17"/>
                  </a:cubicBezTo>
                  <a:cubicBezTo>
                    <a:pt x="59" y="12"/>
                    <a:pt x="59" y="12"/>
                    <a:pt x="59" y="12"/>
                  </a:cubicBezTo>
                  <a:cubicBezTo>
                    <a:pt x="59" y="11"/>
                    <a:pt x="58" y="10"/>
                    <a:pt x="57" y="10"/>
                  </a:cubicBezTo>
                  <a:cubicBezTo>
                    <a:pt x="53" y="10"/>
                    <a:pt x="53" y="10"/>
                    <a:pt x="53" y="10"/>
                  </a:cubicBezTo>
                  <a:cubicBezTo>
                    <a:pt x="51" y="10"/>
                    <a:pt x="51" y="11"/>
                    <a:pt x="51" y="12"/>
                  </a:cubicBezTo>
                  <a:cubicBezTo>
                    <a:pt x="51" y="17"/>
                    <a:pt x="51" y="17"/>
                    <a:pt x="51" y="17"/>
                  </a:cubicBezTo>
                  <a:cubicBezTo>
                    <a:pt x="49" y="17"/>
                    <a:pt x="49" y="17"/>
                    <a:pt x="49" y="17"/>
                  </a:cubicBezTo>
                  <a:cubicBezTo>
                    <a:pt x="49" y="16"/>
                    <a:pt x="49" y="16"/>
                    <a:pt x="49" y="16"/>
                  </a:cubicBezTo>
                  <a:cubicBezTo>
                    <a:pt x="49" y="15"/>
                    <a:pt x="48" y="14"/>
                    <a:pt x="47" y="14"/>
                  </a:cubicBezTo>
                  <a:cubicBezTo>
                    <a:pt x="38" y="14"/>
                    <a:pt x="38" y="14"/>
                    <a:pt x="38" y="14"/>
                  </a:cubicBezTo>
                  <a:cubicBezTo>
                    <a:pt x="37" y="14"/>
                    <a:pt x="36" y="15"/>
                    <a:pt x="36" y="16"/>
                  </a:cubicBezTo>
                  <a:cubicBezTo>
                    <a:pt x="36" y="17"/>
                    <a:pt x="36" y="17"/>
                    <a:pt x="36" y="17"/>
                  </a:cubicBezTo>
                  <a:cubicBezTo>
                    <a:pt x="36" y="17"/>
                    <a:pt x="36" y="17"/>
                    <a:pt x="36" y="17"/>
                  </a:cubicBezTo>
                  <a:cubicBezTo>
                    <a:pt x="36" y="10"/>
                    <a:pt x="36" y="10"/>
                    <a:pt x="36" y="10"/>
                  </a:cubicBezTo>
                  <a:cubicBezTo>
                    <a:pt x="37" y="10"/>
                    <a:pt x="37" y="10"/>
                    <a:pt x="37" y="10"/>
                  </a:cubicBezTo>
                  <a:cubicBezTo>
                    <a:pt x="38" y="10"/>
                    <a:pt x="39" y="9"/>
                    <a:pt x="39" y="8"/>
                  </a:cubicBezTo>
                  <a:cubicBezTo>
                    <a:pt x="39" y="2"/>
                    <a:pt x="39" y="2"/>
                    <a:pt x="39" y="2"/>
                  </a:cubicBezTo>
                  <a:cubicBezTo>
                    <a:pt x="39" y="1"/>
                    <a:pt x="38" y="0"/>
                    <a:pt x="37" y="0"/>
                  </a:cubicBezTo>
                  <a:cubicBezTo>
                    <a:pt x="2" y="0"/>
                    <a:pt x="2" y="0"/>
                    <a:pt x="2" y="0"/>
                  </a:cubicBezTo>
                  <a:cubicBezTo>
                    <a:pt x="1" y="0"/>
                    <a:pt x="0" y="1"/>
                    <a:pt x="0" y="2"/>
                  </a:cubicBezTo>
                  <a:cubicBezTo>
                    <a:pt x="0" y="8"/>
                    <a:pt x="0" y="8"/>
                    <a:pt x="0" y="8"/>
                  </a:cubicBezTo>
                  <a:cubicBezTo>
                    <a:pt x="0" y="9"/>
                    <a:pt x="1" y="10"/>
                    <a:pt x="2" y="10"/>
                  </a:cubicBezTo>
                  <a:cubicBezTo>
                    <a:pt x="3" y="10"/>
                    <a:pt x="3" y="10"/>
                    <a:pt x="3" y="10"/>
                  </a:cubicBezTo>
                  <a:cubicBezTo>
                    <a:pt x="3" y="58"/>
                    <a:pt x="3" y="58"/>
                    <a:pt x="3" y="58"/>
                  </a:cubicBezTo>
                  <a:cubicBezTo>
                    <a:pt x="2" y="58"/>
                    <a:pt x="2" y="58"/>
                    <a:pt x="2" y="58"/>
                  </a:cubicBezTo>
                  <a:cubicBezTo>
                    <a:pt x="1" y="58"/>
                    <a:pt x="0" y="59"/>
                    <a:pt x="0" y="60"/>
                  </a:cubicBezTo>
                  <a:cubicBezTo>
                    <a:pt x="0" y="66"/>
                    <a:pt x="0" y="66"/>
                    <a:pt x="0" y="66"/>
                  </a:cubicBezTo>
                  <a:cubicBezTo>
                    <a:pt x="0" y="67"/>
                    <a:pt x="1" y="68"/>
                    <a:pt x="2" y="68"/>
                  </a:cubicBezTo>
                  <a:cubicBezTo>
                    <a:pt x="44" y="68"/>
                    <a:pt x="44" y="68"/>
                    <a:pt x="44" y="68"/>
                  </a:cubicBezTo>
                  <a:cubicBezTo>
                    <a:pt x="43" y="67"/>
                    <a:pt x="42" y="66"/>
                    <a:pt x="42" y="65"/>
                  </a:cubicBezTo>
                  <a:lnTo>
                    <a:pt x="38" y="65"/>
                  </a:lnTo>
                  <a:close/>
                  <a:moveTo>
                    <a:pt x="54" y="13"/>
                  </a:moveTo>
                  <a:cubicBezTo>
                    <a:pt x="56" y="13"/>
                    <a:pt x="56" y="13"/>
                    <a:pt x="56" y="13"/>
                  </a:cubicBezTo>
                  <a:cubicBezTo>
                    <a:pt x="56" y="18"/>
                    <a:pt x="56" y="18"/>
                    <a:pt x="56" y="18"/>
                  </a:cubicBezTo>
                  <a:cubicBezTo>
                    <a:pt x="54" y="18"/>
                    <a:pt x="54" y="18"/>
                    <a:pt x="54" y="18"/>
                  </a:cubicBezTo>
                  <a:lnTo>
                    <a:pt x="54" y="13"/>
                  </a:lnTo>
                  <a:close/>
                  <a:moveTo>
                    <a:pt x="39" y="17"/>
                  </a:moveTo>
                  <a:cubicBezTo>
                    <a:pt x="46" y="17"/>
                    <a:pt x="46" y="17"/>
                    <a:pt x="46" y="17"/>
                  </a:cubicBezTo>
                  <a:cubicBezTo>
                    <a:pt x="46" y="18"/>
                    <a:pt x="46" y="18"/>
                    <a:pt x="46" y="18"/>
                  </a:cubicBezTo>
                  <a:cubicBezTo>
                    <a:pt x="39" y="18"/>
                    <a:pt x="39" y="18"/>
                    <a:pt x="39" y="18"/>
                  </a:cubicBezTo>
                  <a:lnTo>
                    <a:pt x="39" y="17"/>
                  </a:lnTo>
                  <a:close/>
                  <a:moveTo>
                    <a:pt x="38" y="20"/>
                  </a:moveTo>
                  <a:cubicBezTo>
                    <a:pt x="47" y="20"/>
                    <a:pt x="47" y="20"/>
                    <a:pt x="47" y="20"/>
                  </a:cubicBezTo>
                  <a:cubicBezTo>
                    <a:pt x="53" y="20"/>
                    <a:pt x="53" y="20"/>
                    <a:pt x="53" y="20"/>
                  </a:cubicBezTo>
                  <a:cubicBezTo>
                    <a:pt x="57" y="20"/>
                    <a:pt x="57" y="20"/>
                    <a:pt x="57" y="20"/>
                  </a:cubicBezTo>
                  <a:cubicBezTo>
                    <a:pt x="62" y="20"/>
                    <a:pt x="62" y="20"/>
                    <a:pt x="62" y="20"/>
                  </a:cubicBezTo>
                  <a:cubicBezTo>
                    <a:pt x="62" y="24"/>
                    <a:pt x="62" y="24"/>
                    <a:pt x="62" y="24"/>
                  </a:cubicBezTo>
                  <a:cubicBezTo>
                    <a:pt x="61" y="24"/>
                    <a:pt x="61" y="24"/>
                    <a:pt x="61" y="24"/>
                  </a:cubicBezTo>
                  <a:cubicBezTo>
                    <a:pt x="35" y="24"/>
                    <a:pt x="35" y="24"/>
                    <a:pt x="35" y="24"/>
                  </a:cubicBezTo>
                  <a:cubicBezTo>
                    <a:pt x="35" y="20"/>
                    <a:pt x="35" y="20"/>
                    <a:pt x="35" y="20"/>
                  </a:cubicBezTo>
                  <a:lnTo>
                    <a:pt x="38" y="20"/>
                  </a:lnTo>
                  <a:close/>
                  <a:moveTo>
                    <a:pt x="3" y="3"/>
                  </a:moveTo>
                  <a:cubicBezTo>
                    <a:pt x="36" y="3"/>
                    <a:pt x="36" y="3"/>
                    <a:pt x="36" y="3"/>
                  </a:cubicBezTo>
                  <a:cubicBezTo>
                    <a:pt x="36" y="7"/>
                    <a:pt x="36" y="7"/>
                    <a:pt x="36" y="7"/>
                  </a:cubicBezTo>
                  <a:cubicBezTo>
                    <a:pt x="34" y="7"/>
                    <a:pt x="34" y="7"/>
                    <a:pt x="34" y="7"/>
                  </a:cubicBezTo>
                  <a:cubicBezTo>
                    <a:pt x="5" y="7"/>
                    <a:pt x="5" y="7"/>
                    <a:pt x="5" y="7"/>
                  </a:cubicBezTo>
                  <a:cubicBezTo>
                    <a:pt x="3" y="7"/>
                    <a:pt x="3" y="7"/>
                    <a:pt x="3" y="7"/>
                  </a:cubicBezTo>
                  <a:lnTo>
                    <a:pt x="3" y="3"/>
                  </a:lnTo>
                  <a:close/>
                  <a:moveTo>
                    <a:pt x="33" y="9"/>
                  </a:moveTo>
                  <a:cubicBezTo>
                    <a:pt x="33" y="59"/>
                    <a:pt x="33" y="59"/>
                    <a:pt x="33" y="59"/>
                  </a:cubicBezTo>
                  <a:cubicBezTo>
                    <a:pt x="6" y="59"/>
                    <a:pt x="6" y="59"/>
                    <a:pt x="6" y="59"/>
                  </a:cubicBezTo>
                  <a:cubicBezTo>
                    <a:pt x="6" y="9"/>
                    <a:pt x="6" y="9"/>
                    <a:pt x="6" y="9"/>
                  </a:cubicBezTo>
                  <a:lnTo>
                    <a:pt x="33" y="9"/>
                  </a:lnTo>
                  <a:close/>
                  <a:moveTo>
                    <a:pt x="36" y="65"/>
                  </a:moveTo>
                  <a:cubicBezTo>
                    <a:pt x="3" y="65"/>
                    <a:pt x="3" y="65"/>
                    <a:pt x="3" y="65"/>
                  </a:cubicBezTo>
                  <a:cubicBezTo>
                    <a:pt x="3" y="61"/>
                    <a:pt x="3" y="61"/>
                    <a:pt x="3" y="61"/>
                  </a:cubicBezTo>
                  <a:cubicBezTo>
                    <a:pt x="5" y="61"/>
                    <a:pt x="5" y="61"/>
                    <a:pt x="5" y="61"/>
                  </a:cubicBezTo>
                  <a:cubicBezTo>
                    <a:pt x="36" y="61"/>
                    <a:pt x="36" y="61"/>
                    <a:pt x="36" y="61"/>
                  </a:cubicBezTo>
                  <a:lnTo>
                    <a:pt x="36" y="65"/>
                  </a:lnTo>
                  <a:close/>
                  <a:moveTo>
                    <a:pt x="16" y="33"/>
                  </a:moveTo>
                  <a:cubicBezTo>
                    <a:pt x="11" y="33"/>
                    <a:pt x="11" y="33"/>
                    <a:pt x="11" y="33"/>
                  </a:cubicBezTo>
                  <a:cubicBezTo>
                    <a:pt x="11" y="27"/>
                    <a:pt x="11" y="27"/>
                    <a:pt x="11" y="27"/>
                  </a:cubicBezTo>
                  <a:cubicBezTo>
                    <a:pt x="16" y="27"/>
                    <a:pt x="16" y="27"/>
                    <a:pt x="16" y="27"/>
                  </a:cubicBezTo>
                  <a:lnTo>
                    <a:pt x="16" y="33"/>
                  </a:lnTo>
                  <a:close/>
                  <a:moveTo>
                    <a:pt x="27" y="21"/>
                  </a:moveTo>
                  <a:cubicBezTo>
                    <a:pt x="23" y="21"/>
                    <a:pt x="23" y="21"/>
                    <a:pt x="23" y="21"/>
                  </a:cubicBezTo>
                  <a:cubicBezTo>
                    <a:pt x="23" y="14"/>
                    <a:pt x="23" y="14"/>
                    <a:pt x="23" y="14"/>
                  </a:cubicBezTo>
                  <a:cubicBezTo>
                    <a:pt x="27" y="14"/>
                    <a:pt x="27" y="14"/>
                    <a:pt x="27" y="14"/>
                  </a:cubicBezTo>
                  <a:lnTo>
                    <a:pt x="27" y="21"/>
                  </a:lnTo>
                  <a:close/>
                  <a:moveTo>
                    <a:pt x="27" y="33"/>
                  </a:moveTo>
                  <a:cubicBezTo>
                    <a:pt x="23" y="33"/>
                    <a:pt x="23" y="33"/>
                    <a:pt x="23" y="33"/>
                  </a:cubicBezTo>
                  <a:cubicBezTo>
                    <a:pt x="23" y="27"/>
                    <a:pt x="23" y="27"/>
                    <a:pt x="23" y="27"/>
                  </a:cubicBezTo>
                  <a:cubicBezTo>
                    <a:pt x="27" y="27"/>
                    <a:pt x="27" y="27"/>
                    <a:pt x="27" y="27"/>
                  </a:cubicBezTo>
                  <a:lnTo>
                    <a:pt x="27" y="33"/>
                  </a:lnTo>
                  <a:close/>
                  <a:moveTo>
                    <a:pt x="27" y="46"/>
                  </a:moveTo>
                  <a:cubicBezTo>
                    <a:pt x="23" y="46"/>
                    <a:pt x="23" y="46"/>
                    <a:pt x="23" y="46"/>
                  </a:cubicBezTo>
                  <a:cubicBezTo>
                    <a:pt x="23" y="39"/>
                    <a:pt x="23" y="39"/>
                    <a:pt x="23" y="39"/>
                  </a:cubicBezTo>
                  <a:cubicBezTo>
                    <a:pt x="27" y="39"/>
                    <a:pt x="27" y="39"/>
                    <a:pt x="27" y="39"/>
                  </a:cubicBezTo>
                  <a:lnTo>
                    <a:pt x="27" y="46"/>
                  </a:lnTo>
                  <a:close/>
                  <a:moveTo>
                    <a:pt x="68" y="49"/>
                  </a:moveTo>
                  <a:cubicBezTo>
                    <a:pt x="68" y="50"/>
                    <a:pt x="68" y="50"/>
                    <a:pt x="68" y="51"/>
                  </a:cubicBezTo>
                  <a:cubicBezTo>
                    <a:pt x="57" y="60"/>
                    <a:pt x="57" y="60"/>
                    <a:pt x="57" y="60"/>
                  </a:cubicBezTo>
                  <a:cubicBezTo>
                    <a:pt x="57" y="61"/>
                    <a:pt x="56" y="61"/>
                    <a:pt x="56" y="61"/>
                  </a:cubicBezTo>
                  <a:cubicBezTo>
                    <a:pt x="56" y="61"/>
                    <a:pt x="56" y="61"/>
                    <a:pt x="55" y="60"/>
                  </a:cubicBezTo>
                  <a:cubicBezTo>
                    <a:pt x="49" y="55"/>
                    <a:pt x="49" y="55"/>
                    <a:pt x="49" y="55"/>
                  </a:cubicBezTo>
                  <a:cubicBezTo>
                    <a:pt x="49" y="55"/>
                    <a:pt x="49" y="54"/>
                    <a:pt x="49" y="54"/>
                  </a:cubicBezTo>
                  <a:cubicBezTo>
                    <a:pt x="50" y="53"/>
                    <a:pt x="50" y="53"/>
                    <a:pt x="51" y="54"/>
                  </a:cubicBezTo>
                  <a:cubicBezTo>
                    <a:pt x="56" y="58"/>
                    <a:pt x="56" y="58"/>
                    <a:pt x="56" y="58"/>
                  </a:cubicBezTo>
                  <a:cubicBezTo>
                    <a:pt x="67" y="49"/>
                    <a:pt x="67" y="49"/>
                    <a:pt x="67" y="49"/>
                  </a:cubicBezTo>
                  <a:cubicBezTo>
                    <a:pt x="67" y="49"/>
                    <a:pt x="68" y="49"/>
                    <a:pt x="68" y="49"/>
                  </a:cubicBezTo>
                  <a:close/>
                </a:path>
              </a:pathLst>
            </a:custGeom>
            <a:solidFill>
              <a:schemeClr val="bg1"/>
            </a:solidFill>
            <a:ln>
              <a:noFill/>
            </a:ln>
          </p:spPr>
          <p:txBody>
            <a:bodyPr anchor="t" anchorCtr="0" bIns="25718" compatLnSpc="1" lIns="51435" numCol="1" rIns="51435" tIns="25718" vert="horz" wrap="square"/>
            <a:p>
              <a:pPr defTabSz="685800"/>
              <a:endParaRPr sz="760" 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03" name="Freeform 141"/>
            <p:cNvSpPr>
              <a:spLocks noEditPoints="1"/>
            </p:cNvSpPr>
            <p:nvPr/>
          </p:nvSpPr>
          <p:spPr bwMode="auto">
            <a:xfrm>
              <a:off x="5320569" y="4808274"/>
              <a:ext cx="355546" cy="380940"/>
            </a:xfrm>
            <a:custGeom>
              <a:avLst/>
              <a:gdLst>
                <a:gd name="T0" fmla="*/ 54 w 71"/>
                <a:gd name="T1" fmla="*/ 30 h 73"/>
                <a:gd name="T2" fmla="*/ 51 w 71"/>
                <a:gd name="T3" fmla="*/ 64 h 73"/>
                <a:gd name="T4" fmla="*/ 0 w 71"/>
                <a:gd name="T5" fmla="*/ 65 h 73"/>
                <a:gd name="T6" fmla="*/ 2 w 71"/>
                <a:gd name="T7" fmla="*/ 58 h 73"/>
                <a:gd name="T8" fmla="*/ 0 w 71"/>
                <a:gd name="T9" fmla="*/ 8 h 73"/>
                <a:gd name="T10" fmla="*/ 36 w 71"/>
                <a:gd name="T11" fmla="*/ 0 h 73"/>
                <a:gd name="T12" fmla="*/ 36 w 71"/>
                <a:gd name="T13" fmla="*/ 10 h 73"/>
                <a:gd name="T14" fmla="*/ 36 w 71"/>
                <a:gd name="T15" fmla="*/ 17 h 73"/>
                <a:gd name="T16" fmla="*/ 47 w 71"/>
                <a:gd name="T17" fmla="*/ 13 h 73"/>
                <a:gd name="T18" fmla="*/ 50 w 71"/>
                <a:gd name="T19" fmla="*/ 17 h 73"/>
                <a:gd name="T20" fmla="*/ 57 w 71"/>
                <a:gd name="T21" fmla="*/ 10 h 73"/>
                <a:gd name="T22" fmla="*/ 63 w 71"/>
                <a:gd name="T23" fmla="*/ 17 h 73"/>
                <a:gd name="T24" fmla="*/ 63 w 71"/>
                <a:gd name="T25" fmla="*/ 26 h 73"/>
                <a:gd name="T26" fmla="*/ 61 w 71"/>
                <a:gd name="T27" fmla="*/ 53 h 73"/>
                <a:gd name="T28" fmla="*/ 35 w 71"/>
                <a:gd name="T29" fmla="*/ 25 h 73"/>
                <a:gd name="T30" fmla="*/ 33 w 71"/>
                <a:gd name="T31" fmla="*/ 9 h 73"/>
                <a:gd name="T32" fmla="*/ 33 w 71"/>
                <a:gd name="T33" fmla="*/ 59 h 73"/>
                <a:gd name="T34" fmla="*/ 48 w 71"/>
                <a:gd name="T35" fmla="*/ 59 h 73"/>
                <a:gd name="T36" fmla="*/ 37 w 71"/>
                <a:gd name="T37" fmla="*/ 61 h 73"/>
                <a:gd name="T38" fmla="*/ 53 w 71"/>
                <a:gd name="T39" fmla="*/ 18 h 73"/>
                <a:gd name="T40" fmla="*/ 53 w 71"/>
                <a:gd name="T41" fmla="*/ 13 h 73"/>
                <a:gd name="T42" fmla="*/ 46 w 71"/>
                <a:gd name="T43" fmla="*/ 18 h 73"/>
                <a:gd name="T44" fmla="*/ 39 w 71"/>
                <a:gd name="T45" fmla="*/ 18 h 73"/>
                <a:gd name="T46" fmla="*/ 60 w 71"/>
                <a:gd name="T47" fmla="*/ 23 h 73"/>
                <a:gd name="T48" fmla="*/ 57 w 71"/>
                <a:gd name="T49" fmla="*/ 20 h 73"/>
                <a:gd name="T50" fmla="*/ 38 w 71"/>
                <a:gd name="T51" fmla="*/ 20 h 73"/>
                <a:gd name="T52" fmla="*/ 4 w 71"/>
                <a:gd name="T53" fmla="*/ 7 h 73"/>
                <a:gd name="T54" fmla="*/ 35 w 71"/>
                <a:gd name="T55" fmla="*/ 3 h 73"/>
                <a:gd name="T56" fmla="*/ 35 w 71"/>
                <a:gd name="T57" fmla="*/ 61 h 73"/>
                <a:gd name="T58" fmla="*/ 3 w 71"/>
                <a:gd name="T59" fmla="*/ 64 h 73"/>
                <a:gd name="T60" fmla="*/ 23 w 71"/>
                <a:gd name="T61" fmla="*/ 38 h 73"/>
                <a:gd name="T62" fmla="*/ 24 w 71"/>
                <a:gd name="T63" fmla="*/ 38 h 73"/>
                <a:gd name="T64" fmla="*/ 11 w 71"/>
                <a:gd name="T65" fmla="*/ 26 h 73"/>
                <a:gd name="T66" fmla="*/ 16 w 71"/>
                <a:gd name="T67" fmla="*/ 26 h 73"/>
                <a:gd name="T68" fmla="*/ 16 w 71"/>
                <a:gd name="T69" fmla="*/ 38 h 73"/>
                <a:gd name="T70" fmla="*/ 16 w 71"/>
                <a:gd name="T71" fmla="*/ 14 h 73"/>
                <a:gd name="T72" fmla="*/ 16 w 71"/>
                <a:gd name="T73" fmla="*/ 21 h 73"/>
                <a:gd name="T74" fmla="*/ 27 w 71"/>
                <a:gd name="T75" fmla="*/ 26 h 73"/>
                <a:gd name="T76" fmla="*/ 26 w 71"/>
                <a:gd name="T77" fmla="*/ 33 h 73"/>
                <a:gd name="T78" fmla="*/ 23 w 71"/>
                <a:gd name="T79" fmla="*/ 14 h 73"/>
                <a:gd name="T80" fmla="*/ 27 w 71"/>
                <a:gd name="T81" fmla="*/ 14 h 73"/>
                <a:gd name="T82" fmla="*/ 60 w 71"/>
                <a:gd name="T83" fmla="*/ 71 h 73"/>
                <a:gd name="T84" fmla="*/ 48 w 71"/>
                <a:gd name="T85" fmla="*/ 56 h 73"/>
                <a:gd name="T86" fmla="*/ 29 w 71"/>
                <a:gd name="T87" fmla="*/ 32 h 73"/>
                <a:gd name="T88" fmla="*/ 53 w 71"/>
                <a:gd name="T89" fmla="*/ 50 h 73"/>
                <a:gd name="T90" fmla="*/ 68 w 71"/>
                <a:gd name="T91" fmla="*/ 63 h 73"/>
                <a:gd name="T92" fmla="*/ 46 w 71"/>
                <a:gd name="T93" fmla="*/ 53 h 73"/>
                <a:gd name="T94" fmla="*/ 51 w 71"/>
                <a:gd name="T95" fmla="*/ 49 h 73"/>
                <a:gd name="T96" fmla="*/ 40 w 71"/>
                <a:gd name="T97" fmla="*/ 31 h 73"/>
                <a:gd name="T98" fmla="*/ 32 w 71"/>
                <a:gd name="T99" fmla="*/ 51 h 73"/>
                <a:gd name="T100" fmla="*/ 49 w 71"/>
                <a:gd name="T101" fmla="*/ 51 h 73"/>
                <a:gd name="T102" fmla="*/ 48 w 71"/>
                <a:gd name="T103" fmla="*/ 50 h 73"/>
                <a:gd name="T104" fmla="*/ 48 w 71"/>
                <a:gd name="T105" fmla="*/ 52 h 73"/>
                <a:gd name="T106" fmla="*/ 53 w 71"/>
                <a:gd name="T107" fmla="*/ 54 h 73"/>
                <a:gd name="T108" fmla="*/ 49 w 71"/>
                <a:gd name="T109" fmla="*/ 53 h 73"/>
                <a:gd name="T110" fmla="*/ 66 w 71"/>
                <a:gd name="T111" fmla="*/ 65 h 73"/>
                <a:gd name="T112" fmla="*/ 55 w 71"/>
                <a:gd name="T113" fmla="*/ 56 h 73"/>
                <a:gd name="T114" fmla="*/ 53 w 71"/>
                <a:gd name="T115" fmla="*/ 57 h 73"/>
                <a:gd name="T116" fmla="*/ 63 w 71"/>
                <a:gd name="T117" fmla="*/ 69 h 73"/>
                <a:gd name="T118" fmla="*/ 34 w 71"/>
                <a:gd name="T119" fmla="*/ 35 h 73"/>
                <a:gd name="T120" fmla="*/ 33 w 71"/>
                <a:gd name="T121" fmla="*/ 51 h 73"/>
                <a:gd name="T122" fmla="*/ 34 w 71"/>
                <a:gd name="T123"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 h="73">
                  <a:moveTo>
                    <a:pt x="52" y="31"/>
                  </a:moveTo>
                  <a:cubicBezTo>
                    <a:pt x="52" y="30"/>
                    <a:pt x="52" y="30"/>
                    <a:pt x="51" y="30"/>
                  </a:cubicBezTo>
                  <a:cubicBezTo>
                    <a:pt x="54" y="30"/>
                    <a:pt x="54" y="30"/>
                    <a:pt x="54" y="30"/>
                  </a:cubicBezTo>
                  <a:cubicBezTo>
                    <a:pt x="54" y="33"/>
                    <a:pt x="54" y="33"/>
                    <a:pt x="54" y="33"/>
                  </a:cubicBezTo>
                  <a:cubicBezTo>
                    <a:pt x="53" y="32"/>
                    <a:pt x="53" y="31"/>
                    <a:pt x="52" y="31"/>
                  </a:cubicBezTo>
                  <a:close/>
                  <a:moveTo>
                    <a:pt x="51" y="64"/>
                  </a:moveTo>
                  <a:cubicBezTo>
                    <a:pt x="54" y="67"/>
                    <a:pt x="54" y="67"/>
                    <a:pt x="54" y="67"/>
                  </a:cubicBezTo>
                  <a:cubicBezTo>
                    <a:pt x="2" y="67"/>
                    <a:pt x="2" y="67"/>
                    <a:pt x="2" y="67"/>
                  </a:cubicBezTo>
                  <a:cubicBezTo>
                    <a:pt x="1" y="67"/>
                    <a:pt x="0" y="67"/>
                    <a:pt x="0" y="65"/>
                  </a:cubicBezTo>
                  <a:cubicBezTo>
                    <a:pt x="0" y="60"/>
                    <a:pt x="0" y="60"/>
                    <a:pt x="0" y="60"/>
                  </a:cubicBezTo>
                  <a:cubicBezTo>
                    <a:pt x="0" y="59"/>
                    <a:pt x="1" y="58"/>
                    <a:pt x="2" y="58"/>
                  </a:cubicBezTo>
                  <a:cubicBezTo>
                    <a:pt x="2" y="58"/>
                    <a:pt x="2" y="58"/>
                    <a:pt x="2" y="58"/>
                  </a:cubicBezTo>
                  <a:cubicBezTo>
                    <a:pt x="2" y="10"/>
                    <a:pt x="2" y="10"/>
                    <a:pt x="2" y="10"/>
                  </a:cubicBezTo>
                  <a:cubicBezTo>
                    <a:pt x="2" y="10"/>
                    <a:pt x="2" y="10"/>
                    <a:pt x="2" y="10"/>
                  </a:cubicBezTo>
                  <a:cubicBezTo>
                    <a:pt x="1" y="10"/>
                    <a:pt x="0" y="9"/>
                    <a:pt x="0" y="8"/>
                  </a:cubicBezTo>
                  <a:cubicBezTo>
                    <a:pt x="0" y="2"/>
                    <a:pt x="0" y="2"/>
                    <a:pt x="0" y="2"/>
                  </a:cubicBezTo>
                  <a:cubicBezTo>
                    <a:pt x="0" y="1"/>
                    <a:pt x="1" y="0"/>
                    <a:pt x="2" y="0"/>
                  </a:cubicBezTo>
                  <a:cubicBezTo>
                    <a:pt x="36" y="0"/>
                    <a:pt x="36" y="0"/>
                    <a:pt x="36" y="0"/>
                  </a:cubicBezTo>
                  <a:cubicBezTo>
                    <a:pt x="37" y="0"/>
                    <a:pt x="38" y="1"/>
                    <a:pt x="38" y="2"/>
                  </a:cubicBezTo>
                  <a:cubicBezTo>
                    <a:pt x="38" y="8"/>
                    <a:pt x="38" y="8"/>
                    <a:pt x="38" y="8"/>
                  </a:cubicBezTo>
                  <a:cubicBezTo>
                    <a:pt x="38" y="9"/>
                    <a:pt x="37" y="10"/>
                    <a:pt x="36" y="10"/>
                  </a:cubicBezTo>
                  <a:cubicBezTo>
                    <a:pt x="36" y="10"/>
                    <a:pt x="36" y="10"/>
                    <a:pt x="36" y="10"/>
                  </a:cubicBezTo>
                  <a:cubicBezTo>
                    <a:pt x="36" y="17"/>
                    <a:pt x="36" y="17"/>
                    <a:pt x="36" y="17"/>
                  </a:cubicBezTo>
                  <a:cubicBezTo>
                    <a:pt x="36" y="17"/>
                    <a:pt x="36" y="17"/>
                    <a:pt x="36" y="17"/>
                  </a:cubicBezTo>
                  <a:cubicBezTo>
                    <a:pt x="36" y="15"/>
                    <a:pt x="36" y="15"/>
                    <a:pt x="36" y="15"/>
                  </a:cubicBezTo>
                  <a:cubicBezTo>
                    <a:pt x="36" y="14"/>
                    <a:pt x="37" y="13"/>
                    <a:pt x="38" y="13"/>
                  </a:cubicBezTo>
                  <a:cubicBezTo>
                    <a:pt x="47" y="13"/>
                    <a:pt x="47" y="13"/>
                    <a:pt x="47" y="13"/>
                  </a:cubicBezTo>
                  <a:cubicBezTo>
                    <a:pt x="48" y="13"/>
                    <a:pt x="49" y="14"/>
                    <a:pt x="49" y="15"/>
                  </a:cubicBezTo>
                  <a:cubicBezTo>
                    <a:pt x="49" y="17"/>
                    <a:pt x="49" y="17"/>
                    <a:pt x="49" y="17"/>
                  </a:cubicBezTo>
                  <a:cubicBezTo>
                    <a:pt x="50" y="17"/>
                    <a:pt x="50" y="17"/>
                    <a:pt x="50" y="17"/>
                  </a:cubicBezTo>
                  <a:cubicBezTo>
                    <a:pt x="50" y="12"/>
                    <a:pt x="50" y="12"/>
                    <a:pt x="50" y="12"/>
                  </a:cubicBezTo>
                  <a:cubicBezTo>
                    <a:pt x="50" y="11"/>
                    <a:pt x="51" y="10"/>
                    <a:pt x="52" y="10"/>
                  </a:cubicBezTo>
                  <a:cubicBezTo>
                    <a:pt x="57" y="10"/>
                    <a:pt x="57" y="10"/>
                    <a:pt x="57" y="10"/>
                  </a:cubicBezTo>
                  <a:cubicBezTo>
                    <a:pt x="58" y="10"/>
                    <a:pt x="59" y="11"/>
                    <a:pt x="59" y="12"/>
                  </a:cubicBezTo>
                  <a:cubicBezTo>
                    <a:pt x="59" y="17"/>
                    <a:pt x="59" y="17"/>
                    <a:pt x="59" y="17"/>
                  </a:cubicBezTo>
                  <a:cubicBezTo>
                    <a:pt x="63" y="17"/>
                    <a:pt x="63" y="17"/>
                    <a:pt x="63" y="17"/>
                  </a:cubicBezTo>
                  <a:cubicBezTo>
                    <a:pt x="64" y="17"/>
                    <a:pt x="65" y="18"/>
                    <a:pt x="65" y="19"/>
                  </a:cubicBezTo>
                  <a:cubicBezTo>
                    <a:pt x="65" y="24"/>
                    <a:pt x="65" y="24"/>
                    <a:pt x="65" y="24"/>
                  </a:cubicBezTo>
                  <a:cubicBezTo>
                    <a:pt x="65" y="26"/>
                    <a:pt x="64" y="26"/>
                    <a:pt x="63" y="26"/>
                  </a:cubicBezTo>
                  <a:cubicBezTo>
                    <a:pt x="62" y="26"/>
                    <a:pt x="62" y="26"/>
                    <a:pt x="62" y="26"/>
                  </a:cubicBezTo>
                  <a:cubicBezTo>
                    <a:pt x="62" y="54"/>
                    <a:pt x="62" y="54"/>
                    <a:pt x="62" y="54"/>
                  </a:cubicBezTo>
                  <a:cubicBezTo>
                    <a:pt x="61" y="53"/>
                    <a:pt x="61" y="53"/>
                    <a:pt x="61" y="53"/>
                  </a:cubicBezTo>
                  <a:cubicBezTo>
                    <a:pt x="60" y="52"/>
                    <a:pt x="60" y="52"/>
                    <a:pt x="59" y="52"/>
                  </a:cubicBezTo>
                  <a:cubicBezTo>
                    <a:pt x="59" y="25"/>
                    <a:pt x="59" y="25"/>
                    <a:pt x="59" y="25"/>
                  </a:cubicBezTo>
                  <a:cubicBezTo>
                    <a:pt x="35" y="25"/>
                    <a:pt x="35" y="25"/>
                    <a:pt x="35" y="25"/>
                  </a:cubicBezTo>
                  <a:cubicBezTo>
                    <a:pt x="35" y="27"/>
                    <a:pt x="35" y="27"/>
                    <a:pt x="35" y="27"/>
                  </a:cubicBezTo>
                  <a:cubicBezTo>
                    <a:pt x="34" y="27"/>
                    <a:pt x="33" y="27"/>
                    <a:pt x="33" y="27"/>
                  </a:cubicBezTo>
                  <a:cubicBezTo>
                    <a:pt x="33" y="9"/>
                    <a:pt x="33" y="9"/>
                    <a:pt x="33" y="9"/>
                  </a:cubicBezTo>
                  <a:cubicBezTo>
                    <a:pt x="5" y="9"/>
                    <a:pt x="5" y="9"/>
                    <a:pt x="5" y="9"/>
                  </a:cubicBezTo>
                  <a:cubicBezTo>
                    <a:pt x="5" y="59"/>
                    <a:pt x="5" y="59"/>
                    <a:pt x="5" y="59"/>
                  </a:cubicBezTo>
                  <a:cubicBezTo>
                    <a:pt x="33" y="59"/>
                    <a:pt x="33" y="59"/>
                    <a:pt x="33" y="59"/>
                  </a:cubicBezTo>
                  <a:cubicBezTo>
                    <a:pt x="33" y="58"/>
                    <a:pt x="33" y="58"/>
                    <a:pt x="33" y="58"/>
                  </a:cubicBezTo>
                  <a:cubicBezTo>
                    <a:pt x="37" y="60"/>
                    <a:pt x="41" y="60"/>
                    <a:pt x="46" y="59"/>
                  </a:cubicBezTo>
                  <a:cubicBezTo>
                    <a:pt x="48" y="59"/>
                    <a:pt x="48" y="59"/>
                    <a:pt x="48" y="59"/>
                  </a:cubicBezTo>
                  <a:cubicBezTo>
                    <a:pt x="48" y="59"/>
                    <a:pt x="48" y="59"/>
                    <a:pt x="48" y="59"/>
                  </a:cubicBezTo>
                  <a:cubicBezTo>
                    <a:pt x="48" y="60"/>
                    <a:pt x="48" y="60"/>
                    <a:pt x="49" y="61"/>
                  </a:cubicBezTo>
                  <a:cubicBezTo>
                    <a:pt x="37" y="61"/>
                    <a:pt x="37" y="61"/>
                    <a:pt x="37" y="61"/>
                  </a:cubicBezTo>
                  <a:cubicBezTo>
                    <a:pt x="37" y="64"/>
                    <a:pt x="37" y="64"/>
                    <a:pt x="37" y="64"/>
                  </a:cubicBezTo>
                  <a:lnTo>
                    <a:pt x="51" y="64"/>
                  </a:lnTo>
                  <a:close/>
                  <a:moveTo>
                    <a:pt x="53" y="18"/>
                  </a:moveTo>
                  <a:cubicBezTo>
                    <a:pt x="56" y="18"/>
                    <a:pt x="56" y="18"/>
                    <a:pt x="56" y="18"/>
                  </a:cubicBezTo>
                  <a:cubicBezTo>
                    <a:pt x="56" y="13"/>
                    <a:pt x="56" y="13"/>
                    <a:pt x="56" y="13"/>
                  </a:cubicBezTo>
                  <a:cubicBezTo>
                    <a:pt x="53" y="13"/>
                    <a:pt x="53" y="13"/>
                    <a:pt x="53" y="13"/>
                  </a:cubicBezTo>
                  <a:lnTo>
                    <a:pt x="53" y="18"/>
                  </a:lnTo>
                  <a:close/>
                  <a:moveTo>
                    <a:pt x="39" y="18"/>
                  </a:moveTo>
                  <a:cubicBezTo>
                    <a:pt x="46" y="18"/>
                    <a:pt x="46" y="18"/>
                    <a:pt x="46" y="18"/>
                  </a:cubicBezTo>
                  <a:cubicBezTo>
                    <a:pt x="46" y="16"/>
                    <a:pt x="46" y="16"/>
                    <a:pt x="46" y="16"/>
                  </a:cubicBezTo>
                  <a:cubicBezTo>
                    <a:pt x="39" y="16"/>
                    <a:pt x="39" y="16"/>
                    <a:pt x="39" y="16"/>
                  </a:cubicBezTo>
                  <a:lnTo>
                    <a:pt x="39" y="18"/>
                  </a:lnTo>
                  <a:close/>
                  <a:moveTo>
                    <a:pt x="35" y="20"/>
                  </a:moveTo>
                  <a:cubicBezTo>
                    <a:pt x="35" y="23"/>
                    <a:pt x="35" y="23"/>
                    <a:pt x="35" y="23"/>
                  </a:cubicBezTo>
                  <a:cubicBezTo>
                    <a:pt x="60" y="23"/>
                    <a:pt x="60" y="23"/>
                    <a:pt x="60" y="23"/>
                  </a:cubicBezTo>
                  <a:cubicBezTo>
                    <a:pt x="62" y="23"/>
                    <a:pt x="62" y="23"/>
                    <a:pt x="62" y="23"/>
                  </a:cubicBezTo>
                  <a:cubicBezTo>
                    <a:pt x="62" y="20"/>
                    <a:pt x="62" y="20"/>
                    <a:pt x="62" y="20"/>
                  </a:cubicBezTo>
                  <a:cubicBezTo>
                    <a:pt x="57" y="20"/>
                    <a:pt x="57" y="20"/>
                    <a:pt x="57" y="20"/>
                  </a:cubicBezTo>
                  <a:cubicBezTo>
                    <a:pt x="52" y="20"/>
                    <a:pt x="52" y="20"/>
                    <a:pt x="52" y="20"/>
                  </a:cubicBezTo>
                  <a:cubicBezTo>
                    <a:pt x="47" y="20"/>
                    <a:pt x="47" y="20"/>
                    <a:pt x="47" y="20"/>
                  </a:cubicBezTo>
                  <a:cubicBezTo>
                    <a:pt x="38" y="20"/>
                    <a:pt x="38" y="20"/>
                    <a:pt x="38" y="20"/>
                  </a:cubicBezTo>
                  <a:lnTo>
                    <a:pt x="35" y="20"/>
                  </a:lnTo>
                  <a:close/>
                  <a:moveTo>
                    <a:pt x="3" y="7"/>
                  </a:moveTo>
                  <a:cubicBezTo>
                    <a:pt x="4" y="7"/>
                    <a:pt x="4" y="7"/>
                    <a:pt x="4" y="7"/>
                  </a:cubicBezTo>
                  <a:cubicBezTo>
                    <a:pt x="34" y="7"/>
                    <a:pt x="34" y="7"/>
                    <a:pt x="34" y="7"/>
                  </a:cubicBezTo>
                  <a:cubicBezTo>
                    <a:pt x="35" y="7"/>
                    <a:pt x="35" y="7"/>
                    <a:pt x="35" y="7"/>
                  </a:cubicBezTo>
                  <a:cubicBezTo>
                    <a:pt x="35" y="3"/>
                    <a:pt x="35" y="3"/>
                    <a:pt x="35" y="3"/>
                  </a:cubicBezTo>
                  <a:cubicBezTo>
                    <a:pt x="3" y="3"/>
                    <a:pt x="3" y="3"/>
                    <a:pt x="3" y="3"/>
                  </a:cubicBezTo>
                  <a:lnTo>
                    <a:pt x="3" y="7"/>
                  </a:lnTo>
                  <a:close/>
                  <a:moveTo>
                    <a:pt x="35" y="61"/>
                  </a:moveTo>
                  <a:cubicBezTo>
                    <a:pt x="4" y="61"/>
                    <a:pt x="4" y="61"/>
                    <a:pt x="4" y="61"/>
                  </a:cubicBezTo>
                  <a:cubicBezTo>
                    <a:pt x="3" y="61"/>
                    <a:pt x="3" y="61"/>
                    <a:pt x="3" y="61"/>
                  </a:cubicBezTo>
                  <a:cubicBezTo>
                    <a:pt x="3" y="64"/>
                    <a:pt x="3" y="64"/>
                    <a:pt x="3" y="64"/>
                  </a:cubicBezTo>
                  <a:cubicBezTo>
                    <a:pt x="35" y="64"/>
                    <a:pt x="35" y="64"/>
                    <a:pt x="35" y="64"/>
                  </a:cubicBezTo>
                  <a:lnTo>
                    <a:pt x="35" y="61"/>
                  </a:lnTo>
                  <a:close/>
                  <a:moveTo>
                    <a:pt x="23" y="38"/>
                  </a:moveTo>
                  <a:cubicBezTo>
                    <a:pt x="23" y="45"/>
                    <a:pt x="23" y="45"/>
                    <a:pt x="23" y="45"/>
                  </a:cubicBezTo>
                  <a:cubicBezTo>
                    <a:pt x="23" y="45"/>
                    <a:pt x="23" y="45"/>
                    <a:pt x="23" y="45"/>
                  </a:cubicBezTo>
                  <a:cubicBezTo>
                    <a:pt x="23" y="43"/>
                    <a:pt x="23" y="41"/>
                    <a:pt x="24" y="38"/>
                  </a:cubicBezTo>
                  <a:lnTo>
                    <a:pt x="23" y="38"/>
                  </a:lnTo>
                  <a:close/>
                  <a:moveTo>
                    <a:pt x="16" y="26"/>
                  </a:moveTo>
                  <a:cubicBezTo>
                    <a:pt x="11" y="26"/>
                    <a:pt x="11" y="26"/>
                    <a:pt x="11" y="26"/>
                  </a:cubicBezTo>
                  <a:cubicBezTo>
                    <a:pt x="11" y="33"/>
                    <a:pt x="11" y="33"/>
                    <a:pt x="11" y="33"/>
                  </a:cubicBezTo>
                  <a:cubicBezTo>
                    <a:pt x="16" y="33"/>
                    <a:pt x="16" y="33"/>
                    <a:pt x="16" y="33"/>
                  </a:cubicBezTo>
                  <a:lnTo>
                    <a:pt x="16" y="26"/>
                  </a:lnTo>
                  <a:close/>
                  <a:moveTo>
                    <a:pt x="11" y="45"/>
                  </a:moveTo>
                  <a:cubicBezTo>
                    <a:pt x="16" y="45"/>
                    <a:pt x="16" y="45"/>
                    <a:pt x="16" y="45"/>
                  </a:cubicBezTo>
                  <a:cubicBezTo>
                    <a:pt x="16" y="38"/>
                    <a:pt x="16" y="38"/>
                    <a:pt x="16" y="38"/>
                  </a:cubicBezTo>
                  <a:cubicBezTo>
                    <a:pt x="11" y="38"/>
                    <a:pt x="11" y="38"/>
                    <a:pt x="11" y="38"/>
                  </a:cubicBezTo>
                  <a:lnTo>
                    <a:pt x="11" y="45"/>
                  </a:lnTo>
                  <a:close/>
                  <a:moveTo>
                    <a:pt x="16" y="14"/>
                  </a:moveTo>
                  <a:cubicBezTo>
                    <a:pt x="11" y="14"/>
                    <a:pt x="11" y="14"/>
                    <a:pt x="11" y="14"/>
                  </a:cubicBezTo>
                  <a:cubicBezTo>
                    <a:pt x="11" y="21"/>
                    <a:pt x="11" y="21"/>
                    <a:pt x="11" y="21"/>
                  </a:cubicBezTo>
                  <a:cubicBezTo>
                    <a:pt x="16" y="21"/>
                    <a:pt x="16" y="21"/>
                    <a:pt x="16" y="21"/>
                  </a:cubicBezTo>
                  <a:lnTo>
                    <a:pt x="16" y="14"/>
                  </a:lnTo>
                  <a:close/>
                  <a:moveTo>
                    <a:pt x="27" y="32"/>
                  </a:moveTo>
                  <a:cubicBezTo>
                    <a:pt x="27" y="26"/>
                    <a:pt x="27" y="26"/>
                    <a:pt x="27" y="26"/>
                  </a:cubicBezTo>
                  <a:cubicBezTo>
                    <a:pt x="23" y="26"/>
                    <a:pt x="23" y="26"/>
                    <a:pt x="23" y="26"/>
                  </a:cubicBezTo>
                  <a:cubicBezTo>
                    <a:pt x="23" y="33"/>
                    <a:pt x="23" y="33"/>
                    <a:pt x="23" y="33"/>
                  </a:cubicBezTo>
                  <a:cubicBezTo>
                    <a:pt x="26" y="33"/>
                    <a:pt x="26" y="33"/>
                    <a:pt x="26" y="33"/>
                  </a:cubicBezTo>
                  <a:cubicBezTo>
                    <a:pt x="26" y="33"/>
                    <a:pt x="27" y="32"/>
                    <a:pt x="27" y="32"/>
                  </a:cubicBezTo>
                  <a:close/>
                  <a:moveTo>
                    <a:pt x="27" y="14"/>
                  </a:moveTo>
                  <a:cubicBezTo>
                    <a:pt x="23" y="14"/>
                    <a:pt x="23" y="14"/>
                    <a:pt x="23" y="14"/>
                  </a:cubicBezTo>
                  <a:cubicBezTo>
                    <a:pt x="23" y="21"/>
                    <a:pt x="23" y="21"/>
                    <a:pt x="23" y="21"/>
                  </a:cubicBezTo>
                  <a:cubicBezTo>
                    <a:pt x="27" y="21"/>
                    <a:pt x="27" y="21"/>
                    <a:pt x="27" y="21"/>
                  </a:cubicBezTo>
                  <a:lnTo>
                    <a:pt x="27" y="14"/>
                  </a:lnTo>
                  <a:close/>
                  <a:moveTo>
                    <a:pt x="68" y="71"/>
                  </a:moveTo>
                  <a:cubicBezTo>
                    <a:pt x="67" y="72"/>
                    <a:pt x="66" y="73"/>
                    <a:pt x="65" y="73"/>
                  </a:cubicBezTo>
                  <a:cubicBezTo>
                    <a:pt x="63" y="73"/>
                    <a:pt x="62" y="72"/>
                    <a:pt x="60" y="71"/>
                  </a:cubicBezTo>
                  <a:cubicBezTo>
                    <a:pt x="52" y="62"/>
                    <a:pt x="52" y="62"/>
                    <a:pt x="52" y="62"/>
                  </a:cubicBezTo>
                  <a:cubicBezTo>
                    <a:pt x="51" y="61"/>
                    <a:pt x="50" y="60"/>
                    <a:pt x="50" y="58"/>
                  </a:cubicBezTo>
                  <a:cubicBezTo>
                    <a:pt x="48" y="56"/>
                    <a:pt x="48" y="56"/>
                    <a:pt x="48" y="56"/>
                  </a:cubicBezTo>
                  <a:cubicBezTo>
                    <a:pt x="45" y="57"/>
                    <a:pt x="43" y="58"/>
                    <a:pt x="40" y="58"/>
                  </a:cubicBezTo>
                  <a:cubicBezTo>
                    <a:pt x="36" y="58"/>
                    <a:pt x="32" y="56"/>
                    <a:pt x="29" y="53"/>
                  </a:cubicBezTo>
                  <a:cubicBezTo>
                    <a:pt x="24" y="48"/>
                    <a:pt x="24" y="38"/>
                    <a:pt x="29" y="32"/>
                  </a:cubicBezTo>
                  <a:cubicBezTo>
                    <a:pt x="32" y="29"/>
                    <a:pt x="36" y="28"/>
                    <a:pt x="40" y="28"/>
                  </a:cubicBezTo>
                  <a:cubicBezTo>
                    <a:pt x="44" y="28"/>
                    <a:pt x="48" y="29"/>
                    <a:pt x="51" y="32"/>
                  </a:cubicBezTo>
                  <a:cubicBezTo>
                    <a:pt x="56" y="37"/>
                    <a:pt x="57" y="44"/>
                    <a:pt x="53" y="50"/>
                  </a:cubicBezTo>
                  <a:cubicBezTo>
                    <a:pt x="56" y="52"/>
                    <a:pt x="56" y="52"/>
                    <a:pt x="56" y="52"/>
                  </a:cubicBezTo>
                  <a:cubicBezTo>
                    <a:pt x="57" y="53"/>
                    <a:pt x="58" y="53"/>
                    <a:pt x="59" y="54"/>
                  </a:cubicBezTo>
                  <a:cubicBezTo>
                    <a:pt x="68" y="63"/>
                    <a:pt x="68" y="63"/>
                    <a:pt x="68" y="63"/>
                  </a:cubicBezTo>
                  <a:cubicBezTo>
                    <a:pt x="71" y="65"/>
                    <a:pt x="71" y="69"/>
                    <a:pt x="68" y="71"/>
                  </a:cubicBezTo>
                  <a:close/>
                  <a:moveTo>
                    <a:pt x="46" y="53"/>
                  </a:moveTo>
                  <a:cubicBezTo>
                    <a:pt x="46" y="53"/>
                    <a:pt x="46" y="53"/>
                    <a:pt x="46" y="53"/>
                  </a:cubicBezTo>
                  <a:cubicBezTo>
                    <a:pt x="45" y="52"/>
                    <a:pt x="45" y="50"/>
                    <a:pt x="46" y="49"/>
                  </a:cubicBezTo>
                  <a:cubicBezTo>
                    <a:pt x="47" y="47"/>
                    <a:pt x="49" y="47"/>
                    <a:pt x="50" y="49"/>
                  </a:cubicBezTo>
                  <a:cubicBezTo>
                    <a:pt x="51" y="49"/>
                    <a:pt x="51" y="49"/>
                    <a:pt x="51" y="49"/>
                  </a:cubicBezTo>
                  <a:cubicBezTo>
                    <a:pt x="52" y="47"/>
                    <a:pt x="52" y="45"/>
                    <a:pt x="52" y="43"/>
                  </a:cubicBezTo>
                  <a:cubicBezTo>
                    <a:pt x="52" y="40"/>
                    <a:pt x="51" y="36"/>
                    <a:pt x="49" y="34"/>
                  </a:cubicBezTo>
                  <a:cubicBezTo>
                    <a:pt x="46" y="32"/>
                    <a:pt x="43" y="31"/>
                    <a:pt x="40" y="31"/>
                  </a:cubicBezTo>
                  <a:cubicBezTo>
                    <a:pt x="37" y="31"/>
                    <a:pt x="34" y="32"/>
                    <a:pt x="32" y="34"/>
                  </a:cubicBezTo>
                  <a:cubicBezTo>
                    <a:pt x="29" y="36"/>
                    <a:pt x="28" y="40"/>
                    <a:pt x="28" y="43"/>
                  </a:cubicBezTo>
                  <a:cubicBezTo>
                    <a:pt x="28" y="46"/>
                    <a:pt x="29" y="49"/>
                    <a:pt x="32" y="51"/>
                  </a:cubicBezTo>
                  <a:cubicBezTo>
                    <a:pt x="34" y="54"/>
                    <a:pt x="37" y="55"/>
                    <a:pt x="40" y="55"/>
                  </a:cubicBezTo>
                  <a:cubicBezTo>
                    <a:pt x="42" y="55"/>
                    <a:pt x="44" y="54"/>
                    <a:pt x="46" y="53"/>
                  </a:cubicBezTo>
                  <a:close/>
                  <a:moveTo>
                    <a:pt x="49" y="51"/>
                  </a:moveTo>
                  <a:cubicBezTo>
                    <a:pt x="49" y="51"/>
                    <a:pt x="49" y="51"/>
                    <a:pt x="49" y="50"/>
                  </a:cubicBezTo>
                  <a:cubicBezTo>
                    <a:pt x="49" y="50"/>
                    <a:pt x="49" y="50"/>
                    <a:pt x="49" y="50"/>
                  </a:cubicBezTo>
                  <a:cubicBezTo>
                    <a:pt x="49" y="50"/>
                    <a:pt x="48" y="50"/>
                    <a:pt x="48" y="50"/>
                  </a:cubicBezTo>
                  <a:cubicBezTo>
                    <a:pt x="48" y="50"/>
                    <a:pt x="48" y="50"/>
                    <a:pt x="47" y="50"/>
                  </a:cubicBezTo>
                  <a:cubicBezTo>
                    <a:pt x="47" y="50"/>
                    <a:pt x="47" y="51"/>
                    <a:pt x="48" y="52"/>
                  </a:cubicBezTo>
                  <a:cubicBezTo>
                    <a:pt x="48" y="52"/>
                    <a:pt x="48" y="52"/>
                    <a:pt x="48" y="52"/>
                  </a:cubicBezTo>
                  <a:cubicBezTo>
                    <a:pt x="48" y="52"/>
                    <a:pt x="48" y="52"/>
                    <a:pt x="49" y="51"/>
                  </a:cubicBezTo>
                  <a:close/>
                  <a:moveTo>
                    <a:pt x="52" y="55"/>
                  </a:moveTo>
                  <a:cubicBezTo>
                    <a:pt x="52" y="54"/>
                    <a:pt x="53" y="54"/>
                    <a:pt x="53" y="54"/>
                  </a:cubicBezTo>
                  <a:cubicBezTo>
                    <a:pt x="51" y="52"/>
                    <a:pt x="51" y="52"/>
                    <a:pt x="51" y="52"/>
                  </a:cubicBezTo>
                  <a:cubicBezTo>
                    <a:pt x="51" y="52"/>
                    <a:pt x="50" y="52"/>
                    <a:pt x="50" y="53"/>
                  </a:cubicBezTo>
                  <a:cubicBezTo>
                    <a:pt x="50" y="53"/>
                    <a:pt x="50" y="53"/>
                    <a:pt x="49" y="53"/>
                  </a:cubicBezTo>
                  <a:cubicBezTo>
                    <a:pt x="51" y="56"/>
                    <a:pt x="51" y="56"/>
                    <a:pt x="51" y="56"/>
                  </a:cubicBezTo>
                  <a:cubicBezTo>
                    <a:pt x="52" y="55"/>
                    <a:pt x="52" y="55"/>
                    <a:pt x="52" y="55"/>
                  </a:cubicBezTo>
                  <a:close/>
                  <a:moveTo>
                    <a:pt x="66" y="65"/>
                  </a:moveTo>
                  <a:cubicBezTo>
                    <a:pt x="57" y="56"/>
                    <a:pt x="57" y="56"/>
                    <a:pt x="57" y="56"/>
                  </a:cubicBezTo>
                  <a:cubicBezTo>
                    <a:pt x="57" y="56"/>
                    <a:pt x="56" y="55"/>
                    <a:pt x="55" y="55"/>
                  </a:cubicBezTo>
                  <a:cubicBezTo>
                    <a:pt x="55" y="55"/>
                    <a:pt x="55" y="55"/>
                    <a:pt x="55" y="56"/>
                  </a:cubicBezTo>
                  <a:cubicBezTo>
                    <a:pt x="54" y="56"/>
                    <a:pt x="54" y="56"/>
                    <a:pt x="54" y="56"/>
                  </a:cubicBezTo>
                  <a:cubicBezTo>
                    <a:pt x="54" y="56"/>
                    <a:pt x="54" y="56"/>
                    <a:pt x="54" y="56"/>
                  </a:cubicBezTo>
                  <a:cubicBezTo>
                    <a:pt x="53" y="56"/>
                    <a:pt x="53" y="57"/>
                    <a:pt x="53" y="57"/>
                  </a:cubicBezTo>
                  <a:cubicBezTo>
                    <a:pt x="53" y="57"/>
                    <a:pt x="53" y="57"/>
                    <a:pt x="53" y="57"/>
                  </a:cubicBezTo>
                  <a:cubicBezTo>
                    <a:pt x="53" y="58"/>
                    <a:pt x="53" y="59"/>
                    <a:pt x="54" y="60"/>
                  </a:cubicBezTo>
                  <a:cubicBezTo>
                    <a:pt x="63" y="69"/>
                    <a:pt x="63" y="69"/>
                    <a:pt x="63" y="69"/>
                  </a:cubicBezTo>
                  <a:cubicBezTo>
                    <a:pt x="64" y="70"/>
                    <a:pt x="65" y="70"/>
                    <a:pt x="66" y="69"/>
                  </a:cubicBezTo>
                  <a:cubicBezTo>
                    <a:pt x="67" y="68"/>
                    <a:pt x="67" y="66"/>
                    <a:pt x="66" y="65"/>
                  </a:cubicBezTo>
                  <a:close/>
                  <a:moveTo>
                    <a:pt x="34" y="35"/>
                  </a:moveTo>
                  <a:cubicBezTo>
                    <a:pt x="34" y="35"/>
                    <a:pt x="33" y="35"/>
                    <a:pt x="33" y="35"/>
                  </a:cubicBezTo>
                  <a:cubicBezTo>
                    <a:pt x="28" y="39"/>
                    <a:pt x="28" y="46"/>
                    <a:pt x="33" y="50"/>
                  </a:cubicBezTo>
                  <a:cubicBezTo>
                    <a:pt x="33" y="51"/>
                    <a:pt x="33" y="51"/>
                    <a:pt x="33" y="51"/>
                  </a:cubicBezTo>
                  <a:cubicBezTo>
                    <a:pt x="33" y="51"/>
                    <a:pt x="34" y="51"/>
                    <a:pt x="34" y="50"/>
                  </a:cubicBezTo>
                  <a:cubicBezTo>
                    <a:pt x="34" y="50"/>
                    <a:pt x="34" y="49"/>
                    <a:pt x="34" y="49"/>
                  </a:cubicBezTo>
                  <a:cubicBezTo>
                    <a:pt x="31" y="46"/>
                    <a:pt x="31" y="40"/>
                    <a:pt x="34" y="37"/>
                  </a:cubicBezTo>
                  <a:cubicBezTo>
                    <a:pt x="34" y="36"/>
                    <a:pt x="34" y="36"/>
                    <a:pt x="34" y="35"/>
                  </a:cubicBezTo>
                  <a:close/>
                </a:path>
              </a:pathLst>
            </a:custGeom>
            <a:solidFill>
              <a:schemeClr val="bg1"/>
            </a:solidFill>
            <a:ln>
              <a:noFill/>
            </a:ln>
          </p:spPr>
          <p:txBody>
            <a:bodyPr anchor="t" anchorCtr="0" bIns="25718" compatLnSpc="1" lIns="51435" numCol="1" rIns="51435" tIns="25718" vert="horz" wrap="square"/>
            <a:p>
              <a:pPr defTabSz="685800"/>
              <a:endParaRPr sz="760" 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04" name="文本框 15"/>
            <p:cNvSpPr txBox="1"/>
            <p:nvPr/>
          </p:nvSpPr>
          <p:spPr>
            <a:xfrm>
              <a:off x="4920378" y="2937570"/>
              <a:ext cx="5376597" cy="779700"/>
            </a:xfrm>
            <a:prstGeom prst="rect"/>
            <a:noFill/>
          </p:spPr>
          <p:txBody>
            <a:bodyPr rtlCol="0" wrap="square">
              <a:spAutoFit/>
            </a:bodyPr>
            <a:p>
              <a:pPr defTabSz="685800"/>
              <a:r>
                <a:rPr altLang="en-US" b="1" dirty="0" sz="3200" lang="zh-CN">
                  <a:solidFill>
                    <a:schemeClr val="accent1"/>
                  </a:solidFill>
                  <a:latin typeface="Arial" panose="020B0604020202020204" pitchFamily="34" charset="0"/>
                  <a:ea typeface="微软雅黑" panose="020B0503020204020204" pitchFamily="34" charset="-122"/>
                  <a:sym typeface="Arial" panose="020B0604020202020204" pitchFamily="34" charset="0"/>
                </a:rPr>
                <a:t>何为“暗数据”？</a:t>
              </a:r>
              <a:endParaRPr altLang="en-US" b="1" dirty="0" sz="3200" lang="zh-CN">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05" name="TextBox 26"/>
            <p:cNvSpPr txBox="1"/>
            <p:nvPr/>
          </p:nvSpPr>
          <p:spPr>
            <a:xfrm>
              <a:off x="2302498" y="2271303"/>
              <a:ext cx="2208107" cy="2170855"/>
            </a:xfrm>
            <a:prstGeom prst="rect"/>
            <a:noFill/>
          </p:spPr>
          <p:txBody>
            <a:bodyPr rtlCol="0" wrap="none">
              <a:spAutoFit/>
            </a:bodyPr>
            <a:p>
              <a:pPr algn="ctr" defTabSz="685800"/>
              <a:r>
                <a:rPr b="1" dirty="0" sz="10350" lang="en-US" spc="225">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b="1" dirty="0" sz="10350" lang="en-US" spc="225">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06" name="TextBox 26"/>
            <p:cNvSpPr txBox="1"/>
            <p:nvPr/>
          </p:nvSpPr>
          <p:spPr>
            <a:xfrm>
              <a:off x="2710729" y="3262862"/>
              <a:ext cx="1056642" cy="291255"/>
            </a:xfrm>
            <a:prstGeom prst="rect"/>
            <a:solidFill>
              <a:schemeClr val="bg1"/>
            </a:solidFill>
          </p:spPr>
          <p:txBody>
            <a:bodyPr rtlCol="0" wrap="none">
              <a:spAutoFit/>
            </a:bodyPr>
            <a:p>
              <a:pPr algn="ctr" defTabSz="685800"/>
              <a:r>
                <a:rPr dirty="0" sz="900" lang="en-US" spc="225">
                  <a:solidFill>
                    <a:schemeClr val="accent1"/>
                  </a:solidFill>
                  <a:latin typeface="Arial" panose="020B0604020202020204" pitchFamily="34" charset="0"/>
                  <a:ea typeface="微软雅黑" panose="020B0503020204020204" pitchFamily="34" charset="-122"/>
                  <a:sym typeface="Arial" panose="020B0604020202020204" pitchFamily="34" charset="0"/>
                </a:rPr>
                <a:t>DARK DATA</a:t>
              </a:r>
              <a:endParaRPr dirty="0" sz="900" lang="en-US" spc="225">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48607" name="矩形 18"/>
          <p:cNvSpPr/>
          <p:nvPr/>
        </p:nvSpPr>
        <p:spPr>
          <a:xfrm>
            <a:off x="12196" y="18587"/>
            <a:ext cx="9144000" cy="51435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3000" p14:dur="1500">
        <p:rando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42" presetSubtype="0">
                                  <p:stCondLst>
                                    <p:cond delay="0"/>
                                  </p:stCondLst>
                                  <p:childTnLst>
                                    <p:set>
                                      <p:cBhvr>
                                        <p:cTn dur="1" fill="hold" id="6">
                                          <p:stCondLst>
                                            <p:cond delay="0"/>
                                          </p:stCondLst>
                                        </p:cTn>
                                        <p:tgtEl>
                                          <p:spTgt spid="30"/>
                                        </p:tgtEl>
                                        <p:attrNameLst>
                                          <p:attrName>style.visibility</p:attrName>
                                        </p:attrNameLst>
                                      </p:cBhvr>
                                      <p:to>
                                        <p:strVal val="visible"/>
                                      </p:to>
                                    </p:set>
                                    <p:animEffect transition="in" filter="fade">
                                      <p:cBhvr>
                                        <p:cTn dur="1000" id="7"/>
                                        <p:tgtEl>
                                          <p:spTgt spid="30"/>
                                        </p:tgtEl>
                                      </p:cBhvr>
                                    </p:animEffect>
                                    <p:anim calcmode="lin" valueType="num">
                                      <p:cBhvr>
                                        <p:cTn dur="1000" fill="hold" id="8"/>
                                        <p:tgtEl>
                                          <p:spTgt spid="30"/>
                                        </p:tgtEl>
                                        <p:attrNameLst>
                                          <p:attrName>ppt_x</p:attrName>
                                        </p:attrNameLst>
                                      </p:cBhvr>
                                      <p:tavLst>
                                        <p:tav tm="0">
                                          <p:val>
                                            <p:strVal val="#ppt_x"/>
                                          </p:val>
                                        </p:tav>
                                        <p:tav tm="100000">
                                          <p:val>
                                            <p:strVal val="#ppt_x"/>
                                          </p:val>
                                        </p:tav>
                                      </p:tavLst>
                                    </p:anim>
                                    <p:anim calcmode="lin" valueType="num">
                                      <p:cBhvr>
                                        <p:cTn dur="1000" fill="hold" id="9"/>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TextBox 83"/>
          <p:cNvSpPr txBox="1">
            <a:spLocks noChangeArrowheads="1"/>
          </p:cNvSpPr>
          <p:nvPr/>
        </p:nvSpPr>
        <p:spPr bwMode="auto">
          <a:xfrm>
            <a:off x="184170" y="78830"/>
            <a:ext cx="2968933" cy="525762"/>
          </a:xfrm>
          <a:prstGeom prst="rect"/>
          <a:noFill/>
          <a:ln>
            <a:noFill/>
          </a:ln>
        </p:spPr>
        <p:txBody>
          <a:bodyPr bIns="34281" lIns="68562" rIns="68562" tIns="34281" wrap="square">
            <a:spAutoFit/>
          </a:bodyPr>
          <a:lstStyle>
            <a:lvl1pPr>
              <a:defRPr>
                <a:solidFill>
                  <a:schemeClr val="tx1"/>
                </a:solidFill>
                <a:latin typeface="Arial" panose="020B0604020202020204" pitchFamily="34" charset="0"/>
                <a:ea typeface="宋体" panose="02010600030101010101" pitchFamily="2" charset="-122"/>
              </a:defRPr>
            </a:lvl1pPr>
            <a:lvl2pPr indent="-285750" marL="742950">
              <a:defRPr>
                <a:solidFill>
                  <a:schemeClr val="tx1"/>
                </a:solidFill>
                <a:latin typeface="Arial" panose="020B0604020202020204" pitchFamily="34" charset="0"/>
                <a:ea typeface="宋体" panose="02010600030101010101" pitchFamily="2" charset="-122"/>
              </a:defRPr>
            </a:lvl2pPr>
            <a:lvl3pPr indent="-228600" marL="1143000">
              <a:defRPr>
                <a:solidFill>
                  <a:schemeClr val="tx1"/>
                </a:solidFill>
                <a:latin typeface="Arial" panose="020B0604020202020204" pitchFamily="34" charset="0"/>
                <a:ea typeface="宋体" panose="02010600030101010101" pitchFamily="2" charset="-122"/>
              </a:defRPr>
            </a:lvl3pPr>
            <a:lvl4pPr indent="-228600" marL="1600200">
              <a:defRPr>
                <a:solidFill>
                  <a:schemeClr val="tx1"/>
                </a:solidFill>
                <a:latin typeface="Arial" panose="020B0604020202020204" pitchFamily="34" charset="0"/>
                <a:ea typeface="宋体" panose="02010600030101010101" pitchFamily="2" charset="-122"/>
              </a:defRPr>
            </a:lvl4pPr>
            <a:lvl5pPr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42900" marL="342900">
              <a:lnSpc>
                <a:spcPct val="150000"/>
              </a:lnSpc>
            </a:pPr>
            <a:r>
              <a:rPr altLang="en-US" b="1" dirty="0" sz="2000" lang="zh-CN">
                <a:solidFill>
                  <a:schemeClr val="accent1"/>
                </a:solidFill>
                <a:latin typeface="Arial" panose="020B0604020202020204" pitchFamily="34" charset="0"/>
                <a:ea typeface="微软雅黑" panose="020B0503020204020204" pitchFamily="34" charset="-122"/>
                <a:sym typeface="Arial" panose="020B0604020202020204" pitchFamily="34" charset="0"/>
              </a:rPr>
              <a:t>暗数据：大数据的阴暗面</a:t>
            </a:r>
            <a:endParaRPr altLang="zh-CN" b="1" dirty="0" sz="2000" 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45728" name="直接连接符 2"/>
          <p:cNvCxnSpPr>
            <a:cxnSpLocks/>
          </p:cNvCxnSpPr>
          <p:nvPr/>
        </p:nvCxnSpPr>
        <p:spPr>
          <a:xfrm>
            <a:off x="2806262" y="395921"/>
            <a:ext cx="6337738" cy="0"/>
          </a:xfrm>
          <a:prstGeom prst="line"/>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612" name="燕尾形 3"/>
          <p:cNvSpPr/>
          <p:nvPr/>
        </p:nvSpPr>
        <p:spPr>
          <a:xfrm>
            <a:off x="4638636" y="4069355"/>
            <a:ext cx="727881" cy="791275"/>
          </a:xfrm>
          <a:prstGeom prst="chevron">
            <a:avLst>
              <a:gd name="adj" fmla="val 544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0732" lIns="81464" rIns="81464" tIns="40732"/>
          <a:p>
            <a:pPr algn="ctr" defTabSz="814705"/>
            <a:endParaRPr altLang="en-US" dirty="0" sz="22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8613" name="燕尾形 4"/>
          <p:cNvSpPr/>
          <p:nvPr/>
        </p:nvSpPr>
        <p:spPr>
          <a:xfrm>
            <a:off x="5522059" y="4062493"/>
            <a:ext cx="728967" cy="791275"/>
          </a:xfrm>
          <a:prstGeom prst="chevron">
            <a:avLst>
              <a:gd name="adj" fmla="val 5442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0732" lIns="81464" rIns="81464" tIns="40732"/>
          <a:p>
            <a:pPr algn="ctr" defTabSz="814705"/>
            <a:endParaRPr altLang="en-US" dirty="0" sz="22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8614" name="燕尾形 5"/>
          <p:cNvSpPr/>
          <p:nvPr/>
        </p:nvSpPr>
        <p:spPr>
          <a:xfrm>
            <a:off x="6389113" y="4062493"/>
            <a:ext cx="728967" cy="791275"/>
          </a:xfrm>
          <a:prstGeom prst="chevron">
            <a:avLst>
              <a:gd name="adj" fmla="val 5442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0732" lIns="81464" rIns="81464" tIns="40732"/>
          <a:p>
            <a:pPr algn="ctr" defTabSz="814705"/>
            <a:endParaRPr altLang="en-US" dirty="0" sz="22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8615" name="燕尾形 6"/>
          <p:cNvSpPr/>
          <p:nvPr/>
        </p:nvSpPr>
        <p:spPr>
          <a:xfrm>
            <a:off x="7216411" y="4062493"/>
            <a:ext cx="728967" cy="791275"/>
          </a:xfrm>
          <a:prstGeom prst="chevron">
            <a:avLst>
              <a:gd name="adj" fmla="val 5442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40732" lIns="81464" rIns="81464" tIns="40732"/>
          <a:p>
            <a:pPr algn="ctr" defTabSz="814705"/>
            <a:endParaRPr altLang="en-US" dirty="0" sz="2200" lang="zh-CN">
              <a:latin typeface="Arial" panose="020B0604020202020204" pitchFamily="34" charset="0"/>
              <a:ea typeface="微软雅黑" panose="020B0503020204020204" pitchFamily="34" charset="-122"/>
              <a:sym typeface="Arial" panose="020B0604020202020204" pitchFamily="34" charset="0"/>
            </a:endParaRPr>
          </a:p>
        </p:txBody>
      </p:sp>
      <p:cxnSp>
        <p:nvCxnSpPr>
          <p:cNvPr id="3145729" name="直接连接符 7"/>
          <p:cNvCxnSpPr>
            <a:cxnSpLocks/>
          </p:cNvCxnSpPr>
          <p:nvPr/>
        </p:nvCxnSpPr>
        <p:spPr>
          <a:xfrm>
            <a:off x="5886542" y="737245"/>
            <a:ext cx="0" cy="3131084"/>
          </a:xfrm>
          <a:prstGeom prst="line"/>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48616" name="五边形 12"/>
          <p:cNvSpPr/>
          <p:nvPr/>
        </p:nvSpPr>
        <p:spPr>
          <a:xfrm>
            <a:off x="196662" y="4062495"/>
            <a:ext cx="8728657" cy="795739"/>
          </a:xfrm>
          <a:prstGeom prst="homePlate">
            <a:avLst>
              <a:gd name="adj" fmla="val 47961"/>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bIns="40732" lIns="81464" rIns="81464" tIns="40732"/>
          <a:p>
            <a:pPr algn="ctr" defTabSz="814705"/>
            <a:endParaRPr altLang="en-US" dirty="0" sz="22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8617" name="TextBox 58"/>
          <p:cNvSpPr txBox="1"/>
          <p:nvPr/>
        </p:nvSpPr>
        <p:spPr>
          <a:xfrm>
            <a:off x="393018" y="1224440"/>
            <a:ext cx="5331095" cy="691072"/>
          </a:xfrm>
          <a:prstGeom prst="rect"/>
          <a:noFill/>
        </p:spPr>
        <p:txBody>
          <a:bodyPr bIns="40736" lIns="81472" rIns="81472" rtlCol="0" tIns="40736" wrap="square">
            <a:spAutoFit/>
          </a:bodyPr>
          <a:p>
            <a:pPr algn="just">
              <a:lnSpc>
                <a:spcPct val="150000"/>
              </a:lnSpc>
            </a:pPr>
            <a:r>
              <a:rPr altLang="en-US" dirty="0" sz="14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暗数据是指那些</a:t>
            </a:r>
            <a:r>
              <a:rPr altLang="en-US" dirty="0" sz="1400" lang="zh-CN">
                <a:solidFill>
                  <a:srgbClr val="FF0000"/>
                </a:solidFill>
                <a:latin typeface="Arial" panose="020B0604020202020204" pitchFamily="34" charset="0"/>
                <a:ea typeface="微软雅黑" panose="020B0503020204020204" pitchFamily="34" charset="-122"/>
                <a:sym typeface="Arial" panose="020B0604020202020204" pitchFamily="34" charset="0"/>
              </a:rPr>
              <a:t>未被发掘或理解的数据</a:t>
            </a:r>
            <a:r>
              <a:rPr altLang="en-US" dirty="0" sz="14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，以及信息资产企业在日常业务活动中收集、处理和存储但</a:t>
            </a:r>
            <a:r>
              <a:rPr altLang="en-US" dirty="0" sz="1400" lang="zh-CN">
                <a:solidFill>
                  <a:srgbClr val="FF0000"/>
                </a:solidFill>
                <a:latin typeface="Arial" panose="020B0604020202020204" pitchFamily="34" charset="0"/>
                <a:ea typeface="微软雅黑" panose="020B0503020204020204" pitchFamily="34" charset="-122"/>
                <a:sym typeface="Arial" panose="020B0604020202020204" pitchFamily="34" charset="0"/>
              </a:rPr>
              <a:t>不具备特定用途</a:t>
            </a:r>
            <a:r>
              <a:rPr altLang="en-US" dirty="0" sz="14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的数据。</a:t>
            </a:r>
            <a:endParaRPr altLang="zh-CN" dirty="0" sz="1400" lang="en-US">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5" name="组合 59"/>
          <p:cNvGrpSpPr/>
          <p:nvPr/>
        </p:nvGrpSpPr>
        <p:grpSpPr>
          <a:xfrm>
            <a:off x="196662" y="707646"/>
            <a:ext cx="2073969" cy="395928"/>
            <a:chOff x="814328" y="3219334"/>
            <a:chExt cx="2266827" cy="432536"/>
          </a:xfrm>
        </p:grpSpPr>
        <p:grpSp>
          <p:nvGrpSpPr>
            <p:cNvPr id="36" name="组合 60"/>
            <p:cNvGrpSpPr/>
            <p:nvPr/>
          </p:nvGrpSpPr>
          <p:grpSpPr>
            <a:xfrm>
              <a:off x="814328" y="3219334"/>
              <a:ext cx="2266827" cy="432536"/>
              <a:chOff x="2173927" y="3285519"/>
              <a:chExt cx="2876394" cy="548848"/>
            </a:xfrm>
          </p:grpSpPr>
          <p:grpSp>
            <p:nvGrpSpPr>
              <p:cNvPr id="37" name="组合 62"/>
              <p:cNvGrpSpPr/>
              <p:nvPr/>
            </p:nvGrpSpPr>
            <p:grpSpPr>
              <a:xfrm>
                <a:off x="2173927" y="3285519"/>
                <a:ext cx="2876394" cy="548848"/>
                <a:chOff x="4304043" y="1286668"/>
                <a:chExt cx="6414044" cy="2757793"/>
              </a:xfrm>
              <a:effectLst>
                <a:outerShdw algn="tr" blurRad="381000" dir="8100000" dist="254000" rotWithShape="0">
                  <a:prstClr val="black">
                    <a:alpha val="40000"/>
                  </a:prstClr>
                </a:outerShdw>
              </a:effectLst>
            </p:grpSpPr>
            <p:sp>
              <p:nvSpPr>
                <p:cNvPr id="1048618" name="圆角矩形 19"/>
                <p:cNvSpPr/>
                <p:nvPr/>
              </p:nvSpPr>
              <p:spPr>
                <a:xfrm>
                  <a:off x="4304043" y="1286668"/>
                  <a:ext cx="6414044" cy="2757793"/>
                </a:xfrm>
                <a:prstGeom prst="roundRect"/>
                <a:gradFill>
                  <a:gsLst>
                    <a:gs pos="0">
                      <a:schemeClr val="bg1"/>
                    </a:gs>
                    <a:gs pos="0">
                      <a:schemeClr val="bg1"/>
                    </a:gs>
                    <a:gs pos="62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16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8619" name="圆角矩形 20"/>
                <p:cNvSpPr/>
                <p:nvPr/>
              </p:nvSpPr>
              <p:spPr>
                <a:xfrm>
                  <a:off x="4351923" y="1373339"/>
                  <a:ext cx="6323887" cy="2584450"/>
                </a:xfrm>
                <a:prstGeom prst="roundRect"/>
                <a:gradFill>
                  <a:gsLst>
                    <a:gs pos="0">
                      <a:schemeClr val="bg1"/>
                    </a:gs>
                    <a:gs pos="0">
                      <a:schemeClr val="bg1"/>
                    </a:gs>
                    <a:gs pos="42000">
                      <a:srgbClr val="F0F0F0"/>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1600" lang="zh-CN">
                    <a:latin typeface="Arial" panose="020B0604020202020204" pitchFamily="34" charset="0"/>
                    <a:ea typeface="微软雅黑" panose="020B0503020204020204" pitchFamily="34" charset="-122"/>
                    <a:sym typeface="Arial" panose="020B0604020202020204" pitchFamily="34" charset="0"/>
                  </a:endParaRPr>
                </a:p>
              </p:txBody>
            </p:sp>
          </p:grpSp>
          <p:sp>
            <p:nvSpPr>
              <p:cNvPr id="1048620" name="椭圆 18"/>
              <p:cNvSpPr/>
              <p:nvPr/>
            </p:nvSpPr>
            <p:spPr>
              <a:xfrm>
                <a:off x="2270357" y="3351544"/>
                <a:ext cx="394740" cy="394741"/>
              </a:xfrm>
              <a:prstGeom prst="ellipse"/>
              <a:solidFill>
                <a:schemeClr val="accent1"/>
              </a:solidFill>
              <a:ln>
                <a:noFill/>
              </a:ln>
              <a:effectLst>
                <a:outerShdw algn="tr" blurRad="88900" dir="8100000" dist="63500"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altLang="en-US" dirty="0" sz="1600" lang="zh-CN">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48621" name="TextBox 61"/>
            <p:cNvSpPr txBox="1"/>
            <p:nvPr/>
          </p:nvSpPr>
          <p:spPr>
            <a:xfrm>
              <a:off x="1139540" y="3319207"/>
              <a:ext cx="1926672" cy="184872"/>
            </a:xfrm>
            <a:prstGeom prst="rect"/>
            <a:noFill/>
          </p:spPr>
          <p:txBody>
            <a:bodyPr bIns="0" lIns="0" rIns="0" rtlCol="0" tIns="0" wrap="square">
              <a:spAutoFit/>
            </a:bodyPr>
            <a:lstStyle>
              <a:defPPr>
                <a:defRPr lang="zh-CN"/>
              </a:defPPr>
              <a:lvl1pPr algn="ctr">
                <a:defRPr b="1" sz="1400">
                  <a:solidFill>
                    <a:schemeClr val="bg1"/>
                  </a:solidFill>
                  <a:latin typeface="微软雅黑" panose="020B0503020204020204" pitchFamily="34" charset="-122"/>
                  <a:ea typeface="微软雅黑" panose="020B0503020204020204" pitchFamily="34" charset="-122"/>
                </a:defRPr>
              </a:lvl1pPr>
            </a:lstStyle>
            <a:p>
              <a:r>
                <a:rPr altLang="en-US" dirty="0" sz="1100" lang="zh-CN">
                  <a:solidFill>
                    <a:schemeClr val="accent1"/>
                  </a:solidFill>
                  <a:latin typeface="Arial" panose="020B0604020202020204" pitchFamily="34" charset="0"/>
                  <a:sym typeface="Arial" panose="020B0604020202020204" pitchFamily="34" charset="0"/>
                </a:rPr>
                <a:t>暗数据的概念</a:t>
              </a:r>
              <a:endParaRPr altLang="en-US" dirty="0" sz="1100" lang="zh-CN">
                <a:solidFill>
                  <a:schemeClr val="accent1"/>
                </a:solidFill>
                <a:latin typeface="Arial" panose="020B0604020202020204" pitchFamily="34" charset="0"/>
                <a:sym typeface="Arial" panose="020B0604020202020204" pitchFamily="34" charset="0"/>
              </a:endParaRPr>
            </a:p>
          </p:txBody>
        </p:sp>
      </p:grpSp>
      <p:grpSp>
        <p:nvGrpSpPr>
          <p:cNvPr id="38" name="组合 66"/>
          <p:cNvGrpSpPr/>
          <p:nvPr/>
        </p:nvGrpSpPr>
        <p:grpSpPr>
          <a:xfrm>
            <a:off x="170391" y="2436077"/>
            <a:ext cx="2073969" cy="395928"/>
            <a:chOff x="839871" y="3232316"/>
            <a:chExt cx="2266826" cy="432536"/>
          </a:xfrm>
        </p:grpSpPr>
        <p:grpSp>
          <p:nvGrpSpPr>
            <p:cNvPr id="39" name="组合 67"/>
            <p:cNvGrpSpPr/>
            <p:nvPr/>
          </p:nvGrpSpPr>
          <p:grpSpPr>
            <a:xfrm>
              <a:off x="839871" y="3232316"/>
              <a:ext cx="2266826" cy="432536"/>
              <a:chOff x="2206339" y="3301992"/>
              <a:chExt cx="2876392" cy="548848"/>
            </a:xfrm>
          </p:grpSpPr>
          <p:sp>
            <p:nvSpPr>
              <p:cNvPr id="1048622" name="圆角矩形 26"/>
              <p:cNvSpPr/>
              <p:nvPr/>
            </p:nvSpPr>
            <p:spPr>
              <a:xfrm>
                <a:off x="2206339" y="3301992"/>
                <a:ext cx="2876392" cy="548848"/>
              </a:xfrm>
              <a:prstGeom prst="roundRect"/>
              <a:gradFill>
                <a:gsLst>
                  <a:gs pos="0">
                    <a:schemeClr val="bg1"/>
                  </a:gs>
                  <a:gs pos="0">
                    <a:schemeClr val="bg1"/>
                  </a:gs>
                  <a:gs pos="62000">
                    <a:schemeClr val="bg1">
                      <a:lumMod val="95000"/>
                    </a:schemeClr>
                  </a:gs>
                  <a:gs pos="100000">
                    <a:schemeClr val="bg1">
                      <a:lumMod val="85000"/>
                    </a:schemeClr>
                  </a:gs>
                </a:gsLst>
                <a:lin ang="8100000" scaled="0"/>
              </a:gradFill>
              <a:ln>
                <a:noFill/>
              </a:ln>
              <a:effectLst>
                <a:outerShdw algn="tr" blurRad="457200" dir="8100000" dist="190500" rotWithShape="0" sx="94000" sy="9400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16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8623" name="椭圆 25"/>
              <p:cNvSpPr/>
              <p:nvPr/>
            </p:nvSpPr>
            <p:spPr>
              <a:xfrm>
                <a:off x="2337271" y="3359805"/>
                <a:ext cx="392760" cy="392761"/>
              </a:xfrm>
              <a:prstGeom prst="ellipse"/>
              <a:solidFill>
                <a:schemeClr val="accent2"/>
              </a:solidFill>
              <a:ln>
                <a:noFill/>
              </a:ln>
              <a:effectLst>
                <a:outerShdw algn="tr" blurRad="88900" dir="8100000" dist="63500"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600" lang="en-US">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altLang="en-US" dirty="0" sz="1600" lang="zh-CN">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48624" name="TextBox 68"/>
            <p:cNvSpPr txBox="1"/>
            <p:nvPr/>
          </p:nvSpPr>
          <p:spPr>
            <a:xfrm>
              <a:off x="1172505" y="3356148"/>
              <a:ext cx="1808519" cy="184872"/>
            </a:xfrm>
            <a:prstGeom prst="rect"/>
            <a:noFill/>
          </p:spPr>
          <p:txBody>
            <a:bodyPr bIns="0" lIns="0" rIns="0" rtlCol="0" tIns="0" wrap="square">
              <a:spAutoFit/>
            </a:bodyPr>
            <a:lstStyle>
              <a:defPPr>
                <a:defRPr lang="zh-CN"/>
              </a:defPPr>
              <a:lvl1pPr algn="ctr">
                <a:defRPr b="1" sz="1400">
                  <a:solidFill>
                    <a:schemeClr val="bg1"/>
                  </a:solidFill>
                  <a:latin typeface="微软雅黑" panose="020B0503020204020204" pitchFamily="34" charset="-122"/>
                  <a:ea typeface="微软雅黑" panose="020B0503020204020204" pitchFamily="34" charset="-122"/>
                </a:defRPr>
              </a:lvl1pPr>
            </a:lstStyle>
            <a:p>
              <a:r>
                <a:rPr altLang="en-US" dirty="0" sz="1100" lang="zh-CN">
                  <a:solidFill>
                    <a:schemeClr val="accent2"/>
                  </a:solidFill>
                  <a:latin typeface="Arial" panose="020B0604020202020204" pitchFamily="34" charset="0"/>
                  <a:sym typeface="Arial" panose="020B0604020202020204" pitchFamily="34" charset="0"/>
                </a:rPr>
                <a:t>暗数据的内容</a:t>
              </a:r>
              <a:endParaRPr altLang="en-US" dirty="0" sz="1100" lang="zh-CN">
                <a:solidFill>
                  <a:schemeClr val="accent2"/>
                </a:solidFill>
                <a:latin typeface="Arial" panose="020B0604020202020204" pitchFamily="34" charset="0"/>
                <a:sym typeface="Arial" panose="020B0604020202020204" pitchFamily="34" charset="0"/>
              </a:endParaRPr>
            </a:p>
          </p:txBody>
        </p:sp>
      </p:grpSp>
      <p:grpSp>
        <p:nvGrpSpPr>
          <p:cNvPr id="40" name="组合 87"/>
          <p:cNvGrpSpPr>
            <a:grpSpLocks noChangeAspect="1"/>
          </p:cNvGrpSpPr>
          <p:nvPr/>
        </p:nvGrpSpPr>
        <p:grpSpPr>
          <a:xfrm>
            <a:off x="2781366" y="3657488"/>
            <a:ext cx="1154726" cy="1139797"/>
            <a:chOff x="3186992" y="3458369"/>
            <a:chExt cx="533400" cy="503997"/>
          </a:xfrm>
          <a:solidFill>
            <a:schemeClr val="accent1"/>
          </a:solidFill>
        </p:grpSpPr>
        <p:sp>
          <p:nvSpPr>
            <p:cNvPr id="1048625" name="Oval 312"/>
            <p:cNvSpPr>
              <a:spLocks noChangeArrowheads="1"/>
            </p:cNvSpPr>
            <p:nvPr/>
          </p:nvSpPr>
          <p:spPr bwMode="auto">
            <a:xfrm>
              <a:off x="3568700" y="3458369"/>
              <a:ext cx="93663" cy="88900"/>
            </a:xfrm>
            <a:prstGeom prst="ellipse"/>
            <a:solidFill>
              <a:schemeClr val="accent1"/>
            </a:solidFill>
            <a:ln w="12700">
              <a:noFill/>
            </a:ln>
            <a:effectLst>
              <a:outerShdw algn="tr" blurRad="457200" dir="7800000" dist="444500" rotWithShape="0" sx="89000" sy="8900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16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8626" name="Freeform 313"/>
            <p:cNvSpPr/>
            <p:nvPr/>
          </p:nvSpPr>
          <p:spPr bwMode="auto">
            <a:xfrm>
              <a:off x="3186992" y="3530566"/>
              <a:ext cx="533400" cy="431800"/>
            </a:xfrm>
            <a:custGeom>
              <a:avLst/>
              <a:gdLst>
                <a:gd name="T0" fmla="*/ 7 w 142"/>
                <a:gd name="T1" fmla="*/ 60 h 115"/>
                <a:gd name="T2" fmla="*/ 9 w 142"/>
                <a:gd name="T3" fmla="*/ 60 h 115"/>
                <a:gd name="T4" fmla="*/ 36 w 142"/>
                <a:gd name="T5" fmla="*/ 60 h 115"/>
                <a:gd name="T6" fmla="*/ 77 w 142"/>
                <a:gd name="T7" fmla="*/ 12 h 115"/>
                <a:gd name="T8" fmla="*/ 67 w 142"/>
                <a:gd name="T9" fmla="*/ 12 h 115"/>
                <a:gd name="T10" fmla="*/ 48 w 142"/>
                <a:gd name="T11" fmla="*/ 34 h 115"/>
                <a:gd name="T12" fmla="*/ 43 w 142"/>
                <a:gd name="T13" fmla="*/ 36 h 115"/>
                <a:gd name="T14" fmla="*/ 37 w 142"/>
                <a:gd name="T15" fmla="*/ 30 h 115"/>
                <a:gd name="T16" fmla="*/ 39 w 142"/>
                <a:gd name="T17" fmla="*/ 25 h 115"/>
                <a:gd name="T18" fmla="*/ 59 w 142"/>
                <a:gd name="T19" fmla="*/ 2 h 115"/>
                <a:gd name="T20" fmla="*/ 64 w 142"/>
                <a:gd name="T21" fmla="*/ 0 h 115"/>
                <a:gd name="T22" fmla="*/ 93 w 142"/>
                <a:gd name="T23" fmla="*/ 0 h 115"/>
                <a:gd name="T24" fmla="*/ 114 w 142"/>
                <a:gd name="T25" fmla="*/ 15 h 115"/>
                <a:gd name="T26" fmla="*/ 114 w 142"/>
                <a:gd name="T27" fmla="*/ 32 h 115"/>
                <a:gd name="T28" fmla="*/ 135 w 142"/>
                <a:gd name="T29" fmla="*/ 32 h 115"/>
                <a:gd name="T30" fmla="*/ 139 w 142"/>
                <a:gd name="T31" fmla="*/ 34 h 115"/>
                <a:gd name="T32" fmla="*/ 139 w 142"/>
                <a:gd name="T33" fmla="*/ 43 h 115"/>
                <a:gd name="T34" fmla="*/ 135 w 142"/>
                <a:gd name="T35" fmla="*/ 45 h 115"/>
                <a:gd name="T36" fmla="*/ 109 w 142"/>
                <a:gd name="T37" fmla="*/ 45 h 115"/>
                <a:gd name="T38" fmla="*/ 101 w 142"/>
                <a:gd name="T39" fmla="*/ 38 h 115"/>
                <a:gd name="T40" fmla="*/ 101 w 142"/>
                <a:gd name="T41" fmla="*/ 27 h 115"/>
                <a:gd name="T42" fmla="*/ 86 w 142"/>
                <a:gd name="T43" fmla="*/ 45 h 115"/>
                <a:gd name="T44" fmla="*/ 100 w 142"/>
                <a:gd name="T45" fmla="*/ 59 h 115"/>
                <a:gd name="T46" fmla="*/ 101 w 142"/>
                <a:gd name="T47" fmla="*/ 69 h 115"/>
                <a:gd name="T48" fmla="*/ 92 w 142"/>
                <a:gd name="T49" fmla="*/ 109 h 115"/>
                <a:gd name="T50" fmla="*/ 85 w 142"/>
                <a:gd name="T51" fmla="*/ 115 h 115"/>
                <a:gd name="T52" fmla="*/ 77 w 142"/>
                <a:gd name="T53" fmla="*/ 108 h 115"/>
                <a:gd name="T54" fmla="*/ 77 w 142"/>
                <a:gd name="T55" fmla="*/ 106 h 115"/>
                <a:gd name="T56" fmla="*/ 85 w 142"/>
                <a:gd name="T57" fmla="*/ 72 h 115"/>
                <a:gd name="T58" fmla="*/ 66 w 142"/>
                <a:gd name="T59" fmla="*/ 54 h 115"/>
                <a:gd name="T60" fmla="*/ 50 w 142"/>
                <a:gd name="T61" fmla="*/ 72 h 115"/>
                <a:gd name="T62" fmla="*/ 41 w 142"/>
                <a:gd name="T63" fmla="*/ 75 h 115"/>
                <a:gd name="T64" fmla="*/ 8 w 142"/>
                <a:gd name="T65" fmla="*/ 75 h 115"/>
                <a:gd name="T66" fmla="*/ 1 w 142"/>
                <a:gd name="T67" fmla="*/ 69 h 115"/>
                <a:gd name="T68" fmla="*/ 7 w 142"/>
                <a:gd name="T69" fmla="*/ 6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solidFill>
              <a:schemeClr val="accent1"/>
            </a:solidFill>
            <a:ln w="12700">
              <a:noFill/>
            </a:ln>
            <a:effectLst>
              <a:outerShdw algn="tr" blurRad="457200" dir="7800000" dist="444500" rotWithShape="0" sx="89000" sy="8900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1600" lang="zh-CN">
                <a:latin typeface="Arial" panose="020B0604020202020204" pitchFamily="34" charset="0"/>
                <a:ea typeface="微软雅黑" panose="020B0503020204020204" pitchFamily="34" charset="-122"/>
                <a:sym typeface="Arial" panose="020B0604020202020204" pitchFamily="34" charset="0"/>
              </a:endParaRPr>
            </a:p>
          </p:txBody>
        </p:sp>
      </p:grpSp>
      <p:sp>
        <p:nvSpPr>
          <p:cNvPr id="1048627" name="矩形 45"/>
          <p:cNvSpPr/>
          <p:nvPr/>
        </p:nvSpPr>
        <p:spPr>
          <a:xfrm>
            <a:off x="0" y="0"/>
            <a:ext cx="9144000" cy="51435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628" name="文本框 10"/>
          <p:cNvSpPr txBox="1"/>
          <p:nvPr/>
        </p:nvSpPr>
        <p:spPr>
          <a:xfrm>
            <a:off x="303707" y="3033042"/>
            <a:ext cx="5479875" cy="583565"/>
          </a:xfrm>
          <a:prstGeom prst="rect"/>
          <a:noFill/>
        </p:spPr>
        <p:txBody>
          <a:bodyPr rtlCol="0" wrap="square">
            <a:spAutoFit/>
          </a:bodyPr>
          <a:p>
            <a:r>
              <a:rPr altLang="zh-CN" dirty="0" sz="1800" lang="en-US">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r>
              <a:rPr altLang="en-US" dirty="0" sz="14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它包括</a:t>
            </a:r>
            <a:r>
              <a:rPr altLang="en-US" dirty="0" sz="1400" lang="zh-CN">
                <a:solidFill>
                  <a:srgbClr val="FF0000"/>
                </a:solidFill>
                <a:latin typeface="Arial" panose="020B0604020202020204" pitchFamily="34" charset="0"/>
                <a:ea typeface="微软雅黑" panose="020B0503020204020204" pitchFamily="34" charset="-122"/>
                <a:sym typeface="Arial" panose="020B0604020202020204" pitchFamily="34" charset="0"/>
              </a:rPr>
              <a:t>尚未应用</a:t>
            </a:r>
            <a:r>
              <a:rPr altLang="en-US" dirty="0" sz="14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于业务、从而形成有竞争力的情报或未对商业决策产生帮助的所有数据对象与类型。</a:t>
            </a:r>
            <a:endParaRPr altLang="en-US" dirty="0" sz="1400" lang="zh-CN"/>
          </a:p>
        </p:txBody>
      </p:sp>
      <p:pic>
        <p:nvPicPr>
          <p:cNvPr id="2097154" name="图片 27"/>
          <p:cNvPicPr>
            <a:picLocks noChangeAspect="1"/>
          </p:cNvPicPr>
          <p:nvPr/>
        </p:nvPicPr>
        <p:blipFill>
          <a:blip xmlns:r="http://schemas.openxmlformats.org/officeDocument/2006/relationships" r:embed="rId1"/>
          <a:stretch>
            <a:fillRect/>
          </a:stretch>
        </p:blipFill>
        <p:spPr>
          <a:xfrm>
            <a:off x="6014709" y="1214937"/>
            <a:ext cx="3026331" cy="2232311"/>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3000" p14:dur="1500">
        <p:rando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1" presetSubtype="0">
                                  <p:stCondLst>
                                    <p:cond delay="0"/>
                                  </p:stCondLst>
                                  <p:iterate type="lt">
                                    <p:tmPct val="10000"/>
                                  </p:iterate>
                                  <p:childTnLst>
                                    <p:set>
                                      <p:cBhvr>
                                        <p:cTn dur="1" fill="hold" id="6">
                                          <p:stCondLst>
                                            <p:cond delay="0"/>
                                          </p:stCondLst>
                                        </p:cTn>
                                        <p:tgtEl>
                                          <p:spTgt spid="1048611"/>
                                        </p:tgtEl>
                                        <p:attrNameLst>
                                          <p:attrName>style.visibility</p:attrName>
                                        </p:attrNameLst>
                                      </p:cBhvr>
                                      <p:to>
                                        <p:strVal val="visible"/>
                                      </p:to>
                                    </p:set>
                                    <p:anim calcmode="lin" valueType="num">
                                      <p:cBhvr>
                                        <p:cTn dur="500" fill="hold" id="7"/>
                                        <p:tgtEl>
                                          <p:spTgt spid="1048611"/>
                                        </p:tgtEl>
                                        <p:attrNameLst>
                                          <p:attrName>ppt_x</p:attrName>
                                        </p:attrNameLst>
                                      </p:cBhvr>
                                      <p:tavLst>
                                        <p:tav tm="0">
                                          <p:val>
                                            <p:strVal val="#ppt_x"/>
                                          </p:val>
                                        </p:tav>
                                        <p:tav tm="50000">
                                          <p:val>
                                            <p:strVal val="#ppt_x+.1"/>
                                          </p:val>
                                        </p:tav>
                                        <p:tav tm="100000">
                                          <p:val>
                                            <p:strVal val="#ppt_x"/>
                                          </p:val>
                                        </p:tav>
                                      </p:tavLst>
                                    </p:anim>
                                    <p:anim calcmode="lin" valueType="num">
                                      <p:cBhvr>
                                        <p:cTn dur="500" fill="hold" id="8"/>
                                        <p:tgtEl>
                                          <p:spTgt spid="1048611"/>
                                        </p:tgtEl>
                                        <p:attrNameLst>
                                          <p:attrName>ppt_y</p:attrName>
                                        </p:attrNameLst>
                                      </p:cBhvr>
                                      <p:tavLst>
                                        <p:tav tm="0">
                                          <p:val>
                                            <p:strVal val="#ppt_y"/>
                                          </p:val>
                                        </p:tav>
                                        <p:tav tm="100000">
                                          <p:val>
                                            <p:strVal val="#ppt_y"/>
                                          </p:val>
                                        </p:tav>
                                      </p:tavLst>
                                    </p:anim>
                                    <p:anim calcmode="lin" valueType="num">
                                      <p:cBhvr>
                                        <p:cTn dur="500" fill="hold" id="9"/>
                                        <p:tgtEl>
                                          <p:spTgt spid="1048611"/>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id="10"/>
                                        <p:tgtEl>
                                          <p:spTgt spid="1048611"/>
                                        </p:tgtEl>
                                        <p:attrNameLst>
                                          <p:attrName>ppt_w</p:attrName>
                                        </p:attrNameLst>
                                      </p:cBhvr>
                                      <p:tavLst>
                                        <p:tav tm="0">
                                          <p:val>
                                            <p:strVal val="#ppt_w/10"/>
                                          </p:val>
                                        </p:tav>
                                        <p:tav tm="50000">
                                          <p:val>
                                            <p:strVal val="#ppt_w+.01"/>
                                          </p:val>
                                        </p:tav>
                                        <p:tav tm="100000">
                                          <p:val>
                                            <p:strVal val="#ppt_w"/>
                                          </p:val>
                                        </p:tav>
                                      </p:tavLst>
                                    </p:anim>
                                    <p:animEffect transition="in" filter="fade">
                                      <p:cBhvr>
                                        <p:cTn dur="500" id="11" tmFilter="0,0; .5, 1; 1, 1"/>
                                        <p:tgtEl>
                                          <p:spTgt spid="1048611"/>
                                        </p:tgtEl>
                                      </p:cBhvr>
                                    </p:animEffect>
                                  </p:childTnLst>
                                </p:cTn>
                              </p:par>
                            </p:childTnLst>
                          </p:cTn>
                        </p:par>
                        <p:par>
                          <p:cTn fill="hold" id="12">
                            <p:stCondLst>
                              <p:cond delay="1000"/>
                            </p:stCondLst>
                            <p:childTnLst>
                              <p:par>
                                <p:cTn fill="hold" grpId="0" id="13" nodeType="afterEffect" presetClass="entr" presetID="12" presetSubtype="8">
                                  <p:stCondLst>
                                    <p:cond delay="0"/>
                                  </p:stCondLst>
                                  <p:childTnLst>
                                    <p:set>
                                      <p:cBhvr>
                                        <p:cTn dur="1" fill="hold" id="14">
                                          <p:stCondLst>
                                            <p:cond delay="0"/>
                                          </p:stCondLst>
                                        </p:cTn>
                                        <p:tgtEl>
                                          <p:spTgt spid="1048612"/>
                                        </p:tgtEl>
                                        <p:attrNameLst>
                                          <p:attrName>style.visibility</p:attrName>
                                        </p:attrNameLst>
                                      </p:cBhvr>
                                      <p:to>
                                        <p:strVal val="visible"/>
                                      </p:to>
                                    </p:set>
                                    <p:anim calcmode="lin" valueType="num">
                                      <p:cBhvr additive="base">
                                        <p:cTn dur="400" id="15"/>
                                        <p:tgtEl>
                                          <p:spTgt spid="1048612"/>
                                        </p:tgtEl>
                                        <p:attrNameLst>
                                          <p:attrName>ppt_x</p:attrName>
                                        </p:attrNameLst>
                                      </p:cBhvr>
                                      <p:tavLst>
                                        <p:tav tm="0">
                                          <p:val>
                                            <p:strVal val="#ppt_x-#ppt_w*1.125000"/>
                                          </p:val>
                                        </p:tav>
                                        <p:tav tm="100000">
                                          <p:val>
                                            <p:strVal val="#ppt_x"/>
                                          </p:val>
                                        </p:tav>
                                      </p:tavLst>
                                    </p:anim>
                                    <p:animEffect transition="in" filter="wipe(right)">
                                      <p:cBhvr>
                                        <p:cTn dur="400" id="16"/>
                                        <p:tgtEl>
                                          <p:spTgt spid="1048612"/>
                                        </p:tgtEl>
                                      </p:cBhvr>
                                    </p:animEffect>
                                  </p:childTnLst>
                                </p:cTn>
                              </p:par>
                              <p:par>
                                <p:cTn fill="hold" grpId="0" id="17" nodeType="withEffect" presetClass="entr" presetID="12" presetSubtype="8">
                                  <p:stCondLst>
                                    <p:cond delay="0"/>
                                  </p:stCondLst>
                                  <p:childTnLst>
                                    <p:set>
                                      <p:cBhvr>
                                        <p:cTn dur="1" fill="hold" id="18">
                                          <p:stCondLst>
                                            <p:cond delay="0"/>
                                          </p:stCondLst>
                                        </p:cTn>
                                        <p:tgtEl>
                                          <p:spTgt spid="1048613"/>
                                        </p:tgtEl>
                                        <p:attrNameLst>
                                          <p:attrName>style.visibility</p:attrName>
                                        </p:attrNameLst>
                                      </p:cBhvr>
                                      <p:to>
                                        <p:strVal val="visible"/>
                                      </p:to>
                                    </p:set>
                                    <p:anim calcmode="lin" valueType="num">
                                      <p:cBhvr additive="base">
                                        <p:cTn dur="400" id="19"/>
                                        <p:tgtEl>
                                          <p:spTgt spid="1048613"/>
                                        </p:tgtEl>
                                        <p:attrNameLst>
                                          <p:attrName>ppt_x</p:attrName>
                                        </p:attrNameLst>
                                      </p:cBhvr>
                                      <p:tavLst>
                                        <p:tav tm="0">
                                          <p:val>
                                            <p:strVal val="#ppt_x-#ppt_w*1.125000"/>
                                          </p:val>
                                        </p:tav>
                                        <p:tav tm="100000">
                                          <p:val>
                                            <p:strVal val="#ppt_x"/>
                                          </p:val>
                                        </p:tav>
                                      </p:tavLst>
                                    </p:anim>
                                    <p:animEffect transition="in" filter="wipe(right)">
                                      <p:cBhvr>
                                        <p:cTn dur="400" id="20"/>
                                        <p:tgtEl>
                                          <p:spTgt spid="1048613"/>
                                        </p:tgtEl>
                                      </p:cBhvr>
                                    </p:animEffect>
                                  </p:childTnLst>
                                </p:cTn>
                              </p:par>
                              <p:par>
                                <p:cTn fill="hold" grpId="0" id="21" nodeType="withEffect" presetClass="entr" presetID="12" presetSubtype="8">
                                  <p:stCondLst>
                                    <p:cond delay="0"/>
                                  </p:stCondLst>
                                  <p:childTnLst>
                                    <p:set>
                                      <p:cBhvr>
                                        <p:cTn dur="1" fill="hold" id="22">
                                          <p:stCondLst>
                                            <p:cond delay="0"/>
                                          </p:stCondLst>
                                        </p:cTn>
                                        <p:tgtEl>
                                          <p:spTgt spid="1048614"/>
                                        </p:tgtEl>
                                        <p:attrNameLst>
                                          <p:attrName>style.visibility</p:attrName>
                                        </p:attrNameLst>
                                      </p:cBhvr>
                                      <p:to>
                                        <p:strVal val="visible"/>
                                      </p:to>
                                    </p:set>
                                    <p:anim calcmode="lin" valueType="num">
                                      <p:cBhvr additive="base">
                                        <p:cTn dur="400" id="23"/>
                                        <p:tgtEl>
                                          <p:spTgt spid="1048614"/>
                                        </p:tgtEl>
                                        <p:attrNameLst>
                                          <p:attrName>ppt_x</p:attrName>
                                        </p:attrNameLst>
                                      </p:cBhvr>
                                      <p:tavLst>
                                        <p:tav tm="0">
                                          <p:val>
                                            <p:strVal val="#ppt_x-#ppt_w*1.125000"/>
                                          </p:val>
                                        </p:tav>
                                        <p:tav tm="100000">
                                          <p:val>
                                            <p:strVal val="#ppt_x"/>
                                          </p:val>
                                        </p:tav>
                                      </p:tavLst>
                                    </p:anim>
                                    <p:animEffect transition="in" filter="wipe(right)">
                                      <p:cBhvr>
                                        <p:cTn dur="400" id="24"/>
                                        <p:tgtEl>
                                          <p:spTgt spid="1048614"/>
                                        </p:tgtEl>
                                      </p:cBhvr>
                                    </p:animEffect>
                                  </p:childTnLst>
                                </p:cTn>
                              </p:par>
                              <p:par>
                                <p:cTn fill="hold" grpId="0" id="25" nodeType="withEffect" presetClass="entr" presetID="12" presetSubtype="8">
                                  <p:stCondLst>
                                    <p:cond delay="0"/>
                                  </p:stCondLst>
                                  <p:childTnLst>
                                    <p:set>
                                      <p:cBhvr>
                                        <p:cTn dur="1" fill="hold" id="26">
                                          <p:stCondLst>
                                            <p:cond delay="0"/>
                                          </p:stCondLst>
                                        </p:cTn>
                                        <p:tgtEl>
                                          <p:spTgt spid="1048615"/>
                                        </p:tgtEl>
                                        <p:attrNameLst>
                                          <p:attrName>style.visibility</p:attrName>
                                        </p:attrNameLst>
                                      </p:cBhvr>
                                      <p:to>
                                        <p:strVal val="visible"/>
                                      </p:to>
                                    </p:set>
                                    <p:anim calcmode="lin" valueType="num">
                                      <p:cBhvr additive="base">
                                        <p:cTn dur="400" id="27"/>
                                        <p:tgtEl>
                                          <p:spTgt spid="1048615"/>
                                        </p:tgtEl>
                                        <p:attrNameLst>
                                          <p:attrName>ppt_x</p:attrName>
                                        </p:attrNameLst>
                                      </p:cBhvr>
                                      <p:tavLst>
                                        <p:tav tm="0">
                                          <p:val>
                                            <p:strVal val="#ppt_x-#ppt_w*1.125000"/>
                                          </p:val>
                                        </p:tav>
                                        <p:tav tm="100000">
                                          <p:val>
                                            <p:strVal val="#ppt_x"/>
                                          </p:val>
                                        </p:tav>
                                      </p:tavLst>
                                    </p:anim>
                                    <p:animEffect transition="in" filter="wipe(right)">
                                      <p:cBhvr>
                                        <p:cTn dur="400" id="28"/>
                                        <p:tgtEl>
                                          <p:spTgt spid="1048615"/>
                                        </p:tgtEl>
                                      </p:cBhvr>
                                    </p:animEffect>
                                  </p:childTnLst>
                                </p:cTn>
                              </p:par>
                              <p:par>
                                <p:cTn fill="hold" grpId="0" id="29" nodeType="withEffect" presetClass="entr" presetID="2" presetSubtype="8">
                                  <p:stCondLst>
                                    <p:cond delay="0"/>
                                  </p:stCondLst>
                                  <p:childTnLst>
                                    <p:set>
                                      <p:cBhvr>
                                        <p:cTn dur="1" fill="hold" id="30">
                                          <p:stCondLst>
                                            <p:cond delay="0"/>
                                          </p:stCondLst>
                                        </p:cTn>
                                        <p:tgtEl>
                                          <p:spTgt spid="1048616"/>
                                        </p:tgtEl>
                                        <p:attrNameLst>
                                          <p:attrName>style.visibility</p:attrName>
                                        </p:attrNameLst>
                                      </p:cBhvr>
                                      <p:to>
                                        <p:strVal val="visible"/>
                                      </p:to>
                                    </p:set>
                                    <p:anim calcmode="lin" valueType="num">
                                      <p:cBhvr additive="base">
                                        <p:cTn dur="400" fill="hold" id="31"/>
                                        <p:tgtEl>
                                          <p:spTgt spid="1048616"/>
                                        </p:tgtEl>
                                        <p:attrNameLst>
                                          <p:attrName>ppt_x</p:attrName>
                                        </p:attrNameLst>
                                      </p:cBhvr>
                                      <p:tavLst>
                                        <p:tav tm="0">
                                          <p:val>
                                            <p:strVal val="0-#ppt_w/2"/>
                                          </p:val>
                                        </p:tav>
                                        <p:tav tm="100000">
                                          <p:val>
                                            <p:strVal val="#ppt_x"/>
                                          </p:val>
                                        </p:tav>
                                      </p:tavLst>
                                    </p:anim>
                                    <p:anim calcmode="lin" valueType="num">
                                      <p:cBhvr additive="base">
                                        <p:cTn dur="400" fill="hold" id="32"/>
                                        <p:tgtEl>
                                          <p:spTgt spid="1048616"/>
                                        </p:tgtEl>
                                        <p:attrNameLst>
                                          <p:attrName>ppt_y</p:attrName>
                                        </p:attrNameLst>
                                      </p:cBhvr>
                                      <p:tavLst>
                                        <p:tav tm="0">
                                          <p:val>
                                            <p:strVal val="#ppt_y"/>
                                          </p:val>
                                        </p:tav>
                                        <p:tav tm="100000">
                                          <p:val>
                                            <p:strVal val="#ppt_y"/>
                                          </p:val>
                                        </p:tav>
                                      </p:tavLst>
                                    </p:anim>
                                  </p:childTnLst>
                                </p:cTn>
                              </p:par>
                            </p:childTnLst>
                          </p:cTn>
                        </p:par>
                        <p:par>
                          <p:cTn fill="hold" id="33">
                            <p:stCondLst>
                              <p:cond delay="1500"/>
                            </p:stCondLst>
                            <p:childTnLst>
                              <p:par>
                                <p:cTn fill="hold" id="34" nodeType="afterEffect" presetClass="entr" presetID="2" presetSubtype="8">
                                  <p:stCondLst>
                                    <p:cond delay="0"/>
                                  </p:stCondLst>
                                  <p:childTnLst>
                                    <p:set>
                                      <p:cBhvr>
                                        <p:cTn dur="1" fill="hold" id="35">
                                          <p:stCondLst>
                                            <p:cond delay="0"/>
                                          </p:stCondLst>
                                        </p:cTn>
                                        <p:tgtEl>
                                          <p:spTgt spid="40"/>
                                        </p:tgtEl>
                                        <p:attrNameLst>
                                          <p:attrName>style.visibility</p:attrName>
                                        </p:attrNameLst>
                                      </p:cBhvr>
                                      <p:to>
                                        <p:strVal val="visible"/>
                                      </p:to>
                                    </p:set>
                                    <p:anim calcmode="lin" valueType="num">
                                      <p:cBhvr additive="base">
                                        <p:cTn dur="400" fill="hold" id="36"/>
                                        <p:tgtEl>
                                          <p:spTgt spid="40"/>
                                        </p:tgtEl>
                                        <p:attrNameLst>
                                          <p:attrName>ppt_x</p:attrName>
                                        </p:attrNameLst>
                                      </p:cBhvr>
                                      <p:tavLst>
                                        <p:tav tm="0">
                                          <p:val>
                                            <p:strVal val="0-#ppt_w/2"/>
                                          </p:val>
                                        </p:tav>
                                        <p:tav tm="100000">
                                          <p:val>
                                            <p:strVal val="#ppt_x"/>
                                          </p:val>
                                        </p:tav>
                                      </p:tavLst>
                                    </p:anim>
                                    <p:anim calcmode="lin" valueType="num">
                                      <p:cBhvr additive="base">
                                        <p:cTn dur="400" fill="hold" id="37"/>
                                        <p:tgtEl>
                                          <p:spTgt spid="40"/>
                                        </p:tgtEl>
                                        <p:attrNameLst>
                                          <p:attrName>ppt_y</p:attrName>
                                        </p:attrNameLst>
                                      </p:cBhvr>
                                      <p:tavLst>
                                        <p:tav tm="0">
                                          <p:val>
                                            <p:strVal val="#ppt_y"/>
                                          </p:val>
                                        </p:tav>
                                        <p:tav tm="100000">
                                          <p:val>
                                            <p:strVal val="#ppt_y"/>
                                          </p:val>
                                        </p:tav>
                                      </p:tavLst>
                                    </p:anim>
                                  </p:childTnLst>
                                </p:cTn>
                              </p:par>
                              <p:par>
                                <p:cTn fill="hold" id="38" nodeType="withEffect" presetClass="entr" presetID="22" presetSubtype="8">
                                  <p:stCondLst>
                                    <p:cond delay="0"/>
                                  </p:stCondLst>
                                  <p:childTnLst>
                                    <p:set>
                                      <p:cBhvr>
                                        <p:cTn dur="1" fill="hold" id="39">
                                          <p:stCondLst>
                                            <p:cond delay="0"/>
                                          </p:stCondLst>
                                        </p:cTn>
                                        <p:tgtEl>
                                          <p:spTgt spid="3145728"/>
                                        </p:tgtEl>
                                        <p:attrNameLst>
                                          <p:attrName>style.visibility</p:attrName>
                                        </p:attrNameLst>
                                      </p:cBhvr>
                                      <p:to>
                                        <p:strVal val="visible"/>
                                      </p:to>
                                    </p:set>
                                    <p:animEffect transition="in" filter="wipe(left)">
                                      <p:cBhvr>
                                        <p:cTn dur="500" id="40"/>
                                        <p:tgtEl>
                                          <p:spTgt spid="3145728"/>
                                        </p:tgtEl>
                                      </p:cBhvr>
                                    </p:animEffect>
                                  </p:childTnLst>
                                </p:cTn>
                              </p:par>
                              <p:par>
                                <p:cTn fill="hold" id="41" nodeType="withEffect" presetClass="entr" presetID="16" presetSubtype="42">
                                  <p:stCondLst>
                                    <p:cond delay="0"/>
                                  </p:stCondLst>
                                  <p:childTnLst>
                                    <p:set>
                                      <p:cBhvr>
                                        <p:cTn dur="1" fill="hold" id="42">
                                          <p:stCondLst>
                                            <p:cond delay="0"/>
                                          </p:stCondLst>
                                        </p:cTn>
                                        <p:tgtEl>
                                          <p:spTgt spid="3145729"/>
                                        </p:tgtEl>
                                        <p:attrNameLst>
                                          <p:attrName>style.visibility</p:attrName>
                                        </p:attrNameLst>
                                      </p:cBhvr>
                                      <p:to>
                                        <p:strVal val="visible"/>
                                      </p:to>
                                    </p:set>
                                    <p:animEffect transition="in" filter="barn(outHorizontal)">
                                      <p:cBhvr>
                                        <p:cTn dur="400" id="43"/>
                                        <p:tgtEl>
                                          <p:spTgt spid="3145729"/>
                                        </p:tgtEl>
                                      </p:cBhvr>
                                    </p:animEffect>
                                  </p:childTnLst>
                                </p:cTn>
                              </p:par>
                              <p:par>
                                <p:cTn fill="hold" id="44" nodeType="withEffect" presetClass="entr" presetID="14" presetSubtype="10">
                                  <p:stCondLst>
                                    <p:cond delay="0"/>
                                  </p:stCondLst>
                                  <p:childTnLst>
                                    <p:set>
                                      <p:cBhvr>
                                        <p:cTn dur="1" fill="hold" id="45">
                                          <p:stCondLst>
                                            <p:cond delay="0"/>
                                          </p:stCondLst>
                                        </p:cTn>
                                        <p:tgtEl>
                                          <p:spTgt spid="2097154"/>
                                        </p:tgtEl>
                                        <p:attrNameLst>
                                          <p:attrName>style.visibility</p:attrName>
                                        </p:attrNameLst>
                                      </p:cBhvr>
                                      <p:to>
                                        <p:strVal val="visible"/>
                                      </p:to>
                                    </p:set>
                                    <p:animEffect transition="in" filter="randombar(horizontal)">
                                      <p:cBhvr>
                                        <p:cTn dur="500" id="46"/>
                                        <p:tgtEl>
                                          <p:spTgt spid="2097154"/>
                                        </p:tgtEl>
                                      </p:cBhvr>
                                    </p:animEffect>
                                  </p:childTnLst>
                                </p:cTn>
                              </p:par>
                            </p:childTnLst>
                          </p:cTn>
                        </p:par>
                        <p:par>
                          <p:cTn fill="hold" id="47">
                            <p:stCondLst>
                              <p:cond delay="2000"/>
                            </p:stCondLst>
                            <p:childTnLst>
                              <p:par>
                                <p:cTn fill="hold" id="48" nodeType="afterEffect" presetClass="entr" presetID="53" presetSubtype="16">
                                  <p:stCondLst>
                                    <p:cond delay="0"/>
                                  </p:stCondLst>
                                  <p:childTnLst>
                                    <p:set>
                                      <p:cBhvr>
                                        <p:cTn dur="1" fill="hold" id="49">
                                          <p:stCondLst>
                                            <p:cond delay="0"/>
                                          </p:stCondLst>
                                        </p:cTn>
                                        <p:tgtEl>
                                          <p:spTgt spid="35"/>
                                        </p:tgtEl>
                                        <p:attrNameLst>
                                          <p:attrName>style.visibility</p:attrName>
                                        </p:attrNameLst>
                                      </p:cBhvr>
                                      <p:to>
                                        <p:strVal val="visible"/>
                                      </p:to>
                                    </p:set>
                                    <p:anim calcmode="lin" valueType="num">
                                      <p:cBhvr>
                                        <p:cTn dur="500" fill="hold" id="50"/>
                                        <p:tgtEl>
                                          <p:spTgt spid="35"/>
                                        </p:tgtEl>
                                        <p:attrNameLst>
                                          <p:attrName>ppt_w</p:attrName>
                                        </p:attrNameLst>
                                      </p:cBhvr>
                                      <p:tavLst>
                                        <p:tav tm="0">
                                          <p:val>
                                            <p:fltVal val="0.0"/>
                                          </p:val>
                                        </p:tav>
                                        <p:tav tm="100000">
                                          <p:val>
                                            <p:strVal val="#ppt_w"/>
                                          </p:val>
                                        </p:tav>
                                      </p:tavLst>
                                    </p:anim>
                                    <p:anim calcmode="lin" valueType="num">
                                      <p:cBhvr>
                                        <p:cTn dur="500" fill="hold" id="51"/>
                                        <p:tgtEl>
                                          <p:spTgt spid="35"/>
                                        </p:tgtEl>
                                        <p:attrNameLst>
                                          <p:attrName>ppt_h</p:attrName>
                                        </p:attrNameLst>
                                      </p:cBhvr>
                                      <p:tavLst>
                                        <p:tav tm="0">
                                          <p:val>
                                            <p:fltVal val="0.0"/>
                                          </p:val>
                                        </p:tav>
                                        <p:tav tm="100000">
                                          <p:val>
                                            <p:strVal val="#ppt_h"/>
                                          </p:val>
                                        </p:tav>
                                      </p:tavLst>
                                    </p:anim>
                                    <p:animEffect transition="in" filter="fade">
                                      <p:cBhvr>
                                        <p:cTn dur="500" id="52"/>
                                        <p:tgtEl>
                                          <p:spTgt spid="35"/>
                                        </p:tgtEl>
                                      </p:cBhvr>
                                    </p:animEffect>
                                  </p:childTnLst>
                                </p:cTn>
                              </p:par>
                            </p:childTnLst>
                          </p:cTn>
                        </p:par>
                        <p:par>
                          <p:cTn fill="hold" id="53">
                            <p:stCondLst>
                              <p:cond delay="2500"/>
                            </p:stCondLst>
                            <p:childTnLst>
                              <p:par>
                                <p:cTn fill="hold" id="54" nodeType="afterEffect" presetClass="entr" presetID="53" presetSubtype="16">
                                  <p:stCondLst>
                                    <p:cond delay="0"/>
                                  </p:stCondLst>
                                  <p:childTnLst>
                                    <p:set>
                                      <p:cBhvr>
                                        <p:cTn dur="1" fill="hold" id="55">
                                          <p:stCondLst>
                                            <p:cond delay="0"/>
                                          </p:stCondLst>
                                        </p:cTn>
                                        <p:tgtEl>
                                          <p:spTgt spid="38"/>
                                        </p:tgtEl>
                                        <p:attrNameLst>
                                          <p:attrName>style.visibility</p:attrName>
                                        </p:attrNameLst>
                                      </p:cBhvr>
                                      <p:to>
                                        <p:strVal val="visible"/>
                                      </p:to>
                                    </p:set>
                                    <p:anim calcmode="lin" valueType="num">
                                      <p:cBhvr>
                                        <p:cTn dur="500" fill="hold" id="56"/>
                                        <p:tgtEl>
                                          <p:spTgt spid="38"/>
                                        </p:tgtEl>
                                        <p:attrNameLst>
                                          <p:attrName>ppt_w</p:attrName>
                                        </p:attrNameLst>
                                      </p:cBhvr>
                                      <p:tavLst>
                                        <p:tav tm="0">
                                          <p:val>
                                            <p:fltVal val="0.0"/>
                                          </p:val>
                                        </p:tav>
                                        <p:tav tm="100000">
                                          <p:val>
                                            <p:strVal val="#ppt_w"/>
                                          </p:val>
                                        </p:tav>
                                      </p:tavLst>
                                    </p:anim>
                                    <p:anim calcmode="lin" valueType="num">
                                      <p:cBhvr>
                                        <p:cTn dur="500" fill="hold" id="57"/>
                                        <p:tgtEl>
                                          <p:spTgt spid="38"/>
                                        </p:tgtEl>
                                        <p:attrNameLst>
                                          <p:attrName>ppt_h</p:attrName>
                                        </p:attrNameLst>
                                      </p:cBhvr>
                                      <p:tavLst>
                                        <p:tav tm="0">
                                          <p:val>
                                            <p:fltVal val="0.0"/>
                                          </p:val>
                                        </p:tav>
                                        <p:tav tm="100000">
                                          <p:val>
                                            <p:strVal val="#ppt_h"/>
                                          </p:val>
                                        </p:tav>
                                      </p:tavLst>
                                    </p:anim>
                                    <p:animEffect transition="in" filter="fade">
                                      <p:cBhvr>
                                        <p:cTn dur="500" id="58"/>
                                        <p:tgtEl>
                                          <p:spTgt spid="38"/>
                                        </p:tgtEl>
                                      </p:cBhvr>
                                    </p:animEffect>
                                  </p:childTnLst>
                                </p:cTn>
                              </p:par>
                            </p:childTnLst>
                          </p:cTn>
                        </p:par>
                        <p:par>
                          <p:cTn fill="hold" id="59">
                            <p:stCondLst>
                              <p:cond delay="3000"/>
                            </p:stCondLst>
                            <p:childTnLst>
                              <p:par>
                                <p:cTn fill="hold" grpId="0" id="60" nodeType="afterEffect" presetClass="entr" presetID="22" presetSubtype="4">
                                  <p:stCondLst>
                                    <p:cond delay="0"/>
                                  </p:stCondLst>
                                  <p:childTnLst>
                                    <p:set>
                                      <p:cBhvr>
                                        <p:cTn dur="1" fill="hold" id="61">
                                          <p:stCondLst>
                                            <p:cond delay="0"/>
                                          </p:stCondLst>
                                        </p:cTn>
                                        <p:tgtEl>
                                          <p:spTgt spid="1048617"/>
                                        </p:tgtEl>
                                        <p:attrNameLst>
                                          <p:attrName>style.visibility</p:attrName>
                                        </p:attrNameLst>
                                      </p:cBhvr>
                                      <p:to>
                                        <p:strVal val="visible"/>
                                      </p:to>
                                    </p:set>
                                    <p:animEffect transition="in" filter="wipe(down)">
                                      <p:cBhvr>
                                        <p:cTn dur="400" id="62"/>
                                        <p:tgtEl>
                                          <p:spTgt spid="1048617"/>
                                        </p:tgtEl>
                                      </p:cBhvr>
                                    </p:animEffect>
                                  </p:childTnLst>
                                </p:cTn>
                              </p:par>
                            </p:childTnLst>
                          </p:cTn>
                        </p:par>
                        <p:par>
                          <p:cTn fill="hold" id="63">
                            <p:stCondLst>
                              <p:cond delay="3500"/>
                            </p:stCondLst>
                            <p:childTnLst>
                              <p:par>
                                <p:cTn fill="hold" grpId="0" id="64" nodeType="afterEffect" presetClass="entr" presetID="22" presetSubtype="4">
                                  <p:stCondLst>
                                    <p:cond delay="0"/>
                                  </p:stCondLst>
                                  <p:childTnLst>
                                    <p:set>
                                      <p:cBhvr>
                                        <p:cTn dur="1" fill="hold" id="65">
                                          <p:stCondLst>
                                            <p:cond delay="0"/>
                                          </p:stCondLst>
                                        </p:cTn>
                                        <p:tgtEl>
                                          <p:spTgt spid="1048628"/>
                                        </p:tgtEl>
                                        <p:attrNameLst>
                                          <p:attrName>style.visibility</p:attrName>
                                        </p:attrNameLst>
                                      </p:cBhvr>
                                      <p:to>
                                        <p:strVal val="visible"/>
                                      </p:to>
                                    </p:set>
                                    <p:animEffect transition="in" filter="wipe(down)">
                                      <p:cBhvr>
                                        <p:cTn dur="400" id="66"/>
                                        <p:tgtEl>
                                          <p:spTgt spid="1048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p:bldP spid="1048612" grpId="0" animBg="1"/>
      <p:bldP spid="1048613" grpId="0" animBg="1"/>
      <p:bldP spid="1048614" grpId="0" animBg="1"/>
      <p:bldP spid="1048615" grpId="0" animBg="1"/>
      <p:bldP spid="1048616" grpId="0" animBg="1"/>
      <p:bldP spid="1048617" grpId="0"/>
      <p:bldP spid="10486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2" name="TextBox 83"/>
          <p:cNvSpPr txBox="1">
            <a:spLocks noChangeArrowheads="1"/>
          </p:cNvSpPr>
          <p:nvPr/>
        </p:nvSpPr>
        <p:spPr bwMode="auto">
          <a:xfrm>
            <a:off x="184170" y="78830"/>
            <a:ext cx="2968933" cy="525761"/>
          </a:xfrm>
          <a:prstGeom prst="rect"/>
          <a:noFill/>
          <a:ln>
            <a:noFill/>
          </a:ln>
        </p:spPr>
        <p:txBody>
          <a:bodyPr bIns="34281" lIns="68562" rIns="68562" tIns="34281" wrap="square">
            <a:spAutoFit/>
          </a:bodyPr>
          <a:lstStyle>
            <a:lvl1pPr>
              <a:defRPr>
                <a:solidFill>
                  <a:schemeClr val="tx1"/>
                </a:solidFill>
                <a:latin typeface="Arial" panose="020B0604020202020204" pitchFamily="34" charset="0"/>
                <a:ea typeface="宋体" panose="02010600030101010101" pitchFamily="2" charset="-122"/>
              </a:defRPr>
            </a:lvl1pPr>
            <a:lvl2pPr indent="-285750" marL="742950">
              <a:defRPr>
                <a:solidFill>
                  <a:schemeClr val="tx1"/>
                </a:solidFill>
                <a:latin typeface="Arial" panose="020B0604020202020204" pitchFamily="34" charset="0"/>
                <a:ea typeface="宋体" panose="02010600030101010101" pitchFamily="2" charset="-122"/>
              </a:defRPr>
            </a:lvl2pPr>
            <a:lvl3pPr indent="-228600" marL="1143000">
              <a:defRPr>
                <a:solidFill>
                  <a:schemeClr val="tx1"/>
                </a:solidFill>
                <a:latin typeface="Arial" panose="020B0604020202020204" pitchFamily="34" charset="0"/>
                <a:ea typeface="宋体" panose="02010600030101010101" pitchFamily="2" charset="-122"/>
              </a:defRPr>
            </a:lvl3pPr>
            <a:lvl4pPr indent="-228600" marL="1600200">
              <a:defRPr>
                <a:solidFill>
                  <a:schemeClr val="tx1"/>
                </a:solidFill>
                <a:latin typeface="Arial" panose="020B0604020202020204" pitchFamily="34" charset="0"/>
                <a:ea typeface="宋体" panose="02010600030101010101" pitchFamily="2" charset="-122"/>
              </a:defRPr>
            </a:lvl4pPr>
            <a:lvl5pPr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42900" marL="342900">
              <a:lnSpc>
                <a:spcPct val="150000"/>
              </a:lnSpc>
              <a:buFont typeface="Wingdings" panose="05000000000000000000" pitchFamily="2" charset="2"/>
              <a:buChar char="Ø"/>
            </a:pPr>
            <a:r>
              <a:rPr altLang="zh-CN" b="1" dirty="0" sz="2000" lang="en-US">
                <a:solidFill>
                  <a:schemeClr val="accent1"/>
                </a:solidFill>
                <a:latin typeface="Arial" panose="020B0604020202020204" pitchFamily="34" charset="0"/>
                <a:ea typeface="微软雅黑" panose="020B0503020204020204" pitchFamily="34" charset="-122"/>
                <a:sym typeface="Arial" panose="020B0604020202020204" pitchFamily="34" charset="0"/>
              </a:rPr>
              <a:t>Example</a:t>
            </a:r>
            <a:endParaRPr altLang="zh-CN" b="1" dirty="0" sz="2000" 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45730" name="直接连接符 2"/>
          <p:cNvCxnSpPr>
            <a:cxnSpLocks/>
          </p:cNvCxnSpPr>
          <p:nvPr/>
        </p:nvCxnSpPr>
        <p:spPr>
          <a:xfrm>
            <a:off x="2806262" y="395921"/>
            <a:ext cx="6337738" cy="0"/>
          </a:xfrm>
          <a:prstGeom prst="line"/>
          <a:ln>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4" name="0cd64ff8-5b4f-4f51-8f73-e86e732b14d0"/>
          <p:cNvGrpSpPr>
            <a:grpSpLocks noChangeAspect="1"/>
          </p:cNvGrpSpPr>
          <p:nvPr/>
        </p:nvGrpSpPr>
        <p:grpSpPr>
          <a:xfrm>
            <a:off x="653767" y="1059582"/>
            <a:ext cx="7684910" cy="3886809"/>
            <a:chOff x="1461031" y="2275454"/>
            <a:chExt cx="10246547" cy="5182411"/>
          </a:xfrm>
        </p:grpSpPr>
        <p:grpSp>
          <p:nvGrpSpPr>
            <p:cNvPr id="45" name="组合 4"/>
            <p:cNvGrpSpPr/>
            <p:nvPr/>
          </p:nvGrpSpPr>
          <p:grpSpPr>
            <a:xfrm>
              <a:off x="5496828" y="2533907"/>
              <a:ext cx="2432204" cy="2432204"/>
              <a:chOff x="14382607" y="3858443"/>
              <a:chExt cx="4864408" cy="4864408"/>
            </a:xfrm>
          </p:grpSpPr>
          <p:sp>
            <p:nvSpPr>
              <p:cNvPr id="1048633" name="椭圆 26"/>
              <p:cNvSpPr/>
              <p:nvPr/>
            </p:nvSpPr>
            <p:spPr>
              <a:xfrm>
                <a:off x="14791898" y="4248047"/>
                <a:ext cx="4144194" cy="4144194"/>
              </a:xfrm>
              <a:prstGeom prst="ellipse"/>
              <a:solidFill>
                <a:schemeClr val="accent2">
                  <a:alpha val="80000"/>
                </a:schemeClr>
              </a:solidFill>
              <a:ln>
                <a:noFill/>
              </a:ln>
              <a:effectLst>
                <a:outerShdw algn="ctr" blurRad="38100" dist="38100"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048634" name="椭圆 27"/>
              <p:cNvSpPr/>
              <p:nvPr/>
            </p:nvSpPr>
            <p:spPr>
              <a:xfrm>
                <a:off x="14382607" y="3858443"/>
                <a:ext cx="4864408" cy="4864408"/>
              </a:xfrm>
              <a:prstGeom prst="ellipse"/>
              <a:noFill/>
              <a:ln>
                <a:solidFill>
                  <a:schemeClr val="accent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5"/>
            <p:cNvGrpSpPr/>
            <p:nvPr/>
          </p:nvGrpSpPr>
          <p:grpSpPr>
            <a:xfrm>
              <a:off x="5205875" y="3921302"/>
              <a:ext cx="1475152" cy="1475152"/>
              <a:chOff x="13800701" y="6633228"/>
              <a:chExt cx="2950304" cy="2950304"/>
            </a:xfrm>
          </p:grpSpPr>
          <p:sp>
            <p:nvSpPr>
              <p:cNvPr id="1048635" name="椭圆 24"/>
              <p:cNvSpPr/>
              <p:nvPr/>
            </p:nvSpPr>
            <p:spPr>
              <a:xfrm>
                <a:off x="14047153" y="6850109"/>
                <a:ext cx="2513488" cy="2513488"/>
              </a:xfrm>
              <a:prstGeom prst="ellipse"/>
              <a:solidFill>
                <a:schemeClr val="accent3">
                  <a:alpha val="80000"/>
                </a:schemeClr>
              </a:solidFill>
              <a:ln>
                <a:noFill/>
              </a:ln>
              <a:effectLst>
                <a:outerShdw algn="ctr" blurRad="38100" dist="38100"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048636" name="椭圆 25"/>
              <p:cNvSpPr/>
              <p:nvPr/>
            </p:nvSpPr>
            <p:spPr>
              <a:xfrm>
                <a:off x="13800701" y="6633228"/>
                <a:ext cx="2950304" cy="2950304"/>
              </a:xfrm>
              <a:prstGeom prst="ellipse"/>
              <a:noFill/>
              <a:ln>
                <a:solidFill>
                  <a:schemeClr val="accent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6"/>
            <p:cNvGrpSpPr/>
            <p:nvPr/>
          </p:nvGrpSpPr>
          <p:grpSpPr>
            <a:xfrm>
              <a:off x="4326581" y="2949820"/>
              <a:ext cx="2045469" cy="2045469"/>
              <a:chOff x="12042112" y="4690267"/>
              <a:chExt cx="4090937" cy="4090937"/>
            </a:xfrm>
          </p:grpSpPr>
          <p:sp>
            <p:nvSpPr>
              <p:cNvPr id="1048637" name="椭圆 22"/>
              <p:cNvSpPr/>
              <p:nvPr/>
            </p:nvSpPr>
            <p:spPr>
              <a:xfrm>
                <a:off x="12421355" y="4955179"/>
                <a:ext cx="3485241" cy="3485241"/>
              </a:xfrm>
              <a:prstGeom prst="ellipse"/>
              <a:solidFill>
                <a:schemeClr val="accent1">
                  <a:alpha val="80000"/>
                </a:schemeClr>
              </a:solidFill>
              <a:ln>
                <a:noFill/>
              </a:ln>
              <a:effectLst>
                <a:outerShdw algn="ctr" blurRad="38100" dist="38100"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048638" name="椭圆 23"/>
              <p:cNvSpPr/>
              <p:nvPr/>
            </p:nvSpPr>
            <p:spPr>
              <a:xfrm>
                <a:off x="12042112" y="4690267"/>
                <a:ext cx="4090937" cy="4090937"/>
              </a:xfrm>
              <a:prstGeom prst="ellipse"/>
              <a:noFill/>
              <a:ln>
                <a:solidFill>
                  <a:schemeClr val="accent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atin typeface="Arial" panose="020B0604020202020204" pitchFamily="34" charset="0"/>
                  <a:ea typeface="微软雅黑" panose="020B0503020204020204" pitchFamily="34" charset="-122"/>
                  <a:sym typeface="Arial" panose="020B0604020202020204" pitchFamily="34" charset="0"/>
                </a:endParaRPr>
              </a:p>
            </p:txBody>
          </p:sp>
        </p:grpSp>
        <p:cxnSp>
          <p:nvCxnSpPr>
            <p:cNvPr id="3145731" name="直接连接符 7"/>
            <p:cNvCxnSpPr>
              <a:cxnSpLocks/>
            </p:cNvCxnSpPr>
            <p:nvPr/>
          </p:nvCxnSpPr>
          <p:spPr>
            <a:xfrm flipH="1">
              <a:off x="6826941" y="2408336"/>
              <a:ext cx="583563" cy="1171813"/>
            </a:xfrm>
            <a:prstGeom prst="line"/>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8639" name="椭圆 8"/>
            <p:cNvSpPr/>
            <p:nvPr/>
          </p:nvSpPr>
          <p:spPr>
            <a:xfrm>
              <a:off x="7362536" y="2385007"/>
              <a:ext cx="95935" cy="95935"/>
            </a:xfrm>
            <a:prstGeom prst="ellipse"/>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048640" name="文本框 55"/>
            <p:cNvSpPr txBox="1"/>
            <p:nvPr/>
          </p:nvSpPr>
          <p:spPr>
            <a:xfrm>
              <a:off x="7485483" y="2275454"/>
              <a:ext cx="1618200" cy="602352"/>
            </a:xfrm>
            <a:prstGeom prst="rect"/>
            <a:noFill/>
          </p:spPr>
          <p:txBody>
            <a:bodyPr wrap="square">
              <a:noAutofit/>
            </a:bodyPr>
            <a:p>
              <a:r>
                <a:rPr dirty="0" sz="3200" lang="de-DE">
                  <a:solidFill>
                    <a:schemeClr val="accent2">
                      <a:lumMod val="100000"/>
                    </a:schemeClr>
                  </a:solidFill>
                  <a:latin typeface="Arial" panose="020B0604020202020204" pitchFamily="34" charset="0"/>
                  <a:ea typeface="微软雅黑" panose="020B0503020204020204" pitchFamily="34" charset="-122"/>
                  <a:sym typeface="Arial" panose="020B0604020202020204" pitchFamily="34" charset="0"/>
                </a:rPr>
                <a:t> </a:t>
              </a:r>
              <a:r>
                <a:rPr altLang="en-US" b="1" dirty="0" sz="3200" lang="zh-CN">
                  <a:solidFill>
                    <a:schemeClr val="accent2">
                      <a:lumMod val="100000"/>
                    </a:schemeClr>
                  </a:solidFill>
                  <a:latin typeface="Arial" panose="020B0604020202020204" pitchFamily="34" charset="0"/>
                  <a:ea typeface="微软雅黑" panose="020B0503020204020204" pitchFamily="34" charset="-122"/>
                  <a:sym typeface="Arial" panose="020B0604020202020204" pitchFamily="34" charset="0"/>
                </a:rPr>
                <a:t>图像</a:t>
              </a:r>
              <a:endParaRPr b="1" dirty="0" sz="3200" lang="de-DE">
                <a:solidFill>
                  <a:schemeClr val="accent2">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45732" name="直接连接符 10"/>
            <p:cNvCxnSpPr>
              <a:cxnSpLocks/>
            </p:cNvCxnSpPr>
            <p:nvPr/>
          </p:nvCxnSpPr>
          <p:spPr>
            <a:xfrm>
              <a:off x="4495538" y="2803221"/>
              <a:ext cx="738213" cy="964285"/>
            </a:xfrm>
            <a:prstGeom prst="line"/>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641" name="椭圆 11"/>
            <p:cNvSpPr/>
            <p:nvPr/>
          </p:nvSpPr>
          <p:spPr>
            <a:xfrm>
              <a:off x="4442928" y="2746720"/>
              <a:ext cx="95935" cy="95935"/>
            </a:xfrm>
            <a:prstGeom prst="ellipse"/>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048642" name="文本框 61"/>
            <p:cNvSpPr txBox="1"/>
            <p:nvPr/>
          </p:nvSpPr>
          <p:spPr>
            <a:xfrm>
              <a:off x="2753639" y="2619697"/>
              <a:ext cx="1762563" cy="786736"/>
            </a:xfrm>
            <a:prstGeom prst="rect"/>
            <a:noFill/>
          </p:spPr>
          <p:txBody>
            <a:bodyPr wrap="square">
              <a:noAutofit/>
            </a:bodyPr>
            <a:p>
              <a:pPr algn="r"/>
              <a:r>
                <a:rPr altLang="en-US" b="1" dirty="0" sz="3200" lang="zh-CN">
                  <a:solidFill>
                    <a:schemeClr val="accent1"/>
                  </a:solidFill>
                  <a:latin typeface="Arial" panose="020B0604020202020204" pitchFamily="34" charset="0"/>
                  <a:ea typeface="微软雅黑" panose="020B0503020204020204" pitchFamily="34" charset="-122"/>
                  <a:sym typeface="Arial" panose="020B0604020202020204" pitchFamily="34" charset="0"/>
                </a:rPr>
                <a:t>文本</a:t>
              </a:r>
              <a:endParaRPr b="1" dirty="0" sz="3200" lang="de-DE">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45733" name="直接连接符 13"/>
            <p:cNvCxnSpPr>
              <a:cxnSpLocks/>
            </p:cNvCxnSpPr>
            <p:nvPr/>
          </p:nvCxnSpPr>
          <p:spPr>
            <a:xfrm>
              <a:off x="6035036" y="4824898"/>
              <a:ext cx="738213" cy="964285"/>
            </a:xfrm>
            <a:prstGeom prst="line"/>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8643" name="椭圆 14"/>
            <p:cNvSpPr/>
            <p:nvPr/>
          </p:nvSpPr>
          <p:spPr>
            <a:xfrm>
              <a:off x="6730875" y="5741219"/>
              <a:ext cx="96067" cy="72056"/>
            </a:xfrm>
            <a:prstGeom prst="ellipse"/>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048644" name="文本框 66"/>
            <p:cNvSpPr txBox="1"/>
            <p:nvPr/>
          </p:nvSpPr>
          <p:spPr>
            <a:xfrm>
              <a:off x="6311278" y="5705549"/>
              <a:ext cx="2011491" cy="883494"/>
            </a:xfrm>
            <a:prstGeom prst="rect"/>
            <a:noFill/>
          </p:spPr>
          <p:txBody>
            <a:bodyPr wrap="square">
              <a:noAutofit/>
            </a:bodyPr>
            <a:p>
              <a:r>
                <a:rPr altLang="en-US" b="1" dirty="0" sz="3200" lang="zh-CN">
                  <a:solidFill>
                    <a:schemeClr val="accent3">
                      <a:lumMod val="100000"/>
                    </a:schemeClr>
                  </a:solidFill>
                  <a:latin typeface="Arial" panose="020B0604020202020204" pitchFamily="34" charset="0"/>
                  <a:ea typeface="微软雅黑" panose="020B0503020204020204" pitchFamily="34" charset="-122"/>
                  <a:sym typeface="Arial" panose="020B0604020202020204" pitchFamily="34" charset="0"/>
                </a:rPr>
                <a:t>音视频</a:t>
              </a:r>
              <a:endParaRPr b="1" dirty="0" sz="3200" lang="de-DE">
                <a:solidFill>
                  <a:schemeClr val="accent3">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5" name="文本框 67"/>
            <p:cNvSpPr txBox="1"/>
            <p:nvPr/>
          </p:nvSpPr>
          <p:spPr>
            <a:xfrm>
              <a:off x="1461031" y="3139550"/>
              <a:ext cx="2247162" cy="2012485"/>
            </a:xfrm>
            <a:prstGeom prst="rect"/>
            <a:noFill/>
          </p:spPr>
          <p:txBody>
            <a:bodyPr anchor="ctr" anchorCtr="0" bIns="0" lIns="0" rIns="0" tIns="0" wrap="square">
              <a:normAutofit/>
            </a:bodyPr>
            <a:p>
              <a:pPr>
                <a:lnSpc>
                  <a:spcPct val="120000"/>
                </a:lnSpc>
              </a:pPr>
              <a:r>
                <a:rPr altLang="zh-CN" b="0" dirty="0" i="0" lang="en-US">
                  <a:solidFill>
                    <a:schemeClr val="tx1">
                      <a:lumMod val="65000"/>
                      <a:lumOff val="35000"/>
                    </a:schemeClr>
                  </a:solidFill>
                  <a:effectLst/>
                  <a:latin typeface="微软雅黑" panose="020B0503020204020204" pitchFamily="34" charset="-122"/>
                  <a:ea typeface="微软雅黑" panose="020B0503020204020204" pitchFamily="34" charset="-122"/>
                </a:rPr>
                <a:t>MS Office</a:t>
              </a:r>
              <a:r>
                <a:rPr altLang="en-US" b="0" dirty="0" i="0" lang="zh-CN">
                  <a:solidFill>
                    <a:schemeClr val="tx1">
                      <a:lumMod val="65000"/>
                      <a:lumOff val="35000"/>
                    </a:schemeClr>
                  </a:solidFill>
                  <a:effectLst/>
                  <a:latin typeface="微软雅黑" panose="020B0503020204020204" pitchFamily="34" charset="-122"/>
                  <a:ea typeface="微软雅黑" panose="020B0503020204020204" pitchFamily="34" charset="-122"/>
                </a:rPr>
                <a:t>文件、即时消息、电子邮件等</a:t>
              </a:r>
              <a:endParaRPr altLang="en-US" dirty="0" lang="zh-CN">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6" name="文本框 68"/>
            <p:cNvSpPr txBox="1"/>
            <p:nvPr/>
          </p:nvSpPr>
          <p:spPr>
            <a:xfrm>
              <a:off x="8740615" y="2619697"/>
              <a:ext cx="2966963" cy="1497698"/>
            </a:xfrm>
            <a:prstGeom prst="rect"/>
            <a:noFill/>
          </p:spPr>
          <p:txBody>
            <a:bodyPr anchor="ctr" anchorCtr="0" bIns="0" lIns="0" rIns="0" tIns="0" wrap="square">
              <a:normAutofit/>
            </a:bodyPr>
            <a:p>
              <a:pPr algn="l">
                <a:lnSpc>
                  <a:spcPct val="120000"/>
                </a:lnSpc>
              </a:pPr>
              <a:r>
                <a:rPr altLang="en-US" b="0" dirty="0" i="0" lang="zh-CN">
                  <a:solidFill>
                    <a:schemeClr val="tx1">
                      <a:lumMod val="65000"/>
                      <a:lumOff val="35000"/>
                    </a:schemeClr>
                  </a:solidFill>
                  <a:effectLst/>
                  <a:latin typeface="微软雅黑" panose="020B0503020204020204" pitchFamily="34" charset="-122"/>
                  <a:ea typeface="微软雅黑" panose="020B0503020204020204" pitchFamily="34" charset="-122"/>
                </a:rPr>
                <a:t>用户在社交媒体发送的图片等</a:t>
              </a:r>
              <a:endParaRPr altLang="en-US" dirty="0" lang="zh-CN">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7" name="文本框 69"/>
            <p:cNvSpPr txBox="1"/>
            <p:nvPr/>
          </p:nvSpPr>
          <p:spPr>
            <a:xfrm>
              <a:off x="8493327" y="5733073"/>
              <a:ext cx="2832699" cy="1724792"/>
            </a:xfrm>
            <a:prstGeom prst="rect"/>
            <a:noFill/>
          </p:spPr>
          <p:txBody>
            <a:bodyPr anchor="ctr" anchorCtr="0" bIns="0" lIns="0" rIns="0" tIns="0" wrap="square">
              <a:normAutofit/>
            </a:bodyPr>
            <a:p>
              <a:pPr algn="l">
                <a:lnSpc>
                  <a:spcPct val="120000"/>
                </a:lnSpc>
              </a:pPr>
              <a:r>
                <a:rPr altLang="en-US" dirty="0" lang="zh-CN">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聊天软件中发送的音频、视频软件中上传的视频等</a:t>
              </a:r>
              <a:endParaRPr altLang="en-US" dirty="0" lang="zh-CN">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8" name="椭圆 19"/>
            <p:cNvSpPr/>
            <p:nvPr/>
          </p:nvSpPr>
          <p:spPr>
            <a:xfrm>
              <a:off x="6414105" y="3406432"/>
              <a:ext cx="689794" cy="689794"/>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6667" lnSpcReduction="20000"/>
            </a:bodyPr>
            <a:p>
              <a:pPr algn="ctr"/>
              <a:r>
                <a:rPr dirty="0" sz="1500" lang="de-DE">
                  <a:solidFill>
                    <a:schemeClr val="accent1">
                      <a:lumMod val="100000"/>
                    </a:schemeClr>
                  </a:solidFill>
                  <a:latin typeface="Arial" panose="020B0604020202020204" pitchFamily="34" charset="0"/>
                  <a:ea typeface="微软雅黑" panose="020B0503020204020204" pitchFamily="34" charset="-122"/>
                  <a:sym typeface="Arial" panose="020B0604020202020204" pitchFamily="34" charset="0"/>
                </a:rPr>
                <a:t>02</a:t>
              </a:r>
              <a:endParaRPr dirty="0" sz="1500" lang="de-DE">
                <a:solidFill>
                  <a:schemeClr val="accent1">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49" name="椭圆 20"/>
            <p:cNvSpPr/>
            <p:nvPr/>
          </p:nvSpPr>
          <p:spPr>
            <a:xfrm>
              <a:off x="4987362" y="3582388"/>
              <a:ext cx="689794" cy="689794"/>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6667" lnSpcReduction="20000"/>
            </a:bodyPr>
            <a:p>
              <a:pPr algn="ctr"/>
              <a:r>
                <a:rPr dirty="0" sz="1500" lang="de-DE">
                  <a:solidFill>
                    <a:schemeClr val="accent1">
                      <a:lumMod val="100000"/>
                    </a:schemeClr>
                  </a:solidFill>
                  <a:latin typeface="Arial" panose="020B0604020202020204" pitchFamily="34" charset="0"/>
                  <a:ea typeface="微软雅黑" panose="020B0503020204020204" pitchFamily="34" charset="-122"/>
                  <a:sym typeface="Arial" panose="020B0604020202020204" pitchFamily="34" charset="0"/>
                </a:rPr>
                <a:t>01</a:t>
              </a:r>
              <a:endParaRPr dirty="0" sz="1500" lang="de-DE">
                <a:solidFill>
                  <a:schemeClr val="accent1">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50" name="椭圆 21"/>
            <p:cNvSpPr/>
            <p:nvPr/>
          </p:nvSpPr>
          <p:spPr>
            <a:xfrm>
              <a:off x="5621485" y="4368127"/>
              <a:ext cx="689794" cy="689794"/>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6667" lnSpcReduction="20000"/>
            </a:bodyPr>
            <a:p>
              <a:pPr algn="ctr"/>
              <a:r>
                <a:rPr dirty="0" sz="1500" lang="de-DE">
                  <a:solidFill>
                    <a:schemeClr val="accent1">
                      <a:lumMod val="100000"/>
                    </a:schemeClr>
                  </a:solidFill>
                  <a:latin typeface="Arial" panose="020B0604020202020204" pitchFamily="34" charset="0"/>
                  <a:ea typeface="微软雅黑" panose="020B0503020204020204" pitchFamily="34" charset="-122"/>
                  <a:sym typeface="Arial" panose="020B0604020202020204" pitchFamily="34" charset="0"/>
                </a:rPr>
                <a:t>03</a:t>
              </a:r>
              <a:endParaRPr dirty="0" sz="1500" lang="de-DE">
                <a:solidFill>
                  <a:schemeClr val="accent1">
                    <a:lumMod val="10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48651" name="矩形 28"/>
          <p:cNvSpPr/>
          <p:nvPr/>
        </p:nvSpPr>
        <p:spPr>
          <a:xfrm>
            <a:off x="0" y="0"/>
            <a:ext cx="9144000" cy="51435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3000" p14:dur="1500">
        <p:rando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1" presetSubtype="0">
                                  <p:stCondLst>
                                    <p:cond delay="0"/>
                                  </p:stCondLst>
                                  <p:iterate type="lt">
                                    <p:tmPct val="10000"/>
                                  </p:iterate>
                                  <p:childTnLst>
                                    <p:set>
                                      <p:cBhvr>
                                        <p:cTn dur="1" fill="hold" id="6">
                                          <p:stCondLst>
                                            <p:cond delay="0"/>
                                          </p:stCondLst>
                                        </p:cTn>
                                        <p:tgtEl>
                                          <p:spTgt spid="1048632"/>
                                        </p:tgtEl>
                                        <p:attrNameLst>
                                          <p:attrName>style.visibility</p:attrName>
                                        </p:attrNameLst>
                                      </p:cBhvr>
                                      <p:to>
                                        <p:strVal val="visible"/>
                                      </p:to>
                                    </p:set>
                                    <p:anim calcmode="lin" valueType="num">
                                      <p:cBhvr>
                                        <p:cTn dur="500" fill="hold" id="7"/>
                                        <p:tgtEl>
                                          <p:spTgt spid="1048632"/>
                                        </p:tgtEl>
                                        <p:attrNameLst>
                                          <p:attrName>ppt_x</p:attrName>
                                        </p:attrNameLst>
                                      </p:cBhvr>
                                      <p:tavLst>
                                        <p:tav tm="0">
                                          <p:val>
                                            <p:strVal val="#ppt_x"/>
                                          </p:val>
                                        </p:tav>
                                        <p:tav tm="50000">
                                          <p:val>
                                            <p:strVal val="#ppt_x+.1"/>
                                          </p:val>
                                        </p:tav>
                                        <p:tav tm="100000">
                                          <p:val>
                                            <p:strVal val="#ppt_x"/>
                                          </p:val>
                                        </p:tav>
                                      </p:tavLst>
                                    </p:anim>
                                    <p:anim calcmode="lin" valueType="num">
                                      <p:cBhvr>
                                        <p:cTn dur="500" fill="hold" id="8"/>
                                        <p:tgtEl>
                                          <p:spTgt spid="1048632"/>
                                        </p:tgtEl>
                                        <p:attrNameLst>
                                          <p:attrName>ppt_y</p:attrName>
                                        </p:attrNameLst>
                                      </p:cBhvr>
                                      <p:tavLst>
                                        <p:tav tm="0">
                                          <p:val>
                                            <p:strVal val="#ppt_y"/>
                                          </p:val>
                                        </p:tav>
                                        <p:tav tm="100000">
                                          <p:val>
                                            <p:strVal val="#ppt_y"/>
                                          </p:val>
                                        </p:tav>
                                      </p:tavLst>
                                    </p:anim>
                                    <p:anim calcmode="lin" valueType="num">
                                      <p:cBhvr>
                                        <p:cTn dur="500" fill="hold" id="9"/>
                                        <p:tgtEl>
                                          <p:spTgt spid="1048632"/>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id="10"/>
                                        <p:tgtEl>
                                          <p:spTgt spid="1048632"/>
                                        </p:tgtEl>
                                        <p:attrNameLst>
                                          <p:attrName>ppt_w</p:attrName>
                                        </p:attrNameLst>
                                      </p:cBhvr>
                                      <p:tavLst>
                                        <p:tav tm="0">
                                          <p:val>
                                            <p:strVal val="#ppt_w/10"/>
                                          </p:val>
                                        </p:tav>
                                        <p:tav tm="50000">
                                          <p:val>
                                            <p:strVal val="#ppt_w+.01"/>
                                          </p:val>
                                        </p:tav>
                                        <p:tav tm="100000">
                                          <p:val>
                                            <p:strVal val="#ppt_w"/>
                                          </p:val>
                                        </p:tav>
                                      </p:tavLst>
                                    </p:anim>
                                    <p:animEffect transition="in" filter="fade">
                                      <p:cBhvr>
                                        <p:cTn dur="500" id="11" tmFilter="0,0; .5, 1; 1, 1"/>
                                        <p:tgtEl>
                                          <p:spTgt spid="1048632"/>
                                        </p:tgtEl>
                                      </p:cBhvr>
                                    </p:animEffect>
                                  </p:childTnLst>
                                </p:cTn>
                              </p:par>
                            </p:childTnLst>
                          </p:cTn>
                        </p:par>
                        <p:par>
                          <p:cTn fill="hold" id="12">
                            <p:stCondLst>
                              <p:cond delay="800"/>
                            </p:stCondLst>
                            <p:childTnLst>
                              <p:par>
                                <p:cTn fill="hold" id="13" nodeType="afterEffect" presetClass="entr" presetID="22" presetSubtype="8">
                                  <p:stCondLst>
                                    <p:cond delay="0"/>
                                  </p:stCondLst>
                                  <p:childTnLst>
                                    <p:set>
                                      <p:cBhvr>
                                        <p:cTn dur="1" fill="hold" id="14">
                                          <p:stCondLst>
                                            <p:cond delay="0"/>
                                          </p:stCondLst>
                                        </p:cTn>
                                        <p:tgtEl>
                                          <p:spTgt spid="3145730"/>
                                        </p:tgtEl>
                                        <p:attrNameLst>
                                          <p:attrName>style.visibility</p:attrName>
                                        </p:attrNameLst>
                                      </p:cBhvr>
                                      <p:to>
                                        <p:strVal val="visible"/>
                                      </p:to>
                                    </p:set>
                                    <p:animEffect transition="in" filter="wipe(left)">
                                      <p:cBhvr>
                                        <p:cTn dur="500" id="15"/>
                                        <p:tgtEl>
                                          <p:spTgt spid="3145730"/>
                                        </p:tgtEl>
                                      </p:cBhvr>
                                    </p:animEffect>
                                  </p:childTnLst>
                                </p:cTn>
                              </p:par>
                              <p:par>
                                <p:cTn fill="hold" id="16" nodeType="withEffect" presetClass="entr" presetID="10" presetSubtype="0">
                                  <p:stCondLst>
                                    <p:cond delay="0"/>
                                  </p:stCondLst>
                                  <p:childTnLst>
                                    <p:set>
                                      <p:cBhvr>
                                        <p:cTn dur="1" fill="hold" id="17">
                                          <p:stCondLst>
                                            <p:cond delay="0"/>
                                          </p:stCondLst>
                                        </p:cTn>
                                        <p:tgtEl>
                                          <p:spTgt spid="44"/>
                                        </p:tgtEl>
                                        <p:attrNameLst>
                                          <p:attrName>style.visibility</p:attrName>
                                        </p:attrNameLst>
                                      </p:cBhvr>
                                      <p:to>
                                        <p:strVal val="visible"/>
                                      </p:to>
                                    </p:set>
                                    <p:animEffect transition="in" filter="fade">
                                      <p:cBhvr>
                                        <p:cTn dur="2000" id="18"/>
                                        <p:tgtEl>
                                          <p:spTgt spid="44"/>
                                        </p:tgtEl>
                                      </p:cBhvr>
                                    </p:animEffect>
                                  </p:childTnLst>
                                </p:cTn>
                              </p:par>
                              <p:par>
                                <p:cTn accel="50000" decel="50000" fill="hold" id="19" nodeType="withEffect" presetClass="path" presetID="63" presetSubtype="0">
                                  <p:stCondLst>
                                    <p:cond delay="0"/>
                                  </p:stCondLst>
                                  <p:childTnLst>
                                    <p:animMotion origin="layout" path="M 0.008964 -0.71876 L 0 0 E" pathEditMode="relative" ptsTypes="">
                                      <p:cBhvr>
                                        <p:cTn dur="2000" fill="hold" id="20"/>
                                        <p:tgtEl>
                                          <p:spTgt spid="44"/>
                                        </p:tgtEl>
                                        <p:attrNameLst>
                                          <p:attrName>ppt_x</p:attrName>
                                          <p:attrName>ppt_y</p:attrName>
                                        </p:attrNameLst>
                                      </p:cBhvr>
                                    </p:animMotion>
                                  </p:childTnLst>
                                </p:cTn>
                              </p:par>
                              <p:par>
                                <p:cTn accel="50000" decel="50000" fill="hold" id="21" nodeType="withEffect" presetClass="emph" presetID="6" presetSubtype="0">
                                  <p:stCondLst>
                                    <p:cond delay="0"/>
                                  </p:stCondLst>
                                  <p:childTnLst>
                                    <p:animScale>
                                      <p:cBhvr>
                                        <p:cTn dur="2000" fill="hold" id="22"/>
                                        <p:tgtEl>
                                          <p:spTgt spid="44"/>
                                        </p:tgtEl>
                                      </p:cBhvr>
                                      <p:by x="150000" y="150000"/>
                                      <p:from x="13901" y="3301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a:stretch>
        </a:blipFill>
      </p:bgPr>
    </p:bg>
    <p:spTree>
      <p:nvGrpSpPr>
        <p:cNvPr id="50" name=""/>
        <p:cNvGrpSpPr/>
        <p:nvPr/>
      </p:nvGrpSpPr>
      <p:grpSpPr>
        <a:xfrm>
          <a:off x="0" y="0"/>
          <a:ext cx="0" cy="0"/>
          <a:chOff x="0" y="0"/>
          <a:chExt cx="0" cy="0"/>
        </a:xfrm>
      </p:grpSpPr>
      <p:grpSp>
        <p:nvGrpSpPr>
          <p:cNvPr id="51" name="组合 19"/>
          <p:cNvGrpSpPr/>
          <p:nvPr/>
        </p:nvGrpSpPr>
        <p:grpSpPr>
          <a:xfrm>
            <a:off x="2914065" y="1779662"/>
            <a:ext cx="6122430" cy="2188433"/>
            <a:chOff x="2302498" y="2271303"/>
            <a:chExt cx="8163240" cy="2917911"/>
          </a:xfrm>
        </p:grpSpPr>
        <p:sp>
          <p:nvSpPr>
            <p:cNvPr id="1048655" name="Rectangle 24"/>
            <p:cNvSpPr/>
            <p:nvPr/>
          </p:nvSpPr>
          <p:spPr>
            <a:xfrm>
              <a:off x="5665206" y="3039388"/>
              <a:ext cx="4702014" cy="345736"/>
            </a:xfrm>
            <a:prstGeom prst="rect"/>
          </p:spPr>
          <p:txBody>
            <a:bodyPr wrap="square">
              <a:spAutoFit/>
            </a:bodyPr>
            <a:p>
              <a:pPr algn="ctr" defTabSz="685800">
                <a:lnSpc>
                  <a:spcPct val="150000"/>
                </a:lnSpc>
              </a:pPr>
              <a:endParaRPr dirty="0" sz="825" lang="en-US">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56" name="Freeform 126"/>
            <p:cNvSpPr>
              <a:spLocks noEditPoints="1"/>
            </p:cNvSpPr>
            <p:nvPr/>
          </p:nvSpPr>
          <p:spPr bwMode="auto">
            <a:xfrm>
              <a:off x="6446463" y="4808274"/>
              <a:ext cx="380943" cy="376708"/>
            </a:xfrm>
            <a:custGeom>
              <a:avLst/>
              <a:gdLst>
                <a:gd name="T0" fmla="*/ 59 w 76"/>
                <a:gd name="T1" fmla="*/ 72 h 72"/>
                <a:gd name="T2" fmla="*/ 59 w 76"/>
                <a:gd name="T3" fmla="*/ 69 h 72"/>
                <a:gd name="T4" fmla="*/ 73 w 76"/>
                <a:gd name="T5" fmla="*/ 55 h 72"/>
                <a:gd name="T6" fmla="*/ 37 w 76"/>
                <a:gd name="T7" fmla="*/ 61 h 72"/>
                <a:gd name="T8" fmla="*/ 36 w 76"/>
                <a:gd name="T9" fmla="*/ 59 h 72"/>
                <a:gd name="T10" fmla="*/ 59 w 76"/>
                <a:gd name="T11" fmla="*/ 26 h 72"/>
                <a:gd name="T12" fmla="*/ 62 w 76"/>
                <a:gd name="T13" fmla="*/ 27 h 72"/>
                <a:gd name="T14" fmla="*/ 65 w 76"/>
                <a:gd name="T15" fmla="*/ 19 h 72"/>
                <a:gd name="T16" fmla="*/ 59 w 76"/>
                <a:gd name="T17" fmla="*/ 12 h 72"/>
                <a:gd name="T18" fmla="*/ 50 w 76"/>
                <a:gd name="T19" fmla="*/ 12 h 72"/>
                <a:gd name="T20" fmla="*/ 49 w 76"/>
                <a:gd name="T21" fmla="*/ 16 h 72"/>
                <a:gd name="T22" fmla="*/ 36 w 76"/>
                <a:gd name="T23" fmla="*/ 16 h 72"/>
                <a:gd name="T24" fmla="*/ 36 w 76"/>
                <a:gd name="T25" fmla="*/ 10 h 72"/>
                <a:gd name="T26" fmla="*/ 38 w 76"/>
                <a:gd name="T27" fmla="*/ 2 h 72"/>
                <a:gd name="T28" fmla="*/ 0 w 76"/>
                <a:gd name="T29" fmla="*/ 2 h 72"/>
                <a:gd name="T30" fmla="*/ 2 w 76"/>
                <a:gd name="T31" fmla="*/ 10 h 72"/>
                <a:gd name="T32" fmla="*/ 0 w 76"/>
                <a:gd name="T33" fmla="*/ 60 h 72"/>
                <a:gd name="T34" fmla="*/ 44 w 76"/>
                <a:gd name="T35" fmla="*/ 68 h 72"/>
                <a:gd name="T36" fmla="*/ 53 w 76"/>
                <a:gd name="T37" fmla="*/ 13 h 72"/>
                <a:gd name="T38" fmla="*/ 53 w 76"/>
                <a:gd name="T39" fmla="*/ 18 h 72"/>
                <a:gd name="T40" fmla="*/ 46 w 76"/>
                <a:gd name="T41" fmla="*/ 17 h 72"/>
                <a:gd name="T42" fmla="*/ 39 w 76"/>
                <a:gd name="T43" fmla="*/ 17 h 72"/>
                <a:gd name="T44" fmla="*/ 52 w 76"/>
                <a:gd name="T45" fmla="*/ 20 h 72"/>
                <a:gd name="T46" fmla="*/ 62 w 76"/>
                <a:gd name="T47" fmla="*/ 24 h 72"/>
                <a:gd name="T48" fmla="*/ 35 w 76"/>
                <a:gd name="T49" fmla="*/ 20 h 72"/>
                <a:gd name="T50" fmla="*/ 35 w 76"/>
                <a:gd name="T51" fmla="*/ 3 h 72"/>
                <a:gd name="T52" fmla="*/ 4 w 76"/>
                <a:gd name="T53" fmla="*/ 7 h 72"/>
                <a:gd name="T54" fmla="*/ 33 w 76"/>
                <a:gd name="T55" fmla="*/ 9 h 72"/>
                <a:gd name="T56" fmla="*/ 5 w 76"/>
                <a:gd name="T57" fmla="*/ 9 h 72"/>
                <a:gd name="T58" fmla="*/ 3 w 76"/>
                <a:gd name="T59" fmla="*/ 65 h 72"/>
                <a:gd name="T60" fmla="*/ 35 w 76"/>
                <a:gd name="T61" fmla="*/ 61 h 72"/>
                <a:gd name="T62" fmla="*/ 44 w 76"/>
                <a:gd name="T63" fmla="*/ 42 h 72"/>
                <a:gd name="T64" fmla="*/ 40 w 76"/>
                <a:gd name="T65" fmla="*/ 42 h 72"/>
                <a:gd name="T66" fmla="*/ 54 w 76"/>
                <a:gd name="T67" fmla="*/ 30 h 72"/>
                <a:gd name="T68" fmla="*/ 49 w 76"/>
                <a:gd name="T69" fmla="*/ 37 h 72"/>
                <a:gd name="T70" fmla="*/ 40 w 76"/>
                <a:gd name="T71" fmla="*/ 30 h 72"/>
                <a:gd name="T72" fmla="*/ 27 w 76"/>
                <a:gd name="T73" fmla="*/ 33 h 72"/>
                <a:gd name="T74" fmla="*/ 27 w 76"/>
                <a:gd name="T75" fmla="*/ 27 h 72"/>
                <a:gd name="T76" fmla="*/ 11 w 76"/>
                <a:gd name="T77" fmla="*/ 33 h 72"/>
                <a:gd name="T78" fmla="*/ 16 w 76"/>
                <a:gd name="T79" fmla="*/ 33 h 72"/>
                <a:gd name="T80" fmla="*/ 11 w 76"/>
                <a:gd name="T81" fmla="*/ 14 h 72"/>
                <a:gd name="T82" fmla="*/ 16 w 76"/>
                <a:gd name="T83" fmla="*/ 46 h 72"/>
                <a:gd name="T84" fmla="*/ 16 w 76"/>
                <a:gd name="T85" fmla="*/ 39 h 72"/>
                <a:gd name="T86" fmla="*/ 23 w 76"/>
                <a:gd name="T87" fmla="*/ 46 h 72"/>
                <a:gd name="T88" fmla="*/ 27 w 76"/>
                <a:gd name="T89" fmla="*/ 46 h 72"/>
                <a:gd name="T90" fmla="*/ 23 w 76"/>
                <a:gd name="T91" fmla="*/ 14 h 72"/>
                <a:gd name="T92" fmla="*/ 68 w 76"/>
                <a:gd name="T93" fmla="*/ 55 h 72"/>
                <a:gd name="T94" fmla="*/ 60 w 76"/>
                <a:gd name="T95" fmla="*/ 63 h 72"/>
                <a:gd name="T96" fmla="*/ 58 w 76"/>
                <a:gd name="T97" fmla="*/ 56 h 72"/>
                <a:gd name="T98" fmla="*/ 50 w 76"/>
                <a:gd name="T99" fmla="*/ 54 h 72"/>
                <a:gd name="T100" fmla="*/ 59 w 76"/>
                <a:gd name="T101" fmla="*/ 45 h 72"/>
                <a:gd name="T102" fmla="*/ 67 w 76"/>
                <a:gd name="T103" fmla="*/ 5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6" h="72">
                  <a:moveTo>
                    <a:pt x="59" y="37"/>
                  </a:moveTo>
                  <a:cubicBezTo>
                    <a:pt x="49" y="37"/>
                    <a:pt x="41" y="45"/>
                    <a:pt x="41" y="55"/>
                  </a:cubicBezTo>
                  <a:cubicBezTo>
                    <a:pt x="41" y="65"/>
                    <a:pt x="49" y="72"/>
                    <a:pt x="59" y="72"/>
                  </a:cubicBezTo>
                  <a:cubicBezTo>
                    <a:pt x="68" y="72"/>
                    <a:pt x="76" y="65"/>
                    <a:pt x="76" y="55"/>
                  </a:cubicBezTo>
                  <a:cubicBezTo>
                    <a:pt x="76" y="45"/>
                    <a:pt x="68" y="37"/>
                    <a:pt x="59" y="37"/>
                  </a:cubicBezTo>
                  <a:close/>
                  <a:moveTo>
                    <a:pt x="59" y="69"/>
                  </a:moveTo>
                  <a:cubicBezTo>
                    <a:pt x="51" y="69"/>
                    <a:pt x="44" y="63"/>
                    <a:pt x="44" y="55"/>
                  </a:cubicBezTo>
                  <a:cubicBezTo>
                    <a:pt x="44" y="47"/>
                    <a:pt x="51" y="40"/>
                    <a:pt x="59" y="40"/>
                  </a:cubicBezTo>
                  <a:cubicBezTo>
                    <a:pt x="67" y="40"/>
                    <a:pt x="73" y="47"/>
                    <a:pt x="73" y="55"/>
                  </a:cubicBezTo>
                  <a:cubicBezTo>
                    <a:pt x="73" y="63"/>
                    <a:pt x="67" y="69"/>
                    <a:pt x="59" y="69"/>
                  </a:cubicBezTo>
                  <a:close/>
                  <a:moveTo>
                    <a:pt x="37" y="65"/>
                  </a:moveTo>
                  <a:cubicBezTo>
                    <a:pt x="37" y="61"/>
                    <a:pt x="37" y="61"/>
                    <a:pt x="37" y="61"/>
                  </a:cubicBezTo>
                  <a:cubicBezTo>
                    <a:pt x="40" y="61"/>
                    <a:pt x="40" y="61"/>
                    <a:pt x="40" y="61"/>
                  </a:cubicBezTo>
                  <a:cubicBezTo>
                    <a:pt x="40" y="60"/>
                    <a:pt x="40" y="60"/>
                    <a:pt x="40" y="59"/>
                  </a:cubicBezTo>
                  <a:cubicBezTo>
                    <a:pt x="36" y="59"/>
                    <a:pt x="36" y="59"/>
                    <a:pt x="36" y="59"/>
                  </a:cubicBezTo>
                  <a:cubicBezTo>
                    <a:pt x="35" y="59"/>
                    <a:pt x="35" y="59"/>
                    <a:pt x="35" y="59"/>
                  </a:cubicBezTo>
                  <a:cubicBezTo>
                    <a:pt x="35" y="26"/>
                    <a:pt x="35" y="26"/>
                    <a:pt x="35" y="26"/>
                  </a:cubicBezTo>
                  <a:cubicBezTo>
                    <a:pt x="59" y="26"/>
                    <a:pt x="59" y="26"/>
                    <a:pt x="59" y="26"/>
                  </a:cubicBezTo>
                  <a:cubicBezTo>
                    <a:pt x="59" y="35"/>
                    <a:pt x="59" y="35"/>
                    <a:pt x="59" y="35"/>
                  </a:cubicBezTo>
                  <a:cubicBezTo>
                    <a:pt x="60" y="35"/>
                    <a:pt x="61" y="36"/>
                    <a:pt x="62" y="36"/>
                  </a:cubicBezTo>
                  <a:cubicBezTo>
                    <a:pt x="62" y="27"/>
                    <a:pt x="62" y="27"/>
                    <a:pt x="62" y="27"/>
                  </a:cubicBezTo>
                  <a:cubicBezTo>
                    <a:pt x="63" y="27"/>
                    <a:pt x="63" y="27"/>
                    <a:pt x="63" y="27"/>
                  </a:cubicBezTo>
                  <a:cubicBezTo>
                    <a:pt x="64" y="27"/>
                    <a:pt x="65" y="26"/>
                    <a:pt x="65" y="25"/>
                  </a:cubicBezTo>
                  <a:cubicBezTo>
                    <a:pt x="65" y="19"/>
                    <a:pt x="65" y="19"/>
                    <a:pt x="65" y="19"/>
                  </a:cubicBezTo>
                  <a:cubicBezTo>
                    <a:pt x="65" y="18"/>
                    <a:pt x="64" y="17"/>
                    <a:pt x="63" y="17"/>
                  </a:cubicBezTo>
                  <a:cubicBezTo>
                    <a:pt x="59" y="17"/>
                    <a:pt x="59" y="17"/>
                    <a:pt x="59" y="17"/>
                  </a:cubicBezTo>
                  <a:cubicBezTo>
                    <a:pt x="59" y="12"/>
                    <a:pt x="59" y="12"/>
                    <a:pt x="59" y="12"/>
                  </a:cubicBezTo>
                  <a:cubicBezTo>
                    <a:pt x="59" y="11"/>
                    <a:pt x="58" y="10"/>
                    <a:pt x="57" y="10"/>
                  </a:cubicBezTo>
                  <a:cubicBezTo>
                    <a:pt x="52" y="10"/>
                    <a:pt x="52" y="10"/>
                    <a:pt x="52" y="10"/>
                  </a:cubicBezTo>
                  <a:cubicBezTo>
                    <a:pt x="51" y="10"/>
                    <a:pt x="50" y="11"/>
                    <a:pt x="50" y="12"/>
                  </a:cubicBezTo>
                  <a:cubicBezTo>
                    <a:pt x="50" y="17"/>
                    <a:pt x="50" y="17"/>
                    <a:pt x="50" y="17"/>
                  </a:cubicBezTo>
                  <a:cubicBezTo>
                    <a:pt x="49" y="17"/>
                    <a:pt x="49" y="17"/>
                    <a:pt x="49" y="17"/>
                  </a:cubicBezTo>
                  <a:cubicBezTo>
                    <a:pt x="49" y="16"/>
                    <a:pt x="49" y="16"/>
                    <a:pt x="49" y="16"/>
                  </a:cubicBezTo>
                  <a:cubicBezTo>
                    <a:pt x="49" y="15"/>
                    <a:pt x="48" y="14"/>
                    <a:pt x="47" y="14"/>
                  </a:cubicBezTo>
                  <a:cubicBezTo>
                    <a:pt x="38" y="14"/>
                    <a:pt x="38" y="14"/>
                    <a:pt x="38" y="14"/>
                  </a:cubicBezTo>
                  <a:cubicBezTo>
                    <a:pt x="37" y="14"/>
                    <a:pt x="36" y="15"/>
                    <a:pt x="36" y="16"/>
                  </a:cubicBezTo>
                  <a:cubicBezTo>
                    <a:pt x="36" y="17"/>
                    <a:pt x="36" y="17"/>
                    <a:pt x="36" y="17"/>
                  </a:cubicBezTo>
                  <a:cubicBezTo>
                    <a:pt x="36" y="17"/>
                    <a:pt x="36" y="17"/>
                    <a:pt x="36" y="17"/>
                  </a:cubicBezTo>
                  <a:cubicBezTo>
                    <a:pt x="36" y="10"/>
                    <a:pt x="36" y="10"/>
                    <a:pt x="36" y="10"/>
                  </a:cubicBezTo>
                  <a:cubicBezTo>
                    <a:pt x="36" y="10"/>
                    <a:pt x="36" y="10"/>
                    <a:pt x="36" y="10"/>
                  </a:cubicBezTo>
                  <a:cubicBezTo>
                    <a:pt x="37" y="10"/>
                    <a:pt x="38" y="9"/>
                    <a:pt x="38" y="8"/>
                  </a:cubicBezTo>
                  <a:cubicBezTo>
                    <a:pt x="38" y="2"/>
                    <a:pt x="38" y="2"/>
                    <a:pt x="38" y="2"/>
                  </a:cubicBezTo>
                  <a:cubicBezTo>
                    <a:pt x="38" y="1"/>
                    <a:pt x="37" y="0"/>
                    <a:pt x="36" y="0"/>
                  </a:cubicBezTo>
                  <a:cubicBezTo>
                    <a:pt x="2" y="0"/>
                    <a:pt x="2" y="0"/>
                    <a:pt x="2" y="0"/>
                  </a:cubicBezTo>
                  <a:cubicBezTo>
                    <a:pt x="1" y="0"/>
                    <a:pt x="0" y="1"/>
                    <a:pt x="0" y="2"/>
                  </a:cubicBezTo>
                  <a:cubicBezTo>
                    <a:pt x="0" y="8"/>
                    <a:pt x="0" y="8"/>
                    <a:pt x="0" y="8"/>
                  </a:cubicBezTo>
                  <a:cubicBezTo>
                    <a:pt x="0" y="9"/>
                    <a:pt x="1" y="10"/>
                    <a:pt x="2" y="10"/>
                  </a:cubicBezTo>
                  <a:cubicBezTo>
                    <a:pt x="2" y="10"/>
                    <a:pt x="2" y="10"/>
                    <a:pt x="2" y="10"/>
                  </a:cubicBezTo>
                  <a:cubicBezTo>
                    <a:pt x="2" y="58"/>
                    <a:pt x="2" y="58"/>
                    <a:pt x="2" y="58"/>
                  </a:cubicBezTo>
                  <a:cubicBezTo>
                    <a:pt x="2" y="58"/>
                    <a:pt x="2" y="58"/>
                    <a:pt x="2" y="58"/>
                  </a:cubicBezTo>
                  <a:cubicBezTo>
                    <a:pt x="1" y="58"/>
                    <a:pt x="0" y="59"/>
                    <a:pt x="0" y="60"/>
                  </a:cubicBezTo>
                  <a:cubicBezTo>
                    <a:pt x="0" y="66"/>
                    <a:pt x="0" y="66"/>
                    <a:pt x="0" y="66"/>
                  </a:cubicBezTo>
                  <a:cubicBezTo>
                    <a:pt x="0" y="67"/>
                    <a:pt x="1" y="68"/>
                    <a:pt x="2" y="68"/>
                  </a:cubicBezTo>
                  <a:cubicBezTo>
                    <a:pt x="44" y="68"/>
                    <a:pt x="44" y="68"/>
                    <a:pt x="44" y="68"/>
                  </a:cubicBezTo>
                  <a:cubicBezTo>
                    <a:pt x="43" y="67"/>
                    <a:pt x="43" y="66"/>
                    <a:pt x="42" y="65"/>
                  </a:cubicBezTo>
                  <a:lnTo>
                    <a:pt x="37" y="65"/>
                  </a:lnTo>
                  <a:close/>
                  <a:moveTo>
                    <a:pt x="53" y="13"/>
                  </a:moveTo>
                  <a:cubicBezTo>
                    <a:pt x="56" y="13"/>
                    <a:pt x="56" y="13"/>
                    <a:pt x="56" y="13"/>
                  </a:cubicBezTo>
                  <a:cubicBezTo>
                    <a:pt x="56" y="18"/>
                    <a:pt x="56" y="18"/>
                    <a:pt x="56" y="18"/>
                  </a:cubicBezTo>
                  <a:cubicBezTo>
                    <a:pt x="53" y="18"/>
                    <a:pt x="53" y="18"/>
                    <a:pt x="53" y="18"/>
                  </a:cubicBezTo>
                  <a:lnTo>
                    <a:pt x="53" y="13"/>
                  </a:lnTo>
                  <a:close/>
                  <a:moveTo>
                    <a:pt x="39" y="17"/>
                  </a:moveTo>
                  <a:cubicBezTo>
                    <a:pt x="46" y="17"/>
                    <a:pt x="46" y="17"/>
                    <a:pt x="46" y="17"/>
                  </a:cubicBezTo>
                  <a:cubicBezTo>
                    <a:pt x="46" y="18"/>
                    <a:pt x="46" y="18"/>
                    <a:pt x="46" y="18"/>
                  </a:cubicBezTo>
                  <a:cubicBezTo>
                    <a:pt x="39" y="18"/>
                    <a:pt x="39" y="18"/>
                    <a:pt x="39" y="18"/>
                  </a:cubicBezTo>
                  <a:lnTo>
                    <a:pt x="39" y="17"/>
                  </a:lnTo>
                  <a:close/>
                  <a:moveTo>
                    <a:pt x="38" y="20"/>
                  </a:moveTo>
                  <a:cubicBezTo>
                    <a:pt x="47" y="20"/>
                    <a:pt x="47" y="20"/>
                    <a:pt x="47" y="20"/>
                  </a:cubicBezTo>
                  <a:cubicBezTo>
                    <a:pt x="52" y="20"/>
                    <a:pt x="52" y="20"/>
                    <a:pt x="52" y="20"/>
                  </a:cubicBezTo>
                  <a:cubicBezTo>
                    <a:pt x="57" y="20"/>
                    <a:pt x="57" y="20"/>
                    <a:pt x="57" y="20"/>
                  </a:cubicBezTo>
                  <a:cubicBezTo>
                    <a:pt x="62" y="20"/>
                    <a:pt x="62" y="20"/>
                    <a:pt x="62" y="20"/>
                  </a:cubicBezTo>
                  <a:cubicBezTo>
                    <a:pt x="62" y="24"/>
                    <a:pt x="62" y="24"/>
                    <a:pt x="62" y="24"/>
                  </a:cubicBezTo>
                  <a:cubicBezTo>
                    <a:pt x="60" y="24"/>
                    <a:pt x="60" y="24"/>
                    <a:pt x="60" y="24"/>
                  </a:cubicBezTo>
                  <a:cubicBezTo>
                    <a:pt x="35" y="24"/>
                    <a:pt x="35" y="24"/>
                    <a:pt x="35" y="24"/>
                  </a:cubicBezTo>
                  <a:cubicBezTo>
                    <a:pt x="35" y="20"/>
                    <a:pt x="35" y="20"/>
                    <a:pt x="35" y="20"/>
                  </a:cubicBezTo>
                  <a:lnTo>
                    <a:pt x="38" y="20"/>
                  </a:lnTo>
                  <a:close/>
                  <a:moveTo>
                    <a:pt x="3" y="3"/>
                  </a:moveTo>
                  <a:cubicBezTo>
                    <a:pt x="35" y="3"/>
                    <a:pt x="35" y="3"/>
                    <a:pt x="35" y="3"/>
                  </a:cubicBezTo>
                  <a:cubicBezTo>
                    <a:pt x="35" y="7"/>
                    <a:pt x="35" y="7"/>
                    <a:pt x="35" y="7"/>
                  </a:cubicBezTo>
                  <a:cubicBezTo>
                    <a:pt x="34" y="7"/>
                    <a:pt x="34" y="7"/>
                    <a:pt x="34" y="7"/>
                  </a:cubicBezTo>
                  <a:cubicBezTo>
                    <a:pt x="4" y="7"/>
                    <a:pt x="4" y="7"/>
                    <a:pt x="4" y="7"/>
                  </a:cubicBezTo>
                  <a:cubicBezTo>
                    <a:pt x="3" y="7"/>
                    <a:pt x="3" y="7"/>
                    <a:pt x="3" y="7"/>
                  </a:cubicBezTo>
                  <a:lnTo>
                    <a:pt x="3" y="3"/>
                  </a:lnTo>
                  <a:close/>
                  <a:moveTo>
                    <a:pt x="33" y="9"/>
                  </a:moveTo>
                  <a:cubicBezTo>
                    <a:pt x="33" y="59"/>
                    <a:pt x="33" y="59"/>
                    <a:pt x="33" y="59"/>
                  </a:cubicBezTo>
                  <a:cubicBezTo>
                    <a:pt x="5" y="59"/>
                    <a:pt x="5" y="59"/>
                    <a:pt x="5" y="59"/>
                  </a:cubicBezTo>
                  <a:cubicBezTo>
                    <a:pt x="5" y="9"/>
                    <a:pt x="5" y="9"/>
                    <a:pt x="5" y="9"/>
                  </a:cubicBezTo>
                  <a:lnTo>
                    <a:pt x="33" y="9"/>
                  </a:lnTo>
                  <a:close/>
                  <a:moveTo>
                    <a:pt x="35" y="65"/>
                  </a:moveTo>
                  <a:cubicBezTo>
                    <a:pt x="3" y="65"/>
                    <a:pt x="3" y="65"/>
                    <a:pt x="3" y="65"/>
                  </a:cubicBezTo>
                  <a:cubicBezTo>
                    <a:pt x="3" y="61"/>
                    <a:pt x="3" y="61"/>
                    <a:pt x="3" y="61"/>
                  </a:cubicBezTo>
                  <a:cubicBezTo>
                    <a:pt x="4" y="61"/>
                    <a:pt x="4" y="61"/>
                    <a:pt x="4" y="61"/>
                  </a:cubicBezTo>
                  <a:cubicBezTo>
                    <a:pt x="35" y="61"/>
                    <a:pt x="35" y="61"/>
                    <a:pt x="35" y="61"/>
                  </a:cubicBezTo>
                  <a:lnTo>
                    <a:pt x="35" y="65"/>
                  </a:lnTo>
                  <a:close/>
                  <a:moveTo>
                    <a:pt x="40" y="42"/>
                  </a:moveTo>
                  <a:cubicBezTo>
                    <a:pt x="44" y="42"/>
                    <a:pt x="44" y="42"/>
                    <a:pt x="44" y="42"/>
                  </a:cubicBezTo>
                  <a:cubicBezTo>
                    <a:pt x="42" y="44"/>
                    <a:pt x="41" y="47"/>
                    <a:pt x="40" y="49"/>
                  </a:cubicBezTo>
                  <a:cubicBezTo>
                    <a:pt x="40" y="49"/>
                    <a:pt x="40" y="49"/>
                    <a:pt x="40" y="49"/>
                  </a:cubicBezTo>
                  <a:lnTo>
                    <a:pt x="40" y="42"/>
                  </a:lnTo>
                  <a:close/>
                  <a:moveTo>
                    <a:pt x="49" y="37"/>
                  </a:moveTo>
                  <a:cubicBezTo>
                    <a:pt x="49" y="30"/>
                    <a:pt x="49" y="30"/>
                    <a:pt x="49" y="30"/>
                  </a:cubicBezTo>
                  <a:cubicBezTo>
                    <a:pt x="54" y="30"/>
                    <a:pt x="54" y="30"/>
                    <a:pt x="54" y="30"/>
                  </a:cubicBezTo>
                  <a:cubicBezTo>
                    <a:pt x="54" y="36"/>
                    <a:pt x="54" y="36"/>
                    <a:pt x="54" y="36"/>
                  </a:cubicBezTo>
                  <a:cubicBezTo>
                    <a:pt x="53" y="36"/>
                    <a:pt x="52" y="37"/>
                    <a:pt x="51" y="37"/>
                  </a:cubicBezTo>
                  <a:lnTo>
                    <a:pt x="49" y="37"/>
                  </a:lnTo>
                  <a:close/>
                  <a:moveTo>
                    <a:pt x="44" y="37"/>
                  </a:moveTo>
                  <a:cubicBezTo>
                    <a:pt x="40" y="37"/>
                    <a:pt x="40" y="37"/>
                    <a:pt x="40" y="37"/>
                  </a:cubicBezTo>
                  <a:cubicBezTo>
                    <a:pt x="40" y="30"/>
                    <a:pt x="40" y="30"/>
                    <a:pt x="40" y="30"/>
                  </a:cubicBezTo>
                  <a:cubicBezTo>
                    <a:pt x="44" y="30"/>
                    <a:pt x="44" y="30"/>
                    <a:pt x="44" y="30"/>
                  </a:cubicBezTo>
                  <a:lnTo>
                    <a:pt x="44" y="37"/>
                  </a:lnTo>
                  <a:close/>
                  <a:moveTo>
                    <a:pt x="27" y="33"/>
                  </a:moveTo>
                  <a:cubicBezTo>
                    <a:pt x="23" y="33"/>
                    <a:pt x="23" y="33"/>
                    <a:pt x="23" y="33"/>
                  </a:cubicBezTo>
                  <a:cubicBezTo>
                    <a:pt x="23" y="27"/>
                    <a:pt x="23" y="27"/>
                    <a:pt x="23" y="27"/>
                  </a:cubicBezTo>
                  <a:cubicBezTo>
                    <a:pt x="27" y="27"/>
                    <a:pt x="27" y="27"/>
                    <a:pt x="27" y="27"/>
                  </a:cubicBezTo>
                  <a:lnTo>
                    <a:pt x="27" y="33"/>
                  </a:lnTo>
                  <a:close/>
                  <a:moveTo>
                    <a:pt x="16" y="33"/>
                  </a:moveTo>
                  <a:cubicBezTo>
                    <a:pt x="11" y="33"/>
                    <a:pt x="11" y="33"/>
                    <a:pt x="11" y="33"/>
                  </a:cubicBezTo>
                  <a:cubicBezTo>
                    <a:pt x="11" y="27"/>
                    <a:pt x="11" y="27"/>
                    <a:pt x="11" y="27"/>
                  </a:cubicBezTo>
                  <a:cubicBezTo>
                    <a:pt x="16" y="27"/>
                    <a:pt x="16" y="27"/>
                    <a:pt x="16" y="27"/>
                  </a:cubicBezTo>
                  <a:lnTo>
                    <a:pt x="16" y="33"/>
                  </a:lnTo>
                  <a:close/>
                  <a:moveTo>
                    <a:pt x="16" y="21"/>
                  </a:moveTo>
                  <a:cubicBezTo>
                    <a:pt x="11" y="21"/>
                    <a:pt x="11" y="21"/>
                    <a:pt x="11" y="21"/>
                  </a:cubicBezTo>
                  <a:cubicBezTo>
                    <a:pt x="11" y="14"/>
                    <a:pt x="11" y="14"/>
                    <a:pt x="11" y="14"/>
                  </a:cubicBezTo>
                  <a:cubicBezTo>
                    <a:pt x="16" y="14"/>
                    <a:pt x="16" y="14"/>
                    <a:pt x="16" y="14"/>
                  </a:cubicBezTo>
                  <a:lnTo>
                    <a:pt x="16" y="21"/>
                  </a:lnTo>
                  <a:close/>
                  <a:moveTo>
                    <a:pt x="16" y="46"/>
                  </a:moveTo>
                  <a:cubicBezTo>
                    <a:pt x="11" y="46"/>
                    <a:pt x="11" y="46"/>
                    <a:pt x="11" y="46"/>
                  </a:cubicBezTo>
                  <a:cubicBezTo>
                    <a:pt x="11" y="39"/>
                    <a:pt x="11" y="39"/>
                    <a:pt x="11" y="39"/>
                  </a:cubicBezTo>
                  <a:cubicBezTo>
                    <a:pt x="16" y="39"/>
                    <a:pt x="16" y="39"/>
                    <a:pt x="16" y="39"/>
                  </a:cubicBezTo>
                  <a:lnTo>
                    <a:pt x="16" y="46"/>
                  </a:lnTo>
                  <a:close/>
                  <a:moveTo>
                    <a:pt x="27" y="46"/>
                  </a:moveTo>
                  <a:cubicBezTo>
                    <a:pt x="23" y="46"/>
                    <a:pt x="23" y="46"/>
                    <a:pt x="23" y="46"/>
                  </a:cubicBezTo>
                  <a:cubicBezTo>
                    <a:pt x="23" y="39"/>
                    <a:pt x="23" y="39"/>
                    <a:pt x="23" y="39"/>
                  </a:cubicBezTo>
                  <a:cubicBezTo>
                    <a:pt x="27" y="39"/>
                    <a:pt x="27" y="39"/>
                    <a:pt x="27" y="39"/>
                  </a:cubicBezTo>
                  <a:lnTo>
                    <a:pt x="27" y="46"/>
                  </a:lnTo>
                  <a:close/>
                  <a:moveTo>
                    <a:pt x="27" y="21"/>
                  </a:moveTo>
                  <a:cubicBezTo>
                    <a:pt x="23" y="21"/>
                    <a:pt x="23" y="21"/>
                    <a:pt x="23" y="21"/>
                  </a:cubicBezTo>
                  <a:cubicBezTo>
                    <a:pt x="23" y="14"/>
                    <a:pt x="23" y="14"/>
                    <a:pt x="23" y="14"/>
                  </a:cubicBezTo>
                  <a:cubicBezTo>
                    <a:pt x="27" y="14"/>
                    <a:pt x="27" y="14"/>
                    <a:pt x="27" y="14"/>
                  </a:cubicBezTo>
                  <a:lnTo>
                    <a:pt x="27" y="21"/>
                  </a:lnTo>
                  <a:close/>
                  <a:moveTo>
                    <a:pt x="68" y="55"/>
                  </a:moveTo>
                  <a:cubicBezTo>
                    <a:pt x="68" y="55"/>
                    <a:pt x="68" y="56"/>
                    <a:pt x="67" y="56"/>
                  </a:cubicBezTo>
                  <a:cubicBezTo>
                    <a:pt x="60" y="56"/>
                    <a:pt x="60" y="56"/>
                    <a:pt x="60" y="56"/>
                  </a:cubicBezTo>
                  <a:cubicBezTo>
                    <a:pt x="60" y="63"/>
                    <a:pt x="60" y="63"/>
                    <a:pt x="60" y="63"/>
                  </a:cubicBezTo>
                  <a:cubicBezTo>
                    <a:pt x="60" y="64"/>
                    <a:pt x="59" y="64"/>
                    <a:pt x="59" y="64"/>
                  </a:cubicBezTo>
                  <a:cubicBezTo>
                    <a:pt x="58" y="64"/>
                    <a:pt x="58" y="64"/>
                    <a:pt x="58" y="63"/>
                  </a:cubicBezTo>
                  <a:cubicBezTo>
                    <a:pt x="58" y="56"/>
                    <a:pt x="58" y="56"/>
                    <a:pt x="58" y="56"/>
                  </a:cubicBezTo>
                  <a:cubicBezTo>
                    <a:pt x="50" y="56"/>
                    <a:pt x="50" y="56"/>
                    <a:pt x="50" y="56"/>
                  </a:cubicBezTo>
                  <a:cubicBezTo>
                    <a:pt x="50" y="56"/>
                    <a:pt x="49" y="55"/>
                    <a:pt x="49" y="55"/>
                  </a:cubicBezTo>
                  <a:cubicBezTo>
                    <a:pt x="49" y="54"/>
                    <a:pt x="50" y="54"/>
                    <a:pt x="50" y="54"/>
                  </a:cubicBezTo>
                  <a:cubicBezTo>
                    <a:pt x="58" y="54"/>
                    <a:pt x="58" y="54"/>
                    <a:pt x="58" y="54"/>
                  </a:cubicBezTo>
                  <a:cubicBezTo>
                    <a:pt x="58" y="46"/>
                    <a:pt x="58" y="46"/>
                    <a:pt x="58" y="46"/>
                  </a:cubicBezTo>
                  <a:cubicBezTo>
                    <a:pt x="58" y="46"/>
                    <a:pt x="58" y="45"/>
                    <a:pt x="59" y="45"/>
                  </a:cubicBezTo>
                  <a:cubicBezTo>
                    <a:pt x="59" y="45"/>
                    <a:pt x="60" y="46"/>
                    <a:pt x="60" y="46"/>
                  </a:cubicBezTo>
                  <a:cubicBezTo>
                    <a:pt x="60" y="54"/>
                    <a:pt x="60" y="54"/>
                    <a:pt x="60" y="54"/>
                  </a:cubicBezTo>
                  <a:cubicBezTo>
                    <a:pt x="67" y="54"/>
                    <a:pt x="67" y="54"/>
                    <a:pt x="67" y="54"/>
                  </a:cubicBezTo>
                  <a:cubicBezTo>
                    <a:pt x="68" y="54"/>
                    <a:pt x="68" y="54"/>
                    <a:pt x="68" y="55"/>
                  </a:cubicBezTo>
                  <a:close/>
                </a:path>
              </a:pathLst>
            </a:custGeom>
            <a:solidFill>
              <a:schemeClr val="bg1"/>
            </a:solidFill>
            <a:ln>
              <a:noFill/>
            </a:ln>
          </p:spPr>
          <p:txBody>
            <a:bodyPr anchor="t" anchorCtr="0" bIns="25718" compatLnSpc="1" lIns="51435" numCol="1" rIns="51435" tIns="25718" vert="horz" wrap="square"/>
            <a:p>
              <a:pPr defTabSz="685800"/>
              <a:endParaRPr sz="760" lang="en-US">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57" name="Freeform 127"/>
            <p:cNvSpPr>
              <a:spLocks noEditPoints="1"/>
            </p:cNvSpPr>
            <p:nvPr/>
          </p:nvSpPr>
          <p:spPr bwMode="auto">
            <a:xfrm>
              <a:off x="5875051" y="4808274"/>
              <a:ext cx="380943" cy="376708"/>
            </a:xfrm>
            <a:custGeom>
              <a:avLst/>
              <a:gdLst>
                <a:gd name="T0" fmla="*/ 58 w 76"/>
                <a:gd name="T1" fmla="*/ 72 h 72"/>
                <a:gd name="T2" fmla="*/ 58 w 76"/>
                <a:gd name="T3" fmla="*/ 69 h 72"/>
                <a:gd name="T4" fmla="*/ 73 w 76"/>
                <a:gd name="T5" fmla="*/ 55 h 72"/>
                <a:gd name="T6" fmla="*/ 40 w 76"/>
                <a:gd name="T7" fmla="*/ 37 h 72"/>
                <a:gd name="T8" fmla="*/ 45 w 76"/>
                <a:gd name="T9" fmla="*/ 37 h 72"/>
                <a:gd name="T10" fmla="*/ 54 w 76"/>
                <a:gd name="T11" fmla="*/ 30 h 72"/>
                <a:gd name="T12" fmla="*/ 50 w 76"/>
                <a:gd name="T13" fmla="*/ 37 h 72"/>
                <a:gd name="T14" fmla="*/ 40 w 76"/>
                <a:gd name="T15" fmla="*/ 49 h 72"/>
                <a:gd name="T16" fmla="*/ 11 w 76"/>
                <a:gd name="T17" fmla="*/ 21 h 72"/>
                <a:gd name="T18" fmla="*/ 16 w 76"/>
                <a:gd name="T19" fmla="*/ 21 h 72"/>
                <a:gd name="T20" fmla="*/ 11 w 76"/>
                <a:gd name="T21" fmla="*/ 39 h 72"/>
                <a:gd name="T22" fmla="*/ 38 w 76"/>
                <a:gd name="T23" fmla="*/ 65 h 72"/>
                <a:gd name="T24" fmla="*/ 39 w 76"/>
                <a:gd name="T25" fmla="*/ 59 h 72"/>
                <a:gd name="T26" fmla="*/ 35 w 76"/>
                <a:gd name="T27" fmla="*/ 26 h 72"/>
                <a:gd name="T28" fmla="*/ 63 w 76"/>
                <a:gd name="T29" fmla="*/ 36 h 72"/>
                <a:gd name="T30" fmla="*/ 65 w 76"/>
                <a:gd name="T31" fmla="*/ 25 h 72"/>
                <a:gd name="T32" fmla="*/ 59 w 76"/>
                <a:gd name="T33" fmla="*/ 17 h 72"/>
                <a:gd name="T34" fmla="*/ 53 w 76"/>
                <a:gd name="T35" fmla="*/ 10 h 72"/>
                <a:gd name="T36" fmla="*/ 49 w 76"/>
                <a:gd name="T37" fmla="*/ 17 h 72"/>
                <a:gd name="T38" fmla="*/ 38 w 76"/>
                <a:gd name="T39" fmla="*/ 14 h 72"/>
                <a:gd name="T40" fmla="*/ 36 w 76"/>
                <a:gd name="T41" fmla="*/ 17 h 72"/>
                <a:gd name="T42" fmla="*/ 39 w 76"/>
                <a:gd name="T43" fmla="*/ 8 h 72"/>
                <a:gd name="T44" fmla="*/ 2 w 76"/>
                <a:gd name="T45" fmla="*/ 0 h 72"/>
                <a:gd name="T46" fmla="*/ 2 w 76"/>
                <a:gd name="T47" fmla="*/ 10 h 72"/>
                <a:gd name="T48" fmla="*/ 2 w 76"/>
                <a:gd name="T49" fmla="*/ 58 h 72"/>
                <a:gd name="T50" fmla="*/ 2 w 76"/>
                <a:gd name="T51" fmla="*/ 68 h 72"/>
                <a:gd name="T52" fmla="*/ 38 w 76"/>
                <a:gd name="T53" fmla="*/ 65 h 72"/>
                <a:gd name="T54" fmla="*/ 56 w 76"/>
                <a:gd name="T55" fmla="*/ 18 h 72"/>
                <a:gd name="T56" fmla="*/ 39 w 76"/>
                <a:gd name="T57" fmla="*/ 17 h 72"/>
                <a:gd name="T58" fmla="*/ 39 w 76"/>
                <a:gd name="T59" fmla="*/ 18 h 72"/>
                <a:gd name="T60" fmla="*/ 47 w 76"/>
                <a:gd name="T61" fmla="*/ 20 h 72"/>
                <a:gd name="T62" fmla="*/ 62 w 76"/>
                <a:gd name="T63" fmla="*/ 20 h 72"/>
                <a:gd name="T64" fmla="*/ 35 w 76"/>
                <a:gd name="T65" fmla="*/ 24 h 72"/>
                <a:gd name="T66" fmla="*/ 3 w 76"/>
                <a:gd name="T67" fmla="*/ 3 h 72"/>
                <a:gd name="T68" fmla="*/ 34 w 76"/>
                <a:gd name="T69" fmla="*/ 7 h 72"/>
                <a:gd name="T70" fmla="*/ 3 w 76"/>
                <a:gd name="T71" fmla="*/ 3 h 72"/>
                <a:gd name="T72" fmla="*/ 6 w 76"/>
                <a:gd name="T73" fmla="*/ 59 h 72"/>
                <a:gd name="T74" fmla="*/ 36 w 76"/>
                <a:gd name="T75" fmla="*/ 65 h 72"/>
                <a:gd name="T76" fmla="*/ 5 w 76"/>
                <a:gd name="T77" fmla="*/ 61 h 72"/>
                <a:gd name="T78" fmla="*/ 16 w 76"/>
                <a:gd name="T79" fmla="*/ 33 h 72"/>
                <a:gd name="T80" fmla="*/ 16 w 76"/>
                <a:gd name="T81" fmla="*/ 27 h 72"/>
                <a:gd name="T82" fmla="*/ 23 w 76"/>
                <a:gd name="T83" fmla="*/ 21 h 72"/>
                <a:gd name="T84" fmla="*/ 27 w 76"/>
                <a:gd name="T85" fmla="*/ 21 h 72"/>
                <a:gd name="T86" fmla="*/ 23 w 76"/>
                <a:gd name="T87" fmla="*/ 27 h 72"/>
                <a:gd name="T88" fmla="*/ 27 w 76"/>
                <a:gd name="T89" fmla="*/ 46 h 72"/>
                <a:gd name="T90" fmla="*/ 27 w 76"/>
                <a:gd name="T91" fmla="*/ 39 h 72"/>
                <a:gd name="T92" fmla="*/ 68 w 76"/>
                <a:gd name="T93" fmla="*/ 51 h 72"/>
                <a:gd name="T94" fmla="*/ 55 w 76"/>
                <a:gd name="T95" fmla="*/ 60 h 72"/>
                <a:gd name="T96" fmla="*/ 51 w 76"/>
                <a:gd name="T97" fmla="*/ 54 h 72"/>
                <a:gd name="T98" fmla="*/ 68 w 76"/>
                <a:gd name="T99"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72">
                  <a:moveTo>
                    <a:pt x="58" y="37"/>
                  </a:moveTo>
                  <a:cubicBezTo>
                    <a:pt x="49" y="37"/>
                    <a:pt x="41" y="45"/>
                    <a:pt x="41" y="55"/>
                  </a:cubicBezTo>
                  <a:cubicBezTo>
                    <a:pt x="41" y="65"/>
                    <a:pt x="49" y="72"/>
                    <a:pt x="58" y="72"/>
                  </a:cubicBezTo>
                  <a:cubicBezTo>
                    <a:pt x="68" y="72"/>
                    <a:pt x="76" y="65"/>
                    <a:pt x="76" y="55"/>
                  </a:cubicBezTo>
                  <a:cubicBezTo>
                    <a:pt x="76" y="45"/>
                    <a:pt x="68" y="37"/>
                    <a:pt x="58" y="37"/>
                  </a:cubicBezTo>
                  <a:close/>
                  <a:moveTo>
                    <a:pt x="58" y="69"/>
                  </a:moveTo>
                  <a:cubicBezTo>
                    <a:pt x="50" y="69"/>
                    <a:pt x="44" y="63"/>
                    <a:pt x="44" y="55"/>
                  </a:cubicBezTo>
                  <a:cubicBezTo>
                    <a:pt x="44" y="47"/>
                    <a:pt x="50" y="40"/>
                    <a:pt x="58" y="40"/>
                  </a:cubicBezTo>
                  <a:cubicBezTo>
                    <a:pt x="66" y="40"/>
                    <a:pt x="73" y="47"/>
                    <a:pt x="73" y="55"/>
                  </a:cubicBezTo>
                  <a:cubicBezTo>
                    <a:pt x="73" y="63"/>
                    <a:pt x="66" y="69"/>
                    <a:pt x="58" y="69"/>
                  </a:cubicBezTo>
                  <a:close/>
                  <a:moveTo>
                    <a:pt x="45" y="37"/>
                  </a:moveTo>
                  <a:cubicBezTo>
                    <a:pt x="40" y="37"/>
                    <a:pt x="40" y="37"/>
                    <a:pt x="40" y="37"/>
                  </a:cubicBezTo>
                  <a:cubicBezTo>
                    <a:pt x="40" y="30"/>
                    <a:pt x="40" y="30"/>
                    <a:pt x="40" y="30"/>
                  </a:cubicBezTo>
                  <a:cubicBezTo>
                    <a:pt x="45" y="30"/>
                    <a:pt x="45" y="30"/>
                    <a:pt x="45" y="30"/>
                  </a:cubicBezTo>
                  <a:lnTo>
                    <a:pt x="45" y="37"/>
                  </a:lnTo>
                  <a:close/>
                  <a:moveTo>
                    <a:pt x="50" y="37"/>
                  </a:moveTo>
                  <a:cubicBezTo>
                    <a:pt x="50" y="30"/>
                    <a:pt x="50" y="30"/>
                    <a:pt x="50" y="30"/>
                  </a:cubicBezTo>
                  <a:cubicBezTo>
                    <a:pt x="54" y="30"/>
                    <a:pt x="54" y="30"/>
                    <a:pt x="54" y="30"/>
                  </a:cubicBezTo>
                  <a:cubicBezTo>
                    <a:pt x="54" y="36"/>
                    <a:pt x="54" y="36"/>
                    <a:pt x="54" y="36"/>
                  </a:cubicBezTo>
                  <a:cubicBezTo>
                    <a:pt x="53" y="36"/>
                    <a:pt x="52" y="37"/>
                    <a:pt x="51" y="37"/>
                  </a:cubicBezTo>
                  <a:lnTo>
                    <a:pt x="50" y="37"/>
                  </a:lnTo>
                  <a:close/>
                  <a:moveTo>
                    <a:pt x="40" y="42"/>
                  </a:moveTo>
                  <a:cubicBezTo>
                    <a:pt x="44" y="42"/>
                    <a:pt x="44" y="42"/>
                    <a:pt x="44" y="42"/>
                  </a:cubicBezTo>
                  <a:cubicBezTo>
                    <a:pt x="42" y="44"/>
                    <a:pt x="41" y="47"/>
                    <a:pt x="40" y="49"/>
                  </a:cubicBezTo>
                  <a:lnTo>
                    <a:pt x="40" y="42"/>
                  </a:lnTo>
                  <a:close/>
                  <a:moveTo>
                    <a:pt x="16" y="21"/>
                  </a:moveTo>
                  <a:cubicBezTo>
                    <a:pt x="11" y="21"/>
                    <a:pt x="11" y="21"/>
                    <a:pt x="11" y="21"/>
                  </a:cubicBezTo>
                  <a:cubicBezTo>
                    <a:pt x="11" y="14"/>
                    <a:pt x="11" y="14"/>
                    <a:pt x="11" y="14"/>
                  </a:cubicBezTo>
                  <a:cubicBezTo>
                    <a:pt x="16" y="14"/>
                    <a:pt x="16" y="14"/>
                    <a:pt x="16" y="14"/>
                  </a:cubicBezTo>
                  <a:lnTo>
                    <a:pt x="16" y="21"/>
                  </a:lnTo>
                  <a:close/>
                  <a:moveTo>
                    <a:pt x="16" y="46"/>
                  </a:moveTo>
                  <a:cubicBezTo>
                    <a:pt x="11" y="46"/>
                    <a:pt x="11" y="46"/>
                    <a:pt x="11" y="46"/>
                  </a:cubicBezTo>
                  <a:cubicBezTo>
                    <a:pt x="11" y="39"/>
                    <a:pt x="11" y="39"/>
                    <a:pt x="11" y="39"/>
                  </a:cubicBezTo>
                  <a:cubicBezTo>
                    <a:pt x="16" y="39"/>
                    <a:pt x="16" y="39"/>
                    <a:pt x="16" y="39"/>
                  </a:cubicBezTo>
                  <a:lnTo>
                    <a:pt x="16" y="46"/>
                  </a:lnTo>
                  <a:close/>
                  <a:moveTo>
                    <a:pt x="38" y="65"/>
                  </a:moveTo>
                  <a:cubicBezTo>
                    <a:pt x="38" y="61"/>
                    <a:pt x="38" y="61"/>
                    <a:pt x="38" y="61"/>
                  </a:cubicBezTo>
                  <a:cubicBezTo>
                    <a:pt x="40" y="61"/>
                    <a:pt x="40" y="61"/>
                    <a:pt x="40" y="61"/>
                  </a:cubicBezTo>
                  <a:cubicBezTo>
                    <a:pt x="40" y="60"/>
                    <a:pt x="40" y="60"/>
                    <a:pt x="39" y="59"/>
                  </a:cubicBezTo>
                  <a:cubicBezTo>
                    <a:pt x="37" y="59"/>
                    <a:pt x="37" y="59"/>
                    <a:pt x="37" y="59"/>
                  </a:cubicBezTo>
                  <a:cubicBezTo>
                    <a:pt x="35" y="59"/>
                    <a:pt x="35" y="59"/>
                    <a:pt x="35" y="59"/>
                  </a:cubicBezTo>
                  <a:cubicBezTo>
                    <a:pt x="35" y="26"/>
                    <a:pt x="35" y="26"/>
                    <a:pt x="35" y="26"/>
                  </a:cubicBezTo>
                  <a:cubicBezTo>
                    <a:pt x="60" y="26"/>
                    <a:pt x="60" y="26"/>
                    <a:pt x="60" y="26"/>
                  </a:cubicBezTo>
                  <a:cubicBezTo>
                    <a:pt x="60" y="35"/>
                    <a:pt x="60" y="35"/>
                    <a:pt x="60" y="35"/>
                  </a:cubicBezTo>
                  <a:cubicBezTo>
                    <a:pt x="61" y="36"/>
                    <a:pt x="62" y="36"/>
                    <a:pt x="63" y="36"/>
                  </a:cubicBezTo>
                  <a:cubicBezTo>
                    <a:pt x="63" y="27"/>
                    <a:pt x="63" y="27"/>
                    <a:pt x="63" y="27"/>
                  </a:cubicBezTo>
                  <a:cubicBezTo>
                    <a:pt x="63" y="27"/>
                    <a:pt x="63" y="27"/>
                    <a:pt x="63" y="27"/>
                  </a:cubicBezTo>
                  <a:cubicBezTo>
                    <a:pt x="64" y="27"/>
                    <a:pt x="65" y="26"/>
                    <a:pt x="65" y="25"/>
                  </a:cubicBezTo>
                  <a:cubicBezTo>
                    <a:pt x="65" y="19"/>
                    <a:pt x="65" y="19"/>
                    <a:pt x="65" y="19"/>
                  </a:cubicBezTo>
                  <a:cubicBezTo>
                    <a:pt x="65" y="18"/>
                    <a:pt x="64" y="17"/>
                    <a:pt x="63" y="17"/>
                  </a:cubicBezTo>
                  <a:cubicBezTo>
                    <a:pt x="59" y="17"/>
                    <a:pt x="59" y="17"/>
                    <a:pt x="59" y="17"/>
                  </a:cubicBezTo>
                  <a:cubicBezTo>
                    <a:pt x="59" y="12"/>
                    <a:pt x="59" y="12"/>
                    <a:pt x="59" y="12"/>
                  </a:cubicBezTo>
                  <a:cubicBezTo>
                    <a:pt x="59" y="11"/>
                    <a:pt x="58" y="10"/>
                    <a:pt x="57" y="10"/>
                  </a:cubicBezTo>
                  <a:cubicBezTo>
                    <a:pt x="53" y="10"/>
                    <a:pt x="53" y="10"/>
                    <a:pt x="53" y="10"/>
                  </a:cubicBezTo>
                  <a:cubicBezTo>
                    <a:pt x="51" y="10"/>
                    <a:pt x="51" y="11"/>
                    <a:pt x="51" y="12"/>
                  </a:cubicBezTo>
                  <a:cubicBezTo>
                    <a:pt x="51" y="17"/>
                    <a:pt x="51" y="17"/>
                    <a:pt x="51" y="17"/>
                  </a:cubicBezTo>
                  <a:cubicBezTo>
                    <a:pt x="49" y="17"/>
                    <a:pt x="49" y="17"/>
                    <a:pt x="49" y="17"/>
                  </a:cubicBezTo>
                  <a:cubicBezTo>
                    <a:pt x="49" y="16"/>
                    <a:pt x="49" y="16"/>
                    <a:pt x="49" y="16"/>
                  </a:cubicBezTo>
                  <a:cubicBezTo>
                    <a:pt x="49" y="15"/>
                    <a:pt x="48" y="14"/>
                    <a:pt x="47" y="14"/>
                  </a:cubicBezTo>
                  <a:cubicBezTo>
                    <a:pt x="38" y="14"/>
                    <a:pt x="38" y="14"/>
                    <a:pt x="38" y="14"/>
                  </a:cubicBezTo>
                  <a:cubicBezTo>
                    <a:pt x="37" y="14"/>
                    <a:pt x="36" y="15"/>
                    <a:pt x="36" y="16"/>
                  </a:cubicBezTo>
                  <a:cubicBezTo>
                    <a:pt x="36" y="17"/>
                    <a:pt x="36" y="17"/>
                    <a:pt x="36" y="17"/>
                  </a:cubicBezTo>
                  <a:cubicBezTo>
                    <a:pt x="36" y="17"/>
                    <a:pt x="36" y="17"/>
                    <a:pt x="36" y="17"/>
                  </a:cubicBezTo>
                  <a:cubicBezTo>
                    <a:pt x="36" y="10"/>
                    <a:pt x="36" y="10"/>
                    <a:pt x="36" y="10"/>
                  </a:cubicBezTo>
                  <a:cubicBezTo>
                    <a:pt x="37" y="10"/>
                    <a:pt x="37" y="10"/>
                    <a:pt x="37" y="10"/>
                  </a:cubicBezTo>
                  <a:cubicBezTo>
                    <a:pt x="38" y="10"/>
                    <a:pt x="39" y="9"/>
                    <a:pt x="39" y="8"/>
                  </a:cubicBezTo>
                  <a:cubicBezTo>
                    <a:pt x="39" y="2"/>
                    <a:pt x="39" y="2"/>
                    <a:pt x="39" y="2"/>
                  </a:cubicBezTo>
                  <a:cubicBezTo>
                    <a:pt x="39" y="1"/>
                    <a:pt x="38" y="0"/>
                    <a:pt x="37" y="0"/>
                  </a:cubicBezTo>
                  <a:cubicBezTo>
                    <a:pt x="2" y="0"/>
                    <a:pt x="2" y="0"/>
                    <a:pt x="2" y="0"/>
                  </a:cubicBezTo>
                  <a:cubicBezTo>
                    <a:pt x="1" y="0"/>
                    <a:pt x="0" y="1"/>
                    <a:pt x="0" y="2"/>
                  </a:cubicBezTo>
                  <a:cubicBezTo>
                    <a:pt x="0" y="8"/>
                    <a:pt x="0" y="8"/>
                    <a:pt x="0" y="8"/>
                  </a:cubicBezTo>
                  <a:cubicBezTo>
                    <a:pt x="0" y="9"/>
                    <a:pt x="1" y="10"/>
                    <a:pt x="2" y="10"/>
                  </a:cubicBezTo>
                  <a:cubicBezTo>
                    <a:pt x="3" y="10"/>
                    <a:pt x="3" y="10"/>
                    <a:pt x="3" y="10"/>
                  </a:cubicBezTo>
                  <a:cubicBezTo>
                    <a:pt x="3" y="58"/>
                    <a:pt x="3" y="58"/>
                    <a:pt x="3" y="58"/>
                  </a:cubicBezTo>
                  <a:cubicBezTo>
                    <a:pt x="2" y="58"/>
                    <a:pt x="2" y="58"/>
                    <a:pt x="2" y="58"/>
                  </a:cubicBezTo>
                  <a:cubicBezTo>
                    <a:pt x="1" y="58"/>
                    <a:pt x="0" y="59"/>
                    <a:pt x="0" y="60"/>
                  </a:cubicBezTo>
                  <a:cubicBezTo>
                    <a:pt x="0" y="66"/>
                    <a:pt x="0" y="66"/>
                    <a:pt x="0" y="66"/>
                  </a:cubicBezTo>
                  <a:cubicBezTo>
                    <a:pt x="0" y="67"/>
                    <a:pt x="1" y="68"/>
                    <a:pt x="2" y="68"/>
                  </a:cubicBezTo>
                  <a:cubicBezTo>
                    <a:pt x="44" y="68"/>
                    <a:pt x="44" y="68"/>
                    <a:pt x="44" y="68"/>
                  </a:cubicBezTo>
                  <a:cubicBezTo>
                    <a:pt x="43" y="67"/>
                    <a:pt x="42" y="66"/>
                    <a:pt x="42" y="65"/>
                  </a:cubicBezTo>
                  <a:lnTo>
                    <a:pt x="38" y="65"/>
                  </a:lnTo>
                  <a:close/>
                  <a:moveTo>
                    <a:pt x="54" y="13"/>
                  </a:moveTo>
                  <a:cubicBezTo>
                    <a:pt x="56" y="13"/>
                    <a:pt x="56" y="13"/>
                    <a:pt x="56" y="13"/>
                  </a:cubicBezTo>
                  <a:cubicBezTo>
                    <a:pt x="56" y="18"/>
                    <a:pt x="56" y="18"/>
                    <a:pt x="56" y="18"/>
                  </a:cubicBezTo>
                  <a:cubicBezTo>
                    <a:pt x="54" y="18"/>
                    <a:pt x="54" y="18"/>
                    <a:pt x="54" y="18"/>
                  </a:cubicBezTo>
                  <a:lnTo>
                    <a:pt x="54" y="13"/>
                  </a:lnTo>
                  <a:close/>
                  <a:moveTo>
                    <a:pt x="39" y="17"/>
                  </a:moveTo>
                  <a:cubicBezTo>
                    <a:pt x="46" y="17"/>
                    <a:pt x="46" y="17"/>
                    <a:pt x="46" y="17"/>
                  </a:cubicBezTo>
                  <a:cubicBezTo>
                    <a:pt x="46" y="18"/>
                    <a:pt x="46" y="18"/>
                    <a:pt x="46" y="18"/>
                  </a:cubicBezTo>
                  <a:cubicBezTo>
                    <a:pt x="39" y="18"/>
                    <a:pt x="39" y="18"/>
                    <a:pt x="39" y="18"/>
                  </a:cubicBezTo>
                  <a:lnTo>
                    <a:pt x="39" y="17"/>
                  </a:lnTo>
                  <a:close/>
                  <a:moveTo>
                    <a:pt x="38" y="20"/>
                  </a:moveTo>
                  <a:cubicBezTo>
                    <a:pt x="47" y="20"/>
                    <a:pt x="47" y="20"/>
                    <a:pt x="47" y="20"/>
                  </a:cubicBezTo>
                  <a:cubicBezTo>
                    <a:pt x="53" y="20"/>
                    <a:pt x="53" y="20"/>
                    <a:pt x="53" y="20"/>
                  </a:cubicBezTo>
                  <a:cubicBezTo>
                    <a:pt x="57" y="20"/>
                    <a:pt x="57" y="20"/>
                    <a:pt x="57" y="20"/>
                  </a:cubicBezTo>
                  <a:cubicBezTo>
                    <a:pt x="62" y="20"/>
                    <a:pt x="62" y="20"/>
                    <a:pt x="62" y="20"/>
                  </a:cubicBezTo>
                  <a:cubicBezTo>
                    <a:pt x="62" y="24"/>
                    <a:pt x="62" y="24"/>
                    <a:pt x="62" y="24"/>
                  </a:cubicBezTo>
                  <a:cubicBezTo>
                    <a:pt x="61" y="24"/>
                    <a:pt x="61" y="24"/>
                    <a:pt x="61" y="24"/>
                  </a:cubicBezTo>
                  <a:cubicBezTo>
                    <a:pt x="35" y="24"/>
                    <a:pt x="35" y="24"/>
                    <a:pt x="35" y="24"/>
                  </a:cubicBezTo>
                  <a:cubicBezTo>
                    <a:pt x="35" y="20"/>
                    <a:pt x="35" y="20"/>
                    <a:pt x="35" y="20"/>
                  </a:cubicBezTo>
                  <a:lnTo>
                    <a:pt x="38" y="20"/>
                  </a:lnTo>
                  <a:close/>
                  <a:moveTo>
                    <a:pt x="3" y="3"/>
                  </a:moveTo>
                  <a:cubicBezTo>
                    <a:pt x="36" y="3"/>
                    <a:pt x="36" y="3"/>
                    <a:pt x="36" y="3"/>
                  </a:cubicBezTo>
                  <a:cubicBezTo>
                    <a:pt x="36" y="7"/>
                    <a:pt x="36" y="7"/>
                    <a:pt x="36" y="7"/>
                  </a:cubicBezTo>
                  <a:cubicBezTo>
                    <a:pt x="34" y="7"/>
                    <a:pt x="34" y="7"/>
                    <a:pt x="34" y="7"/>
                  </a:cubicBezTo>
                  <a:cubicBezTo>
                    <a:pt x="5" y="7"/>
                    <a:pt x="5" y="7"/>
                    <a:pt x="5" y="7"/>
                  </a:cubicBezTo>
                  <a:cubicBezTo>
                    <a:pt x="3" y="7"/>
                    <a:pt x="3" y="7"/>
                    <a:pt x="3" y="7"/>
                  </a:cubicBezTo>
                  <a:lnTo>
                    <a:pt x="3" y="3"/>
                  </a:lnTo>
                  <a:close/>
                  <a:moveTo>
                    <a:pt x="33" y="9"/>
                  </a:moveTo>
                  <a:cubicBezTo>
                    <a:pt x="33" y="59"/>
                    <a:pt x="33" y="59"/>
                    <a:pt x="33" y="59"/>
                  </a:cubicBezTo>
                  <a:cubicBezTo>
                    <a:pt x="6" y="59"/>
                    <a:pt x="6" y="59"/>
                    <a:pt x="6" y="59"/>
                  </a:cubicBezTo>
                  <a:cubicBezTo>
                    <a:pt x="6" y="9"/>
                    <a:pt x="6" y="9"/>
                    <a:pt x="6" y="9"/>
                  </a:cubicBezTo>
                  <a:lnTo>
                    <a:pt x="33" y="9"/>
                  </a:lnTo>
                  <a:close/>
                  <a:moveTo>
                    <a:pt x="36" y="65"/>
                  </a:moveTo>
                  <a:cubicBezTo>
                    <a:pt x="3" y="65"/>
                    <a:pt x="3" y="65"/>
                    <a:pt x="3" y="65"/>
                  </a:cubicBezTo>
                  <a:cubicBezTo>
                    <a:pt x="3" y="61"/>
                    <a:pt x="3" y="61"/>
                    <a:pt x="3" y="61"/>
                  </a:cubicBezTo>
                  <a:cubicBezTo>
                    <a:pt x="5" y="61"/>
                    <a:pt x="5" y="61"/>
                    <a:pt x="5" y="61"/>
                  </a:cubicBezTo>
                  <a:cubicBezTo>
                    <a:pt x="36" y="61"/>
                    <a:pt x="36" y="61"/>
                    <a:pt x="36" y="61"/>
                  </a:cubicBezTo>
                  <a:lnTo>
                    <a:pt x="36" y="65"/>
                  </a:lnTo>
                  <a:close/>
                  <a:moveTo>
                    <a:pt x="16" y="33"/>
                  </a:moveTo>
                  <a:cubicBezTo>
                    <a:pt x="11" y="33"/>
                    <a:pt x="11" y="33"/>
                    <a:pt x="11" y="33"/>
                  </a:cubicBezTo>
                  <a:cubicBezTo>
                    <a:pt x="11" y="27"/>
                    <a:pt x="11" y="27"/>
                    <a:pt x="11" y="27"/>
                  </a:cubicBezTo>
                  <a:cubicBezTo>
                    <a:pt x="16" y="27"/>
                    <a:pt x="16" y="27"/>
                    <a:pt x="16" y="27"/>
                  </a:cubicBezTo>
                  <a:lnTo>
                    <a:pt x="16" y="33"/>
                  </a:lnTo>
                  <a:close/>
                  <a:moveTo>
                    <a:pt x="27" y="21"/>
                  </a:moveTo>
                  <a:cubicBezTo>
                    <a:pt x="23" y="21"/>
                    <a:pt x="23" y="21"/>
                    <a:pt x="23" y="21"/>
                  </a:cubicBezTo>
                  <a:cubicBezTo>
                    <a:pt x="23" y="14"/>
                    <a:pt x="23" y="14"/>
                    <a:pt x="23" y="14"/>
                  </a:cubicBezTo>
                  <a:cubicBezTo>
                    <a:pt x="27" y="14"/>
                    <a:pt x="27" y="14"/>
                    <a:pt x="27" y="14"/>
                  </a:cubicBezTo>
                  <a:lnTo>
                    <a:pt x="27" y="21"/>
                  </a:lnTo>
                  <a:close/>
                  <a:moveTo>
                    <a:pt x="27" y="33"/>
                  </a:moveTo>
                  <a:cubicBezTo>
                    <a:pt x="23" y="33"/>
                    <a:pt x="23" y="33"/>
                    <a:pt x="23" y="33"/>
                  </a:cubicBezTo>
                  <a:cubicBezTo>
                    <a:pt x="23" y="27"/>
                    <a:pt x="23" y="27"/>
                    <a:pt x="23" y="27"/>
                  </a:cubicBezTo>
                  <a:cubicBezTo>
                    <a:pt x="27" y="27"/>
                    <a:pt x="27" y="27"/>
                    <a:pt x="27" y="27"/>
                  </a:cubicBezTo>
                  <a:lnTo>
                    <a:pt x="27" y="33"/>
                  </a:lnTo>
                  <a:close/>
                  <a:moveTo>
                    <a:pt x="27" y="46"/>
                  </a:moveTo>
                  <a:cubicBezTo>
                    <a:pt x="23" y="46"/>
                    <a:pt x="23" y="46"/>
                    <a:pt x="23" y="46"/>
                  </a:cubicBezTo>
                  <a:cubicBezTo>
                    <a:pt x="23" y="39"/>
                    <a:pt x="23" y="39"/>
                    <a:pt x="23" y="39"/>
                  </a:cubicBezTo>
                  <a:cubicBezTo>
                    <a:pt x="27" y="39"/>
                    <a:pt x="27" y="39"/>
                    <a:pt x="27" y="39"/>
                  </a:cubicBezTo>
                  <a:lnTo>
                    <a:pt x="27" y="46"/>
                  </a:lnTo>
                  <a:close/>
                  <a:moveTo>
                    <a:pt x="68" y="49"/>
                  </a:moveTo>
                  <a:cubicBezTo>
                    <a:pt x="68" y="50"/>
                    <a:pt x="68" y="50"/>
                    <a:pt x="68" y="51"/>
                  </a:cubicBezTo>
                  <a:cubicBezTo>
                    <a:pt x="57" y="60"/>
                    <a:pt x="57" y="60"/>
                    <a:pt x="57" y="60"/>
                  </a:cubicBezTo>
                  <a:cubicBezTo>
                    <a:pt x="57" y="61"/>
                    <a:pt x="56" y="61"/>
                    <a:pt x="56" y="61"/>
                  </a:cubicBezTo>
                  <a:cubicBezTo>
                    <a:pt x="56" y="61"/>
                    <a:pt x="56" y="61"/>
                    <a:pt x="55" y="60"/>
                  </a:cubicBezTo>
                  <a:cubicBezTo>
                    <a:pt x="49" y="55"/>
                    <a:pt x="49" y="55"/>
                    <a:pt x="49" y="55"/>
                  </a:cubicBezTo>
                  <a:cubicBezTo>
                    <a:pt x="49" y="55"/>
                    <a:pt x="49" y="54"/>
                    <a:pt x="49" y="54"/>
                  </a:cubicBezTo>
                  <a:cubicBezTo>
                    <a:pt x="50" y="53"/>
                    <a:pt x="50" y="53"/>
                    <a:pt x="51" y="54"/>
                  </a:cubicBezTo>
                  <a:cubicBezTo>
                    <a:pt x="56" y="58"/>
                    <a:pt x="56" y="58"/>
                    <a:pt x="56" y="58"/>
                  </a:cubicBezTo>
                  <a:cubicBezTo>
                    <a:pt x="67" y="49"/>
                    <a:pt x="67" y="49"/>
                    <a:pt x="67" y="49"/>
                  </a:cubicBezTo>
                  <a:cubicBezTo>
                    <a:pt x="67" y="49"/>
                    <a:pt x="68" y="49"/>
                    <a:pt x="68" y="49"/>
                  </a:cubicBezTo>
                  <a:close/>
                </a:path>
              </a:pathLst>
            </a:custGeom>
            <a:solidFill>
              <a:schemeClr val="bg1"/>
            </a:solidFill>
            <a:ln>
              <a:noFill/>
            </a:ln>
          </p:spPr>
          <p:txBody>
            <a:bodyPr anchor="t" anchorCtr="0" bIns="25718" compatLnSpc="1" lIns="51435" numCol="1" rIns="51435" tIns="25718" vert="horz" wrap="square"/>
            <a:p>
              <a:pPr defTabSz="685800"/>
              <a:endParaRPr sz="760" lang="en-US">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58" name="Freeform 141"/>
            <p:cNvSpPr>
              <a:spLocks noEditPoints="1"/>
            </p:cNvSpPr>
            <p:nvPr/>
          </p:nvSpPr>
          <p:spPr bwMode="auto">
            <a:xfrm>
              <a:off x="5320569" y="4808274"/>
              <a:ext cx="355546" cy="380940"/>
            </a:xfrm>
            <a:custGeom>
              <a:avLst/>
              <a:gdLst>
                <a:gd name="T0" fmla="*/ 54 w 71"/>
                <a:gd name="T1" fmla="*/ 30 h 73"/>
                <a:gd name="T2" fmla="*/ 51 w 71"/>
                <a:gd name="T3" fmla="*/ 64 h 73"/>
                <a:gd name="T4" fmla="*/ 0 w 71"/>
                <a:gd name="T5" fmla="*/ 65 h 73"/>
                <a:gd name="T6" fmla="*/ 2 w 71"/>
                <a:gd name="T7" fmla="*/ 58 h 73"/>
                <a:gd name="T8" fmla="*/ 0 w 71"/>
                <a:gd name="T9" fmla="*/ 8 h 73"/>
                <a:gd name="T10" fmla="*/ 36 w 71"/>
                <a:gd name="T11" fmla="*/ 0 h 73"/>
                <a:gd name="T12" fmla="*/ 36 w 71"/>
                <a:gd name="T13" fmla="*/ 10 h 73"/>
                <a:gd name="T14" fmla="*/ 36 w 71"/>
                <a:gd name="T15" fmla="*/ 17 h 73"/>
                <a:gd name="T16" fmla="*/ 47 w 71"/>
                <a:gd name="T17" fmla="*/ 13 h 73"/>
                <a:gd name="T18" fmla="*/ 50 w 71"/>
                <a:gd name="T19" fmla="*/ 17 h 73"/>
                <a:gd name="T20" fmla="*/ 57 w 71"/>
                <a:gd name="T21" fmla="*/ 10 h 73"/>
                <a:gd name="T22" fmla="*/ 63 w 71"/>
                <a:gd name="T23" fmla="*/ 17 h 73"/>
                <a:gd name="T24" fmla="*/ 63 w 71"/>
                <a:gd name="T25" fmla="*/ 26 h 73"/>
                <a:gd name="T26" fmla="*/ 61 w 71"/>
                <a:gd name="T27" fmla="*/ 53 h 73"/>
                <a:gd name="T28" fmla="*/ 35 w 71"/>
                <a:gd name="T29" fmla="*/ 25 h 73"/>
                <a:gd name="T30" fmla="*/ 33 w 71"/>
                <a:gd name="T31" fmla="*/ 9 h 73"/>
                <a:gd name="T32" fmla="*/ 33 w 71"/>
                <a:gd name="T33" fmla="*/ 59 h 73"/>
                <a:gd name="T34" fmla="*/ 48 w 71"/>
                <a:gd name="T35" fmla="*/ 59 h 73"/>
                <a:gd name="T36" fmla="*/ 37 w 71"/>
                <a:gd name="T37" fmla="*/ 61 h 73"/>
                <a:gd name="T38" fmla="*/ 53 w 71"/>
                <a:gd name="T39" fmla="*/ 18 h 73"/>
                <a:gd name="T40" fmla="*/ 53 w 71"/>
                <a:gd name="T41" fmla="*/ 13 h 73"/>
                <a:gd name="T42" fmla="*/ 46 w 71"/>
                <a:gd name="T43" fmla="*/ 18 h 73"/>
                <a:gd name="T44" fmla="*/ 39 w 71"/>
                <a:gd name="T45" fmla="*/ 18 h 73"/>
                <a:gd name="T46" fmla="*/ 60 w 71"/>
                <a:gd name="T47" fmla="*/ 23 h 73"/>
                <a:gd name="T48" fmla="*/ 57 w 71"/>
                <a:gd name="T49" fmla="*/ 20 h 73"/>
                <a:gd name="T50" fmla="*/ 38 w 71"/>
                <a:gd name="T51" fmla="*/ 20 h 73"/>
                <a:gd name="T52" fmla="*/ 4 w 71"/>
                <a:gd name="T53" fmla="*/ 7 h 73"/>
                <a:gd name="T54" fmla="*/ 35 w 71"/>
                <a:gd name="T55" fmla="*/ 3 h 73"/>
                <a:gd name="T56" fmla="*/ 35 w 71"/>
                <a:gd name="T57" fmla="*/ 61 h 73"/>
                <a:gd name="T58" fmla="*/ 3 w 71"/>
                <a:gd name="T59" fmla="*/ 64 h 73"/>
                <a:gd name="T60" fmla="*/ 23 w 71"/>
                <a:gd name="T61" fmla="*/ 38 h 73"/>
                <a:gd name="T62" fmla="*/ 24 w 71"/>
                <a:gd name="T63" fmla="*/ 38 h 73"/>
                <a:gd name="T64" fmla="*/ 11 w 71"/>
                <a:gd name="T65" fmla="*/ 26 h 73"/>
                <a:gd name="T66" fmla="*/ 16 w 71"/>
                <a:gd name="T67" fmla="*/ 26 h 73"/>
                <a:gd name="T68" fmla="*/ 16 w 71"/>
                <a:gd name="T69" fmla="*/ 38 h 73"/>
                <a:gd name="T70" fmla="*/ 16 w 71"/>
                <a:gd name="T71" fmla="*/ 14 h 73"/>
                <a:gd name="T72" fmla="*/ 16 w 71"/>
                <a:gd name="T73" fmla="*/ 21 h 73"/>
                <a:gd name="T74" fmla="*/ 27 w 71"/>
                <a:gd name="T75" fmla="*/ 26 h 73"/>
                <a:gd name="T76" fmla="*/ 26 w 71"/>
                <a:gd name="T77" fmla="*/ 33 h 73"/>
                <a:gd name="T78" fmla="*/ 23 w 71"/>
                <a:gd name="T79" fmla="*/ 14 h 73"/>
                <a:gd name="T80" fmla="*/ 27 w 71"/>
                <a:gd name="T81" fmla="*/ 14 h 73"/>
                <a:gd name="T82" fmla="*/ 60 w 71"/>
                <a:gd name="T83" fmla="*/ 71 h 73"/>
                <a:gd name="T84" fmla="*/ 48 w 71"/>
                <a:gd name="T85" fmla="*/ 56 h 73"/>
                <a:gd name="T86" fmla="*/ 29 w 71"/>
                <a:gd name="T87" fmla="*/ 32 h 73"/>
                <a:gd name="T88" fmla="*/ 53 w 71"/>
                <a:gd name="T89" fmla="*/ 50 h 73"/>
                <a:gd name="T90" fmla="*/ 68 w 71"/>
                <a:gd name="T91" fmla="*/ 63 h 73"/>
                <a:gd name="T92" fmla="*/ 46 w 71"/>
                <a:gd name="T93" fmla="*/ 53 h 73"/>
                <a:gd name="T94" fmla="*/ 51 w 71"/>
                <a:gd name="T95" fmla="*/ 49 h 73"/>
                <a:gd name="T96" fmla="*/ 40 w 71"/>
                <a:gd name="T97" fmla="*/ 31 h 73"/>
                <a:gd name="T98" fmla="*/ 32 w 71"/>
                <a:gd name="T99" fmla="*/ 51 h 73"/>
                <a:gd name="T100" fmla="*/ 49 w 71"/>
                <a:gd name="T101" fmla="*/ 51 h 73"/>
                <a:gd name="T102" fmla="*/ 48 w 71"/>
                <a:gd name="T103" fmla="*/ 50 h 73"/>
                <a:gd name="T104" fmla="*/ 48 w 71"/>
                <a:gd name="T105" fmla="*/ 52 h 73"/>
                <a:gd name="T106" fmla="*/ 53 w 71"/>
                <a:gd name="T107" fmla="*/ 54 h 73"/>
                <a:gd name="T108" fmla="*/ 49 w 71"/>
                <a:gd name="T109" fmla="*/ 53 h 73"/>
                <a:gd name="T110" fmla="*/ 66 w 71"/>
                <a:gd name="T111" fmla="*/ 65 h 73"/>
                <a:gd name="T112" fmla="*/ 55 w 71"/>
                <a:gd name="T113" fmla="*/ 56 h 73"/>
                <a:gd name="T114" fmla="*/ 53 w 71"/>
                <a:gd name="T115" fmla="*/ 57 h 73"/>
                <a:gd name="T116" fmla="*/ 63 w 71"/>
                <a:gd name="T117" fmla="*/ 69 h 73"/>
                <a:gd name="T118" fmla="*/ 34 w 71"/>
                <a:gd name="T119" fmla="*/ 35 h 73"/>
                <a:gd name="T120" fmla="*/ 33 w 71"/>
                <a:gd name="T121" fmla="*/ 51 h 73"/>
                <a:gd name="T122" fmla="*/ 34 w 71"/>
                <a:gd name="T123"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 h="73">
                  <a:moveTo>
                    <a:pt x="52" y="31"/>
                  </a:moveTo>
                  <a:cubicBezTo>
                    <a:pt x="52" y="30"/>
                    <a:pt x="52" y="30"/>
                    <a:pt x="51" y="30"/>
                  </a:cubicBezTo>
                  <a:cubicBezTo>
                    <a:pt x="54" y="30"/>
                    <a:pt x="54" y="30"/>
                    <a:pt x="54" y="30"/>
                  </a:cubicBezTo>
                  <a:cubicBezTo>
                    <a:pt x="54" y="33"/>
                    <a:pt x="54" y="33"/>
                    <a:pt x="54" y="33"/>
                  </a:cubicBezTo>
                  <a:cubicBezTo>
                    <a:pt x="53" y="32"/>
                    <a:pt x="53" y="31"/>
                    <a:pt x="52" y="31"/>
                  </a:cubicBezTo>
                  <a:close/>
                  <a:moveTo>
                    <a:pt x="51" y="64"/>
                  </a:moveTo>
                  <a:cubicBezTo>
                    <a:pt x="54" y="67"/>
                    <a:pt x="54" y="67"/>
                    <a:pt x="54" y="67"/>
                  </a:cubicBezTo>
                  <a:cubicBezTo>
                    <a:pt x="2" y="67"/>
                    <a:pt x="2" y="67"/>
                    <a:pt x="2" y="67"/>
                  </a:cubicBezTo>
                  <a:cubicBezTo>
                    <a:pt x="1" y="67"/>
                    <a:pt x="0" y="67"/>
                    <a:pt x="0" y="65"/>
                  </a:cubicBezTo>
                  <a:cubicBezTo>
                    <a:pt x="0" y="60"/>
                    <a:pt x="0" y="60"/>
                    <a:pt x="0" y="60"/>
                  </a:cubicBezTo>
                  <a:cubicBezTo>
                    <a:pt x="0" y="59"/>
                    <a:pt x="1" y="58"/>
                    <a:pt x="2" y="58"/>
                  </a:cubicBezTo>
                  <a:cubicBezTo>
                    <a:pt x="2" y="58"/>
                    <a:pt x="2" y="58"/>
                    <a:pt x="2" y="58"/>
                  </a:cubicBezTo>
                  <a:cubicBezTo>
                    <a:pt x="2" y="10"/>
                    <a:pt x="2" y="10"/>
                    <a:pt x="2" y="10"/>
                  </a:cubicBezTo>
                  <a:cubicBezTo>
                    <a:pt x="2" y="10"/>
                    <a:pt x="2" y="10"/>
                    <a:pt x="2" y="10"/>
                  </a:cubicBezTo>
                  <a:cubicBezTo>
                    <a:pt x="1" y="10"/>
                    <a:pt x="0" y="9"/>
                    <a:pt x="0" y="8"/>
                  </a:cubicBezTo>
                  <a:cubicBezTo>
                    <a:pt x="0" y="2"/>
                    <a:pt x="0" y="2"/>
                    <a:pt x="0" y="2"/>
                  </a:cubicBezTo>
                  <a:cubicBezTo>
                    <a:pt x="0" y="1"/>
                    <a:pt x="1" y="0"/>
                    <a:pt x="2" y="0"/>
                  </a:cubicBezTo>
                  <a:cubicBezTo>
                    <a:pt x="36" y="0"/>
                    <a:pt x="36" y="0"/>
                    <a:pt x="36" y="0"/>
                  </a:cubicBezTo>
                  <a:cubicBezTo>
                    <a:pt x="37" y="0"/>
                    <a:pt x="38" y="1"/>
                    <a:pt x="38" y="2"/>
                  </a:cubicBezTo>
                  <a:cubicBezTo>
                    <a:pt x="38" y="8"/>
                    <a:pt x="38" y="8"/>
                    <a:pt x="38" y="8"/>
                  </a:cubicBezTo>
                  <a:cubicBezTo>
                    <a:pt x="38" y="9"/>
                    <a:pt x="37" y="10"/>
                    <a:pt x="36" y="10"/>
                  </a:cubicBezTo>
                  <a:cubicBezTo>
                    <a:pt x="36" y="10"/>
                    <a:pt x="36" y="10"/>
                    <a:pt x="36" y="10"/>
                  </a:cubicBezTo>
                  <a:cubicBezTo>
                    <a:pt x="36" y="17"/>
                    <a:pt x="36" y="17"/>
                    <a:pt x="36" y="17"/>
                  </a:cubicBezTo>
                  <a:cubicBezTo>
                    <a:pt x="36" y="17"/>
                    <a:pt x="36" y="17"/>
                    <a:pt x="36" y="17"/>
                  </a:cubicBezTo>
                  <a:cubicBezTo>
                    <a:pt x="36" y="15"/>
                    <a:pt x="36" y="15"/>
                    <a:pt x="36" y="15"/>
                  </a:cubicBezTo>
                  <a:cubicBezTo>
                    <a:pt x="36" y="14"/>
                    <a:pt x="37" y="13"/>
                    <a:pt x="38" y="13"/>
                  </a:cubicBezTo>
                  <a:cubicBezTo>
                    <a:pt x="47" y="13"/>
                    <a:pt x="47" y="13"/>
                    <a:pt x="47" y="13"/>
                  </a:cubicBezTo>
                  <a:cubicBezTo>
                    <a:pt x="48" y="13"/>
                    <a:pt x="49" y="14"/>
                    <a:pt x="49" y="15"/>
                  </a:cubicBezTo>
                  <a:cubicBezTo>
                    <a:pt x="49" y="17"/>
                    <a:pt x="49" y="17"/>
                    <a:pt x="49" y="17"/>
                  </a:cubicBezTo>
                  <a:cubicBezTo>
                    <a:pt x="50" y="17"/>
                    <a:pt x="50" y="17"/>
                    <a:pt x="50" y="17"/>
                  </a:cubicBezTo>
                  <a:cubicBezTo>
                    <a:pt x="50" y="12"/>
                    <a:pt x="50" y="12"/>
                    <a:pt x="50" y="12"/>
                  </a:cubicBezTo>
                  <a:cubicBezTo>
                    <a:pt x="50" y="11"/>
                    <a:pt x="51" y="10"/>
                    <a:pt x="52" y="10"/>
                  </a:cubicBezTo>
                  <a:cubicBezTo>
                    <a:pt x="57" y="10"/>
                    <a:pt x="57" y="10"/>
                    <a:pt x="57" y="10"/>
                  </a:cubicBezTo>
                  <a:cubicBezTo>
                    <a:pt x="58" y="10"/>
                    <a:pt x="59" y="11"/>
                    <a:pt x="59" y="12"/>
                  </a:cubicBezTo>
                  <a:cubicBezTo>
                    <a:pt x="59" y="17"/>
                    <a:pt x="59" y="17"/>
                    <a:pt x="59" y="17"/>
                  </a:cubicBezTo>
                  <a:cubicBezTo>
                    <a:pt x="63" y="17"/>
                    <a:pt x="63" y="17"/>
                    <a:pt x="63" y="17"/>
                  </a:cubicBezTo>
                  <a:cubicBezTo>
                    <a:pt x="64" y="17"/>
                    <a:pt x="65" y="18"/>
                    <a:pt x="65" y="19"/>
                  </a:cubicBezTo>
                  <a:cubicBezTo>
                    <a:pt x="65" y="24"/>
                    <a:pt x="65" y="24"/>
                    <a:pt x="65" y="24"/>
                  </a:cubicBezTo>
                  <a:cubicBezTo>
                    <a:pt x="65" y="26"/>
                    <a:pt x="64" y="26"/>
                    <a:pt x="63" y="26"/>
                  </a:cubicBezTo>
                  <a:cubicBezTo>
                    <a:pt x="62" y="26"/>
                    <a:pt x="62" y="26"/>
                    <a:pt x="62" y="26"/>
                  </a:cubicBezTo>
                  <a:cubicBezTo>
                    <a:pt x="62" y="54"/>
                    <a:pt x="62" y="54"/>
                    <a:pt x="62" y="54"/>
                  </a:cubicBezTo>
                  <a:cubicBezTo>
                    <a:pt x="61" y="53"/>
                    <a:pt x="61" y="53"/>
                    <a:pt x="61" y="53"/>
                  </a:cubicBezTo>
                  <a:cubicBezTo>
                    <a:pt x="60" y="52"/>
                    <a:pt x="60" y="52"/>
                    <a:pt x="59" y="52"/>
                  </a:cubicBezTo>
                  <a:cubicBezTo>
                    <a:pt x="59" y="25"/>
                    <a:pt x="59" y="25"/>
                    <a:pt x="59" y="25"/>
                  </a:cubicBezTo>
                  <a:cubicBezTo>
                    <a:pt x="35" y="25"/>
                    <a:pt x="35" y="25"/>
                    <a:pt x="35" y="25"/>
                  </a:cubicBezTo>
                  <a:cubicBezTo>
                    <a:pt x="35" y="27"/>
                    <a:pt x="35" y="27"/>
                    <a:pt x="35" y="27"/>
                  </a:cubicBezTo>
                  <a:cubicBezTo>
                    <a:pt x="34" y="27"/>
                    <a:pt x="33" y="27"/>
                    <a:pt x="33" y="27"/>
                  </a:cubicBezTo>
                  <a:cubicBezTo>
                    <a:pt x="33" y="9"/>
                    <a:pt x="33" y="9"/>
                    <a:pt x="33" y="9"/>
                  </a:cubicBezTo>
                  <a:cubicBezTo>
                    <a:pt x="5" y="9"/>
                    <a:pt x="5" y="9"/>
                    <a:pt x="5" y="9"/>
                  </a:cubicBezTo>
                  <a:cubicBezTo>
                    <a:pt x="5" y="59"/>
                    <a:pt x="5" y="59"/>
                    <a:pt x="5" y="59"/>
                  </a:cubicBezTo>
                  <a:cubicBezTo>
                    <a:pt x="33" y="59"/>
                    <a:pt x="33" y="59"/>
                    <a:pt x="33" y="59"/>
                  </a:cubicBezTo>
                  <a:cubicBezTo>
                    <a:pt x="33" y="58"/>
                    <a:pt x="33" y="58"/>
                    <a:pt x="33" y="58"/>
                  </a:cubicBezTo>
                  <a:cubicBezTo>
                    <a:pt x="37" y="60"/>
                    <a:pt x="41" y="60"/>
                    <a:pt x="46" y="59"/>
                  </a:cubicBezTo>
                  <a:cubicBezTo>
                    <a:pt x="48" y="59"/>
                    <a:pt x="48" y="59"/>
                    <a:pt x="48" y="59"/>
                  </a:cubicBezTo>
                  <a:cubicBezTo>
                    <a:pt x="48" y="59"/>
                    <a:pt x="48" y="59"/>
                    <a:pt x="48" y="59"/>
                  </a:cubicBezTo>
                  <a:cubicBezTo>
                    <a:pt x="48" y="60"/>
                    <a:pt x="48" y="60"/>
                    <a:pt x="49" y="61"/>
                  </a:cubicBezTo>
                  <a:cubicBezTo>
                    <a:pt x="37" y="61"/>
                    <a:pt x="37" y="61"/>
                    <a:pt x="37" y="61"/>
                  </a:cubicBezTo>
                  <a:cubicBezTo>
                    <a:pt x="37" y="64"/>
                    <a:pt x="37" y="64"/>
                    <a:pt x="37" y="64"/>
                  </a:cubicBezTo>
                  <a:lnTo>
                    <a:pt x="51" y="64"/>
                  </a:lnTo>
                  <a:close/>
                  <a:moveTo>
                    <a:pt x="53" y="18"/>
                  </a:moveTo>
                  <a:cubicBezTo>
                    <a:pt x="56" y="18"/>
                    <a:pt x="56" y="18"/>
                    <a:pt x="56" y="18"/>
                  </a:cubicBezTo>
                  <a:cubicBezTo>
                    <a:pt x="56" y="13"/>
                    <a:pt x="56" y="13"/>
                    <a:pt x="56" y="13"/>
                  </a:cubicBezTo>
                  <a:cubicBezTo>
                    <a:pt x="53" y="13"/>
                    <a:pt x="53" y="13"/>
                    <a:pt x="53" y="13"/>
                  </a:cubicBezTo>
                  <a:lnTo>
                    <a:pt x="53" y="18"/>
                  </a:lnTo>
                  <a:close/>
                  <a:moveTo>
                    <a:pt x="39" y="18"/>
                  </a:moveTo>
                  <a:cubicBezTo>
                    <a:pt x="46" y="18"/>
                    <a:pt x="46" y="18"/>
                    <a:pt x="46" y="18"/>
                  </a:cubicBezTo>
                  <a:cubicBezTo>
                    <a:pt x="46" y="16"/>
                    <a:pt x="46" y="16"/>
                    <a:pt x="46" y="16"/>
                  </a:cubicBezTo>
                  <a:cubicBezTo>
                    <a:pt x="39" y="16"/>
                    <a:pt x="39" y="16"/>
                    <a:pt x="39" y="16"/>
                  </a:cubicBezTo>
                  <a:lnTo>
                    <a:pt x="39" y="18"/>
                  </a:lnTo>
                  <a:close/>
                  <a:moveTo>
                    <a:pt x="35" y="20"/>
                  </a:moveTo>
                  <a:cubicBezTo>
                    <a:pt x="35" y="23"/>
                    <a:pt x="35" y="23"/>
                    <a:pt x="35" y="23"/>
                  </a:cubicBezTo>
                  <a:cubicBezTo>
                    <a:pt x="60" y="23"/>
                    <a:pt x="60" y="23"/>
                    <a:pt x="60" y="23"/>
                  </a:cubicBezTo>
                  <a:cubicBezTo>
                    <a:pt x="62" y="23"/>
                    <a:pt x="62" y="23"/>
                    <a:pt x="62" y="23"/>
                  </a:cubicBezTo>
                  <a:cubicBezTo>
                    <a:pt x="62" y="20"/>
                    <a:pt x="62" y="20"/>
                    <a:pt x="62" y="20"/>
                  </a:cubicBezTo>
                  <a:cubicBezTo>
                    <a:pt x="57" y="20"/>
                    <a:pt x="57" y="20"/>
                    <a:pt x="57" y="20"/>
                  </a:cubicBezTo>
                  <a:cubicBezTo>
                    <a:pt x="52" y="20"/>
                    <a:pt x="52" y="20"/>
                    <a:pt x="52" y="20"/>
                  </a:cubicBezTo>
                  <a:cubicBezTo>
                    <a:pt x="47" y="20"/>
                    <a:pt x="47" y="20"/>
                    <a:pt x="47" y="20"/>
                  </a:cubicBezTo>
                  <a:cubicBezTo>
                    <a:pt x="38" y="20"/>
                    <a:pt x="38" y="20"/>
                    <a:pt x="38" y="20"/>
                  </a:cubicBezTo>
                  <a:lnTo>
                    <a:pt x="35" y="20"/>
                  </a:lnTo>
                  <a:close/>
                  <a:moveTo>
                    <a:pt x="3" y="7"/>
                  </a:moveTo>
                  <a:cubicBezTo>
                    <a:pt x="4" y="7"/>
                    <a:pt x="4" y="7"/>
                    <a:pt x="4" y="7"/>
                  </a:cubicBezTo>
                  <a:cubicBezTo>
                    <a:pt x="34" y="7"/>
                    <a:pt x="34" y="7"/>
                    <a:pt x="34" y="7"/>
                  </a:cubicBezTo>
                  <a:cubicBezTo>
                    <a:pt x="35" y="7"/>
                    <a:pt x="35" y="7"/>
                    <a:pt x="35" y="7"/>
                  </a:cubicBezTo>
                  <a:cubicBezTo>
                    <a:pt x="35" y="3"/>
                    <a:pt x="35" y="3"/>
                    <a:pt x="35" y="3"/>
                  </a:cubicBezTo>
                  <a:cubicBezTo>
                    <a:pt x="3" y="3"/>
                    <a:pt x="3" y="3"/>
                    <a:pt x="3" y="3"/>
                  </a:cubicBezTo>
                  <a:lnTo>
                    <a:pt x="3" y="7"/>
                  </a:lnTo>
                  <a:close/>
                  <a:moveTo>
                    <a:pt x="35" y="61"/>
                  </a:moveTo>
                  <a:cubicBezTo>
                    <a:pt x="4" y="61"/>
                    <a:pt x="4" y="61"/>
                    <a:pt x="4" y="61"/>
                  </a:cubicBezTo>
                  <a:cubicBezTo>
                    <a:pt x="3" y="61"/>
                    <a:pt x="3" y="61"/>
                    <a:pt x="3" y="61"/>
                  </a:cubicBezTo>
                  <a:cubicBezTo>
                    <a:pt x="3" y="64"/>
                    <a:pt x="3" y="64"/>
                    <a:pt x="3" y="64"/>
                  </a:cubicBezTo>
                  <a:cubicBezTo>
                    <a:pt x="35" y="64"/>
                    <a:pt x="35" y="64"/>
                    <a:pt x="35" y="64"/>
                  </a:cubicBezTo>
                  <a:lnTo>
                    <a:pt x="35" y="61"/>
                  </a:lnTo>
                  <a:close/>
                  <a:moveTo>
                    <a:pt x="23" y="38"/>
                  </a:moveTo>
                  <a:cubicBezTo>
                    <a:pt x="23" y="45"/>
                    <a:pt x="23" y="45"/>
                    <a:pt x="23" y="45"/>
                  </a:cubicBezTo>
                  <a:cubicBezTo>
                    <a:pt x="23" y="45"/>
                    <a:pt x="23" y="45"/>
                    <a:pt x="23" y="45"/>
                  </a:cubicBezTo>
                  <a:cubicBezTo>
                    <a:pt x="23" y="43"/>
                    <a:pt x="23" y="41"/>
                    <a:pt x="24" y="38"/>
                  </a:cubicBezTo>
                  <a:lnTo>
                    <a:pt x="23" y="38"/>
                  </a:lnTo>
                  <a:close/>
                  <a:moveTo>
                    <a:pt x="16" y="26"/>
                  </a:moveTo>
                  <a:cubicBezTo>
                    <a:pt x="11" y="26"/>
                    <a:pt x="11" y="26"/>
                    <a:pt x="11" y="26"/>
                  </a:cubicBezTo>
                  <a:cubicBezTo>
                    <a:pt x="11" y="33"/>
                    <a:pt x="11" y="33"/>
                    <a:pt x="11" y="33"/>
                  </a:cubicBezTo>
                  <a:cubicBezTo>
                    <a:pt x="16" y="33"/>
                    <a:pt x="16" y="33"/>
                    <a:pt x="16" y="33"/>
                  </a:cubicBezTo>
                  <a:lnTo>
                    <a:pt x="16" y="26"/>
                  </a:lnTo>
                  <a:close/>
                  <a:moveTo>
                    <a:pt x="11" y="45"/>
                  </a:moveTo>
                  <a:cubicBezTo>
                    <a:pt x="16" y="45"/>
                    <a:pt x="16" y="45"/>
                    <a:pt x="16" y="45"/>
                  </a:cubicBezTo>
                  <a:cubicBezTo>
                    <a:pt x="16" y="38"/>
                    <a:pt x="16" y="38"/>
                    <a:pt x="16" y="38"/>
                  </a:cubicBezTo>
                  <a:cubicBezTo>
                    <a:pt x="11" y="38"/>
                    <a:pt x="11" y="38"/>
                    <a:pt x="11" y="38"/>
                  </a:cubicBezTo>
                  <a:lnTo>
                    <a:pt x="11" y="45"/>
                  </a:lnTo>
                  <a:close/>
                  <a:moveTo>
                    <a:pt x="16" y="14"/>
                  </a:moveTo>
                  <a:cubicBezTo>
                    <a:pt x="11" y="14"/>
                    <a:pt x="11" y="14"/>
                    <a:pt x="11" y="14"/>
                  </a:cubicBezTo>
                  <a:cubicBezTo>
                    <a:pt x="11" y="21"/>
                    <a:pt x="11" y="21"/>
                    <a:pt x="11" y="21"/>
                  </a:cubicBezTo>
                  <a:cubicBezTo>
                    <a:pt x="16" y="21"/>
                    <a:pt x="16" y="21"/>
                    <a:pt x="16" y="21"/>
                  </a:cubicBezTo>
                  <a:lnTo>
                    <a:pt x="16" y="14"/>
                  </a:lnTo>
                  <a:close/>
                  <a:moveTo>
                    <a:pt x="27" y="32"/>
                  </a:moveTo>
                  <a:cubicBezTo>
                    <a:pt x="27" y="26"/>
                    <a:pt x="27" y="26"/>
                    <a:pt x="27" y="26"/>
                  </a:cubicBezTo>
                  <a:cubicBezTo>
                    <a:pt x="23" y="26"/>
                    <a:pt x="23" y="26"/>
                    <a:pt x="23" y="26"/>
                  </a:cubicBezTo>
                  <a:cubicBezTo>
                    <a:pt x="23" y="33"/>
                    <a:pt x="23" y="33"/>
                    <a:pt x="23" y="33"/>
                  </a:cubicBezTo>
                  <a:cubicBezTo>
                    <a:pt x="26" y="33"/>
                    <a:pt x="26" y="33"/>
                    <a:pt x="26" y="33"/>
                  </a:cubicBezTo>
                  <a:cubicBezTo>
                    <a:pt x="26" y="33"/>
                    <a:pt x="27" y="32"/>
                    <a:pt x="27" y="32"/>
                  </a:cubicBezTo>
                  <a:close/>
                  <a:moveTo>
                    <a:pt x="27" y="14"/>
                  </a:moveTo>
                  <a:cubicBezTo>
                    <a:pt x="23" y="14"/>
                    <a:pt x="23" y="14"/>
                    <a:pt x="23" y="14"/>
                  </a:cubicBezTo>
                  <a:cubicBezTo>
                    <a:pt x="23" y="21"/>
                    <a:pt x="23" y="21"/>
                    <a:pt x="23" y="21"/>
                  </a:cubicBezTo>
                  <a:cubicBezTo>
                    <a:pt x="27" y="21"/>
                    <a:pt x="27" y="21"/>
                    <a:pt x="27" y="21"/>
                  </a:cubicBezTo>
                  <a:lnTo>
                    <a:pt x="27" y="14"/>
                  </a:lnTo>
                  <a:close/>
                  <a:moveTo>
                    <a:pt x="68" y="71"/>
                  </a:moveTo>
                  <a:cubicBezTo>
                    <a:pt x="67" y="72"/>
                    <a:pt x="66" y="73"/>
                    <a:pt x="65" y="73"/>
                  </a:cubicBezTo>
                  <a:cubicBezTo>
                    <a:pt x="63" y="73"/>
                    <a:pt x="62" y="72"/>
                    <a:pt x="60" y="71"/>
                  </a:cubicBezTo>
                  <a:cubicBezTo>
                    <a:pt x="52" y="62"/>
                    <a:pt x="52" y="62"/>
                    <a:pt x="52" y="62"/>
                  </a:cubicBezTo>
                  <a:cubicBezTo>
                    <a:pt x="51" y="61"/>
                    <a:pt x="50" y="60"/>
                    <a:pt x="50" y="58"/>
                  </a:cubicBezTo>
                  <a:cubicBezTo>
                    <a:pt x="48" y="56"/>
                    <a:pt x="48" y="56"/>
                    <a:pt x="48" y="56"/>
                  </a:cubicBezTo>
                  <a:cubicBezTo>
                    <a:pt x="45" y="57"/>
                    <a:pt x="43" y="58"/>
                    <a:pt x="40" y="58"/>
                  </a:cubicBezTo>
                  <a:cubicBezTo>
                    <a:pt x="36" y="58"/>
                    <a:pt x="32" y="56"/>
                    <a:pt x="29" y="53"/>
                  </a:cubicBezTo>
                  <a:cubicBezTo>
                    <a:pt x="24" y="48"/>
                    <a:pt x="24" y="38"/>
                    <a:pt x="29" y="32"/>
                  </a:cubicBezTo>
                  <a:cubicBezTo>
                    <a:pt x="32" y="29"/>
                    <a:pt x="36" y="28"/>
                    <a:pt x="40" y="28"/>
                  </a:cubicBezTo>
                  <a:cubicBezTo>
                    <a:pt x="44" y="28"/>
                    <a:pt x="48" y="29"/>
                    <a:pt x="51" y="32"/>
                  </a:cubicBezTo>
                  <a:cubicBezTo>
                    <a:pt x="56" y="37"/>
                    <a:pt x="57" y="44"/>
                    <a:pt x="53" y="50"/>
                  </a:cubicBezTo>
                  <a:cubicBezTo>
                    <a:pt x="56" y="52"/>
                    <a:pt x="56" y="52"/>
                    <a:pt x="56" y="52"/>
                  </a:cubicBezTo>
                  <a:cubicBezTo>
                    <a:pt x="57" y="53"/>
                    <a:pt x="58" y="53"/>
                    <a:pt x="59" y="54"/>
                  </a:cubicBezTo>
                  <a:cubicBezTo>
                    <a:pt x="68" y="63"/>
                    <a:pt x="68" y="63"/>
                    <a:pt x="68" y="63"/>
                  </a:cubicBezTo>
                  <a:cubicBezTo>
                    <a:pt x="71" y="65"/>
                    <a:pt x="71" y="69"/>
                    <a:pt x="68" y="71"/>
                  </a:cubicBezTo>
                  <a:close/>
                  <a:moveTo>
                    <a:pt x="46" y="53"/>
                  </a:moveTo>
                  <a:cubicBezTo>
                    <a:pt x="46" y="53"/>
                    <a:pt x="46" y="53"/>
                    <a:pt x="46" y="53"/>
                  </a:cubicBezTo>
                  <a:cubicBezTo>
                    <a:pt x="45" y="52"/>
                    <a:pt x="45" y="50"/>
                    <a:pt x="46" y="49"/>
                  </a:cubicBezTo>
                  <a:cubicBezTo>
                    <a:pt x="47" y="47"/>
                    <a:pt x="49" y="47"/>
                    <a:pt x="50" y="49"/>
                  </a:cubicBezTo>
                  <a:cubicBezTo>
                    <a:pt x="51" y="49"/>
                    <a:pt x="51" y="49"/>
                    <a:pt x="51" y="49"/>
                  </a:cubicBezTo>
                  <a:cubicBezTo>
                    <a:pt x="52" y="47"/>
                    <a:pt x="52" y="45"/>
                    <a:pt x="52" y="43"/>
                  </a:cubicBezTo>
                  <a:cubicBezTo>
                    <a:pt x="52" y="40"/>
                    <a:pt x="51" y="36"/>
                    <a:pt x="49" y="34"/>
                  </a:cubicBezTo>
                  <a:cubicBezTo>
                    <a:pt x="46" y="32"/>
                    <a:pt x="43" y="31"/>
                    <a:pt x="40" y="31"/>
                  </a:cubicBezTo>
                  <a:cubicBezTo>
                    <a:pt x="37" y="31"/>
                    <a:pt x="34" y="32"/>
                    <a:pt x="32" y="34"/>
                  </a:cubicBezTo>
                  <a:cubicBezTo>
                    <a:pt x="29" y="36"/>
                    <a:pt x="28" y="40"/>
                    <a:pt x="28" y="43"/>
                  </a:cubicBezTo>
                  <a:cubicBezTo>
                    <a:pt x="28" y="46"/>
                    <a:pt x="29" y="49"/>
                    <a:pt x="32" y="51"/>
                  </a:cubicBezTo>
                  <a:cubicBezTo>
                    <a:pt x="34" y="54"/>
                    <a:pt x="37" y="55"/>
                    <a:pt x="40" y="55"/>
                  </a:cubicBezTo>
                  <a:cubicBezTo>
                    <a:pt x="42" y="55"/>
                    <a:pt x="44" y="54"/>
                    <a:pt x="46" y="53"/>
                  </a:cubicBezTo>
                  <a:close/>
                  <a:moveTo>
                    <a:pt x="49" y="51"/>
                  </a:moveTo>
                  <a:cubicBezTo>
                    <a:pt x="49" y="51"/>
                    <a:pt x="49" y="51"/>
                    <a:pt x="49" y="50"/>
                  </a:cubicBezTo>
                  <a:cubicBezTo>
                    <a:pt x="49" y="50"/>
                    <a:pt x="49" y="50"/>
                    <a:pt x="49" y="50"/>
                  </a:cubicBezTo>
                  <a:cubicBezTo>
                    <a:pt x="49" y="50"/>
                    <a:pt x="48" y="50"/>
                    <a:pt x="48" y="50"/>
                  </a:cubicBezTo>
                  <a:cubicBezTo>
                    <a:pt x="48" y="50"/>
                    <a:pt x="48" y="50"/>
                    <a:pt x="47" y="50"/>
                  </a:cubicBezTo>
                  <a:cubicBezTo>
                    <a:pt x="47" y="50"/>
                    <a:pt x="47" y="51"/>
                    <a:pt x="48" y="52"/>
                  </a:cubicBezTo>
                  <a:cubicBezTo>
                    <a:pt x="48" y="52"/>
                    <a:pt x="48" y="52"/>
                    <a:pt x="48" y="52"/>
                  </a:cubicBezTo>
                  <a:cubicBezTo>
                    <a:pt x="48" y="52"/>
                    <a:pt x="48" y="52"/>
                    <a:pt x="49" y="51"/>
                  </a:cubicBezTo>
                  <a:close/>
                  <a:moveTo>
                    <a:pt x="52" y="55"/>
                  </a:moveTo>
                  <a:cubicBezTo>
                    <a:pt x="52" y="54"/>
                    <a:pt x="53" y="54"/>
                    <a:pt x="53" y="54"/>
                  </a:cubicBezTo>
                  <a:cubicBezTo>
                    <a:pt x="51" y="52"/>
                    <a:pt x="51" y="52"/>
                    <a:pt x="51" y="52"/>
                  </a:cubicBezTo>
                  <a:cubicBezTo>
                    <a:pt x="51" y="52"/>
                    <a:pt x="50" y="52"/>
                    <a:pt x="50" y="53"/>
                  </a:cubicBezTo>
                  <a:cubicBezTo>
                    <a:pt x="50" y="53"/>
                    <a:pt x="50" y="53"/>
                    <a:pt x="49" y="53"/>
                  </a:cubicBezTo>
                  <a:cubicBezTo>
                    <a:pt x="51" y="56"/>
                    <a:pt x="51" y="56"/>
                    <a:pt x="51" y="56"/>
                  </a:cubicBezTo>
                  <a:cubicBezTo>
                    <a:pt x="52" y="55"/>
                    <a:pt x="52" y="55"/>
                    <a:pt x="52" y="55"/>
                  </a:cubicBezTo>
                  <a:close/>
                  <a:moveTo>
                    <a:pt x="66" y="65"/>
                  </a:moveTo>
                  <a:cubicBezTo>
                    <a:pt x="57" y="56"/>
                    <a:pt x="57" y="56"/>
                    <a:pt x="57" y="56"/>
                  </a:cubicBezTo>
                  <a:cubicBezTo>
                    <a:pt x="57" y="56"/>
                    <a:pt x="56" y="55"/>
                    <a:pt x="55" y="55"/>
                  </a:cubicBezTo>
                  <a:cubicBezTo>
                    <a:pt x="55" y="55"/>
                    <a:pt x="55" y="55"/>
                    <a:pt x="55" y="56"/>
                  </a:cubicBezTo>
                  <a:cubicBezTo>
                    <a:pt x="54" y="56"/>
                    <a:pt x="54" y="56"/>
                    <a:pt x="54" y="56"/>
                  </a:cubicBezTo>
                  <a:cubicBezTo>
                    <a:pt x="54" y="56"/>
                    <a:pt x="54" y="56"/>
                    <a:pt x="54" y="56"/>
                  </a:cubicBezTo>
                  <a:cubicBezTo>
                    <a:pt x="53" y="56"/>
                    <a:pt x="53" y="57"/>
                    <a:pt x="53" y="57"/>
                  </a:cubicBezTo>
                  <a:cubicBezTo>
                    <a:pt x="53" y="57"/>
                    <a:pt x="53" y="57"/>
                    <a:pt x="53" y="57"/>
                  </a:cubicBezTo>
                  <a:cubicBezTo>
                    <a:pt x="53" y="58"/>
                    <a:pt x="53" y="59"/>
                    <a:pt x="54" y="60"/>
                  </a:cubicBezTo>
                  <a:cubicBezTo>
                    <a:pt x="63" y="69"/>
                    <a:pt x="63" y="69"/>
                    <a:pt x="63" y="69"/>
                  </a:cubicBezTo>
                  <a:cubicBezTo>
                    <a:pt x="64" y="70"/>
                    <a:pt x="65" y="70"/>
                    <a:pt x="66" y="69"/>
                  </a:cubicBezTo>
                  <a:cubicBezTo>
                    <a:pt x="67" y="68"/>
                    <a:pt x="67" y="66"/>
                    <a:pt x="66" y="65"/>
                  </a:cubicBezTo>
                  <a:close/>
                  <a:moveTo>
                    <a:pt x="34" y="35"/>
                  </a:moveTo>
                  <a:cubicBezTo>
                    <a:pt x="34" y="35"/>
                    <a:pt x="33" y="35"/>
                    <a:pt x="33" y="35"/>
                  </a:cubicBezTo>
                  <a:cubicBezTo>
                    <a:pt x="28" y="39"/>
                    <a:pt x="28" y="46"/>
                    <a:pt x="33" y="50"/>
                  </a:cubicBezTo>
                  <a:cubicBezTo>
                    <a:pt x="33" y="51"/>
                    <a:pt x="33" y="51"/>
                    <a:pt x="33" y="51"/>
                  </a:cubicBezTo>
                  <a:cubicBezTo>
                    <a:pt x="33" y="51"/>
                    <a:pt x="34" y="51"/>
                    <a:pt x="34" y="50"/>
                  </a:cubicBezTo>
                  <a:cubicBezTo>
                    <a:pt x="34" y="50"/>
                    <a:pt x="34" y="49"/>
                    <a:pt x="34" y="49"/>
                  </a:cubicBezTo>
                  <a:cubicBezTo>
                    <a:pt x="31" y="46"/>
                    <a:pt x="31" y="40"/>
                    <a:pt x="34" y="37"/>
                  </a:cubicBezTo>
                  <a:cubicBezTo>
                    <a:pt x="34" y="36"/>
                    <a:pt x="34" y="36"/>
                    <a:pt x="34" y="35"/>
                  </a:cubicBezTo>
                  <a:close/>
                </a:path>
              </a:pathLst>
            </a:custGeom>
            <a:solidFill>
              <a:schemeClr val="bg1"/>
            </a:solidFill>
            <a:ln>
              <a:noFill/>
            </a:ln>
          </p:spPr>
          <p:txBody>
            <a:bodyPr anchor="t" anchorCtr="0" bIns="25718" compatLnSpc="1" lIns="51435" numCol="1" rIns="51435" tIns="25718" vert="horz" wrap="square"/>
            <a:p>
              <a:pPr defTabSz="685800"/>
              <a:endParaRPr sz="760" lang="en-US">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59" name="文本框 24"/>
            <p:cNvSpPr txBox="1"/>
            <p:nvPr/>
          </p:nvSpPr>
          <p:spPr>
            <a:xfrm>
              <a:off x="4801110" y="2698604"/>
              <a:ext cx="5664628" cy="1436291"/>
            </a:xfrm>
            <a:prstGeom prst="rect"/>
            <a:noFill/>
          </p:spPr>
          <p:txBody>
            <a:bodyPr rtlCol="0" wrap="square">
              <a:spAutoFit/>
            </a:bodyPr>
            <a:p>
              <a:pPr defTabSz="685800"/>
              <a:r>
                <a:rPr altLang="en-US" b="1" dirty="0" sz="3200" lang="zh-CN">
                  <a:solidFill>
                    <a:schemeClr val="accent2"/>
                  </a:solidFill>
                  <a:latin typeface="Arial" panose="020B0604020202020204" pitchFamily="34" charset="0"/>
                  <a:ea typeface="微软雅黑" panose="020B0503020204020204" pitchFamily="34" charset="-122"/>
                  <a:sym typeface="Arial" panose="020B0604020202020204" pitchFamily="34" charset="0"/>
                </a:rPr>
                <a:t>暗数据的发展里程碑及重要贡献者</a:t>
              </a:r>
              <a:endParaRPr altLang="en-US" b="1" dirty="0" sz="3200" lang="zh-CN">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60" name="TextBox 26"/>
            <p:cNvSpPr txBox="1"/>
            <p:nvPr/>
          </p:nvSpPr>
          <p:spPr>
            <a:xfrm>
              <a:off x="2302498" y="2271303"/>
              <a:ext cx="2208107" cy="2170854"/>
            </a:xfrm>
            <a:prstGeom prst="rect"/>
            <a:noFill/>
          </p:spPr>
          <p:txBody>
            <a:bodyPr rtlCol="0" wrap="none">
              <a:spAutoFit/>
            </a:bodyPr>
            <a:p>
              <a:pPr algn="ctr" defTabSz="685800"/>
              <a:r>
                <a:rPr b="1" dirty="0" sz="10350" lang="en-US" spc="225">
                  <a:solidFill>
                    <a:schemeClr val="accent2"/>
                  </a:solidFill>
                  <a:latin typeface="Arial" panose="020B0604020202020204" pitchFamily="34" charset="0"/>
                  <a:ea typeface="微软雅黑" panose="020B0503020204020204" pitchFamily="34" charset="-122"/>
                  <a:sym typeface="Arial" panose="020B0604020202020204" pitchFamily="34" charset="0"/>
                </a:rPr>
                <a:t>02</a:t>
              </a:r>
              <a:endParaRPr b="1" dirty="0" sz="10350" lang="en-US" spc="225">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61" name="TextBox 26"/>
            <p:cNvSpPr txBox="1"/>
            <p:nvPr/>
          </p:nvSpPr>
          <p:spPr>
            <a:xfrm>
              <a:off x="2710730" y="3262862"/>
              <a:ext cx="1056641" cy="291255"/>
            </a:xfrm>
            <a:prstGeom prst="rect"/>
            <a:solidFill>
              <a:schemeClr val="bg1"/>
            </a:solidFill>
          </p:spPr>
          <p:txBody>
            <a:bodyPr rtlCol="0" wrap="none">
              <a:spAutoFit/>
            </a:bodyPr>
            <a:p>
              <a:pPr algn="ctr" defTabSz="685800"/>
              <a:r>
                <a:rPr dirty="0" sz="900" lang="en-US" spc="225">
                  <a:solidFill>
                    <a:schemeClr val="accent2"/>
                  </a:solidFill>
                  <a:latin typeface="Arial" panose="020B0604020202020204" pitchFamily="34" charset="0"/>
                  <a:ea typeface="微软雅黑" panose="020B0503020204020204" pitchFamily="34" charset="-122"/>
                  <a:sym typeface="Arial" panose="020B0604020202020204" pitchFamily="34" charset="0"/>
                </a:rPr>
                <a:t>DARK DATA</a:t>
              </a:r>
              <a:endParaRPr dirty="0" sz="900" lang="en-US" spc="225">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3000" p14:dur="1500">
        <p:rando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42" presetSubtype="0">
                                  <p:stCondLst>
                                    <p:cond delay="0"/>
                                  </p:stCondLst>
                                  <p:childTnLst>
                                    <p:set>
                                      <p:cBhvr>
                                        <p:cTn dur="1" fill="hold" id="6">
                                          <p:stCondLst>
                                            <p:cond delay="0"/>
                                          </p:stCondLst>
                                        </p:cTn>
                                        <p:tgtEl>
                                          <p:spTgt spid="51"/>
                                        </p:tgtEl>
                                        <p:attrNameLst>
                                          <p:attrName>style.visibility</p:attrName>
                                        </p:attrNameLst>
                                      </p:cBhvr>
                                      <p:to>
                                        <p:strVal val="visible"/>
                                      </p:to>
                                    </p:set>
                                    <p:animEffect transition="in" filter="fade">
                                      <p:cBhvr>
                                        <p:cTn dur="1000" id="7"/>
                                        <p:tgtEl>
                                          <p:spTgt spid="51"/>
                                        </p:tgtEl>
                                      </p:cBhvr>
                                    </p:animEffect>
                                    <p:anim calcmode="lin" valueType="num">
                                      <p:cBhvr>
                                        <p:cTn dur="1000" fill="hold" id="8"/>
                                        <p:tgtEl>
                                          <p:spTgt spid="51"/>
                                        </p:tgtEl>
                                        <p:attrNameLst>
                                          <p:attrName>ppt_x</p:attrName>
                                        </p:attrNameLst>
                                      </p:cBhvr>
                                      <p:tavLst>
                                        <p:tav tm="0">
                                          <p:val>
                                            <p:strVal val="#ppt_x"/>
                                          </p:val>
                                        </p:tav>
                                        <p:tav tm="100000">
                                          <p:val>
                                            <p:strVal val="#ppt_x"/>
                                          </p:val>
                                        </p:tav>
                                      </p:tavLst>
                                    </p:anim>
                                    <p:anim calcmode="lin" valueType="num">
                                      <p:cBhvr>
                                        <p:cTn dur="1000" fill="hold" id="9"/>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5" name="TextBox 83"/>
          <p:cNvSpPr txBox="1">
            <a:spLocks noChangeArrowheads="1"/>
          </p:cNvSpPr>
          <p:nvPr/>
        </p:nvSpPr>
        <p:spPr bwMode="auto">
          <a:xfrm>
            <a:off x="184170" y="78830"/>
            <a:ext cx="2968933" cy="525762"/>
          </a:xfrm>
          <a:prstGeom prst="rect"/>
          <a:noFill/>
          <a:ln>
            <a:noFill/>
          </a:ln>
        </p:spPr>
        <p:txBody>
          <a:bodyPr bIns="34281" lIns="68562" rIns="68562" tIns="34281" wrap="square">
            <a:spAutoFit/>
          </a:bodyPr>
          <a:lstStyle>
            <a:lvl1pPr>
              <a:defRPr>
                <a:solidFill>
                  <a:schemeClr val="tx1"/>
                </a:solidFill>
                <a:latin typeface="Arial" panose="020B0604020202020204" pitchFamily="34" charset="0"/>
                <a:ea typeface="宋体" panose="02010600030101010101" pitchFamily="2" charset="-122"/>
              </a:defRPr>
            </a:lvl1pPr>
            <a:lvl2pPr indent="-285750" marL="742950">
              <a:defRPr>
                <a:solidFill>
                  <a:schemeClr val="tx1"/>
                </a:solidFill>
                <a:latin typeface="Arial" panose="020B0604020202020204" pitchFamily="34" charset="0"/>
                <a:ea typeface="宋体" panose="02010600030101010101" pitchFamily="2" charset="-122"/>
              </a:defRPr>
            </a:lvl2pPr>
            <a:lvl3pPr indent="-228600" marL="1143000">
              <a:defRPr>
                <a:solidFill>
                  <a:schemeClr val="tx1"/>
                </a:solidFill>
                <a:latin typeface="Arial" panose="020B0604020202020204" pitchFamily="34" charset="0"/>
                <a:ea typeface="宋体" panose="02010600030101010101" pitchFamily="2" charset="-122"/>
              </a:defRPr>
            </a:lvl3pPr>
            <a:lvl4pPr indent="-228600" marL="1600200">
              <a:defRPr>
                <a:solidFill>
                  <a:schemeClr val="tx1"/>
                </a:solidFill>
                <a:latin typeface="Arial" panose="020B0604020202020204" pitchFamily="34" charset="0"/>
                <a:ea typeface="宋体" panose="02010600030101010101" pitchFamily="2" charset="-122"/>
              </a:defRPr>
            </a:lvl4pPr>
            <a:lvl5pPr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42900" marL="342900">
              <a:lnSpc>
                <a:spcPct val="150000"/>
              </a:lnSpc>
              <a:buFont typeface="Wingdings" panose="05000000000000000000" pitchFamily="2" charset="2"/>
              <a:buChar char="Ø"/>
            </a:pPr>
            <a:r>
              <a:rPr altLang="zh-CN" b="1" dirty="0" sz="2000" lang="en-US">
                <a:solidFill>
                  <a:schemeClr val="accent1"/>
                </a:solidFill>
                <a:latin typeface="Arial" panose="020B0604020202020204" pitchFamily="34" charset="0"/>
                <a:ea typeface="微软雅黑" panose="020B0503020204020204" pitchFamily="34" charset="-122"/>
                <a:sym typeface="Arial" panose="020B0604020202020204" pitchFamily="34" charset="0"/>
              </a:rPr>
              <a:t>Dark Data </a:t>
            </a:r>
            <a:endParaRPr altLang="zh-CN" b="1" dirty="0" sz="2000" 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45734" name="直接连接符 2"/>
          <p:cNvCxnSpPr>
            <a:cxnSpLocks/>
          </p:cNvCxnSpPr>
          <p:nvPr/>
        </p:nvCxnSpPr>
        <p:spPr>
          <a:xfrm>
            <a:off x="2806262" y="395921"/>
            <a:ext cx="6337738" cy="0"/>
          </a:xfrm>
          <a:prstGeom prst="line"/>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666" name="Freeform 5"/>
          <p:cNvSpPr>
            <a:spLocks noChangeArrowheads="1"/>
          </p:cNvSpPr>
          <p:nvPr/>
        </p:nvSpPr>
        <p:spPr bwMode="auto">
          <a:xfrm>
            <a:off x="5779405" y="1633535"/>
            <a:ext cx="2453382" cy="1179991"/>
          </a:xfrm>
          <a:custGeom>
            <a:avLst/>
            <a:gdLst>
              <a:gd name="T0" fmla="*/ 1053 w 1053"/>
              <a:gd name="T1" fmla="*/ 527 h 527"/>
              <a:gd name="T2" fmla="*/ 0 w 1053"/>
              <a:gd name="T3" fmla="*/ 527 h 527"/>
              <a:gd name="T4" fmla="*/ 526 w 1053"/>
              <a:gd name="T5" fmla="*/ 0 h 527"/>
              <a:gd name="T6" fmla="*/ 1053 w 1053"/>
              <a:gd name="T7" fmla="*/ 527 h 527"/>
              <a:gd name="T8" fmla="*/ 0 60000 65536"/>
              <a:gd name="T9" fmla="*/ 0 60000 65536"/>
              <a:gd name="T10" fmla="*/ 0 60000 65536"/>
              <a:gd name="T11" fmla="*/ 0 60000 65536"/>
              <a:gd name="T12" fmla="*/ 0 w 1053"/>
              <a:gd name="T13" fmla="*/ 0 h 527"/>
              <a:gd name="T14" fmla="*/ 1053 w 1053"/>
              <a:gd name="T15" fmla="*/ 527 h 527"/>
            </a:gdLst>
            <a:ahLst/>
            <a:cxnLst>
              <a:cxn ang="T8">
                <a:pos x="T0" y="T1"/>
              </a:cxn>
              <a:cxn ang="T9">
                <a:pos x="T2" y="T3"/>
              </a:cxn>
              <a:cxn ang="T10">
                <a:pos x="T4" y="T5"/>
              </a:cxn>
              <a:cxn ang="T11">
                <a:pos x="T6" y="T7"/>
              </a:cxn>
            </a:cxnLst>
            <a:rect l="T12" t="T13" r="T14" b="T15"/>
            <a:pathLst>
              <a:path w="1053" h="527">
                <a:moveTo>
                  <a:pt x="1053" y="527"/>
                </a:moveTo>
                <a:cubicBezTo>
                  <a:pt x="727" y="527"/>
                  <a:pt x="363" y="527"/>
                  <a:pt x="0" y="527"/>
                </a:cubicBezTo>
                <a:cubicBezTo>
                  <a:pt x="0" y="236"/>
                  <a:pt x="236" y="0"/>
                  <a:pt x="526" y="0"/>
                </a:cubicBezTo>
                <a:cubicBezTo>
                  <a:pt x="818" y="0"/>
                  <a:pt x="1053" y="236"/>
                  <a:pt x="1053" y="527"/>
                </a:cubicBezTo>
              </a:path>
            </a:pathLst>
          </a:custGeom>
          <a:solidFill>
            <a:schemeClr val="accent3"/>
          </a:solidFill>
          <a:ln>
            <a:noFill/>
          </a:ln>
        </p:spPr>
        <p:txBody>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endParaRPr altLang="zh-CN" dirty="0" sz="1400" lang="zh-CN">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67" name="Freeform 12"/>
          <p:cNvSpPr>
            <a:spLocks noChangeArrowheads="1"/>
          </p:cNvSpPr>
          <p:nvPr/>
        </p:nvSpPr>
        <p:spPr bwMode="auto">
          <a:xfrm>
            <a:off x="2970751" y="1758510"/>
            <a:ext cx="1989351" cy="1052159"/>
          </a:xfrm>
          <a:custGeom>
            <a:avLst/>
            <a:gdLst>
              <a:gd name="T0" fmla="*/ 753 w 753"/>
              <a:gd name="T1" fmla="*/ 377 h 377"/>
              <a:gd name="T2" fmla="*/ 0 w 753"/>
              <a:gd name="T3" fmla="*/ 377 h 377"/>
              <a:gd name="T4" fmla="*/ 376 w 753"/>
              <a:gd name="T5" fmla="*/ 0 h 377"/>
              <a:gd name="T6" fmla="*/ 753 w 753"/>
              <a:gd name="T7" fmla="*/ 377 h 377"/>
              <a:gd name="T8" fmla="*/ 0 60000 65536"/>
              <a:gd name="T9" fmla="*/ 0 60000 65536"/>
              <a:gd name="T10" fmla="*/ 0 60000 65536"/>
              <a:gd name="T11" fmla="*/ 0 60000 65536"/>
              <a:gd name="T12" fmla="*/ 0 w 753"/>
              <a:gd name="T13" fmla="*/ 0 h 377"/>
              <a:gd name="T14" fmla="*/ 753 w 753"/>
              <a:gd name="T15" fmla="*/ 377 h 377"/>
            </a:gdLst>
            <a:ahLst/>
            <a:cxnLst>
              <a:cxn ang="T8">
                <a:pos x="T0" y="T1"/>
              </a:cxn>
              <a:cxn ang="T9">
                <a:pos x="T2" y="T3"/>
              </a:cxn>
              <a:cxn ang="T10">
                <a:pos x="T4" y="T5"/>
              </a:cxn>
              <a:cxn ang="T11">
                <a:pos x="T6" y="T7"/>
              </a:cxn>
            </a:cxnLst>
            <a:rect l="T12" t="T13" r="T14" b="T15"/>
            <a:pathLst>
              <a:path w="753" h="377">
                <a:moveTo>
                  <a:pt x="753" y="377"/>
                </a:moveTo>
                <a:cubicBezTo>
                  <a:pt x="519" y="377"/>
                  <a:pt x="259" y="377"/>
                  <a:pt x="0" y="377"/>
                </a:cubicBezTo>
                <a:cubicBezTo>
                  <a:pt x="0" y="169"/>
                  <a:pt x="168" y="0"/>
                  <a:pt x="376" y="0"/>
                </a:cubicBezTo>
                <a:cubicBezTo>
                  <a:pt x="584" y="0"/>
                  <a:pt x="753" y="169"/>
                  <a:pt x="753" y="377"/>
                </a:cubicBezTo>
              </a:path>
            </a:pathLst>
          </a:custGeom>
          <a:solidFill>
            <a:schemeClr val="accent2"/>
          </a:solidFill>
          <a:ln>
            <a:noFill/>
          </a:ln>
        </p:spPr>
        <p:txBody>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endParaRPr altLang="zh-CN" dirty="0" sz="1400" lang="zh-CN">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68" name="Freeform 14"/>
          <p:cNvSpPr>
            <a:spLocks noChangeArrowheads="1"/>
          </p:cNvSpPr>
          <p:nvPr/>
        </p:nvSpPr>
        <p:spPr bwMode="auto">
          <a:xfrm>
            <a:off x="619067" y="2066555"/>
            <a:ext cx="1547812" cy="744388"/>
          </a:xfrm>
          <a:custGeom>
            <a:avLst/>
            <a:gdLst>
              <a:gd name="T0" fmla="*/ 452 w 452"/>
              <a:gd name="T1" fmla="*/ 226 h 226"/>
              <a:gd name="T2" fmla="*/ 0 w 452"/>
              <a:gd name="T3" fmla="*/ 226 h 226"/>
              <a:gd name="T4" fmla="*/ 226 w 452"/>
              <a:gd name="T5" fmla="*/ 0 h 226"/>
              <a:gd name="T6" fmla="*/ 452 w 452"/>
              <a:gd name="T7" fmla="*/ 226 h 226"/>
              <a:gd name="T8" fmla="*/ 0 60000 65536"/>
              <a:gd name="T9" fmla="*/ 0 60000 65536"/>
              <a:gd name="T10" fmla="*/ 0 60000 65536"/>
              <a:gd name="T11" fmla="*/ 0 60000 65536"/>
              <a:gd name="T12" fmla="*/ 0 w 452"/>
              <a:gd name="T13" fmla="*/ 0 h 226"/>
              <a:gd name="T14" fmla="*/ 452 w 452"/>
              <a:gd name="T15" fmla="*/ 226 h 226"/>
            </a:gdLst>
            <a:ahLst/>
            <a:cxnLst>
              <a:cxn ang="T8">
                <a:pos x="T0" y="T1"/>
              </a:cxn>
              <a:cxn ang="T9">
                <a:pos x="T2" y="T3"/>
              </a:cxn>
              <a:cxn ang="T10">
                <a:pos x="T4" y="T5"/>
              </a:cxn>
              <a:cxn ang="T11">
                <a:pos x="T6" y="T7"/>
              </a:cxn>
            </a:cxnLst>
            <a:rect l="T12" t="T13" r="T14" b="T15"/>
            <a:pathLst>
              <a:path w="452" h="226">
                <a:moveTo>
                  <a:pt x="452" y="226"/>
                </a:moveTo>
                <a:cubicBezTo>
                  <a:pt x="312" y="226"/>
                  <a:pt x="156" y="226"/>
                  <a:pt x="0" y="226"/>
                </a:cubicBezTo>
                <a:cubicBezTo>
                  <a:pt x="0" y="101"/>
                  <a:pt x="101" y="0"/>
                  <a:pt x="226" y="0"/>
                </a:cubicBezTo>
                <a:cubicBezTo>
                  <a:pt x="351" y="0"/>
                  <a:pt x="452" y="101"/>
                  <a:pt x="452" y="226"/>
                </a:cubicBezTo>
              </a:path>
            </a:pathLst>
          </a:custGeom>
          <a:solidFill>
            <a:schemeClr val="accent1"/>
          </a:solidFill>
          <a:ln>
            <a:noFill/>
          </a:ln>
        </p:spPr>
        <p:txBody>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endParaRPr altLang="zh-CN" dirty="0" sz="1400" lang="zh-CN">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69" name="TextBox 682"/>
          <p:cNvSpPr>
            <a:spLocks noChangeArrowheads="1"/>
          </p:cNvSpPr>
          <p:nvPr/>
        </p:nvSpPr>
        <p:spPr bwMode="auto">
          <a:xfrm>
            <a:off x="6796039" y="1870938"/>
            <a:ext cx="470000" cy="707886"/>
          </a:xfrm>
          <a:prstGeom prst="rect"/>
          <a:noFill/>
          <a:ln>
            <a:noFill/>
          </a:ln>
        </p:spPr>
        <p:txBody>
          <a:bodyPr wrap="none">
            <a:spAutoFit/>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pPr algn="ctr"/>
            <a:r>
              <a:rPr dirty="0" sz="4000" lang="en-US">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altLang="en-US" dirty="0" sz="4000" lang="zh-CN">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70" name="TextBox 682"/>
          <p:cNvSpPr>
            <a:spLocks noChangeArrowheads="1"/>
          </p:cNvSpPr>
          <p:nvPr/>
        </p:nvSpPr>
        <p:spPr bwMode="auto">
          <a:xfrm>
            <a:off x="784363" y="2272461"/>
            <a:ext cx="1172576" cy="461665"/>
          </a:xfrm>
          <a:prstGeom prst="rect"/>
          <a:noFill/>
          <a:ln>
            <a:noFill/>
          </a:ln>
        </p:spPr>
        <p:txBody>
          <a:bodyPr wrap="square">
            <a:spAutoFit/>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pPr algn="ctr"/>
            <a:r>
              <a:rPr altLang="zh-CN" dirty="0" sz="2400" lang="en-US">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altLang="en-US" dirty="0" sz="2400" lang="zh-CN">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71" name="TextBox 59"/>
          <p:cNvSpPr>
            <a:spLocks noChangeArrowheads="1"/>
          </p:cNvSpPr>
          <p:nvPr/>
        </p:nvSpPr>
        <p:spPr bwMode="auto">
          <a:xfrm>
            <a:off x="615245" y="2810669"/>
            <a:ext cx="1547812" cy="369332"/>
          </a:xfrm>
          <a:prstGeom prst="rect"/>
          <a:noFill/>
          <a:ln>
            <a:noFill/>
          </a:ln>
        </p:spPr>
        <p:txBody>
          <a:bodyPr wrap="square">
            <a:spAutoFit/>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pPr algn="ctr"/>
            <a:r>
              <a:rPr altLang="en-US" dirty="0" lang="zh-CN">
                <a:solidFill>
                  <a:schemeClr val="accent1"/>
                </a:solidFill>
                <a:latin typeface="Arial" panose="020B0604020202020204" pitchFamily="34" charset="0"/>
                <a:ea typeface="微软雅黑" panose="020B0503020204020204" pitchFamily="34" charset="-122"/>
                <a:sym typeface="Arial" panose="020B0604020202020204" pitchFamily="34" charset="0"/>
              </a:rPr>
              <a:t>浅层发掘</a:t>
            </a:r>
            <a:endParaRPr altLang="en-US" dirty="0" lang="zh-CN">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72" name="TextBox 60"/>
          <p:cNvSpPr>
            <a:spLocks noChangeArrowheads="1"/>
          </p:cNvSpPr>
          <p:nvPr/>
        </p:nvSpPr>
        <p:spPr bwMode="auto">
          <a:xfrm>
            <a:off x="3365939" y="2801020"/>
            <a:ext cx="1210588" cy="400110"/>
          </a:xfrm>
          <a:prstGeom prst="rect"/>
          <a:noFill/>
          <a:ln>
            <a:noFill/>
          </a:ln>
        </p:spPr>
        <p:txBody>
          <a:bodyPr wrap="none">
            <a:spAutoFit/>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pPr algn="ctr"/>
            <a:r>
              <a:rPr altLang="en-US" dirty="0" sz="2000" lang="zh-CN">
                <a:solidFill>
                  <a:schemeClr val="accent2"/>
                </a:solidFill>
                <a:latin typeface="Arial" panose="020B0604020202020204" pitchFamily="34" charset="0"/>
                <a:ea typeface="微软雅黑" panose="020B0503020204020204" pitchFamily="34" charset="-122"/>
                <a:sym typeface="Arial" panose="020B0604020202020204" pitchFamily="34" charset="0"/>
              </a:rPr>
              <a:t>正式提出</a:t>
            </a:r>
            <a:endParaRPr altLang="en-US" dirty="0" sz="2000" lang="zh-CN">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73" name="TextBox 61"/>
          <p:cNvSpPr>
            <a:spLocks noChangeArrowheads="1"/>
          </p:cNvSpPr>
          <p:nvPr/>
        </p:nvSpPr>
        <p:spPr bwMode="auto">
          <a:xfrm>
            <a:off x="5804348" y="2759959"/>
            <a:ext cx="2453382" cy="461665"/>
          </a:xfrm>
          <a:prstGeom prst="rect"/>
          <a:noFill/>
          <a:ln>
            <a:noFill/>
          </a:ln>
        </p:spPr>
        <p:txBody>
          <a:bodyPr wrap="square">
            <a:spAutoFit/>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pPr algn="ctr"/>
            <a:r>
              <a:rPr altLang="en-US" dirty="0" sz="2400" lang="zh-CN">
                <a:solidFill>
                  <a:schemeClr val="accent3"/>
                </a:solidFill>
                <a:latin typeface="Arial" panose="020B0604020202020204" pitchFamily="34" charset="0"/>
                <a:ea typeface="微软雅黑" panose="020B0503020204020204" pitchFamily="34" charset="-122"/>
                <a:sym typeface="Arial" panose="020B0604020202020204" pitchFamily="34" charset="0"/>
              </a:rPr>
              <a:t>稳步发展</a:t>
            </a:r>
            <a:endParaRPr altLang="en-US" dirty="0" sz="2400" lang="zh-CN">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74" name="直接连接符 14"/>
          <p:cNvSpPr>
            <a:spLocks noChangeShapeType="1"/>
          </p:cNvSpPr>
          <p:nvPr/>
        </p:nvSpPr>
        <p:spPr bwMode="auto">
          <a:xfrm flipV="1">
            <a:off x="619766" y="3173841"/>
            <a:ext cx="1501771" cy="6664"/>
          </a:xfrm>
          <a:prstGeom prst="line"/>
          <a:noFill/>
          <a:ln w="5080" cap="flat" cmpd="sng">
            <a:solidFill>
              <a:srgbClr val="7F7F7F"/>
            </a:solidFill>
            <a:bevel/>
          </a:ln>
        </p:spPr>
        <p:txBody>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endParaRPr altLang="en-US" dirty="0" sz="16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8675" name="矩形 15"/>
          <p:cNvSpPr>
            <a:spLocks noChangeArrowheads="1"/>
          </p:cNvSpPr>
          <p:nvPr/>
        </p:nvSpPr>
        <p:spPr bwMode="auto">
          <a:xfrm>
            <a:off x="489051" y="3216436"/>
            <a:ext cx="1800200" cy="701040"/>
          </a:xfrm>
          <a:prstGeom prst="rect"/>
          <a:noFill/>
          <a:ln>
            <a:noFill/>
          </a:ln>
        </p:spPr>
        <p:txBody>
          <a:bodyPr wrap="square">
            <a:spAutoFit/>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pPr algn="just"/>
            <a:r>
              <a:rPr altLang="en-US" dirty="0" sz="1400" lang="zh-CN">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在“暗数据”被准确定义之前，就有了对暗数据的初步发掘</a:t>
            </a:r>
            <a:endParaRPr altLang="en-US" dirty="0" sz="1400" lang="zh-CN">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76" name="直接连接符 16"/>
          <p:cNvSpPr>
            <a:spLocks noChangeShapeType="1"/>
          </p:cNvSpPr>
          <p:nvPr/>
        </p:nvSpPr>
        <p:spPr bwMode="auto">
          <a:xfrm flipV="1">
            <a:off x="3009674" y="3173841"/>
            <a:ext cx="1866158" cy="2331"/>
          </a:xfrm>
          <a:prstGeom prst="line"/>
          <a:noFill/>
          <a:ln w="5080" cap="flat" cmpd="sng">
            <a:solidFill>
              <a:srgbClr val="7F7F7F"/>
            </a:solidFill>
            <a:bevel/>
          </a:ln>
        </p:spPr>
        <p:txBody>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endParaRPr altLang="en-US" sz="16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8677" name="矩形 17"/>
          <p:cNvSpPr>
            <a:spLocks noChangeArrowheads="1"/>
          </p:cNvSpPr>
          <p:nvPr/>
        </p:nvSpPr>
        <p:spPr bwMode="auto">
          <a:xfrm>
            <a:off x="3012059" y="3273436"/>
            <a:ext cx="1866158" cy="701040"/>
          </a:xfrm>
          <a:prstGeom prst="rect"/>
          <a:noFill/>
          <a:ln>
            <a:noFill/>
          </a:ln>
        </p:spPr>
        <p:txBody>
          <a:bodyPr wrap="square">
            <a:spAutoFit/>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pPr algn="just"/>
            <a:r>
              <a:rPr altLang="en-US" dirty="0" sz="1400" lang="zh-CN">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“暗数据”的定义首次由美国</a:t>
            </a:r>
            <a:r>
              <a:rPr altLang="zh-CN" dirty="0" sz="1400" lang="en-US">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Gartner</a:t>
            </a:r>
            <a:r>
              <a:rPr altLang="en-US" dirty="0" sz="1400" lang="zh-CN">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公司提出</a:t>
            </a:r>
            <a:endParaRPr altLang="en-US" dirty="0" sz="1400" lang="zh-CN">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78" name="直接连接符 18"/>
          <p:cNvSpPr>
            <a:spLocks noChangeShapeType="1"/>
          </p:cNvSpPr>
          <p:nvPr/>
        </p:nvSpPr>
        <p:spPr bwMode="auto">
          <a:xfrm>
            <a:off x="5771021" y="3173829"/>
            <a:ext cx="2453383" cy="2"/>
          </a:xfrm>
          <a:prstGeom prst="line"/>
          <a:noFill/>
          <a:ln w="5080" cap="flat" cmpd="sng">
            <a:solidFill>
              <a:srgbClr val="7F7F7F"/>
            </a:solidFill>
            <a:bevel/>
          </a:ln>
        </p:spPr>
        <p:txBody>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endParaRPr altLang="en-US" sz="16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8679" name="矩形 19"/>
          <p:cNvSpPr>
            <a:spLocks noChangeArrowheads="1"/>
          </p:cNvSpPr>
          <p:nvPr/>
        </p:nvSpPr>
        <p:spPr bwMode="auto">
          <a:xfrm>
            <a:off x="5772196" y="3318894"/>
            <a:ext cx="2453382" cy="701040"/>
          </a:xfrm>
          <a:prstGeom prst="rect"/>
          <a:noFill/>
          <a:ln>
            <a:noFill/>
          </a:ln>
        </p:spPr>
        <p:txBody>
          <a:bodyPr wrap="square">
            <a:spAutoFit/>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pPr algn="just"/>
            <a:r>
              <a:rPr altLang="en-US" dirty="0" sz="1400" lang="zh-CN">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自提出至今，暗数据仍在等待被人们发掘、利用</a:t>
            </a:r>
            <a:endParaRPr altLang="en-US" dirty="0" sz="1400" lang="zh-CN">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endParaRPr altLang="en-US" dirty="0" sz="1400" lang="zh-CN">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80" name="直接连接符 25"/>
          <p:cNvSpPr>
            <a:spLocks noChangeShapeType="1"/>
          </p:cNvSpPr>
          <p:nvPr/>
        </p:nvSpPr>
        <p:spPr bwMode="auto">
          <a:xfrm>
            <a:off x="5759733" y="4076112"/>
            <a:ext cx="2453382" cy="8295"/>
          </a:xfrm>
          <a:prstGeom prst="line"/>
          <a:noFill/>
          <a:ln w="5080" cap="flat" cmpd="sng">
            <a:solidFill>
              <a:srgbClr val="7F7F7F"/>
            </a:solidFill>
            <a:bevel/>
          </a:ln>
        </p:spPr>
        <p:txBody>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endParaRPr altLang="en-US" dirty="0" sz="16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8681" name="矩形 27"/>
          <p:cNvSpPr/>
          <p:nvPr/>
        </p:nvSpPr>
        <p:spPr>
          <a:xfrm>
            <a:off x="0" y="0"/>
            <a:ext cx="9144000" cy="51435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682" name="直接连接符 28"/>
          <p:cNvSpPr>
            <a:spLocks noChangeShapeType="1"/>
          </p:cNvSpPr>
          <p:nvPr/>
        </p:nvSpPr>
        <p:spPr bwMode="auto">
          <a:xfrm flipV="1">
            <a:off x="3009674" y="4084407"/>
            <a:ext cx="1866158" cy="2331"/>
          </a:xfrm>
          <a:prstGeom prst="line"/>
          <a:noFill/>
          <a:ln w="5080" cap="flat" cmpd="sng">
            <a:solidFill>
              <a:srgbClr val="7F7F7F"/>
            </a:solidFill>
            <a:bevel/>
          </a:ln>
        </p:spPr>
        <p:txBody>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endParaRPr altLang="en-US" sz="16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8683" name="直接连接符 29"/>
          <p:cNvSpPr>
            <a:spLocks noChangeShapeType="1"/>
          </p:cNvSpPr>
          <p:nvPr/>
        </p:nvSpPr>
        <p:spPr bwMode="auto">
          <a:xfrm flipV="1">
            <a:off x="624972" y="4068346"/>
            <a:ext cx="1496565" cy="2330"/>
          </a:xfrm>
          <a:prstGeom prst="line"/>
          <a:noFill/>
          <a:ln w="5080" cap="flat" cmpd="sng">
            <a:solidFill>
              <a:srgbClr val="7F7F7F"/>
            </a:solidFill>
            <a:bevel/>
          </a:ln>
        </p:spPr>
        <p:txBody>
          <a:bodyPr/>
          <a:lstStyle>
            <a:defPPr>
              <a:defRPr lang="zh-CN"/>
            </a:defPPr>
            <a:lvl1pPr algn="l" eaLnBrk="0" fontAlgn="base" hangingPunct="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marL="4572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marL="9144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marL="13716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marL="1828800" rtl="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algn="l" defTabSz="914400" eaLnBrk="1" hangingPunct="1" latinLnBrk="0" marL="2286000" rtl="0">
              <a:defRPr kern="1200">
                <a:solidFill>
                  <a:schemeClr val="tx1"/>
                </a:solidFill>
                <a:latin typeface="Calibri" panose="020F0502020204030204" pitchFamily="34" charset="0"/>
                <a:ea typeface="宋体" panose="02010600030101010101" pitchFamily="2" charset="-122"/>
                <a:cs typeface="+mn-cs"/>
              </a:defRPr>
            </a:lvl6pPr>
            <a:lvl7pPr algn="l" defTabSz="914400" eaLnBrk="1" hangingPunct="1" latinLnBrk="0" marL="2743200" rtl="0">
              <a:defRPr kern="1200">
                <a:solidFill>
                  <a:schemeClr val="tx1"/>
                </a:solidFill>
                <a:latin typeface="Calibri" panose="020F0502020204030204" pitchFamily="34" charset="0"/>
                <a:ea typeface="宋体" panose="02010600030101010101" pitchFamily="2" charset="-122"/>
                <a:cs typeface="+mn-cs"/>
              </a:defRPr>
            </a:lvl7pPr>
            <a:lvl8pPr algn="l" defTabSz="914400" eaLnBrk="1" hangingPunct="1" latinLnBrk="0" marL="3200400" rtl="0">
              <a:defRPr kern="1200">
                <a:solidFill>
                  <a:schemeClr val="tx1"/>
                </a:solidFill>
                <a:latin typeface="Calibri" panose="020F0502020204030204" pitchFamily="34" charset="0"/>
                <a:ea typeface="宋体" panose="02010600030101010101" pitchFamily="2" charset="-122"/>
                <a:cs typeface="+mn-cs"/>
              </a:defRPr>
            </a:lvl8pPr>
            <a:lvl9pPr algn="l" defTabSz="914400" eaLnBrk="1" hangingPunct="1" latinLnBrk="0" marL="3657600" rtl="0">
              <a:defRPr kern="1200">
                <a:solidFill>
                  <a:schemeClr val="tx1"/>
                </a:solidFill>
                <a:latin typeface="Calibri" panose="020F0502020204030204" pitchFamily="34" charset="0"/>
                <a:ea typeface="宋体" panose="02010600030101010101" pitchFamily="2" charset="-122"/>
                <a:cs typeface="+mn-cs"/>
              </a:defRPr>
            </a:lvl9pPr>
          </a:lstStyle>
          <a:p>
            <a:endParaRPr altLang="en-US" dirty="0" sz="1600" lang="zh-CN">
              <a:latin typeface="Arial" panose="020B0604020202020204" pitchFamily="34" charset="0"/>
              <a:ea typeface="微软雅黑" panose="020B0503020204020204" pitchFamily="34" charset="-122"/>
              <a:sym typeface="Arial" panose="020B0604020202020204" pitchFamily="34" charset="0"/>
            </a:endParaRPr>
          </a:p>
        </p:txBody>
      </p:sp>
      <p:sp>
        <p:nvSpPr>
          <p:cNvPr id="1048684" name="文本框 30"/>
          <p:cNvSpPr txBox="1"/>
          <p:nvPr/>
        </p:nvSpPr>
        <p:spPr>
          <a:xfrm>
            <a:off x="3719609" y="2077955"/>
            <a:ext cx="583487" cy="646331"/>
          </a:xfrm>
          <a:prstGeom prst="rect"/>
          <a:noFill/>
        </p:spPr>
        <p:txBody>
          <a:bodyPr rtlCol="0" wrap="square">
            <a:spAutoFit/>
          </a:bodyPr>
          <a:p>
            <a:r>
              <a:rPr altLang="zh-CN" dirty="0" sz="3600" lang="en-US">
                <a:solidFill>
                  <a:schemeClr val="bg1"/>
                </a:solidFill>
              </a:rPr>
              <a:t>2</a:t>
            </a:r>
            <a:endParaRPr altLang="en-US" dirty="0" sz="3600" 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3000" p14:dur="1500">
        <p:rando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1" presetSubtype="0">
                                  <p:stCondLst>
                                    <p:cond delay="0"/>
                                  </p:stCondLst>
                                  <p:iterate type="lt">
                                    <p:tmPct val="10000"/>
                                  </p:iterate>
                                  <p:childTnLst>
                                    <p:set>
                                      <p:cBhvr>
                                        <p:cTn dur="1" fill="hold" id="6">
                                          <p:stCondLst>
                                            <p:cond delay="0"/>
                                          </p:stCondLst>
                                        </p:cTn>
                                        <p:tgtEl>
                                          <p:spTgt spid="1048665"/>
                                        </p:tgtEl>
                                        <p:attrNameLst>
                                          <p:attrName>style.visibility</p:attrName>
                                        </p:attrNameLst>
                                      </p:cBhvr>
                                      <p:to>
                                        <p:strVal val="visible"/>
                                      </p:to>
                                    </p:set>
                                    <p:anim calcmode="lin" valueType="num">
                                      <p:cBhvr>
                                        <p:cTn dur="500" fill="hold" id="7"/>
                                        <p:tgtEl>
                                          <p:spTgt spid="1048665"/>
                                        </p:tgtEl>
                                        <p:attrNameLst>
                                          <p:attrName>ppt_x</p:attrName>
                                        </p:attrNameLst>
                                      </p:cBhvr>
                                      <p:tavLst>
                                        <p:tav tm="0">
                                          <p:val>
                                            <p:strVal val="#ppt_x"/>
                                          </p:val>
                                        </p:tav>
                                        <p:tav tm="50000">
                                          <p:val>
                                            <p:strVal val="#ppt_x+.1"/>
                                          </p:val>
                                        </p:tav>
                                        <p:tav tm="100000">
                                          <p:val>
                                            <p:strVal val="#ppt_x"/>
                                          </p:val>
                                        </p:tav>
                                      </p:tavLst>
                                    </p:anim>
                                    <p:anim calcmode="lin" valueType="num">
                                      <p:cBhvr>
                                        <p:cTn dur="500" fill="hold" id="8"/>
                                        <p:tgtEl>
                                          <p:spTgt spid="1048665"/>
                                        </p:tgtEl>
                                        <p:attrNameLst>
                                          <p:attrName>ppt_y</p:attrName>
                                        </p:attrNameLst>
                                      </p:cBhvr>
                                      <p:tavLst>
                                        <p:tav tm="0">
                                          <p:val>
                                            <p:strVal val="#ppt_y"/>
                                          </p:val>
                                        </p:tav>
                                        <p:tav tm="100000">
                                          <p:val>
                                            <p:strVal val="#ppt_y"/>
                                          </p:val>
                                        </p:tav>
                                      </p:tavLst>
                                    </p:anim>
                                    <p:anim calcmode="lin" valueType="num">
                                      <p:cBhvr>
                                        <p:cTn dur="500" fill="hold" id="9"/>
                                        <p:tgtEl>
                                          <p:spTgt spid="1048665"/>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id="10"/>
                                        <p:tgtEl>
                                          <p:spTgt spid="1048665"/>
                                        </p:tgtEl>
                                        <p:attrNameLst>
                                          <p:attrName>ppt_w</p:attrName>
                                        </p:attrNameLst>
                                      </p:cBhvr>
                                      <p:tavLst>
                                        <p:tav tm="0">
                                          <p:val>
                                            <p:strVal val="#ppt_w/10"/>
                                          </p:val>
                                        </p:tav>
                                        <p:tav tm="50000">
                                          <p:val>
                                            <p:strVal val="#ppt_w+.01"/>
                                          </p:val>
                                        </p:tav>
                                        <p:tav tm="100000">
                                          <p:val>
                                            <p:strVal val="#ppt_w"/>
                                          </p:val>
                                        </p:tav>
                                      </p:tavLst>
                                    </p:anim>
                                    <p:animEffect transition="in" filter="fade">
                                      <p:cBhvr>
                                        <p:cTn dur="500" id="11" tmFilter="0,0; .5, 1; 1, 1"/>
                                        <p:tgtEl>
                                          <p:spTgt spid="1048665"/>
                                        </p:tgtEl>
                                      </p:cBhvr>
                                    </p:animEffect>
                                  </p:childTnLst>
                                </p:cTn>
                              </p:par>
                            </p:childTnLst>
                          </p:cTn>
                        </p:par>
                        <p:par>
                          <p:cTn fill="hold" id="12">
                            <p:stCondLst>
                              <p:cond delay="949"/>
                            </p:stCondLst>
                            <p:childTnLst>
                              <p:par>
                                <p:cTn fill="hold" id="13" nodeType="afterEffect" presetClass="entr" presetID="22" presetSubtype="8">
                                  <p:stCondLst>
                                    <p:cond delay="0"/>
                                  </p:stCondLst>
                                  <p:childTnLst>
                                    <p:set>
                                      <p:cBhvr>
                                        <p:cTn dur="1" fill="hold" id="14">
                                          <p:stCondLst>
                                            <p:cond delay="0"/>
                                          </p:stCondLst>
                                        </p:cTn>
                                        <p:tgtEl>
                                          <p:spTgt spid="3145734"/>
                                        </p:tgtEl>
                                        <p:attrNameLst>
                                          <p:attrName>style.visibility</p:attrName>
                                        </p:attrNameLst>
                                      </p:cBhvr>
                                      <p:to>
                                        <p:strVal val="visible"/>
                                      </p:to>
                                    </p:set>
                                    <p:animEffect transition="in" filter="wipe(left)">
                                      <p:cBhvr>
                                        <p:cTn dur="500" id="15"/>
                                        <p:tgtEl>
                                          <p:spTgt spid="3145734"/>
                                        </p:tgtEl>
                                      </p:cBhvr>
                                    </p:animEffect>
                                  </p:childTnLst>
                                </p:cTn>
                              </p:par>
                            </p:childTnLst>
                          </p:cTn>
                        </p:par>
                        <p:par>
                          <p:cTn fill="hold" id="16">
                            <p:stCondLst>
                              <p:cond delay="1449"/>
                            </p:stCondLst>
                            <p:childTnLst>
                              <p:par>
                                <p:cTn fill="hold" grpId="0" id="17" nodeType="afterEffect" presetClass="entr" presetID="22" presetSubtype="4">
                                  <p:stCondLst>
                                    <p:cond delay="0"/>
                                  </p:stCondLst>
                                  <p:childTnLst>
                                    <p:set>
                                      <p:cBhvr>
                                        <p:cTn dur="1" fill="hold" id="18">
                                          <p:stCondLst>
                                            <p:cond delay="0"/>
                                          </p:stCondLst>
                                        </p:cTn>
                                        <p:tgtEl>
                                          <p:spTgt spid="1048666"/>
                                        </p:tgtEl>
                                        <p:attrNameLst>
                                          <p:attrName>style.visibility</p:attrName>
                                        </p:attrNameLst>
                                      </p:cBhvr>
                                      <p:to>
                                        <p:strVal val="visible"/>
                                      </p:to>
                                    </p:set>
                                    <p:animEffect transition="in" filter="wipe(down)">
                                      <p:cBhvr>
                                        <p:cTn dur="500" id="19"/>
                                        <p:tgtEl>
                                          <p:spTgt spid="1048666"/>
                                        </p:tgtEl>
                                      </p:cBhvr>
                                    </p:animEffect>
                                  </p:childTnLst>
                                </p:cTn>
                              </p:par>
                              <p:par>
                                <p:cTn fill="hold" grpId="0" id="20" nodeType="withEffect" presetClass="entr" presetID="22" presetSubtype="4">
                                  <p:stCondLst>
                                    <p:cond delay="0"/>
                                  </p:stCondLst>
                                  <p:childTnLst>
                                    <p:set>
                                      <p:cBhvr>
                                        <p:cTn dur="1" fill="hold" id="21">
                                          <p:stCondLst>
                                            <p:cond delay="0"/>
                                          </p:stCondLst>
                                        </p:cTn>
                                        <p:tgtEl>
                                          <p:spTgt spid="1048667"/>
                                        </p:tgtEl>
                                        <p:attrNameLst>
                                          <p:attrName>style.visibility</p:attrName>
                                        </p:attrNameLst>
                                      </p:cBhvr>
                                      <p:to>
                                        <p:strVal val="visible"/>
                                      </p:to>
                                    </p:set>
                                    <p:animEffect transition="in" filter="wipe(down)">
                                      <p:cBhvr>
                                        <p:cTn dur="500" id="22"/>
                                        <p:tgtEl>
                                          <p:spTgt spid="1048667"/>
                                        </p:tgtEl>
                                      </p:cBhvr>
                                    </p:animEffect>
                                  </p:childTnLst>
                                </p:cTn>
                              </p:par>
                              <p:par>
                                <p:cTn fill="hold" grpId="0" id="23" nodeType="withEffect" presetClass="entr" presetID="22" presetSubtype="4">
                                  <p:stCondLst>
                                    <p:cond delay="0"/>
                                  </p:stCondLst>
                                  <p:childTnLst>
                                    <p:set>
                                      <p:cBhvr>
                                        <p:cTn dur="1" fill="hold" id="24">
                                          <p:stCondLst>
                                            <p:cond delay="0"/>
                                          </p:stCondLst>
                                        </p:cTn>
                                        <p:tgtEl>
                                          <p:spTgt spid="1048668"/>
                                        </p:tgtEl>
                                        <p:attrNameLst>
                                          <p:attrName>style.visibility</p:attrName>
                                        </p:attrNameLst>
                                      </p:cBhvr>
                                      <p:to>
                                        <p:strVal val="visible"/>
                                      </p:to>
                                    </p:set>
                                    <p:animEffect transition="in" filter="wipe(down)">
                                      <p:cBhvr>
                                        <p:cTn dur="500" id="25"/>
                                        <p:tgtEl>
                                          <p:spTgt spid="1048668"/>
                                        </p:tgtEl>
                                      </p:cBhvr>
                                    </p:animEffect>
                                  </p:childTnLst>
                                </p:cTn>
                              </p:par>
                              <p:par>
                                <p:cTn fill="hold" grpId="0" id="26" nodeType="withEffect" presetClass="entr" presetID="22" presetSubtype="4">
                                  <p:stCondLst>
                                    <p:cond delay="0"/>
                                  </p:stCondLst>
                                  <p:childTnLst>
                                    <p:set>
                                      <p:cBhvr>
                                        <p:cTn dur="1" fill="hold" id="27">
                                          <p:stCondLst>
                                            <p:cond delay="0"/>
                                          </p:stCondLst>
                                        </p:cTn>
                                        <p:tgtEl>
                                          <p:spTgt spid="1048669"/>
                                        </p:tgtEl>
                                        <p:attrNameLst>
                                          <p:attrName>style.visibility</p:attrName>
                                        </p:attrNameLst>
                                      </p:cBhvr>
                                      <p:to>
                                        <p:strVal val="visible"/>
                                      </p:to>
                                    </p:set>
                                    <p:animEffect transition="in" filter="wipe(down)">
                                      <p:cBhvr>
                                        <p:cTn dur="500" id="28"/>
                                        <p:tgtEl>
                                          <p:spTgt spid="1048669"/>
                                        </p:tgtEl>
                                      </p:cBhvr>
                                    </p:animEffect>
                                  </p:childTnLst>
                                </p:cTn>
                              </p:par>
                              <p:par>
                                <p:cTn fill="hold" grpId="0" id="29" nodeType="withEffect" presetClass="entr" presetID="22" presetSubtype="4">
                                  <p:stCondLst>
                                    <p:cond delay="0"/>
                                  </p:stCondLst>
                                  <p:childTnLst>
                                    <p:set>
                                      <p:cBhvr>
                                        <p:cTn dur="1" fill="hold" id="30">
                                          <p:stCondLst>
                                            <p:cond delay="0"/>
                                          </p:stCondLst>
                                        </p:cTn>
                                        <p:tgtEl>
                                          <p:spTgt spid="1048670"/>
                                        </p:tgtEl>
                                        <p:attrNameLst>
                                          <p:attrName>style.visibility</p:attrName>
                                        </p:attrNameLst>
                                      </p:cBhvr>
                                      <p:to>
                                        <p:strVal val="visible"/>
                                      </p:to>
                                    </p:set>
                                    <p:animEffect transition="in" filter="wipe(down)">
                                      <p:cBhvr>
                                        <p:cTn dur="500" id="31"/>
                                        <p:tgtEl>
                                          <p:spTgt spid="1048670"/>
                                        </p:tgtEl>
                                      </p:cBhvr>
                                    </p:animEffect>
                                  </p:childTnLst>
                                </p:cTn>
                              </p:par>
                            </p:childTnLst>
                          </p:cTn>
                        </p:par>
                        <p:par>
                          <p:cTn fill="hold" id="32">
                            <p:stCondLst>
                              <p:cond delay="1949"/>
                            </p:stCondLst>
                            <p:childTnLst>
                              <p:par>
                                <p:cTn fill="hold" grpId="0" id="33" nodeType="afterEffect" presetClass="entr" presetID="10" presetSubtype="0">
                                  <p:stCondLst>
                                    <p:cond delay="0"/>
                                  </p:stCondLst>
                                  <p:childTnLst>
                                    <p:set>
                                      <p:cBhvr>
                                        <p:cTn dur="1" fill="hold" id="34">
                                          <p:stCondLst>
                                            <p:cond delay="0"/>
                                          </p:stCondLst>
                                        </p:cTn>
                                        <p:tgtEl>
                                          <p:spTgt spid="1048671"/>
                                        </p:tgtEl>
                                        <p:attrNameLst>
                                          <p:attrName>style.visibility</p:attrName>
                                        </p:attrNameLst>
                                      </p:cBhvr>
                                      <p:to>
                                        <p:strVal val="visible"/>
                                      </p:to>
                                    </p:set>
                                    <p:animEffect transition="in" filter="fade">
                                      <p:cBhvr>
                                        <p:cTn dur="500" id="35"/>
                                        <p:tgtEl>
                                          <p:spTgt spid="1048671"/>
                                        </p:tgtEl>
                                      </p:cBhvr>
                                    </p:animEffect>
                                  </p:childTnLst>
                                </p:cTn>
                              </p:par>
                              <p:par>
                                <p:cTn fill="hold" grpId="0" id="36" nodeType="withEffect" presetClass="entr" presetID="10" presetSubtype="0">
                                  <p:stCondLst>
                                    <p:cond delay="0"/>
                                  </p:stCondLst>
                                  <p:childTnLst>
                                    <p:set>
                                      <p:cBhvr>
                                        <p:cTn dur="1" fill="hold" id="37">
                                          <p:stCondLst>
                                            <p:cond delay="0"/>
                                          </p:stCondLst>
                                        </p:cTn>
                                        <p:tgtEl>
                                          <p:spTgt spid="1048672"/>
                                        </p:tgtEl>
                                        <p:attrNameLst>
                                          <p:attrName>style.visibility</p:attrName>
                                        </p:attrNameLst>
                                      </p:cBhvr>
                                      <p:to>
                                        <p:strVal val="visible"/>
                                      </p:to>
                                    </p:set>
                                    <p:animEffect transition="in" filter="fade">
                                      <p:cBhvr>
                                        <p:cTn dur="500" id="38"/>
                                        <p:tgtEl>
                                          <p:spTgt spid="1048672"/>
                                        </p:tgtEl>
                                      </p:cBhvr>
                                    </p:animEffect>
                                  </p:childTnLst>
                                </p:cTn>
                              </p:par>
                              <p:par>
                                <p:cTn fill="hold" grpId="0" id="39" nodeType="withEffect" presetClass="entr" presetID="10" presetSubtype="0">
                                  <p:stCondLst>
                                    <p:cond delay="0"/>
                                  </p:stCondLst>
                                  <p:childTnLst>
                                    <p:set>
                                      <p:cBhvr>
                                        <p:cTn dur="1" fill="hold" id="40">
                                          <p:stCondLst>
                                            <p:cond delay="0"/>
                                          </p:stCondLst>
                                        </p:cTn>
                                        <p:tgtEl>
                                          <p:spTgt spid="1048673"/>
                                        </p:tgtEl>
                                        <p:attrNameLst>
                                          <p:attrName>style.visibility</p:attrName>
                                        </p:attrNameLst>
                                      </p:cBhvr>
                                      <p:to>
                                        <p:strVal val="visible"/>
                                      </p:to>
                                    </p:set>
                                    <p:animEffect transition="in" filter="fade">
                                      <p:cBhvr>
                                        <p:cTn dur="500" id="41"/>
                                        <p:tgtEl>
                                          <p:spTgt spid="1048673"/>
                                        </p:tgtEl>
                                      </p:cBhvr>
                                    </p:animEffect>
                                  </p:childTnLst>
                                </p:cTn>
                              </p:par>
                            </p:childTnLst>
                          </p:cTn>
                        </p:par>
                        <p:par>
                          <p:cTn fill="hold" id="42">
                            <p:stCondLst>
                              <p:cond delay="2449"/>
                            </p:stCondLst>
                            <p:childTnLst>
                              <p:par>
                                <p:cTn fill="hold" grpId="0" id="43" nodeType="afterEffect" presetClass="entr" presetID="2" presetSubtype="4">
                                  <p:stCondLst>
                                    <p:cond delay="0"/>
                                  </p:stCondLst>
                                  <p:childTnLst>
                                    <p:set>
                                      <p:cBhvr>
                                        <p:cTn dur="1" fill="hold" id="44">
                                          <p:stCondLst>
                                            <p:cond delay="0"/>
                                          </p:stCondLst>
                                        </p:cTn>
                                        <p:tgtEl>
                                          <p:spTgt spid="1048674"/>
                                        </p:tgtEl>
                                        <p:attrNameLst>
                                          <p:attrName>style.visibility</p:attrName>
                                        </p:attrNameLst>
                                      </p:cBhvr>
                                      <p:to>
                                        <p:strVal val="visible"/>
                                      </p:to>
                                    </p:set>
                                    <p:anim calcmode="lin" valueType="num">
                                      <p:cBhvr additive="base">
                                        <p:cTn dur="500" fill="hold" id="45"/>
                                        <p:tgtEl>
                                          <p:spTgt spid="1048674"/>
                                        </p:tgtEl>
                                        <p:attrNameLst>
                                          <p:attrName>ppt_x</p:attrName>
                                        </p:attrNameLst>
                                      </p:cBhvr>
                                      <p:tavLst>
                                        <p:tav tm="0">
                                          <p:val>
                                            <p:strVal val="#ppt_x"/>
                                          </p:val>
                                        </p:tav>
                                        <p:tav tm="100000">
                                          <p:val>
                                            <p:strVal val="#ppt_x"/>
                                          </p:val>
                                        </p:tav>
                                      </p:tavLst>
                                    </p:anim>
                                    <p:anim calcmode="lin" valueType="num">
                                      <p:cBhvr additive="base">
                                        <p:cTn dur="500" fill="hold" id="46"/>
                                        <p:tgtEl>
                                          <p:spTgt spid="1048674"/>
                                        </p:tgtEl>
                                        <p:attrNameLst>
                                          <p:attrName>ppt_y</p:attrName>
                                        </p:attrNameLst>
                                      </p:cBhvr>
                                      <p:tavLst>
                                        <p:tav tm="0">
                                          <p:val>
                                            <p:strVal val="1+#ppt_h/2"/>
                                          </p:val>
                                        </p:tav>
                                        <p:tav tm="100000">
                                          <p:val>
                                            <p:strVal val="#ppt_y"/>
                                          </p:val>
                                        </p:tav>
                                      </p:tavLst>
                                    </p:anim>
                                  </p:childTnLst>
                                </p:cTn>
                              </p:par>
                              <p:par>
                                <p:cTn fill="hold" grpId="0" id="47" nodeType="withEffect" presetClass="entr" presetID="2" presetSubtype="4">
                                  <p:stCondLst>
                                    <p:cond delay="0"/>
                                  </p:stCondLst>
                                  <p:childTnLst>
                                    <p:set>
                                      <p:cBhvr>
                                        <p:cTn dur="1" fill="hold" id="48">
                                          <p:stCondLst>
                                            <p:cond delay="0"/>
                                          </p:stCondLst>
                                        </p:cTn>
                                        <p:tgtEl>
                                          <p:spTgt spid="1048675"/>
                                        </p:tgtEl>
                                        <p:attrNameLst>
                                          <p:attrName>style.visibility</p:attrName>
                                        </p:attrNameLst>
                                      </p:cBhvr>
                                      <p:to>
                                        <p:strVal val="visible"/>
                                      </p:to>
                                    </p:set>
                                    <p:anim calcmode="lin" valueType="num">
                                      <p:cBhvr additive="base">
                                        <p:cTn dur="500" fill="hold" id="49"/>
                                        <p:tgtEl>
                                          <p:spTgt spid="1048675"/>
                                        </p:tgtEl>
                                        <p:attrNameLst>
                                          <p:attrName>ppt_x</p:attrName>
                                        </p:attrNameLst>
                                      </p:cBhvr>
                                      <p:tavLst>
                                        <p:tav tm="0">
                                          <p:val>
                                            <p:strVal val="#ppt_x"/>
                                          </p:val>
                                        </p:tav>
                                        <p:tav tm="100000">
                                          <p:val>
                                            <p:strVal val="#ppt_x"/>
                                          </p:val>
                                        </p:tav>
                                      </p:tavLst>
                                    </p:anim>
                                    <p:anim calcmode="lin" valueType="num">
                                      <p:cBhvr additive="base">
                                        <p:cTn dur="500" fill="hold" id="50"/>
                                        <p:tgtEl>
                                          <p:spTgt spid="1048675"/>
                                        </p:tgtEl>
                                        <p:attrNameLst>
                                          <p:attrName>ppt_y</p:attrName>
                                        </p:attrNameLst>
                                      </p:cBhvr>
                                      <p:tavLst>
                                        <p:tav tm="0">
                                          <p:val>
                                            <p:strVal val="1+#ppt_h/2"/>
                                          </p:val>
                                        </p:tav>
                                        <p:tav tm="100000">
                                          <p:val>
                                            <p:strVal val="#ppt_y"/>
                                          </p:val>
                                        </p:tav>
                                      </p:tavLst>
                                    </p:anim>
                                  </p:childTnLst>
                                </p:cTn>
                              </p:par>
                              <p:par>
                                <p:cTn fill="hold" grpId="0" id="51" nodeType="withEffect" presetClass="entr" presetID="2" presetSubtype="4">
                                  <p:stCondLst>
                                    <p:cond delay="0"/>
                                  </p:stCondLst>
                                  <p:childTnLst>
                                    <p:set>
                                      <p:cBhvr>
                                        <p:cTn dur="1" fill="hold" id="52">
                                          <p:stCondLst>
                                            <p:cond delay="0"/>
                                          </p:stCondLst>
                                        </p:cTn>
                                        <p:tgtEl>
                                          <p:spTgt spid="1048676"/>
                                        </p:tgtEl>
                                        <p:attrNameLst>
                                          <p:attrName>style.visibility</p:attrName>
                                        </p:attrNameLst>
                                      </p:cBhvr>
                                      <p:to>
                                        <p:strVal val="visible"/>
                                      </p:to>
                                    </p:set>
                                    <p:anim calcmode="lin" valueType="num">
                                      <p:cBhvr additive="base">
                                        <p:cTn dur="500" fill="hold" id="53"/>
                                        <p:tgtEl>
                                          <p:spTgt spid="1048676"/>
                                        </p:tgtEl>
                                        <p:attrNameLst>
                                          <p:attrName>ppt_x</p:attrName>
                                        </p:attrNameLst>
                                      </p:cBhvr>
                                      <p:tavLst>
                                        <p:tav tm="0">
                                          <p:val>
                                            <p:strVal val="#ppt_x"/>
                                          </p:val>
                                        </p:tav>
                                        <p:tav tm="100000">
                                          <p:val>
                                            <p:strVal val="#ppt_x"/>
                                          </p:val>
                                        </p:tav>
                                      </p:tavLst>
                                    </p:anim>
                                    <p:anim calcmode="lin" valueType="num">
                                      <p:cBhvr additive="base">
                                        <p:cTn dur="500" fill="hold" id="54"/>
                                        <p:tgtEl>
                                          <p:spTgt spid="1048676"/>
                                        </p:tgtEl>
                                        <p:attrNameLst>
                                          <p:attrName>ppt_y</p:attrName>
                                        </p:attrNameLst>
                                      </p:cBhvr>
                                      <p:tavLst>
                                        <p:tav tm="0">
                                          <p:val>
                                            <p:strVal val="1+#ppt_h/2"/>
                                          </p:val>
                                        </p:tav>
                                        <p:tav tm="100000">
                                          <p:val>
                                            <p:strVal val="#ppt_y"/>
                                          </p:val>
                                        </p:tav>
                                      </p:tavLst>
                                    </p:anim>
                                  </p:childTnLst>
                                </p:cTn>
                              </p:par>
                              <p:par>
                                <p:cTn fill="hold" grpId="0" id="55" nodeType="withEffect" presetClass="entr" presetID="2" presetSubtype="4">
                                  <p:stCondLst>
                                    <p:cond delay="0"/>
                                  </p:stCondLst>
                                  <p:childTnLst>
                                    <p:set>
                                      <p:cBhvr>
                                        <p:cTn dur="1" fill="hold" id="56">
                                          <p:stCondLst>
                                            <p:cond delay="0"/>
                                          </p:stCondLst>
                                        </p:cTn>
                                        <p:tgtEl>
                                          <p:spTgt spid="1048677"/>
                                        </p:tgtEl>
                                        <p:attrNameLst>
                                          <p:attrName>style.visibility</p:attrName>
                                        </p:attrNameLst>
                                      </p:cBhvr>
                                      <p:to>
                                        <p:strVal val="visible"/>
                                      </p:to>
                                    </p:set>
                                    <p:anim calcmode="lin" valueType="num">
                                      <p:cBhvr additive="base">
                                        <p:cTn dur="500" fill="hold" id="57"/>
                                        <p:tgtEl>
                                          <p:spTgt spid="1048677"/>
                                        </p:tgtEl>
                                        <p:attrNameLst>
                                          <p:attrName>ppt_x</p:attrName>
                                        </p:attrNameLst>
                                      </p:cBhvr>
                                      <p:tavLst>
                                        <p:tav tm="0">
                                          <p:val>
                                            <p:strVal val="#ppt_x"/>
                                          </p:val>
                                        </p:tav>
                                        <p:tav tm="100000">
                                          <p:val>
                                            <p:strVal val="#ppt_x"/>
                                          </p:val>
                                        </p:tav>
                                      </p:tavLst>
                                    </p:anim>
                                    <p:anim calcmode="lin" valueType="num">
                                      <p:cBhvr additive="base">
                                        <p:cTn dur="500" fill="hold" id="58"/>
                                        <p:tgtEl>
                                          <p:spTgt spid="1048677"/>
                                        </p:tgtEl>
                                        <p:attrNameLst>
                                          <p:attrName>ppt_y</p:attrName>
                                        </p:attrNameLst>
                                      </p:cBhvr>
                                      <p:tavLst>
                                        <p:tav tm="0">
                                          <p:val>
                                            <p:strVal val="1+#ppt_h/2"/>
                                          </p:val>
                                        </p:tav>
                                        <p:tav tm="100000">
                                          <p:val>
                                            <p:strVal val="#ppt_y"/>
                                          </p:val>
                                        </p:tav>
                                      </p:tavLst>
                                    </p:anim>
                                  </p:childTnLst>
                                </p:cTn>
                              </p:par>
                              <p:par>
                                <p:cTn fill="hold" grpId="0" id="59" nodeType="withEffect" presetClass="entr" presetID="2" presetSubtype="4">
                                  <p:stCondLst>
                                    <p:cond delay="0"/>
                                  </p:stCondLst>
                                  <p:childTnLst>
                                    <p:set>
                                      <p:cBhvr>
                                        <p:cTn dur="1" fill="hold" id="60">
                                          <p:stCondLst>
                                            <p:cond delay="0"/>
                                          </p:stCondLst>
                                        </p:cTn>
                                        <p:tgtEl>
                                          <p:spTgt spid="1048678"/>
                                        </p:tgtEl>
                                        <p:attrNameLst>
                                          <p:attrName>style.visibility</p:attrName>
                                        </p:attrNameLst>
                                      </p:cBhvr>
                                      <p:to>
                                        <p:strVal val="visible"/>
                                      </p:to>
                                    </p:set>
                                    <p:anim calcmode="lin" valueType="num">
                                      <p:cBhvr additive="base">
                                        <p:cTn dur="500" fill="hold" id="61"/>
                                        <p:tgtEl>
                                          <p:spTgt spid="1048678"/>
                                        </p:tgtEl>
                                        <p:attrNameLst>
                                          <p:attrName>ppt_x</p:attrName>
                                        </p:attrNameLst>
                                      </p:cBhvr>
                                      <p:tavLst>
                                        <p:tav tm="0">
                                          <p:val>
                                            <p:strVal val="#ppt_x"/>
                                          </p:val>
                                        </p:tav>
                                        <p:tav tm="100000">
                                          <p:val>
                                            <p:strVal val="#ppt_x"/>
                                          </p:val>
                                        </p:tav>
                                      </p:tavLst>
                                    </p:anim>
                                    <p:anim calcmode="lin" valueType="num">
                                      <p:cBhvr additive="base">
                                        <p:cTn dur="500" fill="hold" id="62"/>
                                        <p:tgtEl>
                                          <p:spTgt spid="1048678"/>
                                        </p:tgtEl>
                                        <p:attrNameLst>
                                          <p:attrName>ppt_y</p:attrName>
                                        </p:attrNameLst>
                                      </p:cBhvr>
                                      <p:tavLst>
                                        <p:tav tm="0">
                                          <p:val>
                                            <p:strVal val="1+#ppt_h/2"/>
                                          </p:val>
                                        </p:tav>
                                        <p:tav tm="100000">
                                          <p:val>
                                            <p:strVal val="#ppt_y"/>
                                          </p:val>
                                        </p:tav>
                                      </p:tavLst>
                                    </p:anim>
                                  </p:childTnLst>
                                </p:cTn>
                              </p:par>
                              <p:par>
                                <p:cTn fill="hold" grpId="0" id="63" nodeType="withEffect" presetClass="entr" presetID="2" presetSubtype="4">
                                  <p:stCondLst>
                                    <p:cond delay="0"/>
                                  </p:stCondLst>
                                  <p:childTnLst>
                                    <p:set>
                                      <p:cBhvr>
                                        <p:cTn dur="1" fill="hold" id="64">
                                          <p:stCondLst>
                                            <p:cond delay="0"/>
                                          </p:stCondLst>
                                        </p:cTn>
                                        <p:tgtEl>
                                          <p:spTgt spid="1048679"/>
                                        </p:tgtEl>
                                        <p:attrNameLst>
                                          <p:attrName>style.visibility</p:attrName>
                                        </p:attrNameLst>
                                      </p:cBhvr>
                                      <p:to>
                                        <p:strVal val="visible"/>
                                      </p:to>
                                    </p:set>
                                    <p:anim calcmode="lin" valueType="num">
                                      <p:cBhvr additive="base">
                                        <p:cTn dur="500" fill="hold" id="65"/>
                                        <p:tgtEl>
                                          <p:spTgt spid="1048679"/>
                                        </p:tgtEl>
                                        <p:attrNameLst>
                                          <p:attrName>ppt_x</p:attrName>
                                        </p:attrNameLst>
                                      </p:cBhvr>
                                      <p:tavLst>
                                        <p:tav tm="0">
                                          <p:val>
                                            <p:strVal val="#ppt_x"/>
                                          </p:val>
                                        </p:tav>
                                        <p:tav tm="100000">
                                          <p:val>
                                            <p:strVal val="#ppt_x"/>
                                          </p:val>
                                        </p:tav>
                                      </p:tavLst>
                                    </p:anim>
                                    <p:anim calcmode="lin" valueType="num">
                                      <p:cBhvr additive="base">
                                        <p:cTn dur="500" fill="hold" id="66"/>
                                        <p:tgtEl>
                                          <p:spTgt spid="1048679"/>
                                        </p:tgtEl>
                                        <p:attrNameLst>
                                          <p:attrName>ppt_y</p:attrName>
                                        </p:attrNameLst>
                                      </p:cBhvr>
                                      <p:tavLst>
                                        <p:tav tm="0">
                                          <p:val>
                                            <p:strVal val="1+#ppt_h/2"/>
                                          </p:val>
                                        </p:tav>
                                        <p:tav tm="100000">
                                          <p:val>
                                            <p:strVal val="#ppt_y"/>
                                          </p:val>
                                        </p:tav>
                                      </p:tavLst>
                                    </p:anim>
                                  </p:childTnLst>
                                </p:cTn>
                              </p:par>
                              <p:par>
                                <p:cTn fill="hold" grpId="0" id="67" nodeType="withEffect" presetClass="entr" presetID="2" presetSubtype="4">
                                  <p:stCondLst>
                                    <p:cond delay="0"/>
                                  </p:stCondLst>
                                  <p:childTnLst>
                                    <p:set>
                                      <p:cBhvr>
                                        <p:cTn dur="1" fill="hold" id="68">
                                          <p:stCondLst>
                                            <p:cond delay="0"/>
                                          </p:stCondLst>
                                        </p:cTn>
                                        <p:tgtEl>
                                          <p:spTgt spid="1048680"/>
                                        </p:tgtEl>
                                        <p:attrNameLst>
                                          <p:attrName>style.visibility</p:attrName>
                                        </p:attrNameLst>
                                      </p:cBhvr>
                                      <p:to>
                                        <p:strVal val="visible"/>
                                      </p:to>
                                    </p:set>
                                    <p:anim calcmode="lin" valueType="num">
                                      <p:cBhvr additive="base">
                                        <p:cTn dur="500" fill="hold" id="69"/>
                                        <p:tgtEl>
                                          <p:spTgt spid="1048680"/>
                                        </p:tgtEl>
                                        <p:attrNameLst>
                                          <p:attrName>ppt_x</p:attrName>
                                        </p:attrNameLst>
                                      </p:cBhvr>
                                      <p:tavLst>
                                        <p:tav tm="0">
                                          <p:val>
                                            <p:strVal val="#ppt_x"/>
                                          </p:val>
                                        </p:tav>
                                        <p:tav tm="100000">
                                          <p:val>
                                            <p:strVal val="#ppt_x"/>
                                          </p:val>
                                        </p:tav>
                                      </p:tavLst>
                                    </p:anim>
                                    <p:anim calcmode="lin" valueType="num">
                                      <p:cBhvr additive="base">
                                        <p:cTn dur="500" fill="hold" id="70"/>
                                        <p:tgtEl>
                                          <p:spTgt spid="1048680"/>
                                        </p:tgtEl>
                                        <p:attrNameLst>
                                          <p:attrName>ppt_y</p:attrName>
                                        </p:attrNameLst>
                                      </p:cBhvr>
                                      <p:tavLst>
                                        <p:tav tm="0">
                                          <p:val>
                                            <p:strVal val="1+#ppt_h/2"/>
                                          </p:val>
                                        </p:tav>
                                        <p:tav tm="100000">
                                          <p:val>
                                            <p:strVal val="#ppt_y"/>
                                          </p:val>
                                        </p:tav>
                                      </p:tavLst>
                                    </p:anim>
                                  </p:childTnLst>
                                </p:cTn>
                              </p:par>
                              <p:par>
                                <p:cTn fill="hold" grpId="0" id="71" nodeType="withEffect" presetClass="entr" presetID="2" presetSubtype="4">
                                  <p:stCondLst>
                                    <p:cond delay="0"/>
                                  </p:stCondLst>
                                  <p:childTnLst>
                                    <p:set>
                                      <p:cBhvr>
                                        <p:cTn dur="1" fill="hold" id="72">
                                          <p:stCondLst>
                                            <p:cond delay="0"/>
                                          </p:stCondLst>
                                        </p:cTn>
                                        <p:tgtEl>
                                          <p:spTgt spid="1048682"/>
                                        </p:tgtEl>
                                        <p:attrNameLst>
                                          <p:attrName>style.visibility</p:attrName>
                                        </p:attrNameLst>
                                      </p:cBhvr>
                                      <p:to>
                                        <p:strVal val="visible"/>
                                      </p:to>
                                    </p:set>
                                    <p:anim calcmode="lin" valueType="num">
                                      <p:cBhvr additive="base">
                                        <p:cTn dur="500" fill="hold" id="73"/>
                                        <p:tgtEl>
                                          <p:spTgt spid="1048682"/>
                                        </p:tgtEl>
                                        <p:attrNameLst>
                                          <p:attrName>ppt_x</p:attrName>
                                        </p:attrNameLst>
                                      </p:cBhvr>
                                      <p:tavLst>
                                        <p:tav tm="0">
                                          <p:val>
                                            <p:strVal val="#ppt_x"/>
                                          </p:val>
                                        </p:tav>
                                        <p:tav tm="100000">
                                          <p:val>
                                            <p:strVal val="#ppt_x"/>
                                          </p:val>
                                        </p:tav>
                                      </p:tavLst>
                                    </p:anim>
                                    <p:anim calcmode="lin" valueType="num">
                                      <p:cBhvr additive="base">
                                        <p:cTn dur="500" fill="hold" id="74"/>
                                        <p:tgtEl>
                                          <p:spTgt spid="1048682"/>
                                        </p:tgtEl>
                                        <p:attrNameLst>
                                          <p:attrName>ppt_y</p:attrName>
                                        </p:attrNameLst>
                                      </p:cBhvr>
                                      <p:tavLst>
                                        <p:tav tm="0">
                                          <p:val>
                                            <p:strVal val="1+#ppt_h/2"/>
                                          </p:val>
                                        </p:tav>
                                        <p:tav tm="100000">
                                          <p:val>
                                            <p:strVal val="#ppt_y"/>
                                          </p:val>
                                        </p:tav>
                                      </p:tavLst>
                                    </p:anim>
                                  </p:childTnLst>
                                </p:cTn>
                              </p:par>
                              <p:par>
                                <p:cTn fill="hold" grpId="0" id="75" nodeType="withEffect" presetClass="entr" presetID="2" presetSubtype="4">
                                  <p:stCondLst>
                                    <p:cond delay="0"/>
                                  </p:stCondLst>
                                  <p:childTnLst>
                                    <p:set>
                                      <p:cBhvr>
                                        <p:cTn dur="1" fill="hold" id="76">
                                          <p:stCondLst>
                                            <p:cond delay="0"/>
                                          </p:stCondLst>
                                        </p:cTn>
                                        <p:tgtEl>
                                          <p:spTgt spid="1048683"/>
                                        </p:tgtEl>
                                        <p:attrNameLst>
                                          <p:attrName>style.visibility</p:attrName>
                                        </p:attrNameLst>
                                      </p:cBhvr>
                                      <p:to>
                                        <p:strVal val="visible"/>
                                      </p:to>
                                    </p:set>
                                    <p:anim calcmode="lin" valueType="num">
                                      <p:cBhvr additive="base">
                                        <p:cTn dur="500" fill="hold" id="77"/>
                                        <p:tgtEl>
                                          <p:spTgt spid="1048683"/>
                                        </p:tgtEl>
                                        <p:attrNameLst>
                                          <p:attrName>ppt_x</p:attrName>
                                        </p:attrNameLst>
                                      </p:cBhvr>
                                      <p:tavLst>
                                        <p:tav tm="0">
                                          <p:val>
                                            <p:strVal val="#ppt_x"/>
                                          </p:val>
                                        </p:tav>
                                        <p:tav tm="100000">
                                          <p:val>
                                            <p:strVal val="#ppt_x"/>
                                          </p:val>
                                        </p:tav>
                                      </p:tavLst>
                                    </p:anim>
                                    <p:anim calcmode="lin" valueType="num">
                                      <p:cBhvr additive="base">
                                        <p:cTn dur="500" fill="hold" id="78"/>
                                        <p:tgtEl>
                                          <p:spTgt spid="1048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5" grpId="0"/>
      <p:bldP spid="1048666" grpId="0" animBg="1"/>
      <p:bldP spid="1048667" grpId="0" animBg="1"/>
      <p:bldP spid="1048668" grpId="0" animBg="1"/>
      <p:bldP spid="1048669" grpId="0"/>
      <p:bldP spid="1048670" grpId="0"/>
      <p:bldP spid="1048671" grpId="0"/>
      <p:bldP spid="1048672" grpId="0"/>
      <p:bldP spid="1048673" grpId="0"/>
      <p:bldP spid="1048674" grpId="0" animBg="1"/>
      <p:bldP spid="1048675" grpId="0"/>
      <p:bldP spid="1048676" grpId="0" animBg="1"/>
      <p:bldP spid="1048677" grpId="0"/>
      <p:bldP spid="1048678" grpId="0" animBg="1"/>
      <p:bldP spid="1048679" grpId="0"/>
      <p:bldP spid="1048680" grpId="0" animBg="1"/>
      <p:bldP spid="1048682" grpId="0" animBg="1"/>
      <p:bldP spid="10486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8" name="TextBox 83"/>
          <p:cNvSpPr txBox="1">
            <a:spLocks noChangeArrowheads="1"/>
          </p:cNvSpPr>
          <p:nvPr/>
        </p:nvSpPr>
        <p:spPr bwMode="auto">
          <a:xfrm>
            <a:off x="184170" y="78830"/>
            <a:ext cx="2968933" cy="525761"/>
          </a:xfrm>
          <a:prstGeom prst="rect"/>
          <a:noFill/>
          <a:ln>
            <a:noFill/>
          </a:ln>
        </p:spPr>
        <p:txBody>
          <a:bodyPr bIns="34281" lIns="68562" rIns="68562" tIns="34281" wrap="square">
            <a:spAutoFit/>
          </a:bodyPr>
          <a:lstStyle>
            <a:lvl1pPr>
              <a:defRPr>
                <a:solidFill>
                  <a:schemeClr val="tx1"/>
                </a:solidFill>
                <a:latin typeface="Arial" panose="020B0604020202020204" pitchFamily="34" charset="0"/>
                <a:ea typeface="宋体" panose="02010600030101010101" pitchFamily="2" charset="-122"/>
              </a:defRPr>
            </a:lvl1pPr>
            <a:lvl2pPr indent="-285750" marL="742950">
              <a:defRPr>
                <a:solidFill>
                  <a:schemeClr val="tx1"/>
                </a:solidFill>
                <a:latin typeface="Arial" panose="020B0604020202020204" pitchFamily="34" charset="0"/>
                <a:ea typeface="宋体" panose="02010600030101010101" pitchFamily="2" charset="-122"/>
              </a:defRPr>
            </a:lvl2pPr>
            <a:lvl3pPr indent="-228600" marL="1143000">
              <a:defRPr>
                <a:solidFill>
                  <a:schemeClr val="tx1"/>
                </a:solidFill>
                <a:latin typeface="Arial" panose="020B0604020202020204" pitchFamily="34" charset="0"/>
                <a:ea typeface="宋体" panose="02010600030101010101" pitchFamily="2" charset="-122"/>
              </a:defRPr>
            </a:lvl3pPr>
            <a:lvl4pPr indent="-228600" marL="1600200">
              <a:defRPr>
                <a:solidFill>
                  <a:schemeClr val="tx1"/>
                </a:solidFill>
                <a:latin typeface="Arial" panose="020B0604020202020204" pitchFamily="34" charset="0"/>
                <a:ea typeface="宋体" panose="02010600030101010101" pitchFamily="2" charset="-122"/>
              </a:defRPr>
            </a:lvl4pPr>
            <a:lvl5pPr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42900" marL="342900">
              <a:lnSpc>
                <a:spcPct val="150000"/>
              </a:lnSpc>
              <a:buFont typeface="Wingdings" panose="05000000000000000000" pitchFamily="2" charset="2"/>
              <a:buChar char="Ø"/>
            </a:pPr>
            <a:r>
              <a:rPr altLang="en-US" b="1" dirty="0" sz="2000" lang="zh-CN">
                <a:solidFill>
                  <a:schemeClr val="accent1"/>
                </a:solidFill>
                <a:latin typeface="Arial" panose="020B0604020202020204" pitchFamily="34" charset="0"/>
                <a:ea typeface="微软雅黑" panose="020B0503020204020204" pitchFamily="34" charset="-122"/>
                <a:sym typeface="Arial" panose="020B0604020202020204" pitchFamily="34" charset="0"/>
              </a:rPr>
              <a:t>发展过程</a:t>
            </a:r>
            <a:endParaRPr altLang="zh-CN" b="1" dirty="0" sz="2000" 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45735" name="直接连接符 2"/>
          <p:cNvCxnSpPr>
            <a:cxnSpLocks/>
          </p:cNvCxnSpPr>
          <p:nvPr/>
        </p:nvCxnSpPr>
        <p:spPr>
          <a:xfrm>
            <a:off x="2806262" y="395921"/>
            <a:ext cx="6337738" cy="0"/>
          </a:xfrm>
          <a:prstGeom prst="line"/>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689" name="任意多边形 3"/>
          <p:cNvSpPr/>
          <p:nvPr/>
        </p:nvSpPr>
        <p:spPr>
          <a:xfrm>
            <a:off x="-12631" y="2564627"/>
            <a:ext cx="9156168" cy="0"/>
          </a:xfrm>
          <a:custGeom>
            <a:avLst/>
            <a:gdLst>
              <a:gd name="connsiteX0" fmla="*/ 0 w 12211050"/>
              <a:gd name="connsiteY0" fmla="*/ 0 h 0"/>
              <a:gd name="connsiteX1" fmla="*/ 12211050 w 12211050"/>
              <a:gd name="connsiteY1" fmla="*/ 0 h 0"/>
            </a:gdLst>
            <a:ahLst/>
            <a:cxnLst>
              <a:cxn ang="0">
                <a:pos x="connsiteX0" y="connsiteY0"/>
              </a:cxn>
              <a:cxn ang="0">
                <a:pos x="connsiteX1" y="connsiteY1"/>
              </a:cxn>
            </a:cxnLst>
            <a:rect l="l" t="t" r="r" b="b"/>
            <a:pathLst>
              <a:path w="12211050">
                <a:moveTo>
                  <a:pt x="0" y="0"/>
                </a:moveTo>
                <a:lnTo>
                  <a:pt x="1221105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dirty="0" sz="1010" lang="zh-CN">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组合 8"/>
          <p:cNvGrpSpPr/>
          <p:nvPr/>
        </p:nvGrpSpPr>
        <p:grpSpPr>
          <a:xfrm>
            <a:off x="615874" y="1221913"/>
            <a:ext cx="1542693" cy="1033223"/>
            <a:chOff x="819150" y="2190750"/>
            <a:chExt cx="2057400" cy="1377950"/>
          </a:xfrm>
        </p:grpSpPr>
        <p:sp>
          <p:nvSpPr>
            <p:cNvPr id="1048690" name="矩形标注 9"/>
            <p:cNvSpPr/>
            <p:nvPr/>
          </p:nvSpPr>
          <p:spPr>
            <a:xfrm>
              <a:off x="819150" y="2190750"/>
              <a:ext cx="2057400" cy="1377950"/>
            </a:xfrm>
            <a:prstGeom prst="wedgeRectCallout">
              <a:avLst>
                <a:gd name="adj1" fmla="val -28240"/>
                <a:gd name="adj2" fmla="val 7908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sz="1010" lang="zh-CN">
                <a:latin typeface="Arial" panose="020B0604020202020204" pitchFamily="34" charset="0"/>
                <a:ea typeface="微软雅黑" panose="020B0503020204020204" pitchFamily="34" charset="-122"/>
                <a:sym typeface="Arial" panose="020B0604020202020204" pitchFamily="34" charset="0"/>
              </a:endParaRPr>
            </a:p>
          </p:txBody>
        </p:sp>
        <p:sp>
          <p:nvSpPr>
            <p:cNvPr id="1048691" name="文本框 41"/>
            <p:cNvSpPr txBox="1">
              <a:spLocks noChangeArrowheads="1"/>
            </p:cNvSpPr>
            <p:nvPr/>
          </p:nvSpPr>
          <p:spPr bwMode="auto">
            <a:xfrm>
              <a:off x="1054646" y="2545827"/>
              <a:ext cx="1521119" cy="738835"/>
            </a:xfrm>
            <a:prstGeom prst="rect"/>
            <a:noFill/>
            <a:ln w="9525">
              <a:noFill/>
              <a:miter lim="800000"/>
            </a:ln>
          </p:spPr>
          <p:txBody>
            <a:bodyPr wrap="square">
              <a:spAutoFit/>
            </a:bodyPr>
            <a:p>
              <a:pPr algn="ctr"/>
              <a:r>
                <a:rPr altLang="zh-CN" b="1" dirty="0" sz="1500" lang="en-US">
                  <a:solidFill>
                    <a:srgbClr val="FFF6E7"/>
                  </a:solidFill>
                  <a:latin typeface="Arial" panose="020B0604020202020204" pitchFamily="34" charset="0"/>
                  <a:ea typeface="微软雅黑" panose="020B0503020204020204" pitchFamily="34" charset="-122"/>
                  <a:sym typeface="Arial" panose="020B0604020202020204" pitchFamily="34" charset="0"/>
                </a:rPr>
                <a:t>BioMed </a:t>
              </a:r>
              <a:endParaRPr altLang="zh-CN" b="1" dirty="0" sz="1500" lang="en-US">
                <a:solidFill>
                  <a:srgbClr val="FFF6E7"/>
                </a:solidFill>
                <a:latin typeface="Arial" panose="020B0604020202020204" pitchFamily="34" charset="0"/>
                <a:ea typeface="微软雅黑" panose="020B0503020204020204" pitchFamily="34" charset="-122"/>
                <a:sym typeface="Arial" panose="020B0604020202020204" pitchFamily="34" charset="0"/>
              </a:endParaRPr>
            </a:p>
            <a:p>
              <a:pPr algn="ctr"/>
              <a:r>
                <a:rPr altLang="zh-CN" b="1" dirty="0" sz="1500" lang="en-US">
                  <a:solidFill>
                    <a:srgbClr val="FFF6E7"/>
                  </a:solidFill>
                  <a:latin typeface="Arial" panose="020B0604020202020204" pitchFamily="34" charset="0"/>
                  <a:ea typeface="微软雅黑" panose="020B0503020204020204" pitchFamily="34" charset="-122"/>
                  <a:sym typeface="Arial" panose="020B0604020202020204" pitchFamily="34" charset="0"/>
                </a:rPr>
                <a:t>Central</a:t>
              </a:r>
              <a:endParaRPr altLang="en-US" b="1" dirty="0" sz="1500" lang="zh-CN">
                <a:solidFill>
                  <a:srgbClr val="FFF6E7"/>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9" name="组合 13"/>
          <p:cNvGrpSpPr/>
          <p:nvPr/>
        </p:nvGrpSpPr>
        <p:grpSpPr>
          <a:xfrm>
            <a:off x="2341032" y="2588446"/>
            <a:ext cx="1662901" cy="1671995"/>
            <a:chOff x="2332370" y="2577721"/>
            <a:chExt cx="1662901" cy="1671995"/>
          </a:xfrm>
        </p:grpSpPr>
        <p:sp>
          <p:nvSpPr>
            <p:cNvPr id="1048692" name="文本框 26"/>
            <p:cNvSpPr txBox="1">
              <a:spLocks noChangeArrowheads="1"/>
            </p:cNvSpPr>
            <p:nvPr/>
          </p:nvSpPr>
          <p:spPr bwMode="auto">
            <a:xfrm>
              <a:off x="2833496" y="2577721"/>
              <a:ext cx="780983" cy="415370"/>
            </a:xfrm>
            <a:prstGeom prst="rect"/>
            <a:noFill/>
            <a:ln w="9525">
              <a:noFill/>
              <a:miter lim="800000"/>
            </a:ln>
          </p:spPr>
          <p:txBody>
            <a:bodyPr wrap="none">
              <a:spAutoFit/>
            </a:bodyPr>
            <a:p>
              <a:r>
                <a:rPr altLang="zh-CN" b="1" dirty="0" sz="2100" lang="en-US">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2012</a:t>
              </a:r>
              <a:endParaRPr altLang="en-US" b="1" dirty="0" sz="9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0" name="组合 14"/>
            <p:cNvGrpSpPr/>
            <p:nvPr/>
          </p:nvGrpSpPr>
          <p:grpSpPr>
            <a:xfrm>
              <a:off x="2332370" y="3125090"/>
              <a:ext cx="1662901" cy="1124626"/>
              <a:chOff x="4660098" y="1242834"/>
              <a:chExt cx="2217715" cy="1499849"/>
            </a:xfrm>
          </p:grpSpPr>
          <p:sp>
            <p:nvSpPr>
              <p:cNvPr id="1048693" name="文本框 65"/>
              <p:cNvSpPr txBox="1">
                <a:spLocks noChangeArrowheads="1"/>
              </p:cNvSpPr>
              <p:nvPr/>
            </p:nvSpPr>
            <p:spPr bwMode="auto">
              <a:xfrm>
                <a:off x="4660098" y="1672247"/>
                <a:ext cx="2217715" cy="1070436"/>
              </a:xfrm>
              <a:prstGeom prst="rect"/>
              <a:noFill/>
              <a:ln w="9525">
                <a:noFill/>
                <a:miter lim="800000"/>
              </a:ln>
            </p:spPr>
            <p:txBody>
              <a:bodyPr wrap="square">
                <a:spAutoFit/>
              </a:bodyPr>
              <a:p>
                <a:pPr algn="just"/>
                <a:r>
                  <a:rPr altLang="en-US" dirty="0" sz="12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美国很多企业都在其信息发布或微信等媒体上透漏将关注暗数据的信息。</a:t>
                </a:r>
                <a:endParaRPr altLang="en-US" dirty="0" sz="12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94" name="文本框 66"/>
              <p:cNvSpPr txBox="1">
                <a:spLocks noChangeArrowheads="1"/>
              </p:cNvSpPr>
              <p:nvPr/>
            </p:nvSpPr>
            <p:spPr bwMode="auto">
              <a:xfrm>
                <a:off x="5172322" y="1242834"/>
                <a:ext cx="1272437" cy="430986"/>
              </a:xfrm>
              <a:prstGeom prst="rect"/>
              <a:noFill/>
              <a:ln w="9525">
                <a:noFill/>
                <a:miter lim="800000"/>
              </a:ln>
            </p:spPr>
            <p:txBody>
              <a:bodyPr wrap="none">
                <a:spAutoFit/>
              </a:bodyPr>
              <a:p>
                <a:r>
                  <a:rPr altLang="en-US" b="1" dirty="0" sz="15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广泛关注</a:t>
                </a:r>
                <a:endParaRPr altLang="en-US" b="1" dirty="0" sz="15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1" name="组合 38"/>
          <p:cNvGrpSpPr/>
          <p:nvPr/>
        </p:nvGrpSpPr>
        <p:grpSpPr>
          <a:xfrm>
            <a:off x="4662246" y="2573583"/>
            <a:ext cx="1745533" cy="2187229"/>
            <a:chOff x="4662246" y="2573583"/>
            <a:chExt cx="1745533" cy="2187229"/>
          </a:xfrm>
        </p:grpSpPr>
        <p:sp>
          <p:nvSpPr>
            <p:cNvPr id="1048695" name="文本框 27"/>
            <p:cNvSpPr txBox="1">
              <a:spLocks noChangeArrowheads="1"/>
            </p:cNvSpPr>
            <p:nvPr/>
          </p:nvSpPr>
          <p:spPr bwMode="auto">
            <a:xfrm>
              <a:off x="5021804" y="2573583"/>
              <a:ext cx="780983" cy="415370"/>
            </a:xfrm>
            <a:prstGeom prst="rect"/>
            <a:noFill/>
            <a:ln w="9525">
              <a:noFill/>
              <a:miter lim="800000"/>
            </a:ln>
          </p:spPr>
          <p:txBody>
            <a:bodyPr wrap="none">
              <a:spAutoFit/>
            </a:bodyPr>
            <a:p>
              <a:r>
                <a:rPr altLang="zh-CN" b="1" dirty="0" sz="2100" lang="en-US">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2015</a:t>
              </a:r>
              <a:endParaRPr altLang="en-US" b="1" dirty="0" sz="9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2" name="组合 17"/>
            <p:cNvGrpSpPr/>
            <p:nvPr/>
          </p:nvGrpSpPr>
          <p:grpSpPr>
            <a:xfrm>
              <a:off x="4662246" y="3125088"/>
              <a:ext cx="1745533" cy="1635724"/>
              <a:chOff x="4789729" y="1242834"/>
              <a:chExt cx="2327916" cy="2181475"/>
            </a:xfrm>
          </p:grpSpPr>
          <p:sp>
            <p:nvSpPr>
              <p:cNvPr id="1048696" name="文本框 65"/>
              <p:cNvSpPr txBox="1">
                <a:spLocks noChangeArrowheads="1"/>
              </p:cNvSpPr>
              <p:nvPr/>
            </p:nvSpPr>
            <p:spPr bwMode="auto">
              <a:xfrm>
                <a:off x="4789729" y="1642506"/>
                <a:ext cx="2327916" cy="1781803"/>
              </a:xfrm>
              <a:prstGeom prst="rect"/>
              <a:noFill/>
              <a:ln w="9525">
                <a:noFill/>
                <a:miter lim="800000"/>
              </a:ln>
            </p:spPr>
            <p:txBody>
              <a:bodyPr wrap="square">
                <a:spAutoFit/>
              </a:bodyPr>
              <a:p>
                <a:pPr algn="just"/>
                <a:r>
                  <a:rPr altLang="en-US" dirty="0" sz="12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蒋报永发表在</a:t>
                </a:r>
                <a:r>
                  <a:rPr altLang="zh-CN" dirty="0" sz="1200" lang="en-US">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r>
                  <a:rPr altLang="en-US" dirty="0" sz="12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中国计算机报</a:t>
                </a:r>
                <a:r>
                  <a:rPr altLang="zh-CN" dirty="0" sz="1200" lang="en-US">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r>
                  <a:rPr altLang="en-US" dirty="0" sz="12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上的“点亮‘暗数据’的五种方式”，及吴建中先生发表在博客“建中读书”的“暗数据”一文，表示国内开始探索暗数据的相关内容。</a:t>
                </a:r>
                <a:endParaRPr altLang="en-US" dirty="0" sz="12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697" name="文本框 66"/>
              <p:cNvSpPr txBox="1">
                <a:spLocks noChangeArrowheads="1"/>
              </p:cNvSpPr>
              <p:nvPr/>
            </p:nvSpPr>
            <p:spPr bwMode="auto">
              <a:xfrm>
                <a:off x="5178051" y="1242834"/>
                <a:ext cx="1272437" cy="430986"/>
              </a:xfrm>
              <a:prstGeom prst="rect"/>
              <a:noFill/>
              <a:ln w="9525">
                <a:noFill/>
                <a:miter lim="800000"/>
              </a:ln>
            </p:spPr>
            <p:txBody>
              <a:bodyPr wrap="none">
                <a:spAutoFit/>
              </a:bodyPr>
              <a:p>
                <a:r>
                  <a:rPr altLang="en-US" b="1" dirty="0" sz="15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国内起步</a:t>
                </a:r>
                <a:endParaRPr altLang="en-US" b="1" dirty="0" sz="15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3" name="组合 39"/>
          <p:cNvGrpSpPr/>
          <p:nvPr/>
        </p:nvGrpSpPr>
        <p:grpSpPr>
          <a:xfrm>
            <a:off x="6646243" y="2578873"/>
            <a:ext cx="1686559" cy="1153202"/>
            <a:chOff x="6646243" y="2578873"/>
            <a:chExt cx="1686559" cy="1153202"/>
          </a:xfrm>
        </p:grpSpPr>
        <p:sp>
          <p:nvSpPr>
            <p:cNvPr id="1048698" name="文本框 28"/>
            <p:cNvSpPr txBox="1">
              <a:spLocks noChangeArrowheads="1"/>
            </p:cNvSpPr>
            <p:nvPr/>
          </p:nvSpPr>
          <p:spPr bwMode="auto">
            <a:xfrm>
              <a:off x="7223278" y="2578873"/>
              <a:ext cx="723275" cy="415370"/>
            </a:xfrm>
            <a:prstGeom prst="rect"/>
            <a:noFill/>
            <a:ln w="9525">
              <a:noFill/>
              <a:miter lim="800000"/>
            </a:ln>
          </p:spPr>
          <p:txBody>
            <a:bodyPr wrap="none">
              <a:spAutoFit/>
            </a:bodyPr>
            <a:p>
              <a:r>
                <a:rPr altLang="en-US" b="1" dirty="0" sz="21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未来</a:t>
              </a:r>
              <a:endParaRPr altLang="en-US" b="1" dirty="0" sz="9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4" name="组合 20"/>
            <p:cNvGrpSpPr/>
            <p:nvPr/>
          </p:nvGrpSpPr>
          <p:grpSpPr>
            <a:xfrm>
              <a:off x="6646243" y="3154214"/>
              <a:ext cx="1686559" cy="577861"/>
              <a:chOff x="4878906" y="1241262"/>
              <a:chExt cx="2249266" cy="770660"/>
            </a:xfrm>
          </p:grpSpPr>
          <p:sp>
            <p:nvSpPr>
              <p:cNvPr id="1048699" name="文本框 65"/>
              <p:cNvSpPr txBox="1">
                <a:spLocks noChangeArrowheads="1"/>
              </p:cNvSpPr>
              <p:nvPr/>
            </p:nvSpPr>
            <p:spPr bwMode="auto">
              <a:xfrm>
                <a:off x="4878906" y="1642505"/>
                <a:ext cx="2249266" cy="369417"/>
              </a:xfrm>
              <a:prstGeom prst="rect"/>
              <a:noFill/>
              <a:ln w="9525">
                <a:noFill/>
                <a:miter lim="800000"/>
              </a:ln>
            </p:spPr>
            <p:txBody>
              <a:bodyPr wrap="square">
                <a:spAutoFit/>
              </a:bodyPr>
              <a:p>
                <a:pPr algn="ctr"/>
                <a:r>
                  <a:rPr altLang="zh-CN" dirty="0" sz="1200" lang="en-US">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endParaRPr altLang="en-US" dirty="0" sz="12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00" name="文本框 66"/>
              <p:cNvSpPr txBox="1">
                <a:spLocks noChangeArrowheads="1"/>
              </p:cNvSpPr>
              <p:nvPr/>
            </p:nvSpPr>
            <p:spPr bwMode="auto">
              <a:xfrm>
                <a:off x="5649631" y="1241262"/>
                <a:ext cx="582643" cy="426821"/>
              </a:xfrm>
              <a:prstGeom prst="rect"/>
              <a:noFill/>
              <a:ln w="9525">
                <a:noFill/>
                <a:miter lim="800000"/>
              </a:ln>
            </p:spPr>
            <p:txBody>
              <a:bodyPr wrap="none">
                <a:spAutoFit/>
              </a:bodyPr>
              <a:p>
                <a:pPr algn="ctr"/>
                <a:r>
                  <a:rPr altLang="zh-CN" b="1" dirty="0" sz="1500" lang="en-US">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endParaRPr altLang="en-US" b="1" dirty="0" sz="15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5" name="组合 23"/>
          <p:cNvGrpSpPr/>
          <p:nvPr/>
        </p:nvGrpSpPr>
        <p:grpSpPr>
          <a:xfrm>
            <a:off x="2691843" y="1221913"/>
            <a:ext cx="1542693" cy="1033223"/>
            <a:chOff x="3587750" y="2190750"/>
            <a:chExt cx="2057400" cy="1377950"/>
          </a:xfrm>
        </p:grpSpPr>
        <p:sp>
          <p:nvSpPr>
            <p:cNvPr id="1048701" name="矩形标注 24"/>
            <p:cNvSpPr/>
            <p:nvPr/>
          </p:nvSpPr>
          <p:spPr>
            <a:xfrm>
              <a:off x="3587750" y="2190750"/>
              <a:ext cx="2057400" cy="1377950"/>
            </a:xfrm>
            <a:prstGeom prst="wedgeRectCallout">
              <a:avLst>
                <a:gd name="adj1" fmla="val -28240"/>
                <a:gd name="adj2" fmla="val 790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02" name="文本框 41"/>
            <p:cNvSpPr txBox="1">
              <a:spLocks noChangeArrowheads="1"/>
            </p:cNvSpPr>
            <p:nvPr/>
          </p:nvSpPr>
          <p:spPr bwMode="auto">
            <a:xfrm>
              <a:off x="3727450" y="2664230"/>
              <a:ext cx="1785517" cy="430987"/>
            </a:xfrm>
            <a:prstGeom prst="rect"/>
            <a:noFill/>
            <a:ln w="9525">
              <a:noFill/>
              <a:miter lim="800000"/>
            </a:ln>
          </p:spPr>
          <p:txBody>
            <a:bodyPr wrap="none">
              <a:spAutoFit/>
            </a:bodyPr>
            <a:p>
              <a:pPr algn="ctr"/>
              <a:r>
                <a:rPr altLang="en-US" b="1" dirty="0" sz="1500" lang="zh-CN">
                  <a:solidFill>
                    <a:srgbClr val="FFF6E7"/>
                  </a:solidFill>
                  <a:latin typeface="Arial" panose="020B0604020202020204" pitchFamily="34" charset="0"/>
                  <a:ea typeface="微软雅黑" panose="020B0503020204020204" pitchFamily="34" charset="-122"/>
                  <a:sym typeface="Arial" panose="020B0604020202020204" pitchFamily="34" charset="0"/>
                </a:rPr>
                <a:t>国际众多企业</a:t>
              </a:r>
              <a:endParaRPr altLang="en-US" b="1" dirty="0" sz="1500" lang="zh-CN">
                <a:solidFill>
                  <a:srgbClr val="FFF6E7"/>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6" name="组合 26"/>
          <p:cNvGrpSpPr/>
          <p:nvPr/>
        </p:nvGrpSpPr>
        <p:grpSpPr>
          <a:xfrm>
            <a:off x="4873772" y="1221913"/>
            <a:ext cx="1542693" cy="1033223"/>
            <a:chOff x="6496050" y="2190750"/>
            <a:chExt cx="2057400" cy="1377950"/>
          </a:xfrm>
        </p:grpSpPr>
        <p:sp>
          <p:nvSpPr>
            <p:cNvPr id="1048703" name="矩形标注 27"/>
            <p:cNvSpPr/>
            <p:nvPr/>
          </p:nvSpPr>
          <p:spPr>
            <a:xfrm>
              <a:off x="6496050" y="2190750"/>
              <a:ext cx="2057400" cy="1377950"/>
            </a:xfrm>
            <a:prstGeom prst="wedgeRectCallout">
              <a:avLst>
                <a:gd name="adj1" fmla="val -28240"/>
                <a:gd name="adj2" fmla="val 790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dirty="0"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04" name="文本框 41"/>
            <p:cNvSpPr txBox="1">
              <a:spLocks noChangeArrowheads="1"/>
            </p:cNvSpPr>
            <p:nvPr/>
          </p:nvSpPr>
          <p:spPr bwMode="auto">
            <a:xfrm>
              <a:off x="7214248" y="2577892"/>
              <a:ext cx="759358" cy="430987"/>
            </a:xfrm>
            <a:prstGeom prst="rect"/>
            <a:noFill/>
            <a:ln w="9525">
              <a:noFill/>
              <a:miter lim="800000"/>
            </a:ln>
          </p:spPr>
          <p:txBody>
            <a:bodyPr wrap="none">
              <a:spAutoFit/>
            </a:bodyPr>
            <a:p>
              <a:pPr algn="ctr"/>
              <a:r>
                <a:rPr altLang="en-US" b="1" dirty="0" sz="1500" lang="zh-CN">
                  <a:solidFill>
                    <a:srgbClr val="FFF6E7"/>
                  </a:solidFill>
                  <a:latin typeface="Arial" panose="020B0604020202020204" pitchFamily="34" charset="0"/>
                  <a:ea typeface="微软雅黑" panose="020B0503020204020204" pitchFamily="34" charset="-122"/>
                  <a:sym typeface="Arial" panose="020B0604020202020204" pitchFamily="34" charset="0"/>
                </a:rPr>
                <a:t>国内</a:t>
              </a:r>
              <a:endParaRPr altLang="en-US" b="1" dirty="0" sz="1500" lang="zh-CN">
                <a:solidFill>
                  <a:srgbClr val="FFF6E7"/>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7" name="组合 29"/>
          <p:cNvGrpSpPr/>
          <p:nvPr/>
        </p:nvGrpSpPr>
        <p:grpSpPr>
          <a:xfrm>
            <a:off x="7013528" y="1221913"/>
            <a:ext cx="1542693" cy="1033223"/>
            <a:chOff x="9525906" y="2190750"/>
            <a:chExt cx="2057400" cy="1377950"/>
          </a:xfrm>
        </p:grpSpPr>
        <p:sp>
          <p:nvSpPr>
            <p:cNvPr id="1048705" name="矩形标注 30"/>
            <p:cNvSpPr/>
            <p:nvPr/>
          </p:nvSpPr>
          <p:spPr>
            <a:xfrm>
              <a:off x="9525906" y="2190750"/>
              <a:ext cx="2057400" cy="1377950"/>
            </a:xfrm>
            <a:prstGeom prst="wedgeRectCallout">
              <a:avLst>
                <a:gd name="adj1" fmla="val -28240"/>
                <a:gd name="adj2" fmla="val 790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ltLang="en-US" lang="zh-CN">
                <a:latin typeface="Arial" panose="020B0604020202020204" pitchFamily="34" charset="0"/>
                <a:ea typeface="微软雅黑" panose="020B0503020204020204" pitchFamily="34" charset="-122"/>
                <a:sym typeface="Arial" panose="020B0604020202020204" pitchFamily="34" charset="0"/>
              </a:endParaRPr>
            </a:p>
          </p:txBody>
        </p:sp>
        <p:sp>
          <p:nvSpPr>
            <p:cNvPr id="1048706" name="文本框 41"/>
            <p:cNvSpPr txBox="1">
              <a:spLocks noChangeArrowheads="1"/>
            </p:cNvSpPr>
            <p:nvPr/>
          </p:nvSpPr>
          <p:spPr bwMode="auto">
            <a:xfrm>
              <a:off x="10197373" y="2654081"/>
              <a:ext cx="599579" cy="426820"/>
            </a:xfrm>
            <a:prstGeom prst="rect"/>
            <a:noFill/>
            <a:ln w="9525">
              <a:noFill/>
              <a:miter lim="800000"/>
            </a:ln>
          </p:spPr>
          <p:txBody>
            <a:bodyPr wrap="none">
              <a:spAutoFit/>
            </a:bodyPr>
            <a:p>
              <a:pPr algn="ctr"/>
              <a:r>
                <a:rPr altLang="zh-CN" b="1" dirty="0" sz="1500" lang="en-US">
                  <a:solidFill>
                    <a:srgbClr val="FFF6E7"/>
                  </a:solidFill>
                  <a:latin typeface="Arial" panose="020B0604020202020204" pitchFamily="34" charset="0"/>
                  <a:ea typeface="微软雅黑" panose="020B0503020204020204" pitchFamily="34" charset="-122"/>
                  <a:sym typeface="Arial" panose="020B0604020202020204" pitchFamily="34" charset="0"/>
                </a:rPr>
                <a:t>???</a:t>
              </a:r>
              <a:endParaRPr altLang="en-US" b="1" dirty="0" sz="1500" lang="zh-CN">
                <a:solidFill>
                  <a:srgbClr val="FFF6E7"/>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48707" name="矩形 32"/>
          <p:cNvSpPr/>
          <p:nvPr/>
        </p:nvSpPr>
        <p:spPr>
          <a:xfrm>
            <a:off x="0" y="0"/>
            <a:ext cx="9144000" cy="514350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ea typeface="微软雅黑" panose="020B0503020204020204" pitchFamily="34" charset="-122"/>
              <a:sym typeface="Arial" panose="020B0604020202020204" pitchFamily="34" charset="0"/>
            </a:endParaRPr>
          </a:p>
        </p:txBody>
      </p:sp>
      <p:grpSp>
        <p:nvGrpSpPr>
          <p:cNvPr id="68" name="组合 11"/>
          <p:cNvGrpSpPr/>
          <p:nvPr/>
        </p:nvGrpSpPr>
        <p:grpSpPr>
          <a:xfrm>
            <a:off x="377622" y="2569445"/>
            <a:ext cx="1721907" cy="2209740"/>
            <a:chOff x="377622" y="2569445"/>
            <a:chExt cx="1721907" cy="2209740"/>
          </a:xfrm>
        </p:grpSpPr>
        <p:sp>
          <p:nvSpPr>
            <p:cNvPr id="1048708" name="文本框 65"/>
            <p:cNvSpPr txBox="1">
              <a:spLocks noChangeArrowheads="1"/>
            </p:cNvSpPr>
            <p:nvPr/>
          </p:nvSpPr>
          <p:spPr bwMode="auto">
            <a:xfrm>
              <a:off x="377622" y="3443145"/>
              <a:ext cx="1721907" cy="1336040"/>
            </a:xfrm>
            <a:prstGeom prst="rect"/>
            <a:noFill/>
            <a:ln w="9525">
              <a:noFill/>
              <a:miter lim="800000"/>
            </a:ln>
          </p:spPr>
          <p:txBody>
            <a:bodyPr wrap="square">
              <a:spAutoFit/>
            </a:bodyPr>
            <a:p>
              <a:pPr algn="just"/>
              <a:r>
                <a:rPr altLang="en-US" dirty="0" sz="12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开放出版机构生物医学中心于</a:t>
              </a:r>
              <a:r>
                <a:rPr altLang="zh-CN" dirty="0" sz="1200" lang="en-US">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2008</a:t>
              </a:r>
              <a:r>
                <a:rPr altLang="en-US" dirty="0" sz="12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年创刊的</a:t>
              </a:r>
              <a:r>
                <a:rPr altLang="zh-CN" dirty="0" sz="1200" lang="en-US">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BMC Research Notes</a:t>
              </a:r>
              <a:r>
                <a:rPr altLang="en-US" dirty="0" sz="12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a:t>
              </a:r>
              <a:r>
                <a:rPr altLang="zh-CN" dirty="0" sz="1200" lang="en-US">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BMC</a:t>
              </a:r>
              <a:r>
                <a:rPr altLang="en-US" dirty="0" sz="12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研究记录），就尝试在药物开发领域为暗数据利用大开方便之门。</a:t>
              </a:r>
              <a:endParaRPr altLang="en-US" dirty="0" sz="12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09" name="文本框 26"/>
            <p:cNvSpPr txBox="1">
              <a:spLocks noChangeArrowheads="1"/>
            </p:cNvSpPr>
            <p:nvPr/>
          </p:nvSpPr>
          <p:spPr bwMode="auto">
            <a:xfrm>
              <a:off x="773931" y="2569445"/>
              <a:ext cx="780983" cy="415370"/>
            </a:xfrm>
            <a:prstGeom prst="rect"/>
            <a:noFill/>
            <a:ln w="9525">
              <a:noFill/>
              <a:miter lim="800000"/>
            </a:ln>
          </p:spPr>
          <p:txBody>
            <a:bodyPr wrap="none">
              <a:spAutoFit/>
            </a:bodyPr>
            <a:p>
              <a:r>
                <a:rPr altLang="zh-CN" b="1" dirty="0" sz="2100" lang="en-US">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2008</a:t>
              </a:r>
              <a:endParaRPr altLang="en-US" b="1" dirty="0" sz="9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0" name="文本框 66"/>
            <p:cNvSpPr txBox="1">
              <a:spLocks noChangeArrowheads="1"/>
            </p:cNvSpPr>
            <p:nvPr/>
          </p:nvSpPr>
          <p:spPr bwMode="auto">
            <a:xfrm>
              <a:off x="687368" y="3119980"/>
              <a:ext cx="954107" cy="323165"/>
            </a:xfrm>
            <a:prstGeom prst="rect"/>
            <a:noFill/>
            <a:ln w="9525">
              <a:noFill/>
              <a:miter lim="800000"/>
            </a:ln>
          </p:spPr>
          <p:txBody>
            <a:bodyPr wrap="none">
              <a:spAutoFit/>
            </a:bodyPr>
            <a:p>
              <a:r>
                <a:rPr altLang="en-US" b="1" dirty="0" sz="15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浅层发掘</a:t>
              </a:r>
              <a:endParaRPr altLang="en-US" b="1" dirty="0" sz="1500" lang="zh-CN">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3000" p14:dur="1500">
        <p:rando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1" presetSubtype="0">
                                  <p:stCondLst>
                                    <p:cond delay="0"/>
                                  </p:stCondLst>
                                  <p:iterate type="lt">
                                    <p:tmPct val="10000"/>
                                  </p:iterate>
                                  <p:childTnLst>
                                    <p:set>
                                      <p:cBhvr>
                                        <p:cTn dur="1" fill="hold" id="6">
                                          <p:stCondLst>
                                            <p:cond delay="0"/>
                                          </p:stCondLst>
                                        </p:cTn>
                                        <p:tgtEl>
                                          <p:spTgt spid="1048688"/>
                                        </p:tgtEl>
                                        <p:attrNameLst>
                                          <p:attrName>style.visibility</p:attrName>
                                        </p:attrNameLst>
                                      </p:cBhvr>
                                      <p:to>
                                        <p:strVal val="visible"/>
                                      </p:to>
                                    </p:set>
                                    <p:anim calcmode="lin" valueType="num">
                                      <p:cBhvr>
                                        <p:cTn dur="500" fill="hold" id="7"/>
                                        <p:tgtEl>
                                          <p:spTgt spid="1048688"/>
                                        </p:tgtEl>
                                        <p:attrNameLst>
                                          <p:attrName>ppt_x</p:attrName>
                                        </p:attrNameLst>
                                      </p:cBhvr>
                                      <p:tavLst>
                                        <p:tav tm="0">
                                          <p:val>
                                            <p:strVal val="#ppt_x"/>
                                          </p:val>
                                        </p:tav>
                                        <p:tav tm="50000">
                                          <p:val>
                                            <p:strVal val="#ppt_x+.1"/>
                                          </p:val>
                                        </p:tav>
                                        <p:tav tm="100000">
                                          <p:val>
                                            <p:strVal val="#ppt_x"/>
                                          </p:val>
                                        </p:tav>
                                      </p:tavLst>
                                    </p:anim>
                                    <p:anim calcmode="lin" valueType="num">
                                      <p:cBhvr>
                                        <p:cTn dur="500" fill="hold" id="8"/>
                                        <p:tgtEl>
                                          <p:spTgt spid="1048688"/>
                                        </p:tgtEl>
                                        <p:attrNameLst>
                                          <p:attrName>ppt_y</p:attrName>
                                        </p:attrNameLst>
                                      </p:cBhvr>
                                      <p:tavLst>
                                        <p:tav tm="0">
                                          <p:val>
                                            <p:strVal val="#ppt_y"/>
                                          </p:val>
                                        </p:tav>
                                        <p:tav tm="100000">
                                          <p:val>
                                            <p:strVal val="#ppt_y"/>
                                          </p:val>
                                        </p:tav>
                                      </p:tavLst>
                                    </p:anim>
                                    <p:anim calcmode="lin" valueType="num">
                                      <p:cBhvr>
                                        <p:cTn dur="500" fill="hold" id="9"/>
                                        <p:tgtEl>
                                          <p:spTgt spid="1048688"/>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id="10"/>
                                        <p:tgtEl>
                                          <p:spTgt spid="1048688"/>
                                        </p:tgtEl>
                                        <p:attrNameLst>
                                          <p:attrName>ppt_w</p:attrName>
                                        </p:attrNameLst>
                                      </p:cBhvr>
                                      <p:tavLst>
                                        <p:tav tm="0">
                                          <p:val>
                                            <p:strVal val="#ppt_w/10"/>
                                          </p:val>
                                        </p:tav>
                                        <p:tav tm="50000">
                                          <p:val>
                                            <p:strVal val="#ppt_w+.01"/>
                                          </p:val>
                                        </p:tav>
                                        <p:tav tm="100000">
                                          <p:val>
                                            <p:strVal val="#ppt_w"/>
                                          </p:val>
                                        </p:tav>
                                      </p:tavLst>
                                    </p:anim>
                                    <p:animEffect transition="in" filter="fade">
                                      <p:cBhvr>
                                        <p:cTn dur="500" id="11" tmFilter="0,0; .5, 1; 1, 1"/>
                                        <p:tgtEl>
                                          <p:spTgt spid="1048688"/>
                                        </p:tgtEl>
                                      </p:cBhvr>
                                    </p:animEffect>
                                  </p:childTnLst>
                                </p:cTn>
                              </p:par>
                            </p:childTnLst>
                          </p:cTn>
                        </p:par>
                        <p:par>
                          <p:cTn fill="hold" id="12">
                            <p:stCondLst>
                              <p:cond delay="649"/>
                            </p:stCondLst>
                            <p:childTnLst>
                              <p:par>
                                <p:cTn fill="hold" id="13" nodeType="afterEffect" presetClass="entr" presetID="22" presetSubtype="8">
                                  <p:stCondLst>
                                    <p:cond delay="0"/>
                                  </p:stCondLst>
                                  <p:childTnLst>
                                    <p:set>
                                      <p:cBhvr>
                                        <p:cTn dur="1" fill="hold" id="14">
                                          <p:stCondLst>
                                            <p:cond delay="0"/>
                                          </p:stCondLst>
                                        </p:cTn>
                                        <p:tgtEl>
                                          <p:spTgt spid="3145735"/>
                                        </p:tgtEl>
                                        <p:attrNameLst>
                                          <p:attrName>style.visibility</p:attrName>
                                        </p:attrNameLst>
                                      </p:cBhvr>
                                      <p:to>
                                        <p:strVal val="visible"/>
                                      </p:to>
                                    </p:set>
                                    <p:animEffect transition="in" filter="wipe(left)">
                                      <p:cBhvr>
                                        <p:cTn dur="500" id="15"/>
                                        <p:tgtEl>
                                          <p:spTgt spid="3145735"/>
                                        </p:tgtEl>
                                      </p:cBhvr>
                                    </p:animEffect>
                                  </p:childTnLst>
                                </p:cTn>
                              </p:par>
                            </p:childTnLst>
                          </p:cTn>
                        </p:par>
                        <p:par>
                          <p:cTn fill="hold" id="16">
                            <p:stCondLst>
                              <p:cond delay="1149"/>
                            </p:stCondLst>
                            <p:childTnLst>
                              <p:par>
                                <p:cTn fill="hold" grpId="0" id="17" nodeType="afterEffect" presetClass="entr" presetID="22" presetSubtype="8">
                                  <p:stCondLst>
                                    <p:cond delay="0"/>
                                  </p:stCondLst>
                                  <p:childTnLst>
                                    <p:set>
                                      <p:cBhvr>
                                        <p:cTn dur="1" fill="hold" id="18">
                                          <p:stCondLst>
                                            <p:cond delay="0"/>
                                          </p:stCondLst>
                                        </p:cTn>
                                        <p:tgtEl>
                                          <p:spTgt spid="1048689"/>
                                        </p:tgtEl>
                                        <p:attrNameLst>
                                          <p:attrName>style.visibility</p:attrName>
                                        </p:attrNameLst>
                                      </p:cBhvr>
                                      <p:to>
                                        <p:strVal val="visible"/>
                                      </p:to>
                                    </p:set>
                                    <p:animEffect transition="in" filter="wipe(left)">
                                      <p:cBhvr>
                                        <p:cTn dur="500" id="19"/>
                                        <p:tgtEl>
                                          <p:spTgt spid="1048689"/>
                                        </p:tgtEl>
                                      </p:cBhvr>
                                    </p:animEffect>
                                  </p:childTnLst>
                                </p:cTn>
                              </p:par>
                            </p:childTnLst>
                          </p:cTn>
                        </p:par>
                        <p:par>
                          <p:cTn fill="hold" id="20">
                            <p:stCondLst>
                              <p:cond delay="1649"/>
                            </p:stCondLst>
                            <p:childTnLst>
                              <p:par>
                                <p:cTn fill="hold" id="21" nodeType="afterEffect" presetClass="entr" presetID="22" presetSubtype="4">
                                  <p:stCondLst>
                                    <p:cond delay="0"/>
                                  </p:stCondLst>
                                  <p:childTnLst>
                                    <p:set>
                                      <p:cBhvr>
                                        <p:cTn dur="1" fill="hold" id="22">
                                          <p:stCondLst>
                                            <p:cond delay="0"/>
                                          </p:stCondLst>
                                        </p:cTn>
                                        <p:tgtEl>
                                          <p:spTgt spid="58"/>
                                        </p:tgtEl>
                                        <p:attrNameLst>
                                          <p:attrName>style.visibility</p:attrName>
                                        </p:attrNameLst>
                                      </p:cBhvr>
                                      <p:to>
                                        <p:strVal val="visible"/>
                                      </p:to>
                                    </p:set>
                                    <p:animEffect transition="in" filter="wipe(down)">
                                      <p:cBhvr>
                                        <p:cTn dur="500" id="23"/>
                                        <p:tgtEl>
                                          <p:spTgt spid="58"/>
                                        </p:tgtEl>
                                      </p:cBhvr>
                                    </p:animEffect>
                                  </p:childTnLst>
                                </p:cTn>
                              </p:par>
                              <p:par>
                                <p:cTn fill="hold" id="24" nodeType="withEffect" presetClass="entr" presetID="22" presetSubtype="1">
                                  <p:stCondLst>
                                    <p:cond delay="0"/>
                                  </p:stCondLst>
                                  <p:childTnLst>
                                    <p:set>
                                      <p:cBhvr>
                                        <p:cTn dur="1" fill="hold" id="25">
                                          <p:stCondLst>
                                            <p:cond delay="0"/>
                                          </p:stCondLst>
                                        </p:cTn>
                                        <p:tgtEl>
                                          <p:spTgt spid="68"/>
                                        </p:tgtEl>
                                        <p:attrNameLst>
                                          <p:attrName>style.visibility</p:attrName>
                                        </p:attrNameLst>
                                      </p:cBhvr>
                                      <p:to>
                                        <p:strVal val="visible"/>
                                      </p:to>
                                    </p:set>
                                    <p:animEffect transition="in" filter="wipe(up)">
                                      <p:cBhvr>
                                        <p:cTn dur="500" id="26"/>
                                        <p:tgtEl>
                                          <p:spTgt spid="68"/>
                                        </p:tgtEl>
                                      </p:cBhvr>
                                    </p:animEffect>
                                  </p:childTnLst>
                                </p:cTn>
                              </p:par>
                            </p:childTnLst>
                          </p:cTn>
                        </p:par>
                        <p:par>
                          <p:cTn fill="hold" id="27">
                            <p:stCondLst>
                              <p:cond delay="2149"/>
                            </p:stCondLst>
                            <p:childTnLst>
                              <p:par>
                                <p:cTn fill="hold" id="28" nodeType="afterEffect" presetClass="entr" presetID="22" presetSubtype="4">
                                  <p:stCondLst>
                                    <p:cond delay="0"/>
                                  </p:stCondLst>
                                  <p:childTnLst>
                                    <p:set>
                                      <p:cBhvr>
                                        <p:cTn dur="1" fill="hold" id="29">
                                          <p:stCondLst>
                                            <p:cond delay="0"/>
                                          </p:stCondLst>
                                        </p:cTn>
                                        <p:tgtEl>
                                          <p:spTgt spid="65"/>
                                        </p:tgtEl>
                                        <p:attrNameLst>
                                          <p:attrName>style.visibility</p:attrName>
                                        </p:attrNameLst>
                                      </p:cBhvr>
                                      <p:to>
                                        <p:strVal val="visible"/>
                                      </p:to>
                                    </p:set>
                                    <p:animEffect transition="in" filter="wipe(down)">
                                      <p:cBhvr>
                                        <p:cTn dur="500" id="30"/>
                                        <p:tgtEl>
                                          <p:spTgt spid="65"/>
                                        </p:tgtEl>
                                      </p:cBhvr>
                                    </p:animEffect>
                                  </p:childTnLst>
                                </p:cTn>
                              </p:par>
                              <p:par>
                                <p:cTn fill="hold" id="31" nodeType="withEffect" presetClass="entr" presetID="22" presetSubtype="1">
                                  <p:stCondLst>
                                    <p:cond delay="0"/>
                                  </p:stCondLst>
                                  <p:childTnLst>
                                    <p:set>
                                      <p:cBhvr>
                                        <p:cTn dur="1" fill="hold" id="32">
                                          <p:stCondLst>
                                            <p:cond delay="0"/>
                                          </p:stCondLst>
                                        </p:cTn>
                                        <p:tgtEl>
                                          <p:spTgt spid="59"/>
                                        </p:tgtEl>
                                        <p:attrNameLst>
                                          <p:attrName>style.visibility</p:attrName>
                                        </p:attrNameLst>
                                      </p:cBhvr>
                                      <p:to>
                                        <p:strVal val="visible"/>
                                      </p:to>
                                    </p:set>
                                    <p:animEffect transition="in" filter="wipe(up)">
                                      <p:cBhvr>
                                        <p:cTn dur="500" id="33"/>
                                        <p:tgtEl>
                                          <p:spTgt spid="59"/>
                                        </p:tgtEl>
                                      </p:cBhvr>
                                    </p:animEffect>
                                  </p:childTnLst>
                                </p:cTn>
                              </p:par>
                            </p:childTnLst>
                          </p:cTn>
                        </p:par>
                        <p:par>
                          <p:cTn fill="hold" id="34">
                            <p:stCondLst>
                              <p:cond delay="2649"/>
                            </p:stCondLst>
                            <p:childTnLst>
                              <p:par>
                                <p:cTn fill="hold" id="35" nodeType="afterEffect" presetClass="entr" presetID="22" presetSubtype="4">
                                  <p:stCondLst>
                                    <p:cond delay="0"/>
                                  </p:stCondLst>
                                  <p:childTnLst>
                                    <p:set>
                                      <p:cBhvr>
                                        <p:cTn dur="1" fill="hold" id="36">
                                          <p:stCondLst>
                                            <p:cond delay="0"/>
                                          </p:stCondLst>
                                        </p:cTn>
                                        <p:tgtEl>
                                          <p:spTgt spid="66"/>
                                        </p:tgtEl>
                                        <p:attrNameLst>
                                          <p:attrName>style.visibility</p:attrName>
                                        </p:attrNameLst>
                                      </p:cBhvr>
                                      <p:to>
                                        <p:strVal val="visible"/>
                                      </p:to>
                                    </p:set>
                                    <p:animEffect transition="in" filter="wipe(down)">
                                      <p:cBhvr>
                                        <p:cTn dur="500" id="37"/>
                                        <p:tgtEl>
                                          <p:spTgt spid="66"/>
                                        </p:tgtEl>
                                      </p:cBhvr>
                                    </p:animEffect>
                                  </p:childTnLst>
                                </p:cTn>
                              </p:par>
                              <p:par>
                                <p:cTn fill="hold" id="38" nodeType="withEffect" presetClass="entr" presetID="22" presetSubtype="1">
                                  <p:stCondLst>
                                    <p:cond delay="0"/>
                                  </p:stCondLst>
                                  <p:childTnLst>
                                    <p:set>
                                      <p:cBhvr>
                                        <p:cTn dur="1" fill="hold" id="39">
                                          <p:stCondLst>
                                            <p:cond delay="0"/>
                                          </p:stCondLst>
                                        </p:cTn>
                                        <p:tgtEl>
                                          <p:spTgt spid="61"/>
                                        </p:tgtEl>
                                        <p:attrNameLst>
                                          <p:attrName>style.visibility</p:attrName>
                                        </p:attrNameLst>
                                      </p:cBhvr>
                                      <p:to>
                                        <p:strVal val="visible"/>
                                      </p:to>
                                    </p:set>
                                    <p:animEffect transition="in" filter="wipe(up)">
                                      <p:cBhvr>
                                        <p:cTn dur="500" id="40"/>
                                        <p:tgtEl>
                                          <p:spTgt spid="61"/>
                                        </p:tgtEl>
                                      </p:cBhvr>
                                    </p:animEffect>
                                  </p:childTnLst>
                                </p:cTn>
                              </p:par>
                            </p:childTnLst>
                          </p:cTn>
                        </p:par>
                        <p:par>
                          <p:cTn fill="hold" id="41">
                            <p:stCondLst>
                              <p:cond delay="3149"/>
                            </p:stCondLst>
                            <p:childTnLst>
                              <p:par>
                                <p:cTn fill="hold" id="42" nodeType="afterEffect" presetClass="entr" presetID="22" presetSubtype="4">
                                  <p:stCondLst>
                                    <p:cond delay="0"/>
                                  </p:stCondLst>
                                  <p:childTnLst>
                                    <p:set>
                                      <p:cBhvr>
                                        <p:cTn dur="1" fill="hold" id="43">
                                          <p:stCondLst>
                                            <p:cond delay="0"/>
                                          </p:stCondLst>
                                        </p:cTn>
                                        <p:tgtEl>
                                          <p:spTgt spid="67"/>
                                        </p:tgtEl>
                                        <p:attrNameLst>
                                          <p:attrName>style.visibility</p:attrName>
                                        </p:attrNameLst>
                                      </p:cBhvr>
                                      <p:to>
                                        <p:strVal val="visible"/>
                                      </p:to>
                                    </p:set>
                                    <p:animEffect transition="in" filter="wipe(down)">
                                      <p:cBhvr>
                                        <p:cTn dur="500" id="44"/>
                                        <p:tgtEl>
                                          <p:spTgt spid="67"/>
                                        </p:tgtEl>
                                      </p:cBhvr>
                                    </p:animEffect>
                                  </p:childTnLst>
                                </p:cTn>
                              </p:par>
                              <p:par>
                                <p:cTn fill="hold" id="45" nodeType="withEffect" presetClass="entr" presetID="22" presetSubtype="1">
                                  <p:stCondLst>
                                    <p:cond delay="0"/>
                                  </p:stCondLst>
                                  <p:childTnLst>
                                    <p:set>
                                      <p:cBhvr>
                                        <p:cTn dur="1" fill="hold" id="46">
                                          <p:stCondLst>
                                            <p:cond delay="0"/>
                                          </p:stCondLst>
                                        </p:cTn>
                                        <p:tgtEl>
                                          <p:spTgt spid="63"/>
                                        </p:tgtEl>
                                        <p:attrNameLst>
                                          <p:attrName>style.visibility</p:attrName>
                                        </p:attrNameLst>
                                      </p:cBhvr>
                                      <p:to>
                                        <p:strVal val="visible"/>
                                      </p:to>
                                    </p:set>
                                    <p:animEffect transition="in" filter="wipe(up)">
                                      <p:cBhvr>
                                        <p:cTn dur="500" id="47"/>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8" grpId="0"/>
      <p:bldP spid="104868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a:stretch>
        </a:blipFill>
      </p:bgPr>
    </p:bg>
    <p:spTree>
      <p:nvGrpSpPr>
        <p:cNvPr id="71" name=""/>
        <p:cNvGrpSpPr/>
        <p:nvPr/>
      </p:nvGrpSpPr>
      <p:grpSpPr>
        <a:xfrm>
          <a:off x="0" y="0"/>
          <a:ext cx="0" cy="0"/>
          <a:chOff x="0" y="0"/>
          <a:chExt cx="0" cy="0"/>
        </a:xfrm>
      </p:grpSpPr>
      <p:grpSp>
        <p:nvGrpSpPr>
          <p:cNvPr id="72" name="组合 19"/>
          <p:cNvGrpSpPr/>
          <p:nvPr/>
        </p:nvGrpSpPr>
        <p:grpSpPr>
          <a:xfrm>
            <a:off x="2914065" y="1779662"/>
            <a:ext cx="6229935" cy="2188433"/>
            <a:chOff x="2302498" y="2271303"/>
            <a:chExt cx="8306579" cy="2917911"/>
          </a:xfrm>
        </p:grpSpPr>
        <p:sp>
          <p:nvSpPr>
            <p:cNvPr id="1048714" name="Rectangle 24"/>
            <p:cNvSpPr/>
            <p:nvPr/>
          </p:nvSpPr>
          <p:spPr>
            <a:xfrm>
              <a:off x="5907063" y="3039388"/>
              <a:ext cx="4702014" cy="345736"/>
            </a:xfrm>
            <a:prstGeom prst="rect"/>
          </p:spPr>
          <p:txBody>
            <a:bodyPr wrap="square">
              <a:spAutoFit/>
            </a:bodyPr>
            <a:p>
              <a:pPr algn="ctr" defTabSz="685800">
                <a:lnSpc>
                  <a:spcPct val="150000"/>
                </a:lnSpc>
              </a:pPr>
              <a:endParaRPr dirty="0" sz="825" 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5" name="Freeform 126"/>
            <p:cNvSpPr>
              <a:spLocks noEditPoints="1"/>
            </p:cNvSpPr>
            <p:nvPr/>
          </p:nvSpPr>
          <p:spPr bwMode="auto">
            <a:xfrm>
              <a:off x="6446463" y="4808274"/>
              <a:ext cx="380943" cy="376708"/>
            </a:xfrm>
            <a:custGeom>
              <a:avLst/>
              <a:gdLst>
                <a:gd name="T0" fmla="*/ 59 w 76"/>
                <a:gd name="T1" fmla="*/ 72 h 72"/>
                <a:gd name="T2" fmla="*/ 59 w 76"/>
                <a:gd name="T3" fmla="*/ 69 h 72"/>
                <a:gd name="T4" fmla="*/ 73 w 76"/>
                <a:gd name="T5" fmla="*/ 55 h 72"/>
                <a:gd name="T6" fmla="*/ 37 w 76"/>
                <a:gd name="T7" fmla="*/ 61 h 72"/>
                <a:gd name="T8" fmla="*/ 36 w 76"/>
                <a:gd name="T9" fmla="*/ 59 h 72"/>
                <a:gd name="T10" fmla="*/ 59 w 76"/>
                <a:gd name="T11" fmla="*/ 26 h 72"/>
                <a:gd name="T12" fmla="*/ 62 w 76"/>
                <a:gd name="T13" fmla="*/ 27 h 72"/>
                <a:gd name="T14" fmla="*/ 65 w 76"/>
                <a:gd name="T15" fmla="*/ 19 h 72"/>
                <a:gd name="T16" fmla="*/ 59 w 76"/>
                <a:gd name="T17" fmla="*/ 12 h 72"/>
                <a:gd name="T18" fmla="*/ 50 w 76"/>
                <a:gd name="T19" fmla="*/ 12 h 72"/>
                <a:gd name="T20" fmla="*/ 49 w 76"/>
                <a:gd name="T21" fmla="*/ 16 h 72"/>
                <a:gd name="T22" fmla="*/ 36 w 76"/>
                <a:gd name="T23" fmla="*/ 16 h 72"/>
                <a:gd name="T24" fmla="*/ 36 w 76"/>
                <a:gd name="T25" fmla="*/ 10 h 72"/>
                <a:gd name="T26" fmla="*/ 38 w 76"/>
                <a:gd name="T27" fmla="*/ 2 h 72"/>
                <a:gd name="T28" fmla="*/ 0 w 76"/>
                <a:gd name="T29" fmla="*/ 2 h 72"/>
                <a:gd name="T30" fmla="*/ 2 w 76"/>
                <a:gd name="T31" fmla="*/ 10 h 72"/>
                <a:gd name="T32" fmla="*/ 0 w 76"/>
                <a:gd name="T33" fmla="*/ 60 h 72"/>
                <a:gd name="T34" fmla="*/ 44 w 76"/>
                <a:gd name="T35" fmla="*/ 68 h 72"/>
                <a:gd name="T36" fmla="*/ 53 w 76"/>
                <a:gd name="T37" fmla="*/ 13 h 72"/>
                <a:gd name="T38" fmla="*/ 53 w 76"/>
                <a:gd name="T39" fmla="*/ 18 h 72"/>
                <a:gd name="T40" fmla="*/ 46 w 76"/>
                <a:gd name="T41" fmla="*/ 17 h 72"/>
                <a:gd name="T42" fmla="*/ 39 w 76"/>
                <a:gd name="T43" fmla="*/ 17 h 72"/>
                <a:gd name="T44" fmla="*/ 52 w 76"/>
                <a:gd name="T45" fmla="*/ 20 h 72"/>
                <a:gd name="T46" fmla="*/ 62 w 76"/>
                <a:gd name="T47" fmla="*/ 24 h 72"/>
                <a:gd name="T48" fmla="*/ 35 w 76"/>
                <a:gd name="T49" fmla="*/ 20 h 72"/>
                <a:gd name="T50" fmla="*/ 35 w 76"/>
                <a:gd name="T51" fmla="*/ 3 h 72"/>
                <a:gd name="T52" fmla="*/ 4 w 76"/>
                <a:gd name="T53" fmla="*/ 7 h 72"/>
                <a:gd name="T54" fmla="*/ 33 w 76"/>
                <a:gd name="T55" fmla="*/ 9 h 72"/>
                <a:gd name="T56" fmla="*/ 5 w 76"/>
                <a:gd name="T57" fmla="*/ 9 h 72"/>
                <a:gd name="T58" fmla="*/ 3 w 76"/>
                <a:gd name="T59" fmla="*/ 65 h 72"/>
                <a:gd name="T60" fmla="*/ 35 w 76"/>
                <a:gd name="T61" fmla="*/ 61 h 72"/>
                <a:gd name="T62" fmla="*/ 44 w 76"/>
                <a:gd name="T63" fmla="*/ 42 h 72"/>
                <a:gd name="T64" fmla="*/ 40 w 76"/>
                <a:gd name="T65" fmla="*/ 42 h 72"/>
                <a:gd name="T66" fmla="*/ 54 w 76"/>
                <a:gd name="T67" fmla="*/ 30 h 72"/>
                <a:gd name="T68" fmla="*/ 49 w 76"/>
                <a:gd name="T69" fmla="*/ 37 h 72"/>
                <a:gd name="T70" fmla="*/ 40 w 76"/>
                <a:gd name="T71" fmla="*/ 30 h 72"/>
                <a:gd name="T72" fmla="*/ 27 w 76"/>
                <a:gd name="T73" fmla="*/ 33 h 72"/>
                <a:gd name="T74" fmla="*/ 27 w 76"/>
                <a:gd name="T75" fmla="*/ 27 h 72"/>
                <a:gd name="T76" fmla="*/ 11 w 76"/>
                <a:gd name="T77" fmla="*/ 33 h 72"/>
                <a:gd name="T78" fmla="*/ 16 w 76"/>
                <a:gd name="T79" fmla="*/ 33 h 72"/>
                <a:gd name="T80" fmla="*/ 11 w 76"/>
                <a:gd name="T81" fmla="*/ 14 h 72"/>
                <a:gd name="T82" fmla="*/ 16 w 76"/>
                <a:gd name="T83" fmla="*/ 46 h 72"/>
                <a:gd name="T84" fmla="*/ 16 w 76"/>
                <a:gd name="T85" fmla="*/ 39 h 72"/>
                <a:gd name="T86" fmla="*/ 23 w 76"/>
                <a:gd name="T87" fmla="*/ 46 h 72"/>
                <a:gd name="T88" fmla="*/ 27 w 76"/>
                <a:gd name="T89" fmla="*/ 46 h 72"/>
                <a:gd name="T90" fmla="*/ 23 w 76"/>
                <a:gd name="T91" fmla="*/ 14 h 72"/>
                <a:gd name="T92" fmla="*/ 68 w 76"/>
                <a:gd name="T93" fmla="*/ 55 h 72"/>
                <a:gd name="T94" fmla="*/ 60 w 76"/>
                <a:gd name="T95" fmla="*/ 63 h 72"/>
                <a:gd name="T96" fmla="*/ 58 w 76"/>
                <a:gd name="T97" fmla="*/ 56 h 72"/>
                <a:gd name="T98" fmla="*/ 50 w 76"/>
                <a:gd name="T99" fmla="*/ 54 h 72"/>
                <a:gd name="T100" fmla="*/ 59 w 76"/>
                <a:gd name="T101" fmla="*/ 45 h 72"/>
                <a:gd name="T102" fmla="*/ 67 w 76"/>
                <a:gd name="T103" fmla="*/ 5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6" h="72">
                  <a:moveTo>
                    <a:pt x="59" y="37"/>
                  </a:moveTo>
                  <a:cubicBezTo>
                    <a:pt x="49" y="37"/>
                    <a:pt x="41" y="45"/>
                    <a:pt x="41" y="55"/>
                  </a:cubicBezTo>
                  <a:cubicBezTo>
                    <a:pt x="41" y="65"/>
                    <a:pt x="49" y="72"/>
                    <a:pt x="59" y="72"/>
                  </a:cubicBezTo>
                  <a:cubicBezTo>
                    <a:pt x="68" y="72"/>
                    <a:pt x="76" y="65"/>
                    <a:pt x="76" y="55"/>
                  </a:cubicBezTo>
                  <a:cubicBezTo>
                    <a:pt x="76" y="45"/>
                    <a:pt x="68" y="37"/>
                    <a:pt x="59" y="37"/>
                  </a:cubicBezTo>
                  <a:close/>
                  <a:moveTo>
                    <a:pt x="59" y="69"/>
                  </a:moveTo>
                  <a:cubicBezTo>
                    <a:pt x="51" y="69"/>
                    <a:pt x="44" y="63"/>
                    <a:pt x="44" y="55"/>
                  </a:cubicBezTo>
                  <a:cubicBezTo>
                    <a:pt x="44" y="47"/>
                    <a:pt x="51" y="40"/>
                    <a:pt x="59" y="40"/>
                  </a:cubicBezTo>
                  <a:cubicBezTo>
                    <a:pt x="67" y="40"/>
                    <a:pt x="73" y="47"/>
                    <a:pt x="73" y="55"/>
                  </a:cubicBezTo>
                  <a:cubicBezTo>
                    <a:pt x="73" y="63"/>
                    <a:pt x="67" y="69"/>
                    <a:pt x="59" y="69"/>
                  </a:cubicBezTo>
                  <a:close/>
                  <a:moveTo>
                    <a:pt x="37" y="65"/>
                  </a:moveTo>
                  <a:cubicBezTo>
                    <a:pt x="37" y="61"/>
                    <a:pt x="37" y="61"/>
                    <a:pt x="37" y="61"/>
                  </a:cubicBezTo>
                  <a:cubicBezTo>
                    <a:pt x="40" y="61"/>
                    <a:pt x="40" y="61"/>
                    <a:pt x="40" y="61"/>
                  </a:cubicBezTo>
                  <a:cubicBezTo>
                    <a:pt x="40" y="60"/>
                    <a:pt x="40" y="60"/>
                    <a:pt x="40" y="59"/>
                  </a:cubicBezTo>
                  <a:cubicBezTo>
                    <a:pt x="36" y="59"/>
                    <a:pt x="36" y="59"/>
                    <a:pt x="36" y="59"/>
                  </a:cubicBezTo>
                  <a:cubicBezTo>
                    <a:pt x="35" y="59"/>
                    <a:pt x="35" y="59"/>
                    <a:pt x="35" y="59"/>
                  </a:cubicBezTo>
                  <a:cubicBezTo>
                    <a:pt x="35" y="26"/>
                    <a:pt x="35" y="26"/>
                    <a:pt x="35" y="26"/>
                  </a:cubicBezTo>
                  <a:cubicBezTo>
                    <a:pt x="59" y="26"/>
                    <a:pt x="59" y="26"/>
                    <a:pt x="59" y="26"/>
                  </a:cubicBezTo>
                  <a:cubicBezTo>
                    <a:pt x="59" y="35"/>
                    <a:pt x="59" y="35"/>
                    <a:pt x="59" y="35"/>
                  </a:cubicBezTo>
                  <a:cubicBezTo>
                    <a:pt x="60" y="35"/>
                    <a:pt x="61" y="36"/>
                    <a:pt x="62" y="36"/>
                  </a:cubicBezTo>
                  <a:cubicBezTo>
                    <a:pt x="62" y="27"/>
                    <a:pt x="62" y="27"/>
                    <a:pt x="62" y="27"/>
                  </a:cubicBezTo>
                  <a:cubicBezTo>
                    <a:pt x="63" y="27"/>
                    <a:pt x="63" y="27"/>
                    <a:pt x="63" y="27"/>
                  </a:cubicBezTo>
                  <a:cubicBezTo>
                    <a:pt x="64" y="27"/>
                    <a:pt x="65" y="26"/>
                    <a:pt x="65" y="25"/>
                  </a:cubicBezTo>
                  <a:cubicBezTo>
                    <a:pt x="65" y="19"/>
                    <a:pt x="65" y="19"/>
                    <a:pt x="65" y="19"/>
                  </a:cubicBezTo>
                  <a:cubicBezTo>
                    <a:pt x="65" y="18"/>
                    <a:pt x="64" y="17"/>
                    <a:pt x="63" y="17"/>
                  </a:cubicBezTo>
                  <a:cubicBezTo>
                    <a:pt x="59" y="17"/>
                    <a:pt x="59" y="17"/>
                    <a:pt x="59" y="17"/>
                  </a:cubicBezTo>
                  <a:cubicBezTo>
                    <a:pt x="59" y="12"/>
                    <a:pt x="59" y="12"/>
                    <a:pt x="59" y="12"/>
                  </a:cubicBezTo>
                  <a:cubicBezTo>
                    <a:pt x="59" y="11"/>
                    <a:pt x="58" y="10"/>
                    <a:pt x="57" y="10"/>
                  </a:cubicBezTo>
                  <a:cubicBezTo>
                    <a:pt x="52" y="10"/>
                    <a:pt x="52" y="10"/>
                    <a:pt x="52" y="10"/>
                  </a:cubicBezTo>
                  <a:cubicBezTo>
                    <a:pt x="51" y="10"/>
                    <a:pt x="50" y="11"/>
                    <a:pt x="50" y="12"/>
                  </a:cubicBezTo>
                  <a:cubicBezTo>
                    <a:pt x="50" y="17"/>
                    <a:pt x="50" y="17"/>
                    <a:pt x="50" y="17"/>
                  </a:cubicBezTo>
                  <a:cubicBezTo>
                    <a:pt x="49" y="17"/>
                    <a:pt x="49" y="17"/>
                    <a:pt x="49" y="17"/>
                  </a:cubicBezTo>
                  <a:cubicBezTo>
                    <a:pt x="49" y="16"/>
                    <a:pt x="49" y="16"/>
                    <a:pt x="49" y="16"/>
                  </a:cubicBezTo>
                  <a:cubicBezTo>
                    <a:pt x="49" y="15"/>
                    <a:pt x="48" y="14"/>
                    <a:pt x="47" y="14"/>
                  </a:cubicBezTo>
                  <a:cubicBezTo>
                    <a:pt x="38" y="14"/>
                    <a:pt x="38" y="14"/>
                    <a:pt x="38" y="14"/>
                  </a:cubicBezTo>
                  <a:cubicBezTo>
                    <a:pt x="37" y="14"/>
                    <a:pt x="36" y="15"/>
                    <a:pt x="36" y="16"/>
                  </a:cubicBezTo>
                  <a:cubicBezTo>
                    <a:pt x="36" y="17"/>
                    <a:pt x="36" y="17"/>
                    <a:pt x="36" y="17"/>
                  </a:cubicBezTo>
                  <a:cubicBezTo>
                    <a:pt x="36" y="17"/>
                    <a:pt x="36" y="17"/>
                    <a:pt x="36" y="17"/>
                  </a:cubicBezTo>
                  <a:cubicBezTo>
                    <a:pt x="36" y="10"/>
                    <a:pt x="36" y="10"/>
                    <a:pt x="36" y="10"/>
                  </a:cubicBezTo>
                  <a:cubicBezTo>
                    <a:pt x="36" y="10"/>
                    <a:pt x="36" y="10"/>
                    <a:pt x="36" y="10"/>
                  </a:cubicBezTo>
                  <a:cubicBezTo>
                    <a:pt x="37" y="10"/>
                    <a:pt x="38" y="9"/>
                    <a:pt x="38" y="8"/>
                  </a:cubicBezTo>
                  <a:cubicBezTo>
                    <a:pt x="38" y="2"/>
                    <a:pt x="38" y="2"/>
                    <a:pt x="38" y="2"/>
                  </a:cubicBezTo>
                  <a:cubicBezTo>
                    <a:pt x="38" y="1"/>
                    <a:pt x="37" y="0"/>
                    <a:pt x="36" y="0"/>
                  </a:cubicBezTo>
                  <a:cubicBezTo>
                    <a:pt x="2" y="0"/>
                    <a:pt x="2" y="0"/>
                    <a:pt x="2" y="0"/>
                  </a:cubicBezTo>
                  <a:cubicBezTo>
                    <a:pt x="1" y="0"/>
                    <a:pt x="0" y="1"/>
                    <a:pt x="0" y="2"/>
                  </a:cubicBezTo>
                  <a:cubicBezTo>
                    <a:pt x="0" y="8"/>
                    <a:pt x="0" y="8"/>
                    <a:pt x="0" y="8"/>
                  </a:cubicBezTo>
                  <a:cubicBezTo>
                    <a:pt x="0" y="9"/>
                    <a:pt x="1" y="10"/>
                    <a:pt x="2" y="10"/>
                  </a:cubicBezTo>
                  <a:cubicBezTo>
                    <a:pt x="2" y="10"/>
                    <a:pt x="2" y="10"/>
                    <a:pt x="2" y="10"/>
                  </a:cubicBezTo>
                  <a:cubicBezTo>
                    <a:pt x="2" y="58"/>
                    <a:pt x="2" y="58"/>
                    <a:pt x="2" y="58"/>
                  </a:cubicBezTo>
                  <a:cubicBezTo>
                    <a:pt x="2" y="58"/>
                    <a:pt x="2" y="58"/>
                    <a:pt x="2" y="58"/>
                  </a:cubicBezTo>
                  <a:cubicBezTo>
                    <a:pt x="1" y="58"/>
                    <a:pt x="0" y="59"/>
                    <a:pt x="0" y="60"/>
                  </a:cubicBezTo>
                  <a:cubicBezTo>
                    <a:pt x="0" y="66"/>
                    <a:pt x="0" y="66"/>
                    <a:pt x="0" y="66"/>
                  </a:cubicBezTo>
                  <a:cubicBezTo>
                    <a:pt x="0" y="67"/>
                    <a:pt x="1" y="68"/>
                    <a:pt x="2" y="68"/>
                  </a:cubicBezTo>
                  <a:cubicBezTo>
                    <a:pt x="44" y="68"/>
                    <a:pt x="44" y="68"/>
                    <a:pt x="44" y="68"/>
                  </a:cubicBezTo>
                  <a:cubicBezTo>
                    <a:pt x="43" y="67"/>
                    <a:pt x="43" y="66"/>
                    <a:pt x="42" y="65"/>
                  </a:cubicBezTo>
                  <a:lnTo>
                    <a:pt x="37" y="65"/>
                  </a:lnTo>
                  <a:close/>
                  <a:moveTo>
                    <a:pt x="53" y="13"/>
                  </a:moveTo>
                  <a:cubicBezTo>
                    <a:pt x="56" y="13"/>
                    <a:pt x="56" y="13"/>
                    <a:pt x="56" y="13"/>
                  </a:cubicBezTo>
                  <a:cubicBezTo>
                    <a:pt x="56" y="18"/>
                    <a:pt x="56" y="18"/>
                    <a:pt x="56" y="18"/>
                  </a:cubicBezTo>
                  <a:cubicBezTo>
                    <a:pt x="53" y="18"/>
                    <a:pt x="53" y="18"/>
                    <a:pt x="53" y="18"/>
                  </a:cubicBezTo>
                  <a:lnTo>
                    <a:pt x="53" y="13"/>
                  </a:lnTo>
                  <a:close/>
                  <a:moveTo>
                    <a:pt x="39" y="17"/>
                  </a:moveTo>
                  <a:cubicBezTo>
                    <a:pt x="46" y="17"/>
                    <a:pt x="46" y="17"/>
                    <a:pt x="46" y="17"/>
                  </a:cubicBezTo>
                  <a:cubicBezTo>
                    <a:pt x="46" y="18"/>
                    <a:pt x="46" y="18"/>
                    <a:pt x="46" y="18"/>
                  </a:cubicBezTo>
                  <a:cubicBezTo>
                    <a:pt x="39" y="18"/>
                    <a:pt x="39" y="18"/>
                    <a:pt x="39" y="18"/>
                  </a:cubicBezTo>
                  <a:lnTo>
                    <a:pt x="39" y="17"/>
                  </a:lnTo>
                  <a:close/>
                  <a:moveTo>
                    <a:pt x="38" y="20"/>
                  </a:moveTo>
                  <a:cubicBezTo>
                    <a:pt x="47" y="20"/>
                    <a:pt x="47" y="20"/>
                    <a:pt x="47" y="20"/>
                  </a:cubicBezTo>
                  <a:cubicBezTo>
                    <a:pt x="52" y="20"/>
                    <a:pt x="52" y="20"/>
                    <a:pt x="52" y="20"/>
                  </a:cubicBezTo>
                  <a:cubicBezTo>
                    <a:pt x="57" y="20"/>
                    <a:pt x="57" y="20"/>
                    <a:pt x="57" y="20"/>
                  </a:cubicBezTo>
                  <a:cubicBezTo>
                    <a:pt x="62" y="20"/>
                    <a:pt x="62" y="20"/>
                    <a:pt x="62" y="20"/>
                  </a:cubicBezTo>
                  <a:cubicBezTo>
                    <a:pt x="62" y="24"/>
                    <a:pt x="62" y="24"/>
                    <a:pt x="62" y="24"/>
                  </a:cubicBezTo>
                  <a:cubicBezTo>
                    <a:pt x="60" y="24"/>
                    <a:pt x="60" y="24"/>
                    <a:pt x="60" y="24"/>
                  </a:cubicBezTo>
                  <a:cubicBezTo>
                    <a:pt x="35" y="24"/>
                    <a:pt x="35" y="24"/>
                    <a:pt x="35" y="24"/>
                  </a:cubicBezTo>
                  <a:cubicBezTo>
                    <a:pt x="35" y="20"/>
                    <a:pt x="35" y="20"/>
                    <a:pt x="35" y="20"/>
                  </a:cubicBezTo>
                  <a:lnTo>
                    <a:pt x="38" y="20"/>
                  </a:lnTo>
                  <a:close/>
                  <a:moveTo>
                    <a:pt x="3" y="3"/>
                  </a:moveTo>
                  <a:cubicBezTo>
                    <a:pt x="35" y="3"/>
                    <a:pt x="35" y="3"/>
                    <a:pt x="35" y="3"/>
                  </a:cubicBezTo>
                  <a:cubicBezTo>
                    <a:pt x="35" y="7"/>
                    <a:pt x="35" y="7"/>
                    <a:pt x="35" y="7"/>
                  </a:cubicBezTo>
                  <a:cubicBezTo>
                    <a:pt x="34" y="7"/>
                    <a:pt x="34" y="7"/>
                    <a:pt x="34" y="7"/>
                  </a:cubicBezTo>
                  <a:cubicBezTo>
                    <a:pt x="4" y="7"/>
                    <a:pt x="4" y="7"/>
                    <a:pt x="4" y="7"/>
                  </a:cubicBezTo>
                  <a:cubicBezTo>
                    <a:pt x="3" y="7"/>
                    <a:pt x="3" y="7"/>
                    <a:pt x="3" y="7"/>
                  </a:cubicBezTo>
                  <a:lnTo>
                    <a:pt x="3" y="3"/>
                  </a:lnTo>
                  <a:close/>
                  <a:moveTo>
                    <a:pt x="33" y="9"/>
                  </a:moveTo>
                  <a:cubicBezTo>
                    <a:pt x="33" y="59"/>
                    <a:pt x="33" y="59"/>
                    <a:pt x="33" y="59"/>
                  </a:cubicBezTo>
                  <a:cubicBezTo>
                    <a:pt x="5" y="59"/>
                    <a:pt x="5" y="59"/>
                    <a:pt x="5" y="59"/>
                  </a:cubicBezTo>
                  <a:cubicBezTo>
                    <a:pt x="5" y="9"/>
                    <a:pt x="5" y="9"/>
                    <a:pt x="5" y="9"/>
                  </a:cubicBezTo>
                  <a:lnTo>
                    <a:pt x="33" y="9"/>
                  </a:lnTo>
                  <a:close/>
                  <a:moveTo>
                    <a:pt x="35" y="65"/>
                  </a:moveTo>
                  <a:cubicBezTo>
                    <a:pt x="3" y="65"/>
                    <a:pt x="3" y="65"/>
                    <a:pt x="3" y="65"/>
                  </a:cubicBezTo>
                  <a:cubicBezTo>
                    <a:pt x="3" y="61"/>
                    <a:pt x="3" y="61"/>
                    <a:pt x="3" y="61"/>
                  </a:cubicBezTo>
                  <a:cubicBezTo>
                    <a:pt x="4" y="61"/>
                    <a:pt x="4" y="61"/>
                    <a:pt x="4" y="61"/>
                  </a:cubicBezTo>
                  <a:cubicBezTo>
                    <a:pt x="35" y="61"/>
                    <a:pt x="35" y="61"/>
                    <a:pt x="35" y="61"/>
                  </a:cubicBezTo>
                  <a:lnTo>
                    <a:pt x="35" y="65"/>
                  </a:lnTo>
                  <a:close/>
                  <a:moveTo>
                    <a:pt x="40" y="42"/>
                  </a:moveTo>
                  <a:cubicBezTo>
                    <a:pt x="44" y="42"/>
                    <a:pt x="44" y="42"/>
                    <a:pt x="44" y="42"/>
                  </a:cubicBezTo>
                  <a:cubicBezTo>
                    <a:pt x="42" y="44"/>
                    <a:pt x="41" y="47"/>
                    <a:pt x="40" y="49"/>
                  </a:cubicBezTo>
                  <a:cubicBezTo>
                    <a:pt x="40" y="49"/>
                    <a:pt x="40" y="49"/>
                    <a:pt x="40" y="49"/>
                  </a:cubicBezTo>
                  <a:lnTo>
                    <a:pt x="40" y="42"/>
                  </a:lnTo>
                  <a:close/>
                  <a:moveTo>
                    <a:pt x="49" y="37"/>
                  </a:moveTo>
                  <a:cubicBezTo>
                    <a:pt x="49" y="30"/>
                    <a:pt x="49" y="30"/>
                    <a:pt x="49" y="30"/>
                  </a:cubicBezTo>
                  <a:cubicBezTo>
                    <a:pt x="54" y="30"/>
                    <a:pt x="54" y="30"/>
                    <a:pt x="54" y="30"/>
                  </a:cubicBezTo>
                  <a:cubicBezTo>
                    <a:pt x="54" y="36"/>
                    <a:pt x="54" y="36"/>
                    <a:pt x="54" y="36"/>
                  </a:cubicBezTo>
                  <a:cubicBezTo>
                    <a:pt x="53" y="36"/>
                    <a:pt x="52" y="37"/>
                    <a:pt x="51" y="37"/>
                  </a:cubicBezTo>
                  <a:lnTo>
                    <a:pt x="49" y="37"/>
                  </a:lnTo>
                  <a:close/>
                  <a:moveTo>
                    <a:pt x="44" y="37"/>
                  </a:moveTo>
                  <a:cubicBezTo>
                    <a:pt x="40" y="37"/>
                    <a:pt x="40" y="37"/>
                    <a:pt x="40" y="37"/>
                  </a:cubicBezTo>
                  <a:cubicBezTo>
                    <a:pt x="40" y="30"/>
                    <a:pt x="40" y="30"/>
                    <a:pt x="40" y="30"/>
                  </a:cubicBezTo>
                  <a:cubicBezTo>
                    <a:pt x="44" y="30"/>
                    <a:pt x="44" y="30"/>
                    <a:pt x="44" y="30"/>
                  </a:cubicBezTo>
                  <a:lnTo>
                    <a:pt x="44" y="37"/>
                  </a:lnTo>
                  <a:close/>
                  <a:moveTo>
                    <a:pt x="27" y="33"/>
                  </a:moveTo>
                  <a:cubicBezTo>
                    <a:pt x="23" y="33"/>
                    <a:pt x="23" y="33"/>
                    <a:pt x="23" y="33"/>
                  </a:cubicBezTo>
                  <a:cubicBezTo>
                    <a:pt x="23" y="27"/>
                    <a:pt x="23" y="27"/>
                    <a:pt x="23" y="27"/>
                  </a:cubicBezTo>
                  <a:cubicBezTo>
                    <a:pt x="27" y="27"/>
                    <a:pt x="27" y="27"/>
                    <a:pt x="27" y="27"/>
                  </a:cubicBezTo>
                  <a:lnTo>
                    <a:pt x="27" y="33"/>
                  </a:lnTo>
                  <a:close/>
                  <a:moveTo>
                    <a:pt x="16" y="33"/>
                  </a:moveTo>
                  <a:cubicBezTo>
                    <a:pt x="11" y="33"/>
                    <a:pt x="11" y="33"/>
                    <a:pt x="11" y="33"/>
                  </a:cubicBezTo>
                  <a:cubicBezTo>
                    <a:pt x="11" y="27"/>
                    <a:pt x="11" y="27"/>
                    <a:pt x="11" y="27"/>
                  </a:cubicBezTo>
                  <a:cubicBezTo>
                    <a:pt x="16" y="27"/>
                    <a:pt x="16" y="27"/>
                    <a:pt x="16" y="27"/>
                  </a:cubicBezTo>
                  <a:lnTo>
                    <a:pt x="16" y="33"/>
                  </a:lnTo>
                  <a:close/>
                  <a:moveTo>
                    <a:pt x="16" y="21"/>
                  </a:moveTo>
                  <a:cubicBezTo>
                    <a:pt x="11" y="21"/>
                    <a:pt x="11" y="21"/>
                    <a:pt x="11" y="21"/>
                  </a:cubicBezTo>
                  <a:cubicBezTo>
                    <a:pt x="11" y="14"/>
                    <a:pt x="11" y="14"/>
                    <a:pt x="11" y="14"/>
                  </a:cubicBezTo>
                  <a:cubicBezTo>
                    <a:pt x="16" y="14"/>
                    <a:pt x="16" y="14"/>
                    <a:pt x="16" y="14"/>
                  </a:cubicBezTo>
                  <a:lnTo>
                    <a:pt x="16" y="21"/>
                  </a:lnTo>
                  <a:close/>
                  <a:moveTo>
                    <a:pt x="16" y="46"/>
                  </a:moveTo>
                  <a:cubicBezTo>
                    <a:pt x="11" y="46"/>
                    <a:pt x="11" y="46"/>
                    <a:pt x="11" y="46"/>
                  </a:cubicBezTo>
                  <a:cubicBezTo>
                    <a:pt x="11" y="39"/>
                    <a:pt x="11" y="39"/>
                    <a:pt x="11" y="39"/>
                  </a:cubicBezTo>
                  <a:cubicBezTo>
                    <a:pt x="16" y="39"/>
                    <a:pt x="16" y="39"/>
                    <a:pt x="16" y="39"/>
                  </a:cubicBezTo>
                  <a:lnTo>
                    <a:pt x="16" y="46"/>
                  </a:lnTo>
                  <a:close/>
                  <a:moveTo>
                    <a:pt x="27" y="46"/>
                  </a:moveTo>
                  <a:cubicBezTo>
                    <a:pt x="23" y="46"/>
                    <a:pt x="23" y="46"/>
                    <a:pt x="23" y="46"/>
                  </a:cubicBezTo>
                  <a:cubicBezTo>
                    <a:pt x="23" y="39"/>
                    <a:pt x="23" y="39"/>
                    <a:pt x="23" y="39"/>
                  </a:cubicBezTo>
                  <a:cubicBezTo>
                    <a:pt x="27" y="39"/>
                    <a:pt x="27" y="39"/>
                    <a:pt x="27" y="39"/>
                  </a:cubicBezTo>
                  <a:lnTo>
                    <a:pt x="27" y="46"/>
                  </a:lnTo>
                  <a:close/>
                  <a:moveTo>
                    <a:pt x="27" y="21"/>
                  </a:moveTo>
                  <a:cubicBezTo>
                    <a:pt x="23" y="21"/>
                    <a:pt x="23" y="21"/>
                    <a:pt x="23" y="21"/>
                  </a:cubicBezTo>
                  <a:cubicBezTo>
                    <a:pt x="23" y="14"/>
                    <a:pt x="23" y="14"/>
                    <a:pt x="23" y="14"/>
                  </a:cubicBezTo>
                  <a:cubicBezTo>
                    <a:pt x="27" y="14"/>
                    <a:pt x="27" y="14"/>
                    <a:pt x="27" y="14"/>
                  </a:cubicBezTo>
                  <a:lnTo>
                    <a:pt x="27" y="21"/>
                  </a:lnTo>
                  <a:close/>
                  <a:moveTo>
                    <a:pt x="68" y="55"/>
                  </a:moveTo>
                  <a:cubicBezTo>
                    <a:pt x="68" y="55"/>
                    <a:pt x="68" y="56"/>
                    <a:pt x="67" y="56"/>
                  </a:cubicBezTo>
                  <a:cubicBezTo>
                    <a:pt x="60" y="56"/>
                    <a:pt x="60" y="56"/>
                    <a:pt x="60" y="56"/>
                  </a:cubicBezTo>
                  <a:cubicBezTo>
                    <a:pt x="60" y="63"/>
                    <a:pt x="60" y="63"/>
                    <a:pt x="60" y="63"/>
                  </a:cubicBezTo>
                  <a:cubicBezTo>
                    <a:pt x="60" y="64"/>
                    <a:pt x="59" y="64"/>
                    <a:pt x="59" y="64"/>
                  </a:cubicBezTo>
                  <a:cubicBezTo>
                    <a:pt x="58" y="64"/>
                    <a:pt x="58" y="64"/>
                    <a:pt x="58" y="63"/>
                  </a:cubicBezTo>
                  <a:cubicBezTo>
                    <a:pt x="58" y="56"/>
                    <a:pt x="58" y="56"/>
                    <a:pt x="58" y="56"/>
                  </a:cubicBezTo>
                  <a:cubicBezTo>
                    <a:pt x="50" y="56"/>
                    <a:pt x="50" y="56"/>
                    <a:pt x="50" y="56"/>
                  </a:cubicBezTo>
                  <a:cubicBezTo>
                    <a:pt x="50" y="56"/>
                    <a:pt x="49" y="55"/>
                    <a:pt x="49" y="55"/>
                  </a:cubicBezTo>
                  <a:cubicBezTo>
                    <a:pt x="49" y="54"/>
                    <a:pt x="50" y="54"/>
                    <a:pt x="50" y="54"/>
                  </a:cubicBezTo>
                  <a:cubicBezTo>
                    <a:pt x="58" y="54"/>
                    <a:pt x="58" y="54"/>
                    <a:pt x="58" y="54"/>
                  </a:cubicBezTo>
                  <a:cubicBezTo>
                    <a:pt x="58" y="46"/>
                    <a:pt x="58" y="46"/>
                    <a:pt x="58" y="46"/>
                  </a:cubicBezTo>
                  <a:cubicBezTo>
                    <a:pt x="58" y="46"/>
                    <a:pt x="58" y="45"/>
                    <a:pt x="59" y="45"/>
                  </a:cubicBezTo>
                  <a:cubicBezTo>
                    <a:pt x="59" y="45"/>
                    <a:pt x="60" y="46"/>
                    <a:pt x="60" y="46"/>
                  </a:cubicBezTo>
                  <a:cubicBezTo>
                    <a:pt x="60" y="54"/>
                    <a:pt x="60" y="54"/>
                    <a:pt x="60" y="54"/>
                  </a:cubicBezTo>
                  <a:cubicBezTo>
                    <a:pt x="67" y="54"/>
                    <a:pt x="67" y="54"/>
                    <a:pt x="67" y="54"/>
                  </a:cubicBezTo>
                  <a:cubicBezTo>
                    <a:pt x="68" y="54"/>
                    <a:pt x="68" y="54"/>
                    <a:pt x="68" y="55"/>
                  </a:cubicBezTo>
                  <a:close/>
                </a:path>
              </a:pathLst>
            </a:custGeom>
            <a:solidFill>
              <a:schemeClr val="bg1"/>
            </a:solidFill>
            <a:ln>
              <a:noFill/>
            </a:ln>
          </p:spPr>
          <p:txBody>
            <a:bodyPr anchor="t" anchorCtr="0" bIns="25718" compatLnSpc="1" lIns="51435" numCol="1" rIns="51435" tIns="25718" vert="horz" wrap="square"/>
            <a:p>
              <a:pPr defTabSz="685800"/>
              <a:endParaRPr sz="760" 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6" name="Freeform 127"/>
            <p:cNvSpPr>
              <a:spLocks noEditPoints="1"/>
            </p:cNvSpPr>
            <p:nvPr/>
          </p:nvSpPr>
          <p:spPr bwMode="auto">
            <a:xfrm>
              <a:off x="5875051" y="4808274"/>
              <a:ext cx="380943" cy="376708"/>
            </a:xfrm>
            <a:custGeom>
              <a:avLst/>
              <a:gdLst>
                <a:gd name="T0" fmla="*/ 58 w 76"/>
                <a:gd name="T1" fmla="*/ 72 h 72"/>
                <a:gd name="T2" fmla="*/ 58 w 76"/>
                <a:gd name="T3" fmla="*/ 69 h 72"/>
                <a:gd name="T4" fmla="*/ 73 w 76"/>
                <a:gd name="T5" fmla="*/ 55 h 72"/>
                <a:gd name="T6" fmla="*/ 40 w 76"/>
                <a:gd name="T7" fmla="*/ 37 h 72"/>
                <a:gd name="T8" fmla="*/ 45 w 76"/>
                <a:gd name="T9" fmla="*/ 37 h 72"/>
                <a:gd name="T10" fmla="*/ 54 w 76"/>
                <a:gd name="T11" fmla="*/ 30 h 72"/>
                <a:gd name="T12" fmla="*/ 50 w 76"/>
                <a:gd name="T13" fmla="*/ 37 h 72"/>
                <a:gd name="T14" fmla="*/ 40 w 76"/>
                <a:gd name="T15" fmla="*/ 49 h 72"/>
                <a:gd name="T16" fmla="*/ 11 w 76"/>
                <a:gd name="T17" fmla="*/ 21 h 72"/>
                <a:gd name="T18" fmla="*/ 16 w 76"/>
                <a:gd name="T19" fmla="*/ 21 h 72"/>
                <a:gd name="T20" fmla="*/ 11 w 76"/>
                <a:gd name="T21" fmla="*/ 39 h 72"/>
                <a:gd name="T22" fmla="*/ 38 w 76"/>
                <a:gd name="T23" fmla="*/ 65 h 72"/>
                <a:gd name="T24" fmla="*/ 39 w 76"/>
                <a:gd name="T25" fmla="*/ 59 h 72"/>
                <a:gd name="T26" fmla="*/ 35 w 76"/>
                <a:gd name="T27" fmla="*/ 26 h 72"/>
                <a:gd name="T28" fmla="*/ 63 w 76"/>
                <a:gd name="T29" fmla="*/ 36 h 72"/>
                <a:gd name="T30" fmla="*/ 65 w 76"/>
                <a:gd name="T31" fmla="*/ 25 h 72"/>
                <a:gd name="T32" fmla="*/ 59 w 76"/>
                <a:gd name="T33" fmla="*/ 17 h 72"/>
                <a:gd name="T34" fmla="*/ 53 w 76"/>
                <a:gd name="T35" fmla="*/ 10 h 72"/>
                <a:gd name="T36" fmla="*/ 49 w 76"/>
                <a:gd name="T37" fmla="*/ 17 h 72"/>
                <a:gd name="T38" fmla="*/ 38 w 76"/>
                <a:gd name="T39" fmla="*/ 14 h 72"/>
                <a:gd name="T40" fmla="*/ 36 w 76"/>
                <a:gd name="T41" fmla="*/ 17 h 72"/>
                <a:gd name="T42" fmla="*/ 39 w 76"/>
                <a:gd name="T43" fmla="*/ 8 h 72"/>
                <a:gd name="T44" fmla="*/ 2 w 76"/>
                <a:gd name="T45" fmla="*/ 0 h 72"/>
                <a:gd name="T46" fmla="*/ 2 w 76"/>
                <a:gd name="T47" fmla="*/ 10 h 72"/>
                <a:gd name="T48" fmla="*/ 2 w 76"/>
                <a:gd name="T49" fmla="*/ 58 h 72"/>
                <a:gd name="T50" fmla="*/ 2 w 76"/>
                <a:gd name="T51" fmla="*/ 68 h 72"/>
                <a:gd name="T52" fmla="*/ 38 w 76"/>
                <a:gd name="T53" fmla="*/ 65 h 72"/>
                <a:gd name="T54" fmla="*/ 56 w 76"/>
                <a:gd name="T55" fmla="*/ 18 h 72"/>
                <a:gd name="T56" fmla="*/ 39 w 76"/>
                <a:gd name="T57" fmla="*/ 17 h 72"/>
                <a:gd name="T58" fmla="*/ 39 w 76"/>
                <a:gd name="T59" fmla="*/ 18 h 72"/>
                <a:gd name="T60" fmla="*/ 47 w 76"/>
                <a:gd name="T61" fmla="*/ 20 h 72"/>
                <a:gd name="T62" fmla="*/ 62 w 76"/>
                <a:gd name="T63" fmla="*/ 20 h 72"/>
                <a:gd name="T64" fmla="*/ 35 w 76"/>
                <a:gd name="T65" fmla="*/ 24 h 72"/>
                <a:gd name="T66" fmla="*/ 3 w 76"/>
                <a:gd name="T67" fmla="*/ 3 h 72"/>
                <a:gd name="T68" fmla="*/ 34 w 76"/>
                <a:gd name="T69" fmla="*/ 7 h 72"/>
                <a:gd name="T70" fmla="*/ 3 w 76"/>
                <a:gd name="T71" fmla="*/ 3 h 72"/>
                <a:gd name="T72" fmla="*/ 6 w 76"/>
                <a:gd name="T73" fmla="*/ 59 h 72"/>
                <a:gd name="T74" fmla="*/ 36 w 76"/>
                <a:gd name="T75" fmla="*/ 65 h 72"/>
                <a:gd name="T76" fmla="*/ 5 w 76"/>
                <a:gd name="T77" fmla="*/ 61 h 72"/>
                <a:gd name="T78" fmla="*/ 16 w 76"/>
                <a:gd name="T79" fmla="*/ 33 h 72"/>
                <a:gd name="T80" fmla="*/ 16 w 76"/>
                <a:gd name="T81" fmla="*/ 27 h 72"/>
                <a:gd name="T82" fmla="*/ 23 w 76"/>
                <a:gd name="T83" fmla="*/ 21 h 72"/>
                <a:gd name="T84" fmla="*/ 27 w 76"/>
                <a:gd name="T85" fmla="*/ 21 h 72"/>
                <a:gd name="T86" fmla="*/ 23 w 76"/>
                <a:gd name="T87" fmla="*/ 27 h 72"/>
                <a:gd name="T88" fmla="*/ 27 w 76"/>
                <a:gd name="T89" fmla="*/ 46 h 72"/>
                <a:gd name="T90" fmla="*/ 27 w 76"/>
                <a:gd name="T91" fmla="*/ 39 h 72"/>
                <a:gd name="T92" fmla="*/ 68 w 76"/>
                <a:gd name="T93" fmla="*/ 51 h 72"/>
                <a:gd name="T94" fmla="*/ 55 w 76"/>
                <a:gd name="T95" fmla="*/ 60 h 72"/>
                <a:gd name="T96" fmla="*/ 51 w 76"/>
                <a:gd name="T97" fmla="*/ 54 h 72"/>
                <a:gd name="T98" fmla="*/ 68 w 76"/>
                <a:gd name="T99"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72">
                  <a:moveTo>
                    <a:pt x="58" y="37"/>
                  </a:moveTo>
                  <a:cubicBezTo>
                    <a:pt x="49" y="37"/>
                    <a:pt x="41" y="45"/>
                    <a:pt x="41" y="55"/>
                  </a:cubicBezTo>
                  <a:cubicBezTo>
                    <a:pt x="41" y="65"/>
                    <a:pt x="49" y="72"/>
                    <a:pt x="58" y="72"/>
                  </a:cubicBezTo>
                  <a:cubicBezTo>
                    <a:pt x="68" y="72"/>
                    <a:pt x="76" y="65"/>
                    <a:pt x="76" y="55"/>
                  </a:cubicBezTo>
                  <a:cubicBezTo>
                    <a:pt x="76" y="45"/>
                    <a:pt x="68" y="37"/>
                    <a:pt x="58" y="37"/>
                  </a:cubicBezTo>
                  <a:close/>
                  <a:moveTo>
                    <a:pt x="58" y="69"/>
                  </a:moveTo>
                  <a:cubicBezTo>
                    <a:pt x="50" y="69"/>
                    <a:pt x="44" y="63"/>
                    <a:pt x="44" y="55"/>
                  </a:cubicBezTo>
                  <a:cubicBezTo>
                    <a:pt x="44" y="47"/>
                    <a:pt x="50" y="40"/>
                    <a:pt x="58" y="40"/>
                  </a:cubicBezTo>
                  <a:cubicBezTo>
                    <a:pt x="66" y="40"/>
                    <a:pt x="73" y="47"/>
                    <a:pt x="73" y="55"/>
                  </a:cubicBezTo>
                  <a:cubicBezTo>
                    <a:pt x="73" y="63"/>
                    <a:pt x="66" y="69"/>
                    <a:pt x="58" y="69"/>
                  </a:cubicBezTo>
                  <a:close/>
                  <a:moveTo>
                    <a:pt x="45" y="37"/>
                  </a:moveTo>
                  <a:cubicBezTo>
                    <a:pt x="40" y="37"/>
                    <a:pt x="40" y="37"/>
                    <a:pt x="40" y="37"/>
                  </a:cubicBezTo>
                  <a:cubicBezTo>
                    <a:pt x="40" y="30"/>
                    <a:pt x="40" y="30"/>
                    <a:pt x="40" y="30"/>
                  </a:cubicBezTo>
                  <a:cubicBezTo>
                    <a:pt x="45" y="30"/>
                    <a:pt x="45" y="30"/>
                    <a:pt x="45" y="30"/>
                  </a:cubicBezTo>
                  <a:lnTo>
                    <a:pt x="45" y="37"/>
                  </a:lnTo>
                  <a:close/>
                  <a:moveTo>
                    <a:pt x="50" y="37"/>
                  </a:moveTo>
                  <a:cubicBezTo>
                    <a:pt x="50" y="30"/>
                    <a:pt x="50" y="30"/>
                    <a:pt x="50" y="30"/>
                  </a:cubicBezTo>
                  <a:cubicBezTo>
                    <a:pt x="54" y="30"/>
                    <a:pt x="54" y="30"/>
                    <a:pt x="54" y="30"/>
                  </a:cubicBezTo>
                  <a:cubicBezTo>
                    <a:pt x="54" y="36"/>
                    <a:pt x="54" y="36"/>
                    <a:pt x="54" y="36"/>
                  </a:cubicBezTo>
                  <a:cubicBezTo>
                    <a:pt x="53" y="36"/>
                    <a:pt x="52" y="37"/>
                    <a:pt x="51" y="37"/>
                  </a:cubicBezTo>
                  <a:lnTo>
                    <a:pt x="50" y="37"/>
                  </a:lnTo>
                  <a:close/>
                  <a:moveTo>
                    <a:pt x="40" y="42"/>
                  </a:moveTo>
                  <a:cubicBezTo>
                    <a:pt x="44" y="42"/>
                    <a:pt x="44" y="42"/>
                    <a:pt x="44" y="42"/>
                  </a:cubicBezTo>
                  <a:cubicBezTo>
                    <a:pt x="42" y="44"/>
                    <a:pt x="41" y="47"/>
                    <a:pt x="40" y="49"/>
                  </a:cubicBezTo>
                  <a:lnTo>
                    <a:pt x="40" y="42"/>
                  </a:lnTo>
                  <a:close/>
                  <a:moveTo>
                    <a:pt x="16" y="21"/>
                  </a:moveTo>
                  <a:cubicBezTo>
                    <a:pt x="11" y="21"/>
                    <a:pt x="11" y="21"/>
                    <a:pt x="11" y="21"/>
                  </a:cubicBezTo>
                  <a:cubicBezTo>
                    <a:pt x="11" y="14"/>
                    <a:pt x="11" y="14"/>
                    <a:pt x="11" y="14"/>
                  </a:cubicBezTo>
                  <a:cubicBezTo>
                    <a:pt x="16" y="14"/>
                    <a:pt x="16" y="14"/>
                    <a:pt x="16" y="14"/>
                  </a:cubicBezTo>
                  <a:lnTo>
                    <a:pt x="16" y="21"/>
                  </a:lnTo>
                  <a:close/>
                  <a:moveTo>
                    <a:pt x="16" y="46"/>
                  </a:moveTo>
                  <a:cubicBezTo>
                    <a:pt x="11" y="46"/>
                    <a:pt x="11" y="46"/>
                    <a:pt x="11" y="46"/>
                  </a:cubicBezTo>
                  <a:cubicBezTo>
                    <a:pt x="11" y="39"/>
                    <a:pt x="11" y="39"/>
                    <a:pt x="11" y="39"/>
                  </a:cubicBezTo>
                  <a:cubicBezTo>
                    <a:pt x="16" y="39"/>
                    <a:pt x="16" y="39"/>
                    <a:pt x="16" y="39"/>
                  </a:cubicBezTo>
                  <a:lnTo>
                    <a:pt x="16" y="46"/>
                  </a:lnTo>
                  <a:close/>
                  <a:moveTo>
                    <a:pt x="38" y="65"/>
                  </a:moveTo>
                  <a:cubicBezTo>
                    <a:pt x="38" y="61"/>
                    <a:pt x="38" y="61"/>
                    <a:pt x="38" y="61"/>
                  </a:cubicBezTo>
                  <a:cubicBezTo>
                    <a:pt x="40" y="61"/>
                    <a:pt x="40" y="61"/>
                    <a:pt x="40" y="61"/>
                  </a:cubicBezTo>
                  <a:cubicBezTo>
                    <a:pt x="40" y="60"/>
                    <a:pt x="40" y="60"/>
                    <a:pt x="39" y="59"/>
                  </a:cubicBezTo>
                  <a:cubicBezTo>
                    <a:pt x="37" y="59"/>
                    <a:pt x="37" y="59"/>
                    <a:pt x="37" y="59"/>
                  </a:cubicBezTo>
                  <a:cubicBezTo>
                    <a:pt x="35" y="59"/>
                    <a:pt x="35" y="59"/>
                    <a:pt x="35" y="59"/>
                  </a:cubicBezTo>
                  <a:cubicBezTo>
                    <a:pt x="35" y="26"/>
                    <a:pt x="35" y="26"/>
                    <a:pt x="35" y="26"/>
                  </a:cubicBezTo>
                  <a:cubicBezTo>
                    <a:pt x="60" y="26"/>
                    <a:pt x="60" y="26"/>
                    <a:pt x="60" y="26"/>
                  </a:cubicBezTo>
                  <a:cubicBezTo>
                    <a:pt x="60" y="35"/>
                    <a:pt x="60" y="35"/>
                    <a:pt x="60" y="35"/>
                  </a:cubicBezTo>
                  <a:cubicBezTo>
                    <a:pt x="61" y="36"/>
                    <a:pt x="62" y="36"/>
                    <a:pt x="63" y="36"/>
                  </a:cubicBezTo>
                  <a:cubicBezTo>
                    <a:pt x="63" y="27"/>
                    <a:pt x="63" y="27"/>
                    <a:pt x="63" y="27"/>
                  </a:cubicBezTo>
                  <a:cubicBezTo>
                    <a:pt x="63" y="27"/>
                    <a:pt x="63" y="27"/>
                    <a:pt x="63" y="27"/>
                  </a:cubicBezTo>
                  <a:cubicBezTo>
                    <a:pt x="64" y="27"/>
                    <a:pt x="65" y="26"/>
                    <a:pt x="65" y="25"/>
                  </a:cubicBezTo>
                  <a:cubicBezTo>
                    <a:pt x="65" y="19"/>
                    <a:pt x="65" y="19"/>
                    <a:pt x="65" y="19"/>
                  </a:cubicBezTo>
                  <a:cubicBezTo>
                    <a:pt x="65" y="18"/>
                    <a:pt x="64" y="17"/>
                    <a:pt x="63" y="17"/>
                  </a:cubicBezTo>
                  <a:cubicBezTo>
                    <a:pt x="59" y="17"/>
                    <a:pt x="59" y="17"/>
                    <a:pt x="59" y="17"/>
                  </a:cubicBezTo>
                  <a:cubicBezTo>
                    <a:pt x="59" y="12"/>
                    <a:pt x="59" y="12"/>
                    <a:pt x="59" y="12"/>
                  </a:cubicBezTo>
                  <a:cubicBezTo>
                    <a:pt x="59" y="11"/>
                    <a:pt x="58" y="10"/>
                    <a:pt x="57" y="10"/>
                  </a:cubicBezTo>
                  <a:cubicBezTo>
                    <a:pt x="53" y="10"/>
                    <a:pt x="53" y="10"/>
                    <a:pt x="53" y="10"/>
                  </a:cubicBezTo>
                  <a:cubicBezTo>
                    <a:pt x="51" y="10"/>
                    <a:pt x="51" y="11"/>
                    <a:pt x="51" y="12"/>
                  </a:cubicBezTo>
                  <a:cubicBezTo>
                    <a:pt x="51" y="17"/>
                    <a:pt x="51" y="17"/>
                    <a:pt x="51" y="17"/>
                  </a:cubicBezTo>
                  <a:cubicBezTo>
                    <a:pt x="49" y="17"/>
                    <a:pt x="49" y="17"/>
                    <a:pt x="49" y="17"/>
                  </a:cubicBezTo>
                  <a:cubicBezTo>
                    <a:pt x="49" y="16"/>
                    <a:pt x="49" y="16"/>
                    <a:pt x="49" y="16"/>
                  </a:cubicBezTo>
                  <a:cubicBezTo>
                    <a:pt x="49" y="15"/>
                    <a:pt x="48" y="14"/>
                    <a:pt x="47" y="14"/>
                  </a:cubicBezTo>
                  <a:cubicBezTo>
                    <a:pt x="38" y="14"/>
                    <a:pt x="38" y="14"/>
                    <a:pt x="38" y="14"/>
                  </a:cubicBezTo>
                  <a:cubicBezTo>
                    <a:pt x="37" y="14"/>
                    <a:pt x="36" y="15"/>
                    <a:pt x="36" y="16"/>
                  </a:cubicBezTo>
                  <a:cubicBezTo>
                    <a:pt x="36" y="17"/>
                    <a:pt x="36" y="17"/>
                    <a:pt x="36" y="17"/>
                  </a:cubicBezTo>
                  <a:cubicBezTo>
                    <a:pt x="36" y="17"/>
                    <a:pt x="36" y="17"/>
                    <a:pt x="36" y="17"/>
                  </a:cubicBezTo>
                  <a:cubicBezTo>
                    <a:pt x="36" y="10"/>
                    <a:pt x="36" y="10"/>
                    <a:pt x="36" y="10"/>
                  </a:cubicBezTo>
                  <a:cubicBezTo>
                    <a:pt x="37" y="10"/>
                    <a:pt x="37" y="10"/>
                    <a:pt x="37" y="10"/>
                  </a:cubicBezTo>
                  <a:cubicBezTo>
                    <a:pt x="38" y="10"/>
                    <a:pt x="39" y="9"/>
                    <a:pt x="39" y="8"/>
                  </a:cubicBezTo>
                  <a:cubicBezTo>
                    <a:pt x="39" y="2"/>
                    <a:pt x="39" y="2"/>
                    <a:pt x="39" y="2"/>
                  </a:cubicBezTo>
                  <a:cubicBezTo>
                    <a:pt x="39" y="1"/>
                    <a:pt x="38" y="0"/>
                    <a:pt x="37" y="0"/>
                  </a:cubicBezTo>
                  <a:cubicBezTo>
                    <a:pt x="2" y="0"/>
                    <a:pt x="2" y="0"/>
                    <a:pt x="2" y="0"/>
                  </a:cubicBezTo>
                  <a:cubicBezTo>
                    <a:pt x="1" y="0"/>
                    <a:pt x="0" y="1"/>
                    <a:pt x="0" y="2"/>
                  </a:cubicBezTo>
                  <a:cubicBezTo>
                    <a:pt x="0" y="8"/>
                    <a:pt x="0" y="8"/>
                    <a:pt x="0" y="8"/>
                  </a:cubicBezTo>
                  <a:cubicBezTo>
                    <a:pt x="0" y="9"/>
                    <a:pt x="1" y="10"/>
                    <a:pt x="2" y="10"/>
                  </a:cubicBezTo>
                  <a:cubicBezTo>
                    <a:pt x="3" y="10"/>
                    <a:pt x="3" y="10"/>
                    <a:pt x="3" y="10"/>
                  </a:cubicBezTo>
                  <a:cubicBezTo>
                    <a:pt x="3" y="58"/>
                    <a:pt x="3" y="58"/>
                    <a:pt x="3" y="58"/>
                  </a:cubicBezTo>
                  <a:cubicBezTo>
                    <a:pt x="2" y="58"/>
                    <a:pt x="2" y="58"/>
                    <a:pt x="2" y="58"/>
                  </a:cubicBezTo>
                  <a:cubicBezTo>
                    <a:pt x="1" y="58"/>
                    <a:pt x="0" y="59"/>
                    <a:pt x="0" y="60"/>
                  </a:cubicBezTo>
                  <a:cubicBezTo>
                    <a:pt x="0" y="66"/>
                    <a:pt x="0" y="66"/>
                    <a:pt x="0" y="66"/>
                  </a:cubicBezTo>
                  <a:cubicBezTo>
                    <a:pt x="0" y="67"/>
                    <a:pt x="1" y="68"/>
                    <a:pt x="2" y="68"/>
                  </a:cubicBezTo>
                  <a:cubicBezTo>
                    <a:pt x="44" y="68"/>
                    <a:pt x="44" y="68"/>
                    <a:pt x="44" y="68"/>
                  </a:cubicBezTo>
                  <a:cubicBezTo>
                    <a:pt x="43" y="67"/>
                    <a:pt x="42" y="66"/>
                    <a:pt x="42" y="65"/>
                  </a:cubicBezTo>
                  <a:lnTo>
                    <a:pt x="38" y="65"/>
                  </a:lnTo>
                  <a:close/>
                  <a:moveTo>
                    <a:pt x="54" y="13"/>
                  </a:moveTo>
                  <a:cubicBezTo>
                    <a:pt x="56" y="13"/>
                    <a:pt x="56" y="13"/>
                    <a:pt x="56" y="13"/>
                  </a:cubicBezTo>
                  <a:cubicBezTo>
                    <a:pt x="56" y="18"/>
                    <a:pt x="56" y="18"/>
                    <a:pt x="56" y="18"/>
                  </a:cubicBezTo>
                  <a:cubicBezTo>
                    <a:pt x="54" y="18"/>
                    <a:pt x="54" y="18"/>
                    <a:pt x="54" y="18"/>
                  </a:cubicBezTo>
                  <a:lnTo>
                    <a:pt x="54" y="13"/>
                  </a:lnTo>
                  <a:close/>
                  <a:moveTo>
                    <a:pt x="39" y="17"/>
                  </a:moveTo>
                  <a:cubicBezTo>
                    <a:pt x="46" y="17"/>
                    <a:pt x="46" y="17"/>
                    <a:pt x="46" y="17"/>
                  </a:cubicBezTo>
                  <a:cubicBezTo>
                    <a:pt x="46" y="18"/>
                    <a:pt x="46" y="18"/>
                    <a:pt x="46" y="18"/>
                  </a:cubicBezTo>
                  <a:cubicBezTo>
                    <a:pt x="39" y="18"/>
                    <a:pt x="39" y="18"/>
                    <a:pt x="39" y="18"/>
                  </a:cubicBezTo>
                  <a:lnTo>
                    <a:pt x="39" y="17"/>
                  </a:lnTo>
                  <a:close/>
                  <a:moveTo>
                    <a:pt x="38" y="20"/>
                  </a:moveTo>
                  <a:cubicBezTo>
                    <a:pt x="47" y="20"/>
                    <a:pt x="47" y="20"/>
                    <a:pt x="47" y="20"/>
                  </a:cubicBezTo>
                  <a:cubicBezTo>
                    <a:pt x="53" y="20"/>
                    <a:pt x="53" y="20"/>
                    <a:pt x="53" y="20"/>
                  </a:cubicBezTo>
                  <a:cubicBezTo>
                    <a:pt x="57" y="20"/>
                    <a:pt x="57" y="20"/>
                    <a:pt x="57" y="20"/>
                  </a:cubicBezTo>
                  <a:cubicBezTo>
                    <a:pt x="62" y="20"/>
                    <a:pt x="62" y="20"/>
                    <a:pt x="62" y="20"/>
                  </a:cubicBezTo>
                  <a:cubicBezTo>
                    <a:pt x="62" y="24"/>
                    <a:pt x="62" y="24"/>
                    <a:pt x="62" y="24"/>
                  </a:cubicBezTo>
                  <a:cubicBezTo>
                    <a:pt x="61" y="24"/>
                    <a:pt x="61" y="24"/>
                    <a:pt x="61" y="24"/>
                  </a:cubicBezTo>
                  <a:cubicBezTo>
                    <a:pt x="35" y="24"/>
                    <a:pt x="35" y="24"/>
                    <a:pt x="35" y="24"/>
                  </a:cubicBezTo>
                  <a:cubicBezTo>
                    <a:pt x="35" y="20"/>
                    <a:pt x="35" y="20"/>
                    <a:pt x="35" y="20"/>
                  </a:cubicBezTo>
                  <a:lnTo>
                    <a:pt x="38" y="20"/>
                  </a:lnTo>
                  <a:close/>
                  <a:moveTo>
                    <a:pt x="3" y="3"/>
                  </a:moveTo>
                  <a:cubicBezTo>
                    <a:pt x="36" y="3"/>
                    <a:pt x="36" y="3"/>
                    <a:pt x="36" y="3"/>
                  </a:cubicBezTo>
                  <a:cubicBezTo>
                    <a:pt x="36" y="7"/>
                    <a:pt x="36" y="7"/>
                    <a:pt x="36" y="7"/>
                  </a:cubicBezTo>
                  <a:cubicBezTo>
                    <a:pt x="34" y="7"/>
                    <a:pt x="34" y="7"/>
                    <a:pt x="34" y="7"/>
                  </a:cubicBezTo>
                  <a:cubicBezTo>
                    <a:pt x="5" y="7"/>
                    <a:pt x="5" y="7"/>
                    <a:pt x="5" y="7"/>
                  </a:cubicBezTo>
                  <a:cubicBezTo>
                    <a:pt x="3" y="7"/>
                    <a:pt x="3" y="7"/>
                    <a:pt x="3" y="7"/>
                  </a:cubicBezTo>
                  <a:lnTo>
                    <a:pt x="3" y="3"/>
                  </a:lnTo>
                  <a:close/>
                  <a:moveTo>
                    <a:pt x="33" y="9"/>
                  </a:moveTo>
                  <a:cubicBezTo>
                    <a:pt x="33" y="59"/>
                    <a:pt x="33" y="59"/>
                    <a:pt x="33" y="59"/>
                  </a:cubicBezTo>
                  <a:cubicBezTo>
                    <a:pt x="6" y="59"/>
                    <a:pt x="6" y="59"/>
                    <a:pt x="6" y="59"/>
                  </a:cubicBezTo>
                  <a:cubicBezTo>
                    <a:pt x="6" y="9"/>
                    <a:pt x="6" y="9"/>
                    <a:pt x="6" y="9"/>
                  </a:cubicBezTo>
                  <a:lnTo>
                    <a:pt x="33" y="9"/>
                  </a:lnTo>
                  <a:close/>
                  <a:moveTo>
                    <a:pt x="36" y="65"/>
                  </a:moveTo>
                  <a:cubicBezTo>
                    <a:pt x="3" y="65"/>
                    <a:pt x="3" y="65"/>
                    <a:pt x="3" y="65"/>
                  </a:cubicBezTo>
                  <a:cubicBezTo>
                    <a:pt x="3" y="61"/>
                    <a:pt x="3" y="61"/>
                    <a:pt x="3" y="61"/>
                  </a:cubicBezTo>
                  <a:cubicBezTo>
                    <a:pt x="5" y="61"/>
                    <a:pt x="5" y="61"/>
                    <a:pt x="5" y="61"/>
                  </a:cubicBezTo>
                  <a:cubicBezTo>
                    <a:pt x="36" y="61"/>
                    <a:pt x="36" y="61"/>
                    <a:pt x="36" y="61"/>
                  </a:cubicBezTo>
                  <a:lnTo>
                    <a:pt x="36" y="65"/>
                  </a:lnTo>
                  <a:close/>
                  <a:moveTo>
                    <a:pt x="16" y="33"/>
                  </a:moveTo>
                  <a:cubicBezTo>
                    <a:pt x="11" y="33"/>
                    <a:pt x="11" y="33"/>
                    <a:pt x="11" y="33"/>
                  </a:cubicBezTo>
                  <a:cubicBezTo>
                    <a:pt x="11" y="27"/>
                    <a:pt x="11" y="27"/>
                    <a:pt x="11" y="27"/>
                  </a:cubicBezTo>
                  <a:cubicBezTo>
                    <a:pt x="16" y="27"/>
                    <a:pt x="16" y="27"/>
                    <a:pt x="16" y="27"/>
                  </a:cubicBezTo>
                  <a:lnTo>
                    <a:pt x="16" y="33"/>
                  </a:lnTo>
                  <a:close/>
                  <a:moveTo>
                    <a:pt x="27" y="21"/>
                  </a:moveTo>
                  <a:cubicBezTo>
                    <a:pt x="23" y="21"/>
                    <a:pt x="23" y="21"/>
                    <a:pt x="23" y="21"/>
                  </a:cubicBezTo>
                  <a:cubicBezTo>
                    <a:pt x="23" y="14"/>
                    <a:pt x="23" y="14"/>
                    <a:pt x="23" y="14"/>
                  </a:cubicBezTo>
                  <a:cubicBezTo>
                    <a:pt x="27" y="14"/>
                    <a:pt x="27" y="14"/>
                    <a:pt x="27" y="14"/>
                  </a:cubicBezTo>
                  <a:lnTo>
                    <a:pt x="27" y="21"/>
                  </a:lnTo>
                  <a:close/>
                  <a:moveTo>
                    <a:pt x="27" y="33"/>
                  </a:moveTo>
                  <a:cubicBezTo>
                    <a:pt x="23" y="33"/>
                    <a:pt x="23" y="33"/>
                    <a:pt x="23" y="33"/>
                  </a:cubicBezTo>
                  <a:cubicBezTo>
                    <a:pt x="23" y="27"/>
                    <a:pt x="23" y="27"/>
                    <a:pt x="23" y="27"/>
                  </a:cubicBezTo>
                  <a:cubicBezTo>
                    <a:pt x="27" y="27"/>
                    <a:pt x="27" y="27"/>
                    <a:pt x="27" y="27"/>
                  </a:cubicBezTo>
                  <a:lnTo>
                    <a:pt x="27" y="33"/>
                  </a:lnTo>
                  <a:close/>
                  <a:moveTo>
                    <a:pt x="27" y="46"/>
                  </a:moveTo>
                  <a:cubicBezTo>
                    <a:pt x="23" y="46"/>
                    <a:pt x="23" y="46"/>
                    <a:pt x="23" y="46"/>
                  </a:cubicBezTo>
                  <a:cubicBezTo>
                    <a:pt x="23" y="39"/>
                    <a:pt x="23" y="39"/>
                    <a:pt x="23" y="39"/>
                  </a:cubicBezTo>
                  <a:cubicBezTo>
                    <a:pt x="27" y="39"/>
                    <a:pt x="27" y="39"/>
                    <a:pt x="27" y="39"/>
                  </a:cubicBezTo>
                  <a:lnTo>
                    <a:pt x="27" y="46"/>
                  </a:lnTo>
                  <a:close/>
                  <a:moveTo>
                    <a:pt x="68" y="49"/>
                  </a:moveTo>
                  <a:cubicBezTo>
                    <a:pt x="68" y="50"/>
                    <a:pt x="68" y="50"/>
                    <a:pt x="68" y="51"/>
                  </a:cubicBezTo>
                  <a:cubicBezTo>
                    <a:pt x="57" y="60"/>
                    <a:pt x="57" y="60"/>
                    <a:pt x="57" y="60"/>
                  </a:cubicBezTo>
                  <a:cubicBezTo>
                    <a:pt x="57" y="61"/>
                    <a:pt x="56" y="61"/>
                    <a:pt x="56" y="61"/>
                  </a:cubicBezTo>
                  <a:cubicBezTo>
                    <a:pt x="56" y="61"/>
                    <a:pt x="56" y="61"/>
                    <a:pt x="55" y="60"/>
                  </a:cubicBezTo>
                  <a:cubicBezTo>
                    <a:pt x="49" y="55"/>
                    <a:pt x="49" y="55"/>
                    <a:pt x="49" y="55"/>
                  </a:cubicBezTo>
                  <a:cubicBezTo>
                    <a:pt x="49" y="55"/>
                    <a:pt x="49" y="54"/>
                    <a:pt x="49" y="54"/>
                  </a:cubicBezTo>
                  <a:cubicBezTo>
                    <a:pt x="50" y="53"/>
                    <a:pt x="50" y="53"/>
                    <a:pt x="51" y="54"/>
                  </a:cubicBezTo>
                  <a:cubicBezTo>
                    <a:pt x="56" y="58"/>
                    <a:pt x="56" y="58"/>
                    <a:pt x="56" y="58"/>
                  </a:cubicBezTo>
                  <a:cubicBezTo>
                    <a:pt x="67" y="49"/>
                    <a:pt x="67" y="49"/>
                    <a:pt x="67" y="49"/>
                  </a:cubicBezTo>
                  <a:cubicBezTo>
                    <a:pt x="67" y="49"/>
                    <a:pt x="68" y="49"/>
                    <a:pt x="68" y="49"/>
                  </a:cubicBezTo>
                  <a:close/>
                </a:path>
              </a:pathLst>
            </a:custGeom>
            <a:solidFill>
              <a:schemeClr val="bg1"/>
            </a:solidFill>
            <a:ln>
              <a:noFill/>
            </a:ln>
          </p:spPr>
          <p:txBody>
            <a:bodyPr anchor="t" anchorCtr="0" bIns="25718" compatLnSpc="1" lIns="51435" numCol="1" rIns="51435" tIns="25718" vert="horz" wrap="square"/>
            <a:p>
              <a:pPr defTabSz="685800"/>
              <a:endParaRPr sz="760" 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7" name="Freeform 141"/>
            <p:cNvSpPr>
              <a:spLocks noEditPoints="1"/>
            </p:cNvSpPr>
            <p:nvPr/>
          </p:nvSpPr>
          <p:spPr bwMode="auto">
            <a:xfrm>
              <a:off x="5320569" y="4808274"/>
              <a:ext cx="355546" cy="380940"/>
            </a:xfrm>
            <a:custGeom>
              <a:avLst/>
              <a:gdLst>
                <a:gd name="T0" fmla="*/ 54 w 71"/>
                <a:gd name="T1" fmla="*/ 30 h 73"/>
                <a:gd name="T2" fmla="*/ 51 w 71"/>
                <a:gd name="T3" fmla="*/ 64 h 73"/>
                <a:gd name="T4" fmla="*/ 0 w 71"/>
                <a:gd name="T5" fmla="*/ 65 h 73"/>
                <a:gd name="T6" fmla="*/ 2 w 71"/>
                <a:gd name="T7" fmla="*/ 58 h 73"/>
                <a:gd name="T8" fmla="*/ 0 w 71"/>
                <a:gd name="T9" fmla="*/ 8 h 73"/>
                <a:gd name="T10" fmla="*/ 36 w 71"/>
                <a:gd name="T11" fmla="*/ 0 h 73"/>
                <a:gd name="T12" fmla="*/ 36 w 71"/>
                <a:gd name="T13" fmla="*/ 10 h 73"/>
                <a:gd name="T14" fmla="*/ 36 w 71"/>
                <a:gd name="T15" fmla="*/ 17 h 73"/>
                <a:gd name="T16" fmla="*/ 47 w 71"/>
                <a:gd name="T17" fmla="*/ 13 h 73"/>
                <a:gd name="T18" fmla="*/ 50 w 71"/>
                <a:gd name="T19" fmla="*/ 17 h 73"/>
                <a:gd name="T20" fmla="*/ 57 w 71"/>
                <a:gd name="T21" fmla="*/ 10 h 73"/>
                <a:gd name="T22" fmla="*/ 63 w 71"/>
                <a:gd name="T23" fmla="*/ 17 h 73"/>
                <a:gd name="T24" fmla="*/ 63 w 71"/>
                <a:gd name="T25" fmla="*/ 26 h 73"/>
                <a:gd name="T26" fmla="*/ 61 w 71"/>
                <a:gd name="T27" fmla="*/ 53 h 73"/>
                <a:gd name="T28" fmla="*/ 35 w 71"/>
                <a:gd name="T29" fmla="*/ 25 h 73"/>
                <a:gd name="T30" fmla="*/ 33 w 71"/>
                <a:gd name="T31" fmla="*/ 9 h 73"/>
                <a:gd name="T32" fmla="*/ 33 w 71"/>
                <a:gd name="T33" fmla="*/ 59 h 73"/>
                <a:gd name="T34" fmla="*/ 48 w 71"/>
                <a:gd name="T35" fmla="*/ 59 h 73"/>
                <a:gd name="T36" fmla="*/ 37 w 71"/>
                <a:gd name="T37" fmla="*/ 61 h 73"/>
                <a:gd name="T38" fmla="*/ 53 w 71"/>
                <a:gd name="T39" fmla="*/ 18 h 73"/>
                <a:gd name="T40" fmla="*/ 53 w 71"/>
                <a:gd name="T41" fmla="*/ 13 h 73"/>
                <a:gd name="T42" fmla="*/ 46 w 71"/>
                <a:gd name="T43" fmla="*/ 18 h 73"/>
                <a:gd name="T44" fmla="*/ 39 w 71"/>
                <a:gd name="T45" fmla="*/ 18 h 73"/>
                <a:gd name="T46" fmla="*/ 60 w 71"/>
                <a:gd name="T47" fmla="*/ 23 h 73"/>
                <a:gd name="T48" fmla="*/ 57 w 71"/>
                <a:gd name="T49" fmla="*/ 20 h 73"/>
                <a:gd name="T50" fmla="*/ 38 w 71"/>
                <a:gd name="T51" fmla="*/ 20 h 73"/>
                <a:gd name="T52" fmla="*/ 4 w 71"/>
                <a:gd name="T53" fmla="*/ 7 h 73"/>
                <a:gd name="T54" fmla="*/ 35 w 71"/>
                <a:gd name="T55" fmla="*/ 3 h 73"/>
                <a:gd name="T56" fmla="*/ 35 w 71"/>
                <a:gd name="T57" fmla="*/ 61 h 73"/>
                <a:gd name="T58" fmla="*/ 3 w 71"/>
                <a:gd name="T59" fmla="*/ 64 h 73"/>
                <a:gd name="T60" fmla="*/ 23 w 71"/>
                <a:gd name="T61" fmla="*/ 38 h 73"/>
                <a:gd name="T62" fmla="*/ 24 w 71"/>
                <a:gd name="T63" fmla="*/ 38 h 73"/>
                <a:gd name="T64" fmla="*/ 11 w 71"/>
                <a:gd name="T65" fmla="*/ 26 h 73"/>
                <a:gd name="T66" fmla="*/ 16 w 71"/>
                <a:gd name="T67" fmla="*/ 26 h 73"/>
                <a:gd name="T68" fmla="*/ 16 w 71"/>
                <a:gd name="T69" fmla="*/ 38 h 73"/>
                <a:gd name="T70" fmla="*/ 16 w 71"/>
                <a:gd name="T71" fmla="*/ 14 h 73"/>
                <a:gd name="T72" fmla="*/ 16 w 71"/>
                <a:gd name="T73" fmla="*/ 21 h 73"/>
                <a:gd name="T74" fmla="*/ 27 w 71"/>
                <a:gd name="T75" fmla="*/ 26 h 73"/>
                <a:gd name="T76" fmla="*/ 26 w 71"/>
                <a:gd name="T77" fmla="*/ 33 h 73"/>
                <a:gd name="T78" fmla="*/ 23 w 71"/>
                <a:gd name="T79" fmla="*/ 14 h 73"/>
                <a:gd name="T80" fmla="*/ 27 w 71"/>
                <a:gd name="T81" fmla="*/ 14 h 73"/>
                <a:gd name="T82" fmla="*/ 60 w 71"/>
                <a:gd name="T83" fmla="*/ 71 h 73"/>
                <a:gd name="T84" fmla="*/ 48 w 71"/>
                <a:gd name="T85" fmla="*/ 56 h 73"/>
                <a:gd name="T86" fmla="*/ 29 w 71"/>
                <a:gd name="T87" fmla="*/ 32 h 73"/>
                <a:gd name="T88" fmla="*/ 53 w 71"/>
                <a:gd name="T89" fmla="*/ 50 h 73"/>
                <a:gd name="T90" fmla="*/ 68 w 71"/>
                <a:gd name="T91" fmla="*/ 63 h 73"/>
                <a:gd name="T92" fmla="*/ 46 w 71"/>
                <a:gd name="T93" fmla="*/ 53 h 73"/>
                <a:gd name="T94" fmla="*/ 51 w 71"/>
                <a:gd name="T95" fmla="*/ 49 h 73"/>
                <a:gd name="T96" fmla="*/ 40 w 71"/>
                <a:gd name="T97" fmla="*/ 31 h 73"/>
                <a:gd name="T98" fmla="*/ 32 w 71"/>
                <a:gd name="T99" fmla="*/ 51 h 73"/>
                <a:gd name="T100" fmla="*/ 49 w 71"/>
                <a:gd name="T101" fmla="*/ 51 h 73"/>
                <a:gd name="T102" fmla="*/ 48 w 71"/>
                <a:gd name="T103" fmla="*/ 50 h 73"/>
                <a:gd name="T104" fmla="*/ 48 w 71"/>
                <a:gd name="T105" fmla="*/ 52 h 73"/>
                <a:gd name="T106" fmla="*/ 53 w 71"/>
                <a:gd name="T107" fmla="*/ 54 h 73"/>
                <a:gd name="T108" fmla="*/ 49 w 71"/>
                <a:gd name="T109" fmla="*/ 53 h 73"/>
                <a:gd name="T110" fmla="*/ 66 w 71"/>
                <a:gd name="T111" fmla="*/ 65 h 73"/>
                <a:gd name="T112" fmla="*/ 55 w 71"/>
                <a:gd name="T113" fmla="*/ 56 h 73"/>
                <a:gd name="T114" fmla="*/ 53 w 71"/>
                <a:gd name="T115" fmla="*/ 57 h 73"/>
                <a:gd name="T116" fmla="*/ 63 w 71"/>
                <a:gd name="T117" fmla="*/ 69 h 73"/>
                <a:gd name="T118" fmla="*/ 34 w 71"/>
                <a:gd name="T119" fmla="*/ 35 h 73"/>
                <a:gd name="T120" fmla="*/ 33 w 71"/>
                <a:gd name="T121" fmla="*/ 51 h 73"/>
                <a:gd name="T122" fmla="*/ 34 w 71"/>
                <a:gd name="T123" fmla="*/ 3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 h="73">
                  <a:moveTo>
                    <a:pt x="52" y="31"/>
                  </a:moveTo>
                  <a:cubicBezTo>
                    <a:pt x="52" y="30"/>
                    <a:pt x="52" y="30"/>
                    <a:pt x="51" y="30"/>
                  </a:cubicBezTo>
                  <a:cubicBezTo>
                    <a:pt x="54" y="30"/>
                    <a:pt x="54" y="30"/>
                    <a:pt x="54" y="30"/>
                  </a:cubicBezTo>
                  <a:cubicBezTo>
                    <a:pt x="54" y="33"/>
                    <a:pt x="54" y="33"/>
                    <a:pt x="54" y="33"/>
                  </a:cubicBezTo>
                  <a:cubicBezTo>
                    <a:pt x="53" y="32"/>
                    <a:pt x="53" y="31"/>
                    <a:pt x="52" y="31"/>
                  </a:cubicBezTo>
                  <a:close/>
                  <a:moveTo>
                    <a:pt x="51" y="64"/>
                  </a:moveTo>
                  <a:cubicBezTo>
                    <a:pt x="54" y="67"/>
                    <a:pt x="54" y="67"/>
                    <a:pt x="54" y="67"/>
                  </a:cubicBezTo>
                  <a:cubicBezTo>
                    <a:pt x="2" y="67"/>
                    <a:pt x="2" y="67"/>
                    <a:pt x="2" y="67"/>
                  </a:cubicBezTo>
                  <a:cubicBezTo>
                    <a:pt x="1" y="67"/>
                    <a:pt x="0" y="67"/>
                    <a:pt x="0" y="65"/>
                  </a:cubicBezTo>
                  <a:cubicBezTo>
                    <a:pt x="0" y="60"/>
                    <a:pt x="0" y="60"/>
                    <a:pt x="0" y="60"/>
                  </a:cubicBezTo>
                  <a:cubicBezTo>
                    <a:pt x="0" y="59"/>
                    <a:pt x="1" y="58"/>
                    <a:pt x="2" y="58"/>
                  </a:cubicBezTo>
                  <a:cubicBezTo>
                    <a:pt x="2" y="58"/>
                    <a:pt x="2" y="58"/>
                    <a:pt x="2" y="58"/>
                  </a:cubicBezTo>
                  <a:cubicBezTo>
                    <a:pt x="2" y="10"/>
                    <a:pt x="2" y="10"/>
                    <a:pt x="2" y="10"/>
                  </a:cubicBezTo>
                  <a:cubicBezTo>
                    <a:pt x="2" y="10"/>
                    <a:pt x="2" y="10"/>
                    <a:pt x="2" y="10"/>
                  </a:cubicBezTo>
                  <a:cubicBezTo>
                    <a:pt x="1" y="10"/>
                    <a:pt x="0" y="9"/>
                    <a:pt x="0" y="8"/>
                  </a:cubicBezTo>
                  <a:cubicBezTo>
                    <a:pt x="0" y="2"/>
                    <a:pt x="0" y="2"/>
                    <a:pt x="0" y="2"/>
                  </a:cubicBezTo>
                  <a:cubicBezTo>
                    <a:pt x="0" y="1"/>
                    <a:pt x="1" y="0"/>
                    <a:pt x="2" y="0"/>
                  </a:cubicBezTo>
                  <a:cubicBezTo>
                    <a:pt x="36" y="0"/>
                    <a:pt x="36" y="0"/>
                    <a:pt x="36" y="0"/>
                  </a:cubicBezTo>
                  <a:cubicBezTo>
                    <a:pt x="37" y="0"/>
                    <a:pt x="38" y="1"/>
                    <a:pt x="38" y="2"/>
                  </a:cubicBezTo>
                  <a:cubicBezTo>
                    <a:pt x="38" y="8"/>
                    <a:pt x="38" y="8"/>
                    <a:pt x="38" y="8"/>
                  </a:cubicBezTo>
                  <a:cubicBezTo>
                    <a:pt x="38" y="9"/>
                    <a:pt x="37" y="10"/>
                    <a:pt x="36" y="10"/>
                  </a:cubicBezTo>
                  <a:cubicBezTo>
                    <a:pt x="36" y="10"/>
                    <a:pt x="36" y="10"/>
                    <a:pt x="36" y="10"/>
                  </a:cubicBezTo>
                  <a:cubicBezTo>
                    <a:pt x="36" y="17"/>
                    <a:pt x="36" y="17"/>
                    <a:pt x="36" y="17"/>
                  </a:cubicBezTo>
                  <a:cubicBezTo>
                    <a:pt x="36" y="17"/>
                    <a:pt x="36" y="17"/>
                    <a:pt x="36" y="17"/>
                  </a:cubicBezTo>
                  <a:cubicBezTo>
                    <a:pt x="36" y="15"/>
                    <a:pt x="36" y="15"/>
                    <a:pt x="36" y="15"/>
                  </a:cubicBezTo>
                  <a:cubicBezTo>
                    <a:pt x="36" y="14"/>
                    <a:pt x="37" y="13"/>
                    <a:pt x="38" y="13"/>
                  </a:cubicBezTo>
                  <a:cubicBezTo>
                    <a:pt x="47" y="13"/>
                    <a:pt x="47" y="13"/>
                    <a:pt x="47" y="13"/>
                  </a:cubicBezTo>
                  <a:cubicBezTo>
                    <a:pt x="48" y="13"/>
                    <a:pt x="49" y="14"/>
                    <a:pt x="49" y="15"/>
                  </a:cubicBezTo>
                  <a:cubicBezTo>
                    <a:pt x="49" y="17"/>
                    <a:pt x="49" y="17"/>
                    <a:pt x="49" y="17"/>
                  </a:cubicBezTo>
                  <a:cubicBezTo>
                    <a:pt x="50" y="17"/>
                    <a:pt x="50" y="17"/>
                    <a:pt x="50" y="17"/>
                  </a:cubicBezTo>
                  <a:cubicBezTo>
                    <a:pt x="50" y="12"/>
                    <a:pt x="50" y="12"/>
                    <a:pt x="50" y="12"/>
                  </a:cubicBezTo>
                  <a:cubicBezTo>
                    <a:pt x="50" y="11"/>
                    <a:pt x="51" y="10"/>
                    <a:pt x="52" y="10"/>
                  </a:cubicBezTo>
                  <a:cubicBezTo>
                    <a:pt x="57" y="10"/>
                    <a:pt x="57" y="10"/>
                    <a:pt x="57" y="10"/>
                  </a:cubicBezTo>
                  <a:cubicBezTo>
                    <a:pt x="58" y="10"/>
                    <a:pt x="59" y="11"/>
                    <a:pt x="59" y="12"/>
                  </a:cubicBezTo>
                  <a:cubicBezTo>
                    <a:pt x="59" y="17"/>
                    <a:pt x="59" y="17"/>
                    <a:pt x="59" y="17"/>
                  </a:cubicBezTo>
                  <a:cubicBezTo>
                    <a:pt x="63" y="17"/>
                    <a:pt x="63" y="17"/>
                    <a:pt x="63" y="17"/>
                  </a:cubicBezTo>
                  <a:cubicBezTo>
                    <a:pt x="64" y="17"/>
                    <a:pt x="65" y="18"/>
                    <a:pt x="65" y="19"/>
                  </a:cubicBezTo>
                  <a:cubicBezTo>
                    <a:pt x="65" y="24"/>
                    <a:pt x="65" y="24"/>
                    <a:pt x="65" y="24"/>
                  </a:cubicBezTo>
                  <a:cubicBezTo>
                    <a:pt x="65" y="26"/>
                    <a:pt x="64" y="26"/>
                    <a:pt x="63" y="26"/>
                  </a:cubicBezTo>
                  <a:cubicBezTo>
                    <a:pt x="62" y="26"/>
                    <a:pt x="62" y="26"/>
                    <a:pt x="62" y="26"/>
                  </a:cubicBezTo>
                  <a:cubicBezTo>
                    <a:pt x="62" y="54"/>
                    <a:pt x="62" y="54"/>
                    <a:pt x="62" y="54"/>
                  </a:cubicBezTo>
                  <a:cubicBezTo>
                    <a:pt x="61" y="53"/>
                    <a:pt x="61" y="53"/>
                    <a:pt x="61" y="53"/>
                  </a:cubicBezTo>
                  <a:cubicBezTo>
                    <a:pt x="60" y="52"/>
                    <a:pt x="60" y="52"/>
                    <a:pt x="59" y="52"/>
                  </a:cubicBezTo>
                  <a:cubicBezTo>
                    <a:pt x="59" y="25"/>
                    <a:pt x="59" y="25"/>
                    <a:pt x="59" y="25"/>
                  </a:cubicBezTo>
                  <a:cubicBezTo>
                    <a:pt x="35" y="25"/>
                    <a:pt x="35" y="25"/>
                    <a:pt x="35" y="25"/>
                  </a:cubicBezTo>
                  <a:cubicBezTo>
                    <a:pt x="35" y="27"/>
                    <a:pt x="35" y="27"/>
                    <a:pt x="35" y="27"/>
                  </a:cubicBezTo>
                  <a:cubicBezTo>
                    <a:pt x="34" y="27"/>
                    <a:pt x="33" y="27"/>
                    <a:pt x="33" y="27"/>
                  </a:cubicBezTo>
                  <a:cubicBezTo>
                    <a:pt x="33" y="9"/>
                    <a:pt x="33" y="9"/>
                    <a:pt x="33" y="9"/>
                  </a:cubicBezTo>
                  <a:cubicBezTo>
                    <a:pt x="5" y="9"/>
                    <a:pt x="5" y="9"/>
                    <a:pt x="5" y="9"/>
                  </a:cubicBezTo>
                  <a:cubicBezTo>
                    <a:pt x="5" y="59"/>
                    <a:pt x="5" y="59"/>
                    <a:pt x="5" y="59"/>
                  </a:cubicBezTo>
                  <a:cubicBezTo>
                    <a:pt x="33" y="59"/>
                    <a:pt x="33" y="59"/>
                    <a:pt x="33" y="59"/>
                  </a:cubicBezTo>
                  <a:cubicBezTo>
                    <a:pt x="33" y="58"/>
                    <a:pt x="33" y="58"/>
                    <a:pt x="33" y="58"/>
                  </a:cubicBezTo>
                  <a:cubicBezTo>
                    <a:pt x="37" y="60"/>
                    <a:pt x="41" y="60"/>
                    <a:pt x="46" y="59"/>
                  </a:cubicBezTo>
                  <a:cubicBezTo>
                    <a:pt x="48" y="59"/>
                    <a:pt x="48" y="59"/>
                    <a:pt x="48" y="59"/>
                  </a:cubicBezTo>
                  <a:cubicBezTo>
                    <a:pt x="48" y="59"/>
                    <a:pt x="48" y="59"/>
                    <a:pt x="48" y="59"/>
                  </a:cubicBezTo>
                  <a:cubicBezTo>
                    <a:pt x="48" y="60"/>
                    <a:pt x="48" y="60"/>
                    <a:pt x="49" y="61"/>
                  </a:cubicBezTo>
                  <a:cubicBezTo>
                    <a:pt x="37" y="61"/>
                    <a:pt x="37" y="61"/>
                    <a:pt x="37" y="61"/>
                  </a:cubicBezTo>
                  <a:cubicBezTo>
                    <a:pt x="37" y="64"/>
                    <a:pt x="37" y="64"/>
                    <a:pt x="37" y="64"/>
                  </a:cubicBezTo>
                  <a:lnTo>
                    <a:pt x="51" y="64"/>
                  </a:lnTo>
                  <a:close/>
                  <a:moveTo>
                    <a:pt x="53" y="18"/>
                  </a:moveTo>
                  <a:cubicBezTo>
                    <a:pt x="56" y="18"/>
                    <a:pt x="56" y="18"/>
                    <a:pt x="56" y="18"/>
                  </a:cubicBezTo>
                  <a:cubicBezTo>
                    <a:pt x="56" y="13"/>
                    <a:pt x="56" y="13"/>
                    <a:pt x="56" y="13"/>
                  </a:cubicBezTo>
                  <a:cubicBezTo>
                    <a:pt x="53" y="13"/>
                    <a:pt x="53" y="13"/>
                    <a:pt x="53" y="13"/>
                  </a:cubicBezTo>
                  <a:lnTo>
                    <a:pt x="53" y="18"/>
                  </a:lnTo>
                  <a:close/>
                  <a:moveTo>
                    <a:pt x="39" y="18"/>
                  </a:moveTo>
                  <a:cubicBezTo>
                    <a:pt x="46" y="18"/>
                    <a:pt x="46" y="18"/>
                    <a:pt x="46" y="18"/>
                  </a:cubicBezTo>
                  <a:cubicBezTo>
                    <a:pt x="46" y="16"/>
                    <a:pt x="46" y="16"/>
                    <a:pt x="46" y="16"/>
                  </a:cubicBezTo>
                  <a:cubicBezTo>
                    <a:pt x="39" y="16"/>
                    <a:pt x="39" y="16"/>
                    <a:pt x="39" y="16"/>
                  </a:cubicBezTo>
                  <a:lnTo>
                    <a:pt x="39" y="18"/>
                  </a:lnTo>
                  <a:close/>
                  <a:moveTo>
                    <a:pt x="35" y="20"/>
                  </a:moveTo>
                  <a:cubicBezTo>
                    <a:pt x="35" y="23"/>
                    <a:pt x="35" y="23"/>
                    <a:pt x="35" y="23"/>
                  </a:cubicBezTo>
                  <a:cubicBezTo>
                    <a:pt x="60" y="23"/>
                    <a:pt x="60" y="23"/>
                    <a:pt x="60" y="23"/>
                  </a:cubicBezTo>
                  <a:cubicBezTo>
                    <a:pt x="62" y="23"/>
                    <a:pt x="62" y="23"/>
                    <a:pt x="62" y="23"/>
                  </a:cubicBezTo>
                  <a:cubicBezTo>
                    <a:pt x="62" y="20"/>
                    <a:pt x="62" y="20"/>
                    <a:pt x="62" y="20"/>
                  </a:cubicBezTo>
                  <a:cubicBezTo>
                    <a:pt x="57" y="20"/>
                    <a:pt x="57" y="20"/>
                    <a:pt x="57" y="20"/>
                  </a:cubicBezTo>
                  <a:cubicBezTo>
                    <a:pt x="52" y="20"/>
                    <a:pt x="52" y="20"/>
                    <a:pt x="52" y="20"/>
                  </a:cubicBezTo>
                  <a:cubicBezTo>
                    <a:pt x="47" y="20"/>
                    <a:pt x="47" y="20"/>
                    <a:pt x="47" y="20"/>
                  </a:cubicBezTo>
                  <a:cubicBezTo>
                    <a:pt x="38" y="20"/>
                    <a:pt x="38" y="20"/>
                    <a:pt x="38" y="20"/>
                  </a:cubicBezTo>
                  <a:lnTo>
                    <a:pt x="35" y="20"/>
                  </a:lnTo>
                  <a:close/>
                  <a:moveTo>
                    <a:pt x="3" y="7"/>
                  </a:moveTo>
                  <a:cubicBezTo>
                    <a:pt x="4" y="7"/>
                    <a:pt x="4" y="7"/>
                    <a:pt x="4" y="7"/>
                  </a:cubicBezTo>
                  <a:cubicBezTo>
                    <a:pt x="34" y="7"/>
                    <a:pt x="34" y="7"/>
                    <a:pt x="34" y="7"/>
                  </a:cubicBezTo>
                  <a:cubicBezTo>
                    <a:pt x="35" y="7"/>
                    <a:pt x="35" y="7"/>
                    <a:pt x="35" y="7"/>
                  </a:cubicBezTo>
                  <a:cubicBezTo>
                    <a:pt x="35" y="3"/>
                    <a:pt x="35" y="3"/>
                    <a:pt x="35" y="3"/>
                  </a:cubicBezTo>
                  <a:cubicBezTo>
                    <a:pt x="3" y="3"/>
                    <a:pt x="3" y="3"/>
                    <a:pt x="3" y="3"/>
                  </a:cubicBezTo>
                  <a:lnTo>
                    <a:pt x="3" y="7"/>
                  </a:lnTo>
                  <a:close/>
                  <a:moveTo>
                    <a:pt x="35" y="61"/>
                  </a:moveTo>
                  <a:cubicBezTo>
                    <a:pt x="4" y="61"/>
                    <a:pt x="4" y="61"/>
                    <a:pt x="4" y="61"/>
                  </a:cubicBezTo>
                  <a:cubicBezTo>
                    <a:pt x="3" y="61"/>
                    <a:pt x="3" y="61"/>
                    <a:pt x="3" y="61"/>
                  </a:cubicBezTo>
                  <a:cubicBezTo>
                    <a:pt x="3" y="64"/>
                    <a:pt x="3" y="64"/>
                    <a:pt x="3" y="64"/>
                  </a:cubicBezTo>
                  <a:cubicBezTo>
                    <a:pt x="35" y="64"/>
                    <a:pt x="35" y="64"/>
                    <a:pt x="35" y="64"/>
                  </a:cubicBezTo>
                  <a:lnTo>
                    <a:pt x="35" y="61"/>
                  </a:lnTo>
                  <a:close/>
                  <a:moveTo>
                    <a:pt x="23" y="38"/>
                  </a:moveTo>
                  <a:cubicBezTo>
                    <a:pt x="23" y="45"/>
                    <a:pt x="23" y="45"/>
                    <a:pt x="23" y="45"/>
                  </a:cubicBezTo>
                  <a:cubicBezTo>
                    <a:pt x="23" y="45"/>
                    <a:pt x="23" y="45"/>
                    <a:pt x="23" y="45"/>
                  </a:cubicBezTo>
                  <a:cubicBezTo>
                    <a:pt x="23" y="43"/>
                    <a:pt x="23" y="41"/>
                    <a:pt x="24" y="38"/>
                  </a:cubicBezTo>
                  <a:lnTo>
                    <a:pt x="23" y="38"/>
                  </a:lnTo>
                  <a:close/>
                  <a:moveTo>
                    <a:pt x="16" y="26"/>
                  </a:moveTo>
                  <a:cubicBezTo>
                    <a:pt x="11" y="26"/>
                    <a:pt x="11" y="26"/>
                    <a:pt x="11" y="26"/>
                  </a:cubicBezTo>
                  <a:cubicBezTo>
                    <a:pt x="11" y="33"/>
                    <a:pt x="11" y="33"/>
                    <a:pt x="11" y="33"/>
                  </a:cubicBezTo>
                  <a:cubicBezTo>
                    <a:pt x="16" y="33"/>
                    <a:pt x="16" y="33"/>
                    <a:pt x="16" y="33"/>
                  </a:cubicBezTo>
                  <a:lnTo>
                    <a:pt x="16" y="26"/>
                  </a:lnTo>
                  <a:close/>
                  <a:moveTo>
                    <a:pt x="11" y="45"/>
                  </a:moveTo>
                  <a:cubicBezTo>
                    <a:pt x="16" y="45"/>
                    <a:pt x="16" y="45"/>
                    <a:pt x="16" y="45"/>
                  </a:cubicBezTo>
                  <a:cubicBezTo>
                    <a:pt x="16" y="38"/>
                    <a:pt x="16" y="38"/>
                    <a:pt x="16" y="38"/>
                  </a:cubicBezTo>
                  <a:cubicBezTo>
                    <a:pt x="11" y="38"/>
                    <a:pt x="11" y="38"/>
                    <a:pt x="11" y="38"/>
                  </a:cubicBezTo>
                  <a:lnTo>
                    <a:pt x="11" y="45"/>
                  </a:lnTo>
                  <a:close/>
                  <a:moveTo>
                    <a:pt x="16" y="14"/>
                  </a:moveTo>
                  <a:cubicBezTo>
                    <a:pt x="11" y="14"/>
                    <a:pt x="11" y="14"/>
                    <a:pt x="11" y="14"/>
                  </a:cubicBezTo>
                  <a:cubicBezTo>
                    <a:pt x="11" y="21"/>
                    <a:pt x="11" y="21"/>
                    <a:pt x="11" y="21"/>
                  </a:cubicBezTo>
                  <a:cubicBezTo>
                    <a:pt x="16" y="21"/>
                    <a:pt x="16" y="21"/>
                    <a:pt x="16" y="21"/>
                  </a:cubicBezTo>
                  <a:lnTo>
                    <a:pt x="16" y="14"/>
                  </a:lnTo>
                  <a:close/>
                  <a:moveTo>
                    <a:pt x="27" y="32"/>
                  </a:moveTo>
                  <a:cubicBezTo>
                    <a:pt x="27" y="26"/>
                    <a:pt x="27" y="26"/>
                    <a:pt x="27" y="26"/>
                  </a:cubicBezTo>
                  <a:cubicBezTo>
                    <a:pt x="23" y="26"/>
                    <a:pt x="23" y="26"/>
                    <a:pt x="23" y="26"/>
                  </a:cubicBezTo>
                  <a:cubicBezTo>
                    <a:pt x="23" y="33"/>
                    <a:pt x="23" y="33"/>
                    <a:pt x="23" y="33"/>
                  </a:cubicBezTo>
                  <a:cubicBezTo>
                    <a:pt x="26" y="33"/>
                    <a:pt x="26" y="33"/>
                    <a:pt x="26" y="33"/>
                  </a:cubicBezTo>
                  <a:cubicBezTo>
                    <a:pt x="26" y="33"/>
                    <a:pt x="27" y="32"/>
                    <a:pt x="27" y="32"/>
                  </a:cubicBezTo>
                  <a:close/>
                  <a:moveTo>
                    <a:pt x="27" y="14"/>
                  </a:moveTo>
                  <a:cubicBezTo>
                    <a:pt x="23" y="14"/>
                    <a:pt x="23" y="14"/>
                    <a:pt x="23" y="14"/>
                  </a:cubicBezTo>
                  <a:cubicBezTo>
                    <a:pt x="23" y="21"/>
                    <a:pt x="23" y="21"/>
                    <a:pt x="23" y="21"/>
                  </a:cubicBezTo>
                  <a:cubicBezTo>
                    <a:pt x="27" y="21"/>
                    <a:pt x="27" y="21"/>
                    <a:pt x="27" y="21"/>
                  </a:cubicBezTo>
                  <a:lnTo>
                    <a:pt x="27" y="14"/>
                  </a:lnTo>
                  <a:close/>
                  <a:moveTo>
                    <a:pt x="68" y="71"/>
                  </a:moveTo>
                  <a:cubicBezTo>
                    <a:pt x="67" y="72"/>
                    <a:pt x="66" y="73"/>
                    <a:pt x="65" y="73"/>
                  </a:cubicBezTo>
                  <a:cubicBezTo>
                    <a:pt x="63" y="73"/>
                    <a:pt x="62" y="72"/>
                    <a:pt x="60" y="71"/>
                  </a:cubicBezTo>
                  <a:cubicBezTo>
                    <a:pt x="52" y="62"/>
                    <a:pt x="52" y="62"/>
                    <a:pt x="52" y="62"/>
                  </a:cubicBezTo>
                  <a:cubicBezTo>
                    <a:pt x="51" y="61"/>
                    <a:pt x="50" y="60"/>
                    <a:pt x="50" y="58"/>
                  </a:cubicBezTo>
                  <a:cubicBezTo>
                    <a:pt x="48" y="56"/>
                    <a:pt x="48" y="56"/>
                    <a:pt x="48" y="56"/>
                  </a:cubicBezTo>
                  <a:cubicBezTo>
                    <a:pt x="45" y="57"/>
                    <a:pt x="43" y="58"/>
                    <a:pt x="40" y="58"/>
                  </a:cubicBezTo>
                  <a:cubicBezTo>
                    <a:pt x="36" y="58"/>
                    <a:pt x="32" y="56"/>
                    <a:pt x="29" y="53"/>
                  </a:cubicBezTo>
                  <a:cubicBezTo>
                    <a:pt x="24" y="48"/>
                    <a:pt x="24" y="38"/>
                    <a:pt x="29" y="32"/>
                  </a:cubicBezTo>
                  <a:cubicBezTo>
                    <a:pt x="32" y="29"/>
                    <a:pt x="36" y="28"/>
                    <a:pt x="40" y="28"/>
                  </a:cubicBezTo>
                  <a:cubicBezTo>
                    <a:pt x="44" y="28"/>
                    <a:pt x="48" y="29"/>
                    <a:pt x="51" y="32"/>
                  </a:cubicBezTo>
                  <a:cubicBezTo>
                    <a:pt x="56" y="37"/>
                    <a:pt x="57" y="44"/>
                    <a:pt x="53" y="50"/>
                  </a:cubicBezTo>
                  <a:cubicBezTo>
                    <a:pt x="56" y="52"/>
                    <a:pt x="56" y="52"/>
                    <a:pt x="56" y="52"/>
                  </a:cubicBezTo>
                  <a:cubicBezTo>
                    <a:pt x="57" y="53"/>
                    <a:pt x="58" y="53"/>
                    <a:pt x="59" y="54"/>
                  </a:cubicBezTo>
                  <a:cubicBezTo>
                    <a:pt x="68" y="63"/>
                    <a:pt x="68" y="63"/>
                    <a:pt x="68" y="63"/>
                  </a:cubicBezTo>
                  <a:cubicBezTo>
                    <a:pt x="71" y="65"/>
                    <a:pt x="71" y="69"/>
                    <a:pt x="68" y="71"/>
                  </a:cubicBezTo>
                  <a:close/>
                  <a:moveTo>
                    <a:pt x="46" y="53"/>
                  </a:moveTo>
                  <a:cubicBezTo>
                    <a:pt x="46" y="53"/>
                    <a:pt x="46" y="53"/>
                    <a:pt x="46" y="53"/>
                  </a:cubicBezTo>
                  <a:cubicBezTo>
                    <a:pt x="45" y="52"/>
                    <a:pt x="45" y="50"/>
                    <a:pt x="46" y="49"/>
                  </a:cubicBezTo>
                  <a:cubicBezTo>
                    <a:pt x="47" y="47"/>
                    <a:pt x="49" y="47"/>
                    <a:pt x="50" y="49"/>
                  </a:cubicBezTo>
                  <a:cubicBezTo>
                    <a:pt x="51" y="49"/>
                    <a:pt x="51" y="49"/>
                    <a:pt x="51" y="49"/>
                  </a:cubicBezTo>
                  <a:cubicBezTo>
                    <a:pt x="52" y="47"/>
                    <a:pt x="52" y="45"/>
                    <a:pt x="52" y="43"/>
                  </a:cubicBezTo>
                  <a:cubicBezTo>
                    <a:pt x="52" y="40"/>
                    <a:pt x="51" y="36"/>
                    <a:pt x="49" y="34"/>
                  </a:cubicBezTo>
                  <a:cubicBezTo>
                    <a:pt x="46" y="32"/>
                    <a:pt x="43" y="31"/>
                    <a:pt x="40" y="31"/>
                  </a:cubicBezTo>
                  <a:cubicBezTo>
                    <a:pt x="37" y="31"/>
                    <a:pt x="34" y="32"/>
                    <a:pt x="32" y="34"/>
                  </a:cubicBezTo>
                  <a:cubicBezTo>
                    <a:pt x="29" y="36"/>
                    <a:pt x="28" y="40"/>
                    <a:pt x="28" y="43"/>
                  </a:cubicBezTo>
                  <a:cubicBezTo>
                    <a:pt x="28" y="46"/>
                    <a:pt x="29" y="49"/>
                    <a:pt x="32" y="51"/>
                  </a:cubicBezTo>
                  <a:cubicBezTo>
                    <a:pt x="34" y="54"/>
                    <a:pt x="37" y="55"/>
                    <a:pt x="40" y="55"/>
                  </a:cubicBezTo>
                  <a:cubicBezTo>
                    <a:pt x="42" y="55"/>
                    <a:pt x="44" y="54"/>
                    <a:pt x="46" y="53"/>
                  </a:cubicBezTo>
                  <a:close/>
                  <a:moveTo>
                    <a:pt x="49" y="51"/>
                  </a:moveTo>
                  <a:cubicBezTo>
                    <a:pt x="49" y="51"/>
                    <a:pt x="49" y="51"/>
                    <a:pt x="49" y="50"/>
                  </a:cubicBezTo>
                  <a:cubicBezTo>
                    <a:pt x="49" y="50"/>
                    <a:pt x="49" y="50"/>
                    <a:pt x="49" y="50"/>
                  </a:cubicBezTo>
                  <a:cubicBezTo>
                    <a:pt x="49" y="50"/>
                    <a:pt x="48" y="50"/>
                    <a:pt x="48" y="50"/>
                  </a:cubicBezTo>
                  <a:cubicBezTo>
                    <a:pt x="48" y="50"/>
                    <a:pt x="48" y="50"/>
                    <a:pt x="47" y="50"/>
                  </a:cubicBezTo>
                  <a:cubicBezTo>
                    <a:pt x="47" y="50"/>
                    <a:pt x="47" y="51"/>
                    <a:pt x="48" y="52"/>
                  </a:cubicBezTo>
                  <a:cubicBezTo>
                    <a:pt x="48" y="52"/>
                    <a:pt x="48" y="52"/>
                    <a:pt x="48" y="52"/>
                  </a:cubicBezTo>
                  <a:cubicBezTo>
                    <a:pt x="48" y="52"/>
                    <a:pt x="48" y="52"/>
                    <a:pt x="49" y="51"/>
                  </a:cubicBezTo>
                  <a:close/>
                  <a:moveTo>
                    <a:pt x="52" y="55"/>
                  </a:moveTo>
                  <a:cubicBezTo>
                    <a:pt x="52" y="54"/>
                    <a:pt x="53" y="54"/>
                    <a:pt x="53" y="54"/>
                  </a:cubicBezTo>
                  <a:cubicBezTo>
                    <a:pt x="51" y="52"/>
                    <a:pt x="51" y="52"/>
                    <a:pt x="51" y="52"/>
                  </a:cubicBezTo>
                  <a:cubicBezTo>
                    <a:pt x="51" y="52"/>
                    <a:pt x="50" y="52"/>
                    <a:pt x="50" y="53"/>
                  </a:cubicBezTo>
                  <a:cubicBezTo>
                    <a:pt x="50" y="53"/>
                    <a:pt x="50" y="53"/>
                    <a:pt x="49" y="53"/>
                  </a:cubicBezTo>
                  <a:cubicBezTo>
                    <a:pt x="51" y="56"/>
                    <a:pt x="51" y="56"/>
                    <a:pt x="51" y="56"/>
                  </a:cubicBezTo>
                  <a:cubicBezTo>
                    <a:pt x="52" y="55"/>
                    <a:pt x="52" y="55"/>
                    <a:pt x="52" y="55"/>
                  </a:cubicBezTo>
                  <a:close/>
                  <a:moveTo>
                    <a:pt x="66" y="65"/>
                  </a:moveTo>
                  <a:cubicBezTo>
                    <a:pt x="57" y="56"/>
                    <a:pt x="57" y="56"/>
                    <a:pt x="57" y="56"/>
                  </a:cubicBezTo>
                  <a:cubicBezTo>
                    <a:pt x="57" y="56"/>
                    <a:pt x="56" y="55"/>
                    <a:pt x="55" y="55"/>
                  </a:cubicBezTo>
                  <a:cubicBezTo>
                    <a:pt x="55" y="55"/>
                    <a:pt x="55" y="55"/>
                    <a:pt x="55" y="56"/>
                  </a:cubicBezTo>
                  <a:cubicBezTo>
                    <a:pt x="54" y="56"/>
                    <a:pt x="54" y="56"/>
                    <a:pt x="54" y="56"/>
                  </a:cubicBezTo>
                  <a:cubicBezTo>
                    <a:pt x="54" y="56"/>
                    <a:pt x="54" y="56"/>
                    <a:pt x="54" y="56"/>
                  </a:cubicBezTo>
                  <a:cubicBezTo>
                    <a:pt x="53" y="56"/>
                    <a:pt x="53" y="57"/>
                    <a:pt x="53" y="57"/>
                  </a:cubicBezTo>
                  <a:cubicBezTo>
                    <a:pt x="53" y="57"/>
                    <a:pt x="53" y="57"/>
                    <a:pt x="53" y="57"/>
                  </a:cubicBezTo>
                  <a:cubicBezTo>
                    <a:pt x="53" y="58"/>
                    <a:pt x="53" y="59"/>
                    <a:pt x="54" y="60"/>
                  </a:cubicBezTo>
                  <a:cubicBezTo>
                    <a:pt x="63" y="69"/>
                    <a:pt x="63" y="69"/>
                    <a:pt x="63" y="69"/>
                  </a:cubicBezTo>
                  <a:cubicBezTo>
                    <a:pt x="64" y="70"/>
                    <a:pt x="65" y="70"/>
                    <a:pt x="66" y="69"/>
                  </a:cubicBezTo>
                  <a:cubicBezTo>
                    <a:pt x="67" y="68"/>
                    <a:pt x="67" y="66"/>
                    <a:pt x="66" y="65"/>
                  </a:cubicBezTo>
                  <a:close/>
                  <a:moveTo>
                    <a:pt x="34" y="35"/>
                  </a:moveTo>
                  <a:cubicBezTo>
                    <a:pt x="34" y="35"/>
                    <a:pt x="33" y="35"/>
                    <a:pt x="33" y="35"/>
                  </a:cubicBezTo>
                  <a:cubicBezTo>
                    <a:pt x="28" y="39"/>
                    <a:pt x="28" y="46"/>
                    <a:pt x="33" y="50"/>
                  </a:cubicBezTo>
                  <a:cubicBezTo>
                    <a:pt x="33" y="51"/>
                    <a:pt x="33" y="51"/>
                    <a:pt x="33" y="51"/>
                  </a:cubicBezTo>
                  <a:cubicBezTo>
                    <a:pt x="33" y="51"/>
                    <a:pt x="34" y="51"/>
                    <a:pt x="34" y="50"/>
                  </a:cubicBezTo>
                  <a:cubicBezTo>
                    <a:pt x="34" y="50"/>
                    <a:pt x="34" y="49"/>
                    <a:pt x="34" y="49"/>
                  </a:cubicBezTo>
                  <a:cubicBezTo>
                    <a:pt x="31" y="46"/>
                    <a:pt x="31" y="40"/>
                    <a:pt x="34" y="37"/>
                  </a:cubicBezTo>
                  <a:cubicBezTo>
                    <a:pt x="34" y="36"/>
                    <a:pt x="34" y="36"/>
                    <a:pt x="34" y="35"/>
                  </a:cubicBezTo>
                  <a:close/>
                </a:path>
              </a:pathLst>
            </a:custGeom>
            <a:solidFill>
              <a:schemeClr val="bg1"/>
            </a:solidFill>
            <a:ln>
              <a:noFill/>
            </a:ln>
          </p:spPr>
          <p:txBody>
            <a:bodyPr anchor="t" anchorCtr="0" bIns="25718" compatLnSpc="1" lIns="51435" numCol="1" rIns="51435" tIns="25718" vert="horz" wrap="square"/>
            <a:p>
              <a:pPr defTabSz="685800"/>
              <a:endParaRPr sz="760" 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8" name="文本框 24"/>
            <p:cNvSpPr txBox="1"/>
            <p:nvPr/>
          </p:nvSpPr>
          <p:spPr>
            <a:xfrm>
              <a:off x="4801110" y="2995274"/>
              <a:ext cx="5664629" cy="779700"/>
            </a:xfrm>
            <a:prstGeom prst="rect"/>
            <a:noFill/>
          </p:spPr>
          <p:txBody>
            <a:bodyPr rtlCol="0" wrap="square">
              <a:spAutoFit/>
            </a:bodyPr>
            <a:p>
              <a:pPr defTabSz="685800"/>
              <a:r>
                <a:rPr altLang="en-US" b="1" dirty="0" sz="3200" lang="zh-CN">
                  <a:solidFill>
                    <a:schemeClr val="accent1"/>
                  </a:solidFill>
                  <a:latin typeface="Arial" panose="020B0604020202020204" pitchFamily="34" charset="0"/>
                  <a:ea typeface="微软雅黑" panose="020B0503020204020204" pitchFamily="34" charset="-122"/>
                  <a:sym typeface="Arial" panose="020B0604020202020204" pitchFamily="34" charset="0"/>
                </a:rPr>
                <a:t>暗数据的影响和利用</a:t>
              </a:r>
              <a:endParaRPr altLang="en-US" b="1" dirty="0" sz="3200" lang="zh-CN">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19" name="TextBox 26"/>
            <p:cNvSpPr txBox="1"/>
            <p:nvPr/>
          </p:nvSpPr>
          <p:spPr>
            <a:xfrm>
              <a:off x="2302498" y="2271303"/>
              <a:ext cx="2208107" cy="2170854"/>
            </a:xfrm>
            <a:prstGeom prst="rect"/>
            <a:noFill/>
          </p:spPr>
          <p:txBody>
            <a:bodyPr rtlCol="0" wrap="none">
              <a:spAutoFit/>
            </a:bodyPr>
            <a:p>
              <a:pPr algn="ctr" defTabSz="685800"/>
              <a:r>
                <a:rPr b="1" dirty="0" sz="10350" lang="en-US" spc="225">
                  <a:solidFill>
                    <a:schemeClr val="accent1"/>
                  </a:solidFill>
                  <a:latin typeface="Arial" panose="020B0604020202020204" pitchFamily="34" charset="0"/>
                  <a:ea typeface="微软雅黑" panose="020B0503020204020204" pitchFamily="34" charset="-122"/>
                  <a:sym typeface="Arial" panose="020B0604020202020204" pitchFamily="34" charset="0"/>
                </a:rPr>
                <a:t>03</a:t>
              </a:r>
              <a:endParaRPr b="1" dirty="0" sz="10350" lang="en-US" spc="225">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48720" name="TextBox 26"/>
            <p:cNvSpPr txBox="1"/>
            <p:nvPr/>
          </p:nvSpPr>
          <p:spPr>
            <a:xfrm>
              <a:off x="2710730" y="3262862"/>
              <a:ext cx="1056640" cy="291255"/>
            </a:xfrm>
            <a:prstGeom prst="rect"/>
            <a:solidFill>
              <a:schemeClr val="bg1"/>
            </a:solidFill>
          </p:spPr>
          <p:txBody>
            <a:bodyPr rtlCol="0" wrap="none">
              <a:spAutoFit/>
            </a:bodyPr>
            <a:p>
              <a:pPr algn="ctr" defTabSz="685800"/>
              <a:r>
                <a:rPr dirty="0" sz="900" lang="en-US" spc="225">
                  <a:solidFill>
                    <a:schemeClr val="accent1"/>
                  </a:solidFill>
                  <a:latin typeface="Arial" panose="020B0604020202020204" pitchFamily="34" charset="0"/>
                  <a:ea typeface="微软雅黑" panose="020B0503020204020204" pitchFamily="34" charset="-122"/>
                  <a:sym typeface="Arial" panose="020B0604020202020204" pitchFamily="34" charset="0"/>
                </a:rPr>
                <a:t>DARK DATA</a:t>
              </a:r>
              <a:endParaRPr dirty="0" sz="900" lang="en-US" spc="225">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Click="0" advTm="3000" p14:dur="1500">
        <p:random/>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42" presetSubtype="0">
                                  <p:stCondLst>
                                    <p:cond delay="0"/>
                                  </p:stCondLst>
                                  <p:childTnLst>
                                    <p:set>
                                      <p:cBhvr>
                                        <p:cTn dur="1" fill="hold" id="6">
                                          <p:stCondLst>
                                            <p:cond delay="0"/>
                                          </p:stCondLst>
                                        </p:cTn>
                                        <p:tgtEl>
                                          <p:spTgt spid="72"/>
                                        </p:tgtEl>
                                        <p:attrNameLst>
                                          <p:attrName>style.visibility</p:attrName>
                                        </p:attrNameLst>
                                      </p:cBhvr>
                                      <p:to>
                                        <p:strVal val="visible"/>
                                      </p:to>
                                    </p:set>
                                    <p:animEffect transition="in" filter="fade">
                                      <p:cBhvr>
                                        <p:cTn dur="1000" id="7"/>
                                        <p:tgtEl>
                                          <p:spTgt spid="72"/>
                                        </p:tgtEl>
                                      </p:cBhvr>
                                    </p:animEffect>
                                    <p:anim calcmode="lin" valueType="num">
                                      <p:cBhvr>
                                        <p:cTn dur="1000" fill="hold" id="8"/>
                                        <p:tgtEl>
                                          <p:spTgt spid="72"/>
                                        </p:tgtEl>
                                        <p:attrNameLst>
                                          <p:attrName>ppt_x</p:attrName>
                                        </p:attrNameLst>
                                      </p:cBhvr>
                                      <p:tavLst>
                                        <p:tav tm="0">
                                          <p:val>
                                            <p:strVal val="#ppt_x"/>
                                          </p:val>
                                        </p:tav>
                                        <p:tav tm="100000">
                                          <p:val>
                                            <p:strVal val="#ppt_x"/>
                                          </p:val>
                                        </p:tav>
                                      </p:tavLst>
                                    </p:anim>
                                    <p:anim calcmode="lin" valueType="num">
                                      <p:cBhvr>
                                        <p:cTn dur="1000" fill="hold" id="9"/>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70626084737"/>
  <p:tag name="MH_LIBRARY" val="CONTENTS"/>
  <p:tag name="MH_TYPE" val="NUMBER"/>
  <p:tag name="ID" val="626765"/>
  <p:tag name="MH_ORDER" val="2"/>
  <p:tag name="PA" val="v3.2.0"/>
</p:tagLst>
</file>

<file path=ppt/tags/tag10.xml><?xml version="1.0" encoding="utf-8"?>
<p:tagLst xmlns:p="http://schemas.openxmlformats.org/presentationml/2006/main">
  <p:tag name="MH" val="20170626084737"/>
  <p:tag name="MH_LIBRARY" val="CONTENTS"/>
  <p:tag name="MH_TYPE" val="NUMBER"/>
  <p:tag name="ID" val="626765"/>
  <p:tag name="MH_ORDER" val="3"/>
  <p:tag name="PA" val="v3.2.0"/>
</p:tagLst>
</file>

<file path=ppt/tags/tag11.xml><?xml version="1.0" encoding="utf-8"?>
<p:tagLst xmlns:p="http://schemas.openxmlformats.org/presentationml/2006/main">
  <p:tag name="MH" val="20170626084737"/>
  <p:tag name="MH_LIBRARY" val="CONTENTS"/>
  <p:tag name="MH_TYPE" val="OTHERS"/>
  <p:tag name="ID" val="626765"/>
  <p:tag name="PA" val="v3.2.0"/>
</p:tagLst>
</file>

<file path=ppt/tags/tag2.xml><?xml version="1.0" encoding="utf-8"?>
<p:tagLst xmlns:p="http://schemas.openxmlformats.org/presentationml/2006/main">
  <p:tag name="MH" val="20170626084737"/>
  <p:tag name="MH_LIBRARY" val="CONTENTS"/>
  <p:tag name="MH_TYPE" val="OTHERS"/>
  <p:tag name="ID" val="626765"/>
  <p:tag name="PA" val="v3.2.0"/>
</p:tagLst>
</file>

<file path=ppt/tags/tag3.xml><?xml version="1.0" encoding="utf-8"?>
<p:tagLst xmlns:p="http://schemas.openxmlformats.org/presentationml/2006/main">
  <p:tag name="MH" val="20170626084737"/>
  <p:tag name="MH_LIBRARY" val="CONTENTS"/>
  <p:tag name="MH_TYPE" val="ENTRY"/>
  <p:tag name="ID" val="626765"/>
  <p:tag name="MH_ORDER" val="2"/>
  <p:tag name="PA" val="v3.2.0"/>
</p:tagLst>
</file>

<file path=ppt/tags/tag4.xml><?xml version="1.0" encoding="utf-8"?>
<p:tagLst xmlns:p="http://schemas.openxmlformats.org/presentationml/2006/main">
  <p:tag name="MH" val="20170626084737"/>
  <p:tag name="MH_LIBRARY" val="CONTENTS"/>
  <p:tag name="MH_TYPE" val="NUMBER"/>
  <p:tag name="ID" val="626765"/>
  <p:tag name="MH_ORDER" val="3"/>
  <p:tag name="PA" val="v3.2.0"/>
</p:tagLst>
</file>

<file path=ppt/tags/tag5.xml><?xml version="1.0" encoding="utf-8"?>
<p:tagLst xmlns:p="http://schemas.openxmlformats.org/presentationml/2006/main">
  <p:tag name="MH" val="20170626084737"/>
  <p:tag name="MH_LIBRARY" val="CONTENTS"/>
  <p:tag name="MH_TYPE" val="OTHERS"/>
  <p:tag name="ID" val="626765"/>
  <p:tag name="PA" val="v3.2.0"/>
</p:tagLst>
</file>

<file path=ppt/tags/tag6.xml><?xml version="1.0" encoding="utf-8"?>
<p:tagLst xmlns:p="http://schemas.openxmlformats.org/presentationml/2006/main">
  <p:tag name="MH" val="20170626084737"/>
  <p:tag name="MH_LIBRARY" val="CONTENTS"/>
  <p:tag name="MH_TYPE" val="ENTRY"/>
  <p:tag name="ID" val="626765"/>
  <p:tag name="MH_ORDER" val="3"/>
  <p:tag name="PA" val="v3.2.0"/>
</p:tagLst>
</file>

<file path=ppt/tags/tag7.xml><?xml version="1.0" encoding="utf-8"?>
<p:tagLst xmlns:p="http://schemas.openxmlformats.org/presentationml/2006/main">
  <p:tag name="MH" val="20170626084737"/>
  <p:tag name="MH_LIBRARY" val="CONTENTS"/>
  <p:tag name="MH_TYPE" val="OTHERS"/>
  <p:tag name="ID" val="626765"/>
  <p:tag name="PA" val="v3.2.0"/>
</p:tagLst>
</file>

<file path=ppt/tags/tag8.xml><?xml version="1.0" encoding="utf-8"?>
<p:tagLst xmlns:p="http://schemas.openxmlformats.org/presentationml/2006/main">
  <p:tag name="MH" val="20170626084737"/>
  <p:tag name="MH_LIBRARY" val="CONTENTS"/>
  <p:tag name="MH_TYPE" val="OTHERS"/>
  <p:tag name="ID" val="626765"/>
  <p:tag name="PA" val="v3.2.0"/>
</p:tagLst>
</file>

<file path=ppt/tags/tag9.xml><?xml version="1.0" encoding="utf-8"?>
<p:tagLst xmlns:p="http://schemas.openxmlformats.org/presentationml/2006/main">
  <p:tag name="MH" val="20170626084737"/>
  <p:tag name="MH_LIBRARY" val="CONTENTS"/>
  <p:tag name="MH_TYPE" val="ENTRY"/>
  <p:tag name="ID" val="626765"/>
  <p:tag name="MH_ORDER" val="1"/>
  <p:tag name="PA" val="v3.2.0"/>
</p:tagLst>
</file>

<file path=ppt/theme/theme1.xml><?xml version="1.0" encoding="utf-8"?>
<a:theme xmlns:a="http://schemas.openxmlformats.org/drawingml/2006/main" name="www.99ppt.com">
  <a:themeElements>
    <a:clrScheme name="蓝色">
      <a:dk1>
        <a:sysClr lastClr="000000" val="windowText"/>
      </a:dk1>
      <a:lt1>
        <a:sysClr lastClr="FFFFFF" val="window"/>
      </a:lt1>
      <a:dk2>
        <a:srgbClr val="17406D"/>
      </a:dk2>
      <a:lt2>
        <a:srgbClr val="DBEFF9"/>
      </a:lt2>
      <a:accent1>
        <a:srgbClr val="006AB5"/>
      </a:accent1>
      <a:accent2>
        <a:srgbClr val="31A8E1"/>
      </a:accent2>
      <a:accent3>
        <a:srgbClr val="006AB5"/>
      </a:accent3>
      <a:accent4>
        <a:srgbClr val="31A8E1"/>
      </a:accent4>
      <a:accent5>
        <a:srgbClr val="006AB5"/>
      </a:accent5>
      <a:accent6>
        <a:srgbClr val="31A8E1"/>
      </a:accent6>
      <a:hlink>
        <a:srgbClr val="006AB5"/>
      </a:hlink>
      <a:folHlink>
        <a:srgbClr val="31A8E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www.33ppt.com</dc:title>
  <dc:creator>DVC-AN20</dc:creator>
  <cp:lastModifiedBy>M</cp:lastModifiedBy>
  <dcterms:created xsi:type="dcterms:W3CDTF">2018-02-02T14:40:00Z</dcterms:created>
  <dcterms:modified xsi:type="dcterms:W3CDTF">2021-01-11T03:29:52Z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