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334" r:id="rId5"/>
    <p:sldId id="341" r:id="rId6"/>
    <p:sldId id="262" r:id="rId7"/>
    <p:sldId id="342" r:id="rId8"/>
    <p:sldId id="343" r:id="rId9"/>
    <p:sldId id="345" r:id="rId10"/>
    <p:sldId id="346" r:id="rId11"/>
    <p:sldId id="352" r:id="rId12"/>
    <p:sldId id="344" r:id="rId13"/>
    <p:sldId id="347" r:id="rId14"/>
    <p:sldId id="351" r:id="rId15"/>
    <p:sldId id="340" r:id="rId16"/>
    <p:sldId id="349" r:id="rId17"/>
    <p:sldId id="257" r:id="rId18"/>
    <p:sldId id="266" r:id="rId19"/>
    <p:sldId id="306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>
        <p:scale>
          <a:sx n="150" d="100"/>
          <a:sy n="150" d="100"/>
        </p:scale>
        <p:origin x="13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A6-BF18-437D-A31E-17B78221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802B-90A8-4286-A21E-18E3CFE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395F-66B4-45A6-99D2-7021E38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D8D-31F3-4DC4-8F7A-BDD08D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5F44-6F39-40FC-941D-A6D9CC7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F8B-245B-4C05-BD24-9309E7C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EC62-E0F8-43CE-935E-DDB572CE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4FD-4DE3-4EF0-8F0F-3D7A07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90D-D795-449C-AC14-FE354DE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CB-9EC6-4401-9036-8B11739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78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8D39-A040-4B91-A288-50C9DD3D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413B-7E0D-4214-9E43-EB2A1067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EE06-444C-4656-803A-C43F987E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5731-0EA3-4E9F-9B76-139C65D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52-8EBE-4A65-9D55-1F22BA6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64F-8E0F-44BB-81B9-5A9595C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19-90C0-4EEE-9396-4ADA5AD3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0345-CAD5-4E0E-95EE-F4DC123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FF3F-97F1-4E23-B66D-E665196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DA9-B382-4F96-815B-05EAE418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CA6-A84F-4455-90FD-A3054DD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1CE-A216-42FB-84A3-CAF7357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B1CA-8081-4FD3-ADE3-6329D53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36-B5A3-48AE-9F93-58F4BCF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FCB-71FA-45CB-B9DF-013F176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7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CCB-CDE4-422D-90DB-05BBFB9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928-F9EC-4F3E-9054-2F3F8B48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D94-6C5A-4D35-B6F7-B23BE0A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A37D-125B-488C-BB5D-B1D348A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78A8-5193-48D2-A0BB-E71332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30F8-0442-4673-9B80-2B22723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9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715-B8A3-489C-90F0-79C8295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8930-FFFD-480C-A287-741B4FB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87D8-DAB3-4F18-B2EF-A1DE619F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5DB4-6B91-45B2-B064-B73D8861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857B-27A5-4D08-B8E7-999A4C3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9374-68E9-46B8-A7B1-76AE559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0BCF-7749-4B79-B371-B28694C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E8B6-1EB9-4166-AD9C-9C22CBF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573-D9F0-478E-A518-6B9BAB1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7040-2789-4F9B-A7D5-AEA9875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6E96-B058-4B47-B34B-0DA8AB9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887E-EF9D-4450-B0FD-F0FD48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5A12-8932-43F4-801F-A384845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840B-45AF-43A6-BAD1-AAFD23B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BDC-758D-4E6B-BEF7-9375431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890-710A-4BA7-991D-71E063C7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16-3A3F-492F-B215-1DB8B12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E182-3A01-42ED-BDDF-C63F8248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65A-91B7-4C17-8879-2C89DC5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0D51-121F-4F39-B8D2-65A4548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235-6E84-41FF-AB5B-141CAA6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38-CEAF-46C4-A3C2-B4430C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7BC0-9ADA-4FDD-A8AA-F43BF6F1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C96D-8F3B-41E6-8C43-C839F905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BFCD-250C-4FC3-9608-9F98B3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3107-4F87-49B1-8185-52EB7E2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3340-8183-4DDB-AA88-A5E26E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A1F2-787F-4722-8422-D0179C5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FEAE-CA37-4414-BA83-D975228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16E-A65B-4375-94F6-9C915E66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0BB-13A9-4212-9968-6A314CDFC6C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695D-2A0F-4167-BC6F-0E1D020B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AAB1-7A2C-4CB5-A9AE-4A8D45DB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Lists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Raphael Eisenhofer</a:t>
            </a:r>
          </a:p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2022_10_20</a:t>
            </a:r>
          </a:p>
        </p:txBody>
      </p:sp>
    </p:spTree>
    <p:extLst>
      <p:ext uri="{BB962C8B-B14F-4D97-AF65-F5344CB8AC3E}">
        <p14:creationId xmlns:p14="http://schemas.microsoft.com/office/powerpoint/2010/main" val="344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A754-7C14-F1DC-10C6-BBD576F7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A12F-3473-72B9-6F9F-CF4F0CC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0978EA2-C17B-958C-E12E-A507F3F14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365125"/>
            <a:ext cx="11182350" cy="60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4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202F-1845-1DEE-3991-14457AA9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Listviewer</a:t>
            </a:r>
            <a:endParaRPr lang="en-AU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0D63AA-079A-6D4A-52C1-7987FDB09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20" y="2193925"/>
            <a:ext cx="735226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91BD0-FDAC-9EEE-40D1-4110863442B5}"/>
              </a:ext>
            </a:extLst>
          </p:cNvPr>
          <p:cNvSpPr txBox="1"/>
          <p:nvPr/>
        </p:nvSpPr>
        <p:spPr>
          <a:xfrm>
            <a:off x="19685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A package that let’s you interact with lists</a:t>
            </a:r>
          </a:p>
          <a:p>
            <a:endParaRPr lang="en-AU" dirty="0"/>
          </a:p>
          <a:p>
            <a:r>
              <a:rPr lang="en-AU" dirty="0" err="1"/>
              <a:t>listviewer</a:t>
            </a:r>
            <a:r>
              <a:rPr lang="en-AU" dirty="0"/>
              <a:t>::</a:t>
            </a:r>
            <a:r>
              <a:rPr lang="en-AU" b="1" dirty="0" err="1"/>
              <a:t>jsonedit</a:t>
            </a:r>
            <a:r>
              <a:rPr lang="en-AU" b="1" dirty="0"/>
              <a:t>(</a:t>
            </a:r>
            <a:r>
              <a:rPr lang="en-AU" dirty="0" err="1"/>
              <a:t>got_chars</a:t>
            </a:r>
            <a:r>
              <a:rPr lang="en-AU" dirty="0"/>
              <a:t>, mode = "view"</a:t>
            </a:r>
            <a:r>
              <a:rPr lang="en-AU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13094-42D5-6543-12D9-F5319DA47609}"/>
              </a:ext>
            </a:extLst>
          </p:cNvPr>
          <p:cNvSpPr txBox="1"/>
          <p:nvPr/>
        </p:nvSpPr>
        <p:spPr>
          <a:xfrm>
            <a:off x="6775450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https://github.com/timelyportfolio/listviewer</a:t>
            </a:r>
          </a:p>
        </p:txBody>
      </p:sp>
    </p:spTree>
    <p:extLst>
      <p:ext uri="{BB962C8B-B14F-4D97-AF65-F5344CB8AC3E}">
        <p14:creationId xmlns:p14="http://schemas.microsoft.com/office/powerpoint/2010/main" val="69807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map() – a versatile tool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934B-95CA-15BE-0453-071EF1D92A2B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You can do a lot with map() and it’s brethren – it can replace for loops and is a super powerful and concise means of functional programming!</a:t>
            </a:r>
          </a:p>
          <a:p>
            <a:pPr marL="457200" lvl="1" indent="0">
              <a:buNone/>
            </a:pPr>
            <a:r>
              <a:rPr lang="en-AU" sz="1400" dirty="0"/>
              <a:t>See here for more on this awesome tool: https://r4ds.had.co.nz/iteration.html#the-map-functions</a:t>
            </a:r>
          </a:p>
          <a:p>
            <a:endParaRPr lang="en-AU" b="1" dirty="0"/>
          </a:p>
          <a:p>
            <a:r>
              <a:rPr lang="en-AU" b="1" dirty="0"/>
              <a:t>map(</a:t>
            </a:r>
          </a:p>
          <a:p>
            <a:pPr marL="0" indent="0">
              <a:buNone/>
            </a:pPr>
            <a:r>
              <a:rPr lang="en-AU" b="1" dirty="0"/>
              <a:t>	.x = </a:t>
            </a:r>
            <a:r>
              <a:rPr lang="en-AU" i="1" dirty="0"/>
              <a:t>list or vector of things you want to iterate</a:t>
            </a:r>
            <a:r>
              <a:rPr lang="en-AU" dirty="0"/>
              <a:t>,       (e.g. </a:t>
            </a:r>
            <a:r>
              <a:rPr lang="en-AU" b="1" dirty="0">
                <a:solidFill>
                  <a:srgbClr val="92D050"/>
                </a:solidFill>
              </a:rPr>
              <a:t>your list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b="1" dirty="0"/>
              <a:t>	.f = </a:t>
            </a:r>
            <a:r>
              <a:rPr lang="en-AU" i="1" dirty="0"/>
              <a:t>function</a:t>
            </a:r>
            <a:r>
              <a:rPr lang="en-AU" b="1" dirty="0"/>
              <a:t> </a:t>
            </a:r>
            <a:r>
              <a:rPr lang="en-AU" i="1" dirty="0"/>
              <a:t>or formula      </a:t>
            </a:r>
            <a:r>
              <a:rPr lang="en-AU" dirty="0"/>
              <a:t>(or with lists, a component within – e.g. “</a:t>
            </a:r>
            <a:r>
              <a:rPr lang="en-AU" b="1" dirty="0"/>
              <a:t>name</a:t>
            </a:r>
            <a:r>
              <a:rPr lang="en-AU" dirty="0"/>
              <a:t>” or </a:t>
            </a:r>
            <a:r>
              <a:rPr lang="en-AU" b="1" dirty="0"/>
              <a:t>3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i="1" dirty="0"/>
              <a:t>	… </a:t>
            </a:r>
            <a:r>
              <a:rPr lang="en-AU" b="1" i="1" dirty="0"/>
              <a:t>= </a:t>
            </a:r>
            <a:r>
              <a:rPr lang="en-AU" i="1" dirty="0"/>
              <a:t>other options passed to your function</a:t>
            </a:r>
          </a:p>
          <a:p>
            <a:pPr marL="0" indent="0">
              <a:buNone/>
            </a:pPr>
            <a:r>
              <a:rPr lang="en-AU" b="1" dirty="0"/>
              <a:t>)</a:t>
            </a:r>
            <a:r>
              <a:rPr lang="en-AU" i="1" dirty="0"/>
              <a:t> 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i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923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FB8B-20A3-14DE-B5DE-9CBE0A3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E5D81F8-044A-BC83-D272-F40492735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07" y="303150"/>
            <a:ext cx="7431494" cy="3125850"/>
          </a:xfrm>
        </p:spPr>
      </p:pic>
    </p:spTree>
    <p:extLst>
      <p:ext uri="{BB962C8B-B14F-4D97-AF65-F5344CB8AC3E}">
        <p14:creationId xmlns:p14="http://schemas.microsoft.com/office/powerpoint/2010/main" val="300944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What about multiple elements of a list?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934B-95CA-15BE-0453-071EF1D92A2B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can use </a:t>
            </a:r>
            <a:r>
              <a:rPr lang="en-AU" b="1" dirty="0"/>
              <a:t>map() </a:t>
            </a:r>
            <a:r>
              <a:rPr lang="en-AU" dirty="0"/>
              <a:t>to do this too:</a:t>
            </a:r>
          </a:p>
          <a:p>
            <a:endParaRPr lang="en-AU" dirty="0"/>
          </a:p>
          <a:p>
            <a:r>
              <a:rPr lang="en-AU" dirty="0"/>
              <a:t>Note that </a:t>
            </a:r>
            <a:r>
              <a:rPr lang="en-AU" b="1" dirty="0"/>
              <a:t>.f</a:t>
            </a:r>
            <a:r>
              <a:rPr lang="en-AU" dirty="0"/>
              <a:t> = </a:t>
            </a:r>
            <a:r>
              <a:rPr lang="en-AU" b="1" dirty="0"/>
              <a:t>`[`</a:t>
            </a:r>
            <a:r>
              <a:rPr lang="en-AU" dirty="0"/>
              <a:t> here, which is used to</a:t>
            </a:r>
            <a:br>
              <a:rPr lang="en-AU" dirty="0"/>
            </a:br>
            <a:r>
              <a:rPr lang="en-AU" dirty="0"/>
              <a:t>index</a:t>
            </a:r>
          </a:p>
          <a:p>
            <a:pPr lvl="1"/>
            <a:r>
              <a:rPr lang="en-AU" dirty="0"/>
              <a:t>alternatively, you can use </a:t>
            </a:r>
            <a:br>
              <a:rPr lang="en-AU" dirty="0"/>
            </a:br>
            <a:r>
              <a:rPr lang="en-AU" dirty="0" err="1"/>
              <a:t>magrittr</a:t>
            </a:r>
            <a:r>
              <a:rPr lang="en-AU" dirty="0"/>
              <a:t>::extract in place of `[`</a:t>
            </a:r>
          </a:p>
          <a:p>
            <a:endParaRPr lang="en-AU" dirty="0"/>
          </a:p>
          <a:p>
            <a:r>
              <a:rPr lang="en-AU" dirty="0"/>
              <a:t>We can use the … to specify the vector</a:t>
            </a:r>
            <a:br>
              <a:rPr lang="en-AU" dirty="0"/>
            </a:br>
            <a:r>
              <a:rPr lang="en-AU" dirty="0"/>
              <a:t>of elements we want 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i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C7FACD-9FB0-12C7-975B-1E983A2C2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7" y="1704256"/>
            <a:ext cx="622069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0"/>
            <a:ext cx="10515600" cy="1325563"/>
          </a:xfrm>
        </p:spPr>
        <p:txBody>
          <a:bodyPr/>
          <a:lstStyle/>
          <a:p>
            <a:r>
              <a:rPr lang="en-AU" b="1" dirty="0"/>
              <a:t>Accessing lists using base R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9B35C-3BD5-B0E6-0BAF-4E9EFEF23A8A}"/>
              </a:ext>
            </a:extLst>
          </p:cNvPr>
          <p:cNvSpPr txBox="1"/>
          <p:nvPr/>
        </p:nvSpPr>
        <p:spPr>
          <a:xfrm>
            <a:off x="6581775" y="48181"/>
            <a:ext cx="7600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https://twitter.com/hadleywickham/status/643381054758363136/photo/1</a:t>
            </a:r>
          </a:p>
        </p:txBody>
      </p:sp>
      <p:pic>
        <p:nvPicPr>
          <p:cNvPr id="7" name="Picture 6" descr="A picture containing text, indoor, tableware&#10;&#10;Description automatically generated">
            <a:extLst>
              <a:ext uri="{FF2B5EF4-FFF2-40B4-BE49-F238E27FC236}">
                <a16:creationId xmlns:a16="http://schemas.microsoft.com/office/drawing/2014/main" id="{0CD01022-4592-8EDD-9578-41149DAE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288"/>
            <a:ext cx="12192000" cy="56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9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Accessing lists using purr’s map()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934B-95CA-15BE-0453-071EF1D92A2B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map() always returns a list as output</a:t>
            </a:r>
          </a:p>
          <a:p>
            <a:endParaRPr lang="en-AU" b="1" dirty="0"/>
          </a:p>
          <a:p>
            <a:r>
              <a:rPr lang="en-AU" b="1" dirty="0"/>
              <a:t>There are different flavours of map() that give different outputs though</a:t>
            </a:r>
          </a:p>
          <a:p>
            <a:pPr lvl="1"/>
            <a:r>
              <a:rPr lang="en-AU" dirty="0" err="1"/>
              <a:t>map_</a:t>
            </a:r>
            <a:r>
              <a:rPr lang="en-AU" b="1" dirty="0" err="1"/>
              <a:t>chr</a:t>
            </a:r>
            <a:r>
              <a:rPr lang="en-AU" dirty="0"/>
              <a:t>() = character vector</a:t>
            </a:r>
          </a:p>
          <a:p>
            <a:pPr lvl="1"/>
            <a:r>
              <a:rPr lang="en-AU" dirty="0" err="1"/>
              <a:t>map_</a:t>
            </a:r>
            <a:r>
              <a:rPr lang="en-AU" b="1" dirty="0" err="1"/>
              <a:t>dbl</a:t>
            </a:r>
            <a:r>
              <a:rPr lang="en-AU" dirty="0"/>
              <a:t>() or </a:t>
            </a:r>
            <a:r>
              <a:rPr lang="en-AU" dirty="0" err="1"/>
              <a:t>map_int</a:t>
            </a:r>
            <a:r>
              <a:rPr lang="en-AU" dirty="0"/>
              <a:t>() = numbers</a:t>
            </a:r>
          </a:p>
          <a:p>
            <a:pPr lvl="1"/>
            <a:r>
              <a:rPr lang="en-AU" dirty="0" err="1"/>
              <a:t>map_</a:t>
            </a:r>
            <a:r>
              <a:rPr lang="en-AU" b="1" dirty="0" err="1"/>
              <a:t>lgl</a:t>
            </a:r>
            <a:r>
              <a:rPr lang="en-AU" dirty="0"/>
              <a:t>() = logical vector</a:t>
            </a:r>
          </a:p>
          <a:p>
            <a:pPr lvl="1"/>
            <a:r>
              <a:rPr lang="en-AU" dirty="0" err="1"/>
              <a:t>map_</a:t>
            </a:r>
            <a:r>
              <a:rPr lang="en-AU" b="1" dirty="0" err="1"/>
              <a:t>dfr</a:t>
            </a:r>
            <a:r>
              <a:rPr lang="en-AU" dirty="0"/>
              <a:t>() = outputs a </a:t>
            </a:r>
            <a:r>
              <a:rPr lang="en-AU" dirty="0" err="1"/>
              <a:t>dataframe</a:t>
            </a:r>
            <a:r>
              <a:rPr lang="en-AU" dirty="0"/>
              <a:t>! (more on this later)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i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0CDBD6-1AC9-B64A-FCDD-88E9275BA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" y="5213994"/>
            <a:ext cx="12182162" cy="1339206"/>
          </a:xfrm>
        </p:spPr>
      </p:pic>
    </p:spTree>
    <p:extLst>
      <p:ext uri="{BB962C8B-B14F-4D97-AF65-F5344CB8AC3E}">
        <p14:creationId xmlns:p14="http://schemas.microsoft.com/office/powerpoint/2010/main" val="356288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3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Getting to </a:t>
            </a:r>
            <a:r>
              <a:rPr lang="en-AU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dataframe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 heaven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0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map_dfr</a:t>
            </a:r>
            <a:r>
              <a:rPr lang="en-AU" b="1" dirty="0"/>
              <a:t>(), our saviour</a:t>
            </a:r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EED5183-993A-628B-0987-85582CD8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5" y="2144506"/>
            <a:ext cx="11128270" cy="35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9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DF3-168F-4249-8812-A8046B1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5E8C-0288-4852-B474-472D2BF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See the exercises in “</a:t>
            </a:r>
            <a:r>
              <a:rPr lang="en-AU" dirty="0" err="1"/>
              <a:t>Exercises.R</a:t>
            </a:r>
            <a:r>
              <a:rPr lang="en-AU" dirty="0"/>
              <a:t>”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dog, indoor, sitting, floor&#10;&#10;Description automatically generated">
            <a:extLst>
              <a:ext uri="{FF2B5EF4-FFF2-40B4-BE49-F238E27FC236}">
                <a16:creationId xmlns:a16="http://schemas.microsoft.com/office/drawing/2014/main" id="{1976B8CB-09A8-4E56-B820-4FE20AF6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83" y="18097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16-6C0B-4159-BA8D-B933ABB6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Outline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6CEE-4798-4C50-879B-995D58D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1</a:t>
            </a:r>
            <a:r>
              <a:rPr lang="en-AU" dirty="0"/>
              <a:t>)</a:t>
            </a:r>
            <a:r>
              <a:rPr lang="en-AU" dirty="0">
                <a:latin typeface="Gill Sans MT" panose="020B0502020104020203" pitchFamily="34" charset="0"/>
              </a:rPr>
              <a:t>Recap of lists</a:t>
            </a:r>
          </a:p>
          <a:p>
            <a:r>
              <a:rPr lang="en-AU" dirty="0">
                <a:latin typeface="Gill Sans MT" panose="020B0502020104020203" pitchFamily="34" charset="0"/>
              </a:rPr>
              <a:t>2</a:t>
            </a:r>
            <a:r>
              <a:rPr lang="en-AU" dirty="0"/>
              <a:t>)How to assess </a:t>
            </a:r>
            <a:r>
              <a:rPr lang="en-AU" i="1" dirty="0"/>
              <a:t>and</a:t>
            </a:r>
            <a:r>
              <a:rPr lang="en-AU" dirty="0"/>
              <a:t> access lists</a:t>
            </a:r>
            <a:endParaRPr lang="en-AU" dirty="0">
              <a:latin typeface="Gill Sans MT" panose="020B0502020104020203" pitchFamily="34" charset="0"/>
            </a:endParaRPr>
          </a:p>
          <a:p>
            <a:r>
              <a:rPr lang="en-AU" dirty="0">
                <a:latin typeface="Gill Sans MT" panose="020B0502020104020203" pitchFamily="34" charset="0"/>
              </a:rPr>
              <a:t>3)</a:t>
            </a:r>
            <a:r>
              <a:rPr lang="en-AU" dirty="0"/>
              <a:t>Doing things with lists</a:t>
            </a:r>
          </a:p>
          <a:p>
            <a:endParaRPr lang="en-AU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0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514-B9E6-45F7-81EA-607B69DE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0760-5369-41BE-A04D-C91FFAA5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/>
          </a:bodyPr>
          <a:lstStyle/>
          <a:p>
            <a:r>
              <a:rPr lang="en-AU" dirty="0"/>
              <a:t>Lists can be pretty scary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purrr</a:t>
            </a:r>
            <a:r>
              <a:rPr lang="en-AU" dirty="0"/>
              <a:t> has some great tools for dealing with lists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33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13" y="638616"/>
            <a:ext cx="10076213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1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Recap of lists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 lists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Are a bit of a mess…</a:t>
            </a:r>
          </a:p>
          <a:p>
            <a:pPr lvl="1"/>
            <a:r>
              <a:rPr lang="en-AU" dirty="0"/>
              <a:t>Can contain:</a:t>
            </a:r>
          </a:p>
          <a:p>
            <a:pPr lvl="2"/>
            <a:r>
              <a:rPr lang="en-AU" dirty="0"/>
              <a:t>different types of data (character, integers, etc.)</a:t>
            </a:r>
          </a:p>
          <a:p>
            <a:pPr lvl="2"/>
            <a:r>
              <a:rPr lang="en-AU" dirty="0"/>
              <a:t>different lengths of data</a:t>
            </a:r>
          </a:p>
          <a:p>
            <a:pPr lvl="2"/>
            <a:r>
              <a:rPr lang="en-AU" dirty="0"/>
              <a:t>other lists…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3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19BB-E7CE-6575-74C2-CBEFA64A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3364-6E66-BCF4-6D2A-776FBDF9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DB31CEB-E871-E759-718D-E3728D19B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" y="0"/>
            <a:ext cx="11678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9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2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How to assess </a:t>
            </a:r>
            <a:r>
              <a:rPr lang="en-AU" i="1" dirty="0">
                <a:solidFill>
                  <a:schemeClr val="bg1"/>
                </a:solidFill>
              </a:rPr>
              <a:t>and </a:t>
            </a:r>
            <a:r>
              <a:rPr lang="en-AU" dirty="0">
                <a:solidFill>
                  <a:schemeClr val="bg1"/>
                </a:solidFill>
              </a:rPr>
              <a:t>access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Assessing lists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D8B63-1C27-FC46-0423-600334837E72}"/>
              </a:ext>
            </a:extLst>
          </p:cNvPr>
          <p:cNvSpPr txBox="1"/>
          <p:nvPr/>
        </p:nvSpPr>
        <p:spPr>
          <a:xfrm>
            <a:off x="6467200" y="983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https://github.com/jennybc/repurrrsive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B35EE-C8BD-BDBD-C777-16CB8F5318AE}"/>
              </a:ext>
            </a:extLst>
          </p:cNvPr>
          <p:cNvSpPr txBox="1"/>
          <p:nvPr/>
        </p:nvSpPr>
        <p:spPr>
          <a:xfrm>
            <a:off x="6467200" y="614095"/>
            <a:ext cx="674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https://purrr.tidyverse.org/</a:t>
            </a:r>
          </a:p>
        </p:txBody>
      </p:sp>
      <p:pic>
        <p:nvPicPr>
          <p:cNvPr id="8" name="Picture 7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C7622999-B017-D4A2-A12E-9E0A6BA21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562" y="98039"/>
            <a:ext cx="1523809" cy="176507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454C8F2-4617-4EBF-416F-741A715BD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076"/>
            <a:ext cx="7896306" cy="5247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F7B049-5472-738A-FB9C-042FE938DE51}"/>
              </a:ext>
            </a:extLst>
          </p:cNvPr>
          <p:cNvSpPr txBox="1"/>
          <p:nvPr/>
        </p:nvSpPr>
        <p:spPr>
          <a:xfrm>
            <a:off x="8084019" y="3477277"/>
            <a:ext cx="350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Just calling the list does not usually give you a usable output…</a:t>
            </a:r>
          </a:p>
        </p:txBody>
      </p:sp>
    </p:spTree>
    <p:extLst>
      <p:ext uri="{BB962C8B-B14F-4D97-AF65-F5344CB8AC3E}">
        <p14:creationId xmlns:p14="http://schemas.microsoft.com/office/powerpoint/2010/main" val="192758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C5F0-0A7B-549D-D6B2-26235226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str() is your friend for basic list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E8E6-6A15-939E-FEB1-F83B1024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str(</a:t>
            </a:r>
            <a:r>
              <a:rPr lang="en-AU" i="1" dirty="0"/>
              <a:t>list</a:t>
            </a:r>
            <a:r>
              <a:rPr lang="en-AU" dirty="0"/>
              <a:t>,   </a:t>
            </a:r>
            <a:r>
              <a:rPr lang="en-AU" dirty="0" err="1"/>
              <a:t>list.len</a:t>
            </a:r>
            <a:r>
              <a:rPr lang="en-AU" dirty="0"/>
              <a:t> = n</a:t>
            </a:r>
            <a:r>
              <a:rPr lang="en-AU" b="1" dirty="0"/>
              <a:t>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84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19BB-E7CE-6575-74C2-CBEFA64A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3364-6E66-BCF4-6D2A-776FBDF9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DB31CEB-E871-E759-718D-E3728D19B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" y="0"/>
            <a:ext cx="11678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454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Office Theme</vt:lpstr>
      <vt:lpstr>Lists</vt:lpstr>
      <vt:lpstr>Outline for today:</vt:lpstr>
      <vt:lpstr>1. Recap of lists</vt:lpstr>
      <vt:lpstr>R lists</vt:lpstr>
      <vt:lpstr>PowerPoint Presentation</vt:lpstr>
      <vt:lpstr>2. How to assess and access</vt:lpstr>
      <vt:lpstr>Assessing lists</vt:lpstr>
      <vt:lpstr>str() is your friend for basic list assessment</vt:lpstr>
      <vt:lpstr>PowerPoint Presentation</vt:lpstr>
      <vt:lpstr>PowerPoint Presentation</vt:lpstr>
      <vt:lpstr>Listviewer</vt:lpstr>
      <vt:lpstr>map() – a versatile tool</vt:lpstr>
      <vt:lpstr>PowerPoint Presentation</vt:lpstr>
      <vt:lpstr>What about multiple elements of a list?</vt:lpstr>
      <vt:lpstr>Accessing lists using base R</vt:lpstr>
      <vt:lpstr>Accessing lists using purr’s map()</vt:lpstr>
      <vt:lpstr>3. Getting to dataframe heaven</vt:lpstr>
      <vt:lpstr>map_dfr(), our saviour</vt:lpstr>
      <vt:lpstr>Exercise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74</cp:revision>
  <dcterms:created xsi:type="dcterms:W3CDTF">2022-02-16T23:38:29Z</dcterms:created>
  <dcterms:modified xsi:type="dcterms:W3CDTF">2022-10-19T18:24:48Z</dcterms:modified>
</cp:coreProperties>
</file>