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744" y="12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B2E6-3DDB-4C96-8E52-31400BA7F595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D353-4DF6-49D6-82D7-1625E3E83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51" y="1849755"/>
            <a:ext cx="2514600" cy="64960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C9AA353-E1D2-4B0C-A349-9CFB0237F0C0}"/>
              </a:ext>
            </a:extLst>
          </p:cNvPr>
          <p:cNvSpPr/>
          <p:nvPr/>
        </p:nvSpPr>
        <p:spPr>
          <a:xfrm>
            <a:off x="3817620" y="262890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556920-2B75-4436-A680-89A9ABBE3A1A}"/>
              </a:ext>
            </a:extLst>
          </p:cNvPr>
          <p:cNvSpPr/>
          <p:nvPr/>
        </p:nvSpPr>
        <p:spPr>
          <a:xfrm>
            <a:off x="3749040" y="38803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8B0AF2-D050-49A0-A84C-04287BD2CE40}"/>
              </a:ext>
            </a:extLst>
          </p:cNvPr>
          <p:cNvSpPr/>
          <p:nvPr/>
        </p:nvSpPr>
        <p:spPr>
          <a:xfrm>
            <a:off x="4233789" y="6394938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F9D81F-2913-444C-B8F5-4696F7CA8164}"/>
              </a:ext>
            </a:extLst>
          </p:cNvPr>
          <p:cNvSpPr/>
          <p:nvPr/>
        </p:nvSpPr>
        <p:spPr>
          <a:xfrm>
            <a:off x="3187505" y="7265377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59D183-7CB2-4D9D-AC62-05CAEA206A70}"/>
              </a:ext>
            </a:extLst>
          </p:cNvPr>
          <p:cNvSpPr/>
          <p:nvPr/>
        </p:nvSpPr>
        <p:spPr>
          <a:xfrm>
            <a:off x="3050345" y="424961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E6310C-990B-4A8D-802D-CC1B5FCABBEF}"/>
              </a:ext>
            </a:extLst>
          </p:cNvPr>
          <p:cNvSpPr/>
          <p:nvPr/>
        </p:nvSpPr>
        <p:spPr>
          <a:xfrm>
            <a:off x="3050345" y="537503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20E123-7193-4CCF-8617-1EC0AD6A6A73}"/>
              </a:ext>
            </a:extLst>
          </p:cNvPr>
          <p:cNvSpPr/>
          <p:nvPr/>
        </p:nvSpPr>
        <p:spPr>
          <a:xfrm>
            <a:off x="3118925" y="2165839"/>
            <a:ext cx="1371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1D2F8-9BFD-426A-A69F-0763DC0B3300}"/>
              </a:ext>
            </a:extLst>
          </p:cNvPr>
          <p:cNvSpPr/>
          <p:nvPr/>
        </p:nvSpPr>
        <p:spPr>
          <a:xfrm>
            <a:off x="3187505" y="2427848"/>
            <a:ext cx="137160" cy="1371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A530F6-D041-44EA-8F93-7948C99D05D1}"/>
              </a:ext>
            </a:extLst>
          </p:cNvPr>
          <p:cNvSpPr/>
          <p:nvPr/>
        </p:nvSpPr>
        <p:spPr>
          <a:xfrm>
            <a:off x="3451274" y="2427848"/>
            <a:ext cx="137160" cy="1371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CEBE62-E856-4B6A-9E26-456155C7F785}"/>
              </a:ext>
            </a:extLst>
          </p:cNvPr>
          <p:cNvSpPr/>
          <p:nvPr/>
        </p:nvSpPr>
        <p:spPr>
          <a:xfrm>
            <a:off x="3598400" y="2226798"/>
            <a:ext cx="1371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6560E8-B152-4B74-BCB3-568B9F9C6F21}"/>
              </a:ext>
            </a:extLst>
          </p:cNvPr>
          <p:cNvSpPr/>
          <p:nvPr/>
        </p:nvSpPr>
        <p:spPr>
          <a:xfrm>
            <a:off x="3930749" y="2290688"/>
            <a:ext cx="137160" cy="1371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0D2477-2B65-4C07-BEFD-92566EB2374E}"/>
              </a:ext>
            </a:extLst>
          </p:cNvPr>
          <p:cNvSpPr/>
          <p:nvPr/>
        </p:nvSpPr>
        <p:spPr>
          <a:xfrm>
            <a:off x="4232618" y="3282461"/>
            <a:ext cx="137160" cy="1371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7EED14-26BA-4C71-9E76-1E5C78371505}"/>
              </a:ext>
            </a:extLst>
          </p:cNvPr>
          <p:cNvSpPr/>
          <p:nvPr/>
        </p:nvSpPr>
        <p:spPr>
          <a:xfrm>
            <a:off x="3324665" y="496062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6F0327-859B-41AD-ADCC-CBCF622316C0}"/>
              </a:ext>
            </a:extLst>
          </p:cNvPr>
          <p:cNvSpPr/>
          <p:nvPr/>
        </p:nvSpPr>
        <p:spPr>
          <a:xfrm>
            <a:off x="4730266" y="2089638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64F555-E608-45DA-9749-8D7FF6EB5382}"/>
              </a:ext>
            </a:extLst>
          </p:cNvPr>
          <p:cNvSpPr/>
          <p:nvPr/>
        </p:nvSpPr>
        <p:spPr>
          <a:xfrm>
            <a:off x="4730266" y="5434230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1528D-B7F1-4A50-A472-34A4089B01E1}"/>
              </a:ext>
            </a:extLst>
          </p:cNvPr>
          <p:cNvSpPr txBox="1"/>
          <p:nvPr/>
        </p:nvSpPr>
        <p:spPr>
          <a:xfrm>
            <a:off x="2460372" y="17697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E62C52-B55A-4E1C-B24D-FEFE910A3776}"/>
              </a:ext>
            </a:extLst>
          </p:cNvPr>
          <p:cNvSpPr txBox="1"/>
          <p:nvPr/>
        </p:nvSpPr>
        <p:spPr>
          <a:xfrm>
            <a:off x="2458613" y="790340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52DDA4-3265-4600-82A8-BBD3CBF68BAF}"/>
              </a:ext>
            </a:extLst>
          </p:cNvPr>
          <p:cNvSpPr txBox="1"/>
          <p:nvPr/>
        </p:nvSpPr>
        <p:spPr>
          <a:xfrm>
            <a:off x="5084017" y="193366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FD5A7-4F3B-4659-AA35-9FED0D9BCFFC}"/>
              </a:ext>
            </a:extLst>
          </p:cNvPr>
          <p:cNvSpPr txBox="1"/>
          <p:nvPr/>
        </p:nvSpPr>
        <p:spPr>
          <a:xfrm>
            <a:off x="5113759" y="532752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DA0D84-BECD-456C-9B2D-E63325713B82}"/>
              </a:ext>
            </a:extLst>
          </p:cNvPr>
          <p:cNvCxnSpPr/>
          <p:nvPr/>
        </p:nvCxnSpPr>
        <p:spPr>
          <a:xfrm>
            <a:off x="5475920" y="2430777"/>
            <a:ext cx="0" cy="281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1DC9DA-22F7-4702-92F5-2FCC28B1275A}"/>
              </a:ext>
            </a:extLst>
          </p:cNvPr>
          <p:cNvSpPr txBox="1"/>
          <p:nvPr/>
        </p:nvSpPr>
        <p:spPr>
          <a:xfrm>
            <a:off x="5393940" y="3836961"/>
            <a:ext cx="226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distance is 10 cm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BB11A0-63F5-4302-AC77-9C1BF94D88BD}"/>
              </a:ext>
            </a:extLst>
          </p:cNvPr>
          <p:cNvSpPr txBox="1"/>
          <p:nvPr/>
        </p:nvSpPr>
        <p:spPr>
          <a:xfrm>
            <a:off x="2143079" y="2089638"/>
            <a:ext cx="8872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beaktip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7EAB44-6B9B-4FC7-993A-22404D911681}"/>
              </a:ext>
            </a:extLst>
          </p:cNvPr>
          <p:cNvSpPr txBox="1"/>
          <p:nvPr/>
        </p:nvSpPr>
        <p:spPr>
          <a:xfrm>
            <a:off x="3629153" y="180060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beakbase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1F9629-400B-4B4D-A6CC-EA870BE599A9}"/>
              </a:ext>
            </a:extLst>
          </p:cNvPr>
          <p:cNvSpPr txBox="1"/>
          <p:nvPr/>
        </p:nvSpPr>
        <p:spPr>
          <a:xfrm>
            <a:off x="4067128" y="2195676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head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787E7B-C869-41DA-9B9C-88E66E26DE7B}"/>
              </a:ext>
            </a:extLst>
          </p:cNvPr>
          <p:cNvSpPr txBox="1"/>
          <p:nvPr/>
        </p:nvSpPr>
        <p:spPr>
          <a:xfrm>
            <a:off x="4371130" y="3194281"/>
            <a:ext cx="1104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headbase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D93CA3-2942-40E4-AA88-7BF47E653550}"/>
              </a:ext>
            </a:extLst>
          </p:cNvPr>
          <p:cNvSpPr txBox="1"/>
          <p:nvPr/>
        </p:nvSpPr>
        <p:spPr>
          <a:xfrm>
            <a:off x="3601852" y="2727767"/>
            <a:ext cx="51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eye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542AB6-02D3-4D12-B747-969B0B945884}"/>
              </a:ext>
            </a:extLst>
          </p:cNvPr>
          <p:cNvSpPr txBox="1"/>
          <p:nvPr/>
        </p:nvSpPr>
        <p:spPr>
          <a:xfrm>
            <a:off x="2233428" y="24057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mandtip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A3C0CC-4203-4A20-9545-F1319345326E}"/>
              </a:ext>
            </a:extLst>
          </p:cNvPr>
          <p:cNvSpPr txBox="1"/>
          <p:nvPr/>
        </p:nvSpPr>
        <p:spPr>
          <a:xfrm>
            <a:off x="3519854" y="236285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mandbase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2FCFD-E28F-4CFB-97E3-928AE9C5FE7A}"/>
              </a:ext>
            </a:extLst>
          </p:cNvPr>
          <p:cNvSpPr txBox="1"/>
          <p:nvPr/>
        </p:nvSpPr>
        <p:spPr>
          <a:xfrm>
            <a:off x="3896666" y="373257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F80528-C38A-4E48-BC96-90334A8B3B5C}"/>
              </a:ext>
            </a:extLst>
          </p:cNvPr>
          <p:cNvSpPr txBox="1"/>
          <p:nvPr/>
        </p:nvSpPr>
        <p:spPr>
          <a:xfrm>
            <a:off x="2131054" y="4114534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topclaw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462E4C-28CB-4D63-8960-1D70F7944141}"/>
              </a:ext>
            </a:extLst>
          </p:cNvPr>
          <p:cNvSpPr txBox="1"/>
          <p:nvPr/>
        </p:nvSpPr>
        <p:spPr>
          <a:xfrm>
            <a:off x="2112145" y="5249564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botclaw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17A5D3-0188-4231-ACBC-0AB5C10748FE}"/>
              </a:ext>
            </a:extLst>
          </p:cNvPr>
          <p:cNvSpPr txBox="1"/>
          <p:nvPr/>
        </p:nvSpPr>
        <p:spPr>
          <a:xfrm>
            <a:off x="3514745" y="483411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ankle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B2A23-0459-41E9-BC55-47F826DCEC81}"/>
              </a:ext>
            </a:extLst>
          </p:cNvPr>
          <p:cNvSpPr txBox="1"/>
          <p:nvPr/>
        </p:nvSpPr>
        <p:spPr>
          <a:xfrm>
            <a:off x="4166319" y="6472693"/>
            <a:ext cx="9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tailbase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AE6E97-9B41-4DA9-ABAC-07F155A7B577}"/>
              </a:ext>
            </a:extLst>
          </p:cNvPr>
          <p:cNvSpPr txBox="1"/>
          <p:nvPr/>
        </p:nvSpPr>
        <p:spPr>
          <a:xfrm>
            <a:off x="3339455" y="7141548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tailtip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7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E556920-2B75-4436-A680-89A9ABBE3A1A}"/>
              </a:ext>
            </a:extLst>
          </p:cNvPr>
          <p:cNvSpPr/>
          <p:nvPr/>
        </p:nvSpPr>
        <p:spPr>
          <a:xfrm>
            <a:off x="3749040" y="38803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8B0AF2-D050-49A0-A84C-04287BD2CE40}"/>
              </a:ext>
            </a:extLst>
          </p:cNvPr>
          <p:cNvSpPr/>
          <p:nvPr/>
        </p:nvSpPr>
        <p:spPr>
          <a:xfrm>
            <a:off x="4233789" y="63949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F9D81F-2913-444C-B8F5-4696F7CA8164}"/>
              </a:ext>
            </a:extLst>
          </p:cNvPr>
          <p:cNvSpPr/>
          <p:nvPr/>
        </p:nvSpPr>
        <p:spPr>
          <a:xfrm>
            <a:off x="3187505" y="7265377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 angle</a:t>
            </a:r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76C36EA2-2161-4C2D-A947-BBDF70C5B615}"/>
              </a:ext>
            </a:extLst>
          </p:cNvPr>
          <p:cNvSpPr/>
          <p:nvPr/>
        </p:nvSpPr>
        <p:spPr>
          <a:xfrm>
            <a:off x="3210364" y="5360376"/>
            <a:ext cx="2321169" cy="2206283"/>
          </a:xfrm>
          <a:prstGeom prst="pie">
            <a:avLst>
              <a:gd name="adj1" fmla="val 8539314"/>
              <a:gd name="adj2" fmla="val 15497549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C8B80F-2A19-46CD-8F93-D64DADE3F899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>
            <a:off x="3769127" y="3900425"/>
            <a:ext cx="581735" cy="26115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2E749F-C78C-443B-A2A5-F693C288D9F2}"/>
              </a:ext>
            </a:extLst>
          </p:cNvPr>
          <p:cNvCxnSpPr>
            <a:cxnSpLocks/>
            <a:endCxn id="11" idx="4"/>
          </p:cNvCxnSpPr>
          <p:nvPr/>
        </p:nvCxnSpPr>
        <p:spPr>
          <a:xfrm flipH="1">
            <a:off x="3256085" y="6512011"/>
            <a:ext cx="977704" cy="890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4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E556920-2B75-4436-A680-89A9ABBE3A1A}"/>
              </a:ext>
            </a:extLst>
          </p:cNvPr>
          <p:cNvSpPr/>
          <p:nvPr/>
        </p:nvSpPr>
        <p:spPr>
          <a:xfrm>
            <a:off x="3749040" y="38803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axis angle</a:t>
            </a: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E80833D8-9B4B-4CA5-8BD2-819D36A3A6F1}"/>
              </a:ext>
            </a:extLst>
          </p:cNvPr>
          <p:cNvSpPr/>
          <p:nvPr/>
        </p:nvSpPr>
        <p:spPr>
          <a:xfrm>
            <a:off x="2003477" y="7069547"/>
            <a:ext cx="2321169" cy="2206283"/>
          </a:xfrm>
          <a:prstGeom prst="pie">
            <a:avLst>
              <a:gd name="adj1" fmla="val 16068127"/>
              <a:gd name="adj2" fmla="val 16672962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677B9-F5E1-4F43-839B-51C032051AD2}"/>
              </a:ext>
            </a:extLst>
          </p:cNvPr>
          <p:cNvCxnSpPr>
            <a:cxnSpLocks/>
          </p:cNvCxnSpPr>
          <p:nvPr/>
        </p:nvCxnSpPr>
        <p:spPr>
          <a:xfrm flipH="1">
            <a:off x="3142081" y="3900425"/>
            <a:ext cx="627046" cy="4260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0CAE1F-D9E1-46A7-B12C-1F950F1E21EF}"/>
              </a:ext>
            </a:extLst>
          </p:cNvPr>
          <p:cNvCxnSpPr>
            <a:cxnSpLocks/>
            <a:endCxn id="25" idx="4"/>
          </p:cNvCxnSpPr>
          <p:nvPr/>
        </p:nvCxnSpPr>
        <p:spPr>
          <a:xfrm>
            <a:off x="3120100" y="1966255"/>
            <a:ext cx="43962" cy="6194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4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F7B6500-0417-4A09-8B50-0BE67014D0F6}"/>
              </a:ext>
            </a:extLst>
          </p:cNvPr>
          <p:cNvSpPr/>
          <p:nvPr/>
        </p:nvSpPr>
        <p:spPr>
          <a:xfrm>
            <a:off x="3962989" y="462768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7EED14-26BA-4C71-9E76-1E5C78371505}"/>
              </a:ext>
            </a:extLst>
          </p:cNvPr>
          <p:cNvSpPr/>
          <p:nvPr/>
        </p:nvSpPr>
        <p:spPr>
          <a:xfrm>
            <a:off x="3324665" y="496062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54BDB-8C68-48F5-8F34-2766ADBD472A}"/>
              </a:ext>
            </a:extLst>
          </p:cNvPr>
          <p:cNvSpPr txBox="1"/>
          <p:nvPr/>
        </p:nvSpPr>
        <p:spPr>
          <a:xfrm>
            <a:off x="4232618" y="4519246"/>
            <a:ext cx="160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Hindlimb angle</a:t>
            </a: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F9590D71-4A10-479E-89BE-CD5906DFF28C}"/>
              </a:ext>
            </a:extLst>
          </p:cNvPr>
          <p:cNvSpPr/>
          <p:nvPr/>
        </p:nvSpPr>
        <p:spPr>
          <a:xfrm>
            <a:off x="2870984" y="3593123"/>
            <a:ext cx="2321169" cy="2206283"/>
          </a:xfrm>
          <a:prstGeom prst="pie">
            <a:avLst>
              <a:gd name="adj1" fmla="val 9249841"/>
              <a:gd name="adj2" fmla="val 1088395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909BA5-812B-4BB6-B67B-5BC42AA1FD09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3441738" y="4627685"/>
            <a:ext cx="589832" cy="353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63916A-D34A-4C81-AD1E-224B6740FB69}"/>
              </a:ext>
            </a:extLst>
          </p:cNvPr>
          <p:cNvCxnSpPr>
            <a:cxnSpLocks/>
          </p:cNvCxnSpPr>
          <p:nvPr/>
        </p:nvCxnSpPr>
        <p:spPr>
          <a:xfrm flipH="1">
            <a:off x="3052178" y="4696265"/>
            <a:ext cx="985546" cy="764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5FAB2E-ABD8-46F9-9D9E-94F007014151}"/>
              </a:ext>
            </a:extLst>
          </p:cNvPr>
          <p:cNvSpPr txBox="1"/>
          <p:nvPr/>
        </p:nvSpPr>
        <p:spPr>
          <a:xfrm>
            <a:off x="5143500" y="4149914"/>
            <a:ext cx="250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Limb protraction (+) /retraction (-)</a:t>
            </a:r>
          </a:p>
        </p:txBody>
      </p:sp>
    </p:spTree>
    <p:extLst>
      <p:ext uri="{BB962C8B-B14F-4D97-AF65-F5344CB8AC3E}">
        <p14:creationId xmlns:p14="http://schemas.microsoft.com/office/powerpoint/2010/main" val="303900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F7B6500-0417-4A09-8B50-0BE67014D0F6}"/>
              </a:ext>
            </a:extLst>
          </p:cNvPr>
          <p:cNvSpPr/>
          <p:nvPr/>
        </p:nvSpPr>
        <p:spPr>
          <a:xfrm>
            <a:off x="3962989" y="462768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245287" y="728485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92B6FB-8639-445A-A35A-E6DA9A7B66F9}"/>
              </a:ext>
            </a:extLst>
          </p:cNvPr>
          <p:cNvCxnSpPr>
            <a:cxnSpLocks/>
          </p:cNvCxnSpPr>
          <p:nvPr/>
        </p:nvCxnSpPr>
        <p:spPr>
          <a:xfrm>
            <a:off x="3139442" y="4692006"/>
            <a:ext cx="887594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70B45B-05E9-4B37-BDB0-77D490DE6E1A}"/>
              </a:ext>
            </a:extLst>
          </p:cNvPr>
          <p:cNvSpPr txBox="1"/>
          <p:nvPr/>
        </p:nvSpPr>
        <p:spPr>
          <a:xfrm>
            <a:off x="4232618" y="4519246"/>
            <a:ext cx="160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A68DBB-EF36-45AB-AADB-7F8B898263E5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 retraction angle</a:t>
            </a: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3D42739D-70E9-42CF-912E-FEA3EE502049}"/>
              </a:ext>
            </a:extLst>
          </p:cNvPr>
          <p:cNvSpPr/>
          <p:nvPr/>
        </p:nvSpPr>
        <p:spPr>
          <a:xfrm>
            <a:off x="2870984" y="3593123"/>
            <a:ext cx="2321169" cy="2206283"/>
          </a:xfrm>
          <a:prstGeom prst="pie">
            <a:avLst>
              <a:gd name="adj1" fmla="val 6234168"/>
              <a:gd name="adj2" fmla="val 1088395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6AA709-33A7-406C-86C6-B70A9EB77A35}"/>
              </a:ext>
            </a:extLst>
          </p:cNvPr>
          <p:cNvCxnSpPr>
            <a:cxnSpLocks/>
          </p:cNvCxnSpPr>
          <p:nvPr/>
        </p:nvCxnSpPr>
        <p:spPr>
          <a:xfrm flipH="1">
            <a:off x="3245825" y="4764845"/>
            <a:ext cx="753009" cy="25928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A14106-B090-410A-9574-6B476D7357C5}"/>
              </a:ext>
            </a:extLst>
          </p:cNvPr>
          <p:cNvSpPr txBox="1"/>
          <p:nvPr/>
        </p:nvSpPr>
        <p:spPr>
          <a:xfrm>
            <a:off x="5143500" y="4149914"/>
            <a:ext cx="25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retraction (-)</a:t>
            </a:r>
          </a:p>
        </p:txBody>
      </p:sp>
    </p:spTree>
    <p:extLst>
      <p:ext uri="{BB962C8B-B14F-4D97-AF65-F5344CB8AC3E}">
        <p14:creationId xmlns:p14="http://schemas.microsoft.com/office/powerpoint/2010/main" val="291471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F7B6500-0417-4A09-8B50-0BE67014D0F6}"/>
              </a:ext>
            </a:extLst>
          </p:cNvPr>
          <p:cNvSpPr/>
          <p:nvPr/>
        </p:nvSpPr>
        <p:spPr>
          <a:xfrm>
            <a:off x="3962989" y="462768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221111" y="210773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92B6FB-8639-445A-A35A-E6DA9A7B66F9}"/>
              </a:ext>
            </a:extLst>
          </p:cNvPr>
          <p:cNvCxnSpPr>
            <a:cxnSpLocks/>
          </p:cNvCxnSpPr>
          <p:nvPr/>
        </p:nvCxnSpPr>
        <p:spPr>
          <a:xfrm>
            <a:off x="3139442" y="4692006"/>
            <a:ext cx="887594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70B45B-05E9-4B37-BDB0-77D490DE6E1A}"/>
              </a:ext>
            </a:extLst>
          </p:cNvPr>
          <p:cNvSpPr txBox="1"/>
          <p:nvPr/>
        </p:nvSpPr>
        <p:spPr>
          <a:xfrm>
            <a:off x="4232618" y="4519246"/>
            <a:ext cx="160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A68DBB-EF36-45AB-AADB-7F8B898263E5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Beak protraction angle</a:t>
            </a: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A472A363-6809-4822-94A2-782499E45DEA}"/>
              </a:ext>
            </a:extLst>
          </p:cNvPr>
          <p:cNvSpPr/>
          <p:nvPr/>
        </p:nvSpPr>
        <p:spPr>
          <a:xfrm>
            <a:off x="2870984" y="3593123"/>
            <a:ext cx="2321169" cy="2206283"/>
          </a:xfrm>
          <a:prstGeom prst="pie">
            <a:avLst>
              <a:gd name="adj1" fmla="val 10767809"/>
              <a:gd name="adj2" fmla="val 1526269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806E0-1535-4681-AEEB-C7AF4BF8C927}"/>
              </a:ext>
            </a:extLst>
          </p:cNvPr>
          <p:cNvCxnSpPr>
            <a:cxnSpLocks/>
            <a:stCxn id="20" idx="1"/>
            <a:endCxn id="24" idx="5"/>
          </p:cNvCxnSpPr>
          <p:nvPr/>
        </p:nvCxnSpPr>
        <p:spPr>
          <a:xfrm flipH="1" flipV="1">
            <a:off x="3338184" y="2224812"/>
            <a:ext cx="644892" cy="24229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C5E537-B4EF-4FA4-86BC-117A9D4DD355}"/>
              </a:ext>
            </a:extLst>
          </p:cNvPr>
          <p:cNvSpPr txBox="1"/>
          <p:nvPr/>
        </p:nvSpPr>
        <p:spPr>
          <a:xfrm>
            <a:off x="5143500" y="4149914"/>
            <a:ext cx="25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Beak protraction (+)</a:t>
            </a:r>
          </a:p>
        </p:txBody>
      </p:sp>
    </p:spTree>
    <p:extLst>
      <p:ext uri="{BB962C8B-B14F-4D97-AF65-F5344CB8AC3E}">
        <p14:creationId xmlns:p14="http://schemas.microsoft.com/office/powerpoint/2010/main" val="55930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Neck angle/neck flexion</a:t>
            </a:r>
          </a:p>
        </p:txBody>
      </p:sp>
    </p:spTree>
    <p:extLst>
      <p:ext uri="{BB962C8B-B14F-4D97-AF65-F5344CB8AC3E}">
        <p14:creationId xmlns:p14="http://schemas.microsoft.com/office/powerpoint/2010/main" val="53688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120E123-7193-4CCF-8617-1EC0AD6A6A73}"/>
              </a:ext>
            </a:extLst>
          </p:cNvPr>
          <p:cNvSpPr/>
          <p:nvPr/>
        </p:nvSpPr>
        <p:spPr>
          <a:xfrm>
            <a:off x="3118925" y="216583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CEBE62-E856-4B6A-9E26-456155C7F785}"/>
              </a:ext>
            </a:extLst>
          </p:cNvPr>
          <p:cNvSpPr/>
          <p:nvPr/>
        </p:nvSpPr>
        <p:spPr>
          <a:xfrm>
            <a:off x="3598400" y="222679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6560E8-B152-4B74-BCB3-568B9F9C6F21}"/>
              </a:ext>
            </a:extLst>
          </p:cNvPr>
          <p:cNvSpPr/>
          <p:nvPr/>
        </p:nvSpPr>
        <p:spPr>
          <a:xfrm>
            <a:off x="3930749" y="229068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Craniofacial joint angle</a:t>
            </a: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68B9BC9-7162-4F74-A7B6-540F9EE234F8}"/>
              </a:ext>
            </a:extLst>
          </p:cNvPr>
          <p:cNvSpPr/>
          <p:nvPr/>
        </p:nvSpPr>
        <p:spPr>
          <a:xfrm>
            <a:off x="2437815" y="1143743"/>
            <a:ext cx="2321169" cy="2206283"/>
          </a:xfrm>
          <a:prstGeom prst="pie">
            <a:avLst>
              <a:gd name="adj1" fmla="val 1177844"/>
              <a:gd name="adj2" fmla="val 10634713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12B246-4630-448E-8CDE-2EC34E2B093F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3618487" y="2246885"/>
            <a:ext cx="429335" cy="160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DBBC5-23C9-4B29-84AA-EEE668229D5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189335" y="2246885"/>
            <a:ext cx="429152" cy="82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7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120E123-7193-4CCF-8617-1EC0AD6A6A73}"/>
              </a:ext>
            </a:extLst>
          </p:cNvPr>
          <p:cNvSpPr/>
          <p:nvPr/>
        </p:nvSpPr>
        <p:spPr>
          <a:xfrm>
            <a:off x="3137684" y="2401313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CEBE62-E856-4B6A-9E26-456155C7F785}"/>
              </a:ext>
            </a:extLst>
          </p:cNvPr>
          <p:cNvSpPr/>
          <p:nvPr/>
        </p:nvSpPr>
        <p:spPr>
          <a:xfrm>
            <a:off x="3516429" y="2515792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6560E8-B152-4B74-BCB3-568B9F9C6F21}"/>
              </a:ext>
            </a:extLst>
          </p:cNvPr>
          <p:cNvSpPr/>
          <p:nvPr/>
        </p:nvSpPr>
        <p:spPr>
          <a:xfrm>
            <a:off x="3765454" y="2652952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mandible joint angle</a:t>
            </a: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468B9BC9-7162-4F74-A7B6-540F9EE234F8}"/>
              </a:ext>
            </a:extLst>
          </p:cNvPr>
          <p:cNvSpPr/>
          <p:nvPr/>
        </p:nvSpPr>
        <p:spPr>
          <a:xfrm>
            <a:off x="2355844" y="1481230"/>
            <a:ext cx="2321169" cy="2206283"/>
          </a:xfrm>
          <a:prstGeom prst="pie">
            <a:avLst>
              <a:gd name="adj1" fmla="val 11892033"/>
              <a:gd name="adj2" fmla="val 1300134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12B246-4630-448E-8CDE-2EC34E2B093F}"/>
              </a:ext>
            </a:extLst>
          </p:cNvPr>
          <p:cNvCxnSpPr>
            <a:cxnSpLocks/>
            <a:stCxn id="18" idx="5"/>
          </p:cNvCxnSpPr>
          <p:nvPr/>
        </p:nvCxnSpPr>
        <p:spPr>
          <a:xfrm flipH="1" flipV="1">
            <a:off x="3537101" y="2560657"/>
            <a:ext cx="345426" cy="2093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DBBC5-23C9-4B29-84AA-EEE668229D53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3185707" y="2456096"/>
            <a:ext cx="330722" cy="128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50F50E-C02E-44A8-91A3-B74131BEE1F7}"/>
              </a:ext>
            </a:extLst>
          </p:cNvPr>
          <p:cNvCxnSpPr>
            <a:cxnSpLocks/>
          </p:cNvCxnSpPr>
          <p:nvPr/>
        </p:nvCxnSpPr>
        <p:spPr>
          <a:xfrm flipH="1" flipV="1">
            <a:off x="2432176" y="1781175"/>
            <a:ext cx="1152833" cy="81686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C9AA353-E1D2-4B0C-A349-9CFB0237F0C0}"/>
              </a:ext>
            </a:extLst>
          </p:cNvPr>
          <p:cNvSpPr/>
          <p:nvPr/>
        </p:nvSpPr>
        <p:spPr>
          <a:xfrm>
            <a:off x="3817620" y="262890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556920-2B75-4436-A680-89A9ABBE3A1A}"/>
              </a:ext>
            </a:extLst>
          </p:cNvPr>
          <p:cNvSpPr/>
          <p:nvPr/>
        </p:nvSpPr>
        <p:spPr>
          <a:xfrm>
            <a:off x="3749040" y="38803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8B0AF2-D050-49A0-A84C-04287BD2CE40}"/>
              </a:ext>
            </a:extLst>
          </p:cNvPr>
          <p:cNvSpPr/>
          <p:nvPr/>
        </p:nvSpPr>
        <p:spPr>
          <a:xfrm>
            <a:off x="4233789" y="63949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F9D81F-2913-444C-B8F5-4696F7CA8164}"/>
              </a:ext>
            </a:extLst>
          </p:cNvPr>
          <p:cNvSpPr/>
          <p:nvPr/>
        </p:nvSpPr>
        <p:spPr>
          <a:xfrm>
            <a:off x="3187505" y="7265377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59D183-7CB2-4D9D-AC62-05CAEA206A70}"/>
              </a:ext>
            </a:extLst>
          </p:cNvPr>
          <p:cNvSpPr/>
          <p:nvPr/>
        </p:nvSpPr>
        <p:spPr>
          <a:xfrm>
            <a:off x="3050345" y="424961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E6310C-990B-4A8D-802D-CC1B5FCABBEF}"/>
              </a:ext>
            </a:extLst>
          </p:cNvPr>
          <p:cNvSpPr/>
          <p:nvPr/>
        </p:nvSpPr>
        <p:spPr>
          <a:xfrm>
            <a:off x="3050345" y="537503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20E123-7193-4CCF-8617-1EC0AD6A6A73}"/>
              </a:ext>
            </a:extLst>
          </p:cNvPr>
          <p:cNvSpPr/>
          <p:nvPr/>
        </p:nvSpPr>
        <p:spPr>
          <a:xfrm>
            <a:off x="3118925" y="216583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1D2F8-9BFD-426A-A69F-0763DC0B3300}"/>
              </a:ext>
            </a:extLst>
          </p:cNvPr>
          <p:cNvSpPr/>
          <p:nvPr/>
        </p:nvSpPr>
        <p:spPr>
          <a:xfrm>
            <a:off x="3187505" y="242784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A530F6-D041-44EA-8F93-7948C99D05D1}"/>
              </a:ext>
            </a:extLst>
          </p:cNvPr>
          <p:cNvSpPr/>
          <p:nvPr/>
        </p:nvSpPr>
        <p:spPr>
          <a:xfrm>
            <a:off x="3451274" y="242784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CEBE62-E856-4B6A-9E26-456155C7F785}"/>
              </a:ext>
            </a:extLst>
          </p:cNvPr>
          <p:cNvSpPr/>
          <p:nvPr/>
        </p:nvSpPr>
        <p:spPr>
          <a:xfrm>
            <a:off x="3598400" y="222679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6560E8-B152-4B74-BCB3-568B9F9C6F21}"/>
              </a:ext>
            </a:extLst>
          </p:cNvPr>
          <p:cNvSpPr/>
          <p:nvPr/>
        </p:nvSpPr>
        <p:spPr>
          <a:xfrm>
            <a:off x="3930749" y="229068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0D2477-2B65-4C07-BEFD-92566EB2374E}"/>
              </a:ext>
            </a:extLst>
          </p:cNvPr>
          <p:cNvSpPr/>
          <p:nvPr/>
        </p:nvSpPr>
        <p:spPr>
          <a:xfrm>
            <a:off x="4232618" y="3282461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7B6500-0417-4A09-8B50-0BE67014D0F6}"/>
              </a:ext>
            </a:extLst>
          </p:cNvPr>
          <p:cNvSpPr/>
          <p:nvPr/>
        </p:nvSpPr>
        <p:spPr>
          <a:xfrm>
            <a:off x="3962989" y="462768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7EED14-26BA-4C71-9E76-1E5C78371505}"/>
              </a:ext>
            </a:extLst>
          </p:cNvPr>
          <p:cNvSpPr/>
          <p:nvPr/>
        </p:nvSpPr>
        <p:spPr>
          <a:xfrm>
            <a:off x="3324665" y="496062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6F0327-859B-41AD-ADCC-CBCF622316C0}"/>
              </a:ext>
            </a:extLst>
          </p:cNvPr>
          <p:cNvSpPr/>
          <p:nvPr/>
        </p:nvSpPr>
        <p:spPr>
          <a:xfrm>
            <a:off x="4730266" y="20896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64F555-E608-45DA-9749-8D7FF6EB5382}"/>
              </a:ext>
            </a:extLst>
          </p:cNvPr>
          <p:cNvSpPr/>
          <p:nvPr/>
        </p:nvSpPr>
        <p:spPr>
          <a:xfrm>
            <a:off x="4730266" y="543423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54BDB-8C68-48F5-8F34-2766ADBD472A}"/>
              </a:ext>
            </a:extLst>
          </p:cNvPr>
          <p:cNvSpPr txBox="1"/>
          <p:nvPr/>
        </p:nvSpPr>
        <p:spPr>
          <a:xfrm>
            <a:off x="4232618" y="4519246"/>
            <a:ext cx="160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points</a:t>
            </a:r>
          </a:p>
        </p:txBody>
      </p:sp>
    </p:spTree>
    <p:extLst>
      <p:ext uri="{BB962C8B-B14F-4D97-AF65-F5344CB8AC3E}">
        <p14:creationId xmlns:p14="http://schemas.microsoft.com/office/powerpoint/2010/main" val="25211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C9AA353-E1D2-4B0C-A349-9CFB0237F0C0}"/>
              </a:ext>
            </a:extLst>
          </p:cNvPr>
          <p:cNvSpPr/>
          <p:nvPr/>
        </p:nvSpPr>
        <p:spPr>
          <a:xfrm>
            <a:off x="3817620" y="262890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20E123-7193-4CCF-8617-1EC0AD6A6A73}"/>
              </a:ext>
            </a:extLst>
          </p:cNvPr>
          <p:cNvSpPr/>
          <p:nvPr/>
        </p:nvSpPr>
        <p:spPr>
          <a:xfrm>
            <a:off x="3118925" y="216583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1D2F8-9BFD-426A-A69F-0763DC0B3300}"/>
              </a:ext>
            </a:extLst>
          </p:cNvPr>
          <p:cNvSpPr/>
          <p:nvPr/>
        </p:nvSpPr>
        <p:spPr>
          <a:xfrm>
            <a:off x="3187505" y="242784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A530F6-D041-44EA-8F93-7948C99D05D1}"/>
              </a:ext>
            </a:extLst>
          </p:cNvPr>
          <p:cNvSpPr/>
          <p:nvPr/>
        </p:nvSpPr>
        <p:spPr>
          <a:xfrm>
            <a:off x="3451274" y="242784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CEBE62-E856-4B6A-9E26-456155C7F785}"/>
              </a:ext>
            </a:extLst>
          </p:cNvPr>
          <p:cNvSpPr/>
          <p:nvPr/>
        </p:nvSpPr>
        <p:spPr>
          <a:xfrm>
            <a:off x="3598400" y="222679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6560E8-B152-4B74-BCB3-568B9F9C6F21}"/>
              </a:ext>
            </a:extLst>
          </p:cNvPr>
          <p:cNvSpPr/>
          <p:nvPr/>
        </p:nvSpPr>
        <p:spPr>
          <a:xfrm>
            <a:off x="3930749" y="229068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6F0327-859B-41AD-ADCC-CBCF622316C0}"/>
              </a:ext>
            </a:extLst>
          </p:cNvPr>
          <p:cNvSpPr/>
          <p:nvPr/>
        </p:nvSpPr>
        <p:spPr>
          <a:xfrm>
            <a:off x="4730266" y="208963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64F555-E608-45DA-9749-8D7FF6EB5382}"/>
              </a:ext>
            </a:extLst>
          </p:cNvPr>
          <p:cNvSpPr/>
          <p:nvPr/>
        </p:nvSpPr>
        <p:spPr>
          <a:xfrm>
            <a:off x="4730266" y="543423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points</a:t>
            </a:r>
          </a:p>
        </p:txBody>
      </p:sp>
    </p:spTree>
    <p:extLst>
      <p:ext uri="{BB962C8B-B14F-4D97-AF65-F5344CB8AC3E}">
        <p14:creationId xmlns:p14="http://schemas.microsoft.com/office/powerpoint/2010/main" val="69849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F7B6500-0417-4A09-8B50-0BE67014D0F6}"/>
              </a:ext>
            </a:extLst>
          </p:cNvPr>
          <p:cNvSpPr/>
          <p:nvPr/>
        </p:nvSpPr>
        <p:spPr>
          <a:xfrm>
            <a:off x="3962989" y="462768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92B6FB-8639-445A-A35A-E6DA9A7B66F9}"/>
              </a:ext>
            </a:extLst>
          </p:cNvPr>
          <p:cNvCxnSpPr>
            <a:cxnSpLocks/>
          </p:cNvCxnSpPr>
          <p:nvPr/>
        </p:nvCxnSpPr>
        <p:spPr>
          <a:xfrm>
            <a:off x="3139442" y="4692006"/>
            <a:ext cx="8875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70B45B-05E9-4B37-BDB0-77D490DE6E1A}"/>
              </a:ext>
            </a:extLst>
          </p:cNvPr>
          <p:cNvSpPr txBox="1"/>
          <p:nvPr/>
        </p:nvSpPr>
        <p:spPr>
          <a:xfrm>
            <a:off x="4232618" y="4519246"/>
            <a:ext cx="160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A68DBB-EF36-45AB-AADB-7F8B898263E5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of COM to substrate</a:t>
            </a:r>
          </a:p>
        </p:txBody>
      </p:sp>
    </p:spTree>
    <p:extLst>
      <p:ext uri="{BB962C8B-B14F-4D97-AF65-F5344CB8AC3E}">
        <p14:creationId xmlns:p14="http://schemas.microsoft.com/office/powerpoint/2010/main" val="52575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4F9D81F-2913-444C-B8F5-4696F7CA8164}"/>
              </a:ext>
            </a:extLst>
          </p:cNvPr>
          <p:cNvSpPr/>
          <p:nvPr/>
        </p:nvSpPr>
        <p:spPr>
          <a:xfrm>
            <a:off x="3187505" y="7265377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59D183-7CB2-4D9D-AC62-05CAEA206A70}"/>
              </a:ext>
            </a:extLst>
          </p:cNvPr>
          <p:cNvSpPr/>
          <p:nvPr/>
        </p:nvSpPr>
        <p:spPr>
          <a:xfrm>
            <a:off x="3050345" y="424961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66F9DB-79F2-454A-BA0B-044FFF036CDD}"/>
              </a:ext>
            </a:extLst>
          </p:cNvPr>
          <p:cNvCxnSpPr>
            <a:cxnSpLocks/>
            <a:stCxn id="12" idx="4"/>
            <a:endCxn id="11" idx="4"/>
          </p:cNvCxnSpPr>
          <p:nvPr/>
        </p:nvCxnSpPr>
        <p:spPr>
          <a:xfrm>
            <a:off x="3118925" y="4386775"/>
            <a:ext cx="137160" cy="3015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6F601E-FC3E-47D0-AA19-DCE9464AADF7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top support to tail tip</a:t>
            </a:r>
          </a:p>
        </p:txBody>
      </p:sp>
    </p:spTree>
    <p:extLst>
      <p:ext uri="{BB962C8B-B14F-4D97-AF65-F5344CB8AC3E}">
        <p14:creationId xmlns:p14="http://schemas.microsoft.com/office/powerpoint/2010/main" val="31621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4F9D81F-2913-444C-B8F5-4696F7CA8164}"/>
              </a:ext>
            </a:extLst>
          </p:cNvPr>
          <p:cNvSpPr/>
          <p:nvPr/>
        </p:nvSpPr>
        <p:spPr>
          <a:xfrm>
            <a:off x="3187505" y="7265377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6D604-338F-4FCB-8B62-CD3D723EB793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of time tail is in contact with substrate</a:t>
            </a:r>
          </a:p>
        </p:txBody>
      </p:sp>
    </p:spTree>
    <p:extLst>
      <p:ext uri="{BB962C8B-B14F-4D97-AF65-F5344CB8AC3E}">
        <p14:creationId xmlns:p14="http://schemas.microsoft.com/office/powerpoint/2010/main" val="118558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120E123-7193-4CCF-8617-1EC0AD6A6A73}"/>
              </a:ext>
            </a:extLst>
          </p:cNvPr>
          <p:cNvSpPr/>
          <p:nvPr/>
        </p:nvSpPr>
        <p:spPr>
          <a:xfrm>
            <a:off x="3118925" y="2165839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of time maxilla is in contact with substrate</a:t>
            </a:r>
          </a:p>
        </p:txBody>
      </p:sp>
    </p:spTree>
    <p:extLst>
      <p:ext uri="{BB962C8B-B14F-4D97-AF65-F5344CB8AC3E}">
        <p14:creationId xmlns:p14="http://schemas.microsoft.com/office/powerpoint/2010/main" val="355167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401D2F8-9BFD-426A-A69F-0763DC0B3300}"/>
              </a:ext>
            </a:extLst>
          </p:cNvPr>
          <p:cNvSpPr/>
          <p:nvPr/>
        </p:nvSpPr>
        <p:spPr>
          <a:xfrm>
            <a:off x="3187505" y="242784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of time mandible is in contact with substrate</a:t>
            </a:r>
          </a:p>
        </p:txBody>
      </p:sp>
    </p:spTree>
    <p:extLst>
      <p:ext uri="{BB962C8B-B14F-4D97-AF65-F5344CB8AC3E}">
        <p14:creationId xmlns:p14="http://schemas.microsoft.com/office/powerpoint/2010/main" val="229084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2E12-10AA-466B-9612-1F5DB51C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781175"/>
            <a:ext cx="2514600" cy="64960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059D183-7CB2-4D9D-AC62-05CAEA206A70}"/>
              </a:ext>
            </a:extLst>
          </p:cNvPr>
          <p:cNvSpPr/>
          <p:nvPr/>
        </p:nvSpPr>
        <p:spPr>
          <a:xfrm>
            <a:off x="3050345" y="424961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E6310C-990B-4A8D-802D-CC1B5FCABBEF}"/>
              </a:ext>
            </a:extLst>
          </p:cNvPr>
          <p:cNvSpPr/>
          <p:nvPr/>
        </p:nvSpPr>
        <p:spPr>
          <a:xfrm>
            <a:off x="3050345" y="537503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DA208F-CC29-4314-84B3-C85837C34EC4}"/>
              </a:ext>
            </a:extLst>
          </p:cNvPr>
          <p:cNvSpPr/>
          <p:nvPr/>
        </p:nvSpPr>
        <p:spPr>
          <a:xfrm>
            <a:off x="3050345" y="189767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094DD1-3C7C-4933-85C0-D5B4DE30B813}"/>
              </a:ext>
            </a:extLst>
          </p:cNvPr>
          <p:cNvSpPr/>
          <p:nvPr/>
        </p:nvSpPr>
        <p:spPr>
          <a:xfrm>
            <a:off x="3095482" y="8023565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777D2D-B447-4C64-8595-88AC7970F6E1}"/>
              </a:ext>
            </a:extLst>
          </p:cNvPr>
          <p:cNvSpPr txBox="1"/>
          <p:nvPr/>
        </p:nvSpPr>
        <p:spPr>
          <a:xfrm>
            <a:off x="1441938" y="413238"/>
            <a:ext cx="54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of time foot is in contact with substrate</a:t>
            </a:r>
          </a:p>
        </p:txBody>
      </p:sp>
    </p:spTree>
    <p:extLst>
      <p:ext uri="{BB962C8B-B14F-4D97-AF65-F5344CB8AC3E}">
        <p14:creationId xmlns:p14="http://schemas.microsoft.com/office/powerpoint/2010/main" val="41171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116</Words>
  <Application>Microsoft Office PowerPoint</Application>
  <PresentationFormat>Custom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Granatosky</dc:creator>
  <cp:lastModifiedBy>Michael Granatosky</cp:lastModifiedBy>
  <cp:revision>5</cp:revision>
  <dcterms:created xsi:type="dcterms:W3CDTF">2022-01-20T13:28:47Z</dcterms:created>
  <dcterms:modified xsi:type="dcterms:W3CDTF">2022-02-13T14:58:38Z</dcterms:modified>
</cp:coreProperties>
</file>