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38" d="100"/>
          <a:sy n="138" d="100"/>
        </p:scale>
        <p:origin x="138" y="5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BCD6-8187-4633-9FBC-65D52D537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6A0AF-B77C-41FA-A0A1-DA2926C9C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66838-8317-4ACB-A45C-FCBA569BA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C47B-E322-43D2-A3BE-76634AEC6A9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BAF5F-B479-4D27-A030-4B45FF97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90A6-CBDA-4DF1-8818-01605027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14FF-0F22-4138-AAE9-80CD49B9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0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CB1B-B19B-4990-A8A5-DDA3E5AC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8A3F8-F04D-483D-B0BD-2298384FC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92ED0-2187-45D3-BEA1-AF986469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C47B-E322-43D2-A3BE-76634AEC6A9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B070E-DFEC-46E0-848F-A2BCA15F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4AF55-D7A4-42EB-8AAB-25EEDB76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14FF-0F22-4138-AAE9-80CD49B9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0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55029-22F6-4236-8357-F5F3508A7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77974-7FD2-401F-891B-ED012CBAD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0EA8-C495-41D4-B0E9-DC6212281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C47B-E322-43D2-A3BE-76634AEC6A9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E884A-10F6-4DB0-B1A8-3966CCA2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8B33D-4AA8-4309-96AD-3B911490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14FF-0F22-4138-AAE9-80CD49B9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3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0E5E-EB5B-4CB7-9946-04438BAD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80862-D9F4-4C9B-BA22-1E9EE3C3C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E4DDF-ACA1-421C-9726-B05EBC097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C47B-E322-43D2-A3BE-76634AEC6A9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5776-D6D9-4A87-83C6-E0FDA0F9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AC637-6BE0-4386-963C-685F7E48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14FF-0F22-4138-AAE9-80CD49B9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6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014D-ED4D-47EB-B0DD-75BD6CD1E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32F7B-2E8A-4298-AE09-5D2275E11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F96A0-EF8B-42E7-9985-F3E02779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C47B-E322-43D2-A3BE-76634AEC6A9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30569-FB85-4AC7-9A45-9DDA890C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7BAD3-37A6-4AFA-83BE-9EF24619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14FF-0F22-4138-AAE9-80CD49B9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6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511A-6037-4269-A974-EA1E8DFE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637F2-37D1-438F-B2F2-A64199861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1C73F-0E71-4EA3-98F3-3D0480B22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BF776-38B6-440C-AE97-CF717EC2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C47B-E322-43D2-A3BE-76634AEC6A9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2C995-C208-439B-AE56-A3B93A98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653C4-A0D4-460C-BBD9-A1F5CBE3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14FF-0F22-4138-AAE9-80CD49B9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3CF1-6474-4846-A7EB-841E2EC9E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319BA-A2B5-4DAC-A2A7-F4A4894CB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87CB0-55DC-4D26-A550-62F2C8EE5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7EF95-C439-4A96-82DA-BCDBC2E87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CA508-0BF4-4F38-8EE1-2A11B79DA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B48D9-90F5-432E-9301-7D561F3D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C47B-E322-43D2-A3BE-76634AEC6A9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0D3AC7-D7A4-4353-95ED-94749C62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0199B-CA98-450D-92A1-42A22197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14FF-0F22-4138-AAE9-80CD49B9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0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7D41-A9D1-451C-8550-659871F2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F547C8-6128-4ED0-9C61-F58991CE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C47B-E322-43D2-A3BE-76634AEC6A9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8EC2B-8EBC-47D1-BB6D-F38A3108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42301-DE1C-491F-B5DE-068EB13F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14FF-0F22-4138-AAE9-80CD49B9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1427E-B388-41B8-BF6F-FFA75857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C47B-E322-43D2-A3BE-76634AEC6A9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038E1E-765E-495E-8762-4751021F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88ABC-F831-48C1-BB46-11B3BA49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14FF-0F22-4138-AAE9-80CD49B9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9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D481-93FB-453C-8E95-396AB9C5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EF20B-E722-41BF-8122-A3DF89CDA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366C6-AA41-4D0A-B32D-37452756E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52E07-2299-4BC8-A4E4-6F4E97690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C47B-E322-43D2-A3BE-76634AEC6A9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83220-AC80-49A3-9754-787C29F4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7B9E4-D747-4C6F-AFB9-E9A9B41F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14FF-0F22-4138-AAE9-80CD49B9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7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F0555-D9B2-4643-A76B-D4295636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0AD5F-F647-414D-811B-2018B3A4C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C170A-7CA8-4883-A973-A82FA2778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8BA4F-E1EA-4198-8A2A-4ECE12E7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C47B-E322-43D2-A3BE-76634AEC6A9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22821-EC27-431E-A72C-5CC035A7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91FBA-B942-4B56-A049-BAE3777C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14FF-0F22-4138-AAE9-80CD49B9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3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B54C54-9CFE-481D-B49E-7AC1D9734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E345A-22E1-4D64-83E9-45FFFA8BD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9714F-BB9A-4D3D-884F-962987F2C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FC47B-E322-43D2-A3BE-76634AEC6A9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70A86-2F43-40B1-9275-0B960F3BA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68459-DCB9-42CE-9735-64C92F67A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514FF-0F22-4138-AAE9-80CD49B9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1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F9F7-679F-4FD0-89F3-8ED3D54F0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E28BC-91A9-4782-A0B8-E4DF8CB43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BF932-16CE-4E7B-B820-FBC7943CE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116" y="0"/>
            <a:ext cx="9783768" cy="6858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21DBD4C-A739-4825-8308-C555624A17A7}"/>
              </a:ext>
            </a:extLst>
          </p:cNvPr>
          <p:cNvSpPr/>
          <p:nvPr/>
        </p:nvSpPr>
        <p:spPr>
          <a:xfrm>
            <a:off x="6949429" y="2899486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BF8D87-5DB6-49E3-A967-FCB2AEEC6E7C}"/>
              </a:ext>
            </a:extLst>
          </p:cNvPr>
          <p:cNvSpPr/>
          <p:nvPr/>
        </p:nvSpPr>
        <p:spPr>
          <a:xfrm>
            <a:off x="5958840" y="2047649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59E582-B79C-4AA1-B8CE-CA21B4005EEB}"/>
              </a:ext>
            </a:extLst>
          </p:cNvPr>
          <p:cNvCxnSpPr/>
          <p:nvPr/>
        </p:nvCxnSpPr>
        <p:spPr>
          <a:xfrm>
            <a:off x="2838000" y="2158628"/>
            <a:ext cx="6516000" cy="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9CE1D7-720F-4401-B0B4-02A61F36413E}"/>
              </a:ext>
            </a:extLst>
          </p:cNvPr>
          <p:cNvCxnSpPr>
            <a:cxnSpLocks/>
            <a:endCxn id="8" idx="6"/>
          </p:cNvCxnSpPr>
          <p:nvPr/>
        </p:nvCxnSpPr>
        <p:spPr>
          <a:xfrm>
            <a:off x="6073885" y="2187902"/>
            <a:ext cx="1149864" cy="8487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rtial Circle 13">
            <a:extLst>
              <a:ext uri="{FF2B5EF4-FFF2-40B4-BE49-F238E27FC236}">
                <a16:creationId xmlns:a16="http://schemas.microsoft.com/office/drawing/2014/main" id="{39862F03-FD22-42BB-AC4F-BF0E08AFDDA5}"/>
              </a:ext>
            </a:extLst>
          </p:cNvPr>
          <p:cNvSpPr/>
          <p:nvPr/>
        </p:nvSpPr>
        <p:spPr>
          <a:xfrm>
            <a:off x="5500765" y="1567063"/>
            <a:ext cx="1146240" cy="1212406"/>
          </a:xfrm>
          <a:prstGeom prst="pie">
            <a:avLst>
              <a:gd name="adj1" fmla="val 2261981"/>
              <a:gd name="adj2" fmla="val 5451117"/>
            </a:avLst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FE4585-BDC3-4E99-B146-6FBAEEEE85FF}"/>
              </a:ext>
            </a:extLst>
          </p:cNvPr>
          <p:cNvCxnSpPr>
            <a:cxnSpLocks/>
          </p:cNvCxnSpPr>
          <p:nvPr/>
        </p:nvCxnSpPr>
        <p:spPr>
          <a:xfrm>
            <a:off x="6096000" y="993375"/>
            <a:ext cx="0" cy="4075917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35E3413-76A7-4338-BDF1-1E4CFB9BEC58}"/>
              </a:ext>
            </a:extLst>
          </p:cNvPr>
          <p:cNvSpPr/>
          <p:nvPr/>
        </p:nvSpPr>
        <p:spPr>
          <a:xfrm>
            <a:off x="1900671" y="241431"/>
            <a:ext cx="38463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angle for protraction</a:t>
            </a:r>
          </a:p>
        </p:txBody>
      </p:sp>
    </p:spTree>
    <p:extLst>
      <p:ext uri="{BB962C8B-B14F-4D97-AF65-F5344CB8AC3E}">
        <p14:creationId xmlns:p14="http://schemas.microsoft.com/office/powerpoint/2010/main" val="93771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FF0E-2062-48C1-9F78-6C453D084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1F1348-8B3E-4F93-ABD1-429341A56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473" y="104553"/>
            <a:ext cx="9310254" cy="6712317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D69D77D-0323-41F4-A633-2669621AC4C2}"/>
              </a:ext>
            </a:extLst>
          </p:cNvPr>
          <p:cNvSpPr/>
          <p:nvPr/>
        </p:nvSpPr>
        <p:spPr>
          <a:xfrm>
            <a:off x="4189429" y="2457886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0647E5-F97D-4B15-940D-3A47B6569780}"/>
              </a:ext>
            </a:extLst>
          </p:cNvPr>
          <p:cNvSpPr/>
          <p:nvPr/>
        </p:nvSpPr>
        <p:spPr>
          <a:xfrm>
            <a:off x="3915109" y="3732286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3AB5A4-97D3-4936-B7B2-083DA5E027DB}"/>
              </a:ext>
            </a:extLst>
          </p:cNvPr>
          <p:cNvCxnSpPr/>
          <p:nvPr/>
        </p:nvCxnSpPr>
        <p:spPr>
          <a:xfrm>
            <a:off x="1345429" y="2595046"/>
            <a:ext cx="6516000" cy="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9004E0-E333-4141-A44C-9305119072F3}"/>
              </a:ext>
            </a:extLst>
          </p:cNvPr>
          <p:cNvCxnSpPr/>
          <p:nvPr/>
        </p:nvCxnSpPr>
        <p:spPr>
          <a:xfrm flipH="1">
            <a:off x="4029917" y="2488514"/>
            <a:ext cx="274320" cy="127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tial Circle 12">
            <a:extLst>
              <a:ext uri="{FF2B5EF4-FFF2-40B4-BE49-F238E27FC236}">
                <a16:creationId xmlns:a16="http://schemas.microsoft.com/office/drawing/2014/main" id="{BAE96A43-6C54-40BE-8635-F0CF35E02B30}"/>
              </a:ext>
            </a:extLst>
          </p:cNvPr>
          <p:cNvSpPr/>
          <p:nvPr/>
        </p:nvSpPr>
        <p:spPr>
          <a:xfrm>
            <a:off x="3753469" y="1988842"/>
            <a:ext cx="1146240" cy="1212406"/>
          </a:xfrm>
          <a:prstGeom prst="pie">
            <a:avLst>
              <a:gd name="adj1" fmla="val 5502962"/>
              <a:gd name="adj2" fmla="val 6713593"/>
            </a:avLst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F0E413-1B87-4CC1-BF14-5CA9DFD004AC}"/>
              </a:ext>
            </a:extLst>
          </p:cNvPr>
          <p:cNvCxnSpPr>
            <a:cxnSpLocks/>
          </p:cNvCxnSpPr>
          <p:nvPr/>
        </p:nvCxnSpPr>
        <p:spPr>
          <a:xfrm>
            <a:off x="4326589" y="972594"/>
            <a:ext cx="0" cy="4075917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2B79A2F-AEEF-4441-9502-DFDE06C08EBB}"/>
              </a:ext>
            </a:extLst>
          </p:cNvPr>
          <p:cNvSpPr/>
          <p:nvPr/>
        </p:nvSpPr>
        <p:spPr>
          <a:xfrm>
            <a:off x="1285632" y="227966"/>
            <a:ext cx="39265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angle for protraction</a:t>
            </a:r>
          </a:p>
        </p:txBody>
      </p:sp>
    </p:spTree>
    <p:extLst>
      <p:ext uri="{BB962C8B-B14F-4D97-AF65-F5344CB8AC3E}">
        <p14:creationId xmlns:p14="http://schemas.microsoft.com/office/powerpoint/2010/main" val="3208419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Granatosky</dc:creator>
  <cp:lastModifiedBy>Michael Granatosky</cp:lastModifiedBy>
  <cp:revision>1</cp:revision>
  <dcterms:created xsi:type="dcterms:W3CDTF">2022-04-05T17:28:08Z</dcterms:created>
  <dcterms:modified xsi:type="dcterms:W3CDTF">2022-04-05T17:38:50Z</dcterms:modified>
</cp:coreProperties>
</file>