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3ECD5-720C-4C56-8FFF-FBB77D848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4B9E98-3A89-4BD3-93C9-B4344C91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470552-8083-4F23-BA09-E0331EEA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049E5A-8560-486A-A72A-E38F120A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D4727D-E20E-4D74-B2B0-CCFB653F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3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22A21C-FAB4-4F07-A3D7-02DD5C8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BFD4AE-3E5E-4F6C-87E9-DE381D7A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AF9EBB-190D-4A29-BBFA-B08A2D3E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0558E4-DFA5-4BBE-9FBE-7BE83973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A200F5-2541-415A-B873-53170A8D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0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FDB63FC-ECD8-427F-BCC1-161A1F1B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4DF4DD5-50D1-44E3-AEBC-AB026D51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D8593-F40D-44F3-8AE8-F6F3853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464B54-82A9-41A0-85AF-4C4EB6F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BF4CCC-0903-4AAA-B2AE-61C1F92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B31BF5-DD82-4F6D-B8C6-8563375C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A9EF4B-82DA-4C61-B1E6-D005C161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CFEBE0-EE09-4EE7-B18D-78BCA25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998585-3DDD-475D-9FF7-AED35E01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43B83C-CAFE-406A-848C-E8D3320E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5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207BB-8C35-46E4-9837-2545E01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881907-053B-4C52-97C3-A6A7813B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E03D75-1FA1-4E29-B4FB-8786A832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3A65BC-CB26-45F8-9856-4F158E75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F49694-8549-4850-B780-E164B8EC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56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EAF44-52FA-478E-861A-AF83F44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19427-46D5-4C5D-877D-D0CB694E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6E9511-D433-47D8-82F1-87EEEA9A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AB44D7-550E-4CC6-8115-225F03BB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06F58B-057C-4BC5-930F-3EF35744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E74D4C-011B-471C-B561-7B465D60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9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E21F5A-033D-4DBC-88CE-6CF1A42C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8AE9BD-4519-4948-A78E-07EA0D5E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E1CFB-5C44-49C4-AF9F-3DEAD64BB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56433E-DD9A-4472-810F-1F270E8C5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E426D36-A499-4479-B5BF-8D271B20D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8BA0DD-C858-44B5-BFA6-705A9F90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AA29DB-A9C1-43D9-A781-F337370D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1CAB42E-24A4-4195-B1D0-2531B259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7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5D9A1-1EE5-4F93-A4EC-A0533D77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38D2EBF-374A-49E9-BF2F-CDF8ECEB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241E726-5073-4224-980B-3D46FF36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DFEC9D-6B65-4118-8C05-9BEC77B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7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27D69BC-4937-468B-B9E0-60C3F91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381C51C-6820-4785-93C7-477405D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06FE15-0D43-41F4-B687-B13790A3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1E594-C8B9-4C12-8293-58DFEC62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E819B2-1961-44BB-814D-2DF03566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E47C86-81C0-4659-B33F-319081E1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4DE8B6-C35D-49FB-92E6-D0357BFA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465C81-F5E7-430F-825D-32B13AF2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D92B46-A6A9-4FD7-9E2A-73BA30EF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412BA-6379-44B7-ACCD-D999C896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7EA565-12D3-47FC-9974-AC3442426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E70265-46BC-43BA-AD56-C23A5F69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94C0A0-0598-45F1-A305-C28105D7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DBB15A-4AF4-4AC0-B5E1-FF18DC0D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C0835C-A345-43D2-865A-5BE5E632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70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CA35202-2750-4566-8FEB-1524590A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922158-4362-4F22-91C0-B577C9AB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A7EA58-72B1-43CD-9233-819F520E5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4D0C-5F41-4E85-A86A-9E5A77B7A80C}" type="datetimeFigureOut">
              <a:rPr lang="tr-TR" smtClean="0"/>
              <a:t>23 May 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E79411-284E-4C5D-9FA2-1EC91AB0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CDED3F-CC22-4C72-ABAC-478B94556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C301-FB10-49C4-B00A-C9A9041F28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95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B4B8446-CA2F-443D-B9AB-328A44A1A558}"/>
              </a:ext>
            </a:extLst>
          </p:cNvPr>
          <p:cNvSpPr txBox="1"/>
          <p:nvPr/>
        </p:nvSpPr>
        <p:spPr>
          <a:xfrm>
            <a:off x="1642188" y="1306284"/>
            <a:ext cx="906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Web Teknolojileri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D4195AC-6776-4E8C-AE94-BEDE35825236}"/>
              </a:ext>
            </a:extLst>
          </p:cNvPr>
          <p:cNvSpPr txBox="1"/>
          <p:nvPr/>
        </p:nvSpPr>
        <p:spPr>
          <a:xfrm>
            <a:off x="1427584" y="3868277"/>
            <a:ext cx="510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Şube: 2B</a:t>
            </a:r>
          </a:p>
          <a:p>
            <a:r>
              <a:rPr lang="tr-TR" dirty="0"/>
              <a:t>Dersi Veren Öğretmen: Hüseyin ESKİ</a:t>
            </a:r>
          </a:p>
          <a:p>
            <a:r>
              <a:rPr lang="tr-TR" dirty="0"/>
              <a:t>Ödev Konusu: Web Site Geliştirme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9701811-41CA-491F-9C1D-6F9AD12B2409}"/>
              </a:ext>
            </a:extLst>
          </p:cNvPr>
          <p:cNvSpPr txBox="1"/>
          <p:nvPr/>
        </p:nvSpPr>
        <p:spPr>
          <a:xfrm>
            <a:off x="5728996" y="3868277"/>
            <a:ext cx="575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Hazırlayan: Umut Can ÇAĞATAY</a:t>
            </a:r>
          </a:p>
          <a:p>
            <a:r>
              <a:rPr lang="tr-TR" dirty="0"/>
              <a:t>Numarası: G201210029</a:t>
            </a:r>
          </a:p>
          <a:p>
            <a:r>
              <a:rPr lang="tr-TR" dirty="0" err="1"/>
              <a:t>Site:http</a:t>
            </a:r>
            <a:r>
              <a:rPr lang="tr-TR" dirty="0"/>
              <a:t>://umutcancagataywebproje.infinityfreeapp.com</a:t>
            </a:r>
          </a:p>
        </p:txBody>
      </p:sp>
    </p:spTree>
    <p:extLst>
      <p:ext uri="{BB962C8B-B14F-4D97-AF65-F5344CB8AC3E}">
        <p14:creationId xmlns:p14="http://schemas.microsoft.com/office/powerpoint/2010/main" val="28002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8BF70AD-9445-40AE-A7B6-8F848450B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3" y="0"/>
            <a:ext cx="112291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F804BDC-4F32-43C9-B552-7FA84480D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7" y="53868"/>
            <a:ext cx="11140950" cy="68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28358D6-4658-4BAF-9C8C-B638D136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89"/>
            <a:ext cx="12192000" cy="64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97E0F05B-602E-47E9-992F-6F91D56AE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629"/>
            <a:ext cx="12192000" cy="6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2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F6DDF8-1A47-4D5B-96D1-C0F5DDCF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270"/>
            <a:ext cx="12192000" cy="6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3BB0EA9-D6A5-471B-94F7-33D9E499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44"/>
            <a:ext cx="12192000" cy="61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CA75455-6378-4540-B7AD-A215D323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919"/>
            <a:ext cx="12192000" cy="60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0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BAA0D7F-ACC2-420A-A636-953C5A1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35"/>
            <a:ext cx="12192000" cy="62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348DF6A-B384-4342-A2D8-48E73C2D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94"/>
            <a:ext cx="12192000" cy="49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1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Geniş ekran</PresentationFormat>
  <Paragraphs>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</dc:creator>
  <cp:lastModifiedBy>Umut</cp:lastModifiedBy>
  <cp:revision>3</cp:revision>
  <dcterms:created xsi:type="dcterms:W3CDTF">2021-05-23T16:53:08Z</dcterms:created>
  <dcterms:modified xsi:type="dcterms:W3CDTF">2021-05-23T17:13:19Z</dcterms:modified>
</cp:coreProperties>
</file>