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8072" type="screen4x3"/>
  <p:notesSz cx="5148072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theme" Target="theme/theme2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When using functions with ".addEventListener", the function (the code we write between the curly braces)</a:t>
            </a:r>
          </a:p>
          <a:p>
            <a:r>
              <a:rPr lang="en-US" dirty="0" smtClean="0"/>
              <a:t>                will only run when an event (like 'click') fires to run.</a:t>
            </a:r>
          </a:p>
          <a:p>
            <a:r>
              <a:rPr lang="en-US" dirty="0" smtClean="0"/>
              <a:t>                It is *listening* (waiting) for an event to trigger the function.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&lt;&lt;Insert an analogy here (for example "waiting for the previous runner to hand you a baton before you run")&gt;&gt;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This line appends our created button to the page, rendering it for the user.</a:t>
            </a:r>
          </a:p>
          <a:p>
            <a:r>
              <a:rPr lang="en-US" dirty="0" smtClean="0"/>
              <a:t>                It doesn't do anything yet when clicked.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Now we can add an action when the user clicks! First, we add an event listener to our button element;</a:t>
            </a:r>
          </a:p>
          <a:p>
            <a:r>
              <a:rPr lang="en-US" dirty="0" smtClean="0"/>
              <a:t>                next we tell the event listener which event to listen for (in our case, a click);</a:t>
            </a:r>
          </a:p>
          <a:p>
            <a:r>
              <a:rPr lang="en-US" dirty="0" smtClean="0"/>
              <a:t>                then we define the function to be run using the keyword "function", parentheses, and curly brackets.</a:t>
            </a:r>
          </a:p>
          <a:p>
            <a:r>
              <a:rPr lang="en-US" dirty="0" smtClean="0"/>
              <a:t>                Finally, inside the curly brackets, we put the code that we want to execute when the button is clicked</a:t>
            </a:r>
          </a:p>
          <a:p>
            <a:r>
              <a:rPr lang="en-US" dirty="0" smtClean="0"/>
              <a:t>                (in our case, changing the text content of our button to read, "I was clicked!").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Remember, we are just establishing what happens when someone clicks a button--it hasn't happened yet! </a:t>
            </a:r>
          </a:p>
          <a:p>
            <a:r>
              <a:rPr lang="en-US" dirty="0" smtClean="0"/>
              <a:t>                The button will still have the same text we assigned to it a few lines earlier.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This is a user interacting with our code. The only reason our code knows this is happening </a:t>
            </a:r>
          </a:p>
          <a:p>
            <a:r>
              <a:rPr lang="en-US" dirty="0" smtClean="0"/>
              <a:t>                is because we told it to listen for this type of interaction.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The user click is "heard" by the program which triggers the function to execute.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The code we wrote in the curly brackets of the function runs, thus changing the text content of our button.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We can access an object... What's an object?</a:t>
            </a:r>
          </a:p>
          <a:p>
            <a:r>
              <a:rPr lang="en-US" dirty="0" smtClean="0"/>
              <a:t>                We can access an object, which is a &lt;&lt;insert class's answer to prior question&gt;&gt; that represents the event that has fired.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We are *defining* a parameter here, not passing an argument. "addEventListener" passes in the argument when the event fires.</a:t>
            </a:r>
          </a:p>
          <a:p>
            <a:r>
              <a:rPr lang="en-US" dirty="0" smtClean="0"/>
              <a:t>                We are saying, "whatever value is passed in this funciton will be stored in a local variable called 'e'"</a:t>
            </a:r>
          </a:p>
          <a:p>
            <a:r>
              <a:rPr lang="en-US" dirty="0" smtClean="0"/>
              <a:t>                We could call this variable anything we want; conventionally, we call it 'e', though you may also see </a:t>
            </a:r>
          </a:p>
          <a:p>
            <a:r>
              <a:rPr lang="en-US" dirty="0" smtClean="0"/>
              <a:t>                'evt', 'event', or something similar.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&lt;&lt;The nuances of parameters may be beyond learners here; if there is a lot of confusion, simplify it down to</a:t>
            </a:r>
          </a:p>
          <a:p>
            <a:r>
              <a:rPr lang="en-US" dirty="0" smtClean="0"/>
              <a:t>                "write the function with an e in the parentheses and then you can access the event object in that function."</a:t>
            </a:r>
          </a:p>
          <a:p>
            <a:r>
              <a:rPr lang="en-US" dirty="0" smtClean="0"/>
              <a:t>                Learners will have more time to get comfortable with the topic in the extended course.&gt;&gt;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One property that we will use pretty regularly is the event target, which references the element that fired the event.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&lt;&lt;Exercise 03--change the text content of a button when clicked (use "e.target")&gt;&gt;</a:t>
            </a:r>
          </a:p>
          <a:p>
            <a:r>
              <a:rPr lang="en-US" dirty="0" smtClean="0"/>
              <a:t>                &lt;&lt;Exercise 04--change the background color of a header when hovered over (use "e.target")&gt;&gt;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Event listeners are functions themselves. When we call .addEventListener on an element, </a:t>
            </a:r>
          </a:p>
          <a:p>
            <a:r>
              <a:rPr lang="en-US" dirty="0" smtClean="0"/>
              <a:t>                the event listener will tell the browser to wait for the first argument, the event </a:t>
            </a:r>
          </a:p>
          <a:p>
            <a:r>
              <a:rPr lang="en-US" dirty="0" smtClean="0"/>
              <a:t>                (click, mouseover, etc.). Then the event listener will invoke the function that is </a:t>
            </a:r>
          </a:p>
          <a:p>
            <a:r>
              <a:rPr lang="en-US" dirty="0" smtClean="0"/>
              <a:t>                passed as the second parameter.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What kinds of things do these events commonly trigger?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&lt;&lt;You can use an example or two to get learners started (for example "mousing over a product image will display its price")&gt;&gt;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&lt;&lt;Exercise 01--console log a message when an element is clicked&gt;&gt;</a:t>
            </a:r>
          </a:p>
          <a:p>
            <a:r>
              <a:rPr lang="en-US" dirty="0" smtClean="0"/>
              <a:t>                &lt;&lt;Exercise 02--console log a message when an element is hovered over&gt;&gt;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    The console.log on line 2 is in a function, which will not actually run until the event fires.</a:t>
            </a:r>
          </a:p>
          <a:p>
            <a:r>
              <a:rPr lang="en-US" dirty="0" smtClean="0"/>
              <a:t>                    The console.log on line 4 will run as soon as the page loads.</a:t>
            </a:r>
          </a:p>
          <a:p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      Using "addEventListener", we can make pages that respond to user interaction.</a:t>
            </a:r>
          </a:p>
          <a:p>
            <a:r>
              <a:rPr lang="en-US" dirty="0" smtClean="0"/>
              <a:t>                All we have to do is change the DOM (what the user sees) in an event listener, which runs when the user triggers an event.</a:t>
            </a:r>
          </a:p>
          <a:p>
            <a:r>
              <a:rPr lang="en-US" dirty="0" smtClean="0"/>
              <a:t>                We'll walk through this example together in eight steps.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		The blank screen is intentional here (nothing would show up yet at this point in the program)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		The first line creates a button in JavaScript. </a:t>
            </a:r>
          </a:p>
          <a:p>
            <a:r>
              <a:rPr lang="en-US" dirty="0" smtClean="0"/>
              <a:t>                The page is still blank because we haven't put that element in the DOM yet.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>          		Next, we add some text to the button so users know what to do.</a:t>
            </a:r>
          </a:p>
          <a:p>
            <a:r>
              <a:rPr lang="en-US" dirty="0" smtClean="0"/>
              <a:t>                Again, because the element hasn't been appended anywhere to the DOM, our user still sees a blank page.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notesSlide" Target="../notesSlides/notesSlide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3.gif"/><Relationship Id="rId8" Type="http://schemas.openxmlformats.org/officeDocument/2006/relationships/notesSlide" Target="../notesSlides/notesSlide6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notesSlide" Target="../notesSlides/notesSlide7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notesSlide" Target="../notesSlides/notesSlide8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notesSlide" Target="../notesSlides/notesSlide9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notesSlide" Target="../notesSlides/notesSlide10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notesSlide" Target="../notesSlides/notesSlide1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notesSlide" Target="../notesSlides/notesSlide1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notesSlide" Target="../notesSlides/notesSlide1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notesSlide" Target="../notesSlides/notesSlide1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notesSlide" Target="../notesSlides/notesSlide1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notesSlide" Target="../notesSlides/notesSlide16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notesSlide" Target="../notesSlides/notesSlide17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gif"/><Relationship Id="rId9" Type="http://schemas.openxmlformats.org/officeDocument/2006/relationships/notesSlide" Target="../notesSlides/notesSlide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979621"/>
            <a:ext cx="3484372" cy="406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AF1F20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1393698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Answer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190369" y="2641600"/>
            <a:ext cx="648462" cy="279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Two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19943"/>
            <a:ext cx="3785616" cy="1075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2655570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Dynamic Pages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278228"/>
            <a:ext cx="4114800" cy="15060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3163062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1. The Page Loads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003167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2. The Button Is Created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5683377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3. 'Click Me!' Is Added to the Button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5638800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4. The Button Is Added to the Page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6862953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5. An Event Listener Is Added to the Button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723257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6. The User Clicks the Button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5607939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7. The Event Handler Starts to Run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5333619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8. The Button's Content Changes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4210"/>
            <a:ext cx="4114800" cy="17940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060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3289935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836491"/>
            <a:ext cx="3785616" cy="41641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5592" y="2176709"/>
            <a:ext cx="3916680" cy="1625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Attach an event listener to a DOM element.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Modify the DOM in response to a DOM event.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Use an event object to reference the target of a DOM event.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843760"/>
            <a:ext cx="3785616" cy="2027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2909316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The Event Object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58313"/>
            <a:ext cx="7900416" cy="13983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2909316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The Event Object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917350"/>
            <a:ext cx="7900416" cy="18802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2220087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Event Target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2480" y="1854302"/>
            <a:ext cx="7513320" cy="50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The Event Object has many properties, but only a few of them are really relevant to what we're doing in this course.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913278"/>
            <a:ext cx="4114800" cy="15060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913278"/>
            <a:ext cx="4114800" cy="15060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1716024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225677" y="1798066"/>
            <a:ext cx="2438400" cy="279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225677" y="2168906"/>
            <a:ext cx="1937385" cy="2413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Intro to DOM Events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1225677" y="2410206"/>
            <a:ext cx="4680712" cy="13208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Defining Event Listeners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Event Listener Arguments and Functions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lvl="0" dirty="0" smtClean="0">
                <a:latin typeface="Courier" pitchFamily="34" charset="0"/>
                <a:cs typeface="Courier" pitchFamily="34" charset="0"/>
              </a:rPr>
              <a:t>.addEventListener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Event Target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1225677" y="3913886"/>
            <a:ext cx="6692646" cy="381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Let's practice using </a:t>
            </a:r>
            <a:r>
              <a:rPr lang="en-US" sz="1800" b="1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event listeners</a:t>
            </a:r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 to respond to user events.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250055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element.addEventListener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81000" y="2198116"/>
            <a:ext cx="3851148" cy="279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Can be called on any DOM element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553716"/>
            <a:ext cx="8229600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839843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Event Listeners Are Functions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545592" y="1930400"/>
            <a:ext cx="3683508" cy="762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AF1F20"/>
                </a:solidFill>
                <a:latin typeface="Arial" pitchFamily="34" charset="0"/>
                <a:cs typeface="Arial" pitchFamily="34" charset="0"/>
              </a:rPr>
              <a:t>Event listeners are functions themselves.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545592" y="2692400"/>
            <a:ext cx="3279648" cy="939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Event listener functions take 2 arguments: an </a:t>
            </a:r>
            <a:r>
              <a:rPr lang="en-US" sz="1800" b="1" dirty="0" smtClean="0">
                <a:solidFill>
                  <a:srgbClr val="00AF5F"/>
                </a:solidFill>
                <a:latin typeface="Arial" pitchFamily="34" charset="0"/>
                <a:cs typeface="Arial" pitchFamily="34" charset="0"/>
              </a:rPr>
              <a:t>event</a:t>
            </a:r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 and a </a:t>
            </a:r>
            <a:r>
              <a:rPr lang="en-US" sz="1800" b="1" dirty="0" smtClean="0">
                <a:solidFill>
                  <a:srgbClr val="F900FD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73579"/>
            <a:ext cx="3785616" cy="567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092321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First Argument: An Event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807718" y="2006600"/>
            <a:ext cx="1286256" cy="279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Examples: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807718" y="2286000"/>
            <a:ext cx="1413764" cy="12700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Click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Mouseover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Keypress</a:t>
            </a:r>
            <a:pPr lvl="0"/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/>
            </a:r>
            <a:r>
              <a:rPr lang="en-US" sz="1800" lvl="0" dirty="0" smtClean="0">
                <a:latin typeface="Arial" pitchFamily="34" charset="0"/>
                <a:cs typeface="Arial" pitchFamily="34" charset="0"/>
              </a:rPr>
              <a:t>Drag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73579"/>
            <a:ext cx="3785616" cy="567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6441186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Warning: Always Pass Events as Strings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756916"/>
            <a:ext cx="3657600" cy="548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0050" y="2745486"/>
            <a:ext cx="723900" cy="571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744114"/>
            <a:ext cx="3657600" cy="574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843272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Second Argument: A Function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545592" y="2049069"/>
            <a:ext cx="4326636" cy="2794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A function is code that runs when called.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404669"/>
            <a:ext cx="7900416" cy="1185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459224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Example: addEventListener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41575"/>
            <a:ext cx="4114800" cy="9793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0600" y="2181230"/>
            <a:ext cx="3657600" cy="17000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480" y="152400"/>
            <a:ext cx="1580388" cy="20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455" y="289560"/>
            <a:ext cx="4191762" cy="3937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Question: Event Listeners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545592" y="2527300"/>
            <a:ext cx="3787140" cy="50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E00E20"/>
                </a:solidFill>
                <a:latin typeface="Arial" pitchFamily="34" charset="0"/>
                <a:cs typeface="Arial" pitchFamily="34" charset="0"/>
              </a:rPr>
              <a:t>Which will be logged in the console first, one or two?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19943"/>
            <a:ext cx="3785616" cy="1075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2022-02-14T18:52:43Z</dcterms:created>
  <dcterms:modified xsi:type="dcterms:W3CDTF">2022-02-14T18:52:43Z</dcterms:modified>
</cp:coreProperties>
</file>