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jpeg" ContentType="image/jpeg"/>
  <Override PartName="/ppt/media/image6.png" ContentType="image/png"/>
  <Override PartName="/ppt/media/image7.png" ContentType="image/png"/>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image" Target="../media/image3.png"/>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trike="noStrike" u="none">
                <a:solidFill>
                  <a:schemeClr val="dk1"/>
                </a:solidFill>
                <a:effectLst/>
                <a:uFillTx/>
                <a:latin typeface="Calibri Light"/>
              </a:rPr>
              <a:t>Click to edit Master title style</a:t>
            </a:r>
            <a:endParaRPr b="0" lang="en-US" sz="6000" strike="noStrike" u="none">
              <a:solidFill>
                <a:schemeClr val="dk1"/>
              </a:solidFill>
              <a:effectLst/>
              <a:uFillTx/>
              <a:latin typeface="Calibri"/>
            </a:endParaRPr>
          </a:p>
        </p:txBody>
      </p:sp>
      <p:pic>
        <p:nvPicPr>
          <p:cNvPr id="1" name="Picture 7" descr=""/>
          <p:cNvPicPr/>
          <p:nvPr/>
        </p:nvPicPr>
        <p:blipFill>
          <a:blip r:embed="rId2"/>
          <a:srcRect l="0" t="0" r="3343" b="10701"/>
          <a:stretch/>
        </p:blipFill>
        <p:spPr>
          <a:xfrm>
            <a:off x="8841960" y="5367960"/>
            <a:ext cx="3349800" cy="153720"/>
          </a:xfrm>
          <a:prstGeom prst="rect">
            <a:avLst/>
          </a:prstGeom>
          <a:noFill/>
          <a:ln w="0">
            <a:noFill/>
          </a:ln>
        </p:spPr>
      </p:pic>
      <p:pic>
        <p:nvPicPr>
          <p:cNvPr id="2" name="Picture 4" descr="A logo with blue text&#10;&#10;Description automatically generated"/>
          <p:cNvPicPr/>
          <p:nvPr/>
        </p:nvPicPr>
        <p:blipFill>
          <a:blip r:embed="rId3"/>
          <a:stretch/>
        </p:blipFill>
        <p:spPr>
          <a:xfrm>
            <a:off x="9649080" y="5553000"/>
            <a:ext cx="2409120" cy="1069560"/>
          </a:xfrm>
          <a:prstGeom prst="rect">
            <a:avLst/>
          </a:prstGeom>
          <a:noFill/>
          <a:ln w="0">
            <a:noFill/>
          </a:ln>
        </p:spPr>
      </p:pic>
      <p:pic>
        <p:nvPicPr>
          <p:cNvPr id="3" name="Picture 6" descr="A screen shot of a black background&#10;&#10;Description automatically generated"/>
          <p:cNvPicPr/>
          <p:nvPr/>
        </p:nvPicPr>
        <p:blipFill>
          <a:blip r:embed="rId4"/>
          <a:stretch/>
        </p:blipFill>
        <p:spPr>
          <a:xfrm>
            <a:off x="-268200" y="5919480"/>
            <a:ext cx="4318560" cy="898920"/>
          </a:xfrm>
          <a:prstGeom prst="rect">
            <a:avLst/>
          </a:prstGeom>
          <a:noFill/>
          <a:ln w="0">
            <a:noFill/>
          </a:ln>
        </p:spPr>
      </p:pic>
      <p:sp>
        <p:nvSpPr>
          <p:cNvPr id="4"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effectLst/>
                <a:uFillTx/>
                <a:latin typeface="Calibri"/>
              </a:rPr>
              <a:t>Click to edit the outline text format</a:t>
            </a:r>
            <a:endParaRPr b="0" lang="en-US" sz="2800" strike="noStrike" u="none">
              <a:solidFill>
                <a:schemeClr val="dk1"/>
              </a:solidFill>
              <a:effectLst/>
              <a:uFillTx/>
              <a:latin typeface="Calibri"/>
            </a:endParaRPr>
          </a:p>
          <a:p>
            <a:pPr lvl="1" marL="864000" indent="-324000">
              <a:lnSpc>
                <a:spcPct val="90000"/>
              </a:lnSpc>
              <a:spcBef>
                <a:spcPts val="1134"/>
              </a:spcBef>
              <a:buClr>
                <a:srgbClr val="000000"/>
              </a:buClr>
              <a:buSzPct val="75000"/>
              <a:buFont typeface="Symbol" charset="2"/>
              <a:buChar char=""/>
            </a:pPr>
            <a:r>
              <a:rPr b="0" lang="en-US" sz="2000" strike="noStrike" u="none">
                <a:solidFill>
                  <a:schemeClr val="dk1"/>
                </a:solidFill>
                <a:effectLst/>
                <a:uFillTx/>
                <a:latin typeface="Calibri"/>
              </a:rPr>
              <a:t>Second Outline Level</a:t>
            </a:r>
            <a:endParaRPr b="0" lang="en-US" sz="2000" strike="noStrike" u="none">
              <a:solidFill>
                <a:schemeClr val="dk1"/>
              </a:solidFill>
              <a:effectLst/>
              <a:uFillTx/>
              <a:latin typeface="Calibri"/>
            </a:endParaRPr>
          </a:p>
          <a:p>
            <a:pPr lvl="2" marL="1296000" indent="-288000">
              <a:lnSpc>
                <a:spcPct val="90000"/>
              </a:lnSpc>
              <a:spcBef>
                <a:spcPts val="850"/>
              </a:spcBef>
              <a:buClr>
                <a:srgbClr val="000000"/>
              </a:buClr>
              <a:buSzPct val="45000"/>
              <a:buFont typeface="Wingdings" charset="2"/>
              <a:buChar char=""/>
            </a:pPr>
            <a:r>
              <a:rPr b="0" lang="en-US" sz="1800" strike="noStrike" u="none">
                <a:solidFill>
                  <a:schemeClr val="dk1"/>
                </a:solidFill>
                <a:effectLst/>
                <a:uFillTx/>
                <a:latin typeface="Calibri"/>
              </a:rPr>
              <a:t>Third Outline Level</a:t>
            </a:r>
            <a:endParaRPr b="0" lang="en-US" sz="1800" strike="noStrike" u="none">
              <a:solidFill>
                <a:schemeClr val="dk1"/>
              </a:solidFill>
              <a:effectLst/>
              <a:uFillTx/>
              <a:latin typeface="Calibri"/>
            </a:endParaRPr>
          </a:p>
          <a:p>
            <a:pPr lvl="3" marL="1728000" indent="-216000">
              <a:lnSpc>
                <a:spcPct val="90000"/>
              </a:lnSpc>
              <a:spcBef>
                <a:spcPts val="567"/>
              </a:spcBef>
              <a:buClr>
                <a:srgbClr val="000000"/>
              </a:buClr>
              <a:buSzPct val="75000"/>
              <a:buFont typeface="Symbol" charset="2"/>
              <a:buChar char=""/>
            </a:pPr>
            <a:r>
              <a:rPr b="0" lang="en-US" sz="1800" strike="noStrike" u="none">
                <a:solidFill>
                  <a:schemeClr val="dk1"/>
                </a:solidFill>
                <a:effectLst/>
                <a:uFillTx/>
                <a:latin typeface="Calibri"/>
              </a:rPr>
              <a:t>Fourth Outline Level</a:t>
            </a:r>
            <a:endParaRPr b="0" lang="en-US" sz="1800" strike="noStrike" u="none">
              <a:solidFill>
                <a:schemeClr val="dk1"/>
              </a:solidFill>
              <a:effectLst/>
              <a:uFillTx/>
              <a:latin typeface="Calibri"/>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Fifth Outline Level</a:t>
            </a:r>
            <a:endParaRPr b="0" lang="en-US" sz="2000" strike="noStrike" u="none">
              <a:solidFill>
                <a:schemeClr val="dk1"/>
              </a:solidFill>
              <a:effectLst/>
              <a:uFillTx/>
              <a:latin typeface="Calibri"/>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Sixth Outline Level</a:t>
            </a:r>
            <a:endParaRPr b="0" lang="en-US" sz="2000" strike="noStrike" u="none">
              <a:solidFill>
                <a:schemeClr val="dk1"/>
              </a:solidFill>
              <a:effectLst/>
              <a:uFillTx/>
              <a:latin typeface="Calibri"/>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Seventh Outline Level</a:t>
            </a:r>
            <a:endParaRPr b="0" lang="en-US" sz="2000" strike="noStrike" u="none">
              <a:solidFill>
                <a:schemeClr val="dk1"/>
              </a:solidFill>
              <a:effectLst/>
              <a:uFillTx/>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Only">
    <p:bg>
      <p:bgPr>
        <a:solidFill>
          <a:srgbClr val="ffffff"/>
        </a:solidFill>
      </p:bgPr>
    </p:bg>
    <p:spTree>
      <p:nvGrpSpPr>
        <p:cNvPr id="1" name=""/>
        <p:cNvGrpSpPr/>
        <p:nvPr/>
      </p:nvGrpSpPr>
      <p:grpSpPr>
        <a:xfrm>
          <a:off x="0" y="0"/>
          <a:ext cx="0" cy="0"/>
          <a:chOff x="0" y="0"/>
          <a:chExt cx="0" cy="0"/>
        </a:xfrm>
      </p:grpSpPr>
      <p:pic>
        <p:nvPicPr>
          <p:cNvPr id="5" name="Picture 5" descr=""/>
          <p:cNvPicPr/>
          <p:nvPr/>
        </p:nvPicPr>
        <p:blipFill>
          <a:blip r:embed="rId2"/>
          <a:srcRect l="59807" t="13748" r="32680" b="44811"/>
          <a:stretch/>
        </p:blipFill>
        <p:spPr>
          <a:xfrm>
            <a:off x="0" y="-1149480"/>
            <a:ext cx="1818000" cy="9454680"/>
          </a:xfrm>
          <a:prstGeom prst="rect">
            <a:avLst/>
          </a:prstGeom>
          <a:noFill/>
          <a:ln w="0">
            <a:noFill/>
          </a:ln>
        </p:spPr>
      </p:pic>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buNone/>
            </a:pPr>
            <a:r>
              <a:rPr b="0" lang="en-US" sz="1800" strike="noStrike" u="none">
                <a:solidFill>
                  <a:schemeClr val="dk1"/>
                </a:solidFill>
                <a:effectLst/>
                <a:uFillTx/>
                <a:latin typeface="Calibri"/>
              </a:rPr>
              <a:t>Click to edit the title text format</a:t>
            </a:r>
            <a:endParaRPr b="0" lang="en-US" sz="1800" strike="noStrike" u="none">
              <a:solidFill>
                <a:schemeClr val="dk1"/>
              </a:solidFill>
              <a:effectLst/>
              <a:uFillTx/>
              <a:latin typeface="Calibri"/>
            </a:endParaRPr>
          </a:p>
        </p:txBody>
      </p:sp>
      <p:sp>
        <p:nvSpPr>
          <p:cNvPr id="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trike="noStrike" u="none">
                <a:solidFill>
                  <a:schemeClr val="dk1"/>
                </a:solidFill>
                <a:effectLst/>
                <a:uFillTx/>
                <a:latin typeface="Calibri"/>
              </a:rPr>
              <a:t>Click to edit the outline text format</a:t>
            </a:r>
            <a:endParaRPr b="0" lang="en-US" sz="2800" strike="noStrike" u="none">
              <a:solidFill>
                <a:schemeClr val="dk1"/>
              </a:solidFill>
              <a:effectLst/>
              <a:uFillTx/>
              <a:latin typeface="Calibri"/>
            </a:endParaRPr>
          </a:p>
          <a:p>
            <a:pPr lvl="1" marL="864000" indent="-324000">
              <a:lnSpc>
                <a:spcPct val="90000"/>
              </a:lnSpc>
              <a:spcBef>
                <a:spcPts val="1134"/>
              </a:spcBef>
              <a:buClr>
                <a:srgbClr val="000000"/>
              </a:buClr>
              <a:buSzPct val="75000"/>
              <a:buFont typeface="Symbol" charset="2"/>
              <a:buChar char=""/>
            </a:pPr>
            <a:r>
              <a:rPr b="0" lang="en-US" sz="2000" strike="noStrike" u="none">
                <a:solidFill>
                  <a:schemeClr val="dk1"/>
                </a:solidFill>
                <a:effectLst/>
                <a:uFillTx/>
                <a:latin typeface="Calibri"/>
              </a:rPr>
              <a:t>Second Outline Level</a:t>
            </a:r>
            <a:endParaRPr b="0" lang="en-US" sz="2000" strike="noStrike" u="none">
              <a:solidFill>
                <a:schemeClr val="dk1"/>
              </a:solidFill>
              <a:effectLst/>
              <a:uFillTx/>
              <a:latin typeface="Calibri"/>
            </a:endParaRPr>
          </a:p>
          <a:p>
            <a:pPr lvl="2" marL="1296000" indent="-288000">
              <a:lnSpc>
                <a:spcPct val="90000"/>
              </a:lnSpc>
              <a:spcBef>
                <a:spcPts val="850"/>
              </a:spcBef>
              <a:buClr>
                <a:srgbClr val="000000"/>
              </a:buClr>
              <a:buSzPct val="45000"/>
              <a:buFont typeface="Wingdings" charset="2"/>
              <a:buChar char=""/>
            </a:pPr>
            <a:r>
              <a:rPr b="0" lang="en-US" sz="1800" strike="noStrike" u="none">
                <a:solidFill>
                  <a:schemeClr val="dk1"/>
                </a:solidFill>
                <a:effectLst/>
                <a:uFillTx/>
                <a:latin typeface="Calibri"/>
              </a:rPr>
              <a:t>Third Outline Level</a:t>
            </a:r>
            <a:endParaRPr b="0" lang="en-US" sz="1800" strike="noStrike" u="none">
              <a:solidFill>
                <a:schemeClr val="dk1"/>
              </a:solidFill>
              <a:effectLst/>
              <a:uFillTx/>
              <a:latin typeface="Calibri"/>
            </a:endParaRPr>
          </a:p>
          <a:p>
            <a:pPr lvl="3" marL="1728000" indent="-216000">
              <a:lnSpc>
                <a:spcPct val="90000"/>
              </a:lnSpc>
              <a:spcBef>
                <a:spcPts val="567"/>
              </a:spcBef>
              <a:buClr>
                <a:srgbClr val="000000"/>
              </a:buClr>
              <a:buSzPct val="75000"/>
              <a:buFont typeface="Symbol" charset="2"/>
              <a:buChar char=""/>
            </a:pPr>
            <a:r>
              <a:rPr b="0" lang="en-US" sz="1800" strike="noStrike" u="none">
                <a:solidFill>
                  <a:schemeClr val="dk1"/>
                </a:solidFill>
                <a:effectLst/>
                <a:uFillTx/>
                <a:latin typeface="Calibri"/>
              </a:rPr>
              <a:t>Fourth Outline Level</a:t>
            </a:r>
            <a:endParaRPr b="0" lang="en-US" sz="1800" strike="noStrike" u="none">
              <a:solidFill>
                <a:schemeClr val="dk1"/>
              </a:solidFill>
              <a:effectLst/>
              <a:uFillTx/>
              <a:latin typeface="Calibri"/>
            </a:endParaRPr>
          </a:p>
          <a:p>
            <a:pPr lvl="4" marL="2160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Fifth Outline Level</a:t>
            </a:r>
            <a:endParaRPr b="0" lang="en-US" sz="2000" strike="noStrike" u="none">
              <a:solidFill>
                <a:schemeClr val="dk1"/>
              </a:solidFill>
              <a:effectLst/>
              <a:uFillTx/>
              <a:latin typeface="Calibri"/>
            </a:endParaRPr>
          </a:p>
          <a:p>
            <a:pPr lvl="5" marL="2592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Sixth Outline Level</a:t>
            </a:r>
            <a:endParaRPr b="0" lang="en-US" sz="2000" strike="noStrike" u="none">
              <a:solidFill>
                <a:schemeClr val="dk1"/>
              </a:solidFill>
              <a:effectLst/>
              <a:uFillTx/>
              <a:latin typeface="Calibri"/>
            </a:endParaRPr>
          </a:p>
          <a:p>
            <a:pPr lvl="6" marL="3024000" indent="-216000">
              <a:lnSpc>
                <a:spcPct val="90000"/>
              </a:lnSpc>
              <a:spcBef>
                <a:spcPts val="283"/>
              </a:spcBef>
              <a:buClr>
                <a:srgbClr val="000000"/>
              </a:buClr>
              <a:buSzPct val="45000"/>
              <a:buFont typeface="Wingdings" charset="2"/>
              <a:buChar char=""/>
            </a:pPr>
            <a:r>
              <a:rPr b="0" lang="en-US" sz="2000" strike="noStrike" u="none">
                <a:solidFill>
                  <a:schemeClr val="dk1"/>
                </a:solidFill>
                <a:effectLst/>
                <a:uFillTx/>
                <a:latin typeface="Calibri"/>
              </a:rPr>
              <a:t>Seventh Outline Level</a:t>
            </a:r>
            <a:endParaRPr b="0" lang="en-US" sz="2000" strike="noStrike" u="none">
              <a:solidFill>
                <a:schemeClr val="dk1"/>
              </a:solidFill>
              <a:effectLst/>
              <a:uFillTx/>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rgbClr val="ffffff"/>
        </a:solidFill>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839880" y="457200"/>
            <a:ext cx="3931920" cy="118620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effectLst/>
                <a:uFillTx/>
                <a:latin typeface="Calibri Light"/>
              </a:rPr>
              <a:t>Click to edit Master title style</a:t>
            </a:r>
            <a:endParaRPr b="0" lang="en-US" sz="3200" strike="noStrike" u="none">
              <a:solidFill>
                <a:schemeClr val="dk1"/>
              </a:solidFill>
              <a:effectLst/>
              <a:uFillTx/>
              <a:latin typeface="Calibri"/>
            </a:endParaRPr>
          </a:p>
        </p:txBody>
      </p:sp>
      <p:sp>
        <p:nvSpPr>
          <p:cNvPr id="9" name="PlaceHolder 2"/>
          <p:cNvSpPr>
            <a:spLocks noGrp="1"/>
          </p:cNvSpPr>
          <p:nvPr>
            <p:ph type="body"/>
          </p:nvPr>
        </p:nvSpPr>
        <p:spPr>
          <a:xfrm>
            <a:off x="5183280" y="457200"/>
            <a:ext cx="6171840" cy="467496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3200" strike="noStrike" u="none">
                <a:solidFill>
                  <a:schemeClr val="dk1"/>
                </a:solidFill>
                <a:effectLst/>
                <a:uFillTx/>
                <a:latin typeface="Calibri"/>
              </a:rPr>
              <a:t>Click to edit the outline text format</a:t>
            </a:r>
            <a:endParaRPr b="0" lang="en-US" sz="3200" strike="noStrike" u="none">
              <a:solidFill>
                <a:schemeClr val="dk1"/>
              </a:solidFill>
              <a:effectLst/>
              <a:uFillTx/>
              <a:latin typeface="Calibri"/>
            </a:endParaRPr>
          </a:p>
          <a:p>
            <a:pPr lvl="1" marL="864000" indent="-324000">
              <a:lnSpc>
                <a:spcPct val="90000"/>
              </a:lnSpc>
              <a:spcBef>
                <a:spcPts val="1134"/>
              </a:spcBef>
              <a:buClr>
                <a:srgbClr val="000000"/>
              </a:buClr>
              <a:buSzPct val="75000"/>
              <a:buFont typeface="Symbol" charset="2"/>
              <a:buChar char=""/>
            </a:pPr>
            <a:r>
              <a:rPr b="0" lang="en-US" sz="3200" strike="noStrike" u="none">
                <a:solidFill>
                  <a:schemeClr val="dk1"/>
                </a:solidFill>
                <a:effectLst/>
                <a:uFillTx/>
                <a:latin typeface="Calibri"/>
              </a:rPr>
              <a:t>Second Outline Level</a:t>
            </a:r>
            <a:endParaRPr b="0" lang="en-US" sz="3200" strike="noStrike" u="none">
              <a:solidFill>
                <a:schemeClr val="dk1"/>
              </a:solidFill>
              <a:effectLst/>
              <a:uFillTx/>
              <a:latin typeface="Calibri"/>
            </a:endParaRPr>
          </a:p>
          <a:p>
            <a:pPr lvl="2" marL="1296000" indent="-288000">
              <a:lnSpc>
                <a:spcPct val="90000"/>
              </a:lnSpc>
              <a:spcBef>
                <a:spcPts val="850"/>
              </a:spcBef>
              <a:buClr>
                <a:srgbClr val="000000"/>
              </a:buClr>
              <a:buSzPct val="45000"/>
              <a:buFont typeface="Wingdings" charset="2"/>
              <a:buChar char=""/>
            </a:pPr>
            <a:r>
              <a:rPr b="0" lang="en-US" sz="3200" strike="noStrike" u="none">
                <a:solidFill>
                  <a:schemeClr val="dk1"/>
                </a:solidFill>
                <a:effectLst/>
                <a:uFillTx/>
                <a:latin typeface="Calibri"/>
              </a:rPr>
              <a:t>Third Outline Level</a:t>
            </a:r>
            <a:endParaRPr b="0" lang="en-US" sz="3200" strike="noStrike" u="none">
              <a:solidFill>
                <a:schemeClr val="dk1"/>
              </a:solidFill>
              <a:effectLst/>
              <a:uFillTx/>
              <a:latin typeface="Calibri"/>
            </a:endParaRPr>
          </a:p>
          <a:p>
            <a:pPr lvl="3" marL="1728000" indent="-216000">
              <a:lnSpc>
                <a:spcPct val="90000"/>
              </a:lnSpc>
              <a:spcBef>
                <a:spcPts val="567"/>
              </a:spcBef>
              <a:buClr>
                <a:srgbClr val="000000"/>
              </a:buClr>
              <a:buSzPct val="75000"/>
              <a:buFont typeface="Symbol" charset="2"/>
              <a:buChar char=""/>
            </a:pPr>
            <a:r>
              <a:rPr b="0" lang="en-US" sz="3200" strike="noStrike" u="none">
                <a:solidFill>
                  <a:schemeClr val="dk1"/>
                </a:solidFill>
                <a:effectLst/>
                <a:uFillTx/>
                <a:latin typeface="Calibri"/>
              </a:rPr>
              <a:t>Fourth Outline Level</a:t>
            </a:r>
            <a:endParaRPr b="0" lang="en-US" sz="3200" strike="noStrike" u="none">
              <a:solidFill>
                <a:schemeClr val="dk1"/>
              </a:solidFill>
              <a:effectLst/>
              <a:uFillTx/>
              <a:latin typeface="Calibri"/>
            </a:endParaRPr>
          </a:p>
          <a:p>
            <a:pPr lvl="4" marL="2160000" indent="-216000">
              <a:lnSpc>
                <a:spcPct val="90000"/>
              </a:lnSpc>
              <a:spcBef>
                <a:spcPts val="283"/>
              </a:spcBef>
              <a:buClr>
                <a:srgbClr val="000000"/>
              </a:buClr>
              <a:buSzPct val="45000"/>
              <a:buFont typeface="Wingdings" charset="2"/>
              <a:buChar char=""/>
            </a:pPr>
            <a:r>
              <a:rPr b="0" lang="en-US" sz="3200" strike="noStrike" u="none">
                <a:solidFill>
                  <a:schemeClr val="dk1"/>
                </a:solidFill>
                <a:effectLst/>
                <a:uFillTx/>
                <a:latin typeface="Calibri"/>
              </a:rPr>
              <a:t>Fifth Outline Level</a:t>
            </a:r>
            <a:endParaRPr b="0" lang="en-US" sz="3200" strike="noStrike" u="none">
              <a:solidFill>
                <a:schemeClr val="dk1"/>
              </a:solidFill>
              <a:effectLst/>
              <a:uFillTx/>
              <a:latin typeface="Calibri"/>
            </a:endParaRPr>
          </a:p>
          <a:p>
            <a:pPr lvl="5" marL="2592000" indent="-216000">
              <a:lnSpc>
                <a:spcPct val="90000"/>
              </a:lnSpc>
              <a:spcBef>
                <a:spcPts val="283"/>
              </a:spcBef>
              <a:buClr>
                <a:srgbClr val="000000"/>
              </a:buClr>
              <a:buSzPct val="45000"/>
              <a:buFont typeface="Wingdings" charset="2"/>
              <a:buChar char=""/>
            </a:pPr>
            <a:r>
              <a:rPr b="0" lang="en-US" sz="3200" strike="noStrike" u="none">
                <a:solidFill>
                  <a:schemeClr val="dk1"/>
                </a:solidFill>
                <a:effectLst/>
                <a:uFillTx/>
                <a:latin typeface="Calibri"/>
              </a:rPr>
              <a:t>Sixth Outline Level</a:t>
            </a:r>
            <a:endParaRPr b="0" lang="en-US" sz="3200" strike="noStrike" u="none">
              <a:solidFill>
                <a:schemeClr val="dk1"/>
              </a:solidFill>
              <a:effectLst/>
              <a:uFillTx/>
              <a:latin typeface="Calibri"/>
            </a:endParaRPr>
          </a:p>
          <a:p>
            <a:pPr lvl="6" marL="3024000" indent="-216000">
              <a:lnSpc>
                <a:spcPct val="90000"/>
              </a:lnSpc>
              <a:spcBef>
                <a:spcPts val="283"/>
              </a:spcBef>
              <a:buClr>
                <a:srgbClr val="000000"/>
              </a:buClr>
              <a:buSzPct val="45000"/>
              <a:buFont typeface="Wingdings" charset="2"/>
              <a:buChar char=""/>
            </a:pPr>
            <a:r>
              <a:rPr b="0" lang="en-US" sz="3200" strike="noStrike" u="none">
                <a:solidFill>
                  <a:schemeClr val="dk1"/>
                </a:solidFill>
                <a:effectLst/>
                <a:uFillTx/>
                <a:latin typeface="Calibri"/>
              </a:rPr>
              <a:t>Seventh Outline Level</a:t>
            </a:r>
            <a:endParaRPr b="0" lang="en-US" sz="3200" strike="noStrike" u="none">
              <a:solidFill>
                <a:schemeClr val="dk1"/>
              </a:solidFill>
              <a:effectLst/>
              <a:uFillTx/>
              <a:latin typeface="Calibri"/>
            </a:endParaRPr>
          </a:p>
        </p:txBody>
      </p:sp>
      <p:sp>
        <p:nvSpPr>
          <p:cNvPr id="10" name="PlaceHolder 3"/>
          <p:cNvSpPr>
            <a:spLocks noGrp="1"/>
          </p:cNvSpPr>
          <p:nvPr>
            <p:ph type="body"/>
          </p:nvPr>
        </p:nvSpPr>
        <p:spPr>
          <a:xfrm>
            <a:off x="839880" y="1735200"/>
            <a:ext cx="3931920" cy="33969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effectLst/>
                <a:uFillTx/>
                <a:latin typeface="Calibri"/>
              </a:rPr>
              <a:t>Edit Master text styles</a:t>
            </a:r>
            <a:endParaRPr b="0" lang="en-US" sz="1600" strike="noStrike" u="none">
              <a:solidFill>
                <a:schemeClr val="dk1"/>
              </a:solidFill>
              <a:effectLst/>
              <a:uFillTx/>
              <a:latin typeface="Calibri"/>
            </a:endParaRPr>
          </a:p>
        </p:txBody>
      </p:sp>
      <p:pic>
        <p:nvPicPr>
          <p:cNvPr id="11" name="Picture 7" descr=""/>
          <p:cNvPicPr/>
          <p:nvPr/>
        </p:nvPicPr>
        <p:blipFill>
          <a:blip r:embed="rId2"/>
          <a:srcRect l="0" t="0" r="3343" b="10701"/>
          <a:stretch/>
        </p:blipFill>
        <p:spPr>
          <a:xfrm>
            <a:off x="8647200" y="5365080"/>
            <a:ext cx="3544560" cy="162720"/>
          </a:xfrm>
          <a:prstGeom prst="rect">
            <a:avLst/>
          </a:prstGeom>
          <a:noFill/>
          <a:ln w="0">
            <a:noFill/>
          </a:ln>
        </p:spPr>
      </p:pic>
      <p:pic>
        <p:nvPicPr>
          <p:cNvPr id="12" name="Picture 9" descr="A logo with blue text&#10;&#10;Description automatically generated"/>
          <p:cNvPicPr/>
          <p:nvPr/>
        </p:nvPicPr>
        <p:blipFill>
          <a:blip r:embed="rId3"/>
          <a:stretch/>
        </p:blipFill>
        <p:spPr>
          <a:xfrm>
            <a:off x="9601200" y="5562720"/>
            <a:ext cx="2449800" cy="1087560"/>
          </a:xfrm>
          <a:prstGeom prst="rect">
            <a:avLst/>
          </a:prstGeom>
          <a:noFill/>
          <a:ln w="0">
            <a:noFill/>
          </a:ln>
        </p:spPr>
      </p:pic>
      <p:pic>
        <p:nvPicPr>
          <p:cNvPr id="13" name="Picture 10" descr="A screen shot of a black background&#10;&#10;Description automatically generated"/>
          <p:cNvPicPr/>
          <p:nvPr/>
        </p:nvPicPr>
        <p:blipFill>
          <a:blip r:embed="rId4"/>
          <a:stretch/>
        </p:blipFill>
        <p:spPr>
          <a:xfrm>
            <a:off x="-65520" y="5816160"/>
            <a:ext cx="4318560" cy="898920"/>
          </a:xfrm>
          <a:prstGeom prst="rect">
            <a:avLst/>
          </a:prstGeom>
          <a:noFill/>
          <a:ln w="0">
            <a:noFill/>
          </a:ln>
        </p:spPr>
      </p:pic>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rgbClr val="ffffff"/>
        </a:solidFill>
      </p:bgPr>
    </p:bg>
    <p:spTree>
      <p:nvGrpSpPr>
        <p:cNvPr id="1" name=""/>
        <p:cNvGrpSpPr/>
        <p:nvPr/>
      </p:nvGrpSpPr>
      <p:grpSpPr>
        <a:xfrm>
          <a:off x="0" y="0"/>
          <a:ext cx="0" cy="0"/>
          <a:chOff x="0" y="0"/>
          <a:chExt cx="0" cy="0"/>
        </a:xfrm>
      </p:grpSpPr>
      <p:pic>
        <p:nvPicPr>
          <p:cNvPr id="14" name="Picture 6" descr=""/>
          <p:cNvPicPr/>
          <p:nvPr/>
        </p:nvPicPr>
        <p:blipFill>
          <a:blip r:embed="rId2"/>
          <a:stretch/>
        </p:blipFill>
        <p:spPr>
          <a:xfrm>
            <a:off x="6270480" y="2147400"/>
            <a:ext cx="2687760" cy="1941480"/>
          </a:xfrm>
          <a:prstGeom prst="rect">
            <a:avLst/>
          </a:prstGeom>
          <a:noFill/>
          <a:ln w="0">
            <a:noFill/>
          </a:ln>
        </p:spPr>
      </p:pic>
      <p:cxnSp>
        <p:nvCxnSpPr>
          <p:cNvPr id="15" name="Straight Connector 10"/>
          <p:cNvCxnSpPr/>
          <p:nvPr/>
        </p:nvCxnSpPr>
        <p:spPr>
          <a:xfrm>
            <a:off x="6123240" y="1920960"/>
            <a:ext cx="31320" cy="2250360"/>
          </a:xfrm>
          <a:prstGeom prst="straightConnector1">
            <a:avLst/>
          </a:prstGeom>
          <a:ln w="44450">
            <a:solidFill>
              <a:srgbClr val="005b94"/>
            </a:solidFill>
          </a:ln>
        </p:spPr>
      </p:cxnSp>
      <p:pic>
        <p:nvPicPr>
          <p:cNvPr id="16" name="Picture 2" descr="A logo with a swirly sphere&#10;&#10;Description automatically generated with medium confidence"/>
          <p:cNvPicPr/>
          <p:nvPr/>
        </p:nvPicPr>
        <p:blipFill>
          <a:blip r:embed="rId3"/>
          <a:stretch/>
        </p:blipFill>
        <p:spPr>
          <a:xfrm>
            <a:off x="3680280" y="1921320"/>
            <a:ext cx="2299320" cy="2299320"/>
          </a:xfrm>
          <a:prstGeom prst="rect">
            <a:avLst/>
          </a:prstGeom>
          <a:noFill/>
          <a:ln w="0">
            <a:noFill/>
          </a:ln>
        </p:spPr>
      </p:pic>
      <p:pic>
        <p:nvPicPr>
          <p:cNvPr id="17" name="Picture 3" descr="A screen shot of a black background&#10;&#10;Description automatically generated"/>
          <p:cNvPicPr/>
          <p:nvPr/>
        </p:nvPicPr>
        <p:blipFill>
          <a:blip r:embed="rId4"/>
          <a:stretch/>
        </p:blipFill>
        <p:spPr>
          <a:xfrm>
            <a:off x="8124120" y="5868000"/>
            <a:ext cx="4318560" cy="898920"/>
          </a:xfrm>
          <a:prstGeom prst="rect">
            <a:avLst/>
          </a:prstGeom>
          <a:noFill/>
          <a:ln w="0">
            <a:noFill/>
          </a:ln>
        </p:spPr>
      </p:pic>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hyperlink" Target="https://github.com/ACCESS-NRI/esm1.6-scripts" TargetMode="External"/><Relationship Id="rId2"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 name="PlaceHolder 1"/>
          <p:cNvSpPr>
            <a:spLocks noGrp="1"/>
          </p:cNvSpPr>
          <p:nvPr>
            <p:ph type="title"/>
          </p:nvPr>
        </p:nvSpPr>
        <p:spPr>
          <a:xfrm>
            <a:off x="1523880" y="813240"/>
            <a:ext cx="9143640" cy="2387160"/>
          </a:xfrm>
          <a:prstGeom prst="rect">
            <a:avLst/>
          </a:prstGeom>
          <a:noFill/>
          <a:ln w="0">
            <a:noFill/>
          </a:ln>
        </p:spPr>
        <p:txBody>
          <a:bodyPr lIns="91440" rIns="91440" tIns="45720" bIns="45720" anchor="b">
            <a:normAutofit/>
          </a:bodyPr>
          <a:p>
            <a:pPr indent="0" algn="ctr" defTabSz="914400">
              <a:lnSpc>
                <a:spcPct val="90000"/>
              </a:lnSpc>
              <a:buNone/>
            </a:pPr>
            <a:r>
              <a:rPr b="0" lang="en-US" sz="6000" strike="noStrike" u="none">
                <a:solidFill>
                  <a:schemeClr val="dk1"/>
                </a:solidFill>
                <a:effectLst/>
                <a:uFillTx/>
                <a:latin typeface="Calibri Light"/>
              </a:rPr>
              <a:t>Restart Remapping for Atmosphere Restarts</a:t>
            </a:r>
            <a:endParaRPr b="0" lang="en-US" sz="6000" strike="noStrike" u="none">
              <a:solidFill>
                <a:schemeClr val="dk1"/>
              </a:solidFill>
              <a:effectLst/>
              <a:uFillTx/>
              <a:latin typeface="Calibri Ligh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 name=""/>
          <p:cNvSpPr txBox="1"/>
          <p:nvPr/>
        </p:nvSpPr>
        <p:spPr>
          <a:xfrm>
            <a:off x="2057400" y="228600"/>
            <a:ext cx="9372600" cy="685800"/>
          </a:xfrm>
          <a:prstGeom prst="rect">
            <a:avLst/>
          </a:prstGeom>
          <a:noFill/>
          <a:ln w="0">
            <a:noFill/>
          </a:ln>
        </p:spPr>
        <p:txBody>
          <a:bodyPr lIns="90000" rIns="90000" tIns="45000" bIns="45000" anchor="t" anchorCtr="1">
            <a:spAutoFit/>
          </a:bodyPr>
          <a:p>
            <a:pPr algn="ctr"/>
            <a:r>
              <a:rPr b="0" lang="en-US" sz="3200" strike="noStrike" u="none">
                <a:solidFill>
                  <a:srgbClr val="000000"/>
                </a:solidFill>
                <a:effectLst/>
                <a:uFillTx/>
                <a:latin typeface="Arial"/>
              </a:rPr>
              <a:t>The Problem</a:t>
            </a:r>
            <a:endParaRPr b="0" lang="en-US" sz="3200" strike="noStrike" u="none">
              <a:solidFill>
                <a:srgbClr val="000000"/>
              </a:solidFill>
              <a:effectLst/>
              <a:uFillTx/>
              <a:latin typeface="Arial"/>
            </a:endParaRPr>
          </a:p>
        </p:txBody>
      </p:sp>
      <p:sp>
        <p:nvSpPr>
          <p:cNvPr id="20" name=""/>
          <p:cNvSpPr txBox="1"/>
          <p:nvPr/>
        </p:nvSpPr>
        <p:spPr>
          <a:xfrm>
            <a:off x="2057400" y="2286000"/>
            <a:ext cx="3429000" cy="2057400"/>
          </a:xfrm>
          <a:prstGeom prst="rect">
            <a:avLst/>
          </a:prstGeom>
          <a:noFill/>
          <a:ln w="0">
            <a:noFill/>
          </a:ln>
        </p:spPr>
        <p:txBody>
          <a:bodyPr lIns="90000" rIns="90000" tIns="45000" bIns="45000" anchor="t" anchorCtr="1">
            <a:spAutoFit/>
          </a:bodyPr>
          <a:p>
            <a:pPr algn="ctr"/>
            <a:r>
              <a:rPr b="0" lang="en-US" sz="2000" strike="noStrike" u="none">
                <a:solidFill>
                  <a:srgbClr val="000000"/>
                </a:solidFill>
                <a:effectLst/>
                <a:uFillTx/>
                <a:latin typeface="Arial"/>
              </a:rPr>
              <a:t>Land variables in the atmosphere model have non-sensical values on non-active tiles. Creates problems when changing land cover map.</a:t>
            </a:r>
            <a:endParaRPr b="0" lang="en-US" sz="2000" strike="noStrike" u="none">
              <a:solidFill>
                <a:srgbClr val="000000"/>
              </a:solidFill>
              <a:effectLst/>
              <a:uFillTx/>
              <a:latin typeface="Arial"/>
            </a:endParaRPr>
          </a:p>
        </p:txBody>
      </p:sp>
      <p:pic>
        <p:nvPicPr>
          <p:cNvPr id="21" name="" descr=""/>
          <p:cNvPicPr/>
          <p:nvPr/>
        </p:nvPicPr>
        <p:blipFill>
          <a:blip r:embed="rId1"/>
          <a:stretch/>
        </p:blipFill>
        <p:spPr>
          <a:xfrm>
            <a:off x="6144840" y="914400"/>
            <a:ext cx="5513760" cy="5048640"/>
          </a:xfrm>
          <a:prstGeom prst="rect">
            <a:avLst/>
          </a:prstGeom>
          <a:noFill/>
          <a:ln w="0">
            <a:noFill/>
          </a:ln>
        </p:spPr>
      </p:pic>
      <p:sp>
        <p:nvSpPr>
          <p:cNvPr id="22" name=""/>
          <p:cNvSpPr txBox="1"/>
          <p:nvPr/>
        </p:nvSpPr>
        <p:spPr>
          <a:xfrm>
            <a:off x="6172200" y="5943600"/>
            <a:ext cx="5486400" cy="685800"/>
          </a:xfrm>
          <a:prstGeom prst="rect">
            <a:avLst/>
          </a:prstGeom>
          <a:noFill/>
          <a:ln w="0">
            <a:noFill/>
          </a:ln>
        </p:spPr>
        <p:txBody>
          <a:bodyPr lIns="90000" rIns="90000" tIns="45000" bIns="45000" anchor="t" anchorCtr="1">
            <a:spAutoFit/>
          </a:bodyPr>
          <a:p>
            <a:pPr algn="ctr"/>
            <a:r>
              <a:rPr b="0" lang="en-US" sz="1800" strike="noStrike" u="none">
                <a:solidFill>
                  <a:srgbClr val="000000"/>
                </a:solidFill>
                <a:effectLst/>
                <a:uFillTx/>
                <a:latin typeface="Arial"/>
              </a:rPr>
              <a:t>Soil temperature for evergreen needleleaf tiles</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 name=""/>
          <p:cNvSpPr txBox="1"/>
          <p:nvPr/>
        </p:nvSpPr>
        <p:spPr>
          <a:xfrm>
            <a:off x="2057400" y="228600"/>
            <a:ext cx="9372600" cy="685800"/>
          </a:xfrm>
          <a:prstGeom prst="rect">
            <a:avLst/>
          </a:prstGeom>
          <a:noFill/>
          <a:ln w="0">
            <a:noFill/>
          </a:ln>
        </p:spPr>
        <p:txBody>
          <a:bodyPr lIns="90000" rIns="90000" tIns="45000" bIns="45000" anchor="t" anchorCtr="1">
            <a:spAutoFit/>
          </a:bodyPr>
          <a:p>
            <a:pPr algn="ctr"/>
            <a:r>
              <a:rPr b="0" lang="en-US" sz="3200" strike="noStrike" u="none">
                <a:solidFill>
                  <a:srgbClr val="000000"/>
                </a:solidFill>
                <a:effectLst/>
                <a:uFillTx/>
                <a:latin typeface="Arial"/>
              </a:rPr>
              <a:t>The Solution</a:t>
            </a:r>
            <a:endParaRPr b="0" lang="en-US" sz="3200" strike="noStrike" u="none">
              <a:solidFill>
                <a:srgbClr val="000000"/>
              </a:solidFill>
              <a:effectLst/>
              <a:uFillTx/>
              <a:latin typeface="Arial"/>
            </a:endParaRPr>
          </a:p>
        </p:txBody>
      </p:sp>
      <p:sp>
        <p:nvSpPr>
          <p:cNvPr id="24" name=""/>
          <p:cNvSpPr txBox="1"/>
          <p:nvPr/>
        </p:nvSpPr>
        <p:spPr>
          <a:xfrm>
            <a:off x="2057400" y="914400"/>
            <a:ext cx="9372600" cy="5029200"/>
          </a:xfrm>
          <a:prstGeom prst="rect">
            <a:avLst/>
          </a:prstGeom>
          <a:noFill/>
          <a:ln w="0">
            <a:noFill/>
          </a:ln>
        </p:spPr>
        <p:txBody>
          <a:bodyPr lIns="90000" rIns="90000" tIns="45000" bIns="45000" anchor="t">
            <a:spAutoFit/>
          </a:bodyPr>
          <a:p>
            <a:r>
              <a:rPr b="0" lang="en-US" sz="1800" strike="noStrike" u="none">
                <a:solidFill>
                  <a:srgbClr val="000000"/>
                </a:solidFill>
                <a:effectLst/>
                <a:uFillTx/>
                <a:latin typeface="Arial"/>
              </a:rPr>
              <a:t>Use nearby data to fill tiles that become active. However, can’t use single process for all variables. There are two “classes” of variables:</a:t>
            </a:r>
            <a:endParaRPr b="0" lang="en-US" sz="1800" strike="noStrike" u="none">
              <a:solidFill>
                <a:srgbClr val="000000"/>
              </a:solidFill>
              <a:effectLst/>
              <a:uFillTx/>
              <a:latin typeface="Arial"/>
            </a:endParaRPr>
          </a:p>
          <a:p>
            <a:endParaRPr b="0" lang="en-US" sz="1800" strike="noStrike" u="none">
              <a:solidFill>
                <a:srgbClr val="000000"/>
              </a:solidFill>
              <a:effectLst/>
              <a:uFillTx/>
              <a:latin typeface="Arial"/>
            </a:endParaRPr>
          </a:p>
          <a:p>
            <a:pPr marL="216000" indent="-216000">
              <a:buClr>
                <a:srgbClr val="000000"/>
              </a:buClr>
              <a:buSzPct val="45000"/>
              <a:buFont typeface="Wingdings" charset="2"/>
              <a:buChar char=""/>
            </a:pPr>
            <a:r>
              <a:rPr b="0" lang="en-US" sz="1800" strike="noStrike" u="none">
                <a:solidFill>
                  <a:srgbClr val="000000"/>
                </a:solidFill>
                <a:effectLst/>
                <a:uFillTx/>
                <a:latin typeface="Arial"/>
              </a:rPr>
              <a:t>Tile agnostic variables, which aren’t strongly tied to the classification of the tile e.g. soil moisture and temperature.</a:t>
            </a:r>
            <a:endParaRPr b="0" lang="en-US" sz="1800" strike="noStrike" u="none">
              <a:solidFill>
                <a:srgbClr val="000000"/>
              </a:solidFill>
              <a:effectLst/>
              <a:uFillTx/>
              <a:latin typeface="Arial"/>
            </a:endParaRPr>
          </a:p>
          <a:p>
            <a:pPr marL="216000" indent="-216000">
              <a:buClr>
                <a:srgbClr val="000000"/>
              </a:buClr>
              <a:buSzPct val="45000"/>
              <a:buFont typeface="Wingdings" charset="2"/>
              <a:buChar char=""/>
            </a:pPr>
            <a:r>
              <a:rPr b="0" lang="en-US" sz="1800" strike="noStrike" u="none">
                <a:solidFill>
                  <a:srgbClr val="000000"/>
                </a:solidFill>
                <a:effectLst/>
                <a:uFillTx/>
                <a:latin typeface="Arial"/>
              </a:rPr>
              <a:t>Tile specific variables, which are strongly tied to the classification of the tile e.g. nutrient pools, LAI.</a:t>
            </a:r>
            <a:endParaRPr b="0" lang="en-US" sz="1800" strike="noStrike" u="none">
              <a:solidFill>
                <a:srgbClr val="000000"/>
              </a:solidFill>
              <a:effectLst/>
              <a:uFillTx/>
              <a:latin typeface="Arial"/>
            </a:endParaRPr>
          </a:p>
          <a:p>
            <a:endParaRPr b="0" lang="en-US" sz="1800" strike="noStrike" u="none">
              <a:solidFill>
                <a:srgbClr val="000000"/>
              </a:solidFill>
              <a:effectLst/>
              <a:uFillTx/>
              <a:latin typeface="Arial"/>
            </a:endParaRPr>
          </a:p>
          <a:p>
            <a:r>
              <a:rPr b="0" lang="en-US" sz="1800" strike="noStrike" u="none">
                <a:solidFill>
                  <a:srgbClr val="000000"/>
                </a:solidFill>
                <a:effectLst/>
                <a:uFillTx/>
                <a:latin typeface="Arial"/>
              </a:rPr>
              <a:t>In short, tile agnostic variables can source data from any tile classification, tile specific variables can only source data from specific tiles.</a:t>
            </a:r>
            <a:endParaRPr b="0" lang="en-US" sz="1800" strike="noStrike" u="none">
              <a:solidFill>
                <a:srgbClr val="000000"/>
              </a:solidFill>
              <a:effectLst/>
              <a:uFillTx/>
              <a:latin typeface="Arial"/>
            </a:endParaRPr>
          </a:p>
          <a:p>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 name=""/>
          <p:cNvSpPr txBox="1"/>
          <p:nvPr/>
        </p:nvSpPr>
        <p:spPr>
          <a:xfrm>
            <a:off x="2057400" y="228600"/>
            <a:ext cx="9372600" cy="685800"/>
          </a:xfrm>
          <a:prstGeom prst="rect">
            <a:avLst/>
          </a:prstGeom>
          <a:noFill/>
          <a:ln w="0">
            <a:noFill/>
          </a:ln>
        </p:spPr>
        <p:txBody>
          <a:bodyPr lIns="90000" rIns="90000" tIns="45000" bIns="45000" anchor="t" anchorCtr="1">
            <a:spAutoFit/>
          </a:bodyPr>
          <a:p>
            <a:pPr algn="ctr"/>
            <a:r>
              <a:rPr b="0" lang="en-US" sz="3200" strike="noStrike" u="none">
                <a:solidFill>
                  <a:srgbClr val="000000"/>
                </a:solidFill>
                <a:effectLst/>
                <a:uFillTx/>
                <a:latin typeface="Arial"/>
              </a:rPr>
              <a:t>Tile Agnostic Variables</a:t>
            </a:r>
            <a:endParaRPr b="0" lang="en-US" sz="3200" strike="noStrike" u="none">
              <a:solidFill>
                <a:srgbClr val="000000"/>
              </a:solidFill>
              <a:effectLst/>
              <a:uFillTx/>
              <a:latin typeface="Arial"/>
            </a:endParaRPr>
          </a:p>
        </p:txBody>
      </p:sp>
      <p:sp>
        <p:nvSpPr>
          <p:cNvPr id="26" name=""/>
          <p:cNvSpPr txBox="1"/>
          <p:nvPr/>
        </p:nvSpPr>
        <p:spPr>
          <a:xfrm>
            <a:off x="2057400" y="914400"/>
            <a:ext cx="9372600" cy="5029200"/>
          </a:xfrm>
          <a:prstGeom prst="rect">
            <a:avLst/>
          </a:prstGeom>
          <a:noFill/>
          <a:ln w="0">
            <a:noFill/>
          </a:ln>
        </p:spPr>
        <p:txBody>
          <a:bodyPr lIns="90000" rIns="90000" tIns="45000" bIns="45000" anchor="t">
            <a:spAutoFit/>
          </a:bodyPr>
          <a:p>
            <a:r>
              <a:rPr b="0" lang="en-US" sz="1800" strike="noStrike" u="none">
                <a:solidFill>
                  <a:srgbClr val="000000"/>
                </a:solidFill>
                <a:effectLst/>
                <a:uFillTx/>
                <a:latin typeface="Arial"/>
              </a:rPr>
              <a:t>Assuming land mask has not changed, filling tile agnostic variables is easy. Take area-weighted average of values from the other tiles on the grid cell.</a:t>
            </a:r>
            <a:endParaRPr b="0" lang="en-US" sz="1800" strike="noStrike" u="none">
              <a:solidFill>
                <a:srgbClr val="000000"/>
              </a:solidFill>
              <a:effectLst/>
              <a:uFillTx/>
              <a:latin typeface="Arial"/>
            </a:endParaRPr>
          </a:p>
          <a:p>
            <a:endParaRPr b="0" lang="en-US" sz="1800" strike="noStrike" u="none">
              <a:solidFill>
                <a:srgbClr val="000000"/>
              </a:solidFill>
              <a:effectLst/>
              <a:uFillTx/>
              <a:latin typeface="Arial"/>
            </a:endParaRPr>
          </a:p>
          <a:p>
            <a:r>
              <a:rPr b="0" lang="en-US" sz="1800" strike="noStrike" u="none">
                <a:solidFill>
                  <a:srgbClr val="000000"/>
                </a:solidFill>
                <a:effectLst/>
                <a:uFillTx/>
                <a:latin typeface="Arial"/>
              </a:rPr>
              <a:t>Example: Added C4 grass to a grid cell that was previously 75% evergreen broadleaf and 25% C3 grass, with top layer soil temperature at 300.0K and 302.0K respectively. C4 grass tile will get a soil temperature of 300.5K.</a:t>
            </a:r>
            <a:endParaRPr b="0" lang="en-US" sz="1800" strike="noStrike" u="none">
              <a:solidFill>
                <a:srgbClr val="000000"/>
              </a:solidFill>
              <a:effectLst/>
              <a:uFillTx/>
              <a:latin typeface="Arial"/>
            </a:endParaRPr>
          </a:p>
          <a:p>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 name=""/>
          <p:cNvSpPr txBox="1"/>
          <p:nvPr/>
        </p:nvSpPr>
        <p:spPr>
          <a:xfrm>
            <a:off x="2057400" y="228600"/>
            <a:ext cx="9372600" cy="685800"/>
          </a:xfrm>
          <a:prstGeom prst="rect">
            <a:avLst/>
          </a:prstGeom>
          <a:noFill/>
          <a:ln w="0">
            <a:noFill/>
          </a:ln>
        </p:spPr>
        <p:txBody>
          <a:bodyPr lIns="90000" rIns="90000" tIns="45000" bIns="45000" anchor="t" anchorCtr="1">
            <a:spAutoFit/>
          </a:bodyPr>
          <a:p>
            <a:pPr algn="ctr"/>
            <a:r>
              <a:rPr b="0" lang="en-US" sz="3200" strike="noStrike" u="none">
                <a:solidFill>
                  <a:srgbClr val="000000"/>
                </a:solidFill>
                <a:effectLst/>
                <a:uFillTx/>
                <a:latin typeface="Arial"/>
              </a:rPr>
              <a:t>Tile Specific Variables</a:t>
            </a:r>
            <a:endParaRPr b="0" lang="en-US" sz="3200" strike="noStrike" u="none">
              <a:solidFill>
                <a:srgbClr val="000000"/>
              </a:solidFill>
              <a:effectLst/>
              <a:uFillTx/>
              <a:latin typeface="Arial"/>
            </a:endParaRPr>
          </a:p>
        </p:txBody>
      </p:sp>
      <p:sp>
        <p:nvSpPr>
          <p:cNvPr id="28" name=""/>
          <p:cNvSpPr txBox="1"/>
          <p:nvPr/>
        </p:nvSpPr>
        <p:spPr>
          <a:xfrm>
            <a:off x="2057400" y="914400"/>
            <a:ext cx="9372600" cy="5029200"/>
          </a:xfrm>
          <a:prstGeom prst="rect">
            <a:avLst/>
          </a:prstGeom>
          <a:noFill/>
          <a:ln w="0">
            <a:noFill/>
          </a:ln>
        </p:spPr>
        <p:txBody>
          <a:bodyPr lIns="90000" rIns="90000" tIns="45000" bIns="45000" anchor="t">
            <a:spAutoFit/>
          </a:bodyPr>
          <a:p>
            <a:r>
              <a:rPr b="0" lang="en-US" sz="1800" strike="noStrike" u="none">
                <a:solidFill>
                  <a:srgbClr val="000000"/>
                </a:solidFill>
                <a:effectLst/>
                <a:uFillTx/>
                <a:latin typeface="Arial"/>
              </a:rPr>
              <a:t>Tile specific variables is trickier- new tiles won’t necessarily have valid source data on the same grid cell. A staged search process is used:</a:t>
            </a:r>
            <a:endParaRPr b="0" lang="en-US" sz="1800" strike="noStrike" u="none">
              <a:solidFill>
                <a:srgbClr val="000000"/>
              </a:solidFill>
              <a:effectLst/>
              <a:uFillTx/>
              <a:latin typeface="Arial"/>
            </a:endParaRPr>
          </a:p>
          <a:p>
            <a:endParaRPr b="0" lang="en-US" sz="1800" strike="noStrike" u="none">
              <a:solidFill>
                <a:srgbClr val="000000"/>
              </a:solidFill>
              <a:effectLst/>
              <a:uFillTx/>
              <a:latin typeface="Arial"/>
            </a:endParaRPr>
          </a:p>
          <a:p>
            <a:r>
              <a:rPr b="0" lang="en-US" sz="1800" strike="noStrike" u="none">
                <a:solidFill>
                  <a:srgbClr val="000000"/>
                </a:solidFill>
                <a:effectLst/>
                <a:uFillTx/>
                <a:latin typeface="Arial"/>
              </a:rPr>
              <a:t>1. Search for valid source tiles on the same grid cell. If N valid source tiles are not found, move to next stage.</a:t>
            </a:r>
            <a:endParaRPr b="0" lang="en-US" sz="1800" strike="noStrike" u="none">
              <a:solidFill>
                <a:srgbClr val="000000"/>
              </a:solidFill>
              <a:effectLst/>
              <a:uFillTx/>
              <a:latin typeface="Arial"/>
            </a:endParaRPr>
          </a:p>
          <a:p>
            <a:r>
              <a:rPr b="0" lang="en-US" sz="1800" strike="noStrike" u="none">
                <a:solidFill>
                  <a:srgbClr val="000000"/>
                </a:solidFill>
                <a:effectLst/>
                <a:uFillTx/>
                <a:latin typeface="Arial"/>
              </a:rPr>
              <a:t>2. Search for valid source tiles in a distance around the grid cell. If N valid source tiles are not found, move to next stage.</a:t>
            </a:r>
            <a:endParaRPr b="0" lang="en-US" sz="1800" strike="noStrike" u="none">
              <a:solidFill>
                <a:srgbClr val="000000"/>
              </a:solidFill>
              <a:effectLst/>
              <a:uFillTx/>
              <a:latin typeface="Arial"/>
            </a:endParaRPr>
          </a:p>
          <a:p>
            <a:r>
              <a:rPr b="0" lang="en-US" sz="1800" strike="noStrike" u="none">
                <a:solidFill>
                  <a:srgbClr val="000000"/>
                </a:solidFill>
                <a:effectLst/>
                <a:uFillTx/>
                <a:latin typeface="Arial"/>
              </a:rPr>
              <a:t>3. Search for valid source tiles in a latitude band around the grid cell. If N valid source tiles are not found, move to next stage.</a:t>
            </a:r>
            <a:endParaRPr b="0" lang="en-US" sz="1800" strike="noStrike" u="none">
              <a:solidFill>
                <a:srgbClr val="000000"/>
              </a:solidFill>
              <a:effectLst/>
              <a:uFillTx/>
              <a:latin typeface="Arial"/>
            </a:endParaRPr>
          </a:p>
          <a:p>
            <a:r>
              <a:rPr b="0" lang="en-US" sz="1800" strike="noStrike" u="none">
                <a:solidFill>
                  <a:srgbClr val="000000"/>
                </a:solidFill>
                <a:effectLst/>
                <a:uFillTx/>
                <a:latin typeface="Arial"/>
              </a:rPr>
              <a:t>4. Search globally for valid source tiles. If N valid source tiles are not found, set value to 0.0.</a:t>
            </a:r>
            <a:endParaRPr b="0" lang="en-US" sz="1800" strike="noStrike" u="none">
              <a:solidFill>
                <a:srgbClr val="000000"/>
              </a:solidFill>
              <a:effectLst/>
              <a:uFillTx/>
              <a:latin typeface="Arial"/>
            </a:endParaRPr>
          </a:p>
          <a:p>
            <a:endParaRPr b="0" lang="en-US" sz="1800" strike="noStrike" u="none">
              <a:solidFill>
                <a:srgbClr val="000000"/>
              </a:solidFill>
              <a:effectLst/>
              <a:uFillTx/>
              <a:latin typeface="Arial"/>
            </a:endParaRPr>
          </a:p>
          <a:p>
            <a:r>
              <a:rPr b="0" lang="en-US" sz="1800" strike="noStrike" u="none">
                <a:solidFill>
                  <a:srgbClr val="000000"/>
                </a:solidFill>
                <a:effectLst/>
                <a:uFillTx/>
                <a:latin typeface="Arial"/>
              </a:rPr>
              <a:t>By default, only equivalent tiles with same classification are valid sources. Can provide arbitrary mappings for each classification e.g. specify C3 grass, C4 grass and C3 crop are valid sources for new C3 crop tiles.</a:t>
            </a:r>
            <a:endParaRPr b="0" lang="en-US" sz="1800" strike="noStrike" u="none">
              <a:solidFill>
                <a:srgbClr val="000000"/>
              </a:solidFill>
              <a:effectLst/>
              <a:uFillTx/>
              <a:latin typeface="Arial"/>
            </a:endParaRPr>
          </a:p>
          <a:p>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 name=""/>
          <p:cNvSpPr txBox="1"/>
          <p:nvPr/>
        </p:nvSpPr>
        <p:spPr>
          <a:xfrm>
            <a:off x="2057400" y="228600"/>
            <a:ext cx="9372600" cy="685800"/>
          </a:xfrm>
          <a:prstGeom prst="rect">
            <a:avLst/>
          </a:prstGeom>
          <a:noFill/>
          <a:ln w="0">
            <a:noFill/>
          </a:ln>
        </p:spPr>
        <p:txBody>
          <a:bodyPr lIns="90000" rIns="90000" tIns="45000" bIns="45000" anchor="t" anchorCtr="1">
            <a:spAutoFit/>
          </a:bodyPr>
          <a:p>
            <a:pPr algn="ctr"/>
            <a:r>
              <a:rPr b="0" lang="en-US" sz="3200" strike="noStrike" u="none">
                <a:solidFill>
                  <a:srgbClr val="000000"/>
                </a:solidFill>
                <a:effectLst/>
                <a:uFillTx/>
                <a:latin typeface="Arial"/>
              </a:rPr>
              <a:t>Tile Specific Variables</a:t>
            </a:r>
            <a:endParaRPr b="0" lang="en-US" sz="3200" strike="noStrike" u="none">
              <a:solidFill>
                <a:srgbClr val="000000"/>
              </a:solidFill>
              <a:effectLst/>
              <a:uFillTx/>
              <a:latin typeface="Arial"/>
            </a:endParaRPr>
          </a:p>
        </p:txBody>
      </p:sp>
      <p:sp>
        <p:nvSpPr>
          <p:cNvPr id="30" name=""/>
          <p:cNvSpPr txBox="1"/>
          <p:nvPr/>
        </p:nvSpPr>
        <p:spPr>
          <a:xfrm>
            <a:off x="2057400" y="914400"/>
            <a:ext cx="9372600" cy="5029200"/>
          </a:xfrm>
          <a:prstGeom prst="rect">
            <a:avLst/>
          </a:prstGeom>
          <a:noFill/>
          <a:ln w="0">
            <a:noFill/>
          </a:ln>
        </p:spPr>
        <p:txBody>
          <a:bodyPr lIns="90000" rIns="90000" tIns="45000" bIns="45000" anchor="t">
            <a:spAutoFit/>
          </a:bodyPr>
          <a:p>
            <a:r>
              <a:rPr b="0" lang="en-US" sz="1800" strike="noStrike" u="none">
                <a:solidFill>
                  <a:srgbClr val="000000"/>
                </a:solidFill>
                <a:effectLst/>
                <a:uFillTx/>
                <a:latin typeface="Arial"/>
              </a:rPr>
              <a:t>Tile specific variables is trickier- new tiles won’t necessarily have valid source data on the same grid cell. A staged search process is used:</a:t>
            </a:r>
            <a:endParaRPr b="0" lang="en-US" sz="1800" strike="noStrike" u="none">
              <a:solidFill>
                <a:srgbClr val="000000"/>
              </a:solidFill>
              <a:effectLst/>
              <a:uFillTx/>
              <a:latin typeface="Arial"/>
            </a:endParaRPr>
          </a:p>
          <a:p>
            <a:endParaRPr b="0" lang="en-US" sz="1800" strike="noStrike" u="none">
              <a:solidFill>
                <a:srgbClr val="000000"/>
              </a:solidFill>
              <a:effectLst/>
              <a:uFillTx/>
              <a:latin typeface="Arial"/>
            </a:endParaRPr>
          </a:p>
          <a:p>
            <a:r>
              <a:rPr b="0" lang="en-US" sz="1800" strike="noStrike" u="none">
                <a:solidFill>
                  <a:srgbClr val="000000"/>
                </a:solidFill>
                <a:effectLst/>
                <a:uFillTx/>
                <a:latin typeface="Arial"/>
              </a:rPr>
              <a:t>1. Search for valid source tiles on the same grid cell. If N valid source tiles are not found, move to next stage.</a:t>
            </a:r>
            <a:endParaRPr b="0" lang="en-US" sz="1800" strike="noStrike" u="none">
              <a:solidFill>
                <a:srgbClr val="000000"/>
              </a:solidFill>
              <a:effectLst/>
              <a:uFillTx/>
              <a:latin typeface="Arial"/>
            </a:endParaRPr>
          </a:p>
          <a:p>
            <a:r>
              <a:rPr b="0" lang="en-US" sz="1800" strike="noStrike" u="none">
                <a:solidFill>
                  <a:srgbClr val="000000"/>
                </a:solidFill>
                <a:effectLst/>
                <a:uFillTx/>
                <a:latin typeface="Arial"/>
              </a:rPr>
              <a:t>2. Search for valid source tiles in a distance around the grid cell. If N valid source tiles are not found, move to next stage.</a:t>
            </a:r>
            <a:endParaRPr b="0" lang="en-US" sz="1800" strike="noStrike" u="none">
              <a:solidFill>
                <a:srgbClr val="000000"/>
              </a:solidFill>
              <a:effectLst/>
              <a:uFillTx/>
              <a:latin typeface="Arial"/>
            </a:endParaRPr>
          </a:p>
          <a:p>
            <a:r>
              <a:rPr b="0" lang="en-US" sz="1800" strike="noStrike" u="none">
                <a:solidFill>
                  <a:srgbClr val="000000"/>
                </a:solidFill>
                <a:effectLst/>
                <a:uFillTx/>
                <a:latin typeface="Arial"/>
              </a:rPr>
              <a:t>3. Search for valid source tiles in a latitude band around the grid cell. If N valid source tiles are not found, move to next stage.</a:t>
            </a:r>
            <a:endParaRPr b="0" lang="en-US" sz="1800" strike="noStrike" u="none">
              <a:solidFill>
                <a:srgbClr val="000000"/>
              </a:solidFill>
              <a:effectLst/>
              <a:uFillTx/>
              <a:latin typeface="Arial"/>
            </a:endParaRPr>
          </a:p>
          <a:p>
            <a:r>
              <a:rPr b="0" lang="en-US" sz="1800" strike="noStrike" u="none">
                <a:solidFill>
                  <a:srgbClr val="000000"/>
                </a:solidFill>
                <a:effectLst/>
                <a:uFillTx/>
                <a:latin typeface="Arial"/>
              </a:rPr>
              <a:t>4. Search globally for valid source tiles. If N valid source tiles are not found, set value to 0.0.</a:t>
            </a:r>
            <a:endParaRPr b="0" lang="en-US" sz="1800" strike="noStrike" u="none">
              <a:solidFill>
                <a:srgbClr val="000000"/>
              </a:solidFill>
              <a:effectLst/>
              <a:uFillTx/>
              <a:latin typeface="Arial"/>
            </a:endParaRPr>
          </a:p>
          <a:p>
            <a:endParaRPr b="0" lang="en-US" sz="1800" strike="noStrike" u="none">
              <a:solidFill>
                <a:srgbClr val="000000"/>
              </a:solidFill>
              <a:effectLst/>
              <a:uFillTx/>
              <a:latin typeface="Arial"/>
            </a:endParaRPr>
          </a:p>
          <a:p>
            <a:r>
              <a:rPr b="0" lang="en-US" sz="1800" strike="noStrike" u="none">
                <a:solidFill>
                  <a:srgbClr val="000000"/>
                </a:solidFill>
                <a:effectLst/>
                <a:uFillTx/>
                <a:latin typeface="Arial"/>
              </a:rPr>
              <a:t>By default, only equivalent tiles with same classification are valid sources. Can provide arbitrary mappings for each classification e.g. specify C3 grass, C4 grass and C3 crop are valid sources for new C3 crop tiles.</a:t>
            </a:r>
            <a:endParaRPr b="0" lang="en-US" sz="1800" strike="noStrike" u="none">
              <a:solidFill>
                <a:srgbClr val="000000"/>
              </a:solidFill>
              <a:effectLst/>
              <a:uFillTx/>
              <a:latin typeface="Arial"/>
            </a:endParaRPr>
          </a:p>
          <a:p>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 name=""/>
          <p:cNvSpPr txBox="1"/>
          <p:nvPr/>
        </p:nvSpPr>
        <p:spPr>
          <a:xfrm>
            <a:off x="2057400" y="228600"/>
            <a:ext cx="9372600" cy="685800"/>
          </a:xfrm>
          <a:prstGeom prst="rect">
            <a:avLst/>
          </a:prstGeom>
          <a:noFill/>
          <a:ln w="0">
            <a:noFill/>
          </a:ln>
        </p:spPr>
        <p:txBody>
          <a:bodyPr lIns="90000" rIns="90000" tIns="45000" bIns="45000" anchor="t" anchorCtr="1">
            <a:spAutoFit/>
          </a:bodyPr>
          <a:p>
            <a:pPr algn="ctr"/>
            <a:r>
              <a:rPr b="0" lang="en-US" sz="3200" strike="noStrike" u="none">
                <a:solidFill>
                  <a:srgbClr val="000000"/>
                </a:solidFill>
                <a:effectLst/>
                <a:uFillTx/>
                <a:latin typeface="Arial"/>
              </a:rPr>
              <a:t>The Tool</a:t>
            </a:r>
            <a:endParaRPr b="0" lang="en-US" sz="3200" strike="noStrike" u="none">
              <a:solidFill>
                <a:srgbClr val="000000"/>
              </a:solidFill>
              <a:effectLst/>
              <a:uFillTx/>
              <a:latin typeface="Arial"/>
            </a:endParaRPr>
          </a:p>
        </p:txBody>
      </p:sp>
      <p:sp>
        <p:nvSpPr>
          <p:cNvPr id="32" name=""/>
          <p:cNvSpPr txBox="1"/>
          <p:nvPr/>
        </p:nvSpPr>
        <p:spPr>
          <a:xfrm>
            <a:off x="2057400" y="914400"/>
            <a:ext cx="9372600" cy="5029200"/>
          </a:xfrm>
          <a:prstGeom prst="rect">
            <a:avLst/>
          </a:prstGeom>
          <a:noFill/>
          <a:ln w="0">
            <a:noFill/>
          </a:ln>
        </p:spPr>
        <p:txBody>
          <a:bodyPr lIns="90000" rIns="90000" tIns="45000" bIns="45000" anchor="t">
            <a:spAutoFit/>
          </a:bodyPr>
          <a:p>
            <a:r>
              <a:rPr b="0" lang="en-US" sz="1800" strike="noStrike" u="none">
                <a:solidFill>
                  <a:srgbClr val="000000"/>
                </a:solidFill>
                <a:effectLst/>
                <a:uFillTx/>
                <a:latin typeface="Arial"/>
              </a:rPr>
              <a:t>We built a tool to do this:</a:t>
            </a:r>
            <a:r>
              <a:rPr b="1" lang="en-US" sz="1800" strike="noStrike" u="none">
                <a:solidFill>
                  <a:srgbClr val="000000"/>
                </a:solidFill>
                <a:effectLst/>
                <a:uFillTx/>
                <a:latin typeface="Arial"/>
              </a:rPr>
              <a:t> adjust_restart_for_new_land_cover</a:t>
            </a:r>
            <a:r>
              <a:rPr b="0" lang="en-US" sz="1800" strike="noStrike" u="none">
                <a:solidFill>
                  <a:srgbClr val="000000"/>
                </a:solidFill>
                <a:effectLst/>
                <a:uFillTx/>
                <a:latin typeface="Arial"/>
              </a:rPr>
              <a:t>, which will reside at </a:t>
            </a:r>
            <a:r>
              <a:rPr b="0" lang="en-US" sz="1800" strike="noStrike" u="none">
                <a:solidFill>
                  <a:srgbClr val="000000"/>
                </a:solidFill>
                <a:effectLst/>
                <a:uFillTx/>
                <a:latin typeface="Arial"/>
                <a:hlinkClick r:id="rId1"/>
              </a:rPr>
              <a:t>https://github.com/ACCESS-NRI/esm1.6-scripts</a:t>
            </a:r>
            <a:r>
              <a:rPr b="0" lang="en-US" sz="1800" strike="noStrike" u="none">
                <a:solidFill>
                  <a:srgbClr val="000000"/>
                </a:solidFill>
                <a:effectLst/>
                <a:uFillTx/>
                <a:latin typeface="Arial"/>
              </a:rPr>
              <a:t>. Has been tested with ESM1.6 and AM3. Configuration requires:</a:t>
            </a:r>
            <a:endParaRPr b="0" lang="en-US" sz="1800" strike="noStrike" u="none">
              <a:solidFill>
                <a:srgbClr val="000000"/>
              </a:solidFill>
              <a:effectLst/>
              <a:uFillTx/>
              <a:latin typeface="Arial"/>
            </a:endParaRPr>
          </a:p>
          <a:p>
            <a:endParaRPr b="0" lang="en-US" sz="1800" strike="noStrike" u="none">
              <a:solidFill>
                <a:srgbClr val="000000"/>
              </a:solidFill>
              <a:effectLst/>
              <a:uFillTx/>
              <a:latin typeface="Arial"/>
            </a:endParaRPr>
          </a:p>
          <a:p>
            <a:pPr marL="216000" indent="-216000">
              <a:buClr>
                <a:srgbClr val="000000"/>
              </a:buClr>
              <a:buSzPct val="45000"/>
              <a:buFont typeface="Wingdings" charset="2"/>
              <a:buChar char=""/>
            </a:pPr>
            <a:r>
              <a:rPr b="0" lang="en-US" sz="1800" strike="noStrike" u="none">
                <a:solidFill>
                  <a:srgbClr val="000000"/>
                </a:solidFill>
                <a:effectLst/>
                <a:uFillTx/>
                <a:latin typeface="Arial"/>
              </a:rPr>
              <a:t>List of variables to treat as tile agnostic and tile specific.</a:t>
            </a:r>
            <a:endParaRPr b="0" lang="en-US" sz="1800" strike="noStrike" u="none">
              <a:solidFill>
                <a:srgbClr val="000000"/>
              </a:solidFill>
              <a:effectLst/>
              <a:uFillTx/>
              <a:latin typeface="Arial"/>
            </a:endParaRPr>
          </a:p>
          <a:p>
            <a:pPr marL="216000" indent="-216000">
              <a:buClr>
                <a:srgbClr val="000000"/>
              </a:buClr>
              <a:buSzPct val="45000"/>
              <a:buFont typeface="Wingdings" charset="2"/>
              <a:buChar char=""/>
            </a:pPr>
            <a:r>
              <a:rPr b="0" lang="en-US" sz="1800" strike="noStrike" u="none">
                <a:solidFill>
                  <a:srgbClr val="000000"/>
                </a:solidFill>
                <a:effectLst/>
                <a:uFillTx/>
                <a:latin typeface="Arial"/>
              </a:rPr>
              <a:t>Size of search region for nearby and latitude band search stages.</a:t>
            </a:r>
            <a:endParaRPr b="0" lang="en-US" sz="1800" strike="noStrike" u="none">
              <a:solidFill>
                <a:srgbClr val="000000"/>
              </a:solidFill>
              <a:effectLst/>
              <a:uFillTx/>
              <a:latin typeface="Arial"/>
            </a:endParaRPr>
          </a:p>
          <a:p>
            <a:pPr marL="216000" indent="-216000">
              <a:buClr>
                <a:srgbClr val="000000"/>
              </a:buClr>
              <a:buSzPct val="45000"/>
              <a:buFont typeface="Wingdings" charset="2"/>
              <a:buChar char=""/>
            </a:pPr>
            <a:r>
              <a:rPr b="0" lang="en-US" sz="1800" strike="noStrike" u="none">
                <a:solidFill>
                  <a:srgbClr val="000000"/>
                </a:solidFill>
                <a:effectLst/>
                <a:uFillTx/>
                <a:latin typeface="Arial"/>
              </a:rPr>
              <a:t>Minimum number of tiles found for search to be successful.</a:t>
            </a:r>
            <a:endParaRPr b="0" lang="en-US" sz="1800" strike="noStrike" u="none">
              <a:solidFill>
                <a:srgbClr val="000000"/>
              </a:solidFill>
              <a:effectLst/>
              <a:uFillTx/>
              <a:latin typeface="Arial"/>
            </a:endParaRPr>
          </a:p>
          <a:p>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c30e2885-58e1-4e94-9dc7-f83158e7ef28" xsi:nil="true"/>
    <lcf76f155ced4ddcb4097134ff3c332f xmlns="388d52d3-b136-453e-81c7-196d9f5778c9">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05C84115F5A4A489F314FFC3DA3A8B9" ma:contentTypeVersion="20" ma:contentTypeDescription="Create a new document." ma:contentTypeScope="" ma:versionID="ae8c162b00320f01fa10a92dcd57ca72">
  <xsd:schema xmlns:xsd="http://www.w3.org/2001/XMLSchema" xmlns:xs="http://www.w3.org/2001/XMLSchema" xmlns:p="http://schemas.microsoft.com/office/2006/metadata/properties" xmlns:ns2="388d52d3-b136-453e-81c7-196d9f5778c9" xmlns:ns3="5e6c8503-7494-4695-b4b5-4ef18180db6a" xmlns:ns4="c30e2885-58e1-4e94-9dc7-f83158e7ef28" targetNamespace="http://schemas.microsoft.com/office/2006/metadata/properties" ma:root="true" ma:fieldsID="7db601e857101b40ee8199712803db08" ns2:_="" ns3:_="" ns4:_="">
    <xsd:import namespace="388d52d3-b136-453e-81c7-196d9f5778c9"/>
    <xsd:import namespace="5e6c8503-7494-4695-b4b5-4ef18180db6a"/>
    <xsd:import namespace="c30e2885-58e1-4e94-9dc7-f83158e7ef2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MediaLengthInSeconds" minOccurs="0"/>
                <xsd:element ref="ns2:lcf76f155ced4ddcb4097134ff3c332f" minOccurs="0"/>
                <xsd:element ref="ns4:TaxCatchAll" minOccurs="0"/>
                <xsd:element ref="ns2:MediaServiceObjectDetectorVersions" minOccurs="0"/>
                <xsd:element ref="ns2:MediaServiceSearchProperties" minOccurs="0"/>
                <xsd:element ref="ns2:MediaServiceLocation"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8d52d3-b136-453e-81c7-196d9f5778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50858339-22dc-49f9-bed0-4b2c0ae499d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element name="MediaServiceBillingMetadata" ma:index="26"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e6c8503-7494-4695-b4b5-4ef18180db6a"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30e2885-58e1-4e94-9dc7-f83158e7ef28"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7574b2f2-9c18-4700-850e-ea8bd56719bb}" ma:internalName="TaxCatchAll" ma:showField="CatchAllData" ma:web="5e6c8503-7494-4695-b4b5-4ef18180db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5F74DDA-303F-4759-B159-2AD889B81CB3}">
  <ds:schemaRefs>
    <ds:schemaRef ds:uri="388d52d3-b136-453e-81c7-196d9f5778c9"/>
    <ds:schemaRef ds:uri="c30e2885-58e1-4e94-9dc7-f83158e7ef28"/>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097A48E-A3AF-46CB-B9E0-AD49EE3B0125}">
  <ds:schemaRefs>
    <ds:schemaRef ds:uri="388d52d3-b136-453e-81c7-196d9f5778c9"/>
    <ds:schemaRef ds:uri="5e6c8503-7494-4695-b4b5-4ef18180db6a"/>
    <ds:schemaRef ds:uri="c30e2885-58e1-4e94-9dc7-f83158e7ef2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B97C081-CDA5-4918-8ACF-5BCF5CFF1FD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6</TotalTime>
  <Application>LibreOffice/25.2.5.2$Linux_X86_64 LibreOffice_project/fb4792146257752f54eab576deb869869b108571</Application>
  <AppVersion>15.0000</AppVersion>
  <Company>The Australian National University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2022-04-20T01:21:52Z</dcterms:created>
  <dc:creator>Natalia Bateman</dc:creator>
  <dc:description/>
  <dc:language>en-US</dc:language>
  <cp:lastModifiedBy/>
  <dcterms:modified xsi:type="dcterms:W3CDTF">2025-08-29T14:28:23Z</dcterms:modified>
  <cp:revision>2</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0x010100E05C84115F5A4A489F314FFC3DA3A8B9</vt:lpwstr>
  </property>
  <property fmtid="{D5CDD505-2E9C-101B-9397-08002B2CF9AE}" pid="3" name="MediaServiceImageTags">
    <vt:lpwstr/>
  </property>
  <property fmtid="{D5CDD505-2E9C-101B-9397-08002B2CF9AE}" pid="4" name="PresentationFormat">
    <vt:lpwstr>Widescreen</vt:lpwstr>
  </property>
  <property fmtid="{D5CDD505-2E9C-101B-9397-08002B2CF9AE}" pid="5" name="Slides">
    <vt:i4>4</vt:i4>
  </property>
</Properties>
</file>