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580" r:id="rId3"/>
    <p:sldId id="613" r:id="rId4"/>
    <p:sldId id="612" r:id="rId5"/>
    <p:sldId id="610" r:id="rId6"/>
    <p:sldId id="596" r:id="rId7"/>
    <p:sldId id="611" r:id="rId8"/>
    <p:sldId id="614" r:id="rId9"/>
    <p:sldId id="615" r:id="rId10"/>
    <p:sldId id="616" r:id="rId11"/>
    <p:sldId id="617" r:id="rId12"/>
    <p:sldId id="619" r:id="rId13"/>
    <p:sldId id="618" r:id="rId14"/>
    <p:sldId id="62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7C8C"/>
    <a:srgbClr val="532939"/>
    <a:srgbClr val="8A6579"/>
    <a:srgbClr val="899F99"/>
    <a:srgbClr val="ACA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F81E2-B826-4488-9AAB-10C4961A0102}" v="104" dt="2021-06-09T12:18:24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80"/>
    <p:restoredTop sz="94751"/>
  </p:normalViewPr>
  <p:slideViewPr>
    <p:cSldViewPr snapToGrid="0" snapToObjects="1">
      <p:cViewPr varScale="1">
        <p:scale>
          <a:sx n="103" d="100"/>
          <a:sy n="103" d="100"/>
        </p:scale>
        <p:origin x="132" y="7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ose, Michael (O&amp;A, Hobart)" userId="d99ebbcb-400e-41f9-8f91-03f70f84431b" providerId="ADAL" clId="{752F81E2-B826-4488-9AAB-10C4961A0102}"/>
    <pc:docChg chg="undo custSel addSld delSld modSld sldOrd">
      <pc:chgData name="Grose, Michael (O&amp;A, Hobart)" userId="d99ebbcb-400e-41f9-8f91-03f70f84431b" providerId="ADAL" clId="{752F81E2-B826-4488-9AAB-10C4961A0102}" dt="2021-06-09T12:25:17.351" v="1980" actId="2696"/>
      <pc:docMkLst>
        <pc:docMk/>
      </pc:docMkLst>
      <pc:sldChg chg="addSp delSp modSp mod">
        <pc:chgData name="Grose, Michael (O&amp;A, Hobart)" userId="d99ebbcb-400e-41f9-8f91-03f70f84431b" providerId="ADAL" clId="{752F81E2-B826-4488-9AAB-10C4961A0102}" dt="2021-06-09T12:19:44.856" v="1979" actId="27636"/>
        <pc:sldMkLst>
          <pc:docMk/>
          <pc:sldMk cId="1182911020" sldId="256"/>
        </pc:sldMkLst>
        <pc:spChg chg="del">
          <ac:chgData name="Grose, Michael (O&amp;A, Hobart)" userId="d99ebbcb-400e-41f9-8f91-03f70f84431b" providerId="ADAL" clId="{752F81E2-B826-4488-9AAB-10C4961A0102}" dt="2021-06-09T11:08:09.991" v="91" actId="478"/>
          <ac:spMkLst>
            <pc:docMk/>
            <pc:sldMk cId="1182911020" sldId="256"/>
            <ac:spMk id="2" creationId="{00000000-0000-0000-0000-000000000000}"/>
          </ac:spMkLst>
        </pc:spChg>
        <pc:spChg chg="mod">
          <ac:chgData name="Grose, Michael (O&amp;A, Hobart)" userId="d99ebbcb-400e-41f9-8f91-03f70f84431b" providerId="ADAL" clId="{752F81E2-B826-4488-9AAB-10C4961A0102}" dt="2021-06-09T12:19:44.856" v="1979" actId="27636"/>
          <ac:spMkLst>
            <pc:docMk/>
            <pc:sldMk cId="1182911020" sldId="256"/>
            <ac:spMk id="3" creationId="{00000000-0000-0000-0000-000000000000}"/>
          </ac:spMkLst>
        </pc:spChg>
        <pc:spChg chg="add del mod">
          <ac:chgData name="Grose, Michael (O&amp;A, Hobart)" userId="d99ebbcb-400e-41f9-8f91-03f70f84431b" providerId="ADAL" clId="{752F81E2-B826-4488-9AAB-10C4961A0102}" dt="2021-06-09T11:08:12.296" v="92" actId="478"/>
          <ac:spMkLst>
            <pc:docMk/>
            <pc:sldMk cId="1182911020" sldId="256"/>
            <ac:spMk id="5" creationId="{E4FEEE84-B3A5-47C8-9817-61BD0CEB0479}"/>
          </ac:spMkLst>
        </pc:spChg>
        <pc:picChg chg="add mod modCrop">
          <ac:chgData name="Grose, Michael (O&amp;A, Hobart)" userId="d99ebbcb-400e-41f9-8f91-03f70f84431b" providerId="ADAL" clId="{752F81E2-B826-4488-9AAB-10C4961A0102}" dt="2021-06-09T12:19:25.881" v="1976" actId="1076"/>
          <ac:picMkLst>
            <pc:docMk/>
            <pc:sldMk cId="1182911020" sldId="256"/>
            <ac:picMk id="7" creationId="{48935019-4346-464F-AA14-CE25603ADDB4}"/>
          </ac:picMkLst>
        </pc:picChg>
      </pc:sldChg>
      <pc:sldChg chg="modSp del mod">
        <pc:chgData name="Grose, Michael (O&amp;A, Hobart)" userId="d99ebbcb-400e-41f9-8f91-03f70f84431b" providerId="ADAL" clId="{752F81E2-B826-4488-9AAB-10C4961A0102}" dt="2021-06-09T12:25:17.351" v="1980" actId="2696"/>
        <pc:sldMkLst>
          <pc:docMk/>
          <pc:sldMk cId="774531179" sldId="257"/>
        </pc:sldMkLst>
        <pc:spChg chg="mod">
          <ac:chgData name="Grose, Michael (O&amp;A, Hobart)" userId="d99ebbcb-400e-41f9-8f91-03f70f84431b" providerId="ADAL" clId="{752F81E2-B826-4488-9AAB-10C4961A0102}" dt="2021-06-09T12:17:12.236" v="1872" actId="20577"/>
          <ac:spMkLst>
            <pc:docMk/>
            <pc:sldMk cId="774531179" sldId="257"/>
            <ac:spMk id="2" creationId="{6349A45B-86DF-4A2C-8822-C80C54479FD9}"/>
          </ac:spMkLst>
        </pc:spChg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1336979111" sldId="258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0" sldId="365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3800198809" sldId="403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185990107" sldId="411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643552663" sldId="413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2511310114" sldId="416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3174478265" sldId="417"/>
        </pc:sldMkLst>
      </pc:sldChg>
      <pc:sldChg chg="addSp delSp modSp mod">
        <pc:chgData name="Grose, Michael (O&amp;A, Hobart)" userId="d99ebbcb-400e-41f9-8f91-03f70f84431b" providerId="ADAL" clId="{752F81E2-B826-4488-9AAB-10C4961A0102}" dt="2021-06-09T11:36:59.699" v="1347" actId="1076"/>
        <pc:sldMkLst>
          <pc:docMk/>
          <pc:sldMk cId="1041554607" sldId="580"/>
        </pc:sldMkLst>
        <pc:spChg chg="del">
          <ac:chgData name="Grose, Michael (O&amp;A, Hobart)" userId="d99ebbcb-400e-41f9-8f91-03f70f84431b" providerId="ADAL" clId="{752F81E2-B826-4488-9AAB-10C4961A0102}" dt="2021-06-09T11:10:37.723" v="131" actId="478"/>
          <ac:spMkLst>
            <pc:docMk/>
            <pc:sldMk cId="1041554607" sldId="580"/>
            <ac:spMk id="2" creationId="{AFAC536B-5A29-4DC7-B86D-05A9EF8456E3}"/>
          </ac:spMkLst>
        </pc:spChg>
        <pc:spChg chg="del">
          <ac:chgData name="Grose, Michael (O&amp;A, Hobart)" userId="d99ebbcb-400e-41f9-8f91-03f70f84431b" providerId="ADAL" clId="{752F81E2-B826-4488-9AAB-10C4961A0102}" dt="2021-06-09T11:10:37.723" v="131" actId="478"/>
          <ac:spMkLst>
            <pc:docMk/>
            <pc:sldMk cId="1041554607" sldId="580"/>
            <ac:spMk id="3" creationId="{BD7B062D-83A9-4142-B60A-05C82879A362}"/>
          </ac:spMkLst>
        </pc:spChg>
        <pc:spChg chg="mod">
          <ac:chgData name="Grose, Michael (O&amp;A, Hobart)" userId="d99ebbcb-400e-41f9-8f91-03f70f84431b" providerId="ADAL" clId="{752F81E2-B826-4488-9AAB-10C4961A0102}" dt="2021-06-09T11:16:52.886" v="284" actId="6549"/>
          <ac:spMkLst>
            <pc:docMk/>
            <pc:sldMk cId="1041554607" sldId="580"/>
            <ac:spMk id="4" creationId="{B9ADF078-C66F-484F-B918-501A79863D69}"/>
          </ac:spMkLst>
        </pc:spChg>
        <pc:spChg chg="del">
          <ac:chgData name="Grose, Michael (O&amp;A, Hobart)" userId="d99ebbcb-400e-41f9-8f91-03f70f84431b" providerId="ADAL" clId="{752F81E2-B826-4488-9AAB-10C4961A0102}" dt="2021-06-09T11:10:37.723" v="131" actId="478"/>
          <ac:spMkLst>
            <pc:docMk/>
            <pc:sldMk cId="1041554607" sldId="580"/>
            <ac:spMk id="5" creationId="{B58B1FFB-CE7E-437F-8A36-638EDFA9E48F}"/>
          </ac:spMkLst>
        </pc:spChg>
        <pc:spChg chg="del">
          <ac:chgData name="Grose, Michael (O&amp;A, Hobart)" userId="d99ebbcb-400e-41f9-8f91-03f70f84431b" providerId="ADAL" clId="{752F81E2-B826-4488-9AAB-10C4961A0102}" dt="2021-06-09T11:10:37.723" v="131" actId="478"/>
          <ac:spMkLst>
            <pc:docMk/>
            <pc:sldMk cId="1041554607" sldId="580"/>
            <ac:spMk id="7" creationId="{AA09CC09-2438-4BCB-B022-6B36C6838BC7}"/>
          </ac:spMkLst>
        </pc:spChg>
        <pc:spChg chg="add del mod">
          <ac:chgData name="Grose, Michael (O&amp;A, Hobart)" userId="d99ebbcb-400e-41f9-8f91-03f70f84431b" providerId="ADAL" clId="{752F81E2-B826-4488-9AAB-10C4961A0102}" dt="2021-06-09T11:15:02.721" v="219" actId="478"/>
          <ac:spMkLst>
            <pc:docMk/>
            <pc:sldMk cId="1041554607" sldId="580"/>
            <ac:spMk id="10" creationId="{627FD56F-6086-4F4B-820A-2BEDDF782119}"/>
          </ac:spMkLst>
        </pc:spChg>
        <pc:spChg chg="del mod">
          <ac:chgData name="Grose, Michael (O&amp;A, Hobart)" userId="d99ebbcb-400e-41f9-8f91-03f70f84431b" providerId="ADAL" clId="{752F81E2-B826-4488-9AAB-10C4961A0102}" dt="2021-06-09T11:11:32.213" v="134"/>
          <ac:spMkLst>
            <pc:docMk/>
            <pc:sldMk cId="1041554607" sldId="580"/>
            <ac:spMk id="608269" creationId="{00000000-0000-0000-0000-000000000000}"/>
          </ac:spMkLst>
        </pc:spChg>
        <pc:picChg chg="add del mod">
          <ac:chgData name="Grose, Michael (O&amp;A, Hobart)" userId="d99ebbcb-400e-41f9-8f91-03f70f84431b" providerId="ADAL" clId="{752F81E2-B826-4488-9AAB-10C4961A0102}" dt="2021-06-09T11:14:58.966" v="217" actId="478"/>
          <ac:picMkLst>
            <pc:docMk/>
            <pc:sldMk cId="1041554607" sldId="580"/>
            <ac:picMk id="8" creationId="{E8A7339C-7A79-47BE-B408-4FBFCD87F10E}"/>
          </ac:picMkLst>
        </pc:picChg>
        <pc:picChg chg="add del mod">
          <ac:chgData name="Grose, Michael (O&amp;A, Hobart)" userId="d99ebbcb-400e-41f9-8f91-03f70f84431b" providerId="ADAL" clId="{752F81E2-B826-4488-9AAB-10C4961A0102}" dt="2021-06-09T11:14:58.966" v="217" actId="478"/>
          <ac:picMkLst>
            <pc:docMk/>
            <pc:sldMk cId="1041554607" sldId="580"/>
            <ac:picMk id="9" creationId="{E08440A1-621B-4A51-8D41-D1369D4DDFF4}"/>
          </ac:picMkLst>
        </pc:picChg>
        <pc:picChg chg="add mod">
          <ac:chgData name="Grose, Michael (O&amp;A, Hobart)" userId="d99ebbcb-400e-41f9-8f91-03f70f84431b" providerId="ADAL" clId="{752F81E2-B826-4488-9AAB-10C4961A0102}" dt="2021-06-09T11:36:59.699" v="1347" actId="1076"/>
          <ac:picMkLst>
            <pc:docMk/>
            <pc:sldMk cId="1041554607" sldId="580"/>
            <ac:picMk id="11" creationId="{3C86C8C0-635A-4476-9DD4-A74EC14C188B}"/>
          </ac:picMkLst>
        </pc:picChg>
      </pc:sldChg>
      <pc:sldChg chg="del">
        <pc:chgData name="Grose, Michael (O&amp;A, Hobart)" userId="d99ebbcb-400e-41f9-8f91-03f70f84431b" providerId="ADAL" clId="{752F81E2-B826-4488-9AAB-10C4961A0102}" dt="2021-06-09T12:17:02.678" v="1865" actId="47"/>
        <pc:sldMkLst>
          <pc:docMk/>
          <pc:sldMk cId="3900203441" sldId="587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139418823" sldId="588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1236731082" sldId="589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3387264551" sldId="590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789202005" sldId="591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1930904793" sldId="592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4056706416" sldId="594"/>
        </pc:sldMkLst>
      </pc:sldChg>
      <pc:sldChg chg="addSp delSp modSp mod">
        <pc:chgData name="Grose, Michael (O&amp;A, Hobart)" userId="d99ebbcb-400e-41f9-8f91-03f70f84431b" providerId="ADAL" clId="{752F81E2-B826-4488-9AAB-10C4961A0102}" dt="2021-06-09T11:38:48.563" v="1417" actId="12"/>
        <pc:sldMkLst>
          <pc:docMk/>
          <pc:sldMk cId="1537417533" sldId="596"/>
        </pc:sldMkLst>
        <pc:spChg chg="del mod">
          <ac:chgData name="Grose, Michael (O&amp;A, Hobart)" userId="d99ebbcb-400e-41f9-8f91-03f70f84431b" providerId="ADAL" clId="{752F81E2-B826-4488-9AAB-10C4961A0102}" dt="2021-06-09T11:17:42.491" v="357" actId="478"/>
          <ac:spMkLst>
            <pc:docMk/>
            <pc:sldMk cId="1537417533" sldId="596"/>
            <ac:spMk id="4" creationId="{7405125F-469F-4EBC-BB71-49BAD70AF891}"/>
          </ac:spMkLst>
        </pc:spChg>
        <pc:spChg chg="add mod">
          <ac:chgData name="Grose, Michael (O&amp;A, Hobart)" userId="d99ebbcb-400e-41f9-8f91-03f70f84431b" providerId="ADAL" clId="{752F81E2-B826-4488-9AAB-10C4961A0102}" dt="2021-06-09T11:38:48.563" v="1417" actId="12"/>
          <ac:spMkLst>
            <pc:docMk/>
            <pc:sldMk cId="1537417533" sldId="596"/>
            <ac:spMk id="14" creationId="{0EC30DE1-5FDB-4507-8DD3-C6FD80CB2FD9}"/>
          </ac:spMkLst>
        </pc:spChg>
        <pc:spChg chg="mod">
          <ac:chgData name="Grose, Michael (O&amp;A, Hobart)" userId="d99ebbcb-400e-41f9-8f91-03f70f84431b" providerId="ADAL" clId="{752F81E2-B826-4488-9AAB-10C4961A0102}" dt="2021-06-09T11:18:31.589" v="458" actId="20577"/>
          <ac:spMkLst>
            <pc:docMk/>
            <pc:sldMk cId="1537417533" sldId="596"/>
            <ac:spMk id="608269" creationId="{00000000-0000-0000-0000-000000000000}"/>
          </ac:spMkLst>
        </pc:spChg>
        <pc:grpChg chg="del">
          <ac:chgData name="Grose, Michael (O&amp;A, Hobart)" userId="d99ebbcb-400e-41f9-8f91-03f70f84431b" providerId="ADAL" clId="{752F81E2-B826-4488-9AAB-10C4961A0102}" dt="2021-06-09T11:17:38.391" v="355" actId="478"/>
          <ac:grpSpMkLst>
            <pc:docMk/>
            <pc:sldMk cId="1537417533" sldId="596"/>
            <ac:grpSpMk id="2" creationId="{EFA7578F-0123-433A-908B-22BC8C6265B7}"/>
          </ac:grpSpMkLst>
        </pc:grpChg>
        <pc:picChg chg="del">
          <ac:chgData name="Grose, Michael (O&amp;A, Hobart)" userId="d99ebbcb-400e-41f9-8f91-03f70f84431b" providerId="ADAL" clId="{752F81E2-B826-4488-9AAB-10C4961A0102}" dt="2021-06-09T11:17:42.491" v="357" actId="478"/>
          <ac:picMkLst>
            <pc:docMk/>
            <pc:sldMk cId="1537417533" sldId="596"/>
            <ac:picMk id="8" creationId="{7C741075-F1A7-4B83-8D14-00F07FA5A48E}"/>
          </ac:picMkLst>
        </pc:picChg>
        <pc:picChg chg="add mod">
          <ac:chgData name="Grose, Michael (O&amp;A, Hobart)" userId="d99ebbcb-400e-41f9-8f91-03f70f84431b" providerId="ADAL" clId="{752F81E2-B826-4488-9AAB-10C4961A0102}" dt="2021-06-09T11:21:33.405" v="560" actId="1076"/>
          <ac:picMkLst>
            <pc:docMk/>
            <pc:sldMk cId="1537417533" sldId="596"/>
            <ac:picMk id="9" creationId="{5B9F91AB-47FB-4A87-9C03-80FAF5B2A258}"/>
          </ac:picMkLst>
        </pc:picChg>
        <pc:picChg chg="add mod">
          <ac:chgData name="Grose, Michael (O&amp;A, Hobart)" userId="d99ebbcb-400e-41f9-8f91-03f70f84431b" providerId="ADAL" clId="{752F81E2-B826-4488-9AAB-10C4961A0102}" dt="2021-06-09T11:37:44.709" v="1353" actId="1076"/>
          <ac:picMkLst>
            <pc:docMk/>
            <pc:sldMk cId="1537417533" sldId="596"/>
            <ac:picMk id="10" creationId="{B5601845-BE66-4F3A-918A-38A6C79D8724}"/>
          </ac:picMkLst>
        </pc:picChg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1006041173" sldId="597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348498088" sldId="598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2868081630" sldId="599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2650032438" sldId="600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2640755584" sldId="601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2194075913" sldId="602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143485221" sldId="603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982267109" sldId="604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3918990233" sldId="605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1117536540" sldId="607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481907230" sldId="608"/>
        </pc:sldMkLst>
      </pc:sldChg>
      <pc:sldChg chg="del">
        <pc:chgData name="Grose, Michael (O&amp;A, Hobart)" userId="d99ebbcb-400e-41f9-8f91-03f70f84431b" providerId="ADAL" clId="{752F81E2-B826-4488-9AAB-10C4961A0102}" dt="2021-06-09T11:13:16.230" v="188" actId="47"/>
        <pc:sldMkLst>
          <pc:docMk/>
          <pc:sldMk cId="2359017920" sldId="609"/>
        </pc:sldMkLst>
      </pc:sldChg>
      <pc:sldChg chg="addSp delSp modSp add mod">
        <pc:chgData name="Grose, Michael (O&amp;A, Hobart)" userId="d99ebbcb-400e-41f9-8f91-03f70f84431b" providerId="ADAL" clId="{752F81E2-B826-4488-9AAB-10C4961A0102}" dt="2021-06-09T11:12:43.073" v="187" actId="1076"/>
        <pc:sldMkLst>
          <pc:docMk/>
          <pc:sldMk cId="1641558117" sldId="610"/>
        </pc:sldMkLst>
        <pc:spChg chg="del">
          <ac:chgData name="Grose, Michael (O&amp;A, Hobart)" userId="d99ebbcb-400e-41f9-8f91-03f70f84431b" providerId="ADAL" clId="{752F81E2-B826-4488-9AAB-10C4961A0102}" dt="2021-06-09T11:12:33.963" v="184" actId="478"/>
          <ac:spMkLst>
            <pc:docMk/>
            <pc:sldMk cId="1641558117" sldId="610"/>
            <ac:spMk id="4" creationId="{B9ADF078-C66F-484F-B918-501A79863D69}"/>
          </ac:spMkLst>
        </pc:spChg>
        <pc:spChg chg="del">
          <ac:chgData name="Grose, Michael (O&amp;A, Hobart)" userId="d99ebbcb-400e-41f9-8f91-03f70f84431b" providerId="ADAL" clId="{752F81E2-B826-4488-9AAB-10C4961A0102}" dt="2021-06-09T11:12:20.006" v="178" actId="478"/>
          <ac:spMkLst>
            <pc:docMk/>
            <pc:sldMk cId="1641558117" sldId="610"/>
            <ac:spMk id="10" creationId="{627FD56F-6086-4F4B-820A-2BEDDF782119}"/>
          </ac:spMkLst>
        </pc:spChg>
        <pc:spChg chg="add mod">
          <ac:chgData name="Grose, Michael (O&amp;A, Hobart)" userId="d99ebbcb-400e-41f9-8f91-03f70f84431b" providerId="ADAL" clId="{752F81E2-B826-4488-9AAB-10C4961A0102}" dt="2021-06-09T11:12:43.073" v="187" actId="1076"/>
          <ac:spMkLst>
            <pc:docMk/>
            <pc:sldMk cId="1641558117" sldId="610"/>
            <ac:spMk id="11" creationId="{C94A3A30-1160-463B-A089-2613AAD9B1C3}"/>
          </ac:spMkLst>
        </pc:spChg>
        <pc:picChg chg="add mod">
          <ac:chgData name="Grose, Michael (O&amp;A, Hobart)" userId="d99ebbcb-400e-41f9-8f91-03f70f84431b" providerId="ADAL" clId="{752F81E2-B826-4488-9AAB-10C4961A0102}" dt="2021-06-09T11:12:30.573" v="182" actId="14100"/>
          <ac:picMkLst>
            <pc:docMk/>
            <pc:sldMk cId="1641558117" sldId="610"/>
            <ac:picMk id="6" creationId="{82F1ED50-78E2-40C9-89C3-7B87F6625578}"/>
          </ac:picMkLst>
        </pc:picChg>
        <pc:picChg chg="add mod">
          <ac:chgData name="Grose, Michael (O&amp;A, Hobart)" userId="d99ebbcb-400e-41f9-8f91-03f70f84431b" providerId="ADAL" clId="{752F81E2-B826-4488-9AAB-10C4961A0102}" dt="2021-06-09T11:12:40.463" v="186" actId="14100"/>
          <ac:picMkLst>
            <pc:docMk/>
            <pc:sldMk cId="1641558117" sldId="610"/>
            <ac:picMk id="7" creationId="{54DB74BF-7CA9-40C8-B160-7EBF37B924F0}"/>
          </ac:picMkLst>
        </pc:picChg>
        <pc:picChg chg="del">
          <ac:chgData name="Grose, Michael (O&amp;A, Hobart)" userId="d99ebbcb-400e-41f9-8f91-03f70f84431b" providerId="ADAL" clId="{752F81E2-B826-4488-9AAB-10C4961A0102}" dt="2021-06-09T11:12:20.006" v="178" actId="478"/>
          <ac:picMkLst>
            <pc:docMk/>
            <pc:sldMk cId="1641558117" sldId="610"/>
            <ac:picMk id="8" creationId="{E8A7339C-7A79-47BE-B408-4FBFCD87F10E}"/>
          </ac:picMkLst>
        </pc:picChg>
        <pc:picChg chg="del">
          <ac:chgData name="Grose, Michael (O&amp;A, Hobart)" userId="d99ebbcb-400e-41f9-8f91-03f70f84431b" providerId="ADAL" clId="{752F81E2-B826-4488-9AAB-10C4961A0102}" dt="2021-06-09T11:12:20.006" v="178" actId="478"/>
          <ac:picMkLst>
            <pc:docMk/>
            <pc:sldMk cId="1641558117" sldId="610"/>
            <ac:picMk id="9" creationId="{E08440A1-621B-4A51-8D41-D1369D4DDFF4}"/>
          </ac:picMkLst>
        </pc:picChg>
      </pc:sldChg>
      <pc:sldChg chg="addSp delSp modSp add mod">
        <pc:chgData name="Grose, Michael (O&amp;A, Hobart)" userId="d99ebbcb-400e-41f9-8f91-03f70f84431b" providerId="ADAL" clId="{752F81E2-B826-4488-9AAB-10C4961A0102}" dt="2021-06-09T11:39:01.143" v="1433" actId="1076"/>
        <pc:sldMkLst>
          <pc:docMk/>
          <pc:sldMk cId="2493844252" sldId="611"/>
        </pc:sldMkLst>
        <pc:spChg chg="del">
          <ac:chgData name="Grose, Michael (O&amp;A, Hobart)" userId="d99ebbcb-400e-41f9-8f91-03f70f84431b" providerId="ADAL" clId="{752F81E2-B826-4488-9AAB-10C4961A0102}" dt="2021-06-09T11:21:49.289" v="581" actId="478"/>
          <ac:spMkLst>
            <pc:docMk/>
            <pc:sldMk cId="2493844252" sldId="611"/>
            <ac:spMk id="4" creationId="{7405125F-469F-4EBC-BB71-49BAD70AF891}"/>
          </ac:spMkLst>
        </pc:spChg>
        <pc:spChg chg="mod">
          <ac:chgData name="Grose, Michael (O&amp;A, Hobart)" userId="d99ebbcb-400e-41f9-8f91-03f70f84431b" providerId="ADAL" clId="{752F81E2-B826-4488-9AAB-10C4961A0102}" dt="2021-06-09T11:38:58.526" v="1432" actId="20577"/>
          <ac:spMkLst>
            <pc:docMk/>
            <pc:sldMk cId="2493844252" sldId="611"/>
            <ac:spMk id="608269" creationId="{00000000-0000-0000-0000-000000000000}"/>
          </ac:spMkLst>
        </pc:spChg>
        <pc:grpChg chg="del">
          <ac:chgData name="Grose, Michael (O&amp;A, Hobart)" userId="d99ebbcb-400e-41f9-8f91-03f70f84431b" providerId="ADAL" clId="{752F81E2-B826-4488-9AAB-10C4961A0102}" dt="2021-06-09T11:21:49.289" v="581" actId="478"/>
          <ac:grpSpMkLst>
            <pc:docMk/>
            <pc:sldMk cId="2493844252" sldId="611"/>
            <ac:grpSpMk id="2" creationId="{EFA7578F-0123-433A-908B-22BC8C6265B7}"/>
          </ac:grpSpMkLst>
        </pc:grpChg>
        <pc:picChg chg="del">
          <ac:chgData name="Grose, Michael (O&amp;A, Hobart)" userId="d99ebbcb-400e-41f9-8f91-03f70f84431b" providerId="ADAL" clId="{752F81E2-B826-4488-9AAB-10C4961A0102}" dt="2021-06-09T11:21:46.835" v="580" actId="478"/>
          <ac:picMkLst>
            <pc:docMk/>
            <pc:sldMk cId="2493844252" sldId="611"/>
            <ac:picMk id="8" creationId="{7C741075-F1A7-4B83-8D14-00F07FA5A48E}"/>
          </ac:picMkLst>
        </pc:picChg>
        <pc:picChg chg="add mod">
          <ac:chgData name="Grose, Michael (O&amp;A, Hobart)" userId="d99ebbcb-400e-41f9-8f91-03f70f84431b" providerId="ADAL" clId="{752F81E2-B826-4488-9AAB-10C4961A0102}" dt="2021-06-09T11:39:01.143" v="1433" actId="1076"/>
          <ac:picMkLst>
            <pc:docMk/>
            <pc:sldMk cId="2493844252" sldId="611"/>
            <ac:picMk id="10" creationId="{AF467E9F-9055-4B36-95DA-FCE2D7F9A151}"/>
          </ac:picMkLst>
        </pc:picChg>
      </pc:sldChg>
      <pc:sldChg chg="addSp modSp add mod">
        <pc:chgData name="Grose, Michael (O&amp;A, Hobart)" userId="d99ebbcb-400e-41f9-8f91-03f70f84431b" providerId="ADAL" clId="{752F81E2-B826-4488-9AAB-10C4961A0102}" dt="2021-06-09T11:17:26.451" v="353" actId="1076"/>
        <pc:sldMkLst>
          <pc:docMk/>
          <pc:sldMk cId="1004436085" sldId="612"/>
        </pc:sldMkLst>
        <pc:spChg chg="add mod">
          <ac:chgData name="Grose, Michael (O&amp;A, Hobart)" userId="d99ebbcb-400e-41f9-8f91-03f70f84431b" providerId="ADAL" clId="{752F81E2-B826-4488-9AAB-10C4961A0102}" dt="2021-06-09T11:17:26.451" v="353" actId="1076"/>
          <ac:spMkLst>
            <pc:docMk/>
            <pc:sldMk cId="1004436085" sldId="612"/>
            <ac:spMk id="2" creationId="{4C4F2B51-310F-467A-80E6-8040C6F3AFB2}"/>
          </ac:spMkLst>
        </pc:spChg>
      </pc:sldChg>
      <pc:sldChg chg="addSp modSp add mod ord">
        <pc:chgData name="Grose, Michael (O&amp;A, Hobart)" userId="d99ebbcb-400e-41f9-8f91-03f70f84431b" providerId="ADAL" clId="{752F81E2-B826-4488-9AAB-10C4961A0102}" dt="2021-06-09T11:37:11.889" v="1352" actId="20577"/>
        <pc:sldMkLst>
          <pc:docMk/>
          <pc:sldMk cId="3761801754" sldId="613"/>
        </pc:sldMkLst>
        <pc:spChg chg="add mod">
          <ac:chgData name="Grose, Michael (O&amp;A, Hobart)" userId="d99ebbcb-400e-41f9-8f91-03f70f84431b" providerId="ADAL" clId="{752F81E2-B826-4488-9AAB-10C4961A0102}" dt="2021-06-09T11:37:11.889" v="1352" actId="20577"/>
          <ac:spMkLst>
            <pc:docMk/>
            <pc:sldMk cId="3761801754" sldId="613"/>
            <ac:spMk id="3" creationId="{C83B6D8E-0D65-4845-880B-668D2DB072E4}"/>
          </ac:spMkLst>
        </pc:spChg>
        <pc:spChg chg="mod">
          <ac:chgData name="Grose, Michael (O&amp;A, Hobart)" userId="d99ebbcb-400e-41f9-8f91-03f70f84431b" providerId="ADAL" clId="{752F81E2-B826-4488-9AAB-10C4961A0102}" dt="2021-06-09T11:21:00.595" v="552" actId="1076"/>
          <ac:spMkLst>
            <pc:docMk/>
            <pc:sldMk cId="3761801754" sldId="613"/>
            <ac:spMk id="4" creationId="{7405125F-469F-4EBC-BB71-49BAD70AF891}"/>
          </ac:spMkLst>
        </pc:spChg>
        <pc:spChg chg="mod">
          <ac:chgData name="Grose, Michael (O&amp;A, Hobart)" userId="d99ebbcb-400e-41f9-8f91-03f70f84431b" providerId="ADAL" clId="{752F81E2-B826-4488-9AAB-10C4961A0102}" dt="2021-06-09T11:19:42.691" v="479" actId="20577"/>
          <ac:spMkLst>
            <pc:docMk/>
            <pc:sldMk cId="3761801754" sldId="613"/>
            <ac:spMk id="608269" creationId="{00000000-0000-0000-0000-000000000000}"/>
          </ac:spMkLst>
        </pc:spChg>
        <pc:picChg chg="mod">
          <ac:chgData name="Grose, Michael (O&amp;A, Hobart)" userId="d99ebbcb-400e-41f9-8f91-03f70f84431b" providerId="ADAL" clId="{752F81E2-B826-4488-9AAB-10C4961A0102}" dt="2021-06-09T11:21:04.595" v="553" actId="1076"/>
          <ac:picMkLst>
            <pc:docMk/>
            <pc:sldMk cId="3761801754" sldId="613"/>
            <ac:picMk id="8" creationId="{7C741075-F1A7-4B83-8D14-00F07FA5A48E}"/>
          </ac:picMkLst>
        </pc:picChg>
      </pc:sldChg>
      <pc:sldChg chg="addSp delSp modSp add mod modAnim">
        <pc:chgData name="Grose, Michael (O&amp;A, Hobart)" userId="d99ebbcb-400e-41f9-8f91-03f70f84431b" providerId="ADAL" clId="{752F81E2-B826-4488-9AAB-10C4961A0102}" dt="2021-06-09T11:25:19.215" v="652"/>
        <pc:sldMkLst>
          <pc:docMk/>
          <pc:sldMk cId="3123212195" sldId="614"/>
        </pc:sldMkLst>
        <pc:spChg chg="mod">
          <ac:chgData name="Grose, Michael (O&amp;A, Hobart)" userId="d99ebbcb-400e-41f9-8f91-03f70f84431b" providerId="ADAL" clId="{752F81E2-B826-4488-9AAB-10C4961A0102}" dt="2021-06-09T11:23:38.917" v="625" actId="6549"/>
          <ac:spMkLst>
            <pc:docMk/>
            <pc:sldMk cId="3123212195" sldId="614"/>
            <ac:spMk id="608269" creationId="{00000000-0000-0000-0000-000000000000}"/>
          </ac:spMkLst>
        </pc:spChg>
        <pc:picChg chg="add mod modCrop">
          <ac:chgData name="Grose, Michael (O&amp;A, Hobart)" userId="d99ebbcb-400e-41f9-8f91-03f70f84431b" providerId="ADAL" clId="{752F81E2-B826-4488-9AAB-10C4961A0102}" dt="2021-06-09T11:25:11.024" v="650" actId="1076"/>
          <ac:picMkLst>
            <pc:docMk/>
            <pc:sldMk cId="3123212195" sldId="614"/>
            <ac:picMk id="3" creationId="{9689C62A-A763-485E-849F-7637130E3E5D}"/>
          </ac:picMkLst>
        </pc:picChg>
        <pc:picChg chg="add mod modCrop">
          <ac:chgData name="Grose, Michael (O&amp;A, Hobart)" userId="d99ebbcb-400e-41f9-8f91-03f70f84431b" providerId="ADAL" clId="{752F81E2-B826-4488-9AAB-10C4961A0102}" dt="2021-06-09T11:25:07.564" v="649" actId="1076"/>
          <ac:picMkLst>
            <pc:docMk/>
            <pc:sldMk cId="3123212195" sldId="614"/>
            <ac:picMk id="6" creationId="{64686753-30B8-455B-A598-EEDB072350C6}"/>
          </ac:picMkLst>
        </pc:picChg>
        <pc:picChg chg="add mod modCrop">
          <ac:chgData name="Grose, Michael (O&amp;A, Hobart)" userId="d99ebbcb-400e-41f9-8f91-03f70f84431b" providerId="ADAL" clId="{752F81E2-B826-4488-9AAB-10C4961A0102}" dt="2021-06-09T11:25:05.824" v="648" actId="1076"/>
          <ac:picMkLst>
            <pc:docMk/>
            <pc:sldMk cId="3123212195" sldId="614"/>
            <ac:picMk id="7" creationId="{52096A4C-95F1-4F4D-9982-20DBB0A0A7AA}"/>
          </ac:picMkLst>
        </pc:picChg>
        <pc:picChg chg="del">
          <ac:chgData name="Grose, Michael (O&amp;A, Hobart)" userId="d99ebbcb-400e-41f9-8f91-03f70f84431b" providerId="ADAL" clId="{752F81E2-B826-4488-9AAB-10C4961A0102}" dt="2021-06-09T11:23:27.515" v="590" actId="478"/>
          <ac:picMkLst>
            <pc:docMk/>
            <pc:sldMk cId="3123212195" sldId="614"/>
            <ac:picMk id="10" creationId="{AF467E9F-9055-4B36-95DA-FCE2D7F9A151}"/>
          </ac:picMkLst>
        </pc:picChg>
      </pc:sldChg>
      <pc:sldChg chg="addSp delSp modSp add mod modAnim">
        <pc:chgData name="Grose, Michael (O&amp;A, Hobart)" userId="d99ebbcb-400e-41f9-8f91-03f70f84431b" providerId="ADAL" clId="{752F81E2-B826-4488-9AAB-10C4961A0102}" dt="2021-06-09T12:08:44.158" v="1553" actId="478"/>
        <pc:sldMkLst>
          <pc:docMk/>
          <pc:sldMk cId="3810513907" sldId="615"/>
        </pc:sldMkLst>
        <pc:spChg chg="add del mod">
          <ac:chgData name="Grose, Michael (O&amp;A, Hobart)" userId="d99ebbcb-400e-41f9-8f91-03f70f84431b" providerId="ADAL" clId="{752F81E2-B826-4488-9AAB-10C4961A0102}" dt="2021-06-09T12:08:44.158" v="1553" actId="478"/>
          <ac:spMkLst>
            <pc:docMk/>
            <pc:sldMk cId="3810513907" sldId="615"/>
            <ac:spMk id="2" creationId="{D66E5350-ECB3-41ED-A896-E7DF37D22119}"/>
          </ac:spMkLst>
        </pc:spChg>
        <pc:spChg chg="add mod">
          <ac:chgData name="Grose, Michael (O&amp;A, Hobart)" userId="d99ebbcb-400e-41f9-8f91-03f70f84431b" providerId="ADAL" clId="{752F81E2-B826-4488-9AAB-10C4961A0102}" dt="2021-06-09T12:08:20.658" v="1550" actId="255"/>
          <ac:spMkLst>
            <pc:docMk/>
            <pc:sldMk cId="3810513907" sldId="615"/>
            <ac:spMk id="3" creationId="{ED4DBAF4-2641-4007-A153-80927385A6FC}"/>
          </ac:spMkLst>
        </pc:spChg>
        <pc:spChg chg="add mod">
          <ac:chgData name="Grose, Michael (O&amp;A, Hobart)" userId="d99ebbcb-400e-41f9-8f91-03f70f84431b" providerId="ADAL" clId="{752F81E2-B826-4488-9AAB-10C4961A0102}" dt="2021-06-09T12:08:15.018" v="1549" actId="255"/>
          <ac:spMkLst>
            <pc:docMk/>
            <pc:sldMk cId="3810513907" sldId="615"/>
            <ac:spMk id="12" creationId="{3F20C73D-C8BD-4F57-A235-E122A6C8FB52}"/>
          </ac:spMkLst>
        </pc:spChg>
        <pc:spChg chg="add mod">
          <ac:chgData name="Grose, Michael (O&amp;A, Hobart)" userId="d99ebbcb-400e-41f9-8f91-03f70f84431b" providerId="ADAL" clId="{752F81E2-B826-4488-9AAB-10C4961A0102}" dt="2021-06-09T12:08:15.018" v="1549" actId="255"/>
          <ac:spMkLst>
            <pc:docMk/>
            <pc:sldMk cId="3810513907" sldId="615"/>
            <ac:spMk id="14" creationId="{2F6C7D3B-A10F-43B6-9D9F-BB39BCDD1BB1}"/>
          </ac:spMkLst>
        </pc:spChg>
        <pc:spChg chg="add mod">
          <ac:chgData name="Grose, Michael (O&amp;A, Hobart)" userId="d99ebbcb-400e-41f9-8f91-03f70f84431b" providerId="ADAL" clId="{752F81E2-B826-4488-9AAB-10C4961A0102}" dt="2021-06-09T12:08:15.018" v="1549" actId="255"/>
          <ac:spMkLst>
            <pc:docMk/>
            <pc:sldMk cId="3810513907" sldId="615"/>
            <ac:spMk id="16" creationId="{A557FCC5-91BA-456C-92F3-58DBE3328A64}"/>
          </ac:spMkLst>
        </pc:spChg>
        <pc:spChg chg="mod">
          <ac:chgData name="Grose, Michael (O&amp;A, Hobart)" userId="d99ebbcb-400e-41f9-8f91-03f70f84431b" providerId="ADAL" clId="{752F81E2-B826-4488-9AAB-10C4961A0102}" dt="2021-06-09T12:08:33.859" v="1552"/>
          <ac:spMkLst>
            <pc:docMk/>
            <pc:sldMk cId="3810513907" sldId="615"/>
            <ac:spMk id="608269" creationId="{00000000-0000-0000-0000-000000000000}"/>
          </ac:spMkLst>
        </pc:spChg>
        <pc:picChg chg="add mod modCrop">
          <ac:chgData name="Grose, Michael (O&amp;A, Hobart)" userId="d99ebbcb-400e-41f9-8f91-03f70f84431b" providerId="ADAL" clId="{752F81E2-B826-4488-9AAB-10C4961A0102}" dt="2021-06-09T12:07:36.972" v="1538" actId="14100"/>
          <ac:picMkLst>
            <pc:docMk/>
            <pc:sldMk cId="3810513907" sldId="615"/>
            <ac:picMk id="5" creationId="{0E50300E-3CA2-4048-8188-404886FBEE9E}"/>
          </ac:picMkLst>
        </pc:picChg>
        <pc:picChg chg="del">
          <ac:chgData name="Grose, Michael (O&amp;A, Hobart)" userId="d99ebbcb-400e-41f9-8f91-03f70f84431b" providerId="ADAL" clId="{752F81E2-B826-4488-9AAB-10C4961A0102}" dt="2021-06-09T11:25:57.674" v="653" actId="478"/>
          <ac:picMkLst>
            <pc:docMk/>
            <pc:sldMk cId="3810513907" sldId="615"/>
            <ac:picMk id="10" creationId="{AF467E9F-9055-4B36-95DA-FCE2D7F9A151}"/>
          </ac:picMkLst>
        </pc:picChg>
        <pc:cxnChg chg="add mod">
          <ac:chgData name="Grose, Michael (O&amp;A, Hobart)" userId="d99ebbcb-400e-41f9-8f91-03f70f84431b" providerId="ADAL" clId="{752F81E2-B826-4488-9AAB-10C4961A0102}" dt="2021-06-09T12:08:15.018" v="1549" actId="255"/>
          <ac:cxnSpMkLst>
            <pc:docMk/>
            <pc:sldMk cId="3810513907" sldId="615"/>
            <ac:cxnSpMk id="6" creationId="{13956FAD-207C-4D8C-B137-C2C1AE0863FF}"/>
          </ac:cxnSpMkLst>
        </pc:cxnChg>
        <pc:cxnChg chg="add mod">
          <ac:chgData name="Grose, Michael (O&amp;A, Hobart)" userId="d99ebbcb-400e-41f9-8f91-03f70f84431b" providerId="ADAL" clId="{752F81E2-B826-4488-9AAB-10C4961A0102}" dt="2021-06-09T12:08:15.018" v="1549" actId="255"/>
          <ac:cxnSpMkLst>
            <pc:docMk/>
            <pc:sldMk cId="3810513907" sldId="615"/>
            <ac:cxnSpMk id="9" creationId="{949C115E-0A50-47B3-8DCF-417AAD9832E8}"/>
          </ac:cxnSpMkLst>
        </pc:cxnChg>
        <pc:cxnChg chg="add mod">
          <ac:chgData name="Grose, Michael (O&amp;A, Hobart)" userId="d99ebbcb-400e-41f9-8f91-03f70f84431b" providerId="ADAL" clId="{752F81E2-B826-4488-9AAB-10C4961A0102}" dt="2021-06-09T12:07:49.691" v="1541" actId="14100"/>
          <ac:cxnSpMkLst>
            <pc:docMk/>
            <pc:sldMk cId="3810513907" sldId="615"/>
            <ac:cxnSpMk id="11" creationId="{EC2AB1F0-87E7-4740-8679-29A21EE0B4BF}"/>
          </ac:cxnSpMkLst>
        </pc:cxnChg>
      </pc:sldChg>
      <pc:sldChg chg="addSp modSp add mod">
        <pc:chgData name="Grose, Michael (O&amp;A, Hobart)" userId="d99ebbcb-400e-41f9-8f91-03f70f84431b" providerId="ADAL" clId="{752F81E2-B826-4488-9AAB-10C4961A0102}" dt="2021-06-09T11:31:17.256" v="1024" actId="14100"/>
        <pc:sldMkLst>
          <pc:docMk/>
          <pc:sldMk cId="2407648942" sldId="616"/>
        </pc:sldMkLst>
        <pc:spChg chg="mod">
          <ac:chgData name="Grose, Michael (O&amp;A, Hobart)" userId="d99ebbcb-400e-41f9-8f91-03f70f84431b" providerId="ADAL" clId="{752F81E2-B826-4488-9AAB-10C4961A0102}" dt="2021-06-09T11:31:17.256" v="1024" actId="14100"/>
          <ac:spMkLst>
            <pc:docMk/>
            <pc:sldMk cId="2407648942" sldId="616"/>
            <ac:spMk id="2" creationId="{D66E5350-ECB3-41ED-A896-E7DF37D22119}"/>
          </ac:spMkLst>
        </pc:spChg>
        <pc:picChg chg="add mod">
          <ac:chgData name="Grose, Michael (O&amp;A, Hobart)" userId="d99ebbcb-400e-41f9-8f91-03f70f84431b" providerId="ADAL" clId="{752F81E2-B826-4488-9AAB-10C4961A0102}" dt="2021-06-09T11:30:11.704" v="942" actId="1076"/>
          <ac:picMkLst>
            <pc:docMk/>
            <pc:sldMk cId="2407648942" sldId="616"/>
            <ac:picMk id="3" creationId="{1F55D5D5-693E-4E8B-B806-22CDAF767658}"/>
          </ac:picMkLst>
        </pc:picChg>
      </pc:sldChg>
      <pc:sldChg chg="addSp delSp modSp add mod">
        <pc:chgData name="Grose, Michael (O&amp;A, Hobart)" userId="d99ebbcb-400e-41f9-8f91-03f70f84431b" providerId="ADAL" clId="{752F81E2-B826-4488-9AAB-10C4961A0102}" dt="2021-06-09T11:33:51.838" v="1288" actId="20577"/>
        <pc:sldMkLst>
          <pc:docMk/>
          <pc:sldMk cId="650414746" sldId="617"/>
        </pc:sldMkLst>
        <pc:spChg chg="mod">
          <ac:chgData name="Grose, Michael (O&amp;A, Hobart)" userId="d99ebbcb-400e-41f9-8f91-03f70f84431b" providerId="ADAL" clId="{752F81E2-B826-4488-9AAB-10C4961A0102}" dt="2021-06-09T11:33:51.838" v="1288" actId="20577"/>
          <ac:spMkLst>
            <pc:docMk/>
            <pc:sldMk cId="650414746" sldId="617"/>
            <ac:spMk id="2" creationId="{D66E5350-ECB3-41ED-A896-E7DF37D22119}"/>
          </ac:spMkLst>
        </pc:spChg>
        <pc:picChg chg="del">
          <ac:chgData name="Grose, Michael (O&amp;A, Hobart)" userId="d99ebbcb-400e-41f9-8f91-03f70f84431b" providerId="ADAL" clId="{752F81E2-B826-4488-9AAB-10C4961A0102}" dt="2021-06-09T11:31:49.187" v="1073" actId="478"/>
          <ac:picMkLst>
            <pc:docMk/>
            <pc:sldMk cId="650414746" sldId="617"/>
            <ac:picMk id="3" creationId="{1F55D5D5-693E-4E8B-B806-22CDAF767658}"/>
          </ac:picMkLst>
        </pc:picChg>
        <pc:picChg chg="add mod">
          <ac:chgData name="Grose, Michael (O&amp;A, Hobart)" userId="d99ebbcb-400e-41f9-8f91-03f70f84431b" providerId="ADAL" clId="{752F81E2-B826-4488-9AAB-10C4961A0102}" dt="2021-06-09T11:33:18.548" v="1234" actId="14100"/>
          <ac:picMkLst>
            <pc:docMk/>
            <pc:sldMk cId="650414746" sldId="617"/>
            <ac:picMk id="5" creationId="{A463CA3A-746C-40A3-A476-1A5AD5D82E01}"/>
          </ac:picMkLst>
        </pc:picChg>
      </pc:sldChg>
      <pc:sldChg chg="addSp delSp modSp add mod">
        <pc:chgData name="Grose, Michael (O&amp;A, Hobart)" userId="d99ebbcb-400e-41f9-8f91-03f70f84431b" providerId="ADAL" clId="{752F81E2-B826-4488-9AAB-10C4961A0102}" dt="2021-06-09T12:16:59.241" v="1864" actId="20577"/>
        <pc:sldMkLst>
          <pc:docMk/>
          <pc:sldMk cId="641707059" sldId="618"/>
        </pc:sldMkLst>
        <pc:spChg chg="mod">
          <ac:chgData name="Grose, Michael (O&amp;A, Hobart)" userId="d99ebbcb-400e-41f9-8f91-03f70f84431b" providerId="ADAL" clId="{752F81E2-B826-4488-9AAB-10C4961A0102}" dt="2021-06-09T12:16:59.241" v="1864" actId="20577"/>
          <ac:spMkLst>
            <pc:docMk/>
            <pc:sldMk cId="641707059" sldId="618"/>
            <ac:spMk id="2" creationId="{D66E5350-ECB3-41ED-A896-E7DF37D22119}"/>
          </ac:spMkLst>
        </pc:spChg>
        <pc:spChg chg="add mod">
          <ac:chgData name="Grose, Michael (O&amp;A, Hobart)" userId="d99ebbcb-400e-41f9-8f91-03f70f84431b" providerId="ADAL" clId="{752F81E2-B826-4488-9AAB-10C4961A0102}" dt="2021-06-09T12:16:34.466" v="1795" actId="1076"/>
          <ac:spMkLst>
            <pc:docMk/>
            <pc:sldMk cId="641707059" sldId="618"/>
            <ac:spMk id="7" creationId="{356495EC-0DB7-4910-A4B3-9E4B03861480}"/>
          </ac:spMkLst>
        </pc:spChg>
        <pc:spChg chg="add mod ord">
          <ac:chgData name="Grose, Michael (O&amp;A, Hobart)" userId="d99ebbcb-400e-41f9-8f91-03f70f84431b" providerId="ADAL" clId="{752F81E2-B826-4488-9AAB-10C4961A0102}" dt="2021-06-09T12:16:21.997" v="1793" actId="167"/>
          <ac:spMkLst>
            <pc:docMk/>
            <pc:sldMk cId="641707059" sldId="618"/>
            <ac:spMk id="8" creationId="{8286DD67-6820-4551-A9A2-99859886C1EC}"/>
          </ac:spMkLst>
        </pc:spChg>
        <pc:spChg chg="add mod">
          <ac:chgData name="Grose, Michael (O&amp;A, Hobart)" userId="d99ebbcb-400e-41f9-8f91-03f70f84431b" providerId="ADAL" clId="{752F81E2-B826-4488-9AAB-10C4961A0102}" dt="2021-06-09T12:16:34.466" v="1795" actId="1076"/>
          <ac:spMkLst>
            <pc:docMk/>
            <pc:sldMk cId="641707059" sldId="618"/>
            <ac:spMk id="9" creationId="{003A1136-C045-4480-AFB2-7EFF5BBB0B5A}"/>
          </ac:spMkLst>
        </pc:spChg>
        <pc:picChg chg="add mod">
          <ac:chgData name="Grose, Michael (O&amp;A, Hobart)" userId="d99ebbcb-400e-41f9-8f91-03f70f84431b" providerId="ADAL" clId="{752F81E2-B826-4488-9AAB-10C4961A0102}" dt="2021-06-09T12:16:34.466" v="1795" actId="1076"/>
          <ac:picMkLst>
            <pc:docMk/>
            <pc:sldMk cId="641707059" sldId="618"/>
            <ac:picMk id="3" creationId="{E92C8A89-30D5-41AB-9D8C-C69D95A05C27}"/>
          </ac:picMkLst>
        </pc:picChg>
        <pc:picChg chg="add mod">
          <ac:chgData name="Grose, Michael (O&amp;A, Hobart)" userId="d99ebbcb-400e-41f9-8f91-03f70f84431b" providerId="ADAL" clId="{752F81E2-B826-4488-9AAB-10C4961A0102}" dt="2021-06-09T12:16:34.466" v="1795" actId="1076"/>
          <ac:picMkLst>
            <pc:docMk/>
            <pc:sldMk cId="641707059" sldId="618"/>
            <ac:picMk id="4" creationId="{A74A2423-86B7-42D7-8DF9-7C419ACE0B23}"/>
          </ac:picMkLst>
        </pc:picChg>
        <pc:picChg chg="del">
          <ac:chgData name="Grose, Michael (O&amp;A, Hobart)" userId="d99ebbcb-400e-41f9-8f91-03f70f84431b" providerId="ADAL" clId="{752F81E2-B826-4488-9AAB-10C4961A0102}" dt="2021-06-09T11:57:25.689" v="1434" actId="478"/>
          <ac:picMkLst>
            <pc:docMk/>
            <pc:sldMk cId="641707059" sldId="618"/>
            <ac:picMk id="5" creationId="{A463CA3A-746C-40A3-A476-1A5AD5D82E01}"/>
          </ac:picMkLst>
        </pc:picChg>
        <pc:picChg chg="add mod">
          <ac:chgData name="Grose, Michael (O&amp;A, Hobart)" userId="d99ebbcb-400e-41f9-8f91-03f70f84431b" providerId="ADAL" clId="{752F81E2-B826-4488-9AAB-10C4961A0102}" dt="2021-06-09T12:16:34.466" v="1795" actId="1076"/>
          <ac:picMkLst>
            <pc:docMk/>
            <pc:sldMk cId="641707059" sldId="618"/>
            <ac:picMk id="6" creationId="{7695008A-A986-4D37-AF09-916F2B7735F6}"/>
          </ac:picMkLst>
        </pc:picChg>
      </pc:sldChg>
      <pc:sldChg chg="addSp delSp modSp add mod">
        <pc:chgData name="Grose, Michael (O&amp;A, Hobart)" userId="d99ebbcb-400e-41f9-8f91-03f70f84431b" providerId="ADAL" clId="{752F81E2-B826-4488-9AAB-10C4961A0102}" dt="2021-06-09T12:10:09.882" v="1570" actId="1076"/>
        <pc:sldMkLst>
          <pc:docMk/>
          <pc:sldMk cId="1115891665" sldId="619"/>
        </pc:sldMkLst>
        <pc:spChg chg="mod">
          <ac:chgData name="Grose, Michael (O&amp;A, Hobart)" userId="d99ebbcb-400e-41f9-8f91-03f70f84431b" providerId="ADAL" clId="{752F81E2-B826-4488-9AAB-10C4961A0102}" dt="2021-06-09T12:09:59.404" v="1569" actId="14100"/>
          <ac:spMkLst>
            <pc:docMk/>
            <pc:sldMk cId="1115891665" sldId="619"/>
            <ac:spMk id="2" creationId="{D66E5350-ECB3-41ED-A896-E7DF37D22119}"/>
          </ac:spMkLst>
        </pc:spChg>
        <pc:picChg chg="add mod modCrop">
          <ac:chgData name="Grose, Michael (O&amp;A, Hobart)" userId="d99ebbcb-400e-41f9-8f91-03f70f84431b" providerId="ADAL" clId="{752F81E2-B826-4488-9AAB-10C4961A0102}" dt="2021-06-09T12:10:09.882" v="1570" actId="1076"/>
          <ac:picMkLst>
            <pc:docMk/>
            <pc:sldMk cId="1115891665" sldId="619"/>
            <ac:picMk id="4" creationId="{AC0E6DE8-276A-4482-A6A1-13DE0C882B11}"/>
          </ac:picMkLst>
        </pc:picChg>
        <pc:picChg chg="del">
          <ac:chgData name="Grose, Michael (O&amp;A, Hobart)" userId="d99ebbcb-400e-41f9-8f91-03f70f84431b" providerId="ADAL" clId="{752F81E2-B826-4488-9AAB-10C4961A0102}" dt="2021-06-09T12:09:21.765" v="1559" actId="478"/>
          <ac:picMkLst>
            <pc:docMk/>
            <pc:sldMk cId="1115891665" sldId="619"/>
            <ac:picMk id="5" creationId="{A463CA3A-746C-40A3-A476-1A5AD5D82E01}"/>
          </ac:picMkLst>
        </pc:picChg>
      </pc:sldChg>
      <pc:sldChg chg="addSp delSp modSp add mod">
        <pc:chgData name="Grose, Michael (O&amp;A, Hobart)" userId="d99ebbcb-400e-41f9-8f91-03f70f84431b" providerId="ADAL" clId="{752F81E2-B826-4488-9AAB-10C4961A0102}" dt="2021-06-09T12:18:45.453" v="1972" actId="1076"/>
        <pc:sldMkLst>
          <pc:docMk/>
          <pc:sldMk cId="3993951610" sldId="620"/>
        </pc:sldMkLst>
        <pc:spChg chg="mod">
          <ac:chgData name="Grose, Michael (O&amp;A, Hobart)" userId="d99ebbcb-400e-41f9-8f91-03f70f84431b" providerId="ADAL" clId="{752F81E2-B826-4488-9AAB-10C4961A0102}" dt="2021-06-09T12:18:44.515" v="1971" actId="1076"/>
          <ac:spMkLst>
            <pc:docMk/>
            <pc:sldMk cId="3993951610" sldId="620"/>
            <ac:spMk id="2" creationId="{D66E5350-ECB3-41ED-A896-E7DF37D22119}"/>
          </ac:spMkLst>
        </pc:spChg>
        <pc:spChg chg="del">
          <ac:chgData name="Grose, Michael (O&amp;A, Hobart)" userId="d99ebbcb-400e-41f9-8f91-03f70f84431b" providerId="ADAL" clId="{752F81E2-B826-4488-9AAB-10C4961A0102}" dt="2021-06-09T12:17:29.386" v="1875" actId="478"/>
          <ac:spMkLst>
            <pc:docMk/>
            <pc:sldMk cId="3993951610" sldId="620"/>
            <ac:spMk id="7" creationId="{356495EC-0DB7-4910-A4B3-9E4B03861480}"/>
          </ac:spMkLst>
        </pc:spChg>
        <pc:spChg chg="del">
          <ac:chgData name="Grose, Michael (O&amp;A, Hobart)" userId="d99ebbcb-400e-41f9-8f91-03f70f84431b" providerId="ADAL" clId="{752F81E2-B826-4488-9AAB-10C4961A0102}" dt="2021-06-09T12:17:29.386" v="1875" actId="478"/>
          <ac:spMkLst>
            <pc:docMk/>
            <pc:sldMk cId="3993951610" sldId="620"/>
            <ac:spMk id="9" creationId="{003A1136-C045-4480-AFB2-7EFF5BBB0B5A}"/>
          </ac:spMkLst>
        </pc:spChg>
        <pc:spChg chg="del">
          <ac:chgData name="Grose, Michael (O&amp;A, Hobart)" userId="d99ebbcb-400e-41f9-8f91-03f70f84431b" providerId="ADAL" clId="{752F81E2-B826-4488-9AAB-10C4961A0102}" dt="2021-06-09T12:17:33.242" v="1876" actId="478"/>
          <ac:spMkLst>
            <pc:docMk/>
            <pc:sldMk cId="3993951610" sldId="620"/>
            <ac:spMk id="608269" creationId="{00000000-0000-0000-0000-000000000000}"/>
          </ac:spMkLst>
        </pc:spChg>
        <pc:picChg chg="del">
          <ac:chgData name="Grose, Michael (O&amp;A, Hobart)" userId="d99ebbcb-400e-41f9-8f91-03f70f84431b" providerId="ADAL" clId="{752F81E2-B826-4488-9AAB-10C4961A0102}" dt="2021-06-09T12:17:27.182" v="1874" actId="478"/>
          <ac:picMkLst>
            <pc:docMk/>
            <pc:sldMk cId="3993951610" sldId="620"/>
            <ac:picMk id="3" creationId="{E92C8A89-30D5-41AB-9D8C-C69D95A05C27}"/>
          </ac:picMkLst>
        </pc:picChg>
        <pc:picChg chg="del">
          <ac:chgData name="Grose, Michael (O&amp;A, Hobart)" userId="d99ebbcb-400e-41f9-8f91-03f70f84431b" providerId="ADAL" clId="{752F81E2-B826-4488-9AAB-10C4961A0102}" dt="2021-06-09T12:17:29.386" v="1875" actId="478"/>
          <ac:picMkLst>
            <pc:docMk/>
            <pc:sldMk cId="3993951610" sldId="620"/>
            <ac:picMk id="4" creationId="{A74A2423-86B7-42D7-8DF9-7C419ACE0B23}"/>
          </ac:picMkLst>
        </pc:picChg>
        <pc:picChg chg="add mod">
          <ac:chgData name="Grose, Michael (O&amp;A, Hobart)" userId="d99ebbcb-400e-41f9-8f91-03f70f84431b" providerId="ADAL" clId="{752F81E2-B826-4488-9AAB-10C4961A0102}" dt="2021-06-09T12:18:45.453" v="1972" actId="1076"/>
          <ac:picMkLst>
            <pc:docMk/>
            <pc:sldMk cId="3993951610" sldId="620"/>
            <ac:picMk id="5" creationId="{91BA14BB-3500-4AA2-BC43-1158B00DB1AA}"/>
          </ac:picMkLst>
        </pc:picChg>
        <pc:picChg chg="del">
          <ac:chgData name="Grose, Michael (O&amp;A, Hobart)" userId="d99ebbcb-400e-41f9-8f91-03f70f84431b" providerId="ADAL" clId="{752F81E2-B826-4488-9AAB-10C4961A0102}" dt="2021-06-09T12:17:27.182" v="1874" actId="478"/>
          <ac:picMkLst>
            <pc:docMk/>
            <pc:sldMk cId="3993951610" sldId="620"/>
            <ac:picMk id="6" creationId="{7695008A-A986-4D37-AF09-916F2B7735F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6E645-434C-EA49-B6C6-C5690AE0E69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06D3A-93EA-CB41-BAE5-94634AB78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12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C43BC-87C1-AD48-8DA8-7FA849D3A8A5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6F5A1-B8CD-C341-A68D-A28A259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1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1CB4B-86F7-4BB4-BA4D-3E084FC5068D}" type="slidenum">
              <a:rPr lang="en-US"/>
              <a:pPr/>
              <a:t>2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(1) Understanding and (2) reducing uncertainties in the CC projections. ROB COLMAN</a:t>
            </a:r>
          </a:p>
          <a:p>
            <a:r>
              <a:rPr lang="en-AU"/>
              <a:t>Introduction</a:t>
            </a:r>
          </a:p>
          <a:p>
            <a:r>
              <a:rPr lang="en-AU"/>
              <a:t>Climate sensitivity = the degree warming per unit of forcing (i.e. doubling CO2) for each model.</a:t>
            </a:r>
          </a:p>
          <a:p>
            <a:r>
              <a:rPr lang="en-AU"/>
              <a:t>(this excludes the CC-feedback which sits on top of that). </a:t>
            </a:r>
          </a:p>
          <a:p>
            <a:endParaRPr lang="en-AU"/>
          </a:p>
          <a:p>
            <a:r>
              <a:rPr lang="en-AU"/>
              <a:t>Requires two-pronged attck: (1) understanding the model ensemble and (2) understanding the process in our model</a:t>
            </a:r>
          </a:p>
          <a:p>
            <a:r>
              <a:rPr lang="en-AU"/>
              <a:t>Sensitivity has come down only marginally, much larger than inter-model variability.</a:t>
            </a:r>
          </a:p>
          <a:p>
            <a:r>
              <a:rPr lang="en-AU"/>
              <a:t>Mainly due to feedback, mainly clouds(+/-), water vapour(++), surface albedo(+) and laps rate(-).</a:t>
            </a:r>
          </a:p>
          <a:p>
            <a:endParaRPr lang="en-AU"/>
          </a:p>
          <a:p>
            <a:r>
              <a:rPr lang="en-AU"/>
              <a:t>If we had an analogue for this in the current climate, that would be very useful.</a:t>
            </a:r>
          </a:p>
        </p:txBody>
      </p:sp>
    </p:spTree>
    <p:extLst>
      <p:ext uri="{BB962C8B-B14F-4D97-AF65-F5344CB8AC3E}">
        <p14:creationId xmlns:p14="http://schemas.microsoft.com/office/powerpoint/2010/main" val="3216948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1CB4B-86F7-4BB4-BA4D-3E084FC5068D}" type="slidenum">
              <a:rPr lang="en-US"/>
              <a:pPr/>
              <a:t>11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(1) Understanding and (2) reducing uncertainties in the CC projections. ROB COLMAN</a:t>
            </a:r>
          </a:p>
          <a:p>
            <a:r>
              <a:rPr lang="en-AU"/>
              <a:t>Introduction</a:t>
            </a:r>
          </a:p>
          <a:p>
            <a:r>
              <a:rPr lang="en-AU"/>
              <a:t>Climate sensitivity = the degree warming per unit of forcing (i.e. doubling CO2) for each model.</a:t>
            </a:r>
          </a:p>
          <a:p>
            <a:r>
              <a:rPr lang="en-AU"/>
              <a:t>(this excludes the CC-feedback which sits on top of that). </a:t>
            </a:r>
          </a:p>
          <a:p>
            <a:endParaRPr lang="en-AU"/>
          </a:p>
          <a:p>
            <a:r>
              <a:rPr lang="en-AU"/>
              <a:t>Requires two-pronged attck: (1) understanding the model ensemble and (2) understanding the process in our model</a:t>
            </a:r>
          </a:p>
          <a:p>
            <a:r>
              <a:rPr lang="en-AU"/>
              <a:t>Sensitivity has come down only marginally, much larger than inter-model variability.</a:t>
            </a:r>
          </a:p>
          <a:p>
            <a:r>
              <a:rPr lang="en-AU"/>
              <a:t>Mainly due to feedback, mainly clouds(+/-), water vapour(++), surface albedo(+) and laps rate(-).</a:t>
            </a:r>
          </a:p>
          <a:p>
            <a:endParaRPr lang="en-AU"/>
          </a:p>
          <a:p>
            <a:r>
              <a:rPr lang="en-AU"/>
              <a:t>If we had an analogue for this in the current climate, that would be very useful.</a:t>
            </a:r>
          </a:p>
        </p:txBody>
      </p:sp>
    </p:spTree>
    <p:extLst>
      <p:ext uri="{BB962C8B-B14F-4D97-AF65-F5344CB8AC3E}">
        <p14:creationId xmlns:p14="http://schemas.microsoft.com/office/powerpoint/2010/main" val="3276817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1CB4B-86F7-4BB4-BA4D-3E084FC5068D}" type="slidenum">
              <a:rPr lang="en-US"/>
              <a:pPr/>
              <a:t>12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(1) Understanding and (2) reducing uncertainties in the CC projections. ROB COLMAN</a:t>
            </a:r>
          </a:p>
          <a:p>
            <a:r>
              <a:rPr lang="en-AU"/>
              <a:t>Introduction</a:t>
            </a:r>
          </a:p>
          <a:p>
            <a:r>
              <a:rPr lang="en-AU"/>
              <a:t>Climate sensitivity = the degree warming per unit of forcing (i.e. doubling CO2) for each model.</a:t>
            </a:r>
          </a:p>
          <a:p>
            <a:r>
              <a:rPr lang="en-AU"/>
              <a:t>(this excludes the CC-feedback which sits on top of that). </a:t>
            </a:r>
          </a:p>
          <a:p>
            <a:endParaRPr lang="en-AU"/>
          </a:p>
          <a:p>
            <a:r>
              <a:rPr lang="en-AU"/>
              <a:t>Requires two-pronged attck: (1) understanding the model ensemble and (2) understanding the process in our model</a:t>
            </a:r>
          </a:p>
          <a:p>
            <a:r>
              <a:rPr lang="en-AU"/>
              <a:t>Sensitivity has come down only marginally, much larger than inter-model variability.</a:t>
            </a:r>
          </a:p>
          <a:p>
            <a:r>
              <a:rPr lang="en-AU"/>
              <a:t>Mainly due to feedback, mainly clouds(+/-), water vapour(++), surface albedo(+) and laps rate(-).</a:t>
            </a:r>
          </a:p>
          <a:p>
            <a:endParaRPr lang="en-AU"/>
          </a:p>
          <a:p>
            <a:r>
              <a:rPr lang="en-AU"/>
              <a:t>If we had an analogue for this in the current climate, that would be very useful.</a:t>
            </a:r>
          </a:p>
        </p:txBody>
      </p:sp>
    </p:spTree>
    <p:extLst>
      <p:ext uri="{BB962C8B-B14F-4D97-AF65-F5344CB8AC3E}">
        <p14:creationId xmlns:p14="http://schemas.microsoft.com/office/powerpoint/2010/main" val="1428438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1CB4B-86F7-4BB4-BA4D-3E084FC5068D}" type="slidenum">
              <a:rPr lang="en-US"/>
              <a:pPr/>
              <a:t>13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(1) Understanding and (2) reducing uncertainties in the CC projections. ROB COLMAN</a:t>
            </a:r>
          </a:p>
          <a:p>
            <a:r>
              <a:rPr lang="en-AU"/>
              <a:t>Introduction</a:t>
            </a:r>
          </a:p>
          <a:p>
            <a:r>
              <a:rPr lang="en-AU"/>
              <a:t>Climate sensitivity = the degree warming per unit of forcing (i.e. doubling CO2) for each model.</a:t>
            </a:r>
          </a:p>
          <a:p>
            <a:r>
              <a:rPr lang="en-AU"/>
              <a:t>(this excludes the CC-feedback which sits on top of that). </a:t>
            </a:r>
          </a:p>
          <a:p>
            <a:endParaRPr lang="en-AU"/>
          </a:p>
          <a:p>
            <a:r>
              <a:rPr lang="en-AU"/>
              <a:t>Requires two-pronged attck: (1) understanding the model ensemble and (2) understanding the process in our model</a:t>
            </a:r>
          </a:p>
          <a:p>
            <a:r>
              <a:rPr lang="en-AU"/>
              <a:t>Sensitivity has come down only marginally, much larger than inter-model variability.</a:t>
            </a:r>
          </a:p>
          <a:p>
            <a:r>
              <a:rPr lang="en-AU"/>
              <a:t>Mainly due to feedback, mainly clouds(+/-), water vapour(++), surface albedo(+) and laps rate(-).</a:t>
            </a:r>
          </a:p>
          <a:p>
            <a:endParaRPr lang="en-AU"/>
          </a:p>
          <a:p>
            <a:r>
              <a:rPr lang="en-AU"/>
              <a:t>If we had an analogue for this in the current climate, that would be very useful.</a:t>
            </a:r>
          </a:p>
        </p:txBody>
      </p:sp>
    </p:spTree>
    <p:extLst>
      <p:ext uri="{BB962C8B-B14F-4D97-AF65-F5344CB8AC3E}">
        <p14:creationId xmlns:p14="http://schemas.microsoft.com/office/powerpoint/2010/main" val="2357783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1CB4B-86F7-4BB4-BA4D-3E084FC5068D}" type="slidenum">
              <a:rPr lang="en-US"/>
              <a:pPr/>
              <a:t>14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(1) Understanding and (2) reducing uncertainties in the CC projections. ROB COLMAN</a:t>
            </a:r>
          </a:p>
          <a:p>
            <a:r>
              <a:rPr lang="en-AU"/>
              <a:t>Introduction</a:t>
            </a:r>
          </a:p>
          <a:p>
            <a:r>
              <a:rPr lang="en-AU"/>
              <a:t>Climate sensitivity = the degree warming per unit of forcing (i.e. doubling CO2) for each model.</a:t>
            </a:r>
          </a:p>
          <a:p>
            <a:r>
              <a:rPr lang="en-AU"/>
              <a:t>(this excludes the CC-feedback which sits on top of that). </a:t>
            </a:r>
          </a:p>
          <a:p>
            <a:endParaRPr lang="en-AU"/>
          </a:p>
          <a:p>
            <a:r>
              <a:rPr lang="en-AU"/>
              <a:t>Requires two-pronged attck: (1) understanding the model ensemble and (2) understanding the process in our model</a:t>
            </a:r>
          </a:p>
          <a:p>
            <a:r>
              <a:rPr lang="en-AU"/>
              <a:t>Sensitivity has come down only marginally, much larger than inter-model variability.</a:t>
            </a:r>
          </a:p>
          <a:p>
            <a:r>
              <a:rPr lang="en-AU"/>
              <a:t>Mainly due to feedback, mainly clouds(+/-), water vapour(++), surface albedo(+) and laps rate(-).</a:t>
            </a:r>
          </a:p>
          <a:p>
            <a:endParaRPr lang="en-AU"/>
          </a:p>
          <a:p>
            <a:r>
              <a:rPr lang="en-AU"/>
              <a:t>If we had an analogue for this in the current climate, that would be very useful.</a:t>
            </a:r>
          </a:p>
        </p:txBody>
      </p:sp>
    </p:spTree>
    <p:extLst>
      <p:ext uri="{BB962C8B-B14F-4D97-AF65-F5344CB8AC3E}">
        <p14:creationId xmlns:p14="http://schemas.microsoft.com/office/powerpoint/2010/main" val="2634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1CB4B-86F7-4BB4-BA4D-3E084FC5068D}" type="slidenum">
              <a:rPr lang="en-US"/>
              <a:pPr/>
              <a:t>3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(1) Understanding and (2) reducing uncertainties in the CC projections. ROB COLMAN</a:t>
            </a:r>
          </a:p>
          <a:p>
            <a:r>
              <a:rPr lang="en-AU"/>
              <a:t>Introduction</a:t>
            </a:r>
          </a:p>
          <a:p>
            <a:r>
              <a:rPr lang="en-AU"/>
              <a:t>Climate sensitivity = the degree warming per unit of forcing (i.e. doubling CO2) for each model.</a:t>
            </a:r>
          </a:p>
          <a:p>
            <a:r>
              <a:rPr lang="en-AU"/>
              <a:t>(this excludes the CC-feedback which sits on top of that). </a:t>
            </a:r>
          </a:p>
          <a:p>
            <a:endParaRPr lang="en-AU"/>
          </a:p>
          <a:p>
            <a:r>
              <a:rPr lang="en-AU"/>
              <a:t>Requires two-pronged attck: (1) understanding the model ensemble and (2) understanding the process in our model</a:t>
            </a:r>
          </a:p>
          <a:p>
            <a:r>
              <a:rPr lang="en-AU"/>
              <a:t>Sensitivity has come down only marginally, much larger than inter-model variability.</a:t>
            </a:r>
          </a:p>
          <a:p>
            <a:r>
              <a:rPr lang="en-AU"/>
              <a:t>Mainly due to feedback, mainly clouds(+/-), water vapour(++), surface albedo(+) and laps rate(-).</a:t>
            </a:r>
          </a:p>
          <a:p>
            <a:endParaRPr lang="en-AU"/>
          </a:p>
          <a:p>
            <a:r>
              <a:rPr lang="en-AU"/>
              <a:t>If we had an analogue for this in the current climate, that would be very useful.</a:t>
            </a:r>
          </a:p>
        </p:txBody>
      </p:sp>
    </p:spTree>
    <p:extLst>
      <p:ext uri="{BB962C8B-B14F-4D97-AF65-F5344CB8AC3E}">
        <p14:creationId xmlns:p14="http://schemas.microsoft.com/office/powerpoint/2010/main" val="3735946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1CB4B-86F7-4BB4-BA4D-3E084FC5068D}" type="slidenum">
              <a:rPr lang="en-US"/>
              <a:pPr/>
              <a:t>4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(1) Understanding and (2) reducing uncertainties in the CC projections. ROB COLMAN</a:t>
            </a:r>
          </a:p>
          <a:p>
            <a:r>
              <a:rPr lang="en-AU"/>
              <a:t>Introduction</a:t>
            </a:r>
          </a:p>
          <a:p>
            <a:r>
              <a:rPr lang="en-AU"/>
              <a:t>Climate sensitivity = the degree warming per unit of forcing (i.e. doubling CO2) for each model.</a:t>
            </a:r>
          </a:p>
          <a:p>
            <a:r>
              <a:rPr lang="en-AU"/>
              <a:t>(this excludes the CC-feedback which sits on top of that). </a:t>
            </a:r>
          </a:p>
          <a:p>
            <a:endParaRPr lang="en-AU"/>
          </a:p>
          <a:p>
            <a:r>
              <a:rPr lang="en-AU"/>
              <a:t>Requires two-pronged attck: (1) understanding the model ensemble and (2) understanding the process in our model</a:t>
            </a:r>
          </a:p>
          <a:p>
            <a:r>
              <a:rPr lang="en-AU"/>
              <a:t>Sensitivity has come down only marginally, much larger than inter-model variability.</a:t>
            </a:r>
          </a:p>
          <a:p>
            <a:r>
              <a:rPr lang="en-AU"/>
              <a:t>Mainly due to feedback, mainly clouds(+/-), water vapour(++), surface albedo(+) and laps rate(-).</a:t>
            </a:r>
          </a:p>
          <a:p>
            <a:endParaRPr lang="en-AU"/>
          </a:p>
          <a:p>
            <a:r>
              <a:rPr lang="en-AU"/>
              <a:t>If we had an analogue for this in the current climate, that would be very useful.</a:t>
            </a:r>
          </a:p>
        </p:txBody>
      </p:sp>
    </p:spTree>
    <p:extLst>
      <p:ext uri="{BB962C8B-B14F-4D97-AF65-F5344CB8AC3E}">
        <p14:creationId xmlns:p14="http://schemas.microsoft.com/office/powerpoint/2010/main" val="317320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1CB4B-86F7-4BB4-BA4D-3E084FC5068D}" type="slidenum">
              <a:rPr lang="en-US"/>
              <a:pPr/>
              <a:t>5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(1) Understanding and (2) reducing uncertainties in the CC projections. ROB COLMAN</a:t>
            </a:r>
          </a:p>
          <a:p>
            <a:r>
              <a:rPr lang="en-AU"/>
              <a:t>Introduction</a:t>
            </a:r>
          </a:p>
          <a:p>
            <a:r>
              <a:rPr lang="en-AU"/>
              <a:t>Climate sensitivity = the degree warming per unit of forcing (i.e. doubling CO2) for each model.</a:t>
            </a:r>
          </a:p>
          <a:p>
            <a:r>
              <a:rPr lang="en-AU"/>
              <a:t>(this excludes the CC-feedback which sits on top of that). </a:t>
            </a:r>
          </a:p>
          <a:p>
            <a:endParaRPr lang="en-AU"/>
          </a:p>
          <a:p>
            <a:r>
              <a:rPr lang="en-AU"/>
              <a:t>Requires two-pronged attck: (1) understanding the model ensemble and (2) understanding the process in our model</a:t>
            </a:r>
          </a:p>
          <a:p>
            <a:r>
              <a:rPr lang="en-AU"/>
              <a:t>Sensitivity has come down only marginally, much larger than inter-model variability.</a:t>
            </a:r>
          </a:p>
          <a:p>
            <a:r>
              <a:rPr lang="en-AU"/>
              <a:t>Mainly due to feedback, mainly clouds(+/-), water vapour(++), surface albedo(+) and laps rate(-).</a:t>
            </a:r>
          </a:p>
          <a:p>
            <a:endParaRPr lang="en-AU"/>
          </a:p>
          <a:p>
            <a:r>
              <a:rPr lang="en-AU"/>
              <a:t>If we had an analogue for this in the current climate, that would be very useful.</a:t>
            </a:r>
          </a:p>
        </p:txBody>
      </p:sp>
    </p:spTree>
    <p:extLst>
      <p:ext uri="{BB962C8B-B14F-4D97-AF65-F5344CB8AC3E}">
        <p14:creationId xmlns:p14="http://schemas.microsoft.com/office/powerpoint/2010/main" val="1926556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1CB4B-86F7-4BB4-BA4D-3E084FC5068D}" type="slidenum">
              <a:rPr lang="en-US"/>
              <a:pPr/>
              <a:t>6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(1) Understanding and (2) reducing uncertainties in the CC projections. ROB COLMAN</a:t>
            </a:r>
          </a:p>
          <a:p>
            <a:r>
              <a:rPr lang="en-AU"/>
              <a:t>Introduction</a:t>
            </a:r>
          </a:p>
          <a:p>
            <a:r>
              <a:rPr lang="en-AU"/>
              <a:t>Climate sensitivity = the degree warming per unit of forcing (i.e. doubling CO2) for each model.</a:t>
            </a:r>
          </a:p>
          <a:p>
            <a:r>
              <a:rPr lang="en-AU"/>
              <a:t>(this excludes the CC-feedback which sits on top of that). </a:t>
            </a:r>
          </a:p>
          <a:p>
            <a:endParaRPr lang="en-AU"/>
          </a:p>
          <a:p>
            <a:r>
              <a:rPr lang="en-AU"/>
              <a:t>Requires two-pronged attck: (1) understanding the model ensemble and (2) understanding the process in our model</a:t>
            </a:r>
          </a:p>
          <a:p>
            <a:r>
              <a:rPr lang="en-AU"/>
              <a:t>Sensitivity has come down only marginally, much larger than inter-model variability.</a:t>
            </a:r>
          </a:p>
          <a:p>
            <a:r>
              <a:rPr lang="en-AU"/>
              <a:t>Mainly due to feedback, mainly clouds(+/-), water vapour(++), surface albedo(+) and laps rate(-).</a:t>
            </a:r>
          </a:p>
          <a:p>
            <a:endParaRPr lang="en-AU"/>
          </a:p>
          <a:p>
            <a:r>
              <a:rPr lang="en-AU"/>
              <a:t>If we had an analogue for this in the current climate, that would be very useful.</a:t>
            </a:r>
          </a:p>
        </p:txBody>
      </p:sp>
    </p:spTree>
    <p:extLst>
      <p:ext uri="{BB962C8B-B14F-4D97-AF65-F5344CB8AC3E}">
        <p14:creationId xmlns:p14="http://schemas.microsoft.com/office/powerpoint/2010/main" val="2448441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1CB4B-86F7-4BB4-BA4D-3E084FC5068D}" type="slidenum">
              <a:rPr lang="en-US"/>
              <a:pPr/>
              <a:t>7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(1) Understanding and (2) reducing uncertainties in the CC projections. ROB COLMAN</a:t>
            </a:r>
          </a:p>
          <a:p>
            <a:r>
              <a:rPr lang="en-AU"/>
              <a:t>Introduction</a:t>
            </a:r>
          </a:p>
          <a:p>
            <a:r>
              <a:rPr lang="en-AU"/>
              <a:t>Climate sensitivity = the degree warming per unit of forcing (i.e. doubling CO2) for each model.</a:t>
            </a:r>
          </a:p>
          <a:p>
            <a:r>
              <a:rPr lang="en-AU"/>
              <a:t>(this excludes the CC-feedback which sits on top of that). </a:t>
            </a:r>
          </a:p>
          <a:p>
            <a:endParaRPr lang="en-AU"/>
          </a:p>
          <a:p>
            <a:r>
              <a:rPr lang="en-AU"/>
              <a:t>Requires two-pronged attck: (1) understanding the model ensemble and (2) understanding the process in our model</a:t>
            </a:r>
          </a:p>
          <a:p>
            <a:r>
              <a:rPr lang="en-AU"/>
              <a:t>Sensitivity has come down only marginally, much larger than inter-model variability.</a:t>
            </a:r>
          </a:p>
          <a:p>
            <a:r>
              <a:rPr lang="en-AU"/>
              <a:t>Mainly due to feedback, mainly clouds(+/-), water vapour(++), surface albedo(+) and laps rate(-).</a:t>
            </a:r>
          </a:p>
          <a:p>
            <a:endParaRPr lang="en-AU"/>
          </a:p>
          <a:p>
            <a:r>
              <a:rPr lang="en-AU"/>
              <a:t>If we had an analogue for this in the current climate, that would be very useful.</a:t>
            </a:r>
          </a:p>
        </p:txBody>
      </p:sp>
    </p:spTree>
    <p:extLst>
      <p:ext uri="{BB962C8B-B14F-4D97-AF65-F5344CB8AC3E}">
        <p14:creationId xmlns:p14="http://schemas.microsoft.com/office/powerpoint/2010/main" val="203511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1CB4B-86F7-4BB4-BA4D-3E084FC5068D}" type="slidenum">
              <a:rPr lang="en-US"/>
              <a:pPr/>
              <a:t>8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(1) Understanding and (2) reducing uncertainties in the CC projections. ROB COLMAN</a:t>
            </a:r>
          </a:p>
          <a:p>
            <a:r>
              <a:rPr lang="en-AU"/>
              <a:t>Introduction</a:t>
            </a:r>
          </a:p>
          <a:p>
            <a:r>
              <a:rPr lang="en-AU"/>
              <a:t>Climate sensitivity = the degree warming per unit of forcing (i.e. doubling CO2) for each model.</a:t>
            </a:r>
          </a:p>
          <a:p>
            <a:r>
              <a:rPr lang="en-AU"/>
              <a:t>(this excludes the CC-feedback which sits on top of that). </a:t>
            </a:r>
          </a:p>
          <a:p>
            <a:endParaRPr lang="en-AU"/>
          </a:p>
          <a:p>
            <a:r>
              <a:rPr lang="en-AU"/>
              <a:t>Requires two-pronged attck: (1) understanding the model ensemble and (2) understanding the process in our model</a:t>
            </a:r>
          </a:p>
          <a:p>
            <a:r>
              <a:rPr lang="en-AU"/>
              <a:t>Sensitivity has come down only marginally, much larger than inter-model variability.</a:t>
            </a:r>
          </a:p>
          <a:p>
            <a:r>
              <a:rPr lang="en-AU"/>
              <a:t>Mainly due to feedback, mainly clouds(+/-), water vapour(++), surface albedo(+) and laps rate(-).</a:t>
            </a:r>
          </a:p>
          <a:p>
            <a:endParaRPr lang="en-AU"/>
          </a:p>
          <a:p>
            <a:r>
              <a:rPr lang="en-AU"/>
              <a:t>If we had an analogue for this in the current climate, that would be very useful.</a:t>
            </a:r>
          </a:p>
        </p:txBody>
      </p:sp>
    </p:spTree>
    <p:extLst>
      <p:ext uri="{BB962C8B-B14F-4D97-AF65-F5344CB8AC3E}">
        <p14:creationId xmlns:p14="http://schemas.microsoft.com/office/powerpoint/2010/main" val="23889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1CB4B-86F7-4BB4-BA4D-3E084FC5068D}" type="slidenum">
              <a:rPr lang="en-US"/>
              <a:pPr/>
              <a:t>9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(1) Understanding and (2) reducing uncertainties in the CC projections. ROB COLMAN</a:t>
            </a:r>
          </a:p>
          <a:p>
            <a:r>
              <a:rPr lang="en-AU"/>
              <a:t>Introduction</a:t>
            </a:r>
          </a:p>
          <a:p>
            <a:r>
              <a:rPr lang="en-AU"/>
              <a:t>Climate sensitivity = the degree warming per unit of forcing (i.e. doubling CO2) for each model.</a:t>
            </a:r>
          </a:p>
          <a:p>
            <a:r>
              <a:rPr lang="en-AU"/>
              <a:t>(this excludes the CC-feedback which sits on top of that). </a:t>
            </a:r>
          </a:p>
          <a:p>
            <a:endParaRPr lang="en-AU"/>
          </a:p>
          <a:p>
            <a:r>
              <a:rPr lang="en-AU"/>
              <a:t>Requires two-pronged attck: (1) understanding the model ensemble and (2) understanding the process in our model</a:t>
            </a:r>
          </a:p>
          <a:p>
            <a:r>
              <a:rPr lang="en-AU"/>
              <a:t>Sensitivity has come down only marginally, much larger than inter-model variability.</a:t>
            </a:r>
          </a:p>
          <a:p>
            <a:r>
              <a:rPr lang="en-AU"/>
              <a:t>Mainly due to feedback, mainly clouds(+/-), water vapour(++), surface albedo(+) and laps rate(-).</a:t>
            </a:r>
          </a:p>
          <a:p>
            <a:endParaRPr lang="en-AU"/>
          </a:p>
          <a:p>
            <a:r>
              <a:rPr lang="en-AU"/>
              <a:t>If we had an analogue for this in the current climate, that would be very useful.</a:t>
            </a:r>
          </a:p>
        </p:txBody>
      </p:sp>
    </p:spTree>
    <p:extLst>
      <p:ext uri="{BB962C8B-B14F-4D97-AF65-F5344CB8AC3E}">
        <p14:creationId xmlns:p14="http://schemas.microsoft.com/office/powerpoint/2010/main" val="3444771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1CB4B-86F7-4BB4-BA4D-3E084FC5068D}" type="slidenum">
              <a:rPr lang="en-US"/>
              <a:pPr/>
              <a:t>10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(1) Understanding and (2) reducing uncertainties in the CC projections. ROB COLMAN</a:t>
            </a:r>
          </a:p>
          <a:p>
            <a:r>
              <a:rPr lang="en-AU"/>
              <a:t>Introduction</a:t>
            </a:r>
          </a:p>
          <a:p>
            <a:r>
              <a:rPr lang="en-AU"/>
              <a:t>Climate sensitivity = the degree warming per unit of forcing (i.e. doubling CO2) for each model.</a:t>
            </a:r>
          </a:p>
          <a:p>
            <a:r>
              <a:rPr lang="en-AU"/>
              <a:t>(this excludes the CC-feedback which sits on top of that). </a:t>
            </a:r>
          </a:p>
          <a:p>
            <a:endParaRPr lang="en-AU"/>
          </a:p>
          <a:p>
            <a:r>
              <a:rPr lang="en-AU"/>
              <a:t>Requires two-pronged attck: (1) understanding the model ensemble and (2) understanding the process in our model</a:t>
            </a:r>
          </a:p>
          <a:p>
            <a:r>
              <a:rPr lang="en-AU"/>
              <a:t>Sensitivity has come down only marginally, much larger than inter-model variability.</a:t>
            </a:r>
          </a:p>
          <a:p>
            <a:r>
              <a:rPr lang="en-AU"/>
              <a:t>Mainly due to feedback, mainly clouds(+/-), water vapour(++), surface albedo(+) and laps rate(-).</a:t>
            </a:r>
          </a:p>
          <a:p>
            <a:endParaRPr lang="en-AU"/>
          </a:p>
          <a:p>
            <a:r>
              <a:rPr lang="en-AU"/>
              <a:t>If we had an analogue for this in the current climate, that would be very useful.</a:t>
            </a:r>
          </a:p>
        </p:txBody>
      </p:sp>
    </p:spTree>
    <p:extLst>
      <p:ext uri="{BB962C8B-B14F-4D97-AF65-F5344CB8AC3E}">
        <p14:creationId xmlns:p14="http://schemas.microsoft.com/office/powerpoint/2010/main" val="302373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tiff"/><Relationship Id="rId9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854843" y="4173746"/>
            <a:ext cx="2162158" cy="909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311" y="4509245"/>
            <a:ext cx="8013597" cy="4908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" y="3162864"/>
            <a:ext cx="9143999" cy="1010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9" y="3258409"/>
            <a:ext cx="8013596" cy="990050"/>
          </a:xfrm>
        </p:spPr>
        <p:txBody>
          <a:bodyPr anchor="t" anchorCtr="0">
            <a:normAutofit/>
          </a:bodyPr>
          <a:lstStyle>
            <a:lvl1pPr algn="l">
              <a:defRPr sz="3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riangle 15"/>
          <p:cNvSpPr/>
          <p:nvPr userDrawn="1"/>
        </p:nvSpPr>
        <p:spPr>
          <a:xfrm rot="10800000">
            <a:off x="774890" y="4162652"/>
            <a:ext cx="393539" cy="21327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812" y="75787"/>
            <a:ext cx="1899865" cy="758055"/>
          </a:xfrm>
          <a:prstGeom prst="rect">
            <a:avLst/>
          </a:prstGeom>
        </p:spPr>
      </p:pic>
      <p:pic>
        <p:nvPicPr>
          <p:cNvPr id="5" name="Picture 4" descr="A picture containing water, outdoor, sky, nature&#10;&#10;Description automatically generated">
            <a:extLst>
              <a:ext uri="{FF2B5EF4-FFF2-40B4-BE49-F238E27FC236}">
                <a16:creationId xmlns:a16="http://schemas.microsoft.com/office/drawing/2014/main" id="{82B68269-DFCD-4914-B274-39638BB780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0322" b="14880"/>
          <a:stretch/>
        </p:blipFill>
        <p:spPr>
          <a:xfrm>
            <a:off x="-2" y="883971"/>
            <a:ext cx="9144002" cy="227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3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icture containing water, outdoor, sky, nature&#10;&#10;Description automatically generated">
            <a:extLst>
              <a:ext uri="{FF2B5EF4-FFF2-40B4-BE49-F238E27FC236}">
                <a16:creationId xmlns:a16="http://schemas.microsoft.com/office/drawing/2014/main" id="{C52D54E3-F0A7-434D-B2C9-41B5F7536F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7862" b="14880"/>
          <a:stretch/>
        </p:blipFill>
        <p:spPr>
          <a:xfrm>
            <a:off x="3" y="1020910"/>
            <a:ext cx="9144002" cy="20137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3000" y="2701529"/>
            <a:ext cx="6261100" cy="605937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8A6579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389226" y="4173746"/>
            <a:ext cx="2627776" cy="909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8" name="Rectangle 17"/>
          <p:cNvSpPr/>
          <p:nvPr userDrawn="1"/>
        </p:nvSpPr>
        <p:spPr>
          <a:xfrm>
            <a:off x="0" y="2902834"/>
            <a:ext cx="9144000" cy="834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riangle 18"/>
          <p:cNvSpPr/>
          <p:nvPr userDrawn="1"/>
        </p:nvSpPr>
        <p:spPr>
          <a:xfrm>
            <a:off x="8083794" y="3537927"/>
            <a:ext cx="393539" cy="20252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745" y="3170627"/>
            <a:ext cx="5370969" cy="511329"/>
          </a:xfrm>
        </p:spPr>
        <p:txBody>
          <a:bodyPr anchor="t">
            <a:noAutofit/>
          </a:bodyPr>
          <a:lstStyle>
            <a:lvl1pPr algn="l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887331" y="3171126"/>
            <a:ext cx="2772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www.nespclimate.com.au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344039" y="2885442"/>
            <a:ext cx="344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FOR MORE INFORMATION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375325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sz="900" baseline="0" dirty="0">
                <a:latin typeface="Arial" charset="0"/>
                <a:ea typeface="Arial" charset="0"/>
                <a:cs typeface="Arial" charset="0"/>
              </a:rPr>
              <a:t> Earth Systems and Climate Change Hub is funded by the Australian Government’s National Environmental Science Program,</a:t>
            </a:r>
            <a:br>
              <a:rPr lang="en-US" sz="900" baseline="0" dirty="0">
                <a:latin typeface="Arial" charset="0"/>
                <a:ea typeface="Arial" charset="0"/>
                <a:cs typeface="Arial" charset="0"/>
              </a:rPr>
            </a:br>
            <a:r>
              <a:rPr lang="en-US" sz="900" baseline="0" dirty="0">
                <a:latin typeface="Arial" charset="0"/>
                <a:ea typeface="Arial" charset="0"/>
                <a:cs typeface="Arial" charset="0"/>
              </a:rPr>
              <a:t>with co-investment from the following partner agencies</a:t>
            </a:r>
            <a:endParaRPr lang="en-US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" y="897565"/>
            <a:ext cx="9143999" cy="154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745" y="200909"/>
            <a:ext cx="1815290" cy="7243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477" y="4202450"/>
            <a:ext cx="926026" cy="6484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6670" y="4299022"/>
            <a:ext cx="515735" cy="5157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4443" y="4371355"/>
            <a:ext cx="975392" cy="3338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8736" y="4345326"/>
            <a:ext cx="1395006" cy="36270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3964" y="4266683"/>
            <a:ext cx="1350354" cy="5804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4242" y="4350010"/>
            <a:ext cx="1116418" cy="4721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8088" y="4285449"/>
            <a:ext cx="921762" cy="48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3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933"/>
            <a:ext cx="7886700" cy="994172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defRPr/>
            </a:lvl1pPr>
            <a:lvl2pPr>
              <a:lnSpc>
                <a:spcPct val="114000"/>
              </a:lnSpc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9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8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717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0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8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3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70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341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473392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943" y="4326061"/>
            <a:ext cx="1708522" cy="68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6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1pPr>
    </p:titleStyle>
    <p:bodyStyle>
      <a:lvl1pPr marL="228594" indent="-228594" algn="l" defTabSz="914377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8A6579"/>
          </a:solidFill>
          <a:latin typeface="Arial" charset="0"/>
          <a:ea typeface="Arial" charset="0"/>
          <a:cs typeface="Arial" charset="0"/>
        </a:defRPr>
      </a:lvl1pPr>
      <a:lvl2pPr marL="685783" indent="-228594" algn="l" defTabSz="914377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2971" indent="-228594" algn="l" defTabSz="914377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160" indent="-228594" algn="l" defTabSz="914377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349" indent="-228594" algn="l" defTabSz="914377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669" y="3167921"/>
            <a:ext cx="9012662" cy="990050"/>
          </a:xfrm>
        </p:spPr>
        <p:txBody>
          <a:bodyPr>
            <a:normAutofit fontScale="90000"/>
          </a:bodyPr>
          <a:lstStyle/>
          <a:p>
            <a:pPr>
              <a:spcBef>
                <a:spcPts val="1800"/>
              </a:spcBef>
            </a:pPr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Climate sensitivity in CMIP6 – presenting challenges for producing projections</a:t>
            </a:r>
            <a:b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2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A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Michael Grose, Ian Macadam, Steve Sherwood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48935019-4346-464F-AA14-CE25603AD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6" b="10266"/>
          <a:stretch/>
        </p:blipFill>
        <p:spPr>
          <a:xfrm>
            <a:off x="2368664" y="74645"/>
            <a:ext cx="935832" cy="76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1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69" name="Rectangle 13"/>
          <p:cNvSpPr>
            <a:spLocks noChangeArrowheads="1"/>
          </p:cNvSpPr>
          <p:nvPr/>
        </p:nvSpPr>
        <p:spPr bwMode="auto">
          <a:xfrm>
            <a:off x="457261" y="294193"/>
            <a:ext cx="82294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What to do about it?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E5350-ECB3-41ED-A896-E7DF37D22119}"/>
              </a:ext>
            </a:extLst>
          </p:cNvPr>
          <p:cNvSpPr txBox="1"/>
          <p:nvPr/>
        </p:nvSpPr>
        <p:spPr>
          <a:xfrm>
            <a:off x="371475" y="1166336"/>
            <a:ext cx="3507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Reject, weight models?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Already studies suggesting down-weighting outliers based on performance and independence, e.g. Brunner et al. 2020: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5D5D5-693E-4E8B-B806-22CDAF767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203" y="859628"/>
            <a:ext cx="4916572" cy="301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69" name="Rectangle 13"/>
          <p:cNvSpPr>
            <a:spLocks noChangeArrowheads="1"/>
          </p:cNvSpPr>
          <p:nvPr/>
        </p:nvSpPr>
        <p:spPr bwMode="auto">
          <a:xfrm>
            <a:off x="457261" y="294193"/>
            <a:ext cx="82294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What to do about it?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E5350-ECB3-41ED-A896-E7DF37D22119}"/>
              </a:ext>
            </a:extLst>
          </p:cNvPr>
          <p:cNvSpPr txBox="1"/>
          <p:nvPr/>
        </p:nvSpPr>
        <p:spPr>
          <a:xfrm>
            <a:off x="207169" y="1166336"/>
            <a:ext cx="35647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Analyse groups of models separately?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For example,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Range from models within the </a:t>
            </a:r>
            <a:r>
              <a:rPr lang="en-AU" i="1" dirty="0"/>
              <a:t>likely</a:t>
            </a:r>
            <a:r>
              <a:rPr lang="en-AU" dirty="0"/>
              <a:t> range of ECS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Models above likely range – ‘low likelihood, high impact’ outcome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Below likely range – ‘low likelihood, low impact’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3CA3A-746C-40A3-A476-1A5AD5D82E0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05364"/>
            <a:ext cx="5429250" cy="2773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041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69" name="Rectangle 13"/>
          <p:cNvSpPr>
            <a:spLocks noChangeArrowheads="1"/>
          </p:cNvSpPr>
          <p:nvPr/>
        </p:nvSpPr>
        <p:spPr bwMode="auto">
          <a:xfrm>
            <a:off x="457261" y="294193"/>
            <a:ext cx="82294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What to do about it?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E5350-ECB3-41ED-A896-E7DF37D22119}"/>
              </a:ext>
            </a:extLst>
          </p:cNvPr>
          <p:cNvSpPr txBox="1"/>
          <p:nvPr/>
        </p:nvSpPr>
        <p:spPr>
          <a:xfrm>
            <a:off x="207169" y="1166336"/>
            <a:ext cx="464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Analyse groups of models separately?</a:t>
            </a:r>
          </a:p>
          <a:p>
            <a:endParaRPr lang="en-AU" dirty="0"/>
          </a:p>
        </p:txBody>
      </p:sp>
      <p:pic>
        <p:nvPicPr>
          <p:cNvPr id="4" name="Picture 3" descr="Chart, shape&#10;&#10;Description automatically generated">
            <a:extLst>
              <a:ext uri="{FF2B5EF4-FFF2-40B4-BE49-F238E27FC236}">
                <a16:creationId xmlns:a16="http://schemas.microsoft.com/office/drawing/2014/main" id="{AC0E6DE8-276A-4482-A6A1-13DE0C882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37"/>
          <a:stretch/>
        </p:blipFill>
        <p:spPr>
          <a:xfrm>
            <a:off x="576599" y="1688450"/>
            <a:ext cx="8061649" cy="262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9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86DD67-6820-4551-A9A2-99859886C1EC}"/>
              </a:ext>
            </a:extLst>
          </p:cNvPr>
          <p:cNvSpPr/>
          <p:nvPr/>
        </p:nvSpPr>
        <p:spPr>
          <a:xfrm>
            <a:off x="7193280" y="4059936"/>
            <a:ext cx="1950720" cy="1083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8269" name="Rectangle 13"/>
          <p:cNvSpPr>
            <a:spLocks noChangeArrowheads="1"/>
          </p:cNvSpPr>
          <p:nvPr/>
        </p:nvSpPr>
        <p:spPr bwMode="auto">
          <a:xfrm>
            <a:off x="457261" y="294193"/>
            <a:ext cx="82294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What to do about it?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E5350-ECB3-41ED-A896-E7DF37D22119}"/>
              </a:ext>
            </a:extLst>
          </p:cNvPr>
          <p:cNvSpPr txBox="1"/>
          <p:nvPr/>
        </p:nvSpPr>
        <p:spPr>
          <a:xfrm>
            <a:off x="798685" y="964951"/>
            <a:ext cx="7798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Examine projections mainly by Global Warming Levels (+1.5, 2, 3 and 4 °C)?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Standardises for climate sensitivity, and how fast you get to each warming level</a:t>
            </a:r>
          </a:p>
          <a:p>
            <a:r>
              <a:rPr lang="en-AU" dirty="0"/>
              <a:t>Bring in timing of reaching each GWL from independent assessment?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2C8A89-30D5-41AB-9D8C-C69D95A05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397" y="2752683"/>
            <a:ext cx="2941972" cy="1848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4A2423-86B7-42D7-8DF9-7C419ACE0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55" y="2312818"/>
            <a:ext cx="343236" cy="2685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95008A-A986-4D37-AF09-916F2B773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129" y="2731586"/>
            <a:ext cx="2941972" cy="1869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6495EC-0DB7-4910-A4B3-9E4B03861480}"/>
              </a:ext>
            </a:extLst>
          </p:cNvPr>
          <p:cNvSpPr txBox="1"/>
          <p:nvPr/>
        </p:nvSpPr>
        <p:spPr>
          <a:xfrm>
            <a:off x="2009454" y="4673070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+2 °C GWL – CMIP5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A1136-C045-4480-AFB2-7EFF5BBB0B5A}"/>
              </a:ext>
            </a:extLst>
          </p:cNvPr>
          <p:cNvSpPr txBox="1"/>
          <p:nvPr/>
        </p:nvSpPr>
        <p:spPr>
          <a:xfrm>
            <a:off x="5315711" y="4646131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+2 °C GWL – CMIP6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70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86DD67-6820-4551-A9A2-99859886C1EC}"/>
              </a:ext>
            </a:extLst>
          </p:cNvPr>
          <p:cNvSpPr/>
          <p:nvPr/>
        </p:nvSpPr>
        <p:spPr>
          <a:xfrm>
            <a:off x="7193280" y="4059936"/>
            <a:ext cx="1950720" cy="1083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E5350-ECB3-41ED-A896-E7DF37D22119}"/>
              </a:ext>
            </a:extLst>
          </p:cNvPr>
          <p:cNvSpPr txBox="1"/>
          <p:nvPr/>
        </p:nvSpPr>
        <p:spPr>
          <a:xfrm>
            <a:off x="2335444" y="1991897"/>
            <a:ext cx="428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See our new NESP-CLEX Technical Note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A14BB-3500-4AA2-BC43-1158B00DB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077" y="2702572"/>
            <a:ext cx="3543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5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ADF078-C66F-484F-B918-501A79863D69}"/>
              </a:ext>
            </a:extLst>
          </p:cNvPr>
          <p:cNvSpPr txBox="1"/>
          <p:nvPr/>
        </p:nvSpPr>
        <p:spPr>
          <a:xfrm>
            <a:off x="751713" y="314325"/>
            <a:ext cx="7201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Climate sensitivity – key number/s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86C8C0-635A-4476-9DD4-A74EC14C1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68" y="1266377"/>
            <a:ext cx="3632730" cy="363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5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69" name="Rectangle 13"/>
          <p:cNvSpPr>
            <a:spLocks noChangeArrowheads="1"/>
          </p:cNvSpPr>
          <p:nvPr/>
        </p:nvSpPr>
        <p:spPr bwMode="auto">
          <a:xfrm>
            <a:off x="457261" y="294193"/>
            <a:ext cx="82294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Why Equilibrium Climate Sensitivity (ECS)?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A7578F-0123-433A-908B-22BC8C6265B7}"/>
              </a:ext>
            </a:extLst>
          </p:cNvPr>
          <p:cNvGrpSpPr/>
          <p:nvPr/>
        </p:nvGrpSpPr>
        <p:grpSpPr>
          <a:xfrm>
            <a:off x="619247" y="1267428"/>
            <a:ext cx="3295528" cy="3500981"/>
            <a:chOff x="1262873" y="1541457"/>
            <a:chExt cx="2316655" cy="28455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ADD5A6-27A8-4674-B174-BD0C2B5C3F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262873" y="1727590"/>
              <a:ext cx="2316655" cy="2311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9ADD5A6-27A8-4674-B174-BD0C2B5C3F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758224" y="3153778"/>
              <a:ext cx="610296" cy="399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702CDF4-0AF5-4AD2-8DD4-C6961D1BAA56}"/>
                </a:ext>
              </a:extLst>
            </p:cNvPr>
            <p:cNvSpPr/>
            <p:nvPr/>
          </p:nvSpPr>
          <p:spPr>
            <a:xfrm rot="18889400">
              <a:off x="1647363" y="2360836"/>
              <a:ext cx="1966510" cy="32775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38C71F-3440-404D-A991-2DD55518F488}"/>
                </a:ext>
              </a:extLst>
            </p:cNvPr>
            <p:cNvSpPr txBox="1"/>
            <p:nvPr/>
          </p:nvSpPr>
          <p:spPr>
            <a:xfrm>
              <a:off x="1969480" y="4166928"/>
              <a:ext cx="944665" cy="220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>
                  <a:latin typeface="Arial" panose="020B0604020202020204" pitchFamily="34" charset="0"/>
                  <a:cs typeface="Arial" panose="020B0604020202020204" pitchFamily="34" charset="0"/>
                </a:rPr>
                <a:t>Grose et al., 2018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C741075-F1A7-4B83-8D14-00F07FA5A48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4909" y="2850126"/>
            <a:ext cx="3820126" cy="12932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05125F-469F-4EBC-BB71-49BAD70AF891}"/>
              </a:ext>
            </a:extLst>
          </p:cNvPr>
          <p:cNvSpPr txBox="1"/>
          <p:nvPr/>
        </p:nvSpPr>
        <p:spPr>
          <a:xfrm>
            <a:off x="4244909" y="1184591"/>
            <a:ext cx="3548568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→ ECS is the best predictor of climate change trends over the coming century (better than say Transient Climate Response)</a:t>
            </a:r>
          </a:p>
          <a:p>
            <a:endParaRPr lang="en-AU" sz="1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Surprising!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B6D8E-0D65-4845-880B-668D2DB072E4}"/>
              </a:ext>
            </a:extLst>
          </p:cNvPr>
          <p:cNvSpPr txBox="1"/>
          <p:nvPr/>
        </p:nvSpPr>
        <p:spPr>
          <a:xfrm>
            <a:off x="3852455" y="4614146"/>
            <a:ext cx="4646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Very recent paper expanding this to CMIP6:</a:t>
            </a:r>
          </a:p>
          <a:p>
            <a:r>
              <a:rPr lang="en-GB" sz="1400" dirty="0" err="1"/>
              <a:t>Huusko</a:t>
            </a:r>
            <a:r>
              <a:rPr lang="en-GB" sz="1400" dirty="0"/>
              <a:t> et al. In Press, ERL</a:t>
            </a:r>
          </a:p>
        </p:txBody>
      </p:sp>
    </p:spTree>
    <p:extLst>
      <p:ext uri="{BB962C8B-B14F-4D97-AF65-F5344CB8AC3E}">
        <p14:creationId xmlns:p14="http://schemas.microsoft.com/office/powerpoint/2010/main" val="376180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ADF078-C66F-484F-B918-501A79863D69}"/>
              </a:ext>
            </a:extLst>
          </p:cNvPr>
          <p:cNvSpPr txBox="1"/>
          <p:nvPr/>
        </p:nvSpPr>
        <p:spPr>
          <a:xfrm>
            <a:off x="751713" y="314325"/>
            <a:ext cx="7201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Estimates of climate sensitivity – lines of evidence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A7339C-7A79-47BE-B408-4FBFCD87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56" y="1537651"/>
            <a:ext cx="3820287" cy="2821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8440A1-621B-4A51-8D41-D1369D4DD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208" y="1817686"/>
            <a:ext cx="1352550" cy="95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7FD56F-6086-4F4B-820A-2BEDDF782119}"/>
              </a:ext>
            </a:extLst>
          </p:cNvPr>
          <p:cNvSpPr txBox="1"/>
          <p:nvPr/>
        </p:nvSpPr>
        <p:spPr>
          <a:xfrm>
            <a:off x="5075955" y="3775264"/>
            <a:ext cx="1346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Knutti et al. (2017)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4F2B51-310F-467A-80E6-8040C6F3AFB2}"/>
              </a:ext>
            </a:extLst>
          </p:cNvPr>
          <p:cNvSpPr txBox="1"/>
          <p:nvPr/>
        </p:nvSpPr>
        <p:spPr>
          <a:xfrm>
            <a:off x="5970896" y="1854083"/>
            <a:ext cx="2627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Models can be benchmarked against these other lines of evidence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43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F1ED50-78E2-40C9-89C3-7B87F66255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15"/>
          <a:stretch/>
        </p:blipFill>
        <p:spPr>
          <a:xfrm>
            <a:off x="-1" y="0"/>
            <a:ext cx="3769341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DB74BF-7CA9-40C8-B160-7EBF37B924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88" r="1436"/>
          <a:stretch/>
        </p:blipFill>
        <p:spPr>
          <a:xfrm>
            <a:off x="3665485" y="-1"/>
            <a:ext cx="3511692" cy="51148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4A3A30-1160-463B-A089-2613AAD9B1C3}"/>
              </a:ext>
            </a:extLst>
          </p:cNvPr>
          <p:cNvSpPr txBox="1"/>
          <p:nvPr/>
        </p:nvSpPr>
        <p:spPr>
          <a:xfrm>
            <a:off x="7910767" y="3593765"/>
            <a:ext cx="9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Knutti et al. (2017)</a:t>
            </a:r>
          </a:p>
        </p:txBody>
      </p:sp>
    </p:spTree>
    <p:extLst>
      <p:ext uri="{BB962C8B-B14F-4D97-AF65-F5344CB8AC3E}">
        <p14:creationId xmlns:p14="http://schemas.microsoft.com/office/powerpoint/2010/main" val="164155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69" name="Rectangle 13"/>
          <p:cNvSpPr>
            <a:spLocks noChangeArrowheads="1"/>
          </p:cNvSpPr>
          <p:nvPr/>
        </p:nvSpPr>
        <p:spPr bwMode="auto">
          <a:xfrm>
            <a:off x="457261" y="294193"/>
            <a:ext cx="82294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State of the art – Sherwood et al. 2020</a:t>
            </a:r>
          </a:p>
        </p:txBody>
      </p:sp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5B9F91AB-47FB-4A87-9C03-80FAF5B2A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32" y="1195945"/>
            <a:ext cx="3052137" cy="2360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601845-BE66-4F3A-918A-38A6C79D8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493" y="1424697"/>
            <a:ext cx="3052137" cy="19031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C30DE1-5FDB-4507-8DD3-C6FD80CB2FD9}"/>
              </a:ext>
            </a:extLst>
          </p:cNvPr>
          <p:cNvSpPr txBox="1"/>
          <p:nvPr/>
        </p:nvSpPr>
        <p:spPr>
          <a:xfrm>
            <a:off x="2779800" y="3764280"/>
            <a:ext cx="3097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Thorough, expansive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Bayesian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Years of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41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69" name="Rectangle 13"/>
          <p:cNvSpPr>
            <a:spLocks noChangeArrowheads="1"/>
          </p:cNvSpPr>
          <p:nvPr/>
        </p:nvSpPr>
        <p:spPr bwMode="auto">
          <a:xfrm>
            <a:off x="457261" y="294193"/>
            <a:ext cx="82294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CMIP5 and CMIP6?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467E9F-9055-4B36-95DA-FCE2D7F9A15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10" y="1245076"/>
            <a:ext cx="6244590" cy="3035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384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69" name="Rectangle 13"/>
          <p:cNvSpPr>
            <a:spLocks noChangeArrowheads="1"/>
          </p:cNvSpPr>
          <p:nvPr/>
        </p:nvSpPr>
        <p:spPr bwMode="auto">
          <a:xfrm>
            <a:off x="457261" y="294193"/>
            <a:ext cx="82294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Comparing models to the assessment</a:t>
            </a:r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689C62A-A763-485E-849F-7637130E3E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275"/>
          <a:stretch/>
        </p:blipFill>
        <p:spPr>
          <a:xfrm>
            <a:off x="0" y="817413"/>
            <a:ext cx="7944446" cy="3189576"/>
          </a:xfrm>
          <a:prstGeom prst="rect">
            <a:avLst/>
          </a:prstGeom>
        </p:spPr>
      </p:pic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4686753-30B8-455B-A598-EEDB072350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48" b="33241"/>
          <a:stretch/>
        </p:blipFill>
        <p:spPr>
          <a:xfrm>
            <a:off x="725283" y="1491311"/>
            <a:ext cx="7556347" cy="3023539"/>
          </a:xfrm>
          <a:prstGeom prst="rect">
            <a:avLst/>
          </a:prstGeom>
        </p:spPr>
      </p:pic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2096A4C-95F1-4F4D-9982-20DBB0A0A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443" b="2235"/>
          <a:stretch/>
        </p:blipFill>
        <p:spPr>
          <a:xfrm>
            <a:off x="1587653" y="2571750"/>
            <a:ext cx="7556347" cy="26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1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69" name="Rectangle 13"/>
          <p:cNvSpPr>
            <a:spLocks noChangeArrowheads="1"/>
          </p:cNvSpPr>
          <p:nvPr/>
        </p:nvSpPr>
        <p:spPr bwMode="auto">
          <a:xfrm>
            <a:off x="457261" y="294193"/>
            <a:ext cx="82294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“One model, one vote” now not supportable?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0300E-3CA2-4048-8188-404886FBEE9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31"/>
          <a:stretch/>
        </p:blipFill>
        <p:spPr bwMode="auto">
          <a:xfrm>
            <a:off x="1632858" y="1112830"/>
            <a:ext cx="4683966" cy="32871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4DBAF4-2641-4007-A153-80927385A6FC}"/>
              </a:ext>
            </a:extLst>
          </p:cNvPr>
          <p:cNvSpPr txBox="1"/>
          <p:nvPr/>
        </p:nvSpPr>
        <p:spPr>
          <a:xfrm rot="568902">
            <a:off x="2825583" y="2242677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  <a:latin typeface="Stencil" panose="040409050D0802020404" pitchFamily="82" charset="0"/>
              </a:rPr>
              <a:t>Misleading?</a:t>
            </a:r>
            <a:endParaRPr lang="en-GB" sz="2800" dirty="0">
              <a:solidFill>
                <a:srgbClr val="FF0000"/>
              </a:solidFill>
              <a:latin typeface="Stencil" panose="040409050D0802020404" pitchFamily="8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956FAD-207C-4D8C-B137-C2C1AE0863F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243583" y="1608301"/>
            <a:ext cx="487964" cy="148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9C115E-0A50-47B3-8DCF-417AAD9832E8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243583" y="2229931"/>
            <a:ext cx="569624" cy="62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2AB1F0-87E7-4740-8679-29A21EE0B4BF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6316824" y="2756416"/>
            <a:ext cx="992766" cy="80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20C73D-C8BD-4F57-A235-E122A6C8FB52}"/>
              </a:ext>
            </a:extLst>
          </p:cNvPr>
          <p:cNvSpPr txBox="1"/>
          <p:nvPr/>
        </p:nvSpPr>
        <p:spPr>
          <a:xfrm>
            <a:off x="6731547" y="1439024"/>
            <a:ext cx="1739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Over-emphasised?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C7D3B-A10F-43B6-9D9F-BB39BCDD1BB1}"/>
              </a:ext>
            </a:extLst>
          </p:cNvPr>
          <p:cNvSpPr txBox="1"/>
          <p:nvPr/>
        </p:nvSpPr>
        <p:spPr>
          <a:xfrm>
            <a:off x="7309590" y="2714079"/>
            <a:ext cx="927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Too low?</a:t>
            </a:r>
            <a:endParaRPr lang="en-G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7FCC5-91BA-456C-92F3-58DBE3328A64}"/>
              </a:ext>
            </a:extLst>
          </p:cNvPr>
          <p:cNvSpPr txBox="1"/>
          <p:nvPr/>
        </p:nvSpPr>
        <p:spPr>
          <a:xfrm>
            <a:off x="6813207" y="2122774"/>
            <a:ext cx="123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Dragged up?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105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ESCC Hub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E6877"/>
      </a:accent1>
      <a:accent2>
        <a:srgbClr val="9E9F9D"/>
      </a:accent2>
      <a:accent3>
        <a:srgbClr val="615E5F"/>
      </a:accent3>
      <a:accent4>
        <a:srgbClr val="899F99"/>
      </a:accent4>
      <a:accent5>
        <a:srgbClr val="2E4045"/>
      </a:accent5>
      <a:accent6>
        <a:srgbClr val="5E3C58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0739987-0465-2146-A55F-979FC588DF3C}" vid="{502EAF14-3905-C040-9C5A-F3C93ECF80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ESCC_16-9_180227</Template>
  <TotalTime>571</TotalTime>
  <Words>1920</Words>
  <Application>Microsoft Office PowerPoint</Application>
  <PresentationFormat>On-screen Show (16:9)</PresentationFormat>
  <Paragraphs>188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Stencil</vt:lpstr>
      <vt:lpstr>Office Theme</vt:lpstr>
      <vt:lpstr>Climate sensitivity in CMIP6 – presenting challenges for producing projections  Michael Grose, Ian Macadam, Steve Sherwood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[presentation title]</dc:title>
  <dc:creator>Bluhm, Sonia (O&amp;A, Aspendale)</dc:creator>
  <cp:lastModifiedBy>Grose, Michael (O&amp;A, Hobart)</cp:lastModifiedBy>
  <cp:revision>47</cp:revision>
  <dcterms:created xsi:type="dcterms:W3CDTF">2018-09-24T00:06:07Z</dcterms:created>
  <dcterms:modified xsi:type="dcterms:W3CDTF">2021-06-09T12:25:22Z</dcterms:modified>
</cp:coreProperties>
</file>