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329" r:id="rId3"/>
    <p:sldId id="337" r:id="rId4"/>
    <p:sldId id="338" r:id="rId5"/>
    <p:sldId id="323" r:id="rId6"/>
    <p:sldId id="321" r:id="rId7"/>
    <p:sldId id="326" r:id="rId8"/>
    <p:sldId id="327" r:id="rId9"/>
    <p:sldId id="333" r:id="rId10"/>
    <p:sldId id="334" r:id="rId11"/>
    <p:sldId id="336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61D"/>
    <a:srgbClr val="052D46"/>
    <a:srgbClr val="000000"/>
    <a:srgbClr val="003C71"/>
    <a:srgbClr val="C5D843"/>
    <a:srgbClr val="002636"/>
    <a:srgbClr val="294962"/>
    <a:srgbClr val="C55B20"/>
    <a:srgbClr val="01427A"/>
    <a:srgbClr val="02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7FA4D-CDBC-F24A-AC95-449FC3B68704}" v="14" dt="2021-06-04T06:23:57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4558"/>
  </p:normalViewPr>
  <p:slideViewPr>
    <p:cSldViewPr snapToGrid="0">
      <p:cViewPr varScale="1">
        <p:scale>
          <a:sx n="121" d="100"/>
          <a:sy n="121" d="100"/>
        </p:scale>
        <p:origin x="23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Zieger" userId="0e2b50e7-5122-4cfc-9eec-b729a964da6e" providerId="ADAL" clId="{A7B13490-B741-4FB0-AB7D-5EEECDE76020}"/>
    <pc:docChg chg="undo custSel modSld modMainMaster">
      <pc:chgData name="Stefan Zieger" userId="0e2b50e7-5122-4cfc-9eec-b729a964da6e" providerId="ADAL" clId="{A7B13490-B741-4FB0-AB7D-5EEECDE76020}" dt="2019-09-05T05:30:15.839" v="250" actId="2711"/>
      <pc:docMkLst>
        <pc:docMk/>
      </pc:docMkLst>
      <pc:sldChg chg="addSp delSp modSp setBg">
        <pc:chgData name="Stefan Zieger" userId="0e2b50e7-5122-4cfc-9eec-b729a964da6e" providerId="ADAL" clId="{A7B13490-B741-4FB0-AB7D-5EEECDE76020}" dt="2019-09-05T05:30:15.839" v="250" actId="2711"/>
        <pc:sldMkLst>
          <pc:docMk/>
          <pc:sldMk cId="0" sldId="295"/>
        </pc:sldMkLst>
        <pc:spChg chg="add del mod">
          <ac:chgData name="Stefan Zieger" userId="0e2b50e7-5122-4cfc-9eec-b729a964da6e" providerId="ADAL" clId="{A7B13490-B741-4FB0-AB7D-5EEECDE76020}" dt="2019-09-05T04:41:31.624" v="215" actId="207"/>
          <ac:spMkLst>
            <pc:docMk/>
            <pc:sldMk cId="0" sldId="295"/>
            <ac:spMk id="2" creationId="{00000000-0000-0000-0000-000000000000}"/>
          </ac:spMkLst>
        </pc:spChg>
        <pc:spChg chg="mod">
          <ac:chgData name="Stefan Zieger" userId="0e2b50e7-5122-4cfc-9eec-b729a964da6e" providerId="ADAL" clId="{A7B13490-B741-4FB0-AB7D-5EEECDE76020}" dt="2019-09-05T05:30:15.839" v="250" actId="2711"/>
          <ac:spMkLst>
            <pc:docMk/>
            <pc:sldMk cId="0" sldId="295"/>
            <ac:spMk id="106501" creationId="{00000000-0000-0000-0000-000000000000}"/>
          </ac:spMkLst>
        </pc:spChg>
        <pc:spChg chg="mod">
          <ac:chgData name="Stefan Zieger" userId="0e2b50e7-5122-4cfc-9eec-b729a964da6e" providerId="ADAL" clId="{A7B13490-B741-4FB0-AB7D-5EEECDE76020}" dt="2019-09-05T04:41:38.333" v="216" actId="14100"/>
          <ac:spMkLst>
            <pc:docMk/>
            <pc:sldMk cId="0" sldId="295"/>
            <ac:spMk id="106502" creationId="{00000000-0000-0000-0000-000000000000}"/>
          </ac:spMkLst>
        </pc:spChg>
      </pc:sldChg>
      <pc:sldChg chg="setBg">
        <pc:chgData name="Stefan Zieger" userId="0e2b50e7-5122-4cfc-9eec-b729a964da6e" providerId="ADAL" clId="{A7B13490-B741-4FB0-AB7D-5EEECDE76020}" dt="2019-09-05T05:19:12.316" v="241"/>
        <pc:sldMkLst>
          <pc:docMk/>
          <pc:sldMk cId="0" sldId="296"/>
        </pc:sldMkLst>
      </pc:sldChg>
      <pc:sldChg chg="modSp setBg">
        <pc:chgData name="Stefan Zieger" userId="0e2b50e7-5122-4cfc-9eec-b729a964da6e" providerId="ADAL" clId="{A7B13490-B741-4FB0-AB7D-5EEECDE76020}" dt="2019-09-05T04:37:19.458" v="186" actId="207"/>
        <pc:sldMkLst>
          <pc:docMk/>
          <pc:sldMk cId="1597943018" sldId="297"/>
        </pc:sldMkLst>
        <pc:spChg chg="mod">
          <ac:chgData name="Stefan Zieger" userId="0e2b50e7-5122-4cfc-9eec-b729a964da6e" providerId="ADAL" clId="{A7B13490-B741-4FB0-AB7D-5EEECDE76020}" dt="2019-09-05T04:37:19.458" v="186" actId="207"/>
          <ac:spMkLst>
            <pc:docMk/>
            <pc:sldMk cId="1597943018" sldId="297"/>
            <ac:spMk id="105477" creationId="{00000000-0000-0000-0000-000000000000}"/>
          </ac:spMkLst>
        </pc:spChg>
      </pc:sldChg>
      <pc:sldChg chg="addSp delSp modSp">
        <pc:chgData name="Stefan Zieger" userId="0e2b50e7-5122-4cfc-9eec-b729a964da6e" providerId="ADAL" clId="{A7B13490-B741-4FB0-AB7D-5EEECDE76020}" dt="2019-09-05T05:30:02.414" v="249" actId="2711"/>
        <pc:sldMkLst>
          <pc:docMk/>
          <pc:sldMk cId="31548796" sldId="298"/>
        </pc:sldMkLst>
        <pc:spChg chg="mod">
          <ac:chgData name="Stefan Zieger" userId="0e2b50e7-5122-4cfc-9eec-b729a964da6e" providerId="ADAL" clId="{A7B13490-B741-4FB0-AB7D-5EEECDE76020}" dt="2019-09-05T05:30:02.414" v="249" actId="2711"/>
          <ac:spMkLst>
            <pc:docMk/>
            <pc:sldMk cId="31548796" sldId="298"/>
            <ac:spMk id="2" creationId="{00000000-0000-0000-0000-000000000000}"/>
          </ac:spMkLst>
        </pc:spChg>
        <pc:spChg chg="add mod">
          <ac:chgData name="Stefan Zieger" userId="0e2b50e7-5122-4cfc-9eec-b729a964da6e" providerId="ADAL" clId="{A7B13490-B741-4FB0-AB7D-5EEECDE76020}" dt="2019-09-05T04:37:25.662" v="187"/>
          <ac:spMkLst>
            <pc:docMk/>
            <pc:sldMk cId="31548796" sldId="298"/>
            <ac:spMk id="3" creationId="{889081F5-5662-4784-968F-0E2B73ED9626}"/>
          </ac:spMkLst>
        </pc:spChg>
        <pc:spChg chg="del">
          <ac:chgData name="Stefan Zieger" userId="0e2b50e7-5122-4cfc-9eec-b729a964da6e" providerId="ADAL" clId="{A7B13490-B741-4FB0-AB7D-5EEECDE76020}" dt="2019-09-05T04:37:33.346" v="188" actId="478"/>
          <ac:spMkLst>
            <pc:docMk/>
            <pc:sldMk cId="31548796" sldId="298"/>
            <ac:spMk id="4" creationId="{00000000-0000-0000-0000-000000000000}"/>
          </ac:spMkLst>
        </pc:spChg>
      </pc:sldChg>
      <pc:sldChg chg="modSp">
        <pc:chgData name="Stefan Zieger" userId="0e2b50e7-5122-4cfc-9eec-b729a964da6e" providerId="ADAL" clId="{A7B13490-B741-4FB0-AB7D-5EEECDE76020}" dt="2019-09-05T05:29:51.078" v="248" actId="2711"/>
        <pc:sldMkLst>
          <pc:docMk/>
          <pc:sldMk cId="3809384308" sldId="299"/>
        </pc:sldMkLst>
        <pc:spChg chg="mod">
          <ac:chgData name="Stefan Zieger" userId="0e2b50e7-5122-4cfc-9eec-b729a964da6e" providerId="ADAL" clId="{A7B13490-B741-4FB0-AB7D-5EEECDE76020}" dt="2019-09-05T05:29:51.078" v="248" actId="2711"/>
          <ac:spMkLst>
            <pc:docMk/>
            <pc:sldMk cId="3809384308" sldId="299"/>
            <ac:spMk id="2" creationId="{00000000-0000-0000-0000-000000000000}"/>
          </ac:spMkLst>
        </pc:spChg>
        <pc:spChg chg="mod">
          <ac:chgData name="Stefan Zieger" userId="0e2b50e7-5122-4cfc-9eec-b729a964da6e" providerId="ADAL" clId="{A7B13490-B741-4FB0-AB7D-5EEECDE76020}" dt="2019-09-05T05:20:57.628" v="247" actId="207"/>
          <ac:spMkLst>
            <pc:docMk/>
            <pc:sldMk cId="3809384308" sldId="299"/>
            <ac:spMk id="4" creationId="{00000000-0000-0000-0000-000000000000}"/>
          </ac:spMkLst>
        </pc:spChg>
      </pc:sldChg>
      <pc:sldMasterChg chg="addSp delSp modSp setBg addSldLayout delSldLayout modSldLayout">
        <pc:chgData name="Stefan Zieger" userId="0e2b50e7-5122-4cfc-9eec-b729a964da6e" providerId="ADAL" clId="{A7B13490-B741-4FB0-AB7D-5EEECDE76020}" dt="2019-09-05T05:20:00.681" v="245"/>
        <pc:sldMasterMkLst>
          <pc:docMk/>
          <pc:sldMasterMk cId="0" sldId="2147483648"/>
        </pc:sldMasterMkLst>
        <pc:spChg chg="mod">
          <ac:chgData name="Stefan Zieger" userId="0e2b50e7-5122-4cfc-9eec-b729a964da6e" providerId="ADAL" clId="{A7B13490-B741-4FB0-AB7D-5EEECDE76020}" dt="2019-09-05T04:40:21.699" v="208" actId="255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Stefan Zieger" userId="0e2b50e7-5122-4cfc-9eec-b729a964da6e" providerId="ADAL" clId="{A7B13490-B741-4FB0-AB7D-5EEECDE76020}" dt="2019-09-05T04:40:39.802" v="210" actId="2711"/>
          <ac:spMkLst>
            <pc:docMk/>
            <pc:sldMasterMk cId="0" sldId="2147483648"/>
            <ac:spMk id="1042" creationId="{00000000-0000-0000-0000-000000000000}"/>
          </ac:spMkLst>
        </pc:spChg>
        <pc:spChg chg="mod">
          <ac:chgData name="Stefan Zieger" userId="0e2b50e7-5122-4cfc-9eec-b729a964da6e" providerId="ADAL" clId="{A7B13490-B741-4FB0-AB7D-5EEECDE76020}" dt="2019-09-05T04:40:31.873" v="209" actId="2711"/>
          <ac:spMkLst>
            <pc:docMk/>
            <pc:sldMasterMk cId="0" sldId="2147483648"/>
            <ac:spMk id="1043" creationId="{00000000-0000-0000-0000-000000000000}"/>
          </ac:spMkLst>
        </pc:spChg>
        <pc:spChg chg="del">
          <ac:chgData name="Stefan Zieger" userId="0e2b50e7-5122-4cfc-9eec-b729a964da6e" providerId="ADAL" clId="{A7B13490-B741-4FB0-AB7D-5EEECDE76020}" dt="2019-09-05T04:32:34.913" v="166" actId="478"/>
          <ac:spMkLst>
            <pc:docMk/>
            <pc:sldMasterMk cId="0" sldId="2147483648"/>
            <ac:spMk id="1047" creationId="{00000000-0000-0000-0000-000000000000}"/>
          </ac:spMkLst>
        </pc:spChg>
        <pc:picChg chg="add">
          <ac:chgData name="Stefan Zieger" userId="0e2b50e7-5122-4cfc-9eec-b729a964da6e" providerId="ADAL" clId="{A7B13490-B741-4FB0-AB7D-5EEECDE76020}" dt="2019-09-05T04:35:43.084" v="180"/>
          <ac:picMkLst>
            <pc:docMk/>
            <pc:sldMasterMk cId="0" sldId="2147483648"/>
            <ac:picMk id="7" creationId="{E05951DC-16A5-4C0A-8514-0CB565BAEFFF}"/>
          </ac:picMkLst>
        </pc:picChg>
        <pc:picChg chg="del">
          <ac:chgData name="Stefan Zieger" userId="0e2b50e7-5122-4cfc-9eec-b729a964da6e" providerId="ADAL" clId="{A7B13490-B741-4FB0-AB7D-5EEECDE76020}" dt="2019-09-05T04:32:38.014" v="167" actId="478"/>
          <ac:picMkLst>
            <pc:docMk/>
            <pc:sldMasterMk cId="0" sldId="2147483648"/>
            <ac:picMk id="1049" creationId="{00000000-0000-0000-0000-000000000000}"/>
          </ac:picMkLst>
        </pc:picChg>
        <pc:sldLayoutChg chg="addSp delSp modSp setBg">
          <pc:chgData name="Stefan Zieger" userId="0e2b50e7-5122-4cfc-9eec-b729a964da6e" providerId="ADAL" clId="{A7B13490-B741-4FB0-AB7D-5EEECDE76020}" dt="2019-09-05T05:19:52.559" v="242"/>
          <pc:sldLayoutMkLst>
            <pc:docMk/>
            <pc:sldMasterMk cId="0" sldId="2147483648"/>
            <pc:sldLayoutMk cId="0" sldId="2147483649"/>
          </pc:sldLayoutMkLst>
          <pc:spChg chg="add del">
            <ac:chgData name="Stefan Zieger" userId="0e2b50e7-5122-4cfc-9eec-b729a964da6e" providerId="ADAL" clId="{A7B13490-B741-4FB0-AB7D-5EEECDE76020}" dt="2019-09-05T04:38:50.937" v="194"/>
            <ac:spMkLst>
              <pc:docMk/>
              <pc:sldMasterMk cId="0" sldId="2147483648"/>
              <pc:sldLayoutMk cId="0" sldId="2147483649"/>
              <ac:spMk id="3" creationId="{240B5550-FE25-4E64-AC1C-4671CE328ECF}"/>
            </ac:spMkLst>
          </pc:spChg>
          <pc:spChg chg="add del mod">
            <ac:chgData name="Stefan Zieger" userId="0e2b50e7-5122-4cfc-9eec-b729a964da6e" providerId="ADAL" clId="{A7B13490-B741-4FB0-AB7D-5EEECDE76020}" dt="2019-09-05T04:23:54.338" v="135" actId="478"/>
            <ac:spMkLst>
              <pc:docMk/>
              <pc:sldMasterMk cId="0" sldId="2147483648"/>
              <pc:sldLayoutMk cId="0" sldId="2147483649"/>
              <ac:spMk id="6" creationId="{4E7D6BB5-9A35-4CA6-BBCC-16C5B209C932}"/>
            </ac:spMkLst>
          </pc:spChg>
          <pc:spChg chg="add">
            <ac:chgData name="Stefan Zieger" userId="0e2b50e7-5122-4cfc-9eec-b729a964da6e" providerId="ADAL" clId="{A7B13490-B741-4FB0-AB7D-5EEECDE76020}" dt="2019-09-05T05:19:52.559" v="242"/>
            <ac:spMkLst>
              <pc:docMk/>
              <pc:sldMasterMk cId="0" sldId="2147483648"/>
              <pc:sldLayoutMk cId="0" sldId="2147483649"/>
              <ac:spMk id="10" creationId="{034FE8C0-B489-4855-9C39-A5ECAC5AB505}"/>
            </ac:spMkLst>
          </pc:spChg>
          <pc:spChg chg="del">
            <ac:chgData name="Stefan Zieger" userId="0e2b50e7-5122-4cfc-9eec-b729a964da6e" providerId="ADAL" clId="{A7B13490-B741-4FB0-AB7D-5EEECDE76020}" dt="2019-09-05T04:21:49.655" v="130" actId="478"/>
            <ac:spMkLst>
              <pc:docMk/>
              <pc:sldMasterMk cId="0" sldId="2147483648"/>
              <pc:sldLayoutMk cId="0" sldId="2147483649"/>
              <ac:spMk id="4113" creationId="{00000000-0000-0000-0000-000000000000}"/>
            </ac:spMkLst>
          </pc:spChg>
          <pc:spChg chg="mod ord">
            <ac:chgData name="Stefan Zieger" userId="0e2b50e7-5122-4cfc-9eec-b729a964da6e" providerId="ADAL" clId="{A7B13490-B741-4FB0-AB7D-5EEECDE76020}" dt="2019-09-05T04:41:01.160" v="211" actId="207"/>
            <ac:spMkLst>
              <pc:docMk/>
              <pc:sldMasterMk cId="0" sldId="2147483648"/>
              <pc:sldLayoutMk cId="0" sldId="2147483649"/>
              <ac:spMk id="4117" creationId="{00000000-0000-0000-0000-000000000000}"/>
            </ac:spMkLst>
          </pc:spChg>
          <pc:spChg chg="mod ord">
            <ac:chgData name="Stefan Zieger" userId="0e2b50e7-5122-4cfc-9eec-b729a964da6e" providerId="ADAL" clId="{A7B13490-B741-4FB0-AB7D-5EEECDE76020}" dt="2019-09-05T04:41:09.533" v="212" actId="207"/>
            <ac:spMkLst>
              <pc:docMk/>
              <pc:sldMasterMk cId="0" sldId="2147483648"/>
              <pc:sldLayoutMk cId="0" sldId="2147483649"/>
              <ac:spMk id="4118" creationId="{00000000-0000-0000-0000-000000000000}"/>
            </ac:spMkLst>
          </pc:spChg>
          <pc:grpChg chg="add mod">
            <ac:chgData name="Stefan Zieger" userId="0e2b50e7-5122-4cfc-9eec-b729a964da6e" providerId="ADAL" clId="{A7B13490-B741-4FB0-AB7D-5EEECDE76020}" dt="2019-09-05T04:20:13.817" v="115" actId="164"/>
            <ac:grpSpMkLst>
              <pc:docMk/>
              <pc:sldMasterMk cId="0" sldId="2147483648"/>
              <pc:sldLayoutMk cId="0" sldId="2147483649"/>
              <ac:grpSpMk id="2" creationId="{58C8090F-9729-4907-A3CE-58B6140B1268}"/>
            </ac:grpSpMkLst>
          </pc:grpChg>
          <pc:picChg chg="add mod">
            <ac:chgData name="Stefan Zieger" userId="0e2b50e7-5122-4cfc-9eec-b729a964da6e" providerId="ADAL" clId="{A7B13490-B741-4FB0-AB7D-5EEECDE76020}" dt="2019-09-05T04:21:43.406" v="129" actId="1076"/>
            <ac:picMkLst>
              <pc:docMk/>
              <pc:sldMasterMk cId="0" sldId="2147483648"/>
              <pc:sldLayoutMk cId="0" sldId="2147483649"/>
              <ac:picMk id="7" creationId="{4E4CAB46-21A7-4173-B4ED-74B447260890}"/>
            </ac:picMkLst>
          </pc:picChg>
          <pc:picChg chg="del mod">
            <ac:chgData name="Stefan Zieger" userId="0e2b50e7-5122-4cfc-9eec-b729a964da6e" providerId="ADAL" clId="{A7B13490-B741-4FB0-AB7D-5EEECDE76020}" dt="2019-09-05T04:21:52.004" v="131" actId="478"/>
            <ac:picMkLst>
              <pc:docMk/>
              <pc:sldMasterMk cId="0" sldId="2147483648"/>
              <pc:sldLayoutMk cId="0" sldId="2147483649"/>
              <ac:picMk id="4116" creationId="{00000000-0000-0000-0000-000000000000}"/>
            </ac:picMkLst>
          </pc:picChg>
        </pc:sldLayoutChg>
        <pc:sldLayoutChg chg="addSp delSp modSp setBg">
          <pc:chgData name="Stefan Zieger" userId="0e2b50e7-5122-4cfc-9eec-b729a964da6e" providerId="ADAL" clId="{A7B13490-B741-4FB0-AB7D-5EEECDE76020}" dt="2019-09-05T05:19:55.293" v="243"/>
          <pc:sldLayoutMkLst>
            <pc:docMk/>
            <pc:sldMasterMk cId="0" sldId="2147483648"/>
            <pc:sldLayoutMk cId="1089317662" sldId="2147483651"/>
          </pc:sldLayoutMkLst>
          <pc:spChg chg="del">
            <ac:chgData name="Stefan Zieger" userId="0e2b50e7-5122-4cfc-9eec-b729a964da6e" providerId="ADAL" clId="{A7B13490-B741-4FB0-AB7D-5EEECDE76020}" dt="2019-09-05T04:27:15.752" v="142"/>
            <ac:spMkLst>
              <pc:docMk/>
              <pc:sldMasterMk cId="0" sldId="2147483648"/>
              <pc:sldLayoutMk cId="1089317662" sldId="2147483651"/>
              <ac:spMk id="2" creationId="{00000000-0000-0000-0000-000000000000}"/>
            </ac:spMkLst>
          </pc:spChg>
          <pc:spChg chg="mod">
            <ac:chgData name="Stefan Zieger" userId="0e2b50e7-5122-4cfc-9eec-b729a964da6e" providerId="ADAL" clId="{A7B13490-B741-4FB0-AB7D-5EEECDE76020}" dt="2019-09-05T04:34:13.468" v="172" actId="207"/>
            <ac:spMkLst>
              <pc:docMk/>
              <pc:sldMasterMk cId="0" sldId="2147483648"/>
              <pc:sldLayoutMk cId="1089317662" sldId="2147483651"/>
              <ac:spMk id="3" creationId="{00000000-0000-0000-0000-000000000000}"/>
            </ac:spMkLst>
          </pc:spChg>
          <pc:spChg chg="add mod">
            <ac:chgData name="Stefan Zieger" userId="0e2b50e7-5122-4cfc-9eec-b729a964da6e" providerId="ADAL" clId="{A7B13490-B741-4FB0-AB7D-5EEECDE76020}" dt="2019-09-05T04:42:16.149" v="230" actId="1037"/>
            <ac:spMkLst>
              <pc:docMk/>
              <pc:sldMasterMk cId="0" sldId="2147483648"/>
              <pc:sldLayoutMk cId="1089317662" sldId="2147483651"/>
              <ac:spMk id="5" creationId="{22AFD27F-EB9C-4722-8AD5-032F9AC9FE2A}"/>
            </ac:spMkLst>
          </pc:spChg>
          <pc:spChg chg="add del mod">
            <ac:chgData name="Stefan Zieger" userId="0e2b50e7-5122-4cfc-9eec-b729a964da6e" providerId="ADAL" clId="{A7B13490-B741-4FB0-AB7D-5EEECDE76020}" dt="2019-09-05T04:27:45.060" v="145" actId="478"/>
            <ac:spMkLst>
              <pc:docMk/>
              <pc:sldMasterMk cId="0" sldId="2147483648"/>
              <pc:sldLayoutMk cId="1089317662" sldId="2147483651"/>
              <ac:spMk id="6" creationId="{01793C8A-877B-4024-B50B-BEF8C7A77336}"/>
            </ac:spMkLst>
          </pc:spChg>
          <pc:spChg chg="add">
            <ac:chgData name="Stefan Zieger" userId="0e2b50e7-5122-4cfc-9eec-b729a964da6e" providerId="ADAL" clId="{A7B13490-B741-4FB0-AB7D-5EEECDE76020}" dt="2019-09-05T05:19:55.293" v="243"/>
            <ac:spMkLst>
              <pc:docMk/>
              <pc:sldMasterMk cId="0" sldId="2147483648"/>
              <pc:sldLayoutMk cId="1089317662" sldId="2147483651"/>
              <ac:spMk id="7" creationId="{1968A330-5661-4187-9FEA-B4564C7F09E1}"/>
            </ac:spMkLst>
          </pc:spChg>
          <pc:picChg chg="add">
            <ac:chgData name="Stefan Zieger" userId="0e2b50e7-5122-4cfc-9eec-b729a964da6e" providerId="ADAL" clId="{A7B13490-B741-4FB0-AB7D-5EEECDE76020}" dt="2019-09-05T04:26:57.047" v="140"/>
            <ac:picMkLst>
              <pc:docMk/>
              <pc:sldMasterMk cId="0" sldId="2147483648"/>
              <pc:sldLayoutMk cId="1089317662" sldId="2147483651"/>
              <ac:picMk id="4" creationId="{E8B7320A-0612-4046-B75C-951D6D9A3E4B}"/>
            </ac:picMkLst>
          </pc:picChg>
        </pc:sldLayoutChg>
        <pc:sldLayoutChg chg="addSp modSp add del">
          <pc:chgData name="Stefan Zieger" userId="0e2b50e7-5122-4cfc-9eec-b729a964da6e" providerId="ADAL" clId="{A7B13490-B741-4FB0-AB7D-5EEECDE76020}" dt="2019-09-05T05:19:57.860" v="244"/>
          <pc:sldLayoutMkLst>
            <pc:docMk/>
            <pc:sldMasterMk cId="0" sldId="2147483648"/>
            <pc:sldLayoutMk cId="3233585847" sldId="2147483652"/>
          </pc:sldLayoutMkLst>
          <pc:spChg chg="mod">
            <ac:chgData name="Stefan Zieger" userId="0e2b50e7-5122-4cfc-9eec-b729a964da6e" providerId="ADAL" clId="{A7B13490-B741-4FB0-AB7D-5EEECDE76020}" dt="2019-09-05T04:34:29.668" v="174" actId="207"/>
            <ac:spMkLst>
              <pc:docMk/>
              <pc:sldMasterMk cId="0" sldId="2147483648"/>
              <pc:sldLayoutMk cId="3233585847" sldId="2147483652"/>
              <ac:spMk id="2" creationId="{00000000-0000-0000-0000-000000000000}"/>
            </ac:spMkLst>
          </pc:spChg>
          <pc:spChg chg="mod">
            <ac:chgData name="Stefan Zieger" userId="0e2b50e7-5122-4cfc-9eec-b729a964da6e" providerId="ADAL" clId="{A7B13490-B741-4FB0-AB7D-5EEECDE76020}" dt="2019-09-05T04:34:23.695" v="173" actId="207"/>
            <ac:spMkLst>
              <pc:docMk/>
              <pc:sldMasterMk cId="0" sldId="2147483648"/>
              <pc:sldLayoutMk cId="3233585847" sldId="2147483652"/>
              <ac:spMk id="3" creationId="{00000000-0000-0000-0000-000000000000}"/>
            </ac:spMkLst>
          </pc:spChg>
          <pc:spChg chg="add">
            <ac:chgData name="Stefan Zieger" userId="0e2b50e7-5122-4cfc-9eec-b729a964da6e" providerId="ADAL" clId="{A7B13490-B741-4FB0-AB7D-5EEECDE76020}" dt="2019-09-05T05:19:57.860" v="244"/>
            <ac:spMkLst>
              <pc:docMk/>
              <pc:sldMasterMk cId="0" sldId="2147483648"/>
              <pc:sldLayoutMk cId="3233585847" sldId="2147483652"/>
              <ac:spMk id="4" creationId="{07D174D6-1A27-42FF-9DF3-D053D97259F2}"/>
            </ac:spMkLst>
          </pc:spChg>
        </pc:sldLayoutChg>
        <pc:sldLayoutChg chg="addSp modSp">
          <pc:chgData name="Stefan Zieger" userId="0e2b50e7-5122-4cfc-9eec-b729a964da6e" providerId="ADAL" clId="{A7B13490-B741-4FB0-AB7D-5EEECDE76020}" dt="2019-09-05T05:20:00.681" v="245"/>
          <pc:sldLayoutMkLst>
            <pc:docMk/>
            <pc:sldMasterMk cId="0" sldId="2147483648"/>
            <pc:sldLayoutMk cId="3187273646" sldId="2147483653"/>
          </pc:sldLayoutMkLst>
          <pc:spChg chg="mod">
            <ac:chgData name="Stefan Zieger" userId="0e2b50e7-5122-4cfc-9eec-b729a964da6e" providerId="ADAL" clId="{A7B13490-B741-4FB0-AB7D-5EEECDE76020}" dt="2019-09-05T04:42:25.782" v="240" actId="1038"/>
            <ac:spMkLst>
              <pc:docMk/>
              <pc:sldMasterMk cId="0" sldId="2147483648"/>
              <pc:sldLayoutMk cId="3187273646" sldId="2147483653"/>
              <ac:spMk id="2" creationId="{00000000-0000-0000-0000-000000000000}"/>
            </ac:spMkLst>
          </pc:spChg>
          <pc:spChg chg="mod">
            <ac:chgData name="Stefan Zieger" userId="0e2b50e7-5122-4cfc-9eec-b729a964da6e" providerId="ADAL" clId="{A7B13490-B741-4FB0-AB7D-5EEECDE76020}" dt="2019-09-05T04:35:12.588" v="176" actId="207"/>
            <ac:spMkLst>
              <pc:docMk/>
              <pc:sldMasterMk cId="0" sldId="2147483648"/>
              <pc:sldLayoutMk cId="3187273646" sldId="2147483653"/>
              <ac:spMk id="3" creationId="{00000000-0000-0000-0000-000000000000}"/>
            </ac:spMkLst>
          </pc:spChg>
          <pc:spChg chg="mod">
            <ac:chgData name="Stefan Zieger" userId="0e2b50e7-5122-4cfc-9eec-b729a964da6e" providerId="ADAL" clId="{A7B13490-B741-4FB0-AB7D-5EEECDE76020}" dt="2019-09-05T04:35:23.841" v="177" actId="207"/>
            <ac:spMkLst>
              <pc:docMk/>
              <pc:sldMasterMk cId="0" sldId="2147483648"/>
              <pc:sldLayoutMk cId="3187273646" sldId="2147483653"/>
              <ac:spMk id="4" creationId="{00000000-0000-0000-0000-000000000000}"/>
            </ac:spMkLst>
          </pc:spChg>
          <pc:spChg chg="add">
            <ac:chgData name="Stefan Zieger" userId="0e2b50e7-5122-4cfc-9eec-b729a964da6e" providerId="ADAL" clId="{A7B13490-B741-4FB0-AB7D-5EEECDE76020}" dt="2019-09-05T05:20:00.681" v="245"/>
            <ac:spMkLst>
              <pc:docMk/>
              <pc:sldMasterMk cId="0" sldId="2147483648"/>
              <pc:sldLayoutMk cId="3187273646" sldId="2147483653"/>
              <ac:spMk id="6" creationId="{55B9784C-256B-4733-8F7B-AB3B07CA3BB2}"/>
            </ac:spMkLst>
          </pc:spChg>
          <pc:picChg chg="add ord">
            <ac:chgData name="Stefan Zieger" userId="0e2b50e7-5122-4cfc-9eec-b729a964da6e" providerId="ADAL" clId="{A7B13490-B741-4FB0-AB7D-5EEECDE76020}" dt="2019-09-05T04:35:38.638" v="179" actId="167"/>
            <ac:picMkLst>
              <pc:docMk/>
              <pc:sldMasterMk cId="0" sldId="2147483648"/>
              <pc:sldLayoutMk cId="3187273646" sldId="2147483653"/>
              <ac:picMk id="5" creationId="{08FE140C-9E65-4061-B5C9-851C985B0879}"/>
            </ac:picMkLst>
          </pc:picChg>
        </pc:sldLayoutChg>
        <pc:sldLayoutChg chg="del">
          <pc:chgData name="Stefan Zieger" userId="0e2b50e7-5122-4cfc-9eec-b729a964da6e" providerId="ADAL" clId="{A7B13490-B741-4FB0-AB7D-5EEECDE76020}" dt="2019-09-05T04:31:59.582" v="162" actId="2696"/>
          <pc:sldLayoutMkLst>
            <pc:docMk/>
            <pc:sldMasterMk cId="0" sldId="2147483648"/>
            <pc:sldLayoutMk cId="1600541230" sldId="2147483654"/>
          </pc:sldLayoutMkLst>
        </pc:sldLayoutChg>
        <pc:sldLayoutChg chg="del">
          <pc:chgData name="Stefan Zieger" userId="0e2b50e7-5122-4cfc-9eec-b729a964da6e" providerId="ADAL" clId="{A7B13490-B741-4FB0-AB7D-5EEECDE76020}" dt="2019-09-05T04:31:59.405" v="161" actId="2696"/>
          <pc:sldLayoutMkLst>
            <pc:docMk/>
            <pc:sldMasterMk cId="0" sldId="2147483648"/>
            <pc:sldLayoutMk cId="3922419108" sldId="2147483655"/>
          </pc:sldLayoutMkLst>
        </pc:sldLayoutChg>
        <pc:sldLayoutChg chg="del">
          <pc:chgData name="Stefan Zieger" userId="0e2b50e7-5122-4cfc-9eec-b729a964da6e" providerId="ADAL" clId="{A7B13490-B741-4FB0-AB7D-5EEECDE76020}" dt="2019-09-05T04:31:59.241" v="160" actId="2696"/>
          <pc:sldLayoutMkLst>
            <pc:docMk/>
            <pc:sldMasterMk cId="0" sldId="2147483648"/>
            <pc:sldLayoutMk cId="484985519" sldId="2147483656"/>
          </pc:sldLayoutMkLst>
        </pc:sldLayoutChg>
        <pc:sldLayoutChg chg="del">
          <pc:chgData name="Stefan Zieger" userId="0e2b50e7-5122-4cfc-9eec-b729a964da6e" providerId="ADAL" clId="{A7B13490-B741-4FB0-AB7D-5EEECDE76020}" dt="2019-09-05T04:31:59.071" v="159" actId="2696"/>
          <pc:sldLayoutMkLst>
            <pc:docMk/>
            <pc:sldMasterMk cId="0" sldId="2147483648"/>
            <pc:sldLayoutMk cId="893168744" sldId="2147483657"/>
          </pc:sldLayoutMkLst>
        </pc:sldLayoutChg>
        <pc:sldLayoutChg chg="del">
          <pc:chgData name="Stefan Zieger" userId="0e2b50e7-5122-4cfc-9eec-b729a964da6e" providerId="ADAL" clId="{A7B13490-B741-4FB0-AB7D-5EEECDE76020}" dt="2019-09-05T04:31:58.768" v="158" actId="2696"/>
          <pc:sldLayoutMkLst>
            <pc:docMk/>
            <pc:sldMasterMk cId="0" sldId="2147483648"/>
            <pc:sldLayoutMk cId="2235400925" sldId="2147483658"/>
          </pc:sldLayoutMkLst>
        </pc:sldLayoutChg>
        <pc:sldLayoutChg chg="del">
          <pc:chgData name="Stefan Zieger" userId="0e2b50e7-5122-4cfc-9eec-b729a964da6e" providerId="ADAL" clId="{A7B13490-B741-4FB0-AB7D-5EEECDE76020}" dt="2019-09-05T04:31:58.258" v="157" actId="2696"/>
          <pc:sldLayoutMkLst>
            <pc:docMk/>
            <pc:sldMasterMk cId="0" sldId="2147483648"/>
            <pc:sldLayoutMk cId="2091593758" sldId="2147483659"/>
          </pc:sldLayoutMkLst>
        </pc:sldLayoutChg>
        <pc:sldLayoutChg chg="del">
          <pc:chgData name="Stefan Zieger" userId="0e2b50e7-5122-4cfc-9eec-b729a964da6e" providerId="ADAL" clId="{A7B13490-B741-4FB0-AB7D-5EEECDE76020}" dt="2019-09-05T04:31:55.924" v="156" actId="2696"/>
          <pc:sldLayoutMkLst>
            <pc:docMk/>
            <pc:sldMasterMk cId="0" sldId="2147483648"/>
            <pc:sldLayoutMk cId="1083241814" sldId="2147483660"/>
          </pc:sldLayoutMkLst>
        </pc:sldLayoutChg>
      </pc:sldMasterChg>
    </pc:docChg>
  </pc:docChgLst>
  <pc:docChgLst>
    <pc:chgData name="Stefan Zieger" userId="S::stefan.zieger@bom.gov.au::0e2b50e7-5122-4cfc-9eec-b729a964da6e" providerId="AD" clId="Web-{A8506DFF-6117-A5BD-D762-DBDF5E9042BF}"/>
    <pc:docChg chg="modSld">
      <pc:chgData name="Stefan Zieger" userId="S::stefan.zieger@bom.gov.au::0e2b50e7-5122-4cfc-9eec-b729a964da6e" providerId="AD" clId="Web-{A8506DFF-6117-A5BD-D762-DBDF5E9042BF}" dt="2020-09-09T02:15:22.190" v="75" actId="20577"/>
      <pc:docMkLst>
        <pc:docMk/>
      </pc:docMkLst>
      <pc:sldChg chg="modSp">
        <pc:chgData name="Stefan Zieger" userId="S::stefan.zieger@bom.gov.au::0e2b50e7-5122-4cfc-9eec-b729a964da6e" providerId="AD" clId="Web-{A8506DFF-6117-A5BD-D762-DBDF5E9042BF}" dt="2020-09-09T02:14:41.674" v="61" actId="20577"/>
        <pc:sldMkLst>
          <pc:docMk/>
          <pc:sldMk cId="2460411885" sldId="308"/>
        </pc:sldMkLst>
        <pc:spChg chg="mod">
          <ac:chgData name="Stefan Zieger" userId="S::stefan.zieger@bom.gov.au::0e2b50e7-5122-4cfc-9eec-b729a964da6e" providerId="AD" clId="Web-{A8506DFF-6117-A5BD-D762-DBDF5E9042BF}" dt="2020-09-09T02:14:41.674" v="61" actId="20577"/>
          <ac:spMkLst>
            <pc:docMk/>
            <pc:sldMk cId="2460411885" sldId="308"/>
            <ac:spMk id="11" creationId="{00000000-0000-0000-0000-000000000000}"/>
          </ac:spMkLst>
        </pc:spChg>
      </pc:sldChg>
      <pc:sldChg chg="modSp">
        <pc:chgData name="Stefan Zieger" userId="S::stefan.zieger@bom.gov.au::0e2b50e7-5122-4cfc-9eec-b729a964da6e" providerId="AD" clId="Web-{A8506DFF-6117-A5BD-D762-DBDF5E9042BF}" dt="2020-09-09T02:15:22.190" v="74" actId="20577"/>
        <pc:sldMkLst>
          <pc:docMk/>
          <pc:sldMk cId="1004773019" sldId="317"/>
        </pc:sldMkLst>
        <pc:spChg chg="mod">
          <ac:chgData name="Stefan Zieger" userId="S::stefan.zieger@bom.gov.au::0e2b50e7-5122-4cfc-9eec-b729a964da6e" providerId="AD" clId="Web-{A8506DFF-6117-A5BD-D762-DBDF5E9042BF}" dt="2020-09-09T02:15:22.190" v="74" actId="20577"/>
          <ac:spMkLst>
            <pc:docMk/>
            <pc:sldMk cId="1004773019" sldId="317"/>
            <ac:spMk id="105477" creationId="{00000000-0000-0000-0000-000000000000}"/>
          </ac:spMkLst>
        </pc:spChg>
      </pc:sldChg>
      <pc:sldChg chg="modSp">
        <pc:chgData name="Stefan Zieger" userId="S::stefan.zieger@bom.gov.au::0e2b50e7-5122-4cfc-9eec-b729a964da6e" providerId="AD" clId="Web-{A8506DFF-6117-A5BD-D762-DBDF5E9042BF}" dt="2020-09-09T02:14:46.721" v="63" actId="20577"/>
        <pc:sldMkLst>
          <pc:docMk/>
          <pc:sldMk cId="2298787422" sldId="320"/>
        </pc:sldMkLst>
        <pc:spChg chg="mod">
          <ac:chgData name="Stefan Zieger" userId="S::stefan.zieger@bom.gov.au::0e2b50e7-5122-4cfc-9eec-b729a964da6e" providerId="AD" clId="Web-{A8506DFF-6117-A5BD-D762-DBDF5E9042BF}" dt="2020-09-09T02:14:46.721" v="63" actId="20577"/>
          <ac:spMkLst>
            <pc:docMk/>
            <pc:sldMk cId="2298787422" sldId="320"/>
            <ac:spMk id="2" creationId="{8B65EC5D-3130-3546-ABF4-FCE255C2163A}"/>
          </ac:spMkLst>
        </pc:spChg>
      </pc:sldChg>
    </pc:docChg>
  </pc:docChgLst>
  <pc:docChgLst>
    <pc:chgData name="Stefan Zieger" userId="0e2b50e7-5122-4cfc-9eec-b729a964da6e" providerId="ADAL" clId="{71A8856F-5B32-7D41-B543-6CA47C292685}"/>
    <pc:docChg chg="modSld">
      <pc:chgData name="Stefan Zieger" userId="0e2b50e7-5122-4cfc-9eec-b729a964da6e" providerId="ADAL" clId="{71A8856F-5B32-7D41-B543-6CA47C292685}" dt="2020-09-07T23:06:26.715" v="49" actId="732"/>
      <pc:docMkLst>
        <pc:docMk/>
      </pc:docMkLst>
      <pc:sldChg chg="modSp">
        <pc:chgData name="Stefan Zieger" userId="0e2b50e7-5122-4cfc-9eec-b729a964da6e" providerId="ADAL" clId="{71A8856F-5B32-7D41-B543-6CA47C292685}" dt="2020-09-07T23:06:26.715" v="49" actId="732"/>
        <pc:sldMkLst>
          <pc:docMk/>
          <pc:sldMk cId="850324848" sldId="305"/>
        </pc:sldMkLst>
        <pc:spChg chg="mod">
          <ac:chgData name="Stefan Zieger" userId="0e2b50e7-5122-4cfc-9eec-b729a964da6e" providerId="ADAL" clId="{71A8856F-5B32-7D41-B543-6CA47C292685}" dt="2020-09-07T23:05:46.313" v="46" actId="20577"/>
          <ac:spMkLst>
            <pc:docMk/>
            <pc:sldMk cId="850324848" sldId="305"/>
            <ac:spMk id="7170" creationId="{00000000-0000-0000-0000-000000000000}"/>
          </ac:spMkLst>
        </pc:spChg>
        <pc:picChg chg="mod modCrop">
          <ac:chgData name="Stefan Zieger" userId="0e2b50e7-5122-4cfc-9eec-b729a964da6e" providerId="ADAL" clId="{71A8856F-5B32-7D41-B543-6CA47C292685}" dt="2020-09-07T23:06:26.715" v="49" actId="732"/>
          <ac:picMkLst>
            <pc:docMk/>
            <pc:sldMk cId="850324848" sldId="305"/>
            <ac:picMk id="8" creationId="{CBB02552-C41F-B74A-8F51-55EF95236DFA}"/>
          </ac:picMkLst>
        </pc:picChg>
      </pc:sldChg>
    </pc:docChg>
  </pc:docChgLst>
  <pc:docChgLst>
    <pc:chgData name="Stefan Zieger" userId="0e2b50e7-5122-4cfc-9eec-b729a964da6e" providerId="ADAL" clId="{F74C7D6B-3B6A-9B45-A459-3A0672C6406E}"/>
    <pc:docChg chg="undo redo custSel addSld delSld modSld modMainMaster">
      <pc:chgData name="Stefan Zieger" userId="0e2b50e7-5122-4cfc-9eec-b729a964da6e" providerId="ADAL" clId="{F74C7D6B-3B6A-9B45-A459-3A0672C6406E}" dt="2020-09-07T09:23:25.045" v="1783"/>
      <pc:docMkLst>
        <pc:docMk/>
      </pc:docMkLst>
      <pc:sldChg chg="modSp">
        <pc:chgData name="Stefan Zieger" userId="0e2b50e7-5122-4cfc-9eec-b729a964da6e" providerId="ADAL" clId="{F74C7D6B-3B6A-9B45-A459-3A0672C6406E}" dt="2020-09-07T01:11:11.829" v="23" actId="20577"/>
        <pc:sldMkLst>
          <pc:docMk/>
          <pc:sldMk cId="0" sldId="295"/>
        </pc:sldMkLst>
        <pc:spChg chg="mod">
          <ac:chgData name="Stefan Zieger" userId="0e2b50e7-5122-4cfc-9eec-b729a964da6e" providerId="ADAL" clId="{F74C7D6B-3B6A-9B45-A459-3A0672C6406E}" dt="2020-09-07T01:11:11.829" v="23" actId="20577"/>
          <ac:spMkLst>
            <pc:docMk/>
            <pc:sldMk cId="0" sldId="295"/>
            <ac:spMk id="106501" creationId="{00000000-0000-0000-0000-000000000000}"/>
          </ac:spMkLst>
        </pc:spChg>
        <pc:spChg chg="mod">
          <ac:chgData name="Stefan Zieger" userId="0e2b50e7-5122-4cfc-9eec-b729a964da6e" providerId="ADAL" clId="{F74C7D6B-3B6A-9B45-A459-3A0672C6406E}" dt="2020-09-07T01:09:34.362" v="19" actId="20577"/>
          <ac:spMkLst>
            <pc:docMk/>
            <pc:sldMk cId="0" sldId="295"/>
            <ac:spMk id="106502" creationId="{00000000-0000-0000-0000-000000000000}"/>
          </ac:spMkLst>
        </pc:spChg>
      </pc:sldChg>
      <pc:sldChg chg="modSp">
        <pc:chgData name="Stefan Zieger" userId="0e2b50e7-5122-4cfc-9eec-b729a964da6e" providerId="ADAL" clId="{F74C7D6B-3B6A-9B45-A459-3A0672C6406E}" dt="2020-09-07T01:12:53.890" v="74" actId="20577"/>
        <pc:sldMkLst>
          <pc:docMk/>
          <pc:sldMk cId="1597943018" sldId="297"/>
        </pc:sldMkLst>
        <pc:spChg chg="mod">
          <ac:chgData name="Stefan Zieger" userId="0e2b50e7-5122-4cfc-9eec-b729a964da6e" providerId="ADAL" clId="{F74C7D6B-3B6A-9B45-A459-3A0672C6406E}" dt="2020-09-07T01:12:53.890" v="74" actId="20577"/>
          <ac:spMkLst>
            <pc:docMk/>
            <pc:sldMk cId="1597943018" sldId="297"/>
            <ac:spMk id="105477" creationId="{00000000-0000-0000-0000-000000000000}"/>
          </ac:spMkLst>
        </pc:spChg>
      </pc:sldChg>
      <pc:sldChg chg="addSp delSp modSp">
        <pc:chgData name="Stefan Zieger" userId="0e2b50e7-5122-4cfc-9eec-b729a964da6e" providerId="ADAL" clId="{F74C7D6B-3B6A-9B45-A459-3A0672C6406E}" dt="2020-09-07T06:16:08.593" v="1269" actId="732"/>
        <pc:sldMkLst>
          <pc:docMk/>
          <pc:sldMk cId="850324848" sldId="305"/>
        </pc:sldMkLst>
        <pc:spChg chg="mod">
          <ac:chgData name="Stefan Zieger" userId="0e2b50e7-5122-4cfc-9eec-b729a964da6e" providerId="ADAL" clId="{F74C7D6B-3B6A-9B45-A459-3A0672C6406E}" dt="2020-09-07T01:20:47.074" v="372" actId="20577"/>
          <ac:spMkLst>
            <pc:docMk/>
            <pc:sldMk cId="850324848" sldId="305"/>
            <ac:spMk id="7169" creationId="{00000000-0000-0000-0000-000000000000}"/>
          </ac:spMkLst>
        </pc:spChg>
        <pc:spChg chg="mod">
          <ac:chgData name="Stefan Zieger" userId="0e2b50e7-5122-4cfc-9eec-b729a964da6e" providerId="ADAL" clId="{F74C7D6B-3B6A-9B45-A459-3A0672C6406E}" dt="2020-09-07T02:57:16.558" v="1236" actId="1036"/>
          <ac:spMkLst>
            <pc:docMk/>
            <pc:sldMk cId="850324848" sldId="305"/>
            <ac:spMk id="7170" creationId="{00000000-0000-0000-0000-000000000000}"/>
          </ac:spMkLst>
        </pc:spChg>
        <pc:picChg chg="add mod modCrop">
          <ac:chgData name="Stefan Zieger" userId="0e2b50e7-5122-4cfc-9eec-b729a964da6e" providerId="ADAL" clId="{F74C7D6B-3B6A-9B45-A459-3A0672C6406E}" dt="2020-09-07T01:44:41.775" v="950" actId="732"/>
          <ac:picMkLst>
            <pc:docMk/>
            <pc:sldMk cId="850324848" sldId="305"/>
            <ac:picMk id="3" creationId="{322B4C3A-580A-FC41-854E-ED861FFB71B0}"/>
          </ac:picMkLst>
        </pc:picChg>
        <pc:picChg chg="add del mod modCrop">
          <ac:chgData name="Stefan Zieger" userId="0e2b50e7-5122-4cfc-9eec-b729a964da6e" providerId="ADAL" clId="{F74C7D6B-3B6A-9B45-A459-3A0672C6406E}" dt="2020-09-07T06:14:18.529" v="1253" actId="478"/>
          <ac:picMkLst>
            <pc:docMk/>
            <pc:sldMk cId="850324848" sldId="305"/>
            <ac:picMk id="5" creationId="{DF27026F-C93F-E54E-B0CF-72FF9C2D68BB}"/>
          </ac:picMkLst>
        </pc:picChg>
        <pc:picChg chg="mod modCrop">
          <ac:chgData name="Stefan Zieger" userId="0e2b50e7-5122-4cfc-9eec-b729a964da6e" providerId="ADAL" clId="{F74C7D6B-3B6A-9B45-A459-3A0672C6406E}" dt="2020-09-07T01:44:29.855" v="941" actId="14100"/>
          <ac:picMkLst>
            <pc:docMk/>
            <pc:sldMk cId="850324848" sldId="305"/>
            <ac:picMk id="6" creationId="{00000000-0000-0000-0000-000000000000}"/>
          </ac:picMkLst>
        </pc:picChg>
        <pc:picChg chg="add mod modCrop">
          <ac:chgData name="Stefan Zieger" userId="0e2b50e7-5122-4cfc-9eec-b729a964da6e" providerId="ADAL" clId="{F74C7D6B-3B6A-9B45-A459-3A0672C6406E}" dt="2020-09-07T06:16:08.593" v="1269" actId="732"/>
          <ac:picMkLst>
            <pc:docMk/>
            <pc:sldMk cId="850324848" sldId="305"/>
            <ac:picMk id="8" creationId="{CBB02552-C41F-B74A-8F51-55EF95236DFA}"/>
          </ac:picMkLst>
        </pc:picChg>
      </pc:sldChg>
      <pc:sldChg chg="addSp delSp modSp">
        <pc:chgData name="Stefan Zieger" userId="0e2b50e7-5122-4cfc-9eec-b729a964da6e" providerId="ADAL" clId="{F74C7D6B-3B6A-9B45-A459-3A0672C6406E}" dt="2020-09-07T07:02:58.392" v="1778" actId="14100"/>
        <pc:sldMkLst>
          <pc:docMk/>
          <pc:sldMk cId="2460411885" sldId="308"/>
        </pc:sldMkLst>
        <pc:spChg chg="mod">
          <ac:chgData name="Stefan Zieger" userId="0e2b50e7-5122-4cfc-9eec-b729a964da6e" providerId="ADAL" clId="{F74C7D6B-3B6A-9B45-A459-3A0672C6406E}" dt="2020-09-07T06:49:57.900" v="1611" actId="20577"/>
          <ac:spMkLst>
            <pc:docMk/>
            <pc:sldMk cId="2460411885" sldId="308"/>
            <ac:spMk id="2" creationId="{00000000-0000-0000-0000-000000000000}"/>
          </ac:spMkLst>
        </pc:spChg>
        <pc:spChg chg="del">
          <ac:chgData name="Stefan Zieger" userId="0e2b50e7-5122-4cfc-9eec-b729a964da6e" providerId="ADAL" clId="{F74C7D6B-3B6A-9B45-A459-3A0672C6406E}" dt="2020-09-07T06:41:23.258" v="1298" actId="478"/>
          <ac:spMkLst>
            <pc:docMk/>
            <pc:sldMk cId="2460411885" sldId="308"/>
            <ac:spMk id="4" creationId="{00000000-0000-0000-0000-000000000000}"/>
          </ac:spMkLst>
        </pc:spChg>
        <pc:spChg chg="mod">
          <ac:chgData name="Stefan Zieger" userId="0e2b50e7-5122-4cfc-9eec-b729a964da6e" providerId="ADAL" clId="{F74C7D6B-3B6A-9B45-A459-3A0672C6406E}" dt="2020-09-07T07:00:44.031" v="1735" actId="20577"/>
          <ac:spMkLst>
            <pc:docMk/>
            <pc:sldMk cId="2460411885" sldId="308"/>
            <ac:spMk id="11" creationId="{00000000-0000-0000-0000-000000000000}"/>
          </ac:spMkLst>
        </pc:spChg>
        <pc:picChg chg="del">
          <ac:chgData name="Stefan Zieger" userId="0e2b50e7-5122-4cfc-9eec-b729a964da6e" providerId="ADAL" clId="{F74C7D6B-3B6A-9B45-A459-3A0672C6406E}" dt="2020-09-07T06:41:25.352" v="1299" actId="478"/>
          <ac:picMkLst>
            <pc:docMk/>
            <pc:sldMk cId="2460411885" sldId="308"/>
            <ac:picMk id="3" creationId="{00000000-0000-0000-0000-000000000000}"/>
          </ac:picMkLst>
        </pc:picChg>
        <pc:picChg chg="add del mod">
          <ac:chgData name="Stefan Zieger" userId="0e2b50e7-5122-4cfc-9eec-b729a964da6e" providerId="ADAL" clId="{F74C7D6B-3B6A-9B45-A459-3A0672C6406E}" dt="2020-09-07T06:38:18.656" v="1290" actId="478"/>
          <ac:picMkLst>
            <pc:docMk/>
            <pc:sldMk cId="2460411885" sldId="308"/>
            <ac:picMk id="5" creationId="{151A697E-D726-D04A-BC78-C76106306ED7}"/>
          </ac:picMkLst>
        </pc:picChg>
        <pc:picChg chg="add del mod modCrop">
          <ac:chgData name="Stefan Zieger" userId="0e2b50e7-5122-4cfc-9eec-b729a964da6e" providerId="ADAL" clId="{F74C7D6B-3B6A-9B45-A459-3A0672C6406E}" dt="2020-09-07T06:50:00.531" v="1612" actId="478"/>
          <ac:picMkLst>
            <pc:docMk/>
            <pc:sldMk cId="2460411885" sldId="308"/>
            <ac:picMk id="7" creationId="{73B85735-CA02-2945-9F9C-EBE0828611C0}"/>
          </ac:picMkLst>
        </pc:picChg>
        <pc:picChg chg="add del">
          <ac:chgData name="Stefan Zieger" userId="0e2b50e7-5122-4cfc-9eec-b729a964da6e" providerId="ADAL" clId="{F74C7D6B-3B6A-9B45-A459-3A0672C6406E}" dt="2020-09-07T06:46:30.932" v="1578"/>
          <ac:picMkLst>
            <pc:docMk/>
            <pc:sldMk cId="2460411885" sldId="308"/>
            <ac:picMk id="8" creationId="{2107038F-34E8-974E-AAA8-4BB8FD9ECBB2}"/>
          </ac:picMkLst>
        </pc:picChg>
        <pc:picChg chg="add mod">
          <ac:chgData name="Stefan Zieger" userId="0e2b50e7-5122-4cfc-9eec-b729a964da6e" providerId="ADAL" clId="{F74C7D6B-3B6A-9B45-A459-3A0672C6406E}" dt="2020-09-07T07:02:58.392" v="1778" actId="14100"/>
          <ac:picMkLst>
            <pc:docMk/>
            <pc:sldMk cId="2460411885" sldId="308"/>
            <ac:picMk id="10" creationId="{DA2405F8-30F0-FA49-8DBA-095053F45972}"/>
          </ac:picMkLst>
        </pc:picChg>
        <pc:picChg chg="add mod">
          <ac:chgData name="Stefan Zieger" userId="0e2b50e7-5122-4cfc-9eec-b729a964da6e" providerId="ADAL" clId="{F74C7D6B-3B6A-9B45-A459-3A0672C6406E}" dt="2020-09-07T07:00:30.875" v="1708" actId="1076"/>
          <ac:picMkLst>
            <pc:docMk/>
            <pc:sldMk cId="2460411885" sldId="308"/>
            <ac:picMk id="13" creationId="{094A869E-81C7-3744-A182-70ED7F1C89FC}"/>
          </ac:picMkLst>
        </pc:picChg>
      </pc:sldChg>
      <pc:sldChg chg="del">
        <pc:chgData name="Stefan Zieger" userId="0e2b50e7-5122-4cfc-9eec-b729a964da6e" providerId="ADAL" clId="{F74C7D6B-3B6A-9B45-A459-3A0672C6406E}" dt="2020-09-07T01:14:33.989" v="81" actId="2696"/>
        <pc:sldMkLst>
          <pc:docMk/>
          <pc:sldMk cId="2373958006" sldId="312"/>
        </pc:sldMkLst>
      </pc:sldChg>
      <pc:sldChg chg="addSp delSp modSp">
        <pc:chgData name="Stefan Zieger" userId="0e2b50e7-5122-4cfc-9eec-b729a964da6e" providerId="ADAL" clId="{F74C7D6B-3B6A-9B45-A459-3A0672C6406E}" dt="2020-09-07T02:17:04.647" v="1075" actId="20577"/>
        <pc:sldMkLst>
          <pc:docMk/>
          <pc:sldMk cId="3905590794" sldId="313"/>
        </pc:sldMkLst>
        <pc:spChg chg="mod">
          <ac:chgData name="Stefan Zieger" userId="0e2b50e7-5122-4cfc-9eec-b729a964da6e" providerId="ADAL" clId="{F74C7D6B-3B6A-9B45-A459-3A0672C6406E}" dt="2020-09-07T02:13:31.186" v="1022" actId="1035"/>
          <ac:spMkLst>
            <pc:docMk/>
            <pc:sldMk cId="3905590794" sldId="313"/>
            <ac:spMk id="2" creationId="{00000000-0000-0000-0000-000000000000}"/>
          </ac:spMkLst>
        </pc:spChg>
        <pc:spChg chg="mod">
          <ac:chgData name="Stefan Zieger" userId="0e2b50e7-5122-4cfc-9eec-b729a964da6e" providerId="ADAL" clId="{F74C7D6B-3B6A-9B45-A459-3A0672C6406E}" dt="2020-09-07T02:17:04.647" v="1075" actId="20577"/>
          <ac:spMkLst>
            <pc:docMk/>
            <pc:sldMk cId="3905590794" sldId="313"/>
            <ac:spMk id="7170" creationId="{00000000-0000-0000-0000-000000000000}"/>
          </ac:spMkLst>
        </pc:spChg>
        <pc:picChg chg="add del mod">
          <ac:chgData name="Stefan Zieger" userId="0e2b50e7-5122-4cfc-9eec-b729a964da6e" providerId="ADAL" clId="{F74C7D6B-3B6A-9B45-A459-3A0672C6406E}" dt="2020-09-07T02:16:49.762" v="1070" actId="14100"/>
          <ac:picMkLst>
            <pc:docMk/>
            <pc:sldMk cId="3905590794" sldId="313"/>
            <ac:picMk id="3" creationId="{00000000-0000-0000-0000-000000000000}"/>
          </ac:picMkLst>
        </pc:picChg>
      </pc:sldChg>
      <pc:sldChg chg="del">
        <pc:chgData name="Stefan Zieger" userId="0e2b50e7-5122-4cfc-9eec-b729a964da6e" providerId="ADAL" clId="{F74C7D6B-3B6A-9B45-A459-3A0672C6406E}" dt="2020-09-07T01:14:33.988" v="80" actId="2696"/>
        <pc:sldMkLst>
          <pc:docMk/>
          <pc:sldMk cId="4279543322" sldId="315"/>
        </pc:sldMkLst>
      </pc:sldChg>
      <pc:sldChg chg="del">
        <pc:chgData name="Stefan Zieger" userId="0e2b50e7-5122-4cfc-9eec-b729a964da6e" providerId="ADAL" clId="{F74C7D6B-3B6A-9B45-A459-3A0672C6406E}" dt="2020-09-07T01:16:17.142" v="120" actId="2696"/>
        <pc:sldMkLst>
          <pc:docMk/>
          <pc:sldMk cId="3051844899" sldId="316"/>
        </pc:sldMkLst>
      </pc:sldChg>
      <pc:sldChg chg="modSp">
        <pc:chgData name="Stefan Zieger" userId="0e2b50e7-5122-4cfc-9eec-b729a964da6e" providerId="ADAL" clId="{F74C7D6B-3B6A-9B45-A459-3A0672C6406E}" dt="2020-09-07T06:18:18.664" v="1286" actId="20577"/>
        <pc:sldMkLst>
          <pc:docMk/>
          <pc:sldMk cId="1004773019" sldId="317"/>
        </pc:sldMkLst>
        <pc:spChg chg="mod">
          <ac:chgData name="Stefan Zieger" userId="0e2b50e7-5122-4cfc-9eec-b729a964da6e" providerId="ADAL" clId="{F74C7D6B-3B6A-9B45-A459-3A0672C6406E}" dt="2020-09-07T06:18:18.664" v="1286" actId="20577"/>
          <ac:spMkLst>
            <pc:docMk/>
            <pc:sldMk cId="1004773019" sldId="317"/>
            <ac:spMk id="105477" creationId="{00000000-0000-0000-0000-000000000000}"/>
          </ac:spMkLst>
        </pc:spChg>
      </pc:sldChg>
      <pc:sldChg chg="modSp add">
        <pc:chgData name="Stefan Zieger" userId="0e2b50e7-5122-4cfc-9eec-b729a964da6e" providerId="ADAL" clId="{F74C7D6B-3B6A-9B45-A459-3A0672C6406E}" dt="2020-09-07T07:03:13.401" v="1779" actId="1076"/>
        <pc:sldMkLst>
          <pc:docMk/>
          <pc:sldMk cId="1826391771" sldId="318"/>
        </pc:sldMkLst>
        <pc:picChg chg="mod">
          <ac:chgData name="Stefan Zieger" userId="0e2b50e7-5122-4cfc-9eec-b729a964da6e" providerId="ADAL" clId="{F74C7D6B-3B6A-9B45-A459-3A0672C6406E}" dt="2020-09-07T07:03:13.401" v="1779" actId="1076"/>
          <ac:picMkLst>
            <pc:docMk/>
            <pc:sldMk cId="1826391771" sldId="318"/>
            <ac:picMk id="7" creationId="{73B85735-CA02-2945-9F9C-EBE0828611C0}"/>
          </ac:picMkLst>
        </pc:picChg>
      </pc:sldChg>
      <pc:sldChg chg="del">
        <pc:chgData name="Stefan Zieger" userId="0e2b50e7-5122-4cfc-9eec-b729a964da6e" providerId="ADAL" clId="{F74C7D6B-3B6A-9B45-A459-3A0672C6406E}" dt="2020-09-07T01:14:33.986" v="79" actId="2696"/>
        <pc:sldMkLst>
          <pc:docMk/>
          <pc:sldMk cId="1161188273" sldId="319"/>
        </pc:sldMkLst>
      </pc:sldChg>
      <pc:sldChg chg="add">
        <pc:chgData name="Stefan Zieger" userId="0e2b50e7-5122-4cfc-9eec-b729a964da6e" providerId="ADAL" clId="{F74C7D6B-3B6A-9B45-A459-3A0672C6406E}" dt="2020-09-07T07:03:24.575" v="1780"/>
        <pc:sldMkLst>
          <pc:docMk/>
          <pc:sldMk cId="3819090215" sldId="319"/>
        </pc:sldMkLst>
      </pc:sldChg>
      <pc:sldChg chg="del">
        <pc:chgData name="Stefan Zieger" userId="0e2b50e7-5122-4cfc-9eec-b729a964da6e" providerId="ADAL" clId="{F74C7D6B-3B6A-9B45-A459-3A0672C6406E}" dt="2020-09-07T01:14:33.984" v="77" actId="2696"/>
        <pc:sldMkLst>
          <pc:docMk/>
          <pc:sldMk cId="1039208303" sldId="320"/>
        </pc:sldMkLst>
      </pc:sldChg>
      <pc:sldChg chg="del">
        <pc:chgData name="Stefan Zieger" userId="0e2b50e7-5122-4cfc-9eec-b729a964da6e" providerId="ADAL" clId="{F74C7D6B-3B6A-9B45-A459-3A0672C6406E}" dt="2020-09-07T01:14:33.985" v="78" actId="2696"/>
        <pc:sldMkLst>
          <pc:docMk/>
          <pc:sldMk cId="615473591" sldId="321"/>
        </pc:sldMkLst>
      </pc:sldChg>
      <pc:sldChg chg="del">
        <pc:chgData name="Stefan Zieger" userId="0e2b50e7-5122-4cfc-9eec-b729a964da6e" providerId="ADAL" clId="{F74C7D6B-3B6A-9B45-A459-3A0672C6406E}" dt="2020-09-07T01:14:33.983" v="76" actId="2696"/>
        <pc:sldMkLst>
          <pc:docMk/>
          <pc:sldMk cId="1874598088" sldId="322"/>
        </pc:sldMkLst>
      </pc:sldChg>
      <pc:sldChg chg="del">
        <pc:chgData name="Stefan Zieger" userId="0e2b50e7-5122-4cfc-9eec-b729a964da6e" providerId="ADAL" clId="{F74C7D6B-3B6A-9B45-A459-3A0672C6406E}" dt="2020-09-07T01:14:33.981" v="75" actId="2696"/>
        <pc:sldMkLst>
          <pc:docMk/>
          <pc:sldMk cId="3008085010" sldId="323"/>
        </pc:sldMkLst>
      </pc:sldChg>
      <pc:sldMasterChg chg="setBg modSldLayout">
        <pc:chgData name="Stefan Zieger" userId="0e2b50e7-5122-4cfc-9eec-b729a964da6e" providerId="ADAL" clId="{F74C7D6B-3B6A-9B45-A459-3A0672C6406E}" dt="2020-09-07T09:23:25.045" v="1783"/>
        <pc:sldMasterMkLst>
          <pc:docMk/>
          <pc:sldMasterMk cId="0" sldId="2147483648"/>
        </pc:sldMasterMkLst>
        <pc:sldLayoutChg chg="setBg">
          <pc:chgData name="Stefan Zieger" userId="0e2b50e7-5122-4cfc-9eec-b729a964da6e" providerId="ADAL" clId="{F74C7D6B-3B6A-9B45-A459-3A0672C6406E}" dt="2020-09-07T09:23:25.045" v="178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tefan Zieger" userId="0e2b50e7-5122-4cfc-9eec-b729a964da6e" providerId="ADAL" clId="{F74C7D6B-3B6A-9B45-A459-3A0672C6406E}" dt="2020-09-07T09:23:25.045" v="1783"/>
          <pc:sldLayoutMkLst>
            <pc:docMk/>
            <pc:sldMasterMk cId="0" sldId="2147483648"/>
            <pc:sldLayoutMk cId="1089317662" sldId="2147483651"/>
          </pc:sldLayoutMkLst>
        </pc:sldLayoutChg>
        <pc:sldLayoutChg chg="setBg">
          <pc:chgData name="Stefan Zieger" userId="0e2b50e7-5122-4cfc-9eec-b729a964da6e" providerId="ADAL" clId="{F74C7D6B-3B6A-9B45-A459-3A0672C6406E}" dt="2020-09-07T09:23:25.045" v="1783"/>
          <pc:sldLayoutMkLst>
            <pc:docMk/>
            <pc:sldMasterMk cId="0" sldId="2147483648"/>
            <pc:sldLayoutMk cId="3233585847" sldId="2147483652"/>
          </pc:sldLayoutMkLst>
        </pc:sldLayoutChg>
        <pc:sldLayoutChg chg="setBg">
          <pc:chgData name="Stefan Zieger" userId="0e2b50e7-5122-4cfc-9eec-b729a964da6e" providerId="ADAL" clId="{F74C7D6B-3B6A-9B45-A459-3A0672C6406E}" dt="2020-09-07T09:23:25.045" v="1783"/>
          <pc:sldLayoutMkLst>
            <pc:docMk/>
            <pc:sldMasterMk cId="0" sldId="2147483648"/>
            <pc:sldLayoutMk cId="3187273646" sldId="2147483653"/>
          </pc:sldLayoutMkLst>
        </pc:sldLayoutChg>
      </pc:sldMasterChg>
    </pc:docChg>
  </pc:docChgLst>
  <pc:docChgLst>
    <pc:chgData name="Stefan Zieger" userId="0e2b50e7-5122-4cfc-9eec-b729a964da6e" providerId="ADAL" clId="{C92923A6-2359-41A0-9FA0-67374306FEDD}"/>
    <pc:docChg chg="modMainMaster">
      <pc:chgData name="Stefan Zieger" userId="0e2b50e7-5122-4cfc-9eec-b729a964da6e" providerId="ADAL" clId="{C92923A6-2359-41A0-9FA0-67374306FEDD}" dt="2019-09-05T04:05:41.594" v="3"/>
      <pc:docMkLst>
        <pc:docMk/>
      </pc:docMkLst>
      <pc:sldMasterChg chg="modSldLayout">
        <pc:chgData name="Stefan Zieger" userId="0e2b50e7-5122-4cfc-9eec-b729a964da6e" providerId="ADAL" clId="{C92923A6-2359-41A0-9FA0-67374306FEDD}" dt="2019-09-05T04:05:41.594" v="3"/>
        <pc:sldMasterMkLst>
          <pc:docMk/>
          <pc:sldMasterMk cId="0" sldId="2147483648"/>
        </pc:sldMasterMkLst>
        <pc:sldLayoutChg chg="addSp delSp">
          <pc:chgData name="Stefan Zieger" userId="0e2b50e7-5122-4cfc-9eec-b729a964da6e" providerId="ADAL" clId="{C92923A6-2359-41A0-9FA0-67374306FEDD}" dt="2019-09-05T04:05:41.594" v="3"/>
          <pc:sldLayoutMkLst>
            <pc:docMk/>
            <pc:sldMasterMk cId="0" sldId="2147483648"/>
            <pc:sldLayoutMk cId="0" sldId="2147483649"/>
          </pc:sldLayoutMkLst>
          <pc:spChg chg="add del">
            <ac:chgData name="Stefan Zieger" userId="0e2b50e7-5122-4cfc-9eec-b729a964da6e" providerId="ADAL" clId="{C92923A6-2359-41A0-9FA0-67374306FEDD}" dt="2019-09-05T04:05:41.594" v="3"/>
            <ac:spMkLst>
              <pc:docMk/>
              <pc:sldMasterMk cId="0" sldId="2147483648"/>
              <pc:sldLayoutMk cId="0" sldId="2147483649"/>
              <ac:spMk id="4113" creationId="{00000000-0000-0000-0000-000000000000}"/>
            </ac:spMkLst>
          </pc:spChg>
          <pc:picChg chg="add del">
            <ac:chgData name="Stefan Zieger" userId="0e2b50e7-5122-4cfc-9eec-b729a964da6e" providerId="ADAL" clId="{C92923A6-2359-41A0-9FA0-67374306FEDD}" dt="2019-09-05T04:05:09.671" v="2"/>
            <ac:picMkLst>
              <pc:docMk/>
              <pc:sldMasterMk cId="0" sldId="2147483648"/>
              <pc:sldLayoutMk cId="0" sldId="2147483649"/>
              <ac:picMk id="4116" creationId="{00000000-0000-0000-0000-000000000000}"/>
            </ac:picMkLst>
          </pc:picChg>
        </pc:sldLayoutChg>
      </pc:sldMasterChg>
    </pc:docChg>
  </pc:docChgLst>
  <pc:docChgLst>
    <pc:chgData name="Stefan Zieger" userId="S::stefan.zieger@bom.gov.au::0e2b50e7-5122-4cfc-9eec-b729a964da6e" providerId="AD" clId="Web-{D50013BD-516C-8EF7-7A74-4F7D36763EC6}"/>
    <pc:docChg chg="modSld">
      <pc:chgData name="Stefan Zieger" userId="S::stefan.zieger@bom.gov.au::0e2b50e7-5122-4cfc-9eec-b729a964da6e" providerId="AD" clId="Web-{D50013BD-516C-8EF7-7A74-4F7D36763EC6}" dt="2020-09-10T01:36:05.598" v="3" actId="20577"/>
      <pc:docMkLst>
        <pc:docMk/>
      </pc:docMkLst>
      <pc:sldChg chg="modSp">
        <pc:chgData name="Stefan Zieger" userId="S::stefan.zieger@bom.gov.au::0e2b50e7-5122-4cfc-9eec-b729a964da6e" providerId="AD" clId="Web-{D50013BD-516C-8EF7-7A74-4F7D36763EC6}" dt="2020-09-10T01:36:05.598" v="3" actId="20577"/>
        <pc:sldMkLst>
          <pc:docMk/>
          <pc:sldMk cId="2298787422" sldId="320"/>
        </pc:sldMkLst>
        <pc:spChg chg="mod">
          <ac:chgData name="Stefan Zieger" userId="S::stefan.zieger@bom.gov.au::0e2b50e7-5122-4cfc-9eec-b729a964da6e" providerId="AD" clId="Web-{D50013BD-516C-8EF7-7A74-4F7D36763EC6}" dt="2020-09-10T01:36:05.598" v="3" actId="20577"/>
          <ac:spMkLst>
            <pc:docMk/>
            <pc:sldMk cId="2298787422" sldId="320"/>
            <ac:spMk id="2" creationId="{8B65EC5D-3130-3546-ABF4-FCE255C2163A}"/>
          </ac:spMkLst>
        </pc:spChg>
      </pc:sldChg>
    </pc:docChg>
  </pc:docChgLst>
  <pc:docChgLst>
    <pc:chgData name="Stefan Zieger" userId="0e2b50e7-5122-4cfc-9eec-b729a964da6e" providerId="ADAL" clId="{5EF43CBF-9A06-314A-A580-16CA8BCE0270}"/>
    <pc:docChg chg="undo custSel addSld delSld modSld sldOrd">
      <pc:chgData name="Stefan Zieger" userId="0e2b50e7-5122-4cfc-9eec-b729a964da6e" providerId="ADAL" clId="{5EF43CBF-9A06-314A-A580-16CA8BCE0270}" dt="2021-03-16T02:42:17.858" v="5259" actId="20577"/>
      <pc:docMkLst>
        <pc:docMk/>
      </pc:docMkLst>
      <pc:sldChg chg="modSp">
        <pc:chgData name="Stefan Zieger" userId="0e2b50e7-5122-4cfc-9eec-b729a964da6e" providerId="ADAL" clId="{5EF43CBF-9A06-314A-A580-16CA8BCE0270}" dt="2021-03-16T01:47:14.985" v="4328" actId="20577"/>
        <pc:sldMkLst>
          <pc:docMk/>
          <pc:sldMk cId="0" sldId="295"/>
        </pc:sldMkLst>
        <pc:spChg chg="mod">
          <ac:chgData name="Stefan Zieger" userId="0e2b50e7-5122-4cfc-9eec-b729a964da6e" providerId="ADAL" clId="{5EF43CBF-9A06-314A-A580-16CA8BCE0270}" dt="2021-03-16T01:46:55.711" v="4327" actId="6549"/>
          <ac:spMkLst>
            <pc:docMk/>
            <pc:sldMk cId="0" sldId="295"/>
            <ac:spMk id="106501" creationId="{00000000-0000-0000-0000-000000000000}"/>
          </ac:spMkLst>
        </pc:spChg>
        <pc:spChg chg="mod">
          <ac:chgData name="Stefan Zieger" userId="0e2b50e7-5122-4cfc-9eec-b729a964da6e" providerId="ADAL" clId="{5EF43CBF-9A06-314A-A580-16CA8BCE0270}" dt="2021-03-16T01:47:14.985" v="4328" actId="20577"/>
          <ac:spMkLst>
            <pc:docMk/>
            <pc:sldMk cId="0" sldId="295"/>
            <ac:spMk id="106502" creationId="{00000000-0000-0000-0000-000000000000}"/>
          </ac:spMkLst>
        </pc:spChg>
      </pc:sldChg>
      <pc:sldChg chg="del">
        <pc:chgData name="Stefan Zieger" userId="0e2b50e7-5122-4cfc-9eec-b729a964da6e" providerId="ADAL" clId="{5EF43CBF-9A06-314A-A580-16CA8BCE0270}" dt="2021-03-15T00:08:23.966" v="622" actId="2696"/>
        <pc:sldMkLst>
          <pc:docMk/>
          <pc:sldMk cId="1597943018" sldId="297"/>
        </pc:sldMkLst>
      </pc:sldChg>
      <pc:sldChg chg="addSp delSp modSp ord">
        <pc:chgData name="Stefan Zieger" userId="0e2b50e7-5122-4cfc-9eec-b729a964da6e" providerId="ADAL" clId="{5EF43CBF-9A06-314A-A580-16CA8BCE0270}" dt="2021-03-15T00:10:57.488" v="676" actId="207"/>
        <pc:sldMkLst>
          <pc:docMk/>
          <pc:sldMk cId="850324848" sldId="305"/>
        </pc:sldMkLst>
        <pc:spChg chg="mod">
          <ac:chgData name="Stefan Zieger" userId="0e2b50e7-5122-4cfc-9eec-b729a964da6e" providerId="ADAL" clId="{5EF43CBF-9A06-314A-A580-16CA8BCE0270}" dt="2021-03-15T00:00:12.367" v="387" actId="6549"/>
          <ac:spMkLst>
            <pc:docMk/>
            <pc:sldMk cId="850324848" sldId="305"/>
            <ac:spMk id="7169" creationId="{00000000-0000-0000-0000-000000000000}"/>
          </ac:spMkLst>
        </pc:spChg>
        <pc:spChg chg="mod">
          <ac:chgData name="Stefan Zieger" userId="0e2b50e7-5122-4cfc-9eec-b729a964da6e" providerId="ADAL" clId="{5EF43CBF-9A06-314A-A580-16CA8BCE0270}" dt="2021-03-15T00:10:57.488" v="676" actId="207"/>
          <ac:spMkLst>
            <pc:docMk/>
            <pc:sldMk cId="850324848" sldId="305"/>
            <ac:spMk id="7170" creationId="{00000000-0000-0000-0000-000000000000}"/>
          </ac:spMkLst>
        </pc:spChg>
        <pc:picChg chg="del">
          <ac:chgData name="Stefan Zieger" userId="0e2b50e7-5122-4cfc-9eec-b729a964da6e" providerId="ADAL" clId="{5EF43CBF-9A06-314A-A580-16CA8BCE0270}" dt="2021-03-14T23:52:40.697" v="127" actId="478"/>
          <ac:picMkLst>
            <pc:docMk/>
            <pc:sldMk cId="850324848" sldId="305"/>
            <ac:picMk id="3" creationId="{322B4C3A-580A-FC41-854E-ED861FFB71B0}"/>
          </ac:picMkLst>
        </pc:picChg>
        <pc:picChg chg="del">
          <ac:chgData name="Stefan Zieger" userId="0e2b50e7-5122-4cfc-9eec-b729a964da6e" providerId="ADAL" clId="{5EF43CBF-9A06-314A-A580-16CA8BCE0270}" dt="2021-03-14T23:52:39.637" v="126" actId="478"/>
          <ac:picMkLst>
            <pc:docMk/>
            <pc:sldMk cId="850324848" sldId="305"/>
            <ac:picMk id="6" creationId="{00000000-0000-0000-0000-000000000000}"/>
          </ac:picMkLst>
        </pc:picChg>
        <pc:picChg chg="add mod">
          <ac:chgData name="Stefan Zieger" userId="0e2b50e7-5122-4cfc-9eec-b729a964da6e" providerId="ADAL" clId="{5EF43CBF-9A06-314A-A580-16CA8BCE0270}" dt="2021-03-15T00:00:49.403" v="471" actId="1035"/>
          <ac:picMkLst>
            <pc:docMk/>
            <pc:sldMk cId="850324848" sldId="305"/>
            <ac:picMk id="7" creationId="{61196B28-38DF-0F44-9CE5-2E5430AD7489}"/>
          </ac:picMkLst>
        </pc:picChg>
        <pc:picChg chg="add mod">
          <ac:chgData name="Stefan Zieger" userId="0e2b50e7-5122-4cfc-9eec-b729a964da6e" providerId="ADAL" clId="{5EF43CBF-9A06-314A-A580-16CA8BCE0270}" dt="2021-03-15T00:00:49.403" v="471" actId="1035"/>
          <ac:picMkLst>
            <pc:docMk/>
            <pc:sldMk cId="850324848" sldId="305"/>
            <ac:picMk id="8" creationId="{0C238F2A-A6E0-C24B-A922-488FCC50E2B2}"/>
          </ac:picMkLst>
        </pc:picChg>
        <pc:picChg chg="mod">
          <ac:chgData name="Stefan Zieger" userId="0e2b50e7-5122-4cfc-9eec-b729a964da6e" providerId="ADAL" clId="{5EF43CBF-9A06-314A-A580-16CA8BCE0270}" dt="2021-03-15T00:01:00.788" v="478" actId="1036"/>
          <ac:picMkLst>
            <pc:docMk/>
            <pc:sldMk cId="850324848" sldId="305"/>
            <ac:picMk id="9" creationId="{8A874506-E20F-F04C-9248-3881B3389A7F}"/>
          </ac:picMkLst>
        </pc:picChg>
      </pc:sldChg>
      <pc:sldChg chg="del">
        <pc:chgData name="Stefan Zieger" userId="0e2b50e7-5122-4cfc-9eec-b729a964da6e" providerId="ADAL" clId="{5EF43CBF-9A06-314A-A580-16CA8BCE0270}" dt="2021-03-15T00:08:34.960" v="625" actId="2696"/>
        <pc:sldMkLst>
          <pc:docMk/>
          <pc:sldMk cId="2460411885" sldId="308"/>
        </pc:sldMkLst>
      </pc:sldChg>
      <pc:sldChg chg="del">
        <pc:chgData name="Stefan Zieger" userId="0e2b50e7-5122-4cfc-9eec-b729a964da6e" providerId="ADAL" clId="{5EF43CBF-9A06-314A-A580-16CA8BCE0270}" dt="2021-03-15T00:08:31.276" v="624" actId="2696"/>
        <pc:sldMkLst>
          <pc:docMk/>
          <pc:sldMk cId="3905590794" sldId="313"/>
        </pc:sldMkLst>
      </pc:sldChg>
      <pc:sldChg chg="del">
        <pc:chgData name="Stefan Zieger" userId="0e2b50e7-5122-4cfc-9eec-b729a964da6e" providerId="ADAL" clId="{5EF43CBF-9A06-314A-A580-16CA8BCE0270}" dt="2021-03-15T00:08:27.746" v="623" actId="2696"/>
        <pc:sldMkLst>
          <pc:docMk/>
          <pc:sldMk cId="1004773019" sldId="317"/>
        </pc:sldMkLst>
      </pc:sldChg>
      <pc:sldChg chg="delSp modSp del">
        <pc:chgData name="Stefan Zieger" userId="0e2b50e7-5122-4cfc-9eec-b729a964da6e" providerId="ADAL" clId="{5EF43CBF-9A06-314A-A580-16CA8BCE0270}" dt="2021-03-15T00:13:58.270" v="708" actId="2696"/>
        <pc:sldMkLst>
          <pc:docMk/>
          <pc:sldMk cId="1826391771" sldId="318"/>
        </pc:sldMkLst>
        <pc:spChg chg="del">
          <ac:chgData name="Stefan Zieger" userId="0e2b50e7-5122-4cfc-9eec-b729a964da6e" providerId="ADAL" clId="{5EF43CBF-9A06-314A-A580-16CA8BCE0270}" dt="2021-03-15T00:11:49.771" v="684" actId="478"/>
          <ac:spMkLst>
            <pc:docMk/>
            <pc:sldMk cId="1826391771" sldId="318"/>
            <ac:spMk id="7" creationId="{242849D4-8267-BC47-95C8-28D3BDD33051}"/>
          </ac:spMkLst>
        </pc:spChg>
        <pc:spChg chg="del">
          <ac:chgData name="Stefan Zieger" userId="0e2b50e7-5122-4cfc-9eec-b729a964da6e" providerId="ADAL" clId="{5EF43CBF-9A06-314A-A580-16CA8BCE0270}" dt="2021-03-15T00:11:40.935" v="681" actId="478"/>
          <ac:spMkLst>
            <pc:docMk/>
            <pc:sldMk cId="1826391771" sldId="318"/>
            <ac:spMk id="9" creationId="{86600EBE-FAE7-1E48-8ED2-DEBE3D3DF61D}"/>
          </ac:spMkLst>
        </pc:spChg>
        <pc:spChg chg="del">
          <ac:chgData name="Stefan Zieger" userId="0e2b50e7-5122-4cfc-9eec-b729a964da6e" providerId="ADAL" clId="{5EF43CBF-9A06-314A-A580-16CA8BCE0270}" dt="2021-03-15T00:11:38.841" v="680" actId="478"/>
          <ac:spMkLst>
            <pc:docMk/>
            <pc:sldMk cId="1826391771" sldId="318"/>
            <ac:spMk id="10" creationId="{D8AD4AE3-0E80-464A-A6A2-D60E7AE6E651}"/>
          </ac:spMkLst>
        </pc:spChg>
        <pc:spChg chg="mod">
          <ac:chgData name="Stefan Zieger" userId="0e2b50e7-5122-4cfc-9eec-b729a964da6e" providerId="ADAL" clId="{5EF43CBF-9A06-314A-A580-16CA8BCE0270}" dt="2021-03-15T00:11:44.677" v="683" actId="1076"/>
          <ac:spMkLst>
            <pc:docMk/>
            <pc:sldMk cId="1826391771" sldId="318"/>
            <ac:spMk id="11" creationId="{00000000-0000-0000-0000-000000000000}"/>
          </ac:spMkLst>
        </pc:spChg>
        <pc:picChg chg="del">
          <ac:chgData name="Stefan Zieger" userId="0e2b50e7-5122-4cfc-9eec-b729a964da6e" providerId="ADAL" clId="{5EF43CBF-9A06-314A-A580-16CA8BCE0270}" dt="2021-03-15T00:11:25.415" v="677" actId="478"/>
          <ac:picMkLst>
            <pc:docMk/>
            <pc:sldMk cId="1826391771" sldId="318"/>
            <ac:picMk id="4" creationId="{911DD7BA-5636-4245-A2A4-6754D6E4B01B}"/>
          </ac:picMkLst>
        </pc:picChg>
        <pc:picChg chg="del">
          <ac:chgData name="Stefan Zieger" userId="0e2b50e7-5122-4cfc-9eec-b729a964da6e" providerId="ADAL" clId="{5EF43CBF-9A06-314A-A580-16CA8BCE0270}" dt="2021-03-15T00:11:26.889" v="679" actId="478"/>
          <ac:picMkLst>
            <pc:docMk/>
            <pc:sldMk cId="1826391771" sldId="318"/>
            <ac:picMk id="5" creationId="{0512E085-4894-FC42-8936-D5CED823700D}"/>
          </ac:picMkLst>
        </pc:picChg>
        <pc:picChg chg="del">
          <ac:chgData name="Stefan Zieger" userId="0e2b50e7-5122-4cfc-9eec-b729a964da6e" providerId="ADAL" clId="{5EF43CBF-9A06-314A-A580-16CA8BCE0270}" dt="2021-03-15T00:11:26.163" v="678" actId="478"/>
          <ac:picMkLst>
            <pc:docMk/>
            <pc:sldMk cId="1826391771" sldId="318"/>
            <ac:picMk id="6" creationId="{B6F63A85-B5E1-5147-82DD-E0F821B59CE5}"/>
          </ac:picMkLst>
        </pc:picChg>
      </pc:sldChg>
      <pc:sldChg chg="addSp delSp modSp ord">
        <pc:chgData name="Stefan Zieger" userId="0e2b50e7-5122-4cfc-9eec-b729a964da6e" providerId="ADAL" clId="{5EF43CBF-9A06-314A-A580-16CA8BCE0270}" dt="2021-03-16T00:31:01.189" v="3244" actId="20577"/>
        <pc:sldMkLst>
          <pc:docMk/>
          <pc:sldMk cId="2298787422" sldId="320"/>
        </pc:sldMkLst>
        <pc:spChg chg="mod">
          <ac:chgData name="Stefan Zieger" userId="0e2b50e7-5122-4cfc-9eec-b729a964da6e" providerId="ADAL" clId="{5EF43CBF-9A06-314A-A580-16CA8BCE0270}" dt="2021-03-16T00:31:01.189" v="3244" actId="20577"/>
          <ac:spMkLst>
            <pc:docMk/>
            <pc:sldMk cId="2298787422" sldId="320"/>
            <ac:spMk id="2" creationId="{8B65EC5D-3130-3546-ABF4-FCE255C2163A}"/>
          </ac:spMkLst>
        </pc:spChg>
        <pc:spChg chg="mod">
          <ac:chgData name="Stefan Zieger" userId="0e2b50e7-5122-4cfc-9eec-b729a964da6e" providerId="ADAL" clId="{5EF43CBF-9A06-314A-A580-16CA8BCE0270}" dt="2021-03-15T23:26:05.838" v="2552" actId="20577"/>
          <ac:spMkLst>
            <pc:docMk/>
            <pc:sldMk cId="2298787422" sldId="320"/>
            <ac:spMk id="3" creationId="{161FD690-4EBA-DE49-AD2B-373B29A35ED6}"/>
          </ac:spMkLst>
        </pc:spChg>
        <pc:spChg chg="add del mod">
          <ac:chgData name="Stefan Zieger" userId="0e2b50e7-5122-4cfc-9eec-b729a964da6e" providerId="ADAL" clId="{5EF43CBF-9A06-314A-A580-16CA8BCE0270}" dt="2021-03-15T23:26:30.409" v="2570" actId="478"/>
          <ac:spMkLst>
            <pc:docMk/>
            <pc:sldMk cId="2298787422" sldId="320"/>
            <ac:spMk id="4" creationId="{316083B2-D9AE-EE43-AE00-B990F5ACA102}"/>
          </ac:spMkLst>
        </pc:spChg>
      </pc:sldChg>
      <pc:sldChg chg="addSp delSp modSp add">
        <pc:chgData name="Stefan Zieger" userId="0e2b50e7-5122-4cfc-9eec-b729a964da6e" providerId="ADAL" clId="{5EF43CBF-9A06-314A-A580-16CA8BCE0270}" dt="2021-03-16T01:25:02.355" v="3973" actId="20577"/>
        <pc:sldMkLst>
          <pc:docMk/>
          <pc:sldMk cId="1304166135" sldId="321"/>
        </pc:sldMkLst>
        <pc:spChg chg="del">
          <ac:chgData name="Stefan Zieger" userId="0e2b50e7-5122-4cfc-9eec-b729a964da6e" providerId="ADAL" clId="{5EF43CBF-9A06-314A-A580-16CA8BCE0270}" dt="2021-03-15T00:15:31.981" v="735"/>
          <ac:spMkLst>
            <pc:docMk/>
            <pc:sldMk cId="1304166135" sldId="321"/>
            <ac:spMk id="2" creationId="{7B483565-67FD-274F-9CA9-BD08E23BC73E}"/>
          </ac:spMkLst>
        </pc:spChg>
        <pc:spChg chg="add mod">
          <ac:chgData name="Stefan Zieger" userId="0e2b50e7-5122-4cfc-9eec-b729a964da6e" providerId="ADAL" clId="{5EF43CBF-9A06-314A-A580-16CA8BCE0270}" dt="2021-03-16T01:25:02.355" v="3973" actId="20577"/>
          <ac:spMkLst>
            <pc:docMk/>
            <pc:sldMk cId="1304166135" sldId="321"/>
            <ac:spMk id="2" creationId="{93C78F80-1D73-C84F-8C53-D740DA061415}"/>
          </ac:spMkLst>
        </pc:spChg>
        <pc:spChg chg="mod">
          <ac:chgData name="Stefan Zieger" userId="0e2b50e7-5122-4cfc-9eec-b729a964da6e" providerId="ADAL" clId="{5EF43CBF-9A06-314A-A580-16CA8BCE0270}" dt="2021-03-16T01:10:11.621" v="3833" actId="1076"/>
          <ac:spMkLst>
            <pc:docMk/>
            <pc:sldMk cId="1304166135" sldId="321"/>
            <ac:spMk id="3" creationId="{5AB815E2-B353-A84C-A4D5-02F8A44508A8}"/>
          </ac:spMkLst>
        </pc:spChg>
        <pc:graphicFrameChg chg="add mod modGraphic">
          <ac:chgData name="Stefan Zieger" userId="0e2b50e7-5122-4cfc-9eec-b729a964da6e" providerId="ADAL" clId="{5EF43CBF-9A06-314A-A580-16CA8BCE0270}" dt="2021-03-15T04:05:44.425" v="2140" actId="113"/>
          <ac:graphicFrameMkLst>
            <pc:docMk/>
            <pc:sldMk cId="1304166135" sldId="321"/>
            <ac:graphicFrameMk id="4" creationId="{3059AA2E-CCBA-E143-BDD3-6EBD77E749A1}"/>
          </ac:graphicFrameMkLst>
        </pc:graphicFrameChg>
      </pc:sldChg>
      <pc:sldChg chg="addSp modSp add">
        <pc:chgData name="Stefan Zieger" userId="0e2b50e7-5122-4cfc-9eec-b729a964da6e" providerId="ADAL" clId="{5EF43CBF-9A06-314A-A580-16CA8BCE0270}" dt="2021-03-15T04:11:03.860" v="2243" actId="20577"/>
        <pc:sldMkLst>
          <pc:docMk/>
          <pc:sldMk cId="1276031036" sldId="322"/>
        </pc:sldMkLst>
        <pc:spChg chg="mod">
          <ac:chgData name="Stefan Zieger" userId="0e2b50e7-5122-4cfc-9eec-b729a964da6e" providerId="ADAL" clId="{5EF43CBF-9A06-314A-A580-16CA8BCE0270}" dt="2021-03-15T00:33:00.496" v="1299" actId="5793"/>
          <ac:spMkLst>
            <pc:docMk/>
            <pc:sldMk cId="1276031036" sldId="322"/>
            <ac:spMk id="2" creationId="{2052F271-032F-F744-ACEA-32DAA3841A22}"/>
          </ac:spMkLst>
        </pc:spChg>
        <pc:spChg chg="mod">
          <ac:chgData name="Stefan Zieger" userId="0e2b50e7-5122-4cfc-9eec-b729a964da6e" providerId="ADAL" clId="{5EF43CBF-9A06-314A-A580-16CA8BCE0270}" dt="2021-03-15T04:11:03.860" v="2243" actId="20577"/>
          <ac:spMkLst>
            <pc:docMk/>
            <pc:sldMk cId="1276031036" sldId="322"/>
            <ac:spMk id="3" creationId="{85CE68A0-183E-4C43-9E73-E56AF53B00D9}"/>
          </ac:spMkLst>
        </pc:spChg>
        <pc:picChg chg="add mod">
          <ac:chgData name="Stefan Zieger" userId="0e2b50e7-5122-4cfc-9eec-b729a964da6e" providerId="ADAL" clId="{5EF43CBF-9A06-314A-A580-16CA8BCE0270}" dt="2021-03-15T00:28:53.406" v="1107" actId="1035"/>
          <ac:picMkLst>
            <pc:docMk/>
            <pc:sldMk cId="1276031036" sldId="322"/>
            <ac:picMk id="4" creationId="{1C10B36A-3645-DC4A-8270-D1D5D693C6E7}"/>
          </ac:picMkLst>
        </pc:picChg>
        <pc:picChg chg="add mod">
          <ac:chgData name="Stefan Zieger" userId="0e2b50e7-5122-4cfc-9eec-b729a964da6e" providerId="ADAL" clId="{5EF43CBF-9A06-314A-A580-16CA8BCE0270}" dt="2021-03-15T00:28:56.596" v="1125" actId="1035"/>
          <ac:picMkLst>
            <pc:docMk/>
            <pc:sldMk cId="1276031036" sldId="322"/>
            <ac:picMk id="5" creationId="{2BDC326B-4E67-194A-8450-56646273A5CF}"/>
          </ac:picMkLst>
        </pc:picChg>
      </pc:sldChg>
      <pc:sldChg chg="addSp modSp add">
        <pc:chgData name="Stefan Zieger" userId="0e2b50e7-5122-4cfc-9eec-b729a964da6e" providerId="ADAL" clId="{5EF43CBF-9A06-314A-A580-16CA8BCE0270}" dt="2021-03-15T04:14:27.187" v="2353"/>
        <pc:sldMkLst>
          <pc:docMk/>
          <pc:sldMk cId="4009100829" sldId="323"/>
        </pc:sldMkLst>
        <pc:spChg chg="mod">
          <ac:chgData name="Stefan Zieger" userId="0e2b50e7-5122-4cfc-9eec-b729a964da6e" providerId="ADAL" clId="{5EF43CBF-9A06-314A-A580-16CA8BCE0270}" dt="2021-03-15T04:14:27.187" v="2353"/>
          <ac:spMkLst>
            <pc:docMk/>
            <pc:sldMk cId="4009100829" sldId="323"/>
            <ac:spMk id="2" creationId="{F94667B3-04E1-6E4B-9622-650229336FC3}"/>
          </ac:spMkLst>
        </pc:spChg>
        <pc:spChg chg="mod">
          <ac:chgData name="Stefan Zieger" userId="0e2b50e7-5122-4cfc-9eec-b729a964da6e" providerId="ADAL" clId="{5EF43CBF-9A06-314A-A580-16CA8BCE0270}" dt="2021-03-15T00:31:38.204" v="1257"/>
          <ac:spMkLst>
            <pc:docMk/>
            <pc:sldMk cId="4009100829" sldId="323"/>
            <ac:spMk id="3" creationId="{01FDDB45-56C1-AE41-87AF-3CFE287237FB}"/>
          </ac:spMkLst>
        </pc:spChg>
        <pc:spChg chg="add mod">
          <ac:chgData name="Stefan Zieger" userId="0e2b50e7-5122-4cfc-9eec-b729a964da6e" providerId="ADAL" clId="{5EF43CBF-9A06-314A-A580-16CA8BCE0270}" dt="2021-03-15T00:44:26.048" v="1710" actId="1035"/>
          <ac:spMkLst>
            <pc:docMk/>
            <pc:sldMk cId="4009100829" sldId="323"/>
            <ac:spMk id="6" creationId="{E24FD958-BCAA-044F-8D95-44612DEB5218}"/>
          </ac:spMkLst>
        </pc:spChg>
        <pc:spChg chg="add mod">
          <ac:chgData name="Stefan Zieger" userId="0e2b50e7-5122-4cfc-9eec-b729a964da6e" providerId="ADAL" clId="{5EF43CBF-9A06-314A-A580-16CA8BCE0270}" dt="2021-03-15T00:44:26.048" v="1710" actId="1035"/>
          <ac:spMkLst>
            <pc:docMk/>
            <pc:sldMk cId="4009100829" sldId="323"/>
            <ac:spMk id="7" creationId="{8BE51279-6BB7-B34A-A4A8-353B89D48043}"/>
          </ac:spMkLst>
        </pc:spChg>
        <pc:picChg chg="add mod">
          <ac:chgData name="Stefan Zieger" userId="0e2b50e7-5122-4cfc-9eec-b729a964da6e" providerId="ADAL" clId="{5EF43CBF-9A06-314A-A580-16CA8BCE0270}" dt="2021-03-15T00:41:32.521" v="1614" actId="1076"/>
          <ac:picMkLst>
            <pc:docMk/>
            <pc:sldMk cId="4009100829" sldId="323"/>
            <ac:picMk id="4" creationId="{9A5AE0C9-ACA3-FE48-A193-A6BBF3457055}"/>
          </ac:picMkLst>
        </pc:picChg>
        <pc:picChg chg="add mod">
          <ac:chgData name="Stefan Zieger" userId="0e2b50e7-5122-4cfc-9eec-b729a964da6e" providerId="ADAL" clId="{5EF43CBF-9A06-314A-A580-16CA8BCE0270}" dt="2021-03-15T00:41:30.425" v="1613" actId="1076"/>
          <ac:picMkLst>
            <pc:docMk/>
            <pc:sldMk cId="4009100829" sldId="323"/>
            <ac:picMk id="5" creationId="{FA13E3E8-AE94-A043-A287-0AE89C666235}"/>
          </ac:picMkLst>
        </pc:picChg>
      </pc:sldChg>
      <pc:sldChg chg="addSp delSp modSp add">
        <pc:chgData name="Stefan Zieger" userId="0e2b50e7-5122-4cfc-9eec-b729a964da6e" providerId="ADAL" clId="{5EF43CBF-9A06-314A-A580-16CA8BCE0270}" dt="2021-03-15T03:06:45.547" v="1978" actId="1076"/>
        <pc:sldMkLst>
          <pc:docMk/>
          <pc:sldMk cId="324494640" sldId="324"/>
        </pc:sldMkLst>
        <pc:spChg chg="del">
          <ac:chgData name="Stefan Zieger" userId="0e2b50e7-5122-4cfc-9eec-b729a964da6e" providerId="ADAL" clId="{5EF43CBF-9A06-314A-A580-16CA8BCE0270}" dt="2021-03-15T02:03:49.777" v="1713"/>
          <ac:spMkLst>
            <pc:docMk/>
            <pc:sldMk cId="324494640" sldId="324"/>
            <ac:spMk id="2" creationId="{0D347126-FECA-D749-863F-4B8CD40FF90F}"/>
          </ac:spMkLst>
        </pc:spChg>
        <pc:spChg chg="mod">
          <ac:chgData name="Stefan Zieger" userId="0e2b50e7-5122-4cfc-9eec-b729a964da6e" providerId="ADAL" clId="{5EF43CBF-9A06-314A-A580-16CA8BCE0270}" dt="2021-03-15T03:03:59.831" v="1723"/>
          <ac:spMkLst>
            <pc:docMk/>
            <pc:sldMk cId="324494640" sldId="324"/>
            <ac:spMk id="3" creationId="{13E5F1B3-B122-B745-8D84-5CF00BA8BA34}"/>
          </ac:spMkLst>
        </pc:spChg>
        <pc:spChg chg="add mod">
          <ac:chgData name="Stefan Zieger" userId="0e2b50e7-5122-4cfc-9eec-b729a964da6e" providerId="ADAL" clId="{5EF43CBF-9A06-314A-A580-16CA8BCE0270}" dt="2021-03-15T03:06:34.395" v="1977" actId="1036"/>
          <ac:spMkLst>
            <pc:docMk/>
            <pc:sldMk cId="324494640" sldId="324"/>
            <ac:spMk id="5" creationId="{A939B762-74E3-4046-B045-F604146EE53D}"/>
          </ac:spMkLst>
        </pc:spChg>
        <pc:graphicFrameChg chg="add mod modGraphic">
          <ac:chgData name="Stefan Zieger" userId="0e2b50e7-5122-4cfc-9eec-b729a964da6e" providerId="ADAL" clId="{5EF43CBF-9A06-314A-A580-16CA8BCE0270}" dt="2021-03-15T03:06:45.547" v="1978" actId="1076"/>
          <ac:graphicFrameMkLst>
            <pc:docMk/>
            <pc:sldMk cId="324494640" sldId="324"/>
            <ac:graphicFrameMk id="4" creationId="{A1187CC0-0AD4-E041-9B2A-70551C681CE2}"/>
          </ac:graphicFrameMkLst>
        </pc:graphicFrameChg>
      </pc:sldChg>
      <pc:sldChg chg="addSp delSp modSp add">
        <pc:chgData name="Stefan Zieger" userId="0e2b50e7-5122-4cfc-9eec-b729a964da6e" providerId="ADAL" clId="{5EF43CBF-9A06-314A-A580-16CA8BCE0270}" dt="2021-03-16T00:12:48.321" v="3052" actId="207"/>
        <pc:sldMkLst>
          <pc:docMk/>
          <pc:sldMk cId="2443854230" sldId="325"/>
        </pc:sldMkLst>
        <pc:spChg chg="del">
          <ac:chgData name="Stefan Zieger" userId="0e2b50e7-5122-4cfc-9eec-b729a964da6e" providerId="ADAL" clId="{5EF43CBF-9A06-314A-A580-16CA8BCE0270}" dt="2021-03-15T03:51:41.498" v="1982"/>
          <ac:spMkLst>
            <pc:docMk/>
            <pc:sldMk cId="2443854230" sldId="325"/>
            <ac:spMk id="2" creationId="{0C5C2450-E4C3-8147-91E9-03ED3F6F2068}"/>
          </ac:spMkLst>
        </pc:spChg>
        <pc:spChg chg="mod">
          <ac:chgData name="Stefan Zieger" userId="0e2b50e7-5122-4cfc-9eec-b729a964da6e" providerId="ADAL" clId="{5EF43CBF-9A06-314A-A580-16CA8BCE0270}" dt="2021-03-15T04:10:35.736" v="2225" actId="20577"/>
          <ac:spMkLst>
            <pc:docMk/>
            <pc:sldMk cId="2443854230" sldId="325"/>
            <ac:spMk id="3" creationId="{3E53D3C9-9D6A-5B4D-8493-2E9C09363680}"/>
          </ac:spMkLst>
        </pc:spChg>
        <pc:spChg chg="add del mod">
          <ac:chgData name="Stefan Zieger" userId="0e2b50e7-5122-4cfc-9eec-b729a964da6e" providerId="ADAL" clId="{5EF43CBF-9A06-314A-A580-16CA8BCE0270}" dt="2021-03-15T03:52:26.423" v="1994"/>
          <ac:spMkLst>
            <pc:docMk/>
            <pc:sldMk cId="2443854230" sldId="325"/>
            <ac:spMk id="6" creationId="{FA1975BA-0725-314A-9E2C-156B8198E009}"/>
          </ac:spMkLst>
        </pc:spChg>
        <pc:graphicFrameChg chg="add del mod modGraphic">
          <ac:chgData name="Stefan Zieger" userId="0e2b50e7-5122-4cfc-9eec-b729a964da6e" providerId="ADAL" clId="{5EF43CBF-9A06-314A-A580-16CA8BCE0270}" dt="2021-03-15T03:52:19.746" v="1993" actId="478"/>
          <ac:graphicFrameMkLst>
            <pc:docMk/>
            <pc:sldMk cId="2443854230" sldId="325"/>
            <ac:graphicFrameMk id="4" creationId="{A93E3CFA-373C-4E4B-88FE-FC75EA1F587D}"/>
          </ac:graphicFrameMkLst>
        </pc:graphicFrameChg>
        <pc:graphicFrameChg chg="add mod modGraphic">
          <ac:chgData name="Stefan Zieger" userId="0e2b50e7-5122-4cfc-9eec-b729a964da6e" providerId="ADAL" clId="{5EF43CBF-9A06-314A-A580-16CA8BCE0270}" dt="2021-03-16T00:12:48.321" v="3052" actId="207"/>
          <ac:graphicFrameMkLst>
            <pc:docMk/>
            <pc:sldMk cId="2443854230" sldId="325"/>
            <ac:graphicFrameMk id="7" creationId="{2A2A982A-75AF-7647-BC95-AF98C6D8909F}"/>
          </ac:graphicFrameMkLst>
        </pc:graphicFrameChg>
      </pc:sldChg>
      <pc:sldChg chg="addSp delSp modSp add">
        <pc:chgData name="Stefan Zieger" userId="0e2b50e7-5122-4cfc-9eec-b729a964da6e" providerId="ADAL" clId="{5EF43CBF-9A06-314A-A580-16CA8BCE0270}" dt="2021-03-15T04:10:16.166" v="2184" actId="20577"/>
        <pc:sldMkLst>
          <pc:docMk/>
          <pc:sldMk cId="1138853405" sldId="326"/>
        </pc:sldMkLst>
        <pc:spChg chg="del">
          <ac:chgData name="Stefan Zieger" userId="0e2b50e7-5122-4cfc-9eec-b729a964da6e" providerId="ADAL" clId="{5EF43CBF-9A06-314A-A580-16CA8BCE0270}" dt="2021-03-15T04:02:18.166" v="2115" actId="478"/>
          <ac:spMkLst>
            <pc:docMk/>
            <pc:sldMk cId="1138853405" sldId="326"/>
            <ac:spMk id="2" creationId="{F3157503-C20B-7740-AA23-694F8E48FEB0}"/>
          </ac:spMkLst>
        </pc:spChg>
        <pc:spChg chg="mod">
          <ac:chgData name="Stefan Zieger" userId="0e2b50e7-5122-4cfc-9eec-b729a964da6e" providerId="ADAL" clId="{5EF43CBF-9A06-314A-A580-16CA8BCE0270}" dt="2021-03-15T04:10:16.166" v="2184" actId="20577"/>
          <ac:spMkLst>
            <pc:docMk/>
            <pc:sldMk cId="1138853405" sldId="326"/>
            <ac:spMk id="3" creationId="{2999B665-9989-A144-83F4-31E89F299DDE}"/>
          </ac:spMkLst>
        </pc:spChg>
        <pc:spChg chg="add mod">
          <ac:chgData name="Stefan Zieger" userId="0e2b50e7-5122-4cfc-9eec-b729a964da6e" providerId="ADAL" clId="{5EF43CBF-9A06-314A-A580-16CA8BCE0270}" dt="2021-03-15T04:03:27.361" v="2131" actId="207"/>
          <ac:spMkLst>
            <pc:docMk/>
            <pc:sldMk cId="1138853405" sldId="326"/>
            <ac:spMk id="6" creationId="{560B323F-1681-0041-B174-616320B1E3C1}"/>
          </ac:spMkLst>
        </pc:spChg>
        <pc:spChg chg="add mod">
          <ac:chgData name="Stefan Zieger" userId="0e2b50e7-5122-4cfc-9eec-b729a964da6e" providerId="ADAL" clId="{5EF43CBF-9A06-314A-A580-16CA8BCE0270}" dt="2021-03-15T04:03:39.896" v="2138" actId="20577"/>
          <ac:spMkLst>
            <pc:docMk/>
            <pc:sldMk cId="1138853405" sldId="326"/>
            <ac:spMk id="7" creationId="{08066581-C379-8644-A537-EC92C53F7251}"/>
          </ac:spMkLst>
        </pc:spChg>
        <pc:picChg chg="mod">
          <ac:chgData name="Stefan Zieger" userId="0e2b50e7-5122-4cfc-9eec-b729a964da6e" providerId="ADAL" clId="{5EF43CBF-9A06-314A-A580-16CA8BCE0270}" dt="2021-03-15T04:03:02.133" v="2124" actId="1076"/>
          <ac:picMkLst>
            <pc:docMk/>
            <pc:sldMk cId="1138853405" sldId="326"/>
            <ac:picMk id="4" creationId="{A57F2B4B-04E4-CD49-82C5-233CDB12A2E5}"/>
          </ac:picMkLst>
        </pc:picChg>
        <pc:picChg chg="mod">
          <ac:chgData name="Stefan Zieger" userId="0e2b50e7-5122-4cfc-9eec-b729a964da6e" providerId="ADAL" clId="{5EF43CBF-9A06-314A-A580-16CA8BCE0270}" dt="2021-03-15T04:02:55.444" v="2122" actId="1076"/>
          <ac:picMkLst>
            <pc:docMk/>
            <pc:sldMk cId="1138853405" sldId="326"/>
            <ac:picMk id="5" creationId="{BD034C92-3171-1145-8B1F-3109BEC83C68}"/>
          </ac:picMkLst>
        </pc:picChg>
      </pc:sldChg>
      <pc:sldChg chg="delSp modSp add">
        <pc:chgData name="Stefan Zieger" userId="0e2b50e7-5122-4cfc-9eec-b729a964da6e" providerId="ADAL" clId="{5EF43CBF-9A06-314A-A580-16CA8BCE0270}" dt="2021-03-15T04:10:23.722" v="2195" actId="20577"/>
        <pc:sldMkLst>
          <pc:docMk/>
          <pc:sldMk cId="4212869168" sldId="327"/>
        </pc:sldMkLst>
        <pc:spChg chg="mod">
          <ac:chgData name="Stefan Zieger" userId="0e2b50e7-5122-4cfc-9eec-b729a964da6e" providerId="ADAL" clId="{5EF43CBF-9A06-314A-A580-16CA8BCE0270}" dt="2021-03-15T04:10:23.722" v="2195" actId="20577"/>
          <ac:spMkLst>
            <pc:docMk/>
            <pc:sldMk cId="4212869168" sldId="327"/>
            <ac:spMk id="3" creationId="{2999B665-9989-A144-83F4-31E89F299DDE}"/>
          </ac:spMkLst>
        </pc:spChg>
        <pc:spChg chg="mod">
          <ac:chgData name="Stefan Zieger" userId="0e2b50e7-5122-4cfc-9eec-b729a964da6e" providerId="ADAL" clId="{5EF43CBF-9A06-314A-A580-16CA8BCE0270}" dt="2021-03-15T04:09:38.680" v="2154" actId="1076"/>
          <ac:spMkLst>
            <pc:docMk/>
            <pc:sldMk cId="4212869168" sldId="327"/>
            <ac:spMk id="6" creationId="{560B323F-1681-0041-B174-616320B1E3C1}"/>
          </ac:spMkLst>
        </pc:spChg>
        <pc:spChg chg="mod">
          <ac:chgData name="Stefan Zieger" userId="0e2b50e7-5122-4cfc-9eec-b729a964da6e" providerId="ADAL" clId="{5EF43CBF-9A06-314A-A580-16CA8BCE0270}" dt="2021-03-15T04:09:44.169" v="2155" actId="1076"/>
          <ac:spMkLst>
            <pc:docMk/>
            <pc:sldMk cId="4212869168" sldId="327"/>
            <ac:spMk id="7" creationId="{08066581-C379-8644-A537-EC92C53F7251}"/>
          </ac:spMkLst>
        </pc:spChg>
        <pc:picChg chg="del">
          <ac:chgData name="Stefan Zieger" userId="0e2b50e7-5122-4cfc-9eec-b729a964da6e" providerId="ADAL" clId="{5EF43CBF-9A06-314A-A580-16CA8BCE0270}" dt="2021-03-15T04:06:19.137" v="2142" actId="478"/>
          <ac:picMkLst>
            <pc:docMk/>
            <pc:sldMk cId="4212869168" sldId="327"/>
            <ac:picMk id="4" creationId="{A57F2B4B-04E4-CD49-82C5-233CDB12A2E5}"/>
          </ac:picMkLst>
        </pc:picChg>
        <pc:picChg chg="del">
          <ac:chgData name="Stefan Zieger" userId="0e2b50e7-5122-4cfc-9eec-b729a964da6e" providerId="ADAL" clId="{5EF43CBF-9A06-314A-A580-16CA8BCE0270}" dt="2021-03-15T04:06:19.916" v="2143" actId="478"/>
          <ac:picMkLst>
            <pc:docMk/>
            <pc:sldMk cId="4212869168" sldId="327"/>
            <ac:picMk id="5" creationId="{BD034C92-3171-1145-8B1F-3109BEC83C68}"/>
          </ac:picMkLst>
        </pc:picChg>
        <pc:picChg chg="mod">
          <ac:chgData name="Stefan Zieger" userId="0e2b50e7-5122-4cfc-9eec-b729a964da6e" providerId="ADAL" clId="{5EF43CBF-9A06-314A-A580-16CA8BCE0270}" dt="2021-03-15T04:09:32.536" v="2153" actId="1076"/>
          <ac:picMkLst>
            <pc:docMk/>
            <pc:sldMk cId="4212869168" sldId="327"/>
            <ac:picMk id="8" creationId="{033579CB-F84D-7A47-A47A-E55BBE765727}"/>
          </ac:picMkLst>
        </pc:picChg>
        <pc:picChg chg="mod modCrop">
          <ac:chgData name="Stefan Zieger" userId="0e2b50e7-5122-4cfc-9eec-b729a964da6e" providerId="ADAL" clId="{5EF43CBF-9A06-314A-A580-16CA8BCE0270}" dt="2021-03-15T04:09:30.080" v="2152" actId="1076"/>
          <ac:picMkLst>
            <pc:docMk/>
            <pc:sldMk cId="4212869168" sldId="327"/>
            <ac:picMk id="9" creationId="{0486E7D2-27DC-2E4F-A59E-3A01BC6A20D2}"/>
          </ac:picMkLst>
        </pc:picChg>
      </pc:sldChg>
      <pc:sldChg chg="addSp delSp modSp add">
        <pc:chgData name="Stefan Zieger" userId="0e2b50e7-5122-4cfc-9eec-b729a964da6e" providerId="ADAL" clId="{5EF43CBF-9A06-314A-A580-16CA8BCE0270}" dt="2021-03-16T00:18:37.578" v="3121" actId="1076"/>
        <pc:sldMkLst>
          <pc:docMk/>
          <pc:sldMk cId="666535971" sldId="328"/>
        </pc:sldMkLst>
        <pc:spChg chg="del mod">
          <ac:chgData name="Stefan Zieger" userId="0e2b50e7-5122-4cfc-9eec-b729a964da6e" providerId="ADAL" clId="{5EF43CBF-9A06-314A-A580-16CA8BCE0270}" dt="2021-03-15T04:22:21.380" v="2385" actId="478"/>
          <ac:spMkLst>
            <pc:docMk/>
            <pc:sldMk cId="666535971" sldId="328"/>
            <ac:spMk id="2" creationId="{6AD21748-9B02-7E42-A61C-047F26E8822F}"/>
          </ac:spMkLst>
        </pc:spChg>
        <pc:spChg chg="mod">
          <ac:chgData name="Stefan Zieger" userId="0e2b50e7-5122-4cfc-9eec-b729a964da6e" providerId="ADAL" clId="{5EF43CBF-9A06-314A-A580-16CA8BCE0270}" dt="2021-03-15T04:22:51.093" v="2405" actId="58"/>
          <ac:spMkLst>
            <pc:docMk/>
            <pc:sldMk cId="666535971" sldId="328"/>
            <ac:spMk id="3" creationId="{2AB25B58-498D-4746-939E-2757983B50B9}"/>
          </ac:spMkLst>
        </pc:spChg>
        <pc:spChg chg="add mod">
          <ac:chgData name="Stefan Zieger" userId="0e2b50e7-5122-4cfc-9eec-b729a964da6e" providerId="ADAL" clId="{5EF43CBF-9A06-314A-A580-16CA8BCE0270}" dt="2021-03-16T00:18:37.578" v="3121" actId="1076"/>
          <ac:spMkLst>
            <pc:docMk/>
            <pc:sldMk cId="666535971" sldId="328"/>
            <ac:spMk id="8" creationId="{BEF4D0B0-5454-AB49-8F8C-5633D9E215F2}"/>
          </ac:spMkLst>
        </pc:spChg>
        <pc:spChg chg="add mod">
          <ac:chgData name="Stefan Zieger" userId="0e2b50e7-5122-4cfc-9eec-b729a964da6e" providerId="ADAL" clId="{5EF43CBF-9A06-314A-A580-16CA8BCE0270}" dt="2021-03-16T00:18:31.473" v="3120" actId="1076"/>
          <ac:spMkLst>
            <pc:docMk/>
            <pc:sldMk cId="666535971" sldId="328"/>
            <ac:spMk id="9" creationId="{B68ED249-257A-CE43-9250-694F350A0735}"/>
          </ac:spMkLst>
        </pc:spChg>
        <pc:spChg chg="add mod">
          <ac:chgData name="Stefan Zieger" userId="0e2b50e7-5122-4cfc-9eec-b729a964da6e" providerId="ADAL" clId="{5EF43CBF-9A06-314A-A580-16CA8BCE0270}" dt="2021-03-16T00:18:28.578" v="3119" actId="1076"/>
          <ac:spMkLst>
            <pc:docMk/>
            <pc:sldMk cId="666535971" sldId="328"/>
            <ac:spMk id="10" creationId="{E6EAC348-CF7C-4E4C-B8AB-F678A49E408D}"/>
          </ac:spMkLst>
        </pc:spChg>
        <pc:picChg chg="del mod">
          <ac:chgData name="Stefan Zieger" userId="0e2b50e7-5122-4cfc-9eec-b729a964da6e" providerId="ADAL" clId="{5EF43CBF-9A06-314A-A580-16CA8BCE0270}" dt="2021-03-16T00:17:53.918" v="3098" actId="478"/>
          <ac:picMkLst>
            <pc:docMk/>
            <pc:sldMk cId="666535971" sldId="328"/>
            <ac:picMk id="4" creationId="{CEAE3195-F505-E247-B099-981E35F50ABB}"/>
          </ac:picMkLst>
        </pc:picChg>
        <pc:picChg chg="mod">
          <ac:chgData name="Stefan Zieger" userId="0e2b50e7-5122-4cfc-9eec-b729a964da6e" providerId="ADAL" clId="{5EF43CBF-9A06-314A-A580-16CA8BCE0270}" dt="2021-03-15T04:22:29.848" v="2388" actId="1036"/>
          <ac:picMkLst>
            <pc:docMk/>
            <pc:sldMk cId="666535971" sldId="328"/>
            <ac:picMk id="5" creationId="{79DD861B-6B46-2C49-935A-DECEE5E82714}"/>
          </ac:picMkLst>
        </pc:picChg>
        <pc:picChg chg="mod">
          <ac:chgData name="Stefan Zieger" userId="0e2b50e7-5122-4cfc-9eec-b729a964da6e" providerId="ADAL" clId="{5EF43CBF-9A06-314A-A580-16CA8BCE0270}" dt="2021-03-15T04:22:29.848" v="2388" actId="1036"/>
          <ac:picMkLst>
            <pc:docMk/>
            <pc:sldMk cId="666535971" sldId="328"/>
            <ac:picMk id="6" creationId="{9715A709-A9C6-7E46-B31B-CE72E730565C}"/>
          </ac:picMkLst>
        </pc:picChg>
        <pc:picChg chg="mod modCrop">
          <ac:chgData name="Stefan Zieger" userId="0e2b50e7-5122-4cfc-9eec-b729a964da6e" providerId="ADAL" clId="{5EF43CBF-9A06-314A-A580-16CA8BCE0270}" dt="2021-03-16T00:16:34.782" v="3095" actId="1076"/>
          <ac:picMkLst>
            <pc:docMk/>
            <pc:sldMk cId="666535971" sldId="328"/>
            <ac:picMk id="7" creationId="{9F9B6956-4ABB-084E-92F3-74B685C0F7AE}"/>
          </ac:picMkLst>
        </pc:picChg>
        <pc:picChg chg="mod modCrop">
          <ac:chgData name="Stefan Zieger" userId="0e2b50e7-5122-4cfc-9eec-b729a964da6e" providerId="ADAL" clId="{5EF43CBF-9A06-314A-A580-16CA8BCE0270}" dt="2021-03-16T00:16:22.139" v="3091" actId="166"/>
          <ac:picMkLst>
            <pc:docMk/>
            <pc:sldMk cId="666535971" sldId="328"/>
            <ac:picMk id="11" creationId="{65DC0EE4-7018-EF46-963F-ADCC280EC343}"/>
          </ac:picMkLst>
        </pc:picChg>
        <pc:picChg chg="mod">
          <ac:chgData name="Stefan Zieger" userId="0e2b50e7-5122-4cfc-9eec-b729a964da6e" providerId="ADAL" clId="{5EF43CBF-9A06-314A-A580-16CA8BCE0270}" dt="2021-03-16T00:18:22.161" v="3118" actId="1035"/>
          <ac:picMkLst>
            <pc:docMk/>
            <pc:sldMk cId="666535971" sldId="328"/>
            <ac:picMk id="12" creationId="{6E9F7FA9-C39B-924E-8D36-0B012A24EFD0}"/>
          </ac:picMkLst>
        </pc:picChg>
      </pc:sldChg>
      <pc:sldChg chg="modSp add">
        <pc:chgData name="Stefan Zieger" userId="0e2b50e7-5122-4cfc-9eec-b729a964da6e" providerId="ADAL" clId="{5EF43CBF-9A06-314A-A580-16CA8BCE0270}" dt="2021-03-16T00:21:36.495" v="3189" actId="20577"/>
        <pc:sldMkLst>
          <pc:docMk/>
          <pc:sldMk cId="210446458" sldId="329"/>
        </pc:sldMkLst>
        <pc:spChg chg="mod">
          <ac:chgData name="Stefan Zieger" userId="0e2b50e7-5122-4cfc-9eec-b729a964da6e" providerId="ADAL" clId="{5EF43CBF-9A06-314A-A580-16CA8BCE0270}" dt="2021-03-16T00:21:36.495" v="3189" actId="20577"/>
          <ac:spMkLst>
            <pc:docMk/>
            <pc:sldMk cId="210446458" sldId="329"/>
            <ac:spMk id="2" creationId="{8B65EC5D-3130-3546-ABF4-FCE255C2163A}"/>
          </ac:spMkLst>
        </pc:spChg>
        <pc:spChg chg="mod">
          <ac:chgData name="Stefan Zieger" userId="0e2b50e7-5122-4cfc-9eec-b729a964da6e" providerId="ADAL" clId="{5EF43CBF-9A06-314A-A580-16CA8BCE0270}" dt="2021-03-15T23:39:25.405" v="2929" actId="20577"/>
          <ac:spMkLst>
            <pc:docMk/>
            <pc:sldMk cId="210446458" sldId="329"/>
            <ac:spMk id="3" creationId="{161FD690-4EBA-DE49-AD2B-373B29A35ED6}"/>
          </ac:spMkLst>
        </pc:spChg>
      </pc:sldChg>
      <pc:sldChg chg="addSp delSp modSp add">
        <pc:chgData name="Stefan Zieger" userId="0e2b50e7-5122-4cfc-9eec-b729a964da6e" providerId="ADAL" clId="{5EF43CBF-9A06-314A-A580-16CA8BCE0270}" dt="2021-03-16T01:07:24.255" v="3778" actId="1035"/>
        <pc:sldMkLst>
          <pc:docMk/>
          <pc:sldMk cId="688430084" sldId="330"/>
        </pc:sldMkLst>
        <pc:spChg chg="del mod">
          <ac:chgData name="Stefan Zieger" userId="0e2b50e7-5122-4cfc-9eec-b729a964da6e" providerId="ADAL" clId="{5EF43CBF-9A06-314A-A580-16CA8BCE0270}" dt="2021-03-16T00:33:40.650" v="3265" actId="478"/>
          <ac:spMkLst>
            <pc:docMk/>
            <pc:sldMk cId="688430084" sldId="330"/>
            <ac:spMk id="2" creationId="{C37A5F62-49FE-C44B-9D50-0DC30335E622}"/>
          </ac:spMkLst>
        </pc:spChg>
        <pc:spChg chg="mod">
          <ac:chgData name="Stefan Zieger" userId="0e2b50e7-5122-4cfc-9eec-b729a964da6e" providerId="ADAL" clId="{5EF43CBF-9A06-314A-A580-16CA8BCE0270}" dt="2021-03-16T00:22:58.649" v="3219" actId="20577"/>
          <ac:spMkLst>
            <pc:docMk/>
            <pc:sldMk cId="688430084" sldId="330"/>
            <ac:spMk id="3" creationId="{C0BAC03E-8072-FF4D-85BA-9206C8F8E525}"/>
          </ac:spMkLst>
        </pc:spChg>
        <pc:spChg chg="add del mod">
          <ac:chgData name="Stefan Zieger" userId="0e2b50e7-5122-4cfc-9eec-b729a964da6e" providerId="ADAL" clId="{5EF43CBF-9A06-314A-A580-16CA8BCE0270}" dt="2021-03-16T00:33:42.409" v="3266" actId="478"/>
          <ac:spMkLst>
            <pc:docMk/>
            <pc:sldMk cId="688430084" sldId="330"/>
            <ac:spMk id="8" creationId="{C41E9B24-5172-7F49-8979-B7E145E00D77}"/>
          </ac:spMkLst>
        </pc:spChg>
        <pc:spChg chg="add mod">
          <ac:chgData name="Stefan Zieger" userId="0e2b50e7-5122-4cfc-9eec-b729a964da6e" providerId="ADAL" clId="{5EF43CBF-9A06-314A-A580-16CA8BCE0270}" dt="2021-03-16T01:07:24.255" v="3778" actId="1035"/>
          <ac:spMkLst>
            <pc:docMk/>
            <pc:sldMk cId="688430084" sldId="330"/>
            <ac:spMk id="9" creationId="{BCDFE32D-A7D3-884A-8652-A828333FDAB2}"/>
          </ac:spMkLst>
        </pc:spChg>
        <pc:spChg chg="add del mod">
          <ac:chgData name="Stefan Zieger" userId="0e2b50e7-5122-4cfc-9eec-b729a964da6e" providerId="ADAL" clId="{5EF43CBF-9A06-314A-A580-16CA8BCE0270}" dt="2021-03-16T00:36:55.322" v="3353" actId="478"/>
          <ac:spMkLst>
            <pc:docMk/>
            <pc:sldMk cId="688430084" sldId="330"/>
            <ac:spMk id="10" creationId="{477ADB40-B171-EA4A-A0C4-1D64554C9A07}"/>
          </ac:spMkLst>
        </pc:spChg>
        <pc:spChg chg="add mod">
          <ac:chgData name="Stefan Zieger" userId="0e2b50e7-5122-4cfc-9eec-b729a964da6e" providerId="ADAL" clId="{5EF43CBF-9A06-314A-A580-16CA8BCE0270}" dt="2021-03-16T01:07:24.255" v="3778" actId="1035"/>
          <ac:spMkLst>
            <pc:docMk/>
            <pc:sldMk cId="688430084" sldId="330"/>
            <ac:spMk id="11" creationId="{856F15DD-6683-0947-93FE-2069BD599397}"/>
          </ac:spMkLst>
        </pc:spChg>
        <pc:spChg chg="add del">
          <ac:chgData name="Stefan Zieger" userId="0e2b50e7-5122-4cfc-9eec-b729a964da6e" providerId="ADAL" clId="{5EF43CBF-9A06-314A-A580-16CA8BCE0270}" dt="2021-03-16T01:03:51.042" v="3673" actId="478"/>
          <ac:spMkLst>
            <pc:docMk/>
            <pc:sldMk cId="688430084" sldId="330"/>
            <ac:spMk id="12" creationId="{F15216B3-00D7-734F-99E3-8656B5540872}"/>
          </ac:spMkLst>
        </pc:spChg>
        <pc:spChg chg="add del mod">
          <ac:chgData name="Stefan Zieger" userId="0e2b50e7-5122-4cfc-9eec-b729a964da6e" providerId="ADAL" clId="{5EF43CBF-9A06-314A-A580-16CA8BCE0270}" dt="2021-03-16T01:04:06.744" v="3688" actId="478"/>
          <ac:spMkLst>
            <pc:docMk/>
            <pc:sldMk cId="688430084" sldId="330"/>
            <ac:spMk id="14" creationId="{F2FCFDEE-CF42-5A41-AD9E-B6F629AEF006}"/>
          </ac:spMkLst>
        </pc:spChg>
        <pc:spChg chg="add del mod">
          <ac:chgData name="Stefan Zieger" userId="0e2b50e7-5122-4cfc-9eec-b729a964da6e" providerId="ADAL" clId="{5EF43CBF-9A06-314A-A580-16CA8BCE0270}" dt="2021-03-16T01:06:22.648" v="3741" actId="478"/>
          <ac:spMkLst>
            <pc:docMk/>
            <pc:sldMk cId="688430084" sldId="330"/>
            <ac:spMk id="15" creationId="{DF0F1E77-A53C-1743-AFC4-12E0FDBEB1B5}"/>
          </ac:spMkLst>
        </pc:spChg>
        <pc:spChg chg="add mod">
          <ac:chgData name="Stefan Zieger" userId="0e2b50e7-5122-4cfc-9eec-b729a964da6e" providerId="ADAL" clId="{5EF43CBF-9A06-314A-A580-16CA8BCE0270}" dt="2021-03-16T01:06:32.031" v="3743" actId="1076"/>
          <ac:spMkLst>
            <pc:docMk/>
            <pc:sldMk cId="688430084" sldId="330"/>
            <ac:spMk id="16" creationId="{F4FB13B5-5D5F-CD41-834E-DE3CF5EB8A0B}"/>
          </ac:spMkLst>
        </pc:spChg>
        <pc:picChg chg="add mod">
          <ac:chgData name="Stefan Zieger" userId="0e2b50e7-5122-4cfc-9eec-b729a964da6e" providerId="ADAL" clId="{5EF43CBF-9A06-314A-A580-16CA8BCE0270}" dt="2021-03-16T01:07:06.368" v="3764" actId="1036"/>
          <ac:picMkLst>
            <pc:docMk/>
            <pc:sldMk cId="688430084" sldId="330"/>
            <ac:picMk id="4" creationId="{A6256CE8-A02F-2C40-9543-AD7E739A5996}"/>
          </ac:picMkLst>
        </pc:picChg>
        <pc:picChg chg="mod modCrop">
          <ac:chgData name="Stefan Zieger" userId="0e2b50e7-5122-4cfc-9eec-b729a964da6e" providerId="ADAL" clId="{5EF43CBF-9A06-314A-A580-16CA8BCE0270}" dt="2021-03-16T01:06:55.391" v="3763" actId="1076"/>
          <ac:picMkLst>
            <pc:docMk/>
            <pc:sldMk cId="688430084" sldId="330"/>
            <ac:picMk id="5" creationId="{1D5A0939-2CB7-B94C-8A5D-DB77CA6705A7}"/>
          </ac:picMkLst>
        </pc:picChg>
        <pc:picChg chg="del mod">
          <ac:chgData name="Stefan Zieger" userId="0e2b50e7-5122-4cfc-9eec-b729a964da6e" providerId="ADAL" clId="{5EF43CBF-9A06-314A-A580-16CA8BCE0270}" dt="2021-03-16T01:05:08.984" v="3720" actId="478"/>
          <ac:picMkLst>
            <pc:docMk/>
            <pc:sldMk cId="688430084" sldId="330"/>
            <ac:picMk id="6" creationId="{D62FD3EC-A423-1C45-BF28-D55E3A3F8FB2}"/>
          </ac:picMkLst>
        </pc:picChg>
      </pc:sldChg>
      <pc:sldChg chg="addSp delSp modSp add">
        <pc:chgData name="Stefan Zieger" userId="0e2b50e7-5122-4cfc-9eec-b729a964da6e" providerId="ADAL" clId="{5EF43CBF-9A06-314A-A580-16CA8BCE0270}" dt="2021-03-16T01:02:39.712" v="3671" actId="14100"/>
        <pc:sldMkLst>
          <pc:docMk/>
          <pc:sldMk cId="4064769415" sldId="331"/>
        </pc:sldMkLst>
        <pc:spChg chg="del">
          <ac:chgData name="Stefan Zieger" userId="0e2b50e7-5122-4cfc-9eec-b729a964da6e" providerId="ADAL" clId="{5EF43CBF-9A06-314A-A580-16CA8BCE0270}" dt="2021-03-16T00:38:50.643" v="3413" actId="478"/>
          <ac:spMkLst>
            <pc:docMk/>
            <pc:sldMk cId="4064769415" sldId="331"/>
            <ac:spMk id="2" creationId="{5F52EA47-FA46-634E-B572-6B77E3DCF166}"/>
          </ac:spMkLst>
        </pc:spChg>
        <pc:spChg chg="mod">
          <ac:chgData name="Stefan Zieger" userId="0e2b50e7-5122-4cfc-9eec-b729a964da6e" providerId="ADAL" clId="{5EF43CBF-9A06-314A-A580-16CA8BCE0270}" dt="2021-03-16T00:37:42.616" v="3389"/>
          <ac:spMkLst>
            <pc:docMk/>
            <pc:sldMk cId="4064769415" sldId="331"/>
            <ac:spMk id="3" creationId="{77BDC201-26CA-9B4E-BBC7-542EAE76EC9D}"/>
          </ac:spMkLst>
        </pc:spChg>
        <pc:spChg chg="add mod">
          <ac:chgData name="Stefan Zieger" userId="0e2b50e7-5122-4cfc-9eec-b729a964da6e" providerId="ADAL" clId="{5EF43CBF-9A06-314A-A580-16CA8BCE0270}" dt="2021-03-16T00:41:19.261" v="3468" actId="164"/>
          <ac:spMkLst>
            <pc:docMk/>
            <pc:sldMk cId="4064769415" sldId="331"/>
            <ac:spMk id="6" creationId="{2E347CCE-EE5C-4549-8CF5-2B7EACB9D750}"/>
          </ac:spMkLst>
        </pc:spChg>
        <pc:spChg chg="add mod">
          <ac:chgData name="Stefan Zieger" userId="0e2b50e7-5122-4cfc-9eec-b729a964da6e" providerId="ADAL" clId="{5EF43CBF-9A06-314A-A580-16CA8BCE0270}" dt="2021-03-16T00:41:23.496" v="3469" actId="164"/>
          <ac:spMkLst>
            <pc:docMk/>
            <pc:sldMk cId="4064769415" sldId="331"/>
            <ac:spMk id="7" creationId="{5F749788-E751-5444-A83D-081BABF2D1D9}"/>
          </ac:spMkLst>
        </pc:spChg>
        <pc:spChg chg="add mod">
          <ac:chgData name="Stefan Zieger" userId="0e2b50e7-5122-4cfc-9eec-b729a964da6e" providerId="ADAL" clId="{5EF43CBF-9A06-314A-A580-16CA8BCE0270}" dt="2021-03-16T01:02:39.712" v="3671" actId="14100"/>
          <ac:spMkLst>
            <pc:docMk/>
            <pc:sldMk cId="4064769415" sldId="331"/>
            <ac:spMk id="8" creationId="{159BCCC2-8E32-0B4F-8537-397A6B587AD5}"/>
          </ac:spMkLst>
        </pc:spChg>
        <pc:grpChg chg="add mod">
          <ac:chgData name="Stefan Zieger" userId="0e2b50e7-5122-4cfc-9eec-b729a964da6e" providerId="ADAL" clId="{5EF43CBF-9A06-314A-A580-16CA8BCE0270}" dt="2021-03-16T00:41:19.261" v="3468" actId="164"/>
          <ac:grpSpMkLst>
            <pc:docMk/>
            <pc:sldMk cId="4064769415" sldId="331"/>
            <ac:grpSpMk id="9" creationId="{97D7273E-879B-F041-B053-77A16DB7B09D}"/>
          </ac:grpSpMkLst>
        </pc:grpChg>
        <pc:grpChg chg="add mod">
          <ac:chgData name="Stefan Zieger" userId="0e2b50e7-5122-4cfc-9eec-b729a964da6e" providerId="ADAL" clId="{5EF43CBF-9A06-314A-A580-16CA8BCE0270}" dt="2021-03-16T00:41:23.496" v="3469" actId="164"/>
          <ac:grpSpMkLst>
            <pc:docMk/>
            <pc:sldMk cId="4064769415" sldId="331"/>
            <ac:grpSpMk id="10" creationId="{7FC03572-86AD-E24E-90E7-D0DD44F92F82}"/>
          </ac:grpSpMkLst>
        </pc:grpChg>
        <pc:picChg chg="mod modCrop">
          <ac:chgData name="Stefan Zieger" userId="0e2b50e7-5122-4cfc-9eec-b729a964da6e" providerId="ADAL" clId="{5EF43CBF-9A06-314A-A580-16CA8BCE0270}" dt="2021-03-16T00:41:19.261" v="3468" actId="164"/>
          <ac:picMkLst>
            <pc:docMk/>
            <pc:sldMk cId="4064769415" sldId="331"/>
            <ac:picMk id="4" creationId="{2BEADF0B-190A-5349-B6E0-36EB9940D422}"/>
          </ac:picMkLst>
        </pc:picChg>
        <pc:picChg chg="mod">
          <ac:chgData name="Stefan Zieger" userId="0e2b50e7-5122-4cfc-9eec-b729a964da6e" providerId="ADAL" clId="{5EF43CBF-9A06-314A-A580-16CA8BCE0270}" dt="2021-03-16T00:41:23.496" v="3469" actId="164"/>
          <ac:picMkLst>
            <pc:docMk/>
            <pc:sldMk cId="4064769415" sldId="331"/>
            <ac:picMk id="5" creationId="{85B03226-AAB1-C042-A20A-7AF26635C402}"/>
          </ac:picMkLst>
        </pc:picChg>
      </pc:sldChg>
      <pc:sldChg chg="addSp delSp modSp add">
        <pc:chgData name="Stefan Zieger" userId="0e2b50e7-5122-4cfc-9eec-b729a964da6e" providerId="ADAL" clId="{5EF43CBF-9A06-314A-A580-16CA8BCE0270}" dt="2021-03-16T01:47:58.756" v="4337" actId="20577"/>
        <pc:sldMkLst>
          <pc:docMk/>
          <pc:sldMk cId="1261946812" sldId="332"/>
        </pc:sldMkLst>
        <pc:spChg chg="add del">
          <ac:chgData name="Stefan Zieger" userId="0e2b50e7-5122-4cfc-9eec-b729a964da6e" providerId="ADAL" clId="{5EF43CBF-9A06-314A-A580-16CA8BCE0270}" dt="2021-03-16T01:25:55.070" v="3994"/>
          <ac:spMkLst>
            <pc:docMk/>
            <pc:sldMk cId="1261946812" sldId="332"/>
            <ac:spMk id="2" creationId="{67D0AD53-8E1C-3740-AF2D-5941D8AF5BC7}"/>
          </ac:spMkLst>
        </pc:spChg>
        <pc:spChg chg="mod">
          <ac:chgData name="Stefan Zieger" userId="0e2b50e7-5122-4cfc-9eec-b729a964da6e" providerId="ADAL" clId="{5EF43CBF-9A06-314A-A580-16CA8BCE0270}" dt="2021-03-16T01:47:58.756" v="4337" actId="20577"/>
          <ac:spMkLst>
            <pc:docMk/>
            <pc:sldMk cId="1261946812" sldId="332"/>
            <ac:spMk id="3" creationId="{DFC20699-714B-1D46-B5CB-997994FE3DD9}"/>
          </ac:spMkLst>
        </pc:spChg>
        <pc:spChg chg="add mod">
          <ac:chgData name="Stefan Zieger" userId="0e2b50e7-5122-4cfc-9eec-b729a964da6e" providerId="ADAL" clId="{5EF43CBF-9A06-314A-A580-16CA8BCE0270}" dt="2021-03-16T01:32:33.036" v="4316" actId="20577"/>
          <ac:spMkLst>
            <pc:docMk/>
            <pc:sldMk cId="1261946812" sldId="332"/>
            <ac:spMk id="6" creationId="{3F19D9C8-39D7-B24E-B6C2-1B3D153FAE7D}"/>
          </ac:spMkLst>
        </pc:spChg>
        <pc:graphicFrameChg chg="add del mod">
          <ac:chgData name="Stefan Zieger" userId="0e2b50e7-5122-4cfc-9eec-b729a964da6e" providerId="ADAL" clId="{5EF43CBF-9A06-314A-A580-16CA8BCE0270}" dt="2021-03-16T01:25:54.751" v="3993"/>
          <ac:graphicFrameMkLst>
            <pc:docMk/>
            <pc:sldMk cId="1261946812" sldId="332"/>
            <ac:graphicFrameMk id="4" creationId="{3DF87332-86D3-CC4C-BD27-09970238E777}"/>
          </ac:graphicFrameMkLst>
        </pc:graphicFrameChg>
        <pc:graphicFrameChg chg="add mod modGraphic">
          <ac:chgData name="Stefan Zieger" userId="0e2b50e7-5122-4cfc-9eec-b729a964da6e" providerId="ADAL" clId="{5EF43CBF-9A06-314A-A580-16CA8BCE0270}" dt="2021-03-16T01:29:21.102" v="4043" actId="1076"/>
          <ac:graphicFrameMkLst>
            <pc:docMk/>
            <pc:sldMk cId="1261946812" sldId="332"/>
            <ac:graphicFrameMk id="5" creationId="{4324ACF9-8D52-9147-96A4-FCA81098906C}"/>
          </ac:graphicFrameMkLst>
        </pc:graphicFrameChg>
      </pc:sldChg>
      <pc:sldChg chg="addSp delSp modSp add">
        <pc:chgData name="Stefan Zieger" userId="0e2b50e7-5122-4cfc-9eec-b729a964da6e" providerId="ADAL" clId="{5EF43CBF-9A06-314A-A580-16CA8BCE0270}" dt="2021-03-16T01:56:34.890" v="4666"/>
        <pc:sldMkLst>
          <pc:docMk/>
          <pc:sldMk cId="3471325931" sldId="333"/>
        </pc:sldMkLst>
        <pc:spChg chg="del">
          <ac:chgData name="Stefan Zieger" userId="0e2b50e7-5122-4cfc-9eec-b729a964da6e" providerId="ADAL" clId="{5EF43CBF-9A06-314A-A580-16CA8BCE0270}" dt="2021-03-16T01:48:41.106" v="4343"/>
          <ac:spMkLst>
            <pc:docMk/>
            <pc:sldMk cId="3471325931" sldId="333"/>
            <ac:spMk id="2" creationId="{2EAB8693-FE90-8542-8C9D-2E13D4A0A834}"/>
          </ac:spMkLst>
        </pc:spChg>
        <pc:spChg chg="mod">
          <ac:chgData name="Stefan Zieger" userId="0e2b50e7-5122-4cfc-9eec-b729a964da6e" providerId="ADAL" clId="{5EF43CBF-9A06-314A-A580-16CA8BCE0270}" dt="2021-03-16T01:48:05.552" v="4338"/>
          <ac:spMkLst>
            <pc:docMk/>
            <pc:sldMk cId="3471325931" sldId="333"/>
            <ac:spMk id="3" creationId="{9240C596-7DB3-B042-98E1-521FEDDEDD89}"/>
          </ac:spMkLst>
        </pc:spChg>
        <pc:spChg chg="add mod">
          <ac:chgData name="Stefan Zieger" userId="0e2b50e7-5122-4cfc-9eec-b729a964da6e" providerId="ADAL" clId="{5EF43CBF-9A06-314A-A580-16CA8BCE0270}" dt="2021-03-16T01:54:35.597" v="4630" actId="207"/>
          <ac:spMkLst>
            <pc:docMk/>
            <pc:sldMk cId="3471325931" sldId="333"/>
            <ac:spMk id="6" creationId="{E02BCF89-933C-E843-B45F-5F54898D5A68}"/>
          </ac:spMkLst>
        </pc:spChg>
        <pc:spChg chg="add del mod">
          <ac:chgData name="Stefan Zieger" userId="0e2b50e7-5122-4cfc-9eec-b729a964da6e" providerId="ADAL" clId="{5EF43CBF-9A06-314A-A580-16CA8BCE0270}" dt="2021-03-16T01:54:31.216" v="4629" actId="478"/>
          <ac:spMkLst>
            <pc:docMk/>
            <pc:sldMk cId="3471325931" sldId="333"/>
            <ac:spMk id="7" creationId="{518B4895-692C-C24B-B225-00714D94CD23}"/>
          </ac:spMkLst>
        </pc:spChg>
        <pc:spChg chg="add del mod">
          <ac:chgData name="Stefan Zieger" userId="0e2b50e7-5122-4cfc-9eec-b729a964da6e" providerId="ADAL" clId="{5EF43CBF-9A06-314A-A580-16CA8BCE0270}" dt="2021-03-16T01:56:34.890" v="4666"/>
          <ac:spMkLst>
            <pc:docMk/>
            <pc:sldMk cId="3471325931" sldId="333"/>
            <ac:spMk id="8" creationId="{C5CF1888-04B3-6341-BE99-B53A1B651912}"/>
          </ac:spMkLst>
        </pc:spChg>
        <pc:spChg chg="add del mod">
          <ac:chgData name="Stefan Zieger" userId="0e2b50e7-5122-4cfc-9eec-b729a964da6e" providerId="ADAL" clId="{5EF43CBF-9A06-314A-A580-16CA8BCE0270}" dt="2021-03-16T01:56:34.890" v="4666"/>
          <ac:spMkLst>
            <pc:docMk/>
            <pc:sldMk cId="3471325931" sldId="333"/>
            <ac:spMk id="9" creationId="{5FE7471F-A69D-CB43-820E-909B3044914B}"/>
          </ac:spMkLst>
        </pc:spChg>
        <pc:picChg chg="mod">
          <ac:chgData name="Stefan Zieger" userId="0e2b50e7-5122-4cfc-9eec-b729a964da6e" providerId="ADAL" clId="{5EF43CBF-9A06-314A-A580-16CA8BCE0270}" dt="2021-03-16T01:52:21.412" v="4523" actId="1076"/>
          <ac:picMkLst>
            <pc:docMk/>
            <pc:sldMk cId="3471325931" sldId="333"/>
            <ac:picMk id="4" creationId="{BE40C0F2-0CE5-0F4B-9BA1-5911C2156E57}"/>
          </ac:picMkLst>
        </pc:picChg>
        <pc:picChg chg="mod modCrop">
          <ac:chgData name="Stefan Zieger" userId="0e2b50e7-5122-4cfc-9eec-b729a964da6e" providerId="ADAL" clId="{5EF43CBF-9A06-314A-A580-16CA8BCE0270}" dt="2021-03-16T01:52:21.412" v="4523" actId="1076"/>
          <ac:picMkLst>
            <pc:docMk/>
            <pc:sldMk cId="3471325931" sldId="333"/>
            <ac:picMk id="5" creationId="{05213F26-9665-DF4C-B703-D1F7889B01AE}"/>
          </ac:picMkLst>
        </pc:picChg>
      </pc:sldChg>
      <pc:sldChg chg="addSp delSp modSp add">
        <pc:chgData name="Stefan Zieger" userId="0e2b50e7-5122-4cfc-9eec-b729a964da6e" providerId="ADAL" clId="{5EF43CBF-9A06-314A-A580-16CA8BCE0270}" dt="2021-03-16T02:01:36.055" v="4691" actId="14100"/>
        <pc:sldMkLst>
          <pc:docMk/>
          <pc:sldMk cId="1946757356" sldId="334"/>
        </pc:sldMkLst>
        <pc:spChg chg="del">
          <ac:chgData name="Stefan Zieger" userId="0e2b50e7-5122-4cfc-9eec-b729a964da6e" providerId="ADAL" clId="{5EF43CBF-9A06-314A-A580-16CA8BCE0270}" dt="2021-03-16T01:55:58.663" v="4637" actId="478"/>
          <ac:spMkLst>
            <pc:docMk/>
            <pc:sldMk cId="1946757356" sldId="334"/>
            <ac:spMk id="6" creationId="{E02BCF89-933C-E843-B45F-5F54898D5A68}"/>
          </ac:spMkLst>
        </pc:spChg>
        <pc:spChg chg="add del mod">
          <ac:chgData name="Stefan Zieger" userId="0e2b50e7-5122-4cfc-9eec-b729a964da6e" providerId="ADAL" clId="{5EF43CBF-9A06-314A-A580-16CA8BCE0270}" dt="2021-03-16T01:56:00.061" v="4638" actId="478"/>
          <ac:spMkLst>
            <pc:docMk/>
            <pc:sldMk cId="1946757356" sldId="334"/>
            <ac:spMk id="8" creationId="{A2D24FE1-6D2E-9049-9A91-48C0968D3776}"/>
          </ac:spMkLst>
        </pc:spChg>
        <pc:spChg chg="add mod">
          <ac:chgData name="Stefan Zieger" userId="0e2b50e7-5122-4cfc-9eec-b729a964da6e" providerId="ADAL" clId="{5EF43CBF-9A06-314A-A580-16CA8BCE0270}" dt="2021-03-16T01:56:57.293" v="4669" actId="1076"/>
          <ac:spMkLst>
            <pc:docMk/>
            <pc:sldMk cId="1946757356" sldId="334"/>
            <ac:spMk id="9" creationId="{68852FB0-BA91-334C-8FA7-132F2E0CC055}"/>
          </ac:spMkLst>
        </pc:spChg>
        <pc:spChg chg="add mod">
          <ac:chgData name="Stefan Zieger" userId="0e2b50e7-5122-4cfc-9eec-b729a964da6e" providerId="ADAL" clId="{5EF43CBF-9A06-314A-A580-16CA8BCE0270}" dt="2021-03-16T01:56:57.293" v="4669" actId="1076"/>
          <ac:spMkLst>
            <pc:docMk/>
            <pc:sldMk cId="1946757356" sldId="334"/>
            <ac:spMk id="10" creationId="{89DC495C-50D0-F240-8719-E19CD82CAB0A}"/>
          </ac:spMkLst>
        </pc:spChg>
        <pc:picChg chg="del">
          <ac:chgData name="Stefan Zieger" userId="0e2b50e7-5122-4cfc-9eec-b729a964da6e" providerId="ADAL" clId="{5EF43CBF-9A06-314A-A580-16CA8BCE0270}" dt="2021-03-16T01:55:32.253" v="4635" actId="478"/>
          <ac:picMkLst>
            <pc:docMk/>
            <pc:sldMk cId="1946757356" sldId="334"/>
            <ac:picMk id="5" creationId="{05213F26-9665-DF4C-B703-D1F7889B01AE}"/>
          </ac:picMkLst>
        </pc:picChg>
        <pc:picChg chg="mod modCrop">
          <ac:chgData name="Stefan Zieger" userId="0e2b50e7-5122-4cfc-9eec-b729a964da6e" providerId="ADAL" clId="{5EF43CBF-9A06-314A-A580-16CA8BCE0270}" dt="2021-03-16T02:01:36.055" v="4691" actId="14100"/>
          <ac:picMkLst>
            <pc:docMk/>
            <pc:sldMk cId="1946757356" sldId="334"/>
            <ac:picMk id="7" creationId="{A146E586-2617-0C4B-8C79-39356598DF39}"/>
          </ac:picMkLst>
        </pc:picChg>
      </pc:sldChg>
      <pc:sldChg chg="addSp delSp modSp add">
        <pc:chgData name="Stefan Zieger" userId="0e2b50e7-5122-4cfc-9eec-b729a964da6e" providerId="ADAL" clId="{5EF43CBF-9A06-314A-A580-16CA8BCE0270}" dt="2021-03-16T02:06:47.369" v="4752" actId="1076"/>
        <pc:sldMkLst>
          <pc:docMk/>
          <pc:sldMk cId="2039732855" sldId="335"/>
        </pc:sldMkLst>
        <pc:spChg chg="del">
          <ac:chgData name="Stefan Zieger" userId="0e2b50e7-5122-4cfc-9eec-b729a964da6e" providerId="ADAL" clId="{5EF43CBF-9A06-314A-A580-16CA8BCE0270}" dt="2021-03-16T02:00:12.892" v="4677" actId="478"/>
          <ac:spMkLst>
            <pc:docMk/>
            <pc:sldMk cId="2039732855" sldId="335"/>
            <ac:spMk id="2" creationId="{A7878281-3726-6642-87A3-91358E286B5B}"/>
          </ac:spMkLst>
        </pc:spChg>
        <pc:spChg chg="mod">
          <ac:chgData name="Stefan Zieger" userId="0e2b50e7-5122-4cfc-9eec-b729a964da6e" providerId="ADAL" clId="{5EF43CBF-9A06-314A-A580-16CA8BCE0270}" dt="2021-03-16T02:02:38.805" v="4721" actId="20577"/>
          <ac:spMkLst>
            <pc:docMk/>
            <pc:sldMk cId="2039732855" sldId="335"/>
            <ac:spMk id="3" creationId="{28C57AE7-6A2A-284D-9E8A-088C4D3A1A51}"/>
          </ac:spMkLst>
        </pc:spChg>
        <pc:spChg chg="add mod">
          <ac:chgData name="Stefan Zieger" userId="0e2b50e7-5122-4cfc-9eec-b729a964da6e" providerId="ADAL" clId="{5EF43CBF-9A06-314A-A580-16CA8BCE0270}" dt="2021-03-16T02:02:27.326" v="4696" actId="1076"/>
          <ac:spMkLst>
            <pc:docMk/>
            <pc:sldMk cId="2039732855" sldId="335"/>
            <ac:spMk id="5" creationId="{BE6C627F-C188-C74B-9983-5C391D3D6E1F}"/>
          </ac:spMkLst>
        </pc:spChg>
        <pc:spChg chg="add mod">
          <ac:chgData name="Stefan Zieger" userId="0e2b50e7-5122-4cfc-9eec-b729a964da6e" providerId="ADAL" clId="{5EF43CBF-9A06-314A-A580-16CA8BCE0270}" dt="2021-03-16T02:02:19.046" v="4695" actId="1076"/>
          <ac:spMkLst>
            <pc:docMk/>
            <pc:sldMk cId="2039732855" sldId="335"/>
            <ac:spMk id="6" creationId="{32946CFC-0E14-994D-A8DD-664296F3F128}"/>
          </ac:spMkLst>
        </pc:spChg>
        <pc:spChg chg="add mod">
          <ac:chgData name="Stefan Zieger" userId="0e2b50e7-5122-4cfc-9eec-b729a964da6e" providerId="ADAL" clId="{5EF43CBF-9A06-314A-A580-16CA8BCE0270}" dt="2021-03-16T02:06:47.369" v="4752" actId="1076"/>
          <ac:spMkLst>
            <pc:docMk/>
            <pc:sldMk cId="2039732855" sldId="335"/>
            <ac:spMk id="8" creationId="{F62E738E-CD2E-EA4B-B563-E19E4A289F9A}"/>
          </ac:spMkLst>
        </pc:spChg>
        <pc:picChg chg="mod">
          <ac:chgData name="Stefan Zieger" userId="0e2b50e7-5122-4cfc-9eec-b729a964da6e" providerId="ADAL" clId="{5EF43CBF-9A06-314A-A580-16CA8BCE0270}" dt="2021-03-16T02:01:47.623" v="4693" actId="1076"/>
          <ac:picMkLst>
            <pc:docMk/>
            <pc:sldMk cId="2039732855" sldId="335"/>
            <ac:picMk id="4" creationId="{EF3C06FA-3B46-8B40-AAC2-A224EBD8CB06}"/>
          </ac:picMkLst>
        </pc:picChg>
        <pc:picChg chg="add del">
          <ac:chgData name="Stefan Zieger" userId="0e2b50e7-5122-4cfc-9eec-b729a964da6e" providerId="ADAL" clId="{5EF43CBF-9A06-314A-A580-16CA8BCE0270}" dt="2021-03-16T02:01:17.609" v="4689"/>
          <ac:picMkLst>
            <pc:docMk/>
            <pc:sldMk cId="2039732855" sldId="335"/>
            <ac:picMk id="7" creationId="{02A9E1F3-B332-694D-BC5C-C0BF803337C2}"/>
          </ac:picMkLst>
        </pc:picChg>
      </pc:sldChg>
      <pc:sldChg chg="addSp delSp modSp add">
        <pc:chgData name="Stefan Zieger" userId="0e2b50e7-5122-4cfc-9eec-b729a964da6e" providerId="ADAL" clId="{5EF43CBF-9A06-314A-A580-16CA8BCE0270}" dt="2021-03-16T02:42:17.858" v="5259" actId="20577"/>
        <pc:sldMkLst>
          <pc:docMk/>
          <pc:sldMk cId="3491356906" sldId="336"/>
        </pc:sldMkLst>
        <pc:spChg chg="del">
          <ac:chgData name="Stefan Zieger" userId="0e2b50e7-5122-4cfc-9eec-b729a964da6e" providerId="ADAL" clId="{5EF43CBF-9A06-314A-A580-16CA8BCE0270}" dt="2021-03-16T02:33:19.016" v="4754"/>
          <ac:spMkLst>
            <pc:docMk/>
            <pc:sldMk cId="3491356906" sldId="336"/>
            <ac:spMk id="2" creationId="{7815CBBA-DD72-4D48-B9BA-C9BA89560CFF}"/>
          </ac:spMkLst>
        </pc:spChg>
        <pc:spChg chg="mod">
          <ac:chgData name="Stefan Zieger" userId="0e2b50e7-5122-4cfc-9eec-b729a964da6e" providerId="ADAL" clId="{5EF43CBF-9A06-314A-A580-16CA8BCE0270}" dt="2021-03-16T02:35:56.395" v="4840" actId="6549"/>
          <ac:spMkLst>
            <pc:docMk/>
            <pc:sldMk cId="3491356906" sldId="336"/>
            <ac:spMk id="3" creationId="{6B3EF743-DA54-9347-81CA-41AD7671C503}"/>
          </ac:spMkLst>
        </pc:spChg>
        <pc:spChg chg="add mod">
          <ac:chgData name="Stefan Zieger" userId="0e2b50e7-5122-4cfc-9eec-b729a964da6e" providerId="ADAL" clId="{5EF43CBF-9A06-314A-A580-16CA8BCE0270}" dt="2021-03-16T02:42:17.858" v="5259" actId="20577"/>
          <ac:spMkLst>
            <pc:docMk/>
            <pc:sldMk cId="3491356906" sldId="336"/>
            <ac:spMk id="5" creationId="{76552ECF-1877-6A45-BC49-7A865250D3D0}"/>
          </ac:spMkLst>
        </pc:spChg>
        <pc:graphicFrameChg chg="add mod modGraphic">
          <ac:chgData name="Stefan Zieger" userId="0e2b50e7-5122-4cfc-9eec-b729a964da6e" providerId="ADAL" clId="{5EF43CBF-9A06-314A-A580-16CA8BCE0270}" dt="2021-03-16T02:41:48.077" v="5258" actId="1036"/>
          <ac:graphicFrameMkLst>
            <pc:docMk/>
            <pc:sldMk cId="3491356906" sldId="336"/>
            <ac:graphicFrameMk id="4" creationId="{2373AA85-1885-C14A-8FE5-AF7A6F9C2933}"/>
          </ac:graphicFrameMkLst>
        </pc:graphicFrameChg>
      </pc:sldChg>
    </pc:docChg>
  </pc:docChgLst>
  <pc:docChgLst>
    <pc:chgData name="Stefan Zieger" userId="0e2b50e7-5122-4cfc-9eec-b729a964da6e" providerId="ADAL" clId="{8FC77282-5232-594D-8220-DC7EA6FD8939}"/>
    <pc:docChg chg="undo custSel addSld delSld modSld">
      <pc:chgData name="Stefan Zieger" userId="0e2b50e7-5122-4cfc-9eec-b729a964da6e" providerId="ADAL" clId="{8FC77282-5232-594D-8220-DC7EA6FD8939}" dt="2019-09-05T12:06:43.522" v="978" actId="6549"/>
      <pc:docMkLst>
        <pc:docMk/>
      </pc:docMkLst>
      <pc:sldChg chg="modSp">
        <pc:chgData name="Stefan Zieger" userId="0e2b50e7-5122-4cfc-9eec-b729a964da6e" providerId="ADAL" clId="{8FC77282-5232-594D-8220-DC7EA6FD8939}" dt="2019-09-05T11:54:35.973" v="562" actId="20577"/>
        <pc:sldMkLst>
          <pc:docMk/>
          <pc:sldMk cId="0" sldId="295"/>
        </pc:sldMkLst>
        <pc:spChg chg="mod">
          <ac:chgData name="Stefan Zieger" userId="0e2b50e7-5122-4cfc-9eec-b729a964da6e" providerId="ADAL" clId="{8FC77282-5232-594D-8220-DC7EA6FD8939}" dt="2019-09-05T11:54:24.350" v="552" actId="1035"/>
          <ac:spMkLst>
            <pc:docMk/>
            <pc:sldMk cId="0" sldId="295"/>
            <ac:spMk id="106501" creationId="{00000000-0000-0000-0000-000000000000}"/>
          </ac:spMkLst>
        </pc:spChg>
        <pc:spChg chg="mod">
          <ac:chgData name="Stefan Zieger" userId="0e2b50e7-5122-4cfc-9eec-b729a964da6e" providerId="ADAL" clId="{8FC77282-5232-594D-8220-DC7EA6FD8939}" dt="2019-09-05T11:54:35.973" v="562" actId="20577"/>
          <ac:spMkLst>
            <pc:docMk/>
            <pc:sldMk cId="0" sldId="295"/>
            <ac:spMk id="106502" creationId="{00000000-0000-0000-0000-000000000000}"/>
          </ac:spMkLst>
        </pc:spChg>
      </pc:sldChg>
      <pc:sldChg chg="modSp">
        <pc:chgData name="Stefan Zieger" userId="0e2b50e7-5122-4cfc-9eec-b729a964da6e" providerId="ADAL" clId="{8FC77282-5232-594D-8220-DC7EA6FD8939}" dt="2019-09-05T11:53:27.397" v="528" actId="20577"/>
        <pc:sldMkLst>
          <pc:docMk/>
          <pc:sldMk cId="0" sldId="296"/>
        </pc:sldMkLst>
        <pc:spChg chg="mod">
          <ac:chgData name="Stefan Zieger" userId="0e2b50e7-5122-4cfc-9eec-b729a964da6e" providerId="ADAL" clId="{8FC77282-5232-594D-8220-DC7EA6FD8939}" dt="2019-09-05T11:53:20.437" v="525" actId="113"/>
          <ac:spMkLst>
            <pc:docMk/>
            <pc:sldMk cId="0" sldId="296"/>
            <ac:spMk id="107523" creationId="{00000000-0000-0000-0000-000000000000}"/>
          </ac:spMkLst>
        </pc:spChg>
        <pc:spChg chg="mod">
          <ac:chgData name="Stefan Zieger" userId="0e2b50e7-5122-4cfc-9eec-b729a964da6e" providerId="ADAL" clId="{8FC77282-5232-594D-8220-DC7EA6FD8939}" dt="2019-09-05T11:53:27.397" v="528" actId="20577"/>
          <ac:spMkLst>
            <pc:docMk/>
            <pc:sldMk cId="0" sldId="296"/>
            <ac:spMk id="107524" creationId="{00000000-0000-0000-0000-000000000000}"/>
          </ac:spMkLst>
        </pc:spChg>
      </pc:sldChg>
      <pc:sldChg chg="modSp">
        <pc:chgData name="Stefan Zieger" userId="0e2b50e7-5122-4cfc-9eec-b729a964da6e" providerId="ADAL" clId="{8FC77282-5232-594D-8220-DC7EA6FD8939}" dt="2019-09-05T11:56:12.583" v="649" actId="20577"/>
        <pc:sldMkLst>
          <pc:docMk/>
          <pc:sldMk cId="1597943018" sldId="297"/>
        </pc:sldMkLst>
        <pc:spChg chg="mod">
          <ac:chgData name="Stefan Zieger" userId="0e2b50e7-5122-4cfc-9eec-b729a964da6e" providerId="ADAL" clId="{8FC77282-5232-594D-8220-DC7EA6FD8939}" dt="2019-09-05T11:56:12.583" v="649" actId="20577"/>
          <ac:spMkLst>
            <pc:docMk/>
            <pc:sldMk cId="1597943018" sldId="297"/>
            <ac:spMk id="105477" creationId="{00000000-0000-0000-0000-000000000000}"/>
          </ac:spMkLst>
        </pc:spChg>
      </pc:sldChg>
      <pc:sldChg chg="modSp">
        <pc:chgData name="Stefan Zieger" userId="0e2b50e7-5122-4cfc-9eec-b729a964da6e" providerId="ADAL" clId="{8FC77282-5232-594D-8220-DC7EA6FD8939}" dt="2019-09-05T11:22:46.143" v="46" actId="14861"/>
        <pc:sldMkLst>
          <pc:docMk/>
          <pc:sldMk cId="31548796" sldId="298"/>
        </pc:sldMkLst>
        <pc:picChg chg="mod">
          <ac:chgData name="Stefan Zieger" userId="0e2b50e7-5122-4cfc-9eec-b729a964da6e" providerId="ADAL" clId="{8FC77282-5232-594D-8220-DC7EA6FD8939}" dt="2019-09-05T11:22:46.143" v="46" actId="14861"/>
          <ac:picMkLst>
            <pc:docMk/>
            <pc:sldMk cId="31548796" sldId="298"/>
            <ac:picMk id="7" creationId="{00000000-0000-0000-0000-000000000000}"/>
          </ac:picMkLst>
        </pc:picChg>
      </pc:sldChg>
      <pc:sldChg chg="addSp delSp modSp">
        <pc:chgData name="Stefan Zieger" userId="0e2b50e7-5122-4cfc-9eec-b729a964da6e" providerId="ADAL" clId="{8FC77282-5232-594D-8220-DC7EA6FD8939}" dt="2019-09-05T12:00:24.265" v="862" actId="207"/>
        <pc:sldMkLst>
          <pc:docMk/>
          <pc:sldMk cId="3809384308" sldId="299"/>
        </pc:sldMkLst>
        <pc:spChg chg="add del mod">
          <ac:chgData name="Stefan Zieger" userId="0e2b50e7-5122-4cfc-9eec-b729a964da6e" providerId="ADAL" clId="{8FC77282-5232-594D-8220-DC7EA6FD8939}" dt="2019-09-05T12:00:16.977" v="861" actId="767"/>
          <ac:spMkLst>
            <pc:docMk/>
            <pc:sldMk cId="3809384308" sldId="299"/>
            <ac:spMk id="3" creationId="{3A21A894-223B-2947-AAD8-E7D7C4F693E9}"/>
          </ac:spMkLst>
        </pc:spChg>
        <pc:spChg chg="mod">
          <ac:chgData name="Stefan Zieger" userId="0e2b50e7-5122-4cfc-9eec-b729a964da6e" providerId="ADAL" clId="{8FC77282-5232-594D-8220-DC7EA6FD8939}" dt="2019-09-05T12:00:24.265" v="862" actId="207"/>
          <ac:spMkLst>
            <pc:docMk/>
            <pc:sldMk cId="3809384308" sldId="299"/>
            <ac:spMk id="4" creationId="{00000000-0000-0000-0000-000000000000}"/>
          </ac:spMkLst>
        </pc:spChg>
        <pc:picChg chg="mod">
          <ac:chgData name="Stefan Zieger" userId="0e2b50e7-5122-4cfc-9eec-b729a964da6e" providerId="ADAL" clId="{8FC77282-5232-594D-8220-DC7EA6FD8939}" dt="2019-09-05T11:24:17.672" v="97" actId="14861"/>
          <ac:picMkLst>
            <pc:docMk/>
            <pc:sldMk cId="3809384308" sldId="299"/>
            <ac:picMk id="10" creationId="{00000000-0000-0000-0000-000000000000}"/>
          </ac:picMkLst>
        </pc:picChg>
        <pc:picChg chg="mod">
          <ac:chgData name="Stefan Zieger" userId="0e2b50e7-5122-4cfc-9eec-b729a964da6e" providerId="ADAL" clId="{8FC77282-5232-594D-8220-DC7EA6FD8939}" dt="2019-09-05T11:59:48.876" v="859" actId="1036"/>
          <ac:picMkLst>
            <pc:docMk/>
            <pc:sldMk cId="3809384308" sldId="299"/>
            <ac:picMk id="11" creationId="{00000000-0000-0000-0000-000000000000}"/>
          </ac:picMkLst>
        </pc:picChg>
      </pc:sldChg>
      <pc:sldChg chg="modSp">
        <pc:chgData name="Stefan Zieger" userId="0e2b50e7-5122-4cfc-9eec-b729a964da6e" providerId="ADAL" clId="{8FC77282-5232-594D-8220-DC7EA6FD8939}" dt="2019-09-05T12:05:28.345" v="933" actId="20577"/>
        <pc:sldMkLst>
          <pc:docMk/>
          <pc:sldMk cId="850324848" sldId="305"/>
        </pc:sldMkLst>
        <pc:spChg chg="mod">
          <ac:chgData name="Stefan Zieger" userId="0e2b50e7-5122-4cfc-9eec-b729a964da6e" providerId="ADAL" clId="{8FC77282-5232-594D-8220-DC7EA6FD8939}" dt="2019-09-05T12:05:28.345" v="933" actId="20577"/>
          <ac:spMkLst>
            <pc:docMk/>
            <pc:sldMk cId="850324848" sldId="305"/>
            <ac:spMk id="7169" creationId="{00000000-0000-0000-0000-000000000000}"/>
          </ac:spMkLst>
        </pc:spChg>
        <pc:spChg chg="mod">
          <ac:chgData name="Stefan Zieger" userId="0e2b50e7-5122-4cfc-9eec-b729a964da6e" providerId="ADAL" clId="{8FC77282-5232-594D-8220-DC7EA6FD8939}" dt="2019-09-05T12:04:46.511" v="923" actId="20577"/>
          <ac:spMkLst>
            <pc:docMk/>
            <pc:sldMk cId="850324848" sldId="305"/>
            <ac:spMk id="7170" creationId="{00000000-0000-0000-0000-000000000000}"/>
          </ac:spMkLst>
        </pc:spChg>
        <pc:picChg chg="mod">
          <ac:chgData name="Stefan Zieger" userId="0e2b50e7-5122-4cfc-9eec-b729a964da6e" providerId="ADAL" clId="{8FC77282-5232-594D-8220-DC7EA6FD8939}" dt="2019-09-05T11:24:46.964" v="103" actId="14861"/>
          <ac:picMkLst>
            <pc:docMk/>
            <pc:sldMk cId="850324848" sldId="305"/>
            <ac:picMk id="6" creationId="{00000000-0000-0000-0000-000000000000}"/>
          </ac:picMkLst>
        </pc:picChg>
      </pc:sldChg>
      <pc:sldChg chg="modSp del">
        <pc:chgData name="Stefan Zieger" userId="0e2b50e7-5122-4cfc-9eec-b729a964da6e" providerId="ADAL" clId="{8FC77282-5232-594D-8220-DC7EA6FD8939}" dt="2019-09-05T11:55:31.485" v="601" actId="2696"/>
        <pc:sldMkLst>
          <pc:docMk/>
          <pc:sldMk cId="1078103623" sldId="308"/>
        </pc:sldMkLst>
        <pc:spChg chg="mod">
          <ac:chgData name="Stefan Zieger" userId="0e2b50e7-5122-4cfc-9eec-b729a964da6e" providerId="ADAL" clId="{8FC77282-5232-594D-8220-DC7EA6FD8939}" dt="2019-09-05T11:53:12.410" v="524" actId="403"/>
          <ac:spMkLst>
            <pc:docMk/>
            <pc:sldMk cId="1078103623" sldId="308"/>
            <ac:spMk id="11" creationId="{00000000-0000-0000-0000-000000000000}"/>
          </ac:spMkLst>
        </pc:spChg>
      </pc:sldChg>
      <pc:sldChg chg="modSp add modNotesTx">
        <pc:chgData name="Stefan Zieger" userId="0e2b50e7-5122-4cfc-9eec-b729a964da6e" providerId="ADAL" clId="{8FC77282-5232-594D-8220-DC7EA6FD8939}" dt="2019-09-05T12:06:43.522" v="978" actId="6549"/>
        <pc:sldMkLst>
          <pc:docMk/>
          <pc:sldMk cId="2460411885" sldId="308"/>
        </pc:sldMkLst>
        <pc:spChg chg="mod">
          <ac:chgData name="Stefan Zieger" userId="0e2b50e7-5122-4cfc-9eec-b729a964da6e" providerId="ADAL" clId="{8FC77282-5232-594D-8220-DC7EA6FD8939}" dt="2019-09-05T12:06:43.522" v="978" actId="6549"/>
          <ac:spMkLst>
            <pc:docMk/>
            <pc:sldMk cId="2460411885" sldId="308"/>
            <ac:spMk id="11" creationId="{00000000-0000-0000-0000-000000000000}"/>
          </ac:spMkLst>
        </pc:spChg>
      </pc:sldChg>
      <pc:sldChg chg="modSp">
        <pc:chgData name="Stefan Zieger" userId="0e2b50e7-5122-4cfc-9eec-b729a964da6e" providerId="ADAL" clId="{8FC77282-5232-594D-8220-DC7EA6FD8939}" dt="2019-09-05T12:01:32.331" v="878" actId="1035"/>
        <pc:sldMkLst>
          <pc:docMk/>
          <pc:sldMk cId="3781117937" sldId="309"/>
        </pc:sldMkLst>
        <pc:spChg chg="mod">
          <ac:chgData name="Stefan Zieger" userId="0e2b50e7-5122-4cfc-9eec-b729a964da6e" providerId="ADAL" clId="{8FC77282-5232-594D-8220-DC7EA6FD8939}" dt="2019-09-05T12:01:26.709" v="873" actId="1036"/>
          <ac:spMkLst>
            <pc:docMk/>
            <pc:sldMk cId="3781117937" sldId="309"/>
            <ac:spMk id="2" creationId="{00000000-0000-0000-0000-000000000000}"/>
          </ac:spMkLst>
        </pc:spChg>
        <pc:spChg chg="mod">
          <ac:chgData name="Stefan Zieger" userId="0e2b50e7-5122-4cfc-9eec-b729a964da6e" providerId="ADAL" clId="{8FC77282-5232-594D-8220-DC7EA6FD8939}" dt="2019-09-05T11:49:35.414" v="503" actId="1036"/>
          <ac:spMkLst>
            <pc:docMk/>
            <pc:sldMk cId="3781117937" sldId="309"/>
            <ac:spMk id="6" creationId="{04356719-D84B-490E-9BD8-5E8167CECCAC}"/>
          </ac:spMkLst>
        </pc:spChg>
        <pc:picChg chg="mod">
          <ac:chgData name="Stefan Zieger" userId="0e2b50e7-5122-4cfc-9eec-b729a964da6e" providerId="ADAL" clId="{8FC77282-5232-594D-8220-DC7EA6FD8939}" dt="2019-09-05T11:25:05.500" v="106" actId="14861"/>
          <ac:picMkLst>
            <pc:docMk/>
            <pc:sldMk cId="3781117937" sldId="309"/>
            <ac:picMk id="4" creationId="{3DD0848A-5C1E-4881-9E15-50739B1E5605}"/>
          </ac:picMkLst>
        </pc:picChg>
        <pc:picChg chg="mod">
          <ac:chgData name="Stefan Zieger" userId="0e2b50e7-5122-4cfc-9eec-b729a964da6e" providerId="ADAL" clId="{8FC77282-5232-594D-8220-DC7EA6FD8939}" dt="2019-09-05T11:25:10.288" v="108" actId="14861"/>
          <ac:picMkLst>
            <pc:docMk/>
            <pc:sldMk cId="3781117937" sldId="309"/>
            <ac:picMk id="7" creationId="{3A327D57-BD47-4725-93A1-98BE6B757569}"/>
          </ac:picMkLst>
        </pc:picChg>
        <pc:picChg chg="mod">
          <ac:chgData name="Stefan Zieger" userId="0e2b50e7-5122-4cfc-9eec-b729a964da6e" providerId="ADAL" clId="{8FC77282-5232-594D-8220-DC7EA6FD8939}" dt="2019-09-05T12:01:32.331" v="878" actId="1035"/>
          <ac:picMkLst>
            <pc:docMk/>
            <pc:sldMk cId="3781117937" sldId="309"/>
            <ac:picMk id="12" creationId="{00000000-0000-0000-0000-000000000000}"/>
          </ac:picMkLst>
        </pc:picChg>
      </pc:sldChg>
      <pc:sldChg chg="addSp delSp modSp add">
        <pc:chgData name="Stefan Zieger" userId="0e2b50e7-5122-4cfc-9eec-b729a964da6e" providerId="ADAL" clId="{8FC77282-5232-594D-8220-DC7EA6FD8939}" dt="2019-09-05T12:03:59.942" v="916" actId="1076"/>
        <pc:sldMkLst>
          <pc:docMk/>
          <pc:sldMk cId="1213468680" sldId="310"/>
        </pc:sldMkLst>
        <pc:spChg chg="mod">
          <ac:chgData name="Stefan Zieger" userId="0e2b50e7-5122-4cfc-9eec-b729a964da6e" providerId="ADAL" clId="{8FC77282-5232-594D-8220-DC7EA6FD8939}" dt="2019-09-05T12:03:59.942" v="916" actId="1076"/>
          <ac:spMkLst>
            <pc:docMk/>
            <pc:sldMk cId="1213468680" sldId="310"/>
            <ac:spMk id="2" creationId="{00000000-0000-0000-0000-000000000000}"/>
          </ac:spMkLst>
        </pc:spChg>
        <pc:spChg chg="mod">
          <ac:chgData name="Stefan Zieger" userId="0e2b50e7-5122-4cfc-9eec-b729a964da6e" providerId="ADAL" clId="{8FC77282-5232-594D-8220-DC7EA6FD8939}" dt="2019-09-05T11:56:37.305" v="655" actId="20577"/>
          <ac:spMkLst>
            <pc:docMk/>
            <pc:sldMk cId="1213468680" sldId="310"/>
            <ac:spMk id="3" creationId="{00000000-0000-0000-0000-000000000000}"/>
          </ac:spMkLst>
        </pc:spChg>
        <pc:spChg chg="del mod">
          <ac:chgData name="Stefan Zieger" userId="0e2b50e7-5122-4cfc-9eec-b729a964da6e" providerId="ADAL" clId="{8FC77282-5232-594D-8220-DC7EA6FD8939}" dt="2019-09-05T11:47:28.876" v="462"/>
          <ac:spMkLst>
            <pc:docMk/>
            <pc:sldMk cId="1213468680" sldId="310"/>
            <ac:spMk id="6" creationId="{04356719-D84B-490E-9BD8-5E8167CECCAC}"/>
          </ac:spMkLst>
        </pc:spChg>
        <pc:spChg chg="add del mod">
          <ac:chgData name="Stefan Zieger" userId="0e2b50e7-5122-4cfc-9eec-b729a964da6e" providerId="ADAL" clId="{8FC77282-5232-594D-8220-DC7EA6FD8939}" dt="2019-09-05T11:47:25.649" v="461"/>
          <ac:spMkLst>
            <pc:docMk/>
            <pc:sldMk cId="1213468680" sldId="310"/>
            <ac:spMk id="13" creationId="{2B141BF3-F88F-F648-9313-50854FD15BAE}"/>
          </ac:spMkLst>
        </pc:spChg>
        <pc:picChg chg="del mod">
          <ac:chgData name="Stefan Zieger" userId="0e2b50e7-5122-4cfc-9eec-b729a964da6e" providerId="ADAL" clId="{8FC77282-5232-594D-8220-DC7EA6FD8939}" dt="2019-09-05T11:49:50.094" v="505" actId="478"/>
          <ac:picMkLst>
            <pc:docMk/>
            <pc:sldMk cId="1213468680" sldId="310"/>
            <ac:picMk id="4" creationId="{3DD0848A-5C1E-4881-9E15-50739B1E5605}"/>
          </ac:picMkLst>
        </pc:picChg>
        <pc:picChg chg="del mod">
          <ac:chgData name="Stefan Zieger" userId="0e2b50e7-5122-4cfc-9eec-b729a964da6e" providerId="ADAL" clId="{8FC77282-5232-594D-8220-DC7EA6FD8939}" dt="2019-09-05T11:49:51.496" v="506" actId="478"/>
          <ac:picMkLst>
            <pc:docMk/>
            <pc:sldMk cId="1213468680" sldId="310"/>
            <ac:picMk id="7" creationId="{3A327D57-BD47-4725-93A1-98BE6B757569}"/>
          </ac:picMkLst>
        </pc:picChg>
        <pc:picChg chg="del mod">
          <ac:chgData name="Stefan Zieger" userId="0e2b50e7-5122-4cfc-9eec-b729a964da6e" providerId="ADAL" clId="{8FC77282-5232-594D-8220-DC7EA6FD8939}" dt="2019-09-05T11:49:48.255" v="504" actId="478"/>
          <ac:picMkLst>
            <pc:docMk/>
            <pc:sldMk cId="1213468680" sldId="310"/>
            <ac:picMk id="12" creationId="{00000000-0000-0000-0000-000000000000}"/>
          </ac:picMkLst>
        </pc:picChg>
        <pc:cxnChg chg="del mod">
          <ac:chgData name="Stefan Zieger" userId="0e2b50e7-5122-4cfc-9eec-b729a964da6e" providerId="ADAL" clId="{8FC77282-5232-594D-8220-DC7EA6FD8939}" dt="2019-09-05T11:46:29.892" v="410" actId="478"/>
          <ac:cxnSpMkLst>
            <pc:docMk/>
            <pc:sldMk cId="1213468680" sldId="310"/>
            <ac:cxnSpMk id="8" creationId="{1A6A8969-CDA4-4E51-A0B6-01F64D96DB7C}"/>
          </ac:cxnSpMkLst>
        </pc:cxnChg>
        <pc:cxnChg chg="del mod">
          <ac:chgData name="Stefan Zieger" userId="0e2b50e7-5122-4cfc-9eec-b729a964da6e" providerId="ADAL" clId="{8FC77282-5232-594D-8220-DC7EA6FD8939}" dt="2019-09-05T11:46:32.189" v="411" actId="478"/>
          <ac:cxnSpMkLst>
            <pc:docMk/>
            <pc:sldMk cId="1213468680" sldId="310"/>
            <ac:cxnSpMk id="9" creationId="{9DB45878-ADC7-4475-8D84-5FCC85DB5804}"/>
          </ac:cxnSpMkLst>
        </pc:cxnChg>
        <pc:cxnChg chg="del">
          <ac:chgData name="Stefan Zieger" userId="0e2b50e7-5122-4cfc-9eec-b729a964da6e" providerId="ADAL" clId="{8FC77282-5232-594D-8220-DC7EA6FD8939}" dt="2019-09-05T11:46:37.431" v="413" actId="478"/>
          <ac:cxnSpMkLst>
            <pc:docMk/>
            <pc:sldMk cId="1213468680" sldId="310"/>
            <ac:cxnSpMk id="10" creationId="{B2593F5A-C2A0-41ED-AB41-B79585D064E7}"/>
          </ac:cxnSpMkLst>
        </pc:cxnChg>
        <pc:cxnChg chg="del">
          <ac:chgData name="Stefan Zieger" userId="0e2b50e7-5122-4cfc-9eec-b729a964da6e" providerId="ADAL" clId="{8FC77282-5232-594D-8220-DC7EA6FD8939}" dt="2019-09-05T11:46:35.062" v="412" actId="478"/>
          <ac:cxnSpMkLst>
            <pc:docMk/>
            <pc:sldMk cId="1213468680" sldId="310"/>
            <ac:cxnSpMk id="11" creationId="{6F39BE85-D4A3-4219-BCAD-7EE327981E04}"/>
          </ac:cxnSpMkLst>
        </pc:cxnChg>
      </pc:sldChg>
      <pc:sldChg chg="modSp add">
        <pc:chgData name="Stefan Zieger" userId="0e2b50e7-5122-4cfc-9eec-b729a964da6e" providerId="ADAL" clId="{8FC77282-5232-594D-8220-DC7EA6FD8939}" dt="2019-09-05T12:02:04.263" v="888" actId="20577"/>
        <pc:sldMkLst>
          <pc:docMk/>
          <pc:sldMk cId="856204671" sldId="311"/>
        </pc:sldMkLst>
        <pc:spChg chg="mod">
          <ac:chgData name="Stefan Zieger" userId="0e2b50e7-5122-4cfc-9eec-b729a964da6e" providerId="ADAL" clId="{8FC77282-5232-594D-8220-DC7EA6FD8939}" dt="2019-09-05T12:02:04.263" v="888" actId="20577"/>
          <ac:spMkLst>
            <pc:docMk/>
            <pc:sldMk cId="856204671" sldId="311"/>
            <ac:spMk id="3" creationId="{51527514-F7CE-2449-A6DF-5A83AFD18CC0}"/>
          </ac:spMkLst>
        </pc:spChg>
      </pc:sldChg>
      <pc:sldChg chg="add">
        <pc:chgData name="Stefan Zieger" userId="0e2b50e7-5122-4cfc-9eec-b729a964da6e" providerId="ADAL" clId="{8FC77282-5232-594D-8220-DC7EA6FD8939}" dt="2019-09-05T12:02:38.883" v="889"/>
        <pc:sldMkLst>
          <pc:docMk/>
          <pc:sldMk cId="2373958006" sldId="312"/>
        </pc:sldMkLst>
      </pc:sldChg>
    </pc:docChg>
  </pc:docChgLst>
  <pc:docChgLst>
    <pc:chgData name="Stefan Zieger" userId="S::stefan.zieger@bom.gov.au::0e2b50e7-5122-4cfc-9eec-b729a964da6e" providerId="AD" clId="Web-{A117BE9D-134D-9350-F69A-8FF0644660F5}"/>
    <pc:docChg chg="modSld">
      <pc:chgData name="Stefan Zieger" userId="S::stefan.zieger@bom.gov.au::0e2b50e7-5122-4cfc-9eec-b729a964da6e" providerId="AD" clId="Web-{A117BE9D-134D-9350-F69A-8FF0644660F5}" dt="2019-11-25T21:36:47.687" v="243" actId="20577"/>
      <pc:docMkLst>
        <pc:docMk/>
      </pc:docMkLst>
      <pc:sldChg chg="modSp">
        <pc:chgData name="Stefan Zieger" userId="S::stefan.zieger@bom.gov.au::0e2b50e7-5122-4cfc-9eec-b729a964da6e" providerId="AD" clId="Web-{A117BE9D-134D-9350-F69A-8FF0644660F5}" dt="2019-11-25T21:31:55.874" v="160" actId="20577"/>
        <pc:sldMkLst>
          <pc:docMk/>
          <pc:sldMk cId="850324848" sldId="305"/>
        </pc:sldMkLst>
        <pc:spChg chg="mod">
          <ac:chgData name="Stefan Zieger" userId="S::stefan.zieger@bom.gov.au::0e2b50e7-5122-4cfc-9eec-b729a964da6e" providerId="AD" clId="Web-{A117BE9D-134D-9350-F69A-8FF0644660F5}" dt="2019-11-25T21:31:55.874" v="160" actId="20577"/>
          <ac:spMkLst>
            <pc:docMk/>
            <pc:sldMk cId="850324848" sldId="305"/>
            <ac:spMk id="7169" creationId="{00000000-0000-0000-0000-000000000000}"/>
          </ac:spMkLst>
        </pc:spChg>
      </pc:sldChg>
      <pc:sldChg chg="modSp">
        <pc:chgData name="Stefan Zieger" userId="S::stefan.zieger@bom.gov.au::0e2b50e7-5122-4cfc-9eec-b729a964da6e" providerId="AD" clId="Web-{A117BE9D-134D-9350-F69A-8FF0644660F5}" dt="2019-11-25T21:36:47.687" v="243" actId="20577"/>
        <pc:sldMkLst>
          <pc:docMk/>
          <pc:sldMk cId="2460411885" sldId="308"/>
        </pc:sldMkLst>
        <pc:spChg chg="mod">
          <ac:chgData name="Stefan Zieger" userId="S::stefan.zieger@bom.gov.au::0e2b50e7-5122-4cfc-9eec-b729a964da6e" providerId="AD" clId="Web-{A117BE9D-134D-9350-F69A-8FF0644660F5}" dt="2019-11-25T21:36:47.687" v="243" actId="20577"/>
          <ac:spMkLst>
            <pc:docMk/>
            <pc:sldMk cId="2460411885" sldId="308"/>
            <ac:spMk id="11" creationId="{00000000-0000-0000-0000-000000000000}"/>
          </ac:spMkLst>
        </pc:spChg>
      </pc:sldChg>
      <pc:sldChg chg="modSp">
        <pc:chgData name="Stefan Zieger" userId="S::stefan.zieger@bom.gov.au::0e2b50e7-5122-4cfc-9eec-b729a964da6e" providerId="AD" clId="Web-{A117BE9D-134D-9350-F69A-8FF0644660F5}" dt="2019-11-25T21:32:12.874" v="168" actId="20577"/>
        <pc:sldMkLst>
          <pc:docMk/>
          <pc:sldMk cId="2373958006" sldId="312"/>
        </pc:sldMkLst>
        <pc:spChg chg="mod">
          <ac:chgData name="Stefan Zieger" userId="S::stefan.zieger@bom.gov.au::0e2b50e7-5122-4cfc-9eec-b729a964da6e" providerId="AD" clId="Web-{A117BE9D-134D-9350-F69A-8FF0644660F5}" dt="2019-11-25T21:32:12.874" v="168" actId="20577"/>
          <ac:spMkLst>
            <pc:docMk/>
            <pc:sldMk cId="2373958006" sldId="312"/>
            <ac:spMk id="3" creationId="{51527514-F7CE-2449-A6DF-5A83AFD18CC0}"/>
          </ac:spMkLst>
        </pc:spChg>
      </pc:sldChg>
      <pc:sldChg chg="modSp">
        <pc:chgData name="Stefan Zieger" userId="S::stefan.zieger@bom.gov.au::0e2b50e7-5122-4cfc-9eec-b729a964da6e" providerId="AD" clId="Web-{A117BE9D-134D-9350-F69A-8FF0644660F5}" dt="2019-11-25T21:31:04.421" v="139" actId="20577"/>
        <pc:sldMkLst>
          <pc:docMk/>
          <pc:sldMk cId="1004773019" sldId="317"/>
        </pc:sldMkLst>
        <pc:spChg chg="mod">
          <ac:chgData name="Stefan Zieger" userId="S::stefan.zieger@bom.gov.au::0e2b50e7-5122-4cfc-9eec-b729a964da6e" providerId="AD" clId="Web-{A117BE9D-134D-9350-F69A-8FF0644660F5}" dt="2019-11-25T21:31:04.421" v="139" actId="20577"/>
          <ac:spMkLst>
            <pc:docMk/>
            <pc:sldMk cId="1004773019" sldId="317"/>
            <ac:spMk id="105477" creationId="{00000000-0000-0000-0000-000000000000}"/>
          </ac:spMkLst>
        </pc:spChg>
      </pc:sldChg>
      <pc:sldChg chg="modSp">
        <pc:chgData name="Stefan Zieger" userId="S::stefan.zieger@bom.gov.au::0e2b50e7-5122-4cfc-9eec-b729a964da6e" providerId="AD" clId="Web-{A117BE9D-134D-9350-F69A-8FF0644660F5}" dt="2019-11-25T21:33:21.656" v="185" actId="20577"/>
        <pc:sldMkLst>
          <pc:docMk/>
          <pc:sldMk cId="1161188273" sldId="319"/>
        </pc:sldMkLst>
        <pc:spChg chg="mod">
          <ac:chgData name="Stefan Zieger" userId="S::stefan.zieger@bom.gov.au::0e2b50e7-5122-4cfc-9eec-b729a964da6e" providerId="AD" clId="Web-{A117BE9D-134D-9350-F69A-8FF0644660F5}" dt="2019-11-25T21:33:21.656" v="185" actId="20577"/>
          <ac:spMkLst>
            <pc:docMk/>
            <pc:sldMk cId="1161188273" sldId="319"/>
            <ac:spMk id="2" creationId="{00000000-0000-0000-0000-000000000000}"/>
          </ac:spMkLst>
        </pc:spChg>
      </pc:sldChg>
      <pc:sldChg chg="modSp">
        <pc:chgData name="Stefan Zieger" userId="S::stefan.zieger@bom.gov.au::0e2b50e7-5122-4cfc-9eec-b729a964da6e" providerId="AD" clId="Web-{A117BE9D-134D-9350-F69A-8FF0644660F5}" dt="2019-11-25T21:33:34.328" v="198" actId="20577"/>
        <pc:sldMkLst>
          <pc:docMk/>
          <pc:sldMk cId="615473591" sldId="321"/>
        </pc:sldMkLst>
        <pc:spChg chg="mod">
          <ac:chgData name="Stefan Zieger" userId="S::stefan.zieger@bom.gov.au::0e2b50e7-5122-4cfc-9eec-b729a964da6e" providerId="AD" clId="Web-{A117BE9D-134D-9350-F69A-8FF0644660F5}" dt="2019-11-25T21:33:34.328" v="198" actId="20577"/>
          <ac:spMkLst>
            <pc:docMk/>
            <pc:sldMk cId="615473591" sldId="321"/>
            <ac:spMk id="11" creationId="{00000000-0000-0000-0000-000000000000}"/>
          </ac:spMkLst>
        </pc:spChg>
      </pc:sldChg>
    </pc:docChg>
  </pc:docChgLst>
  <pc:docChgLst>
    <pc:chgData clId="Web-{A117BE9D-134D-9350-F69A-8FF0644660F5}"/>
    <pc:docChg chg="modSld">
      <pc:chgData name="" userId="" providerId="" clId="Web-{A117BE9D-134D-9350-F69A-8FF0644660F5}" dt="2019-11-25T21:28:44.687" v="1" actId="20577"/>
      <pc:docMkLst>
        <pc:docMk/>
      </pc:docMkLst>
      <pc:sldChg chg="modSp">
        <pc:chgData name="" userId="" providerId="" clId="Web-{A117BE9D-134D-9350-F69A-8FF0644660F5}" dt="2019-11-25T21:28:44.687" v="0" actId="20577"/>
        <pc:sldMkLst>
          <pc:docMk/>
          <pc:sldMk cId="1597943018" sldId="297"/>
        </pc:sldMkLst>
        <pc:spChg chg="mod">
          <ac:chgData name="" userId="" providerId="" clId="Web-{A117BE9D-134D-9350-F69A-8FF0644660F5}" dt="2019-11-25T21:28:44.687" v="0" actId="20577"/>
          <ac:spMkLst>
            <pc:docMk/>
            <pc:sldMk cId="1597943018" sldId="297"/>
            <ac:spMk id="105477" creationId="{00000000-0000-0000-0000-000000000000}"/>
          </ac:spMkLst>
        </pc:spChg>
      </pc:sldChg>
    </pc:docChg>
  </pc:docChgLst>
  <pc:docChgLst>
    <pc:chgData name="Stefan Zieger" userId="0e2b50e7-5122-4cfc-9eec-b729a964da6e" providerId="ADAL" clId="{29EA0967-002D-4A0F-8AC3-291094E3603A}"/>
    <pc:docChg chg="modSld">
      <pc:chgData name="Stefan Zieger" userId="0e2b50e7-5122-4cfc-9eec-b729a964da6e" providerId="ADAL" clId="{29EA0967-002D-4A0F-8AC3-291094E3603A}" dt="2021-03-16T23:00:07.783" v="64" actId="1076"/>
      <pc:docMkLst>
        <pc:docMk/>
      </pc:docMkLst>
      <pc:sldChg chg="addSp modSp mod">
        <pc:chgData name="Stefan Zieger" userId="0e2b50e7-5122-4cfc-9eec-b729a964da6e" providerId="ADAL" clId="{29EA0967-002D-4A0F-8AC3-291094E3603A}" dt="2021-03-16T23:00:07.783" v="64" actId="1076"/>
        <pc:sldMkLst>
          <pc:docMk/>
          <pc:sldMk cId="2039732855" sldId="335"/>
        </pc:sldMkLst>
        <pc:spChg chg="mod">
          <ac:chgData name="Stefan Zieger" userId="0e2b50e7-5122-4cfc-9eec-b729a964da6e" providerId="ADAL" clId="{29EA0967-002D-4A0F-8AC3-291094E3603A}" dt="2021-03-16T23:00:07.783" v="64" actId="1076"/>
          <ac:spMkLst>
            <pc:docMk/>
            <pc:sldMk cId="2039732855" sldId="335"/>
            <ac:spMk id="5" creationId="{BE6C627F-C188-C74B-9983-5C391D3D6E1F}"/>
          </ac:spMkLst>
        </pc:spChg>
        <pc:spChg chg="mod">
          <ac:chgData name="Stefan Zieger" userId="0e2b50e7-5122-4cfc-9eec-b729a964da6e" providerId="ADAL" clId="{29EA0967-002D-4A0F-8AC3-291094E3603A}" dt="2021-03-16T23:00:07.783" v="64" actId="1076"/>
          <ac:spMkLst>
            <pc:docMk/>
            <pc:sldMk cId="2039732855" sldId="335"/>
            <ac:spMk id="6" creationId="{32946CFC-0E14-994D-A8DD-664296F3F128}"/>
          </ac:spMkLst>
        </pc:spChg>
        <pc:spChg chg="add mod ord">
          <ac:chgData name="Stefan Zieger" userId="0e2b50e7-5122-4cfc-9eec-b729a964da6e" providerId="ADAL" clId="{29EA0967-002D-4A0F-8AC3-291094E3603A}" dt="2021-03-16T22:58:47.215" v="62" actId="167"/>
          <ac:spMkLst>
            <pc:docMk/>
            <pc:sldMk cId="2039732855" sldId="335"/>
            <ac:spMk id="7" creationId="{8A08DAE0-ADD3-473F-90C8-C4C3743A8BEB}"/>
          </ac:spMkLst>
        </pc:spChg>
        <pc:spChg chg="mod">
          <ac:chgData name="Stefan Zieger" userId="0e2b50e7-5122-4cfc-9eec-b729a964da6e" providerId="ADAL" clId="{29EA0967-002D-4A0F-8AC3-291094E3603A}" dt="2021-03-16T23:00:07.783" v="64" actId="1076"/>
          <ac:spMkLst>
            <pc:docMk/>
            <pc:sldMk cId="2039732855" sldId="335"/>
            <ac:spMk id="8" creationId="{F62E738E-CD2E-EA4B-B563-E19E4A289F9A}"/>
          </ac:spMkLst>
        </pc:spChg>
      </pc:sldChg>
    </pc:docChg>
  </pc:docChgLst>
  <pc:docChgLst>
    <pc:chgData name="Stefan Zieger" userId="S::stefan.zieger@bom.gov.au::0e2b50e7-5122-4cfc-9eec-b729a964da6e" providerId="AD" clId="Web-{40D27C51-A22F-8652-5EE2-02B62B6854E1}"/>
    <pc:docChg chg="modSld">
      <pc:chgData name="Stefan Zieger" userId="S::stefan.zieger@bom.gov.au::0e2b50e7-5122-4cfc-9eec-b729a964da6e" providerId="AD" clId="Web-{40D27C51-A22F-8652-5EE2-02B62B6854E1}" dt="2020-09-09T01:10:12.765" v="0" actId="1076"/>
      <pc:docMkLst>
        <pc:docMk/>
      </pc:docMkLst>
      <pc:sldChg chg="modSp">
        <pc:chgData name="Stefan Zieger" userId="S::stefan.zieger@bom.gov.au::0e2b50e7-5122-4cfc-9eec-b729a964da6e" providerId="AD" clId="Web-{40D27C51-A22F-8652-5EE2-02B62B6854E1}" dt="2020-09-09T01:10:12.765" v="0" actId="1076"/>
        <pc:sldMkLst>
          <pc:docMk/>
          <pc:sldMk cId="2460411885" sldId="308"/>
        </pc:sldMkLst>
        <pc:spChg chg="mod">
          <ac:chgData name="Stefan Zieger" userId="S::stefan.zieger@bom.gov.au::0e2b50e7-5122-4cfc-9eec-b729a964da6e" providerId="AD" clId="Web-{40D27C51-A22F-8652-5EE2-02B62B6854E1}" dt="2020-09-09T01:10:12.765" v="0" actId="1076"/>
          <ac:spMkLst>
            <pc:docMk/>
            <pc:sldMk cId="2460411885" sldId="308"/>
            <ac:spMk id="9" creationId="{51445FB6-23BB-FC44-88AE-28AABFBB567A}"/>
          </ac:spMkLst>
        </pc:spChg>
      </pc:sldChg>
    </pc:docChg>
  </pc:docChgLst>
  <pc:docChgLst>
    <pc:chgData name="Stefan Zieger" userId="0e2b50e7-5122-4cfc-9eec-b729a964da6e" providerId="ADAL" clId="{46833E73-9A0C-D549-9250-72262EADB828}"/>
    <pc:docChg chg="undo custSel addSld delSld modSld sldOrd modMainMaster">
      <pc:chgData name="Stefan Zieger" userId="0e2b50e7-5122-4cfc-9eec-b729a964da6e" providerId="ADAL" clId="{46833E73-9A0C-D549-9250-72262EADB828}" dt="2020-09-09T00:13:04.316" v="1545" actId="20577"/>
      <pc:docMkLst>
        <pc:docMk/>
      </pc:docMkLst>
      <pc:sldChg chg="addSp delSp modSp">
        <pc:chgData name="Stefan Zieger" userId="0e2b50e7-5122-4cfc-9eec-b729a964da6e" providerId="ADAL" clId="{46833E73-9A0C-D549-9250-72262EADB828}" dt="2020-09-08T03:16:04.008" v="419"/>
        <pc:sldMkLst>
          <pc:docMk/>
          <pc:sldMk cId="0" sldId="295"/>
        </pc:sldMkLst>
        <pc:spChg chg="add del mod">
          <ac:chgData name="Stefan Zieger" userId="0e2b50e7-5122-4cfc-9eec-b729a964da6e" providerId="ADAL" clId="{46833E73-9A0C-D549-9250-72262EADB828}" dt="2020-09-08T03:16:04.008" v="419"/>
          <ac:spMkLst>
            <pc:docMk/>
            <pc:sldMk cId="0" sldId="295"/>
            <ac:spMk id="2" creationId="{52BCA45E-A95C-9044-858B-CC5FF018CD66}"/>
          </ac:spMkLst>
        </pc:spChg>
      </pc:sldChg>
      <pc:sldChg chg="modSp">
        <pc:chgData name="Stefan Zieger" userId="0e2b50e7-5122-4cfc-9eec-b729a964da6e" providerId="ADAL" clId="{46833E73-9A0C-D549-9250-72262EADB828}" dt="2020-09-08T23:57:43.349" v="1381" actId="20577"/>
        <pc:sldMkLst>
          <pc:docMk/>
          <pc:sldMk cId="1597943018" sldId="297"/>
        </pc:sldMkLst>
        <pc:spChg chg="mod">
          <ac:chgData name="Stefan Zieger" userId="0e2b50e7-5122-4cfc-9eec-b729a964da6e" providerId="ADAL" clId="{46833E73-9A0C-D549-9250-72262EADB828}" dt="2020-09-08T23:57:43.349" v="1381" actId="20577"/>
          <ac:spMkLst>
            <pc:docMk/>
            <pc:sldMk cId="1597943018" sldId="297"/>
            <ac:spMk id="105477" creationId="{00000000-0000-0000-0000-000000000000}"/>
          </ac:spMkLst>
        </pc:spChg>
      </pc:sldChg>
      <pc:sldChg chg="addSp delSp modSp">
        <pc:chgData name="Stefan Zieger" userId="0e2b50e7-5122-4cfc-9eec-b729a964da6e" providerId="ADAL" clId="{46833E73-9A0C-D549-9250-72262EADB828}" dt="2020-09-09T00:04:21.928" v="1404"/>
        <pc:sldMkLst>
          <pc:docMk/>
          <pc:sldMk cId="850324848" sldId="305"/>
        </pc:sldMkLst>
        <pc:spChg chg="mod">
          <ac:chgData name="Stefan Zieger" userId="0e2b50e7-5122-4cfc-9eec-b729a964da6e" providerId="ADAL" clId="{46833E73-9A0C-D549-9250-72262EADB828}" dt="2020-09-08T03:13:36.677" v="245" actId="1037"/>
          <ac:spMkLst>
            <pc:docMk/>
            <pc:sldMk cId="850324848" sldId="305"/>
            <ac:spMk id="7170" creationId="{00000000-0000-0000-0000-000000000000}"/>
          </ac:spMkLst>
        </pc:spChg>
        <pc:picChg chg="add del mod">
          <ac:chgData name="Stefan Zieger" userId="0e2b50e7-5122-4cfc-9eec-b729a964da6e" providerId="ADAL" clId="{46833E73-9A0C-D549-9250-72262EADB828}" dt="2020-09-09T00:03:22.656" v="1394"/>
          <ac:picMkLst>
            <pc:docMk/>
            <pc:sldMk cId="850324848" sldId="305"/>
            <ac:picMk id="4" creationId="{4AC25D2A-ABF8-0548-ACDE-258637D0BE4B}"/>
          </ac:picMkLst>
        </pc:picChg>
        <pc:picChg chg="mod">
          <ac:chgData name="Stefan Zieger" userId="0e2b50e7-5122-4cfc-9eec-b729a964da6e" providerId="ADAL" clId="{46833E73-9A0C-D549-9250-72262EADB828}" dt="2020-09-09T00:04:21.928" v="1404"/>
          <ac:picMkLst>
            <pc:docMk/>
            <pc:sldMk cId="850324848" sldId="305"/>
            <ac:picMk id="6" creationId="{00000000-0000-0000-0000-000000000000}"/>
          </ac:picMkLst>
        </pc:picChg>
        <pc:picChg chg="del mod">
          <ac:chgData name="Stefan Zieger" userId="0e2b50e7-5122-4cfc-9eec-b729a964da6e" providerId="ADAL" clId="{46833E73-9A0C-D549-9250-72262EADB828}" dt="2020-09-09T00:03:24.033" v="1395" actId="478"/>
          <ac:picMkLst>
            <pc:docMk/>
            <pc:sldMk cId="850324848" sldId="305"/>
            <ac:picMk id="8" creationId="{CBB02552-C41F-B74A-8F51-55EF95236DFA}"/>
          </ac:picMkLst>
        </pc:picChg>
        <pc:picChg chg="add mod modCrop">
          <ac:chgData name="Stefan Zieger" userId="0e2b50e7-5122-4cfc-9eec-b729a964da6e" providerId="ADAL" clId="{46833E73-9A0C-D549-9250-72262EADB828}" dt="2020-09-09T00:03:37.445" v="1399" actId="732"/>
          <ac:picMkLst>
            <pc:docMk/>
            <pc:sldMk cId="850324848" sldId="305"/>
            <ac:picMk id="9" creationId="{8A874506-E20F-F04C-9248-3881B3389A7F}"/>
          </ac:picMkLst>
        </pc:picChg>
      </pc:sldChg>
      <pc:sldChg chg="addSp delSp modSp">
        <pc:chgData name="Stefan Zieger" userId="0e2b50e7-5122-4cfc-9eec-b729a964da6e" providerId="ADAL" clId="{46833E73-9A0C-D549-9250-72262EADB828}" dt="2020-09-09T00:07:40.188" v="1480" actId="20577"/>
        <pc:sldMkLst>
          <pc:docMk/>
          <pc:sldMk cId="2460411885" sldId="308"/>
        </pc:sldMkLst>
        <pc:spChg chg="add mod">
          <ac:chgData name="Stefan Zieger" userId="0e2b50e7-5122-4cfc-9eec-b729a964da6e" providerId="ADAL" clId="{46833E73-9A0C-D549-9250-72262EADB828}" dt="2020-09-08T01:26:51.955" v="152" actId="1076"/>
          <ac:spMkLst>
            <pc:docMk/>
            <pc:sldMk cId="2460411885" sldId="308"/>
            <ac:spMk id="5" creationId="{AE357375-39F6-5C4C-A0F7-F89D2BED971D}"/>
          </ac:spMkLst>
        </pc:spChg>
        <pc:spChg chg="mod">
          <ac:chgData name="Stefan Zieger" userId="0e2b50e7-5122-4cfc-9eec-b729a964da6e" providerId="ADAL" clId="{46833E73-9A0C-D549-9250-72262EADB828}" dt="2020-09-08T05:00:52.067" v="1032" actId="207"/>
          <ac:spMkLst>
            <pc:docMk/>
            <pc:sldMk cId="2460411885" sldId="308"/>
            <ac:spMk id="8" creationId="{B61831F3-5A4D-4C18-A0EA-04E520F334E1}"/>
          </ac:spMkLst>
        </pc:spChg>
        <pc:spChg chg="add mod">
          <ac:chgData name="Stefan Zieger" userId="0e2b50e7-5122-4cfc-9eec-b729a964da6e" providerId="ADAL" clId="{46833E73-9A0C-D549-9250-72262EADB828}" dt="2020-09-08T05:03:24.264" v="1066" actId="20577"/>
          <ac:spMkLst>
            <pc:docMk/>
            <pc:sldMk cId="2460411885" sldId="308"/>
            <ac:spMk id="9" creationId="{51445FB6-23BB-FC44-88AE-28AABFBB567A}"/>
          </ac:spMkLst>
        </pc:spChg>
        <pc:spChg chg="mod">
          <ac:chgData name="Stefan Zieger" userId="0e2b50e7-5122-4cfc-9eec-b729a964da6e" providerId="ADAL" clId="{46833E73-9A0C-D549-9250-72262EADB828}" dt="2020-09-09T00:07:40.188" v="1480" actId="20577"/>
          <ac:spMkLst>
            <pc:docMk/>
            <pc:sldMk cId="2460411885" sldId="308"/>
            <ac:spMk id="11" creationId="{00000000-0000-0000-0000-000000000000}"/>
          </ac:spMkLst>
        </pc:spChg>
        <pc:spChg chg="add mod">
          <ac:chgData name="Stefan Zieger" userId="0e2b50e7-5122-4cfc-9eec-b729a964da6e" providerId="ADAL" clId="{46833E73-9A0C-D549-9250-72262EADB828}" dt="2020-09-08T05:02:04.919" v="1052" actId="1076"/>
          <ac:spMkLst>
            <pc:docMk/>
            <pc:sldMk cId="2460411885" sldId="308"/>
            <ac:spMk id="12" creationId="{6CCFA96C-3320-9247-882A-C2ACD7FBCC52}"/>
          </ac:spMkLst>
        </pc:spChg>
        <pc:spChg chg="add mod">
          <ac:chgData name="Stefan Zieger" userId="0e2b50e7-5122-4cfc-9eec-b729a964da6e" providerId="ADAL" clId="{46833E73-9A0C-D549-9250-72262EADB828}" dt="2020-09-08T05:02:00.919" v="1051" actId="1076"/>
          <ac:spMkLst>
            <pc:docMk/>
            <pc:sldMk cId="2460411885" sldId="308"/>
            <ac:spMk id="13" creationId="{6157DF2B-62BE-4F42-9DE4-52C77837670D}"/>
          </ac:spMkLst>
        </pc:spChg>
        <pc:spChg chg="add mod">
          <ac:chgData name="Stefan Zieger" userId="0e2b50e7-5122-4cfc-9eec-b729a964da6e" providerId="ADAL" clId="{46833E73-9A0C-D549-9250-72262EADB828}" dt="2020-09-08T05:01:56.447" v="1050" actId="1076"/>
          <ac:spMkLst>
            <pc:docMk/>
            <pc:sldMk cId="2460411885" sldId="308"/>
            <ac:spMk id="14" creationId="{BB75CFC8-AF09-A54C-B0CE-17994872449A}"/>
          </ac:spMkLst>
        </pc:spChg>
        <pc:picChg chg="add mod">
          <ac:chgData name="Stefan Zieger" userId="0e2b50e7-5122-4cfc-9eec-b729a964da6e" providerId="ADAL" clId="{46833E73-9A0C-D549-9250-72262EADB828}" dt="2020-09-08T01:25:16.539" v="114" actId="14100"/>
          <ac:picMkLst>
            <pc:docMk/>
            <pc:sldMk cId="2460411885" sldId="308"/>
            <ac:picMk id="4" creationId="{35231AA1-8B92-BE4F-BB5E-BA30484206ED}"/>
          </ac:picMkLst>
        </pc:picChg>
        <pc:picChg chg="mod modCrop">
          <ac:chgData name="Stefan Zieger" userId="0e2b50e7-5122-4cfc-9eec-b729a964da6e" providerId="ADAL" clId="{46833E73-9A0C-D549-9250-72262EADB828}" dt="2020-09-07T23:31:24.043" v="0" actId="732"/>
          <ac:picMkLst>
            <pc:docMk/>
            <pc:sldMk cId="2460411885" sldId="308"/>
            <ac:picMk id="10" creationId="{DA2405F8-30F0-FA49-8DBA-095053F45972}"/>
          </ac:picMkLst>
        </pc:picChg>
        <pc:picChg chg="del">
          <ac:chgData name="Stefan Zieger" userId="0e2b50e7-5122-4cfc-9eec-b729a964da6e" providerId="ADAL" clId="{46833E73-9A0C-D549-9250-72262EADB828}" dt="2020-09-08T01:17:01.614" v="111" actId="478"/>
          <ac:picMkLst>
            <pc:docMk/>
            <pc:sldMk cId="2460411885" sldId="308"/>
            <ac:picMk id="13" creationId="{094A869E-81C7-3744-A182-70ED7F1C89FC}"/>
          </ac:picMkLst>
        </pc:picChg>
      </pc:sldChg>
      <pc:sldChg chg="modSp">
        <pc:chgData name="Stefan Zieger" userId="0e2b50e7-5122-4cfc-9eec-b729a964da6e" providerId="ADAL" clId="{46833E73-9A0C-D549-9250-72262EADB828}" dt="2020-09-07T23:33:18.130" v="42" actId="20577"/>
        <pc:sldMkLst>
          <pc:docMk/>
          <pc:sldMk cId="1004773019" sldId="317"/>
        </pc:sldMkLst>
        <pc:spChg chg="mod">
          <ac:chgData name="Stefan Zieger" userId="0e2b50e7-5122-4cfc-9eec-b729a964da6e" providerId="ADAL" clId="{46833E73-9A0C-D549-9250-72262EADB828}" dt="2020-09-07T23:32:50.772" v="22" actId="20577"/>
          <ac:spMkLst>
            <pc:docMk/>
            <pc:sldMk cId="1004773019" sldId="317"/>
            <ac:spMk id="105476" creationId="{00000000-0000-0000-0000-000000000000}"/>
          </ac:spMkLst>
        </pc:spChg>
        <pc:spChg chg="mod">
          <ac:chgData name="Stefan Zieger" userId="0e2b50e7-5122-4cfc-9eec-b729a964da6e" providerId="ADAL" clId="{46833E73-9A0C-D549-9250-72262EADB828}" dt="2020-09-07T23:33:18.130" v="42" actId="20577"/>
          <ac:spMkLst>
            <pc:docMk/>
            <pc:sldMk cId="1004773019" sldId="317"/>
            <ac:spMk id="105477" creationId="{00000000-0000-0000-0000-000000000000}"/>
          </ac:spMkLst>
        </pc:spChg>
      </pc:sldChg>
      <pc:sldChg chg="addSp delSp modSp">
        <pc:chgData name="Stefan Zieger" userId="0e2b50e7-5122-4cfc-9eec-b729a964da6e" providerId="ADAL" clId="{46833E73-9A0C-D549-9250-72262EADB828}" dt="2020-09-09T00:13:04.316" v="1545" actId="20577"/>
        <pc:sldMkLst>
          <pc:docMk/>
          <pc:sldMk cId="1826391771" sldId="318"/>
        </pc:sldMkLst>
        <pc:spChg chg="add mod">
          <ac:chgData name="Stefan Zieger" userId="0e2b50e7-5122-4cfc-9eec-b729a964da6e" providerId="ADAL" clId="{46833E73-9A0C-D549-9250-72262EADB828}" dt="2020-09-09T00:11:00.328" v="1537" actId="6549"/>
          <ac:spMkLst>
            <pc:docMk/>
            <pc:sldMk cId="1826391771" sldId="318"/>
            <ac:spMk id="7" creationId="{242849D4-8267-BC47-95C8-28D3BDD33051}"/>
          </ac:spMkLst>
        </pc:spChg>
        <pc:spChg chg="add mod">
          <ac:chgData name="Stefan Zieger" userId="0e2b50e7-5122-4cfc-9eec-b729a964da6e" providerId="ADAL" clId="{46833E73-9A0C-D549-9250-72262EADB828}" dt="2020-09-08T05:13:11.060" v="1183" actId="1076"/>
          <ac:spMkLst>
            <pc:docMk/>
            <pc:sldMk cId="1826391771" sldId="318"/>
            <ac:spMk id="9" creationId="{86600EBE-FAE7-1E48-8ED2-DEBE3D3DF61D}"/>
          </ac:spMkLst>
        </pc:spChg>
        <pc:spChg chg="add mod">
          <ac:chgData name="Stefan Zieger" userId="0e2b50e7-5122-4cfc-9eec-b729a964da6e" providerId="ADAL" clId="{46833E73-9A0C-D549-9250-72262EADB828}" dt="2020-09-09T00:13:04.316" v="1545" actId="20577"/>
          <ac:spMkLst>
            <pc:docMk/>
            <pc:sldMk cId="1826391771" sldId="318"/>
            <ac:spMk id="10" creationId="{D8AD4AE3-0E80-464A-A6A2-D60E7AE6E651}"/>
          </ac:spMkLst>
        </pc:spChg>
        <pc:spChg chg="mod">
          <ac:chgData name="Stefan Zieger" userId="0e2b50e7-5122-4cfc-9eec-b729a964da6e" providerId="ADAL" clId="{46833E73-9A0C-D549-9250-72262EADB828}" dt="2020-09-09T00:08:34.129" v="1487" actId="6549"/>
          <ac:spMkLst>
            <pc:docMk/>
            <pc:sldMk cId="1826391771" sldId="318"/>
            <ac:spMk id="11" creationId="{00000000-0000-0000-0000-000000000000}"/>
          </ac:spMkLst>
        </pc:spChg>
        <pc:picChg chg="add mod modCrop">
          <ac:chgData name="Stefan Zieger" userId="0e2b50e7-5122-4cfc-9eec-b729a964da6e" providerId="ADAL" clId="{46833E73-9A0C-D549-9250-72262EADB828}" dt="2020-09-08T05:14:30.119" v="1194" actId="1036"/>
          <ac:picMkLst>
            <pc:docMk/>
            <pc:sldMk cId="1826391771" sldId="318"/>
            <ac:picMk id="4" creationId="{911DD7BA-5636-4245-A2A4-6754D6E4B01B}"/>
          </ac:picMkLst>
        </pc:picChg>
        <pc:picChg chg="add mod modCrop">
          <ac:chgData name="Stefan Zieger" userId="0e2b50e7-5122-4cfc-9eec-b729a964da6e" providerId="ADAL" clId="{46833E73-9A0C-D549-9250-72262EADB828}" dt="2020-09-08T05:14:16.894" v="1188" actId="732"/>
          <ac:picMkLst>
            <pc:docMk/>
            <pc:sldMk cId="1826391771" sldId="318"/>
            <ac:picMk id="5" creationId="{0512E085-4894-FC42-8936-D5CED823700D}"/>
          </ac:picMkLst>
        </pc:picChg>
        <pc:picChg chg="add mod modCrop">
          <ac:chgData name="Stefan Zieger" userId="0e2b50e7-5122-4cfc-9eec-b729a964da6e" providerId="ADAL" clId="{46833E73-9A0C-D549-9250-72262EADB828}" dt="2020-09-08T05:14:20.462" v="1189" actId="732"/>
          <ac:picMkLst>
            <pc:docMk/>
            <pc:sldMk cId="1826391771" sldId="318"/>
            <ac:picMk id="6" creationId="{B6F63A85-B5E1-5147-82DD-E0F821B59CE5}"/>
          </ac:picMkLst>
        </pc:picChg>
        <pc:picChg chg="del">
          <ac:chgData name="Stefan Zieger" userId="0e2b50e7-5122-4cfc-9eec-b729a964da6e" providerId="ADAL" clId="{46833E73-9A0C-D549-9250-72262EADB828}" dt="2020-09-08T03:12:13.848" v="208" actId="478"/>
          <ac:picMkLst>
            <pc:docMk/>
            <pc:sldMk cId="1826391771" sldId="318"/>
            <ac:picMk id="7" creationId="{73B85735-CA02-2945-9F9C-EBE0828611C0}"/>
          </ac:picMkLst>
        </pc:picChg>
      </pc:sldChg>
      <pc:sldChg chg="modSp del ord">
        <pc:chgData name="Stefan Zieger" userId="0e2b50e7-5122-4cfc-9eec-b729a964da6e" providerId="ADAL" clId="{46833E73-9A0C-D549-9250-72262EADB828}" dt="2020-09-08T03:39:21.490" v="569" actId="2696"/>
        <pc:sldMkLst>
          <pc:docMk/>
          <pc:sldMk cId="3819090215" sldId="319"/>
        </pc:sldMkLst>
        <pc:spChg chg="mod">
          <ac:chgData name="Stefan Zieger" userId="0e2b50e7-5122-4cfc-9eec-b729a964da6e" providerId="ADAL" clId="{46833E73-9A0C-D549-9250-72262EADB828}" dt="2020-09-08T03:39:05.055" v="568" actId="20577"/>
          <ac:spMkLst>
            <pc:docMk/>
            <pc:sldMk cId="3819090215" sldId="319"/>
            <ac:spMk id="2" creationId="{8B65EC5D-3130-3546-ABF4-FCE255C2163A}"/>
          </ac:spMkLst>
        </pc:spChg>
        <pc:spChg chg="mod">
          <ac:chgData name="Stefan Zieger" userId="0e2b50e7-5122-4cfc-9eec-b729a964da6e" providerId="ADAL" clId="{46833E73-9A0C-D549-9250-72262EADB828}" dt="2020-09-08T03:32:32.335" v="501" actId="20577"/>
          <ac:spMkLst>
            <pc:docMk/>
            <pc:sldMk cId="3819090215" sldId="319"/>
            <ac:spMk id="3" creationId="{161FD690-4EBA-DE49-AD2B-373B29A35ED6}"/>
          </ac:spMkLst>
        </pc:spChg>
      </pc:sldChg>
      <pc:sldChg chg="modSp add">
        <pc:chgData name="Stefan Zieger" userId="0e2b50e7-5122-4cfc-9eec-b729a964da6e" providerId="ADAL" clId="{46833E73-9A0C-D549-9250-72262EADB828}" dt="2020-09-08T03:46:03.218" v="1030" actId="20577"/>
        <pc:sldMkLst>
          <pc:docMk/>
          <pc:sldMk cId="2298787422" sldId="320"/>
        </pc:sldMkLst>
        <pc:spChg chg="mod">
          <ac:chgData name="Stefan Zieger" userId="0e2b50e7-5122-4cfc-9eec-b729a964da6e" providerId="ADAL" clId="{46833E73-9A0C-D549-9250-72262EADB828}" dt="2020-09-08T03:46:03.218" v="1030" actId="20577"/>
          <ac:spMkLst>
            <pc:docMk/>
            <pc:sldMk cId="2298787422" sldId="320"/>
            <ac:spMk id="2" creationId="{8B65EC5D-3130-3546-ABF4-FCE255C2163A}"/>
          </ac:spMkLst>
        </pc:spChg>
      </pc:sldChg>
      <pc:sldMasterChg chg="modSldLayout">
        <pc:chgData name="Stefan Zieger" userId="0e2b50e7-5122-4cfc-9eec-b729a964da6e" providerId="ADAL" clId="{46833E73-9A0C-D549-9250-72262EADB828}" dt="2020-09-09T00:12:24.633" v="1543"/>
        <pc:sldMasterMkLst>
          <pc:docMk/>
          <pc:sldMasterMk cId="0" sldId="2147483648"/>
        </pc:sldMasterMkLst>
        <pc:sldLayoutChg chg="addSp delSp modSp">
          <pc:chgData name="Stefan Zieger" userId="0e2b50e7-5122-4cfc-9eec-b729a964da6e" providerId="ADAL" clId="{46833E73-9A0C-D549-9250-72262EADB828}" dt="2020-09-09T00:12:24.633" v="1543"/>
          <pc:sldLayoutMkLst>
            <pc:docMk/>
            <pc:sldMasterMk cId="0" sldId="2147483648"/>
            <pc:sldLayoutMk cId="0" sldId="2147483649"/>
          </pc:sldLayoutMkLst>
          <pc:spChg chg="add del mod">
            <ac:chgData name="Stefan Zieger" userId="0e2b50e7-5122-4cfc-9eec-b729a964da6e" providerId="ADAL" clId="{46833E73-9A0C-D549-9250-72262EADB828}" dt="2020-09-09T00:11:46.512" v="1538" actId="478"/>
            <ac:spMkLst>
              <pc:docMk/>
              <pc:sldMasterMk cId="0" sldId="2147483648"/>
              <pc:sldLayoutMk cId="0" sldId="2147483649"/>
              <ac:spMk id="2" creationId="{1681D7DC-3FDD-BB4A-A448-B4EDE78B98D0}"/>
            </ac:spMkLst>
          </pc:spChg>
          <pc:spChg chg="add del">
            <ac:chgData name="Stefan Zieger" userId="0e2b50e7-5122-4cfc-9eec-b729a964da6e" providerId="ADAL" clId="{46833E73-9A0C-D549-9250-72262EADB828}" dt="2020-09-08T03:16:53.559" v="421"/>
            <ac:spMkLst>
              <pc:docMk/>
              <pc:sldMasterMk cId="0" sldId="2147483648"/>
              <pc:sldLayoutMk cId="0" sldId="2147483649"/>
              <ac:spMk id="5" creationId="{37B15FE2-55E6-5844-81FA-FCCCEA5ACDF1}"/>
            </ac:spMkLst>
          </pc:spChg>
          <pc:spChg chg="add">
            <ac:chgData name="Stefan Zieger" userId="0e2b50e7-5122-4cfc-9eec-b729a964da6e" providerId="ADAL" clId="{46833E73-9A0C-D549-9250-72262EADB828}" dt="2020-09-09T00:12:24.633" v="1543"/>
            <ac:spMkLst>
              <pc:docMk/>
              <pc:sldMasterMk cId="0" sldId="2147483648"/>
              <pc:sldLayoutMk cId="0" sldId="2147483649"/>
              <ac:spMk id="6" creationId="{F4EC4742-A3C4-6F4D-A80B-1C49E1090481}"/>
            </ac:spMkLst>
          </pc:spChg>
          <pc:picChg chg="del">
            <ac:chgData name="Stefan Zieger" userId="0e2b50e7-5122-4cfc-9eec-b729a964da6e" providerId="ADAL" clId="{46833E73-9A0C-D549-9250-72262EADB828}" dt="2020-09-08T23:52:23.669" v="1197" actId="478"/>
            <ac:picMkLst>
              <pc:docMk/>
              <pc:sldMasterMk cId="0" sldId="2147483648"/>
              <pc:sldLayoutMk cId="0" sldId="2147483649"/>
              <ac:picMk id="7" creationId="{4E4CAB46-21A7-4173-B4ED-74B447260890}"/>
            </ac:picMkLst>
          </pc:picChg>
        </pc:sldLayoutChg>
        <pc:sldLayoutChg chg="addSp delSp modSp">
          <pc:chgData name="Stefan Zieger" userId="0e2b50e7-5122-4cfc-9eec-b729a964da6e" providerId="ADAL" clId="{46833E73-9A0C-D549-9250-72262EADB828}" dt="2020-09-09T00:11:57.522" v="1540" actId="207"/>
          <pc:sldLayoutMkLst>
            <pc:docMk/>
            <pc:sldMasterMk cId="0" sldId="2147483648"/>
            <pc:sldLayoutMk cId="1089317662" sldId="2147483651"/>
          </pc:sldLayoutMkLst>
          <pc:spChg chg="add mod">
            <ac:chgData name="Stefan Zieger" userId="0e2b50e7-5122-4cfc-9eec-b729a964da6e" providerId="ADAL" clId="{46833E73-9A0C-D549-9250-72262EADB828}" dt="2020-09-09T00:11:57.522" v="1540" actId="207"/>
            <ac:spMkLst>
              <pc:docMk/>
              <pc:sldMasterMk cId="0" sldId="2147483648"/>
              <pc:sldLayoutMk cId="1089317662" sldId="2147483651"/>
              <ac:spMk id="6" creationId="{C08B3E92-E191-424C-8444-D3029D086644}"/>
            </ac:spMkLst>
          </pc:spChg>
          <pc:picChg chg="del mod">
            <ac:chgData name="Stefan Zieger" userId="0e2b50e7-5122-4cfc-9eec-b729a964da6e" providerId="ADAL" clId="{46833E73-9A0C-D549-9250-72262EADB828}" dt="2020-09-08T23:52:20.246" v="1196" actId="478"/>
            <ac:picMkLst>
              <pc:docMk/>
              <pc:sldMasterMk cId="0" sldId="2147483648"/>
              <pc:sldLayoutMk cId="1089317662" sldId="2147483651"/>
              <ac:picMk id="4" creationId="{E8B7320A-0612-4046-B75C-951D6D9A3E4B}"/>
            </ac:picMkLst>
          </pc:picChg>
        </pc:sldLayoutChg>
        <pc:sldLayoutChg chg="addSp modSp">
          <pc:chgData name="Stefan Zieger" userId="0e2b50e7-5122-4cfc-9eec-b729a964da6e" providerId="ADAL" clId="{46833E73-9A0C-D549-9250-72262EADB828}" dt="2020-09-09T00:12:15.299" v="1541" actId="207"/>
          <pc:sldLayoutMkLst>
            <pc:docMk/>
            <pc:sldMasterMk cId="0" sldId="2147483648"/>
            <pc:sldLayoutMk cId="3233585847" sldId="2147483652"/>
          </pc:sldLayoutMkLst>
          <pc:spChg chg="add mod">
            <ac:chgData name="Stefan Zieger" userId="0e2b50e7-5122-4cfc-9eec-b729a964da6e" providerId="ADAL" clId="{46833E73-9A0C-D549-9250-72262EADB828}" dt="2020-09-09T00:12:15.299" v="1541" actId="207"/>
            <ac:spMkLst>
              <pc:docMk/>
              <pc:sldMasterMk cId="0" sldId="2147483648"/>
              <pc:sldLayoutMk cId="3233585847" sldId="2147483652"/>
              <ac:spMk id="4" creationId="{28084606-E562-374E-B1FB-9D65BA40C23E}"/>
            </ac:spMkLst>
          </pc:spChg>
        </pc:sldLayoutChg>
        <pc:sldLayoutChg chg="addSp delSp modSp">
          <pc:chgData name="Stefan Zieger" userId="0e2b50e7-5122-4cfc-9eec-b729a964da6e" providerId="ADAL" clId="{46833E73-9A0C-D549-9250-72262EADB828}" dt="2020-09-09T00:12:21.234" v="1542" actId="207"/>
          <pc:sldLayoutMkLst>
            <pc:docMk/>
            <pc:sldMasterMk cId="0" sldId="2147483648"/>
            <pc:sldLayoutMk cId="3187273646" sldId="2147483653"/>
          </pc:sldLayoutMkLst>
          <pc:spChg chg="add mod">
            <ac:chgData name="Stefan Zieger" userId="0e2b50e7-5122-4cfc-9eec-b729a964da6e" providerId="ADAL" clId="{46833E73-9A0C-D549-9250-72262EADB828}" dt="2020-09-09T00:12:21.234" v="1542" actId="207"/>
            <ac:spMkLst>
              <pc:docMk/>
              <pc:sldMasterMk cId="0" sldId="2147483648"/>
              <pc:sldLayoutMk cId="3187273646" sldId="2147483653"/>
              <ac:spMk id="6" creationId="{B9CD17C9-1095-BF4E-87E2-721E005E410B}"/>
            </ac:spMkLst>
          </pc:spChg>
          <pc:picChg chg="del">
            <ac:chgData name="Stefan Zieger" userId="0e2b50e7-5122-4cfc-9eec-b729a964da6e" providerId="ADAL" clId="{46833E73-9A0C-D549-9250-72262EADB828}" dt="2020-09-08T23:52:25.967" v="1198" actId="478"/>
            <ac:picMkLst>
              <pc:docMk/>
              <pc:sldMasterMk cId="0" sldId="2147483648"/>
              <pc:sldLayoutMk cId="3187273646" sldId="2147483653"/>
              <ac:picMk id="5" creationId="{08FE140C-9E65-4061-B5C9-851C985B0879}"/>
            </ac:picMkLst>
          </pc:picChg>
        </pc:sldLayoutChg>
      </pc:sldMasterChg>
    </pc:docChg>
  </pc:docChgLst>
  <pc:docChgLst>
    <pc:chgData name="Stefan Zieger" userId="0e2b50e7-5122-4cfc-9eec-b729a964da6e" providerId="ADAL" clId="{4A77FA4D-CDBC-F24A-AC95-449FC3B68704}"/>
    <pc:docChg chg="undo custSel addSld delSld modSld sldOrd">
      <pc:chgData name="Stefan Zieger" userId="0e2b50e7-5122-4cfc-9eec-b729a964da6e" providerId="ADAL" clId="{4A77FA4D-CDBC-F24A-AC95-449FC3B68704}" dt="2021-06-04T06:31:49.939" v="1021" actId="20577"/>
      <pc:docMkLst>
        <pc:docMk/>
      </pc:docMkLst>
      <pc:sldChg chg="modSp mod">
        <pc:chgData name="Stefan Zieger" userId="0e2b50e7-5122-4cfc-9eec-b729a964da6e" providerId="ADAL" clId="{4A77FA4D-CDBC-F24A-AC95-449FC3B68704}" dt="2021-06-01T04:00:40.169" v="96" actId="20577"/>
        <pc:sldMkLst>
          <pc:docMk/>
          <pc:sldMk cId="0" sldId="295"/>
        </pc:sldMkLst>
        <pc:spChg chg="mod">
          <ac:chgData name="Stefan Zieger" userId="0e2b50e7-5122-4cfc-9eec-b729a964da6e" providerId="ADAL" clId="{4A77FA4D-CDBC-F24A-AC95-449FC3B68704}" dt="2021-06-01T04:00:26.663" v="91" actId="20577"/>
          <ac:spMkLst>
            <pc:docMk/>
            <pc:sldMk cId="0" sldId="295"/>
            <ac:spMk id="106501" creationId="{00000000-0000-0000-0000-000000000000}"/>
          </ac:spMkLst>
        </pc:spChg>
        <pc:spChg chg="mod">
          <ac:chgData name="Stefan Zieger" userId="0e2b50e7-5122-4cfc-9eec-b729a964da6e" providerId="ADAL" clId="{4A77FA4D-CDBC-F24A-AC95-449FC3B68704}" dt="2021-06-01T04:00:40.169" v="96" actId="20577"/>
          <ac:spMkLst>
            <pc:docMk/>
            <pc:sldMk cId="0" sldId="295"/>
            <ac:spMk id="106502" creationId="{00000000-0000-0000-0000-000000000000}"/>
          </ac:spMkLst>
        </pc:spChg>
      </pc:sldChg>
      <pc:sldChg chg="del">
        <pc:chgData name="Stefan Zieger" userId="0e2b50e7-5122-4cfc-9eec-b729a964da6e" providerId="ADAL" clId="{4A77FA4D-CDBC-F24A-AC95-449FC3B68704}" dt="2021-06-01T04:08:17.147" v="289" actId="2696"/>
        <pc:sldMkLst>
          <pc:docMk/>
          <pc:sldMk cId="850324848" sldId="305"/>
        </pc:sldMkLst>
      </pc:sldChg>
      <pc:sldChg chg="del ord">
        <pc:chgData name="Stefan Zieger" userId="0e2b50e7-5122-4cfc-9eec-b729a964da6e" providerId="ADAL" clId="{4A77FA4D-CDBC-F24A-AC95-449FC3B68704}" dt="2021-06-04T06:28:45.752" v="988" actId="2696"/>
        <pc:sldMkLst>
          <pc:docMk/>
          <pc:sldMk cId="2298787422" sldId="320"/>
        </pc:sldMkLst>
      </pc:sldChg>
      <pc:sldChg chg="modSp add del mod">
        <pc:chgData name="Stefan Zieger" userId="0e2b50e7-5122-4cfc-9eec-b729a964da6e" providerId="ADAL" clId="{4A77FA4D-CDBC-F24A-AC95-449FC3B68704}" dt="2021-06-04T06:15:27.413" v="907" actId="20577"/>
        <pc:sldMkLst>
          <pc:docMk/>
          <pc:sldMk cId="1304166135" sldId="321"/>
        </pc:sldMkLst>
        <pc:spChg chg="mod">
          <ac:chgData name="Stefan Zieger" userId="0e2b50e7-5122-4cfc-9eec-b729a964da6e" providerId="ADAL" clId="{4A77FA4D-CDBC-F24A-AC95-449FC3B68704}" dt="2021-06-04T06:15:27.413" v="907" actId="20577"/>
          <ac:spMkLst>
            <pc:docMk/>
            <pc:sldMk cId="1304166135" sldId="321"/>
            <ac:spMk id="3" creationId="{5AB815E2-B353-A84C-A4D5-02F8A44508A8}"/>
          </ac:spMkLst>
        </pc:spChg>
      </pc:sldChg>
      <pc:sldChg chg="delSp modSp del mod">
        <pc:chgData name="Stefan Zieger" userId="0e2b50e7-5122-4cfc-9eec-b729a964da6e" providerId="ADAL" clId="{4A77FA4D-CDBC-F24A-AC95-449FC3B68704}" dt="2021-06-04T06:07:47.041" v="797" actId="2696"/>
        <pc:sldMkLst>
          <pc:docMk/>
          <pc:sldMk cId="1276031036" sldId="322"/>
        </pc:sldMkLst>
        <pc:spChg chg="mod">
          <ac:chgData name="Stefan Zieger" userId="0e2b50e7-5122-4cfc-9eec-b729a964da6e" providerId="ADAL" clId="{4A77FA4D-CDBC-F24A-AC95-449FC3B68704}" dt="2021-06-04T06:07:39.981" v="796" actId="404"/>
          <ac:spMkLst>
            <pc:docMk/>
            <pc:sldMk cId="1276031036" sldId="322"/>
            <ac:spMk id="2" creationId="{2052F271-032F-F744-ACEA-32DAA3841A22}"/>
          </ac:spMkLst>
        </pc:spChg>
        <pc:picChg chg="del">
          <ac:chgData name="Stefan Zieger" userId="0e2b50e7-5122-4cfc-9eec-b729a964da6e" providerId="ADAL" clId="{4A77FA4D-CDBC-F24A-AC95-449FC3B68704}" dt="2021-06-04T06:06:29.875" v="779" actId="478"/>
          <ac:picMkLst>
            <pc:docMk/>
            <pc:sldMk cId="1276031036" sldId="322"/>
            <ac:picMk id="4" creationId="{1C10B36A-3645-DC4A-8270-D1D5D693C6E7}"/>
          </ac:picMkLst>
        </pc:picChg>
        <pc:picChg chg="del">
          <ac:chgData name="Stefan Zieger" userId="0e2b50e7-5122-4cfc-9eec-b729a964da6e" providerId="ADAL" clId="{4A77FA4D-CDBC-F24A-AC95-449FC3B68704}" dt="2021-06-04T06:06:33.382" v="780" actId="478"/>
          <ac:picMkLst>
            <pc:docMk/>
            <pc:sldMk cId="1276031036" sldId="322"/>
            <ac:picMk id="5" creationId="{2BDC326B-4E67-194A-8450-56646273A5CF}"/>
          </ac:picMkLst>
        </pc:picChg>
      </pc:sldChg>
      <pc:sldChg chg="modSp mod">
        <pc:chgData name="Stefan Zieger" userId="0e2b50e7-5122-4cfc-9eec-b729a964da6e" providerId="ADAL" clId="{4A77FA4D-CDBC-F24A-AC95-449FC3B68704}" dt="2021-06-04T06:09:43.569" v="804" actId="20577"/>
        <pc:sldMkLst>
          <pc:docMk/>
          <pc:sldMk cId="4009100829" sldId="323"/>
        </pc:sldMkLst>
        <pc:spChg chg="mod">
          <ac:chgData name="Stefan Zieger" userId="0e2b50e7-5122-4cfc-9eec-b729a964da6e" providerId="ADAL" clId="{4A77FA4D-CDBC-F24A-AC95-449FC3B68704}" dt="2021-06-04T06:09:43.569" v="804" actId="20577"/>
          <ac:spMkLst>
            <pc:docMk/>
            <pc:sldMk cId="4009100829" sldId="323"/>
            <ac:spMk id="2" creationId="{F94667B3-04E1-6E4B-9622-650229336FC3}"/>
          </ac:spMkLst>
        </pc:spChg>
      </pc:sldChg>
      <pc:sldChg chg="add del">
        <pc:chgData name="Stefan Zieger" userId="0e2b50e7-5122-4cfc-9eec-b729a964da6e" providerId="ADAL" clId="{4A77FA4D-CDBC-F24A-AC95-449FC3B68704}" dt="2021-06-04T06:15:23.773" v="906" actId="2696"/>
        <pc:sldMkLst>
          <pc:docMk/>
          <pc:sldMk cId="324494640" sldId="324"/>
        </pc:sldMkLst>
      </pc:sldChg>
      <pc:sldChg chg="add del">
        <pc:chgData name="Stefan Zieger" userId="0e2b50e7-5122-4cfc-9eec-b729a964da6e" providerId="ADAL" clId="{4A77FA4D-CDBC-F24A-AC95-449FC3B68704}" dt="2021-06-04T06:15:36.218" v="908" actId="2696"/>
        <pc:sldMkLst>
          <pc:docMk/>
          <pc:sldMk cId="2443854230" sldId="325"/>
        </pc:sldMkLst>
      </pc:sldChg>
      <pc:sldChg chg="modSp mod">
        <pc:chgData name="Stefan Zieger" userId="0e2b50e7-5122-4cfc-9eec-b729a964da6e" providerId="ADAL" clId="{4A77FA4D-CDBC-F24A-AC95-449FC3B68704}" dt="2021-06-04T06:19:06.954" v="948" actId="20577"/>
        <pc:sldMkLst>
          <pc:docMk/>
          <pc:sldMk cId="1138853405" sldId="326"/>
        </pc:sldMkLst>
        <pc:spChg chg="mod">
          <ac:chgData name="Stefan Zieger" userId="0e2b50e7-5122-4cfc-9eec-b729a964da6e" providerId="ADAL" clId="{4A77FA4D-CDBC-F24A-AC95-449FC3B68704}" dt="2021-06-04T06:19:06.954" v="948" actId="20577"/>
          <ac:spMkLst>
            <pc:docMk/>
            <pc:sldMk cId="1138853405" sldId="326"/>
            <ac:spMk id="3" creationId="{2999B665-9989-A144-83F4-31E89F299DDE}"/>
          </ac:spMkLst>
        </pc:spChg>
      </pc:sldChg>
      <pc:sldChg chg="modSp mod">
        <pc:chgData name="Stefan Zieger" userId="0e2b50e7-5122-4cfc-9eec-b729a964da6e" providerId="ADAL" clId="{4A77FA4D-CDBC-F24A-AC95-449FC3B68704}" dt="2021-06-04T06:19:16.204" v="951" actId="20577"/>
        <pc:sldMkLst>
          <pc:docMk/>
          <pc:sldMk cId="4212869168" sldId="327"/>
        </pc:sldMkLst>
        <pc:spChg chg="mod">
          <ac:chgData name="Stefan Zieger" userId="0e2b50e7-5122-4cfc-9eec-b729a964da6e" providerId="ADAL" clId="{4A77FA4D-CDBC-F24A-AC95-449FC3B68704}" dt="2021-06-04T06:19:16.204" v="951" actId="20577"/>
          <ac:spMkLst>
            <pc:docMk/>
            <pc:sldMk cId="4212869168" sldId="327"/>
            <ac:spMk id="3" creationId="{2999B665-9989-A144-83F4-31E89F299DDE}"/>
          </ac:spMkLst>
        </pc:spChg>
      </pc:sldChg>
      <pc:sldChg chg="addSp delSp modSp del mod ord">
        <pc:chgData name="Stefan Zieger" userId="0e2b50e7-5122-4cfc-9eec-b729a964da6e" providerId="ADAL" clId="{4A77FA4D-CDBC-F24A-AC95-449FC3B68704}" dt="2021-06-04T06:18:09.176" v="924" actId="2696"/>
        <pc:sldMkLst>
          <pc:docMk/>
          <pc:sldMk cId="666535971" sldId="328"/>
        </pc:sldMkLst>
        <pc:spChg chg="del">
          <ac:chgData name="Stefan Zieger" userId="0e2b50e7-5122-4cfc-9eec-b729a964da6e" providerId="ADAL" clId="{4A77FA4D-CDBC-F24A-AC95-449FC3B68704}" dt="2021-06-04T06:17:22.709" v="916" actId="478"/>
          <ac:spMkLst>
            <pc:docMk/>
            <pc:sldMk cId="666535971" sldId="328"/>
            <ac:spMk id="8" creationId="{BEF4D0B0-5454-AB49-8F8C-5633D9E215F2}"/>
          </ac:spMkLst>
        </pc:spChg>
        <pc:spChg chg="del">
          <ac:chgData name="Stefan Zieger" userId="0e2b50e7-5122-4cfc-9eec-b729a964da6e" providerId="ADAL" clId="{4A77FA4D-CDBC-F24A-AC95-449FC3B68704}" dt="2021-06-04T06:17:22.709" v="916" actId="478"/>
          <ac:spMkLst>
            <pc:docMk/>
            <pc:sldMk cId="666535971" sldId="328"/>
            <ac:spMk id="9" creationId="{B68ED249-257A-CE43-9250-694F350A0735}"/>
          </ac:spMkLst>
        </pc:spChg>
        <pc:spChg chg="del">
          <ac:chgData name="Stefan Zieger" userId="0e2b50e7-5122-4cfc-9eec-b729a964da6e" providerId="ADAL" clId="{4A77FA4D-CDBC-F24A-AC95-449FC3B68704}" dt="2021-06-04T06:17:22.709" v="916" actId="478"/>
          <ac:spMkLst>
            <pc:docMk/>
            <pc:sldMk cId="666535971" sldId="328"/>
            <ac:spMk id="10" creationId="{E6EAC348-CF7C-4E4C-B8AB-F678A49E408D}"/>
          </ac:spMkLst>
        </pc:spChg>
        <pc:picChg chg="del">
          <ac:chgData name="Stefan Zieger" userId="0e2b50e7-5122-4cfc-9eec-b729a964da6e" providerId="ADAL" clId="{4A77FA4D-CDBC-F24A-AC95-449FC3B68704}" dt="2021-06-04T06:17:20.817" v="915" actId="478"/>
          <ac:picMkLst>
            <pc:docMk/>
            <pc:sldMk cId="666535971" sldId="328"/>
            <ac:picMk id="5" creationId="{79DD861B-6B46-2C49-935A-DECEE5E82714}"/>
          </ac:picMkLst>
        </pc:picChg>
        <pc:picChg chg="del">
          <ac:chgData name="Stefan Zieger" userId="0e2b50e7-5122-4cfc-9eec-b729a964da6e" providerId="ADAL" clId="{4A77FA4D-CDBC-F24A-AC95-449FC3B68704}" dt="2021-06-04T06:17:20.212" v="914" actId="478"/>
          <ac:picMkLst>
            <pc:docMk/>
            <pc:sldMk cId="666535971" sldId="328"/>
            <ac:picMk id="6" creationId="{9715A709-A9C6-7E46-B31B-CE72E730565C}"/>
          </ac:picMkLst>
        </pc:picChg>
        <pc:picChg chg="mod">
          <ac:chgData name="Stefan Zieger" userId="0e2b50e7-5122-4cfc-9eec-b729a964da6e" providerId="ADAL" clId="{4A77FA4D-CDBC-F24A-AC95-449FC3B68704}" dt="2021-06-04T06:17:36.042" v="922" actId="1076"/>
          <ac:picMkLst>
            <pc:docMk/>
            <pc:sldMk cId="666535971" sldId="328"/>
            <ac:picMk id="7" creationId="{9F9B6956-4ABB-084E-92F3-74B685C0F7AE}"/>
          </ac:picMkLst>
        </pc:picChg>
        <pc:picChg chg="mod">
          <ac:chgData name="Stefan Zieger" userId="0e2b50e7-5122-4cfc-9eec-b729a964da6e" providerId="ADAL" clId="{4A77FA4D-CDBC-F24A-AC95-449FC3B68704}" dt="2021-06-04T06:17:37.563" v="923" actId="1076"/>
          <ac:picMkLst>
            <pc:docMk/>
            <pc:sldMk cId="666535971" sldId="328"/>
            <ac:picMk id="11" creationId="{65DC0EE4-7018-EF46-963F-ADCC280EC343}"/>
          </ac:picMkLst>
        </pc:picChg>
        <pc:picChg chg="add del">
          <ac:chgData name="Stefan Zieger" userId="0e2b50e7-5122-4cfc-9eec-b729a964da6e" providerId="ADAL" clId="{4A77FA4D-CDBC-F24A-AC95-449FC3B68704}" dt="2021-06-04T06:17:19.674" v="913" actId="478"/>
          <ac:picMkLst>
            <pc:docMk/>
            <pc:sldMk cId="666535971" sldId="328"/>
            <ac:picMk id="12" creationId="{6E9F7FA9-C39B-924E-8D36-0B012A24EFD0}"/>
          </ac:picMkLst>
        </pc:picChg>
      </pc:sldChg>
      <pc:sldChg chg="addSp delSp modSp mod">
        <pc:chgData name="Stefan Zieger" userId="0e2b50e7-5122-4cfc-9eec-b729a964da6e" providerId="ADAL" clId="{4A77FA4D-CDBC-F24A-AC95-449FC3B68704}" dt="2021-06-04T06:11:55.286" v="873" actId="6549"/>
        <pc:sldMkLst>
          <pc:docMk/>
          <pc:sldMk cId="210446458" sldId="329"/>
        </pc:sldMkLst>
        <pc:spChg chg="del mod">
          <ac:chgData name="Stefan Zieger" userId="0e2b50e7-5122-4cfc-9eec-b729a964da6e" providerId="ADAL" clId="{4A77FA4D-CDBC-F24A-AC95-449FC3B68704}" dt="2021-06-01T04:01:11.327" v="114" actId="478"/>
          <ac:spMkLst>
            <pc:docMk/>
            <pc:sldMk cId="210446458" sldId="329"/>
            <ac:spMk id="2" creationId="{8B65EC5D-3130-3546-ABF4-FCE255C2163A}"/>
          </ac:spMkLst>
        </pc:spChg>
        <pc:spChg chg="mod">
          <ac:chgData name="Stefan Zieger" userId="0e2b50e7-5122-4cfc-9eec-b729a964da6e" providerId="ADAL" clId="{4A77FA4D-CDBC-F24A-AC95-449FC3B68704}" dt="2021-06-01T04:00:52.099" v="104" actId="20577"/>
          <ac:spMkLst>
            <pc:docMk/>
            <pc:sldMk cId="210446458" sldId="329"/>
            <ac:spMk id="3" creationId="{161FD690-4EBA-DE49-AD2B-373B29A35ED6}"/>
          </ac:spMkLst>
        </pc:spChg>
        <pc:spChg chg="del">
          <ac:chgData name="Stefan Zieger" userId="0e2b50e7-5122-4cfc-9eec-b729a964da6e" providerId="ADAL" clId="{4A77FA4D-CDBC-F24A-AC95-449FC3B68704}" dt="2021-06-01T04:01:21.034" v="142" actId="478"/>
          <ac:spMkLst>
            <pc:docMk/>
            <pc:sldMk cId="210446458" sldId="329"/>
            <ac:spMk id="4" creationId="{316083B2-D9AE-EE43-AE00-B990F5ACA102}"/>
          </ac:spMkLst>
        </pc:spChg>
        <pc:spChg chg="add mod">
          <ac:chgData name="Stefan Zieger" userId="0e2b50e7-5122-4cfc-9eec-b729a964da6e" providerId="ADAL" clId="{4A77FA4D-CDBC-F24A-AC95-449FC3B68704}" dt="2021-06-04T06:11:55.286" v="873" actId="6549"/>
          <ac:spMkLst>
            <pc:docMk/>
            <pc:sldMk cId="210446458" sldId="329"/>
            <ac:spMk id="6" creationId="{57C3BAC0-E38A-4842-A4B2-786B890D25F1}"/>
          </ac:spMkLst>
        </pc:spChg>
      </pc:sldChg>
      <pc:sldChg chg="del">
        <pc:chgData name="Stefan Zieger" userId="0e2b50e7-5122-4cfc-9eec-b729a964da6e" providerId="ADAL" clId="{4A77FA4D-CDBC-F24A-AC95-449FC3B68704}" dt="2021-06-01T04:06:34.729" v="288" actId="2696"/>
        <pc:sldMkLst>
          <pc:docMk/>
          <pc:sldMk cId="688430084" sldId="330"/>
        </pc:sldMkLst>
      </pc:sldChg>
      <pc:sldChg chg="del">
        <pc:chgData name="Stefan Zieger" userId="0e2b50e7-5122-4cfc-9eec-b729a964da6e" providerId="ADAL" clId="{4A77FA4D-CDBC-F24A-AC95-449FC3B68704}" dt="2021-06-01T04:06:30.714" v="287" actId="2696"/>
        <pc:sldMkLst>
          <pc:docMk/>
          <pc:sldMk cId="4064769415" sldId="331"/>
        </pc:sldMkLst>
      </pc:sldChg>
      <pc:sldChg chg="del">
        <pc:chgData name="Stefan Zieger" userId="0e2b50e7-5122-4cfc-9eec-b729a964da6e" providerId="ADAL" clId="{4A77FA4D-CDBC-F24A-AC95-449FC3B68704}" dt="2021-06-01T04:02:34.074" v="143" actId="2696"/>
        <pc:sldMkLst>
          <pc:docMk/>
          <pc:sldMk cId="1261946812" sldId="332"/>
        </pc:sldMkLst>
      </pc:sldChg>
      <pc:sldChg chg="modSp mod">
        <pc:chgData name="Stefan Zieger" userId="0e2b50e7-5122-4cfc-9eec-b729a964da6e" providerId="ADAL" clId="{4A77FA4D-CDBC-F24A-AC95-449FC3B68704}" dt="2021-06-04T06:29:36.928" v="994" actId="20577"/>
        <pc:sldMkLst>
          <pc:docMk/>
          <pc:sldMk cId="3471325931" sldId="333"/>
        </pc:sldMkLst>
        <pc:spChg chg="mod">
          <ac:chgData name="Stefan Zieger" userId="0e2b50e7-5122-4cfc-9eec-b729a964da6e" providerId="ADAL" clId="{4A77FA4D-CDBC-F24A-AC95-449FC3B68704}" dt="2021-06-04T06:18:51.196" v="945" actId="20577"/>
          <ac:spMkLst>
            <pc:docMk/>
            <pc:sldMk cId="3471325931" sldId="333"/>
            <ac:spMk id="3" creationId="{9240C596-7DB3-B042-98E1-521FEDDEDD89}"/>
          </ac:spMkLst>
        </pc:spChg>
        <pc:spChg chg="mod">
          <ac:chgData name="Stefan Zieger" userId="0e2b50e7-5122-4cfc-9eec-b729a964da6e" providerId="ADAL" clId="{4A77FA4D-CDBC-F24A-AC95-449FC3B68704}" dt="2021-06-04T06:29:36.928" v="994" actId="20577"/>
          <ac:spMkLst>
            <pc:docMk/>
            <pc:sldMk cId="3471325931" sldId="333"/>
            <ac:spMk id="6" creationId="{E02BCF89-933C-E843-B45F-5F54898D5A68}"/>
          </ac:spMkLst>
        </pc:spChg>
        <pc:picChg chg="mod">
          <ac:chgData name="Stefan Zieger" userId="0e2b50e7-5122-4cfc-9eec-b729a964da6e" providerId="ADAL" clId="{4A77FA4D-CDBC-F24A-AC95-449FC3B68704}" dt="2021-06-04T06:23:50.537" v="952"/>
          <ac:picMkLst>
            <pc:docMk/>
            <pc:sldMk cId="3471325931" sldId="333"/>
            <ac:picMk id="4" creationId="{BE40C0F2-0CE5-0F4B-9BA1-5911C2156E57}"/>
          </ac:picMkLst>
        </pc:picChg>
      </pc:sldChg>
      <pc:sldChg chg="modSp mod">
        <pc:chgData name="Stefan Zieger" userId="0e2b50e7-5122-4cfc-9eec-b729a964da6e" providerId="ADAL" clId="{4A77FA4D-CDBC-F24A-AC95-449FC3B68704}" dt="2021-06-04T06:31:28.557" v="1007" actId="20577"/>
        <pc:sldMkLst>
          <pc:docMk/>
          <pc:sldMk cId="1946757356" sldId="334"/>
        </pc:sldMkLst>
        <pc:spChg chg="mod">
          <ac:chgData name="Stefan Zieger" userId="0e2b50e7-5122-4cfc-9eec-b729a964da6e" providerId="ADAL" clId="{4A77FA4D-CDBC-F24A-AC95-449FC3B68704}" dt="2021-06-04T06:31:28.557" v="1007" actId="20577"/>
          <ac:spMkLst>
            <pc:docMk/>
            <pc:sldMk cId="1946757356" sldId="334"/>
            <ac:spMk id="3" creationId="{9240C596-7DB3-B042-98E1-521FEDDEDD89}"/>
          </ac:spMkLst>
        </pc:spChg>
      </pc:sldChg>
      <pc:sldChg chg="del">
        <pc:chgData name="Stefan Zieger" userId="0e2b50e7-5122-4cfc-9eec-b729a964da6e" providerId="ADAL" clId="{4A77FA4D-CDBC-F24A-AC95-449FC3B68704}" dt="2021-06-01T04:06:09.053" v="286" actId="2696"/>
        <pc:sldMkLst>
          <pc:docMk/>
          <pc:sldMk cId="2039732855" sldId="335"/>
        </pc:sldMkLst>
      </pc:sldChg>
      <pc:sldChg chg="modSp mod">
        <pc:chgData name="Stefan Zieger" userId="0e2b50e7-5122-4cfc-9eec-b729a964da6e" providerId="ADAL" clId="{4A77FA4D-CDBC-F24A-AC95-449FC3B68704}" dt="2021-06-04T06:31:49.939" v="1021" actId="20577"/>
        <pc:sldMkLst>
          <pc:docMk/>
          <pc:sldMk cId="3491356906" sldId="336"/>
        </pc:sldMkLst>
        <pc:spChg chg="mod">
          <ac:chgData name="Stefan Zieger" userId="0e2b50e7-5122-4cfc-9eec-b729a964da6e" providerId="ADAL" clId="{4A77FA4D-CDBC-F24A-AC95-449FC3B68704}" dt="2021-06-04T06:31:37.288" v="1014" actId="20577"/>
          <ac:spMkLst>
            <pc:docMk/>
            <pc:sldMk cId="3491356906" sldId="336"/>
            <ac:spMk id="3" creationId="{6B3EF743-DA54-9347-81CA-41AD7671C503}"/>
          </ac:spMkLst>
        </pc:spChg>
        <pc:spChg chg="mod">
          <ac:chgData name="Stefan Zieger" userId="0e2b50e7-5122-4cfc-9eec-b729a964da6e" providerId="ADAL" clId="{4A77FA4D-CDBC-F24A-AC95-449FC3B68704}" dt="2021-06-04T06:26:20.556" v="987" actId="20577"/>
          <ac:spMkLst>
            <pc:docMk/>
            <pc:sldMk cId="3491356906" sldId="336"/>
            <ac:spMk id="5" creationId="{76552ECF-1877-6A45-BC49-7A865250D3D0}"/>
          </ac:spMkLst>
        </pc:spChg>
        <pc:graphicFrameChg chg="modGraphic">
          <ac:chgData name="Stefan Zieger" userId="0e2b50e7-5122-4cfc-9eec-b729a964da6e" providerId="ADAL" clId="{4A77FA4D-CDBC-F24A-AC95-449FC3B68704}" dt="2021-06-04T06:31:49.939" v="1021" actId="20577"/>
          <ac:graphicFrameMkLst>
            <pc:docMk/>
            <pc:sldMk cId="3491356906" sldId="336"/>
            <ac:graphicFrameMk id="4" creationId="{2373AA85-1885-C14A-8FE5-AF7A6F9C2933}"/>
          </ac:graphicFrameMkLst>
        </pc:graphicFrameChg>
      </pc:sldChg>
      <pc:sldChg chg="addSp modSp add mod">
        <pc:chgData name="Stefan Zieger" userId="0e2b50e7-5122-4cfc-9eec-b729a964da6e" providerId="ADAL" clId="{4A77FA4D-CDBC-F24A-AC95-449FC3B68704}" dt="2021-06-04T06:11:08.366" v="854" actId="20577"/>
        <pc:sldMkLst>
          <pc:docMk/>
          <pc:sldMk cId="1218407926" sldId="337"/>
        </pc:sldMkLst>
        <pc:spChg chg="mod">
          <ac:chgData name="Stefan Zieger" userId="0e2b50e7-5122-4cfc-9eec-b729a964da6e" providerId="ADAL" clId="{4A77FA4D-CDBC-F24A-AC95-449FC3B68704}" dt="2021-06-01T04:09:22.324" v="303" actId="20577"/>
          <ac:spMkLst>
            <pc:docMk/>
            <pc:sldMk cId="1218407926" sldId="337"/>
            <ac:spMk id="3" creationId="{161FD690-4EBA-DE49-AD2B-373B29A35ED6}"/>
          </ac:spMkLst>
        </pc:spChg>
        <pc:spChg chg="mod">
          <ac:chgData name="Stefan Zieger" userId="0e2b50e7-5122-4cfc-9eec-b729a964da6e" providerId="ADAL" clId="{4A77FA4D-CDBC-F24A-AC95-449FC3B68704}" dt="2021-06-04T06:11:08.366" v="854" actId="20577"/>
          <ac:spMkLst>
            <pc:docMk/>
            <pc:sldMk cId="1218407926" sldId="337"/>
            <ac:spMk id="6" creationId="{57C3BAC0-E38A-4842-A4B2-786B890D25F1}"/>
          </ac:spMkLst>
        </pc:spChg>
        <pc:picChg chg="add mod modCrop">
          <ac:chgData name="Stefan Zieger" userId="0e2b50e7-5122-4cfc-9eec-b729a964da6e" providerId="ADAL" clId="{4A77FA4D-CDBC-F24A-AC95-449FC3B68704}" dt="2021-06-01T04:33:27.999" v="687" actId="1035"/>
          <ac:picMkLst>
            <pc:docMk/>
            <pc:sldMk cId="1218407926" sldId="337"/>
            <ac:picMk id="4" creationId="{545C4C8C-8147-854E-8627-76F27A4AD3A1}"/>
          </ac:picMkLst>
        </pc:picChg>
        <pc:picChg chg="add mod modCrop">
          <ac:chgData name="Stefan Zieger" userId="0e2b50e7-5122-4cfc-9eec-b729a964da6e" providerId="ADAL" clId="{4A77FA4D-CDBC-F24A-AC95-449FC3B68704}" dt="2021-06-01T04:33:18.339" v="674" actId="1035"/>
          <ac:picMkLst>
            <pc:docMk/>
            <pc:sldMk cId="1218407926" sldId="337"/>
            <ac:picMk id="7" creationId="{8871C8B0-6D5F-ED4C-A205-49AA7BF4F61F}"/>
          </ac:picMkLst>
        </pc:picChg>
      </pc:sldChg>
      <pc:sldChg chg="modSp add mod">
        <pc:chgData name="Stefan Zieger" userId="0e2b50e7-5122-4cfc-9eec-b729a964da6e" providerId="ADAL" clId="{4A77FA4D-CDBC-F24A-AC95-449FC3B68704}" dt="2021-06-04T06:12:55.193" v="903" actId="6549"/>
        <pc:sldMkLst>
          <pc:docMk/>
          <pc:sldMk cId="186075057" sldId="338"/>
        </pc:sldMkLst>
        <pc:spChg chg="mod">
          <ac:chgData name="Stefan Zieger" userId="0e2b50e7-5122-4cfc-9eec-b729a964da6e" providerId="ADAL" clId="{4A77FA4D-CDBC-F24A-AC95-449FC3B68704}" dt="2021-06-04T06:12:55.193" v="903" actId="6549"/>
          <ac:spMkLst>
            <pc:docMk/>
            <pc:sldMk cId="186075057" sldId="338"/>
            <ac:spMk id="2" creationId="{2052F271-032F-F744-ACEA-32DAA3841A22}"/>
          </ac:spMkLst>
        </pc:spChg>
      </pc:sldChg>
      <pc:sldChg chg="delSp add del mod">
        <pc:chgData name="Stefan Zieger" userId="0e2b50e7-5122-4cfc-9eec-b729a964da6e" providerId="ADAL" clId="{4A77FA4D-CDBC-F24A-AC95-449FC3B68704}" dt="2021-06-04T06:11:31.753" v="855" actId="2696"/>
        <pc:sldMkLst>
          <pc:docMk/>
          <pc:sldMk cId="257115289" sldId="339"/>
        </pc:sldMkLst>
        <pc:picChg chg="del">
          <ac:chgData name="Stefan Zieger" userId="0e2b50e7-5122-4cfc-9eec-b729a964da6e" providerId="ADAL" clId="{4A77FA4D-CDBC-F24A-AC95-449FC3B68704}" dt="2021-06-04T06:09:15.565" v="802" actId="478"/>
          <ac:picMkLst>
            <pc:docMk/>
            <pc:sldMk cId="257115289" sldId="339"/>
            <ac:picMk id="4" creationId="{545C4C8C-8147-854E-8627-76F27A4AD3A1}"/>
          </ac:picMkLst>
        </pc:picChg>
        <pc:picChg chg="del">
          <ac:chgData name="Stefan Zieger" userId="0e2b50e7-5122-4cfc-9eec-b729a964da6e" providerId="ADAL" clId="{4A77FA4D-CDBC-F24A-AC95-449FC3B68704}" dt="2021-06-04T06:09:17.250" v="803" actId="478"/>
          <ac:picMkLst>
            <pc:docMk/>
            <pc:sldMk cId="257115289" sldId="339"/>
            <ac:picMk id="7" creationId="{8871C8B0-6D5F-ED4C-A205-49AA7BF4F61F}"/>
          </ac:picMkLst>
        </pc:picChg>
      </pc:sldChg>
    </pc:docChg>
  </pc:docChgLst>
  <pc:docChgLst>
    <pc:chgData name="Stefan Zieger" userId="S::stefan.zieger@bom.gov.au::0e2b50e7-5122-4cfc-9eec-b729a964da6e" providerId="AD" clId="Web-{B92ACA89-140D-8D3F-1DDF-5E464AFC0562}"/>
    <pc:docChg chg="modSld">
      <pc:chgData name="Stefan Zieger" userId="S::stefan.zieger@bom.gov.au::0e2b50e7-5122-4cfc-9eec-b729a964da6e" providerId="AD" clId="Web-{B92ACA89-140D-8D3F-1DDF-5E464AFC0562}" dt="2020-09-08T04:59:29.100" v="74" actId="20577"/>
      <pc:docMkLst>
        <pc:docMk/>
      </pc:docMkLst>
      <pc:sldChg chg="modSp">
        <pc:chgData name="Stefan Zieger" userId="S::stefan.zieger@bom.gov.au::0e2b50e7-5122-4cfc-9eec-b729a964da6e" providerId="AD" clId="Web-{B92ACA89-140D-8D3F-1DDF-5E464AFC0562}" dt="2020-09-08T04:40:49.204" v="22" actId="20577"/>
        <pc:sldMkLst>
          <pc:docMk/>
          <pc:sldMk cId="850324848" sldId="305"/>
        </pc:sldMkLst>
        <pc:spChg chg="mod">
          <ac:chgData name="Stefan Zieger" userId="S::stefan.zieger@bom.gov.au::0e2b50e7-5122-4cfc-9eec-b729a964da6e" providerId="AD" clId="Web-{B92ACA89-140D-8D3F-1DDF-5E464AFC0562}" dt="2020-09-08T04:40:49.204" v="22" actId="20577"/>
          <ac:spMkLst>
            <pc:docMk/>
            <pc:sldMk cId="850324848" sldId="305"/>
            <ac:spMk id="7170" creationId="{00000000-0000-0000-0000-000000000000}"/>
          </ac:spMkLst>
        </pc:spChg>
      </pc:sldChg>
      <pc:sldChg chg="addSp modSp">
        <pc:chgData name="Stefan Zieger" userId="S::stefan.zieger@bom.gov.au::0e2b50e7-5122-4cfc-9eec-b729a964da6e" providerId="AD" clId="Web-{B92ACA89-140D-8D3F-1DDF-5E464AFC0562}" dt="2020-09-08T04:59:28.428" v="72" actId="20577"/>
        <pc:sldMkLst>
          <pc:docMk/>
          <pc:sldMk cId="2460411885" sldId="308"/>
        </pc:sldMkLst>
        <pc:spChg chg="mod">
          <ac:chgData name="Stefan Zieger" userId="S::stefan.zieger@bom.gov.au::0e2b50e7-5122-4cfc-9eec-b729a964da6e" providerId="AD" clId="Web-{B92ACA89-140D-8D3F-1DDF-5E464AFC0562}" dt="2020-09-08T04:42:00.345" v="27" actId="20577"/>
          <ac:spMkLst>
            <pc:docMk/>
            <pc:sldMk cId="2460411885" sldId="308"/>
            <ac:spMk id="2" creationId="{00000000-0000-0000-0000-000000000000}"/>
          </ac:spMkLst>
        </pc:spChg>
        <pc:spChg chg="add mod">
          <ac:chgData name="Stefan Zieger" userId="S::stefan.zieger@bom.gov.au::0e2b50e7-5122-4cfc-9eec-b729a964da6e" providerId="AD" clId="Web-{B92ACA89-140D-8D3F-1DDF-5E464AFC0562}" dt="2020-09-08T04:59:28.428" v="72" actId="20577"/>
          <ac:spMkLst>
            <pc:docMk/>
            <pc:sldMk cId="2460411885" sldId="308"/>
            <ac:spMk id="8" creationId="{B61831F3-5A4D-4C18-A0EA-04E520F334E1}"/>
          </ac:spMkLst>
        </pc:spChg>
        <pc:spChg chg="mod">
          <ac:chgData name="Stefan Zieger" userId="S::stefan.zieger@bom.gov.au::0e2b50e7-5122-4cfc-9eec-b729a964da6e" providerId="AD" clId="Web-{B92ACA89-140D-8D3F-1DDF-5E464AFC0562}" dt="2020-09-08T04:58:40.350" v="56" actId="20577"/>
          <ac:spMkLst>
            <pc:docMk/>
            <pc:sldMk cId="2460411885" sldId="308"/>
            <ac:spMk id="11" creationId="{00000000-0000-0000-0000-000000000000}"/>
          </ac:spMkLst>
        </pc:spChg>
      </pc:sldChg>
      <pc:sldChg chg="modSp">
        <pc:chgData name="Stefan Zieger" userId="S::stefan.zieger@bom.gov.au::0e2b50e7-5122-4cfc-9eec-b729a964da6e" providerId="AD" clId="Web-{B92ACA89-140D-8D3F-1DDF-5E464AFC0562}" dt="2020-09-08T04:57:27.349" v="49" actId="20577"/>
        <pc:sldMkLst>
          <pc:docMk/>
          <pc:sldMk cId="2298787422" sldId="320"/>
        </pc:sldMkLst>
        <pc:spChg chg="mod">
          <ac:chgData name="Stefan Zieger" userId="S::stefan.zieger@bom.gov.au::0e2b50e7-5122-4cfc-9eec-b729a964da6e" providerId="AD" clId="Web-{B92ACA89-140D-8D3F-1DDF-5E464AFC0562}" dt="2020-09-08T04:57:27.349" v="49" actId="20577"/>
          <ac:spMkLst>
            <pc:docMk/>
            <pc:sldMk cId="2298787422" sldId="320"/>
            <ac:spMk id="2" creationId="{8B65EC5D-3130-3546-ABF4-FCE255C216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46E2-2584-8245-85A0-263D3BDB2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2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D50E-4D45-CC4A-95A4-75C8FD4EC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D50E-4D45-CC4A-95A4-75C8FD4EC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0D50E-4D45-CC4A-95A4-75C8FD4EC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0D50E-4D45-CC4A-95A4-75C8FD4EC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420938"/>
            <a:ext cx="7772400" cy="1179512"/>
          </a:xfrm>
        </p:spPr>
        <p:txBody>
          <a:bodyPr/>
          <a:lstStyle>
            <a:lvl1pPr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  <a:endParaRPr lang="en-US" noProof="0"/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2150" y="3886200"/>
            <a:ext cx="6400800" cy="1752600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C4742-A3C4-6F4D-A80B-1C49E1090481}"/>
              </a:ext>
            </a:extLst>
          </p:cNvPr>
          <p:cNvSpPr/>
          <p:nvPr userDrawn="1"/>
        </p:nvSpPr>
        <p:spPr bwMode="auto">
          <a:xfrm>
            <a:off x="410308" y="468923"/>
            <a:ext cx="1770184" cy="1301261"/>
          </a:xfrm>
          <a:prstGeom prst="rect">
            <a:avLst/>
          </a:prstGeom>
          <a:solidFill>
            <a:schemeClr val="accent5">
              <a:lumMod val="10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/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89138"/>
            <a:ext cx="8637588" cy="4608512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AFD27F-EB9C-4722-8AD5-032F9AC9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401" y="476250"/>
            <a:ext cx="6837363" cy="11525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B3E92-E191-424C-8444-D3029D086644}"/>
              </a:ext>
            </a:extLst>
          </p:cNvPr>
          <p:cNvSpPr/>
          <p:nvPr userDrawn="1"/>
        </p:nvSpPr>
        <p:spPr bwMode="auto">
          <a:xfrm>
            <a:off x="410308" y="468923"/>
            <a:ext cx="1770184" cy="1301261"/>
          </a:xfrm>
          <a:prstGeom prst="rect">
            <a:avLst/>
          </a:prstGeom>
          <a:solidFill>
            <a:schemeClr val="accent5">
              <a:lumMod val="10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93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84606-E562-374E-B1FB-9D65BA40C23E}"/>
              </a:ext>
            </a:extLst>
          </p:cNvPr>
          <p:cNvSpPr/>
          <p:nvPr userDrawn="1"/>
        </p:nvSpPr>
        <p:spPr bwMode="auto">
          <a:xfrm>
            <a:off x="410308" y="468923"/>
            <a:ext cx="1770184" cy="1301261"/>
          </a:xfrm>
          <a:prstGeom prst="rect">
            <a:avLst/>
          </a:prstGeom>
          <a:solidFill>
            <a:schemeClr val="accent5">
              <a:lumMod val="10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3358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753" y="476250"/>
            <a:ext cx="6837363" cy="11525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989138"/>
            <a:ext cx="4241800" cy="4608512"/>
          </a:xfrm>
        </p:spPr>
        <p:txBody>
          <a:bodyPr/>
          <a:lstStyle>
            <a:lvl1pPr>
              <a:defRPr sz="2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243388" cy="4608512"/>
          </a:xfrm>
        </p:spPr>
        <p:txBody>
          <a:bodyPr/>
          <a:lstStyle>
            <a:lvl1pPr>
              <a:defRPr sz="2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D17C9-1095-BF4E-87E2-721E005E410B}"/>
              </a:ext>
            </a:extLst>
          </p:cNvPr>
          <p:cNvSpPr/>
          <p:nvPr userDrawn="1"/>
        </p:nvSpPr>
        <p:spPr bwMode="auto">
          <a:xfrm>
            <a:off x="410308" y="468923"/>
            <a:ext cx="1770184" cy="1301261"/>
          </a:xfrm>
          <a:prstGeom prst="rect">
            <a:avLst/>
          </a:prstGeom>
          <a:solidFill>
            <a:schemeClr val="accent5">
              <a:lumMod val="10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727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203450" y="476250"/>
            <a:ext cx="6837363" cy="1152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989138"/>
            <a:ext cx="8637588" cy="46085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951DC-16A5-4C0A-8514-0CB565BAEF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0" y="502605"/>
            <a:ext cx="1728000" cy="1176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>
              <a:lumMod val="8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>
          <a:solidFill>
            <a:schemeClr val="bg1">
              <a:lumMod val="8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>
          <a:solidFill>
            <a:schemeClr val="bg1">
              <a:lumMod val="8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>
          <a:solidFill>
            <a:schemeClr val="bg1">
              <a:lumMod val="8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>
          <a:solidFill>
            <a:schemeClr val="bg1">
              <a:lumMod val="8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363636"/>
          </a:solidFill>
          <a:latin typeface="Arial Unicode MS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363636"/>
          </a:solidFill>
          <a:latin typeface="Arial Unicode MS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363636"/>
          </a:solidFill>
          <a:latin typeface="Arial Unicode MS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363636"/>
          </a:solidFill>
          <a:latin typeface="Arial Unicode MS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363636"/>
          </a:solidFill>
          <a:latin typeface="Arial Unicode M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145366"/>
            <a:ext cx="7772400" cy="1179512"/>
          </a:xfrm>
        </p:spPr>
        <p:txBody>
          <a:bodyPr/>
          <a:lstStyle/>
          <a:p>
            <a:pPr algn="ctr"/>
            <a:r>
              <a:rPr lang="en-AU" sz="34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Verification of ACCESS surface winds</a:t>
            </a:r>
            <a:br>
              <a:rPr lang="en-AU" sz="34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</a:br>
            <a:r>
              <a:rPr lang="en-AU" sz="34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for wave modelling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2149" y="3723362"/>
            <a:ext cx="7764463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Stefan Zieger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11 June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40C596-7DB3-B042-98E1-521FEDDE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Forecast verification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0C0F2-0CE5-0F4B-9BA1-5911C2156E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/>
        </p:blipFill>
        <p:spPr bwMode="auto">
          <a:xfrm>
            <a:off x="2252061" y="1923891"/>
            <a:ext cx="6891939" cy="23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6E586-2617-0C4B-8C79-39356598DF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9"/>
          <a:stretch/>
        </p:blipFill>
        <p:spPr bwMode="auto">
          <a:xfrm>
            <a:off x="2252061" y="4263891"/>
            <a:ext cx="6889135" cy="249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52FB0-BA91-334C-8FA7-132F2E0CC055}"/>
              </a:ext>
            </a:extLst>
          </p:cNvPr>
          <p:cNvSpPr txBox="1"/>
          <p:nvPr/>
        </p:nvSpPr>
        <p:spPr>
          <a:xfrm>
            <a:off x="643155" y="2059843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Wind speed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495C-50D0-F240-8719-E19CD82CAB0A}"/>
              </a:ext>
            </a:extLst>
          </p:cNvPr>
          <p:cNvSpPr txBox="1"/>
          <p:nvPr/>
        </p:nvSpPr>
        <p:spPr>
          <a:xfrm>
            <a:off x="643155" y="4364099"/>
            <a:ext cx="1600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Wave height</a:t>
            </a:r>
          </a:p>
        </p:txBody>
      </p:sp>
    </p:spTree>
    <p:extLst>
      <p:ext uri="{BB962C8B-B14F-4D97-AF65-F5344CB8AC3E}">
        <p14:creationId xmlns:p14="http://schemas.microsoft.com/office/powerpoint/2010/main" val="194675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3EF743-DA54-9347-81CA-41AD767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6552ECF-1877-6A45-BC49-7A865250D3D0}"/>
              </a:ext>
            </a:extLst>
          </p:cNvPr>
          <p:cNvSpPr txBox="1">
            <a:spLocks/>
          </p:cNvSpPr>
          <p:nvPr/>
        </p:nvSpPr>
        <p:spPr bwMode="auto">
          <a:xfrm>
            <a:off x="236071" y="1779087"/>
            <a:ext cx="8637588" cy="48096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t" hangingPunct="1">
              <a:spcBef>
                <a:spcPct val="30000"/>
              </a:spcBef>
              <a:spcAft>
                <a:spcPct val="30000"/>
              </a:spcAft>
              <a:buChar char="•"/>
              <a:defRPr sz="24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t" hangingPunct="1">
              <a:spcBef>
                <a:spcPct val="15000"/>
              </a:spcBef>
              <a:spcAft>
                <a:spcPct val="15000"/>
              </a:spcAft>
              <a:buFont typeface="Arial" charset="0"/>
              <a:buChar char="–"/>
              <a:defRPr sz="24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1">
                    <a:lumMod val="85000"/>
                  </a:schemeClr>
                </a:solidFill>
                <a:latin typeface="Arial Unicode MS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363636"/>
                </a:solidFill>
                <a:latin typeface="Arial Unicode MS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363636"/>
                </a:solidFill>
                <a:latin typeface="Arial Unicode MS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363636"/>
                </a:solidFill>
                <a:latin typeface="Arial Unicode MS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363636"/>
                </a:solidFill>
                <a:latin typeface="Arial Unicode MS" charset="0"/>
                <a:ea typeface="+mn-ea"/>
              </a:defRPr>
            </a:lvl9pPr>
          </a:lstStyle>
          <a:p>
            <a:r>
              <a:rPr lang="en-AU" sz="2200" kern="0" dirty="0">
                <a:latin typeface="Calibri"/>
                <a:cs typeface="Calibri"/>
              </a:rPr>
              <a:t>RMSE, MAE and SI increase with lead time</a:t>
            </a:r>
          </a:p>
          <a:p>
            <a:r>
              <a:rPr lang="en-AU" sz="2200" kern="0" dirty="0">
                <a:latin typeface="Calibri"/>
                <a:cs typeface="Calibri"/>
              </a:rPr>
              <a:t>No change in bias and standard deviation with lead time</a:t>
            </a:r>
          </a:p>
          <a:p>
            <a:r>
              <a:rPr lang="en-AU" sz="2200" kern="0" dirty="0">
                <a:latin typeface="Calibri"/>
                <a:cs typeface="Calibri"/>
              </a:rPr>
              <a:t>No drift in ACCESS-G3 surface winds (persistent boundary conditions)</a:t>
            </a:r>
          </a:p>
          <a:p>
            <a:r>
              <a:rPr lang="en-AU" sz="2200" kern="0" dirty="0">
                <a:latin typeface="Calibri"/>
                <a:cs typeface="Calibri"/>
              </a:rPr>
              <a:t>Error due to phasing 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73AA85-1885-C14A-8FE5-AF7A6F9C2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667669"/>
              </p:ext>
            </p:extLst>
          </p:nvPr>
        </p:nvGraphicFramePr>
        <p:xfrm>
          <a:off x="383696" y="3971794"/>
          <a:ext cx="8342337" cy="26670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9139">
                  <a:extLst>
                    <a:ext uri="{9D8B030D-6E8A-4147-A177-3AD203B41FA5}">
                      <a16:colId xmlns:a16="http://schemas.microsoft.com/office/drawing/2014/main" val="4100925478"/>
                    </a:ext>
                  </a:extLst>
                </a:gridCol>
                <a:gridCol w="1127343">
                  <a:extLst>
                    <a:ext uri="{9D8B030D-6E8A-4147-A177-3AD203B41FA5}">
                      <a16:colId xmlns:a16="http://schemas.microsoft.com/office/drawing/2014/main" val="2928488532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139511327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786552514"/>
                    </a:ext>
                  </a:extLst>
                </a:gridCol>
                <a:gridCol w="663879">
                  <a:extLst>
                    <a:ext uri="{9D8B030D-6E8A-4147-A177-3AD203B41FA5}">
                      <a16:colId xmlns:a16="http://schemas.microsoft.com/office/drawing/2014/main" val="1009114516"/>
                    </a:ext>
                  </a:extLst>
                </a:gridCol>
                <a:gridCol w="626302">
                  <a:extLst>
                    <a:ext uri="{9D8B030D-6E8A-4147-A177-3AD203B41FA5}">
                      <a16:colId xmlns:a16="http://schemas.microsoft.com/office/drawing/2014/main" val="596577062"/>
                    </a:ext>
                  </a:extLst>
                </a:gridCol>
                <a:gridCol w="688931">
                  <a:extLst>
                    <a:ext uri="{9D8B030D-6E8A-4147-A177-3AD203B41FA5}">
                      <a16:colId xmlns:a16="http://schemas.microsoft.com/office/drawing/2014/main" val="2452569350"/>
                    </a:ext>
                  </a:extLst>
                </a:gridCol>
                <a:gridCol w="588723">
                  <a:extLst>
                    <a:ext uri="{9D8B030D-6E8A-4147-A177-3AD203B41FA5}">
                      <a16:colId xmlns:a16="http://schemas.microsoft.com/office/drawing/2014/main" val="320142109"/>
                    </a:ext>
                  </a:extLst>
                </a:gridCol>
                <a:gridCol w="551146">
                  <a:extLst>
                    <a:ext uri="{9D8B030D-6E8A-4147-A177-3AD203B41FA5}">
                      <a16:colId xmlns:a16="http://schemas.microsoft.com/office/drawing/2014/main" val="1449485050"/>
                    </a:ext>
                  </a:extLst>
                </a:gridCol>
                <a:gridCol w="726509">
                  <a:extLst>
                    <a:ext uri="{9D8B030D-6E8A-4147-A177-3AD203B41FA5}">
                      <a16:colId xmlns:a16="http://schemas.microsoft.com/office/drawing/2014/main" val="988578358"/>
                    </a:ext>
                  </a:extLst>
                </a:gridCol>
                <a:gridCol w="713987">
                  <a:extLst>
                    <a:ext uri="{9D8B030D-6E8A-4147-A177-3AD203B41FA5}">
                      <a16:colId xmlns:a16="http://schemas.microsoft.com/office/drawing/2014/main" val="3921978476"/>
                    </a:ext>
                  </a:extLst>
                </a:gridCol>
              </a:tblGrid>
              <a:tr h="158914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REG.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LEAD TIME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FIT0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STD(M)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STD(O)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3166518076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GLOBAL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+12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344482646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+24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3886302522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+36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2702294213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+48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1174865412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+60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4241809216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1746459632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+84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1990840795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+96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3206548233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+108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0.94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153184352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+120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229726802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+132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2405797471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+144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1026274006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+156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3285071145"/>
                  </a:ext>
                </a:extLst>
              </a:tr>
              <a:tr h="1589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+168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0.543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—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377" marR="68377" marT="0" marB="0"/>
                </a:tc>
                <a:extLst>
                  <a:ext uri="{0D108BD9-81ED-4DB2-BD59-A6C34878D82A}">
                    <a16:rowId xmlns:a16="http://schemas.microsoft.com/office/drawing/2014/main" val="26546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5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b="0" dirty="0"/>
              <a:t>Questions?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AU" dirty="0"/>
              <a:t>Stefan Zieger</a:t>
            </a:r>
            <a:endParaRPr lang="en-US" dirty="0"/>
          </a:p>
          <a:p>
            <a:r>
              <a:rPr lang="en-US" dirty="0"/>
              <a:t>+61 3 9669 4813</a:t>
            </a:r>
          </a:p>
          <a:p>
            <a:r>
              <a:rPr lang="en-US" dirty="0" err="1"/>
              <a:t>stefan.zieger@bom.gov.au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FD690-4EBA-DE49-AD2B-373B29A3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3BAC0-E38A-4842-A4B2-786B890D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Hindcast</a:t>
            </a:r>
          </a:p>
          <a:p>
            <a:pPr lvl="1"/>
            <a:r>
              <a:rPr lang="en-US" dirty="0"/>
              <a:t>Forecast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044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FD690-4EBA-DE49-AD2B-373B29A3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3BAC0-E38A-4842-A4B2-786B890D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0" y="1989138"/>
            <a:ext cx="8637588" cy="4608512"/>
          </a:xfrm>
        </p:spPr>
        <p:txBody>
          <a:bodyPr/>
          <a:lstStyle/>
          <a:p>
            <a:r>
              <a:rPr lang="en-AU" sz="2000" dirty="0"/>
              <a:t>Daily global coverage</a:t>
            </a:r>
          </a:p>
          <a:p>
            <a:r>
              <a:rPr lang="en-AU" sz="2000" dirty="0" err="1"/>
              <a:t>Scatterometer</a:t>
            </a:r>
            <a:r>
              <a:rPr lang="en-AU" sz="2000" dirty="0"/>
              <a:t> winds (ASCAT)</a:t>
            </a:r>
          </a:p>
          <a:p>
            <a:pPr lvl="1"/>
            <a:r>
              <a:rPr lang="en-AU" sz="2000" dirty="0"/>
              <a:t>Active system based on </a:t>
            </a:r>
            <a:br>
              <a:rPr lang="en-AU" sz="2000" dirty="0"/>
            </a:br>
            <a:r>
              <a:rPr lang="en-AU" sz="2000" dirty="0"/>
              <a:t>C-band radar</a:t>
            </a:r>
          </a:p>
          <a:p>
            <a:pPr lvl="1"/>
            <a:r>
              <a:rPr lang="en-AU" sz="2000" dirty="0"/>
              <a:t>Wind speed range: 0 – 25 m/s</a:t>
            </a:r>
          </a:p>
          <a:p>
            <a:pPr lvl="1"/>
            <a:r>
              <a:rPr lang="en-AU" sz="1800" dirty="0"/>
              <a:t>Error: 0.98 m s</a:t>
            </a:r>
            <a:r>
              <a:rPr lang="en-AU" sz="1800" baseline="30000" dirty="0"/>
              <a:t>-1</a:t>
            </a:r>
            <a:r>
              <a:rPr lang="en-AU" sz="1800" dirty="0"/>
              <a:t> </a:t>
            </a:r>
          </a:p>
          <a:p>
            <a:r>
              <a:rPr lang="en-AU" sz="2000" dirty="0"/>
              <a:t>Radiometer winds (AMSR2)</a:t>
            </a:r>
          </a:p>
          <a:p>
            <a:pPr lvl="1"/>
            <a:r>
              <a:rPr lang="en-AU" sz="2000" dirty="0"/>
              <a:t>Passive microwave system based</a:t>
            </a:r>
            <a:br>
              <a:rPr lang="en-AU" sz="2000" dirty="0"/>
            </a:br>
            <a:r>
              <a:rPr lang="en-AU" sz="2000" dirty="0"/>
              <a:t>on brightness temperature.</a:t>
            </a:r>
          </a:p>
          <a:p>
            <a:pPr lvl="1"/>
            <a:r>
              <a:rPr lang="en-AU" sz="2000" dirty="0"/>
              <a:t>Wind speed range: 0 – 30 m/s</a:t>
            </a:r>
          </a:p>
          <a:p>
            <a:pPr lvl="1"/>
            <a:r>
              <a:rPr lang="en-AU" sz="2000" dirty="0"/>
              <a:t>Error: 0.9 m s</a:t>
            </a:r>
            <a:r>
              <a:rPr lang="en-AU" sz="2000" baseline="30000" dirty="0"/>
              <a:t>-1 </a:t>
            </a:r>
            <a:r>
              <a:rPr lang="en-AU" sz="2000" dirty="0"/>
              <a:t>(no-rain conditions) </a:t>
            </a:r>
          </a:p>
          <a:p>
            <a:r>
              <a:rPr lang="en-AU" sz="2000" dirty="0"/>
              <a:t>Source: Remote Sensing Systems</a:t>
            </a: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45C4C8C-8147-854E-8627-76F27A4AD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0" t="2277" r="229" b="8997"/>
          <a:stretch/>
        </p:blipFill>
        <p:spPr>
          <a:xfrm>
            <a:off x="4533235" y="1282262"/>
            <a:ext cx="4585353" cy="2490949"/>
          </a:xfrm>
          <a:prstGeom prst="rect">
            <a:avLst/>
          </a:prstGeom>
        </p:spPr>
      </p:pic>
      <p:pic>
        <p:nvPicPr>
          <p:cNvPr id="7" name="Picture 6" descr="A picture containing text, cake, birthday, candle&#10;&#10;Description automatically generated">
            <a:extLst>
              <a:ext uri="{FF2B5EF4-FFF2-40B4-BE49-F238E27FC236}">
                <a16:creationId xmlns:a16="http://schemas.microsoft.com/office/drawing/2014/main" id="{8871C8B0-6D5F-ED4C-A205-49AA7BF4F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" t="4832" r="29540" b="287"/>
          <a:stretch/>
        </p:blipFill>
        <p:spPr>
          <a:xfrm>
            <a:off x="4533235" y="3847118"/>
            <a:ext cx="4610764" cy="29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2F271-032F-F744-ACEA-32DAA384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Period: June – October 2020</a:t>
            </a:r>
          </a:p>
          <a:p>
            <a:r>
              <a:rPr lang="en-AU" sz="1800" dirty="0"/>
              <a:t>Recurring ACCESS-G3 surface fields (0-11 hours; hourly)</a:t>
            </a:r>
          </a:p>
          <a:p>
            <a:r>
              <a:rPr lang="en-AU" sz="1800" dirty="0"/>
              <a:t>Resolution: ~12km</a:t>
            </a:r>
          </a:p>
          <a:p>
            <a:pPr marL="0" indent="0">
              <a:buNone/>
            </a:pPr>
            <a:endParaRPr lang="en-AU" sz="1800" dirty="0"/>
          </a:p>
          <a:p>
            <a:r>
              <a:rPr lang="en-AU" sz="1800" dirty="0"/>
              <a:t>Radiometer winds (AMSR2)</a:t>
            </a:r>
          </a:p>
          <a:p>
            <a:r>
              <a:rPr lang="en-AU" sz="1800" dirty="0" err="1"/>
              <a:t>Scatterometer</a:t>
            </a:r>
            <a:r>
              <a:rPr lang="en-AU" sz="1800" dirty="0"/>
              <a:t> winds</a:t>
            </a:r>
            <a:br>
              <a:rPr lang="en-AU" sz="1800" dirty="0"/>
            </a:br>
            <a:r>
              <a:rPr lang="en-AU" sz="1800" dirty="0"/>
              <a:t>(ASCAT)</a:t>
            </a:r>
          </a:p>
          <a:p>
            <a:r>
              <a:rPr lang="en-AU" sz="1800" dirty="0"/>
              <a:t>RMSE: 1.21 to 1.26 m s</a:t>
            </a:r>
            <a:r>
              <a:rPr lang="en-AU" sz="1800" baseline="30000" dirty="0"/>
              <a:t>-1</a:t>
            </a:r>
          </a:p>
          <a:p>
            <a:r>
              <a:rPr lang="en-AU" sz="1800" dirty="0"/>
              <a:t>R: 0.946 to 0.950</a:t>
            </a:r>
          </a:p>
          <a:p>
            <a:r>
              <a:rPr lang="en-AU" sz="1800" dirty="0"/>
              <a:t>SI: 0.15 to 0.16</a:t>
            </a:r>
          </a:p>
          <a:p>
            <a:r>
              <a:rPr lang="en-AU" sz="1800" dirty="0"/>
              <a:t>BIAS: -0.23 to -0.11 m s</a:t>
            </a:r>
            <a:r>
              <a:rPr lang="en-AU" sz="1800" baseline="30000" dirty="0"/>
              <a:t>-1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E68A0-183E-4C43-9E73-E56AF53B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ACCESS-G3 verification – surface winds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0B36A-3645-DC4A-8270-D1D5D693C6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b="2771"/>
          <a:stretch/>
        </p:blipFill>
        <p:spPr bwMode="auto">
          <a:xfrm>
            <a:off x="3321314" y="2816820"/>
            <a:ext cx="5759450" cy="1762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C326B-4E67-194A-8450-56646273A5C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t="1575"/>
          <a:stretch/>
        </p:blipFill>
        <p:spPr bwMode="auto">
          <a:xfrm>
            <a:off x="3321314" y="4783713"/>
            <a:ext cx="5759450" cy="1784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07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4667B3-04E1-6E4B-9622-65022933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989138"/>
            <a:ext cx="3490593" cy="4608512"/>
          </a:xfrm>
        </p:spPr>
        <p:txBody>
          <a:bodyPr/>
          <a:lstStyle/>
          <a:p>
            <a:r>
              <a:rPr lang="en-AU" sz="1800" dirty="0"/>
              <a:t>Period: 01/06/2020 – 01/10/2020</a:t>
            </a:r>
          </a:p>
          <a:p>
            <a:r>
              <a:rPr lang="en-AU" sz="1800" dirty="0"/>
              <a:t>Radiometer wind speed error: 0.9 m s</a:t>
            </a:r>
            <a:r>
              <a:rPr lang="en-AU" sz="1800" baseline="30000" dirty="0"/>
              <a:t>-1 </a:t>
            </a:r>
            <a:r>
              <a:rPr lang="en-AU" sz="1800" dirty="0"/>
              <a:t>(no-rain conditions)</a:t>
            </a:r>
          </a:p>
          <a:p>
            <a:r>
              <a:rPr lang="en-AU" sz="1800" dirty="0" err="1"/>
              <a:t>Scatterometer</a:t>
            </a:r>
            <a:r>
              <a:rPr lang="en-AU" sz="1800" dirty="0"/>
              <a:t> wind speed error: 0.98 m s</a:t>
            </a:r>
            <a:r>
              <a:rPr lang="en-AU" sz="1800" baseline="30000" dirty="0"/>
              <a:t>-1</a:t>
            </a:r>
            <a:r>
              <a:rPr lang="en-AU" sz="1800" dirty="0"/>
              <a:t> </a:t>
            </a:r>
          </a:p>
          <a:p>
            <a:r>
              <a:rPr lang="en-AU" sz="1800" dirty="0"/>
              <a:t>Young &amp; </a:t>
            </a:r>
            <a:r>
              <a:rPr lang="en-AU" sz="1800" dirty="0" err="1"/>
              <a:t>Donelan</a:t>
            </a:r>
            <a:r>
              <a:rPr lang="en-AU" sz="1800" dirty="0"/>
              <a:t> (2018) identified systematic differences in radiometer winds speed that vary in </a:t>
            </a:r>
            <a:r>
              <a:rPr lang="en-AU" sz="1800" dirty="0">
                <a:solidFill>
                  <a:schemeClr val="bg1">
                    <a:lumMod val="95000"/>
                  </a:schemeClr>
                </a:solidFill>
              </a:rPr>
              <a:t>latitude</a:t>
            </a:r>
            <a:r>
              <a:rPr lang="en-AU" sz="1800" dirty="0"/>
              <a:t> and </a:t>
            </a:r>
            <a:r>
              <a:rPr lang="en-AU" sz="1800" dirty="0">
                <a:solidFill>
                  <a:schemeClr val="bg1">
                    <a:lumMod val="95000"/>
                  </a:schemeClr>
                </a:solidFill>
              </a:rPr>
              <a:t>season</a:t>
            </a:r>
            <a:r>
              <a:rPr lang="en-AU" sz="1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DDB45-56C1-AE41-87AF-3CFE2872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ACCESS-G3 surface wind verification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AE0C9-ACA3-FE48-A193-A6BBF345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2321" r="14925" b="14610"/>
          <a:stretch/>
        </p:blipFill>
        <p:spPr bwMode="auto">
          <a:xfrm>
            <a:off x="3564000" y="1763197"/>
            <a:ext cx="5580000" cy="2360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3E3E8-AE94-A043-A287-0AE89C6662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2784" r="14930"/>
          <a:stretch/>
        </p:blipFill>
        <p:spPr bwMode="auto">
          <a:xfrm>
            <a:off x="3564000" y="4095234"/>
            <a:ext cx="5580000" cy="2762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FD958-BCAA-044F-8D95-44612DEB5218}"/>
              </a:ext>
            </a:extLst>
          </p:cNvPr>
          <p:cNvSpPr txBox="1"/>
          <p:nvPr/>
        </p:nvSpPr>
        <p:spPr>
          <a:xfrm>
            <a:off x="3971358" y="187604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</a:rPr>
              <a:t>Radiometers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1279-6BB7-B34A-A4A8-353B89D48043}"/>
              </a:ext>
            </a:extLst>
          </p:cNvPr>
          <p:cNvSpPr txBox="1"/>
          <p:nvPr/>
        </p:nvSpPr>
        <p:spPr>
          <a:xfrm>
            <a:off x="3971358" y="41851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err="1">
                <a:latin typeface="+mn-lt"/>
              </a:rPr>
              <a:t>Scatterometers</a:t>
            </a:r>
            <a:endParaRPr lang="en-A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1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9AA2E-CCBA-E143-BDD3-6EBD77E74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31012"/>
              </p:ext>
            </p:extLst>
          </p:nvPr>
        </p:nvGraphicFramePr>
        <p:xfrm>
          <a:off x="779929" y="1904158"/>
          <a:ext cx="8224027" cy="487055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0845">
                  <a:extLst>
                    <a:ext uri="{9D8B030D-6E8A-4147-A177-3AD203B41FA5}">
                      <a16:colId xmlns:a16="http://schemas.microsoft.com/office/drawing/2014/main" val="411926839"/>
                    </a:ext>
                  </a:extLst>
                </a:gridCol>
                <a:gridCol w="492736">
                  <a:extLst>
                    <a:ext uri="{9D8B030D-6E8A-4147-A177-3AD203B41FA5}">
                      <a16:colId xmlns:a16="http://schemas.microsoft.com/office/drawing/2014/main" val="3665315696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1653145710"/>
                    </a:ext>
                  </a:extLst>
                </a:gridCol>
                <a:gridCol w="487972">
                  <a:extLst>
                    <a:ext uri="{9D8B030D-6E8A-4147-A177-3AD203B41FA5}">
                      <a16:colId xmlns:a16="http://schemas.microsoft.com/office/drawing/2014/main" val="1745707038"/>
                    </a:ext>
                  </a:extLst>
                </a:gridCol>
                <a:gridCol w="653805">
                  <a:extLst>
                    <a:ext uri="{9D8B030D-6E8A-4147-A177-3AD203B41FA5}">
                      <a16:colId xmlns:a16="http://schemas.microsoft.com/office/drawing/2014/main" val="2500335505"/>
                    </a:ext>
                  </a:extLst>
                </a:gridCol>
                <a:gridCol w="623306">
                  <a:extLst>
                    <a:ext uri="{9D8B030D-6E8A-4147-A177-3AD203B41FA5}">
                      <a16:colId xmlns:a16="http://schemas.microsoft.com/office/drawing/2014/main" val="4279790012"/>
                    </a:ext>
                  </a:extLst>
                </a:gridCol>
                <a:gridCol w="4860649">
                  <a:extLst>
                    <a:ext uri="{9D8B030D-6E8A-4147-A177-3AD203B41FA5}">
                      <a16:colId xmlns:a16="http://schemas.microsoft.com/office/drawing/2014/main" val="2881483759"/>
                    </a:ext>
                  </a:extLst>
                </a:gridCol>
              </a:tblGrid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OM3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SNL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WINDS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NAMELIST PARAMETERS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718871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OPR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—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131148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 LAMBDA=0.250 NLPOP=3.00E7 SINA0=0.09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518078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RWNDC=0.5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765140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NQDEF=5 RWNDC=0.5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879782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NQDEF=5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039011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NL1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—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563415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RWNDC=0.5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384654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S07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NQDEF=5 RWNDC=0.5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814422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S08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1150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S09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RWNDC=0.5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797069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RWNDC=0.55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269278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LAMBDA=0.237 NLPOP=2.13E7 RWNDC=0.5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117811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LAMBDA=0.233 NLPOP=1.20E7 DIA OPT w/ NLOPT RWNDC=0.5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754610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NQDEF=1 QPARMS = 0.234,0.0,-1.0,2.13E7,2.737E5 RWNDC=0.5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615154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LAMBDA=0.237 NLPOP=2.13E7 RWNDC=0.55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09533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ST6</a:t>
                      </a:r>
                      <a:endParaRPr lang="en-AU" sz="1800" b="1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Yes</a:t>
                      </a:r>
                      <a:endParaRPr lang="en-AU" sz="1800" b="1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NL1</a:t>
                      </a:r>
                      <a:endParaRPr lang="en-AU" sz="1800" b="1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1.03</a:t>
                      </a:r>
                      <a:endParaRPr lang="en-AU" sz="1800" b="1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1.06</a:t>
                      </a:r>
                      <a:endParaRPr lang="en-AU" sz="1800" b="1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LAMBDA=0.237 NLPOP=2.13E7 SINA0=0.08 RWNDC=0.60</a:t>
                      </a:r>
                      <a:endParaRPr lang="en-AU" sz="1800" b="1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151327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LAMBDA=0.237 NLPOP=2.13E7 SINA0=0.08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746153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S17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LAMBDA=0.237 NLPOP=2.13E7 SINA0=0.08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760553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S18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ST6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LAMBDA=0.237 NLPOP=2.13E7 SINA0=0.08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916428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—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832719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RWNDC=0.5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210893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S23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509884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50609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1.40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—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72738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S25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ST4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NL1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1.42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</a:t>
                      </a:r>
                      <a:endParaRPr lang="en-AU" sz="1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RWNDC=0.5</a:t>
                      </a:r>
                      <a:endParaRPr lang="en-AU" sz="1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43769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AB815E2-B353-A84C-A4D5-02F8A445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401" y="476250"/>
            <a:ext cx="6837363" cy="1152525"/>
          </a:xfrm>
        </p:spPr>
        <p:txBody>
          <a:bodyPr/>
          <a:lstStyle/>
          <a:p>
            <a:r>
              <a:rPr lang="en-AU" dirty="0"/>
              <a:t>Wave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78F80-1D73-C84F-8C53-D740DA061415}"/>
              </a:ext>
            </a:extLst>
          </p:cNvPr>
          <p:cNvSpPr txBox="1"/>
          <p:nvPr/>
        </p:nvSpPr>
        <p:spPr>
          <a:xfrm>
            <a:off x="2180771" y="1444109"/>
            <a:ext cx="726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1.00 translates to 12 minutes runtime per day simulation (384 CPUs). </a:t>
            </a:r>
          </a:p>
        </p:txBody>
      </p:sp>
    </p:spTree>
    <p:extLst>
      <p:ext uri="{BB962C8B-B14F-4D97-AF65-F5344CB8AC3E}">
        <p14:creationId xmlns:p14="http://schemas.microsoft.com/office/powerpoint/2010/main" val="130416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99B665-9989-A144-83F4-31E89F29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Hindcast verification – altimeter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F2B4B-04E4-CD49-82C5-233CDB12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" b="3456"/>
          <a:stretch/>
        </p:blipFill>
        <p:spPr bwMode="auto">
          <a:xfrm>
            <a:off x="1890451" y="2077984"/>
            <a:ext cx="6480000" cy="1936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34C92-3171-1145-8B1F-3109BEC83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8"/>
          <a:stretch/>
        </p:blipFill>
        <p:spPr bwMode="auto">
          <a:xfrm>
            <a:off x="1890451" y="4463975"/>
            <a:ext cx="6480000" cy="1938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B323F-1681-0041-B174-616320B1E3C1}"/>
              </a:ext>
            </a:extLst>
          </p:cNvPr>
          <p:cNvSpPr txBox="1"/>
          <p:nvPr/>
        </p:nvSpPr>
        <p:spPr>
          <a:xfrm>
            <a:off x="970828" y="207798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OPR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66581-C379-8644-A537-EC92C53F7251}"/>
              </a:ext>
            </a:extLst>
          </p:cNvPr>
          <p:cNvSpPr txBox="1"/>
          <p:nvPr/>
        </p:nvSpPr>
        <p:spPr>
          <a:xfrm>
            <a:off x="970828" y="446397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S15</a:t>
            </a:r>
          </a:p>
        </p:txBody>
      </p:sp>
    </p:spTree>
    <p:extLst>
      <p:ext uri="{BB962C8B-B14F-4D97-AF65-F5344CB8AC3E}">
        <p14:creationId xmlns:p14="http://schemas.microsoft.com/office/powerpoint/2010/main" val="113885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99B665-9989-A144-83F4-31E89F29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Hindcast verification – altimeter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B323F-1681-0041-B174-616320B1E3C1}"/>
              </a:ext>
            </a:extLst>
          </p:cNvPr>
          <p:cNvSpPr txBox="1"/>
          <p:nvPr/>
        </p:nvSpPr>
        <p:spPr>
          <a:xfrm>
            <a:off x="1391886" y="197040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OPR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66581-C379-8644-A537-EC92C53F7251}"/>
              </a:ext>
            </a:extLst>
          </p:cNvPr>
          <p:cNvSpPr txBox="1"/>
          <p:nvPr/>
        </p:nvSpPr>
        <p:spPr>
          <a:xfrm>
            <a:off x="1510508" y="434774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579CB-F84D-7A47-A47A-E55BBE76572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2381" r="16322" b="13720"/>
          <a:stretch/>
        </p:blipFill>
        <p:spPr bwMode="auto">
          <a:xfrm>
            <a:off x="2243401" y="1778804"/>
            <a:ext cx="5399405" cy="2392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6E7D2-27DC-2E4F-A59E-3A01BC6A20D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t="2437" r="14687" b="-299"/>
          <a:stretch/>
        </p:blipFill>
        <p:spPr bwMode="auto">
          <a:xfrm>
            <a:off x="2243401" y="4170849"/>
            <a:ext cx="5399405" cy="2687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286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40C596-7DB3-B042-98E1-521FEDDE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Forecast verification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0C0F2-0CE5-0F4B-9BA1-5911C2156E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/>
        </p:blipFill>
        <p:spPr bwMode="auto">
          <a:xfrm>
            <a:off x="2252061" y="1923891"/>
            <a:ext cx="6891939" cy="23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13F26-9665-DF4C-B703-D1F7889B01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949"/>
          <a:stretch/>
        </p:blipFill>
        <p:spPr bwMode="auto">
          <a:xfrm>
            <a:off x="2253600" y="4263891"/>
            <a:ext cx="6890400" cy="2583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2BCF89-933C-E843-B45F-5F54898D5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9635"/>
            <a:ext cx="2252061" cy="4608512"/>
          </a:xfrm>
        </p:spPr>
        <p:txBody>
          <a:bodyPr/>
          <a:lstStyle/>
          <a:p>
            <a:r>
              <a:rPr lang="en-AU" sz="1800" dirty="0"/>
              <a:t>RMSE in surface </a:t>
            </a:r>
            <a:r>
              <a:rPr lang="en-AU" sz="1800" dirty="0">
                <a:solidFill>
                  <a:schemeClr val="bg1">
                    <a:lumMod val="95000"/>
                  </a:schemeClr>
                </a:solidFill>
              </a:rPr>
              <a:t>wind speed </a:t>
            </a:r>
            <a:r>
              <a:rPr lang="en-AU" sz="1800" dirty="0"/>
              <a:t>increases linearly with lead time.</a:t>
            </a:r>
          </a:p>
          <a:p>
            <a:r>
              <a:rPr lang="en-AU" sz="1800" dirty="0"/>
              <a:t>Correlation decreases with lead time.</a:t>
            </a:r>
          </a:p>
          <a:p>
            <a:r>
              <a:rPr lang="en-AU" sz="1800" dirty="0"/>
              <a:t>Performance around Australia is generally better than global.</a:t>
            </a:r>
          </a:p>
        </p:txBody>
      </p:sp>
    </p:spTree>
    <p:extLst>
      <p:ext uri="{BB962C8B-B14F-4D97-AF65-F5344CB8AC3E}">
        <p14:creationId xmlns:p14="http://schemas.microsoft.com/office/powerpoint/2010/main" val="3471325931"/>
      </p:ext>
    </p:extLst>
  </p:cSld>
  <p:clrMapOvr>
    <a:masterClrMapping/>
  </p:clrMapOvr>
</p:sld>
</file>

<file path=ppt/theme/theme1.xml><?xml version="1.0" encoding="utf-8"?>
<a:theme xmlns:a="http://schemas.openxmlformats.org/drawingml/2006/main" name="20151206_KOZWAVES_Zieger">
  <a:themeElements>
    <a:clrScheme name="WI PowerPoint template 13">
      <a:dk1>
        <a:srgbClr val="60605B"/>
      </a:dk1>
      <a:lt1>
        <a:srgbClr val="FFFFFF"/>
      </a:lt1>
      <a:dk2>
        <a:srgbClr val="003F77"/>
      </a:dk2>
      <a:lt2>
        <a:srgbClr val="5B8F22"/>
      </a:lt2>
      <a:accent1>
        <a:srgbClr val="93B7D1"/>
      </a:accent1>
      <a:accent2>
        <a:srgbClr val="280091"/>
      </a:accent2>
      <a:accent3>
        <a:srgbClr val="FFFFFF"/>
      </a:accent3>
      <a:accent4>
        <a:srgbClr val="51514C"/>
      </a:accent4>
      <a:accent5>
        <a:srgbClr val="C8D8E5"/>
      </a:accent5>
      <a:accent6>
        <a:srgbClr val="230083"/>
      </a:accent6>
      <a:hlink>
        <a:srgbClr val="156570"/>
      </a:hlink>
      <a:folHlink>
        <a:srgbClr val="00B588"/>
      </a:folHlink>
    </a:clrScheme>
    <a:fontScheme name="WI PowerPoint 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WI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3">
        <a:dk1>
          <a:srgbClr val="60605B"/>
        </a:dk1>
        <a:lt1>
          <a:srgbClr val="FFFFFF"/>
        </a:lt1>
        <a:dk2>
          <a:srgbClr val="003F77"/>
        </a:dk2>
        <a:lt2>
          <a:srgbClr val="5B8F22"/>
        </a:lt2>
        <a:accent1>
          <a:srgbClr val="93B7D1"/>
        </a:accent1>
        <a:accent2>
          <a:srgbClr val="280091"/>
        </a:accent2>
        <a:accent3>
          <a:srgbClr val="FFFFFF"/>
        </a:accent3>
        <a:accent4>
          <a:srgbClr val="51514C"/>
        </a:accent4>
        <a:accent5>
          <a:srgbClr val="C8D8E5"/>
        </a:accent5>
        <a:accent6>
          <a:srgbClr val="230083"/>
        </a:accent6>
        <a:hlink>
          <a:srgbClr val="156570"/>
        </a:hlink>
        <a:folHlink>
          <a:srgbClr val="00B5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795</Words>
  <Application>Microsoft Macintosh PowerPoint</Application>
  <PresentationFormat>On-screen Show (4:3)</PresentationFormat>
  <Paragraphs>406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Cambria</vt:lpstr>
      <vt:lpstr>Times</vt:lpstr>
      <vt:lpstr>20151206_KOZWAVES_Zieger</vt:lpstr>
      <vt:lpstr>Verification of ACCESS surface winds for wave modelling</vt:lpstr>
      <vt:lpstr>Outline</vt:lpstr>
      <vt:lpstr>Observations</vt:lpstr>
      <vt:lpstr>ACCESS-G3 verification – surface winds</vt:lpstr>
      <vt:lpstr>ACCESS-G3 surface wind verification</vt:lpstr>
      <vt:lpstr>Wave model</vt:lpstr>
      <vt:lpstr>Hindcast verification – altimeter</vt:lpstr>
      <vt:lpstr>Hindcast verification – altimeter</vt:lpstr>
      <vt:lpstr>Forecast verification</vt:lpstr>
      <vt:lpstr>Forecast verification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AUSWAVE to the Nearshore</dc:title>
  <dc:creator>Stefan Zieger</dc:creator>
  <cp:lastModifiedBy>Stefan Zieger</cp:lastModifiedBy>
  <cp:revision>228</cp:revision>
  <dcterms:modified xsi:type="dcterms:W3CDTF">2021-06-04T06:31:53Z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