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5">
  <p:sldMasterIdLst>
    <p:sldMasterId id="2147484015" r:id="rId1"/>
    <p:sldMasterId id="2147484019" r:id="rId2"/>
  </p:sldMasterIdLst>
  <p:notesMasterIdLst>
    <p:notesMasterId r:id="rId9"/>
  </p:notesMasterIdLst>
  <p:handoutMasterIdLst>
    <p:handoutMasterId r:id="rId10"/>
  </p:handoutMasterIdLst>
  <p:sldIdLst>
    <p:sldId id="597" r:id="rId3"/>
    <p:sldId id="648" r:id="rId4"/>
    <p:sldId id="650" r:id="rId5"/>
    <p:sldId id="641" r:id="rId6"/>
    <p:sldId id="651" r:id="rId7"/>
    <p:sldId id="653" r:id="rId8"/>
  </p:sldIdLst>
  <p:sldSz cx="9144000" cy="6858000" type="screen4x3"/>
  <p:notesSz cx="6797675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AU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FF"/>
    <a:srgbClr val="E7F1F6"/>
    <a:srgbClr val="FFFFCC"/>
    <a:srgbClr val="CCFF99"/>
    <a:srgbClr val="CCFFCC"/>
    <a:srgbClr val="CCFFFF"/>
    <a:srgbClr val="660066"/>
    <a:srgbClr val="FF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4" autoAdjust="0"/>
    <p:restoredTop sz="76832" autoAdjust="0"/>
  </p:normalViewPr>
  <p:slideViewPr>
    <p:cSldViewPr>
      <p:cViewPr varScale="1">
        <p:scale>
          <a:sx n="89" d="100"/>
          <a:sy n="89" d="100"/>
        </p:scale>
        <p:origin x="749" y="86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572" y="612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3584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4225" y="644525"/>
            <a:ext cx="5229225" cy="3922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939" tIns="45162" rIns="91939" bIns="451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7163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74759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612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9746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58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80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baseline="0" dirty="0" smtClean="0">
              <a:latin typeface="Arial" panose="020B0604020202020204" pitchFamily="34" charset="0"/>
            </a:endParaRPr>
          </a:p>
          <a:p>
            <a:endParaRPr lang="en-AU" altLang="en-US" baseline="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320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iv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 userDrawn="1"/>
        </p:nvGrpSpPr>
        <p:grpSpPr>
          <a:xfrm>
            <a:off x="-26988" y="357188"/>
            <a:ext cx="9195409" cy="6140081"/>
            <a:chOff x="-26988" y="357188"/>
            <a:chExt cx="9195409" cy="6140081"/>
          </a:xfrm>
        </p:grpSpPr>
        <p:grpSp>
          <p:nvGrpSpPr>
            <p:cNvPr id="29" name="Group 28"/>
            <p:cNvGrpSpPr/>
            <p:nvPr userDrawn="1"/>
          </p:nvGrpSpPr>
          <p:grpSpPr>
            <a:xfrm>
              <a:off x="608" y="5500319"/>
              <a:ext cx="9167813" cy="996950"/>
              <a:chOff x="608" y="5500319"/>
              <a:chExt cx="9167813" cy="996950"/>
            </a:xfrm>
          </p:grpSpPr>
          <p:grpSp>
            <p:nvGrpSpPr>
              <p:cNvPr id="43" name="Group 22"/>
              <p:cNvGrpSpPr>
                <a:grpSpLocks/>
              </p:cNvGrpSpPr>
              <p:nvPr userDrawn="1"/>
            </p:nvGrpSpPr>
            <p:grpSpPr bwMode="auto">
              <a:xfrm>
                <a:off x="608" y="5500319"/>
                <a:ext cx="9167813" cy="996950"/>
                <a:chOff x="-7938" y="5668963"/>
                <a:chExt cx="9167813" cy="996950"/>
              </a:xfrm>
            </p:grpSpPr>
            <p:sp>
              <p:nvSpPr>
                <p:cNvPr id="58" name="Freeform 11"/>
                <p:cNvSpPr>
                  <a:spLocks noEditPoints="1"/>
                </p:cNvSpPr>
                <p:nvPr userDrawn="1"/>
              </p:nvSpPr>
              <p:spPr bwMode="auto">
                <a:xfrm>
                  <a:off x="-7938" y="5668963"/>
                  <a:ext cx="9167813" cy="996950"/>
                </a:xfrm>
                <a:custGeom>
                  <a:avLst/>
                  <a:gdLst>
                    <a:gd name="T0" fmla="*/ 2880 w 2880"/>
                    <a:gd name="T1" fmla="*/ 20 h 313"/>
                    <a:gd name="T2" fmla="*/ 2789 w 2880"/>
                    <a:gd name="T3" fmla="*/ 20 h 313"/>
                    <a:gd name="T4" fmla="*/ 2313 w 2880"/>
                    <a:gd name="T5" fmla="*/ 137 h 313"/>
                    <a:gd name="T6" fmla="*/ 2784 w 2880"/>
                    <a:gd name="T7" fmla="*/ 313 h 313"/>
                    <a:gd name="T8" fmla="*/ 2880 w 2880"/>
                    <a:gd name="T9" fmla="*/ 313 h 313"/>
                    <a:gd name="T10" fmla="*/ 2880 w 2880"/>
                    <a:gd name="T11" fmla="*/ 20 h 313"/>
                    <a:gd name="T12" fmla="*/ 1860 w 2880"/>
                    <a:gd name="T13" fmla="*/ 0 h 313"/>
                    <a:gd name="T14" fmla="*/ 0 w 2880"/>
                    <a:gd name="T15" fmla="*/ 0 h 313"/>
                    <a:gd name="T16" fmla="*/ 0 w 2880"/>
                    <a:gd name="T17" fmla="*/ 157 h 313"/>
                    <a:gd name="T18" fmla="*/ 2030 w 2880"/>
                    <a:gd name="T19" fmla="*/ 157 h 313"/>
                    <a:gd name="T20" fmla="*/ 2313 w 2880"/>
                    <a:gd name="T21" fmla="*/ 137 h 313"/>
                    <a:gd name="T22" fmla="*/ 2313 w 2880"/>
                    <a:gd name="T23" fmla="*/ 137 h 313"/>
                    <a:gd name="T24" fmla="*/ 2313 w 2880"/>
                    <a:gd name="T25" fmla="*/ 137 h 313"/>
                    <a:gd name="T26" fmla="*/ 1860 w 2880"/>
                    <a:gd name="T27" fmla="*/ 0 h 3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80" h="313">
                      <a:moveTo>
                        <a:pt x="2880" y="20"/>
                      </a:moveTo>
                      <a:cubicBezTo>
                        <a:pt x="2789" y="20"/>
                        <a:pt x="2789" y="20"/>
                        <a:pt x="2789" y="20"/>
                      </a:cubicBezTo>
                      <a:cubicBezTo>
                        <a:pt x="2500" y="20"/>
                        <a:pt x="2393" y="107"/>
                        <a:pt x="2313" y="137"/>
                      </a:cubicBezTo>
                      <a:cubicBezTo>
                        <a:pt x="2411" y="217"/>
                        <a:pt x="2542" y="313"/>
                        <a:pt x="2784" y="313"/>
                      </a:cubicBezTo>
                      <a:cubicBezTo>
                        <a:pt x="2842" y="313"/>
                        <a:pt x="2880" y="313"/>
                        <a:pt x="2880" y="313"/>
                      </a:cubicBezTo>
                      <a:cubicBezTo>
                        <a:pt x="2880" y="20"/>
                        <a:pt x="2880" y="20"/>
                        <a:pt x="2880" y="20"/>
                      </a:cubicBezTo>
                      <a:moveTo>
                        <a:pt x="186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57"/>
                        <a:pt x="0" y="157"/>
                        <a:pt x="0" y="157"/>
                      </a:cubicBezTo>
                      <a:cubicBezTo>
                        <a:pt x="2030" y="157"/>
                        <a:pt x="2030" y="157"/>
                        <a:pt x="2030" y="157"/>
                      </a:cubicBezTo>
                      <a:cubicBezTo>
                        <a:pt x="2214" y="157"/>
                        <a:pt x="2274" y="152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216" y="57"/>
                        <a:pt x="2053" y="0"/>
                        <a:pt x="1860" y="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59" name="Freeform 24"/>
                <p:cNvSpPr>
                  <a:spLocks/>
                </p:cNvSpPr>
                <p:nvPr userDrawn="1"/>
              </p:nvSpPr>
              <p:spPr bwMode="auto">
                <a:xfrm>
                  <a:off x="-7938" y="5732463"/>
                  <a:ext cx="7362826" cy="433387"/>
                </a:xfrm>
                <a:custGeom>
                  <a:avLst/>
                  <a:gdLst>
                    <a:gd name="T0" fmla="*/ 2313 w 2313"/>
                    <a:gd name="T1" fmla="*/ 117 h 136"/>
                    <a:gd name="T2" fmla="*/ 1860 w 2313"/>
                    <a:gd name="T3" fmla="*/ 0 h 136"/>
                    <a:gd name="T4" fmla="*/ 0 w 2313"/>
                    <a:gd name="T5" fmla="*/ 0 h 136"/>
                    <a:gd name="T6" fmla="*/ 0 w 2313"/>
                    <a:gd name="T7" fmla="*/ 136 h 136"/>
                    <a:gd name="T8" fmla="*/ 2030 w 2313"/>
                    <a:gd name="T9" fmla="*/ 136 h 136"/>
                    <a:gd name="T10" fmla="*/ 2313 w 2313"/>
                    <a:gd name="T11" fmla="*/ 117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13" h="136">
                      <a:moveTo>
                        <a:pt x="2313" y="117"/>
                      </a:moveTo>
                      <a:cubicBezTo>
                        <a:pt x="2204" y="55"/>
                        <a:pt x="2053" y="0"/>
                        <a:pt x="186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6"/>
                        <a:pt x="0" y="136"/>
                        <a:pt x="0" y="136"/>
                      </a:cubicBezTo>
                      <a:cubicBezTo>
                        <a:pt x="2030" y="136"/>
                        <a:pt x="2030" y="136"/>
                        <a:pt x="2030" y="136"/>
                      </a:cubicBezTo>
                      <a:cubicBezTo>
                        <a:pt x="2214" y="136"/>
                        <a:pt x="2274" y="132"/>
                        <a:pt x="2313" y="117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60" name="Freeform 25"/>
                <p:cNvSpPr>
                  <a:spLocks/>
                </p:cNvSpPr>
                <p:nvPr userDrawn="1"/>
              </p:nvSpPr>
              <p:spPr bwMode="auto">
                <a:xfrm>
                  <a:off x="7354888" y="5732463"/>
                  <a:ext cx="1804987" cy="869950"/>
                </a:xfrm>
                <a:custGeom>
                  <a:avLst/>
                  <a:gdLst>
                    <a:gd name="T0" fmla="*/ 476 w 567"/>
                    <a:gd name="T1" fmla="*/ 0 h 273"/>
                    <a:gd name="T2" fmla="*/ 0 w 567"/>
                    <a:gd name="T3" fmla="*/ 117 h 273"/>
                    <a:gd name="T4" fmla="*/ 471 w 567"/>
                    <a:gd name="T5" fmla="*/ 273 h 273"/>
                    <a:gd name="T6" fmla="*/ 567 w 567"/>
                    <a:gd name="T7" fmla="*/ 273 h 273"/>
                    <a:gd name="T8" fmla="*/ 567 w 567"/>
                    <a:gd name="T9" fmla="*/ 0 h 273"/>
                    <a:gd name="T10" fmla="*/ 476 w 567"/>
                    <a:gd name="T11" fmla="*/ 0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67" h="273">
                      <a:moveTo>
                        <a:pt x="476" y="0"/>
                      </a:moveTo>
                      <a:cubicBezTo>
                        <a:pt x="187" y="0"/>
                        <a:pt x="80" y="87"/>
                        <a:pt x="0" y="117"/>
                      </a:cubicBezTo>
                      <a:cubicBezTo>
                        <a:pt x="128" y="190"/>
                        <a:pt x="229" y="273"/>
                        <a:pt x="471" y="273"/>
                      </a:cubicBezTo>
                      <a:cubicBezTo>
                        <a:pt x="529" y="273"/>
                        <a:pt x="567" y="273"/>
                        <a:pt x="567" y="273"/>
                      </a:cubicBezTo>
                      <a:cubicBezTo>
                        <a:pt x="567" y="0"/>
                        <a:pt x="567" y="0"/>
                        <a:pt x="567" y="0"/>
                      </a:cubicBezTo>
                      <a:lnTo>
                        <a:pt x="47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pic>
            <p:nvPicPr>
              <p:cNvPr id="44" name="Picture 78"/>
              <p:cNvPicPr>
                <a:picLocks noChangeAspect="1" noChangeArrowheads="1"/>
              </p:cNvPicPr>
              <p:nvPr userDrawn="1"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169275" y="5675743"/>
                <a:ext cx="655638" cy="6556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45" name="Group 19"/>
              <p:cNvGrpSpPr/>
              <p:nvPr userDrawn="1"/>
            </p:nvGrpSpPr>
            <p:grpSpPr>
              <a:xfrm>
                <a:off x="360000" y="5807505"/>
                <a:ext cx="814388" cy="95250"/>
                <a:chOff x="3495675" y="5969000"/>
                <a:chExt cx="814388" cy="95250"/>
              </a:xfrm>
              <a:solidFill>
                <a:schemeClr val="accent1"/>
              </a:solidFill>
            </p:grpSpPr>
            <p:sp>
              <p:nvSpPr>
                <p:cNvPr id="46" name="Freeform 26"/>
                <p:cNvSpPr>
                  <a:spLocks/>
                </p:cNvSpPr>
                <p:nvPr/>
              </p:nvSpPr>
              <p:spPr bwMode="auto">
                <a:xfrm>
                  <a:off x="34956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1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1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47" name="Freeform 27"/>
                <p:cNvSpPr>
                  <a:spLocks/>
                </p:cNvSpPr>
                <p:nvPr/>
              </p:nvSpPr>
              <p:spPr bwMode="auto">
                <a:xfrm>
                  <a:off x="360362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48" name="Freeform 28"/>
                <p:cNvSpPr>
                  <a:spLocks/>
                </p:cNvSpPr>
                <p:nvPr/>
              </p:nvSpPr>
              <p:spPr bwMode="auto">
                <a:xfrm>
                  <a:off x="37115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9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49" name="Oval 29"/>
                <p:cNvSpPr>
                  <a:spLocks noChangeArrowheads="1"/>
                </p:cNvSpPr>
                <p:nvPr/>
              </p:nvSpPr>
              <p:spPr bwMode="auto">
                <a:xfrm>
                  <a:off x="3819525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50" name="Freeform 30"/>
                <p:cNvSpPr>
                  <a:spLocks/>
                </p:cNvSpPr>
                <p:nvPr/>
              </p:nvSpPr>
              <p:spPr bwMode="auto">
                <a:xfrm>
                  <a:off x="3851275" y="5997575"/>
                  <a:ext cx="50800" cy="66675"/>
                </a:xfrm>
                <a:custGeom>
                  <a:avLst/>
                  <a:gdLst>
                    <a:gd name="T0" fmla="*/ 16 w 16"/>
                    <a:gd name="T1" fmla="*/ 20 h 21"/>
                    <a:gd name="T2" fmla="*/ 10 w 16"/>
                    <a:gd name="T3" fmla="*/ 21 h 21"/>
                    <a:gd name="T4" fmla="*/ 0 w 16"/>
                    <a:gd name="T5" fmla="*/ 11 h 21"/>
                    <a:gd name="T6" fmla="*/ 10 w 16"/>
                    <a:gd name="T7" fmla="*/ 0 h 21"/>
                    <a:gd name="T8" fmla="*/ 16 w 16"/>
                    <a:gd name="T9" fmla="*/ 1 h 21"/>
                    <a:gd name="T10" fmla="*/ 14 w 16"/>
                    <a:gd name="T11" fmla="*/ 5 h 21"/>
                    <a:gd name="T12" fmla="*/ 11 w 16"/>
                    <a:gd name="T13" fmla="*/ 4 h 21"/>
                    <a:gd name="T14" fmla="*/ 6 w 16"/>
                    <a:gd name="T15" fmla="*/ 10 h 21"/>
                    <a:gd name="T16" fmla="*/ 11 w 16"/>
                    <a:gd name="T17" fmla="*/ 17 h 21"/>
                    <a:gd name="T18" fmla="*/ 15 w 16"/>
                    <a:gd name="T19" fmla="*/ 16 h 21"/>
                    <a:gd name="T20" fmla="*/ 16 w 16"/>
                    <a:gd name="T21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" h="21">
                      <a:moveTo>
                        <a:pt x="16" y="20"/>
                      </a:moveTo>
                      <a:cubicBezTo>
                        <a:pt x="14" y="21"/>
                        <a:pt x="12" y="21"/>
                        <a:pt x="10" y="21"/>
                      </a:cubicBez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2" y="0"/>
                        <a:pt x="14" y="0"/>
                        <a:pt x="16" y="1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3" y="4"/>
                        <a:pt x="12" y="4"/>
                        <a:pt x="11" y="4"/>
                      </a:cubicBezTo>
                      <a:cubicBezTo>
                        <a:pt x="7" y="4"/>
                        <a:pt x="6" y="6"/>
                        <a:pt x="6" y="10"/>
                      </a:cubicBezTo>
                      <a:cubicBezTo>
                        <a:pt x="6" y="15"/>
                        <a:pt x="7" y="17"/>
                        <a:pt x="11" y="17"/>
                      </a:cubicBezTo>
                      <a:cubicBezTo>
                        <a:pt x="12" y="17"/>
                        <a:pt x="14" y="17"/>
                        <a:pt x="15" y="16"/>
                      </a:cubicBezTo>
                      <a:lnTo>
                        <a:pt x="1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51" name="Freeform 31"/>
                <p:cNvSpPr>
                  <a:spLocks/>
                </p:cNvSpPr>
                <p:nvPr/>
              </p:nvSpPr>
              <p:spPr bwMode="auto">
                <a:xfrm>
                  <a:off x="3911600" y="5997575"/>
                  <a:ext cx="47625" cy="66675"/>
                </a:xfrm>
                <a:custGeom>
                  <a:avLst/>
                  <a:gdLst>
                    <a:gd name="T0" fmla="*/ 6 w 15"/>
                    <a:gd name="T1" fmla="*/ 21 h 21"/>
                    <a:gd name="T2" fmla="*/ 0 w 15"/>
                    <a:gd name="T3" fmla="*/ 20 h 21"/>
                    <a:gd name="T4" fmla="*/ 1 w 15"/>
                    <a:gd name="T5" fmla="*/ 16 h 21"/>
                    <a:gd name="T6" fmla="*/ 6 w 15"/>
                    <a:gd name="T7" fmla="*/ 17 h 21"/>
                    <a:gd name="T8" fmla="*/ 9 w 15"/>
                    <a:gd name="T9" fmla="*/ 15 h 21"/>
                    <a:gd name="T10" fmla="*/ 6 w 15"/>
                    <a:gd name="T11" fmla="*/ 12 h 21"/>
                    <a:gd name="T12" fmla="*/ 0 w 15"/>
                    <a:gd name="T13" fmla="*/ 6 h 21"/>
                    <a:gd name="T14" fmla="*/ 8 w 15"/>
                    <a:gd name="T15" fmla="*/ 0 h 21"/>
                    <a:gd name="T16" fmla="*/ 13 w 15"/>
                    <a:gd name="T17" fmla="*/ 0 h 21"/>
                    <a:gd name="T18" fmla="*/ 13 w 15"/>
                    <a:gd name="T19" fmla="*/ 4 h 21"/>
                    <a:gd name="T20" fmla="*/ 9 w 15"/>
                    <a:gd name="T21" fmla="*/ 4 h 21"/>
                    <a:gd name="T22" fmla="*/ 6 w 15"/>
                    <a:gd name="T23" fmla="*/ 6 h 21"/>
                    <a:gd name="T24" fmla="*/ 9 w 15"/>
                    <a:gd name="T25" fmla="*/ 9 h 21"/>
                    <a:gd name="T26" fmla="*/ 15 w 15"/>
                    <a:gd name="T27" fmla="*/ 14 h 21"/>
                    <a:gd name="T28" fmla="*/ 6 w 15"/>
                    <a:gd name="T29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21">
                      <a:moveTo>
                        <a:pt x="6" y="21"/>
                      </a:moveTo>
                      <a:cubicBezTo>
                        <a:pt x="4" y="21"/>
                        <a:pt x="2" y="21"/>
                        <a:pt x="0" y="20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3" y="17"/>
                        <a:pt x="5" y="17"/>
                        <a:pt x="6" y="17"/>
                      </a:cubicBezTo>
                      <a:cubicBezTo>
                        <a:pt x="8" y="17"/>
                        <a:pt x="9" y="16"/>
                        <a:pt x="9" y="15"/>
                      </a:cubicBezTo>
                      <a:cubicBezTo>
                        <a:pt x="9" y="14"/>
                        <a:pt x="8" y="13"/>
                        <a:pt x="6" y="12"/>
                      </a:cubicBezTo>
                      <a:cubicBezTo>
                        <a:pt x="3" y="11"/>
                        <a:pt x="0" y="10"/>
                        <a:pt x="0" y="6"/>
                      </a:cubicBezTo>
                      <a:cubicBezTo>
                        <a:pt x="0" y="2"/>
                        <a:pt x="3" y="0"/>
                        <a:pt x="8" y="0"/>
                      </a:cubicBezTo>
                      <a:cubicBezTo>
                        <a:pt x="10" y="0"/>
                        <a:pt x="12" y="0"/>
                        <a:pt x="13" y="0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1" y="4"/>
                        <a:pt x="10" y="4"/>
                        <a:pt x="9" y="4"/>
                      </a:cubicBezTo>
                      <a:cubicBezTo>
                        <a:pt x="6" y="4"/>
                        <a:pt x="6" y="5"/>
                        <a:pt x="6" y="6"/>
                      </a:cubicBezTo>
                      <a:cubicBezTo>
                        <a:pt x="6" y="7"/>
                        <a:pt x="7" y="8"/>
                        <a:pt x="9" y="9"/>
                      </a:cubicBezTo>
                      <a:cubicBezTo>
                        <a:pt x="13" y="10"/>
                        <a:pt x="15" y="11"/>
                        <a:pt x="15" y="14"/>
                      </a:cubicBezTo>
                      <a:cubicBezTo>
                        <a:pt x="15" y="18"/>
                        <a:pt x="11" y="21"/>
                        <a:pt x="6" y="21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52" name="Freeform 32"/>
                <p:cNvSpPr>
                  <a:spLocks noEditPoints="1"/>
                </p:cNvSpPr>
                <p:nvPr/>
              </p:nvSpPr>
              <p:spPr bwMode="auto">
                <a:xfrm>
                  <a:off x="3965575" y="5969000"/>
                  <a:ext cx="28575" cy="95250"/>
                </a:xfrm>
                <a:custGeom>
                  <a:avLst/>
                  <a:gdLst>
                    <a:gd name="T0" fmla="*/ 4 w 9"/>
                    <a:gd name="T1" fmla="*/ 30 h 30"/>
                    <a:gd name="T2" fmla="*/ 4 w 9"/>
                    <a:gd name="T3" fmla="*/ 13 h 30"/>
                    <a:gd name="T4" fmla="*/ 0 w 9"/>
                    <a:gd name="T5" fmla="*/ 13 h 30"/>
                    <a:gd name="T6" fmla="*/ 0 w 9"/>
                    <a:gd name="T7" fmla="*/ 9 h 30"/>
                    <a:gd name="T8" fmla="*/ 9 w 9"/>
                    <a:gd name="T9" fmla="*/ 9 h 30"/>
                    <a:gd name="T10" fmla="*/ 9 w 9"/>
                    <a:gd name="T11" fmla="*/ 30 h 30"/>
                    <a:gd name="T12" fmla="*/ 4 w 9"/>
                    <a:gd name="T13" fmla="*/ 30 h 30"/>
                    <a:gd name="T14" fmla="*/ 6 w 9"/>
                    <a:gd name="T15" fmla="*/ 6 h 30"/>
                    <a:gd name="T16" fmla="*/ 3 w 9"/>
                    <a:gd name="T17" fmla="*/ 3 h 30"/>
                    <a:gd name="T18" fmla="*/ 6 w 9"/>
                    <a:gd name="T19" fmla="*/ 0 h 30"/>
                    <a:gd name="T20" fmla="*/ 9 w 9"/>
                    <a:gd name="T21" fmla="*/ 3 h 30"/>
                    <a:gd name="T22" fmla="*/ 6 w 9"/>
                    <a:gd name="T2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" h="30">
                      <a:moveTo>
                        <a:pt x="4" y="30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30"/>
                        <a:pt x="9" y="30"/>
                        <a:pt x="9" y="30"/>
                      </a:cubicBezTo>
                      <a:lnTo>
                        <a:pt x="4" y="30"/>
                      </a:lnTo>
                      <a:close/>
                      <a:moveTo>
                        <a:pt x="6" y="6"/>
                      </a:moveTo>
                      <a:cubicBezTo>
                        <a:pt x="4" y="6"/>
                        <a:pt x="3" y="5"/>
                        <a:pt x="3" y="3"/>
                      </a:cubicBezTo>
                      <a:cubicBezTo>
                        <a:pt x="3" y="1"/>
                        <a:pt x="4" y="0"/>
                        <a:pt x="6" y="0"/>
                      </a:cubicBezTo>
                      <a:cubicBezTo>
                        <a:pt x="8" y="0"/>
                        <a:pt x="9" y="1"/>
                        <a:pt x="9" y="3"/>
                      </a:cubicBezTo>
                      <a:cubicBezTo>
                        <a:pt x="9" y="5"/>
                        <a:pt x="8" y="6"/>
                        <a:pt x="6" y="6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53" name="Freeform 33"/>
                <p:cNvSpPr>
                  <a:spLocks/>
                </p:cNvSpPr>
                <p:nvPr/>
              </p:nvSpPr>
              <p:spPr bwMode="auto">
                <a:xfrm>
                  <a:off x="4013200" y="5997575"/>
                  <a:ext cx="39687" cy="66675"/>
                </a:xfrm>
                <a:custGeom>
                  <a:avLst/>
                  <a:gdLst>
                    <a:gd name="T0" fmla="*/ 11 w 12"/>
                    <a:gd name="T1" fmla="*/ 5 h 21"/>
                    <a:gd name="T2" fmla="*/ 9 w 12"/>
                    <a:gd name="T3" fmla="*/ 5 h 21"/>
                    <a:gd name="T4" fmla="*/ 5 w 12"/>
                    <a:gd name="T5" fmla="*/ 8 h 21"/>
                    <a:gd name="T6" fmla="*/ 5 w 12"/>
                    <a:gd name="T7" fmla="*/ 21 h 21"/>
                    <a:gd name="T8" fmla="*/ 0 w 12"/>
                    <a:gd name="T9" fmla="*/ 21 h 21"/>
                    <a:gd name="T10" fmla="*/ 0 w 12"/>
                    <a:gd name="T11" fmla="*/ 0 h 21"/>
                    <a:gd name="T12" fmla="*/ 4 w 12"/>
                    <a:gd name="T13" fmla="*/ 0 h 21"/>
                    <a:gd name="T14" fmla="*/ 4 w 12"/>
                    <a:gd name="T15" fmla="*/ 4 h 21"/>
                    <a:gd name="T16" fmla="*/ 10 w 12"/>
                    <a:gd name="T17" fmla="*/ 0 h 21"/>
                    <a:gd name="T18" fmla="*/ 12 w 12"/>
                    <a:gd name="T19" fmla="*/ 0 h 21"/>
                    <a:gd name="T20" fmla="*/ 11 w 12"/>
                    <a:gd name="T21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21">
                      <a:moveTo>
                        <a:pt x="11" y="5"/>
                      </a:moveTo>
                      <a:cubicBezTo>
                        <a:pt x="11" y="5"/>
                        <a:pt x="10" y="5"/>
                        <a:pt x="9" y="5"/>
                      </a:cubicBezTo>
                      <a:cubicBezTo>
                        <a:pt x="8" y="5"/>
                        <a:pt x="7" y="6"/>
                        <a:pt x="5" y="8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6" y="1"/>
                        <a:pt x="8" y="0"/>
                        <a:pt x="10" y="0"/>
                      </a:cubicBezTo>
                      <a:cubicBezTo>
                        <a:pt x="11" y="0"/>
                        <a:pt x="11" y="0"/>
                        <a:pt x="12" y="0"/>
                      </a:cubicBezTo>
                      <a:lnTo>
                        <a:pt x="11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54" name="Freeform 34"/>
                <p:cNvSpPr>
                  <a:spLocks noEditPoints="1"/>
                </p:cNvSpPr>
                <p:nvPr/>
              </p:nvSpPr>
              <p:spPr bwMode="auto">
                <a:xfrm>
                  <a:off x="4062413" y="5997575"/>
                  <a:ext cx="66675" cy="66675"/>
                </a:xfrm>
                <a:custGeom>
                  <a:avLst/>
                  <a:gdLst>
                    <a:gd name="T0" fmla="*/ 10 w 21"/>
                    <a:gd name="T1" fmla="*/ 21 h 21"/>
                    <a:gd name="T2" fmla="*/ 0 w 21"/>
                    <a:gd name="T3" fmla="*/ 11 h 21"/>
                    <a:gd name="T4" fmla="*/ 10 w 21"/>
                    <a:gd name="T5" fmla="*/ 0 h 21"/>
                    <a:gd name="T6" fmla="*/ 21 w 21"/>
                    <a:gd name="T7" fmla="*/ 10 h 21"/>
                    <a:gd name="T8" fmla="*/ 10 w 21"/>
                    <a:gd name="T9" fmla="*/ 21 h 21"/>
                    <a:gd name="T10" fmla="*/ 10 w 21"/>
                    <a:gd name="T11" fmla="*/ 4 h 21"/>
                    <a:gd name="T12" fmla="*/ 5 w 21"/>
                    <a:gd name="T13" fmla="*/ 10 h 21"/>
                    <a:gd name="T14" fmla="*/ 10 w 21"/>
                    <a:gd name="T15" fmla="*/ 17 h 21"/>
                    <a:gd name="T16" fmla="*/ 15 w 21"/>
                    <a:gd name="T17" fmla="*/ 11 h 21"/>
                    <a:gd name="T18" fmla="*/ 10 w 21"/>
                    <a:gd name="T19" fmla="*/ 4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" h="21">
                      <a:moveTo>
                        <a:pt x="10" y="21"/>
                      </a:move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3" y="0"/>
                        <a:pt x="10" y="0"/>
                      </a:cubicBezTo>
                      <a:cubicBezTo>
                        <a:pt x="17" y="0"/>
                        <a:pt x="21" y="4"/>
                        <a:pt x="21" y="10"/>
                      </a:cubicBezTo>
                      <a:cubicBezTo>
                        <a:pt x="21" y="17"/>
                        <a:pt x="17" y="21"/>
                        <a:pt x="10" y="21"/>
                      </a:cubicBezTo>
                      <a:moveTo>
                        <a:pt x="10" y="4"/>
                      </a:moveTo>
                      <a:cubicBezTo>
                        <a:pt x="7" y="4"/>
                        <a:pt x="5" y="7"/>
                        <a:pt x="5" y="10"/>
                      </a:cubicBezTo>
                      <a:cubicBezTo>
                        <a:pt x="5" y="14"/>
                        <a:pt x="6" y="17"/>
                        <a:pt x="10" y="17"/>
                      </a:cubicBezTo>
                      <a:cubicBezTo>
                        <a:pt x="14" y="17"/>
                        <a:pt x="15" y="14"/>
                        <a:pt x="15" y="11"/>
                      </a:cubicBezTo>
                      <a:cubicBezTo>
                        <a:pt x="15" y="6"/>
                        <a:pt x="14" y="4"/>
                        <a:pt x="10" y="4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55" name="Oval 35"/>
                <p:cNvSpPr>
                  <a:spLocks noChangeArrowheads="1"/>
                </p:cNvSpPr>
                <p:nvPr/>
              </p:nvSpPr>
              <p:spPr bwMode="auto">
                <a:xfrm>
                  <a:off x="4141788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56" name="Freeform 36"/>
                <p:cNvSpPr>
                  <a:spLocks noEditPoints="1"/>
                </p:cNvSpPr>
                <p:nvPr/>
              </p:nvSpPr>
              <p:spPr bwMode="auto">
                <a:xfrm>
                  <a:off x="41767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3 w 18"/>
                    <a:gd name="T3" fmla="*/ 19 h 21"/>
                    <a:gd name="T4" fmla="*/ 7 w 18"/>
                    <a:gd name="T5" fmla="*/ 21 h 21"/>
                    <a:gd name="T6" fmla="*/ 0 w 18"/>
                    <a:gd name="T7" fmla="*/ 15 h 21"/>
                    <a:gd name="T8" fmla="*/ 10 w 18"/>
                    <a:gd name="T9" fmla="*/ 8 h 21"/>
                    <a:gd name="T10" fmla="*/ 13 w 18"/>
                    <a:gd name="T11" fmla="*/ 8 h 21"/>
                    <a:gd name="T12" fmla="*/ 13 w 18"/>
                    <a:gd name="T13" fmla="*/ 7 h 21"/>
                    <a:gd name="T14" fmla="*/ 8 w 18"/>
                    <a:gd name="T15" fmla="*/ 4 h 21"/>
                    <a:gd name="T16" fmla="*/ 2 w 18"/>
                    <a:gd name="T17" fmla="*/ 5 h 21"/>
                    <a:gd name="T18" fmla="*/ 2 w 18"/>
                    <a:gd name="T19" fmla="*/ 1 h 21"/>
                    <a:gd name="T20" fmla="*/ 9 w 18"/>
                    <a:gd name="T21" fmla="*/ 0 h 21"/>
                    <a:gd name="T22" fmla="*/ 18 w 18"/>
                    <a:gd name="T23" fmla="*/ 7 h 21"/>
                    <a:gd name="T24" fmla="*/ 18 w 18"/>
                    <a:gd name="T25" fmla="*/ 21 h 21"/>
                    <a:gd name="T26" fmla="*/ 14 w 18"/>
                    <a:gd name="T27" fmla="*/ 21 h 21"/>
                    <a:gd name="T28" fmla="*/ 13 w 18"/>
                    <a:gd name="T29" fmla="*/ 12 h 21"/>
                    <a:gd name="T30" fmla="*/ 10 w 18"/>
                    <a:gd name="T31" fmla="*/ 12 h 21"/>
                    <a:gd name="T32" fmla="*/ 5 w 18"/>
                    <a:gd name="T33" fmla="*/ 15 h 21"/>
                    <a:gd name="T34" fmla="*/ 8 w 18"/>
                    <a:gd name="T35" fmla="*/ 17 h 21"/>
                    <a:gd name="T36" fmla="*/ 13 w 18"/>
                    <a:gd name="T37" fmla="*/ 15 h 21"/>
                    <a:gd name="T38" fmla="*/ 13 w 18"/>
                    <a:gd name="T39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3" y="21"/>
                        <a:pt x="0" y="19"/>
                        <a:pt x="0" y="15"/>
                      </a:cubicBezTo>
                      <a:cubicBezTo>
                        <a:pt x="0" y="10"/>
                        <a:pt x="4" y="8"/>
                        <a:pt x="10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5"/>
                        <a:pt x="12" y="4"/>
                        <a:pt x="8" y="4"/>
                      </a:cubicBezTo>
                      <a:cubicBezTo>
                        <a:pt x="6" y="4"/>
                        <a:pt x="4" y="4"/>
                        <a:pt x="2" y="5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4" y="0"/>
                        <a:pt x="6" y="0"/>
                        <a:pt x="9" y="0"/>
                      </a:cubicBezTo>
                      <a:cubicBezTo>
                        <a:pt x="15" y="0"/>
                        <a:pt x="18" y="2"/>
                        <a:pt x="18" y="7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  <a:moveTo>
                        <a:pt x="13" y="12"/>
                      </a:move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7" y="12"/>
                        <a:pt x="5" y="13"/>
                        <a:pt x="5" y="15"/>
                      </a:cubicBezTo>
                      <a:cubicBezTo>
                        <a:pt x="5" y="16"/>
                        <a:pt x="6" y="17"/>
                        <a:pt x="8" y="17"/>
                      </a:cubicBezTo>
                      <a:cubicBezTo>
                        <a:pt x="10" y="17"/>
                        <a:pt x="11" y="17"/>
                        <a:pt x="13" y="15"/>
                      </a:cubicBezTo>
                      <a:lnTo>
                        <a:pt x="13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57" name="Freeform 37"/>
                <p:cNvSpPr>
                  <a:spLocks/>
                </p:cNvSpPr>
                <p:nvPr/>
              </p:nvSpPr>
              <p:spPr bwMode="auto">
                <a:xfrm>
                  <a:off x="42529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4 w 18"/>
                    <a:gd name="T3" fmla="*/ 18 h 21"/>
                    <a:gd name="T4" fmla="*/ 7 w 18"/>
                    <a:gd name="T5" fmla="*/ 21 h 21"/>
                    <a:gd name="T6" fmla="*/ 0 w 18"/>
                    <a:gd name="T7" fmla="*/ 13 h 21"/>
                    <a:gd name="T8" fmla="*/ 0 w 18"/>
                    <a:gd name="T9" fmla="*/ 0 h 21"/>
                    <a:gd name="T10" fmla="*/ 5 w 18"/>
                    <a:gd name="T11" fmla="*/ 0 h 21"/>
                    <a:gd name="T12" fmla="*/ 5 w 18"/>
                    <a:gd name="T13" fmla="*/ 12 h 21"/>
                    <a:gd name="T14" fmla="*/ 8 w 18"/>
                    <a:gd name="T15" fmla="*/ 17 h 21"/>
                    <a:gd name="T16" fmla="*/ 13 w 18"/>
                    <a:gd name="T17" fmla="*/ 14 h 21"/>
                    <a:gd name="T18" fmla="*/ 13 w 18"/>
                    <a:gd name="T19" fmla="*/ 0 h 21"/>
                    <a:gd name="T20" fmla="*/ 18 w 18"/>
                    <a:gd name="T21" fmla="*/ 0 h 21"/>
                    <a:gd name="T22" fmla="*/ 18 w 18"/>
                    <a:gd name="T23" fmla="*/ 21 h 21"/>
                    <a:gd name="T24" fmla="*/ 14 w 18"/>
                    <a:gd name="T25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2" y="21"/>
                        <a:pt x="0" y="18"/>
                        <a:pt x="0" y="1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5"/>
                        <a:pt x="6" y="17"/>
                        <a:pt x="8" y="17"/>
                      </a:cubicBezTo>
                      <a:cubicBezTo>
                        <a:pt x="10" y="17"/>
                        <a:pt x="11" y="16"/>
                        <a:pt x="13" y="1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</p:grpSp>
        <p:grpSp>
          <p:nvGrpSpPr>
            <p:cNvPr id="30" name="Group 66"/>
            <p:cNvGrpSpPr>
              <a:grpSpLocks/>
            </p:cNvGrpSpPr>
            <p:nvPr userDrawn="1"/>
          </p:nvGrpSpPr>
          <p:grpSpPr bwMode="auto">
            <a:xfrm>
              <a:off x="-26988" y="357188"/>
              <a:ext cx="9178926" cy="2571750"/>
              <a:chOff x="-17463" y="357188"/>
              <a:chExt cx="9186863" cy="2571750"/>
            </a:xfrm>
          </p:grpSpPr>
          <p:sp>
            <p:nvSpPr>
              <p:cNvPr id="31" name="Freeform 17"/>
              <p:cNvSpPr>
                <a:spLocks/>
              </p:cNvSpPr>
              <p:nvPr userDrawn="1"/>
            </p:nvSpPr>
            <p:spPr bwMode="auto">
              <a:xfrm>
                <a:off x="-17463" y="1971675"/>
                <a:ext cx="9186863" cy="957263"/>
              </a:xfrm>
              <a:custGeom>
                <a:avLst/>
                <a:gdLst>
                  <a:gd name="T0" fmla="*/ 0 w 2880"/>
                  <a:gd name="T1" fmla="*/ 0 h 300"/>
                  <a:gd name="T2" fmla="*/ 372 w 2880"/>
                  <a:gd name="T3" fmla="*/ 0 h 300"/>
                  <a:gd name="T4" fmla="*/ 890 w 2880"/>
                  <a:gd name="T5" fmla="*/ 171 h 300"/>
                  <a:gd name="T6" fmla="*/ 1389 w 2880"/>
                  <a:gd name="T7" fmla="*/ 300 h 300"/>
                  <a:gd name="T8" fmla="*/ 2880 w 2880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1"/>
                      <a:pt x="890" y="171"/>
                    </a:cubicBezTo>
                    <a:cubicBezTo>
                      <a:pt x="1011" y="240"/>
                      <a:pt x="1176" y="300"/>
                      <a:pt x="1389" y="300"/>
                    </a:cubicBezTo>
                    <a:cubicBezTo>
                      <a:pt x="2880" y="300"/>
                      <a:pt x="2880" y="300"/>
                      <a:pt x="2880" y="30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2" name="Freeform 18"/>
              <p:cNvSpPr>
                <a:spLocks/>
              </p:cNvSpPr>
              <p:nvPr userDrawn="1"/>
            </p:nvSpPr>
            <p:spPr bwMode="auto">
              <a:xfrm>
                <a:off x="-17463" y="2449513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3" name="Freeform 19"/>
              <p:cNvSpPr>
                <a:spLocks/>
              </p:cNvSpPr>
              <p:nvPr userDrawn="1"/>
            </p:nvSpPr>
            <p:spPr bwMode="auto">
              <a:xfrm>
                <a:off x="-17463" y="1655763"/>
                <a:ext cx="9186863" cy="954087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0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0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4" name="Freeform 20"/>
              <p:cNvSpPr>
                <a:spLocks/>
              </p:cNvSpPr>
              <p:nvPr userDrawn="1"/>
            </p:nvSpPr>
            <p:spPr bwMode="auto">
              <a:xfrm>
                <a:off x="-17463" y="2130425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5" name="Freeform 21"/>
              <p:cNvSpPr>
                <a:spLocks/>
              </p:cNvSpPr>
              <p:nvPr userDrawn="1"/>
            </p:nvSpPr>
            <p:spPr bwMode="auto">
              <a:xfrm>
                <a:off x="-17463" y="1336675"/>
                <a:ext cx="9186863" cy="954088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1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1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6" name="Freeform 22"/>
              <p:cNvSpPr>
                <a:spLocks/>
              </p:cNvSpPr>
              <p:nvPr userDrawn="1"/>
            </p:nvSpPr>
            <p:spPr bwMode="auto">
              <a:xfrm>
                <a:off x="-17463" y="1811338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2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2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7" name="Freeform 23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863" cy="957262"/>
              </a:xfrm>
              <a:custGeom>
                <a:avLst/>
                <a:gdLst>
                  <a:gd name="T0" fmla="*/ 2880 w 2880"/>
                  <a:gd name="T1" fmla="*/ 300 h 300"/>
                  <a:gd name="T2" fmla="*/ 2501 w 2880"/>
                  <a:gd name="T3" fmla="*/ 300 h 300"/>
                  <a:gd name="T4" fmla="*/ 1984 w 2880"/>
                  <a:gd name="T5" fmla="*/ 129 h 300"/>
                  <a:gd name="T6" fmla="*/ 1485 w 2880"/>
                  <a:gd name="T7" fmla="*/ 0 h 300"/>
                  <a:gd name="T8" fmla="*/ 0 w 2880"/>
                  <a:gd name="T9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2880" y="300"/>
                    </a:moveTo>
                    <a:cubicBezTo>
                      <a:pt x="2880" y="300"/>
                      <a:pt x="2565" y="300"/>
                      <a:pt x="2501" y="300"/>
                    </a:cubicBezTo>
                    <a:cubicBezTo>
                      <a:pt x="2236" y="300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8" name="Freeform 24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863" cy="477837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9" name="Freeform 25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863" cy="954088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9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0" name="Freeform 26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863" cy="477838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1" name="Freeform 27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863" cy="954087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8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8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2" name="Freeform 28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863" cy="474662"/>
              </a:xfrm>
              <a:custGeom>
                <a:avLst/>
                <a:gdLst>
                  <a:gd name="T0" fmla="*/ 0 w 2880"/>
                  <a:gd name="T1" fmla="*/ 149 h 149"/>
                  <a:gd name="T2" fmla="*/ 1672 w 2880"/>
                  <a:gd name="T3" fmla="*/ 149 h 149"/>
                  <a:gd name="T4" fmla="*/ 1984 w 2880"/>
                  <a:gd name="T5" fmla="*/ 128 h 149"/>
                  <a:gd name="T6" fmla="*/ 2507 w 2880"/>
                  <a:gd name="T7" fmla="*/ 0 h 149"/>
                  <a:gd name="T8" fmla="*/ 2880 w 2880"/>
                  <a:gd name="T9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49">
                    <a:moveTo>
                      <a:pt x="0" y="149"/>
                    </a:moveTo>
                    <a:cubicBezTo>
                      <a:pt x="1672" y="149"/>
                      <a:pt x="1672" y="149"/>
                      <a:pt x="1672" y="149"/>
                    </a:cubicBezTo>
                    <a:cubicBezTo>
                      <a:pt x="1875" y="149"/>
                      <a:pt x="1941" y="145"/>
                      <a:pt x="1984" y="128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3122613"/>
            <a:ext cx="8467494" cy="108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4257092"/>
            <a:ext cx="8475710" cy="36004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7804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5" y="1268413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268413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‹#›</a:t>
            </a:fld>
            <a:r>
              <a:rPr lang="en-AU" dirty="0" smtClean="0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374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‹#›</a:t>
            </a:fld>
            <a:r>
              <a:rPr lang="en-AU" dirty="0" smtClean="0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934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‹#›</a:t>
            </a:fld>
            <a:r>
              <a:rPr lang="en-AU" dirty="0" smtClean="0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578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0000" y="1276350"/>
            <a:ext cx="8460000" cy="4559300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buFontTx/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  <a:lvl2pPr marL="0" indent="0">
              <a:lnSpc>
                <a:spcPct val="85000"/>
              </a:lnSpc>
              <a:spcAft>
                <a:spcPts val="0"/>
              </a:spcAft>
              <a:buNone/>
              <a:defRPr sz="4000" b="1">
                <a:solidFill>
                  <a:schemeClr val="accent2"/>
                </a:solidFill>
              </a:defRPr>
            </a:lvl2pPr>
            <a:lvl3pPr marL="0" indent="0">
              <a:spcBef>
                <a:spcPts val="2200"/>
              </a:spcBef>
              <a:buNone/>
              <a:defRPr b="1">
                <a:solidFill>
                  <a:srgbClr val="00313C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‹#›</a:t>
            </a:fld>
            <a:r>
              <a:rPr lang="en-AU" dirty="0" smtClean="0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67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 userDrawn="1"/>
        </p:nvGrpSpPr>
        <p:grpSpPr>
          <a:xfrm>
            <a:off x="-7938" y="6056313"/>
            <a:ext cx="9161463" cy="801687"/>
            <a:chOff x="-7938" y="6056313"/>
            <a:chExt cx="9161463" cy="801687"/>
          </a:xfrm>
        </p:grpSpPr>
        <p:sp>
          <p:nvSpPr>
            <p:cNvPr id="3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7938" y="6056313"/>
              <a:ext cx="9161463" cy="8016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33" name="Group 1"/>
            <p:cNvGrpSpPr>
              <a:grpSpLocks/>
            </p:cNvGrpSpPr>
            <p:nvPr userDrawn="1"/>
          </p:nvGrpSpPr>
          <p:grpSpPr bwMode="auto">
            <a:xfrm>
              <a:off x="1588" y="6065838"/>
              <a:ext cx="9142412" cy="690562"/>
              <a:chOff x="1495" y="6065893"/>
              <a:chExt cx="9143026" cy="690563"/>
            </a:xfrm>
          </p:grpSpPr>
          <p:sp>
            <p:nvSpPr>
              <p:cNvPr id="35" name="Freeform 8"/>
              <p:cNvSpPr>
                <a:spLocks noEditPoints="1"/>
              </p:cNvSpPr>
              <p:nvPr userDrawn="1"/>
            </p:nvSpPr>
            <p:spPr bwMode="auto">
              <a:xfrm>
                <a:off x="1495" y="6065893"/>
                <a:ext cx="9143026" cy="690563"/>
              </a:xfrm>
              <a:custGeom>
                <a:avLst/>
                <a:gdLst>
                  <a:gd name="T0" fmla="*/ 2880 w 2880"/>
                  <a:gd name="T1" fmla="*/ 14 h 217"/>
                  <a:gd name="T2" fmla="*/ 2817 w 2880"/>
                  <a:gd name="T3" fmla="*/ 14 h 217"/>
                  <a:gd name="T4" fmla="*/ 2486 w 2880"/>
                  <a:gd name="T5" fmla="*/ 95 h 217"/>
                  <a:gd name="T6" fmla="*/ 2486 w 2880"/>
                  <a:gd name="T7" fmla="*/ 95 h 217"/>
                  <a:gd name="T8" fmla="*/ 2880 w 2880"/>
                  <a:gd name="T9" fmla="*/ 95 h 217"/>
                  <a:gd name="T10" fmla="*/ 2880 w 2880"/>
                  <a:gd name="T11" fmla="*/ 217 h 217"/>
                  <a:gd name="T12" fmla="*/ 2880 w 2880"/>
                  <a:gd name="T13" fmla="*/ 217 h 217"/>
                  <a:gd name="T14" fmla="*/ 2880 w 2880"/>
                  <a:gd name="T15" fmla="*/ 14 h 217"/>
                  <a:gd name="T16" fmla="*/ 2171 w 2880"/>
                  <a:gd name="T17" fmla="*/ 0 h 217"/>
                  <a:gd name="T18" fmla="*/ 0 w 2880"/>
                  <a:gd name="T19" fmla="*/ 0 h 217"/>
                  <a:gd name="T20" fmla="*/ 0 w 2880"/>
                  <a:gd name="T21" fmla="*/ 95 h 217"/>
                  <a:gd name="T22" fmla="*/ 2486 w 2880"/>
                  <a:gd name="T23" fmla="*/ 95 h 217"/>
                  <a:gd name="T24" fmla="*/ 2486 w 2880"/>
                  <a:gd name="T25" fmla="*/ 95 h 217"/>
                  <a:gd name="T26" fmla="*/ 2486 w 2880"/>
                  <a:gd name="T27" fmla="*/ 95 h 217"/>
                  <a:gd name="T28" fmla="*/ 2486 w 2880"/>
                  <a:gd name="T29" fmla="*/ 95 h 217"/>
                  <a:gd name="T30" fmla="*/ 2171 w 2880"/>
                  <a:gd name="T31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80" h="217">
                    <a:moveTo>
                      <a:pt x="2880" y="14"/>
                    </a:moveTo>
                    <a:cubicBezTo>
                      <a:pt x="2817" y="14"/>
                      <a:pt x="2817" y="14"/>
                      <a:pt x="2817" y="14"/>
                    </a:cubicBezTo>
                    <a:cubicBezTo>
                      <a:pt x="2616" y="14"/>
                      <a:pt x="2542" y="74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880" y="95"/>
                      <a:pt x="2880" y="95"/>
                      <a:pt x="2880" y="95"/>
                    </a:cubicBezTo>
                    <a:cubicBezTo>
                      <a:pt x="2880" y="217"/>
                      <a:pt x="2880" y="217"/>
                      <a:pt x="2880" y="217"/>
                    </a:cubicBezTo>
                    <a:cubicBezTo>
                      <a:pt x="2880" y="217"/>
                      <a:pt x="2880" y="217"/>
                      <a:pt x="2880" y="217"/>
                    </a:cubicBezTo>
                    <a:cubicBezTo>
                      <a:pt x="2880" y="14"/>
                      <a:pt x="2880" y="14"/>
                      <a:pt x="2880" y="14"/>
                    </a:cubicBezTo>
                    <a:moveTo>
                      <a:pt x="217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19" y="39"/>
                      <a:pt x="2306" y="0"/>
                      <a:pt x="2171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6" name="Freeform 9"/>
              <p:cNvSpPr>
                <a:spLocks noEditPoints="1"/>
              </p:cNvSpPr>
              <p:nvPr userDrawn="1"/>
            </p:nvSpPr>
            <p:spPr bwMode="auto">
              <a:xfrm>
                <a:off x="1495" y="6367518"/>
                <a:ext cx="9143026" cy="388938"/>
              </a:xfrm>
              <a:custGeom>
                <a:avLst/>
                <a:gdLst>
                  <a:gd name="T0" fmla="*/ 2486 w 2880"/>
                  <a:gd name="T1" fmla="*/ 0 h 122"/>
                  <a:gd name="T2" fmla="*/ 0 w 2880"/>
                  <a:gd name="T3" fmla="*/ 0 h 122"/>
                  <a:gd name="T4" fmla="*/ 0 w 2880"/>
                  <a:gd name="T5" fmla="*/ 13 h 122"/>
                  <a:gd name="T6" fmla="*/ 2289 w 2880"/>
                  <a:gd name="T7" fmla="*/ 13 h 122"/>
                  <a:gd name="T8" fmla="*/ 2486 w 2880"/>
                  <a:gd name="T9" fmla="*/ 0 h 122"/>
                  <a:gd name="T10" fmla="*/ 2880 w 2880"/>
                  <a:gd name="T11" fmla="*/ 0 h 122"/>
                  <a:gd name="T12" fmla="*/ 2486 w 2880"/>
                  <a:gd name="T13" fmla="*/ 0 h 122"/>
                  <a:gd name="T14" fmla="*/ 2813 w 2880"/>
                  <a:gd name="T15" fmla="*/ 122 h 122"/>
                  <a:gd name="T16" fmla="*/ 2880 w 2880"/>
                  <a:gd name="T17" fmla="*/ 122 h 122"/>
                  <a:gd name="T18" fmla="*/ 2880 w 2880"/>
                  <a:gd name="T19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80" h="122">
                    <a:moveTo>
                      <a:pt x="248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2289" y="13"/>
                      <a:pt x="2289" y="13"/>
                      <a:pt x="2289" y="13"/>
                    </a:cubicBezTo>
                    <a:cubicBezTo>
                      <a:pt x="2418" y="13"/>
                      <a:pt x="2459" y="10"/>
                      <a:pt x="2486" y="0"/>
                    </a:cubicBezTo>
                    <a:moveTo>
                      <a:pt x="2880" y="0"/>
                    </a:moveTo>
                    <a:cubicBezTo>
                      <a:pt x="2486" y="0"/>
                      <a:pt x="2486" y="0"/>
                      <a:pt x="2486" y="0"/>
                    </a:cubicBezTo>
                    <a:cubicBezTo>
                      <a:pt x="2554" y="56"/>
                      <a:pt x="2645" y="122"/>
                      <a:pt x="2813" y="122"/>
                    </a:cubicBezTo>
                    <a:cubicBezTo>
                      <a:pt x="2854" y="122"/>
                      <a:pt x="2880" y="122"/>
                      <a:pt x="2880" y="122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7" name="Freeform 10"/>
              <p:cNvSpPr>
                <a:spLocks/>
              </p:cNvSpPr>
              <p:nvPr userDrawn="1"/>
            </p:nvSpPr>
            <p:spPr bwMode="auto">
              <a:xfrm>
                <a:off x="1495" y="6110343"/>
                <a:ext cx="7891992" cy="298450"/>
              </a:xfrm>
              <a:custGeom>
                <a:avLst/>
                <a:gdLst>
                  <a:gd name="T0" fmla="*/ 2486 w 2486"/>
                  <a:gd name="T1" fmla="*/ 81 h 94"/>
                  <a:gd name="T2" fmla="*/ 2171 w 2486"/>
                  <a:gd name="T3" fmla="*/ 0 h 94"/>
                  <a:gd name="T4" fmla="*/ 0 w 2486"/>
                  <a:gd name="T5" fmla="*/ 0 h 94"/>
                  <a:gd name="T6" fmla="*/ 0 w 2486"/>
                  <a:gd name="T7" fmla="*/ 94 h 94"/>
                  <a:gd name="T8" fmla="*/ 2289 w 2486"/>
                  <a:gd name="T9" fmla="*/ 94 h 94"/>
                  <a:gd name="T10" fmla="*/ 2486 w 2486"/>
                  <a:gd name="T11" fmla="*/ 8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6" h="94">
                    <a:moveTo>
                      <a:pt x="2486" y="81"/>
                    </a:moveTo>
                    <a:cubicBezTo>
                      <a:pt x="2410" y="38"/>
                      <a:pt x="2306" y="0"/>
                      <a:pt x="217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2289" y="94"/>
                      <a:pt x="2289" y="94"/>
                      <a:pt x="2289" y="94"/>
                    </a:cubicBezTo>
                    <a:cubicBezTo>
                      <a:pt x="2418" y="94"/>
                      <a:pt x="2459" y="91"/>
                      <a:pt x="2486" y="8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8" name="Freeform 11"/>
              <p:cNvSpPr>
                <a:spLocks/>
              </p:cNvSpPr>
              <p:nvPr userDrawn="1"/>
            </p:nvSpPr>
            <p:spPr bwMode="auto">
              <a:xfrm>
                <a:off x="7893487" y="6110343"/>
                <a:ext cx="1251034" cy="601663"/>
              </a:xfrm>
              <a:custGeom>
                <a:avLst/>
                <a:gdLst>
                  <a:gd name="T0" fmla="*/ 331 w 394"/>
                  <a:gd name="T1" fmla="*/ 0 h 189"/>
                  <a:gd name="T2" fmla="*/ 0 w 394"/>
                  <a:gd name="T3" fmla="*/ 81 h 189"/>
                  <a:gd name="T4" fmla="*/ 327 w 394"/>
                  <a:gd name="T5" fmla="*/ 189 h 189"/>
                  <a:gd name="T6" fmla="*/ 394 w 394"/>
                  <a:gd name="T7" fmla="*/ 189 h 189"/>
                  <a:gd name="T8" fmla="*/ 394 w 394"/>
                  <a:gd name="T9" fmla="*/ 0 h 189"/>
                  <a:gd name="T10" fmla="*/ 331 w 394"/>
                  <a:gd name="T11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4" h="189">
                    <a:moveTo>
                      <a:pt x="331" y="0"/>
                    </a:moveTo>
                    <a:cubicBezTo>
                      <a:pt x="130" y="0"/>
                      <a:pt x="56" y="60"/>
                      <a:pt x="0" y="81"/>
                    </a:cubicBezTo>
                    <a:cubicBezTo>
                      <a:pt x="89" y="131"/>
                      <a:pt x="159" y="189"/>
                      <a:pt x="327" y="189"/>
                    </a:cubicBezTo>
                    <a:cubicBezTo>
                      <a:pt x="368" y="189"/>
                      <a:pt x="394" y="189"/>
                      <a:pt x="394" y="189"/>
                    </a:cubicBezTo>
                    <a:cubicBezTo>
                      <a:pt x="394" y="0"/>
                      <a:pt x="394" y="0"/>
                      <a:pt x="394" y="0"/>
                    </a:cubicBezTo>
                    <a:lnTo>
                      <a:pt x="3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pic>
          <p:nvPicPr>
            <p:cNvPr id="34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459788" y="6191250"/>
              <a:ext cx="454025" cy="454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60000" y="1276350"/>
            <a:ext cx="7477125" cy="4559301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4400" b="1">
                <a:solidFill>
                  <a:schemeClr val="accent1"/>
                </a:solidFill>
              </a:defRPr>
            </a:lvl1pPr>
            <a:lvl2pPr marL="0" indent="0">
              <a:lnSpc>
                <a:spcPct val="75000"/>
              </a:lnSpc>
              <a:spcAft>
                <a:spcPts val="850"/>
              </a:spcAft>
              <a:buNone/>
              <a:defRPr sz="4400" b="1">
                <a:solidFill>
                  <a:schemeClr val="bg1"/>
                </a:solidFill>
              </a:defRPr>
            </a:lvl2pPr>
            <a:lvl3pPr marL="0" indent="0">
              <a:buNone/>
              <a:defRPr sz="2200" b="1">
                <a:solidFill>
                  <a:srgbClr val="FFFFFF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991" y="6504332"/>
            <a:ext cx="6083845" cy="124274"/>
          </a:xfrm>
        </p:spPr>
        <p:txBody>
          <a:bodyPr/>
          <a:lstStyle/>
          <a:p>
            <a:r>
              <a:rPr lang="en-AU" smtClean="0"/>
              <a:t>Modelling 20th century atmospheric composition  |  Matt Woodhouse</a:t>
            </a:r>
            <a:endParaRPr lang="en-AU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‹#›</a:t>
            </a:fld>
            <a:r>
              <a:rPr lang="en-AU" dirty="0" smtClean="0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452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/>
          <p:nvPr userDrawn="1"/>
        </p:nvGrpSpPr>
        <p:grpSpPr>
          <a:xfrm>
            <a:off x="608" y="5500319"/>
            <a:ext cx="9167813" cy="996950"/>
            <a:chOff x="608" y="5500319"/>
            <a:chExt cx="9167813" cy="996950"/>
          </a:xfrm>
        </p:grpSpPr>
        <p:grpSp>
          <p:nvGrpSpPr>
            <p:cNvPr id="4" name="Group 22"/>
            <p:cNvGrpSpPr>
              <a:grpSpLocks/>
            </p:cNvGrpSpPr>
            <p:nvPr userDrawn="1"/>
          </p:nvGrpSpPr>
          <p:grpSpPr bwMode="auto">
            <a:xfrm>
              <a:off x="608" y="5500319"/>
              <a:ext cx="9167813" cy="996950"/>
              <a:chOff x="-7938" y="5668963"/>
              <a:chExt cx="9167813" cy="996950"/>
            </a:xfrm>
          </p:grpSpPr>
          <p:sp>
            <p:nvSpPr>
              <p:cNvPr id="58" name="Freeform 11"/>
              <p:cNvSpPr>
                <a:spLocks noEditPoints="1"/>
              </p:cNvSpPr>
              <p:nvPr userDrawn="1"/>
            </p:nvSpPr>
            <p:spPr bwMode="auto">
              <a:xfrm>
                <a:off x="-7938" y="5668963"/>
                <a:ext cx="9167813" cy="996950"/>
              </a:xfrm>
              <a:custGeom>
                <a:avLst/>
                <a:gdLst>
                  <a:gd name="T0" fmla="*/ 2880 w 2880"/>
                  <a:gd name="T1" fmla="*/ 20 h 313"/>
                  <a:gd name="T2" fmla="*/ 2789 w 2880"/>
                  <a:gd name="T3" fmla="*/ 20 h 313"/>
                  <a:gd name="T4" fmla="*/ 2313 w 2880"/>
                  <a:gd name="T5" fmla="*/ 137 h 313"/>
                  <a:gd name="T6" fmla="*/ 2784 w 2880"/>
                  <a:gd name="T7" fmla="*/ 313 h 313"/>
                  <a:gd name="T8" fmla="*/ 2880 w 2880"/>
                  <a:gd name="T9" fmla="*/ 313 h 313"/>
                  <a:gd name="T10" fmla="*/ 2880 w 2880"/>
                  <a:gd name="T11" fmla="*/ 20 h 313"/>
                  <a:gd name="T12" fmla="*/ 1860 w 2880"/>
                  <a:gd name="T13" fmla="*/ 0 h 313"/>
                  <a:gd name="T14" fmla="*/ 0 w 2880"/>
                  <a:gd name="T15" fmla="*/ 0 h 313"/>
                  <a:gd name="T16" fmla="*/ 0 w 2880"/>
                  <a:gd name="T17" fmla="*/ 157 h 313"/>
                  <a:gd name="T18" fmla="*/ 2030 w 2880"/>
                  <a:gd name="T19" fmla="*/ 157 h 313"/>
                  <a:gd name="T20" fmla="*/ 2313 w 2880"/>
                  <a:gd name="T21" fmla="*/ 137 h 313"/>
                  <a:gd name="T22" fmla="*/ 2313 w 2880"/>
                  <a:gd name="T23" fmla="*/ 137 h 313"/>
                  <a:gd name="T24" fmla="*/ 2313 w 2880"/>
                  <a:gd name="T25" fmla="*/ 137 h 313"/>
                  <a:gd name="T26" fmla="*/ 1860 w 2880"/>
                  <a:gd name="T27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80" h="313">
                    <a:moveTo>
                      <a:pt x="2880" y="20"/>
                    </a:moveTo>
                    <a:cubicBezTo>
                      <a:pt x="2789" y="20"/>
                      <a:pt x="2789" y="20"/>
                      <a:pt x="2789" y="20"/>
                    </a:cubicBezTo>
                    <a:cubicBezTo>
                      <a:pt x="2500" y="20"/>
                      <a:pt x="2393" y="107"/>
                      <a:pt x="2313" y="137"/>
                    </a:cubicBezTo>
                    <a:cubicBezTo>
                      <a:pt x="2411" y="217"/>
                      <a:pt x="2542" y="313"/>
                      <a:pt x="2784" y="313"/>
                    </a:cubicBezTo>
                    <a:cubicBezTo>
                      <a:pt x="2842" y="313"/>
                      <a:pt x="2880" y="313"/>
                      <a:pt x="2880" y="313"/>
                    </a:cubicBezTo>
                    <a:cubicBezTo>
                      <a:pt x="2880" y="20"/>
                      <a:pt x="2880" y="20"/>
                      <a:pt x="2880" y="20"/>
                    </a:cubicBezTo>
                    <a:moveTo>
                      <a:pt x="186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2030" y="157"/>
                      <a:pt x="2030" y="157"/>
                      <a:pt x="2030" y="157"/>
                    </a:cubicBezTo>
                    <a:cubicBezTo>
                      <a:pt x="2214" y="157"/>
                      <a:pt x="2274" y="152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216" y="57"/>
                      <a:pt x="2053" y="0"/>
                      <a:pt x="186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9" name="Freeform 24"/>
              <p:cNvSpPr>
                <a:spLocks/>
              </p:cNvSpPr>
              <p:nvPr userDrawn="1"/>
            </p:nvSpPr>
            <p:spPr bwMode="auto">
              <a:xfrm>
                <a:off x="-7938" y="5732463"/>
                <a:ext cx="7362826" cy="433387"/>
              </a:xfrm>
              <a:custGeom>
                <a:avLst/>
                <a:gdLst>
                  <a:gd name="T0" fmla="*/ 2313 w 2313"/>
                  <a:gd name="T1" fmla="*/ 117 h 136"/>
                  <a:gd name="T2" fmla="*/ 1860 w 2313"/>
                  <a:gd name="T3" fmla="*/ 0 h 136"/>
                  <a:gd name="T4" fmla="*/ 0 w 2313"/>
                  <a:gd name="T5" fmla="*/ 0 h 136"/>
                  <a:gd name="T6" fmla="*/ 0 w 2313"/>
                  <a:gd name="T7" fmla="*/ 136 h 136"/>
                  <a:gd name="T8" fmla="*/ 2030 w 2313"/>
                  <a:gd name="T9" fmla="*/ 136 h 136"/>
                  <a:gd name="T10" fmla="*/ 2313 w 2313"/>
                  <a:gd name="T11" fmla="*/ 117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13" h="136">
                    <a:moveTo>
                      <a:pt x="2313" y="117"/>
                    </a:moveTo>
                    <a:cubicBezTo>
                      <a:pt x="2204" y="55"/>
                      <a:pt x="2053" y="0"/>
                      <a:pt x="18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2030" y="136"/>
                      <a:pt x="2030" y="136"/>
                      <a:pt x="2030" y="136"/>
                    </a:cubicBezTo>
                    <a:cubicBezTo>
                      <a:pt x="2214" y="136"/>
                      <a:pt x="2274" y="132"/>
                      <a:pt x="2313" y="11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0" name="Freeform 25"/>
              <p:cNvSpPr>
                <a:spLocks/>
              </p:cNvSpPr>
              <p:nvPr userDrawn="1"/>
            </p:nvSpPr>
            <p:spPr bwMode="auto">
              <a:xfrm>
                <a:off x="7354888" y="5732463"/>
                <a:ext cx="1804987" cy="869950"/>
              </a:xfrm>
              <a:custGeom>
                <a:avLst/>
                <a:gdLst>
                  <a:gd name="T0" fmla="*/ 476 w 567"/>
                  <a:gd name="T1" fmla="*/ 0 h 273"/>
                  <a:gd name="T2" fmla="*/ 0 w 567"/>
                  <a:gd name="T3" fmla="*/ 117 h 273"/>
                  <a:gd name="T4" fmla="*/ 471 w 567"/>
                  <a:gd name="T5" fmla="*/ 273 h 273"/>
                  <a:gd name="T6" fmla="*/ 567 w 567"/>
                  <a:gd name="T7" fmla="*/ 273 h 273"/>
                  <a:gd name="T8" fmla="*/ 567 w 567"/>
                  <a:gd name="T9" fmla="*/ 0 h 273"/>
                  <a:gd name="T10" fmla="*/ 476 w 567"/>
                  <a:gd name="T11" fmla="*/ 0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7" h="273">
                    <a:moveTo>
                      <a:pt x="476" y="0"/>
                    </a:moveTo>
                    <a:cubicBezTo>
                      <a:pt x="187" y="0"/>
                      <a:pt x="80" y="87"/>
                      <a:pt x="0" y="117"/>
                    </a:cubicBezTo>
                    <a:cubicBezTo>
                      <a:pt x="128" y="190"/>
                      <a:pt x="229" y="273"/>
                      <a:pt x="471" y="273"/>
                    </a:cubicBezTo>
                    <a:cubicBezTo>
                      <a:pt x="529" y="273"/>
                      <a:pt x="567" y="273"/>
                      <a:pt x="567" y="273"/>
                    </a:cubicBezTo>
                    <a:cubicBezTo>
                      <a:pt x="567" y="0"/>
                      <a:pt x="567" y="0"/>
                      <a:pt x="567" y="0"/>
                    </a:cubicBez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pic>
          <p:nvPicPr>
            <p:cNvPr id="44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46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7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8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9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0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1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2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3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4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5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6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7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3717032"/>
            <a:ext cx="6121438" cy="1539200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bg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7" name="Text Placeholder 14"/>
          <p:cNvSpPr>
            <a:spLocks noGrp="1"/>
          </p:cNvSpPr>
          <p:nvPr userDrawn="1"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358776" y="2744924"/>
            <a:ext cx="8461374" cy="852487"/>
          </a:xfrm>
        </p:spPr>
        <p:txBody>
          <a:bodyPr>
            <a:noAutofit/>
          </a:bodyPr>
          <a:lstStyle>
            <a:lvl1pPr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2913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 userDrawn="1"/>
        </p:nvGrpSpPr>
        <p:grpSpPr>
          <a:xfrm>
            <a:off x="608" y="5500319"/>
            <a:ext cx="9167813" cy="996950"/>
            <a:chOff x="608" y="5500319"/>
            <a:chExt cx="9167813" cy="996950"/>
          </a:xfrm>
        </p:grpSpPr>
        <p:grpSp>
          <p:nvGrpSpPr>
            <p:cNvPr id="43" name="Group 22"/>
            <p:cNvGrpSpPr>
              <a:grpSpLocks/>
            </p:cNvGrpSpPr>
            <p:nvPr userDrawn="1"/>
          </p:nvGrpSpPr>
          <p:grpSpPr bwMode="auto">
            <a:xfrm>
              <a:off x="608" y="5500319"/>
              <a:ext cx="9167813" cy="996950"/>
              <a:chOff x="-7938" y="5668963"/>
              <a:chExt cx="9167813" cy="996950"/>
            </a:xfrm>
          </p:grpSpPr>
          <p:sp>
            <p:nvSpPr>
              <p:cNvPr id="58" name="Freeform 11"/>
              <p:cNvSpPr>
                <a:spLocks noEditPoints="1"/>
              </p:cNvSpPr>
              <p:nvPr userDrawn="1"/>
            </p:nvSpPr>
            <p:spPr bwMode="auto">
              <a:xfrm>
                <a:off x="-7938" y="5668963"/>
                <a:ext cx="9167813" cy="996950"/>
              </a:xfrm>
              <a:custGeom>
                <a:avLst/>
                <a:gdLst>
                  <a:gd name="T0" fmla="*/ 2880 w 2880"/>
                  <a:gd name="T1" fmla="*/ 20 h 313"/>
                  <a:gd name="T2" fmla="*/ 2789 w 2880"/>
                  <a:gd name="T3" fmla="*/ 20 h 313"/>
                  <a:gd name="T4" fmla="*/ 2313 w 2880"/>
                  <a:gd name="T5" fmla="*/ 137 h 313"/>
                  <a:gd name="T6" fmla="*/ 2784 w 2880"/>
                  <a:gd name="T7" fmla="*/ 313 h 313"/>
                  <a:gd name="T8" fmla="*/ 2880 w 2880"/>
                  <a:gd name="T9" fmla="*/ 313 h 313"/>
                  <a:gd name="T10" fmla="*/ 2880 w 2880"/>
                  <a:gd name="T11" fmla="*/ 20 h 313"/>
                  <a:gd name="T12" fmla="*/ 1860 w 2880"/>
                  <a:gd name="T13" fmla="*/ 0 h 313"/>
                  <a:gd name="T14" fmla="*/ 0 w 2880"/>
                  <a:gd name="T15" fmla="*/ 0 h 313"/>
                  <a:gd name="T16" fmla="*/ 0 w 2880"/>
                  <a:gd name="T17" fmla="*/ 157 h 313"/>
                  <a:gd name="T18" fmla="*/ 2030 w 2880"/>
                  <a:gd name="T19" fmla="*/ 157 h 313"/>
                  <a:gd name="T20" fmla="*/ 2313 w 2880"/>
                  <a:gd name="T21" fmla="*/ 137 h 313"/>
                  <a:gd name="T22" fmla="*/ 2313 w 2880"/>
                  <a:gd name="T23" fmla="*/ 137 h 313"/>
                  <a:gd name="T24" fmla="*/ 2313 w 2880"/>
                  <a:gd name="T25" fmla="*/ 137 h 313"/>
                  <a:gd name="T26" fmla="*/ 1860 w 2880"/>
                  <a:gd name="T27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80" h="313">
                    <a:moveTo>
                      <a:pt x="2880" y="20"/>
                    </a:moveTo>
                    <a:cubicBezTo>
                      <a:pt x="2789" y="20"/>
                      <a:pt x="2789" y="20"/>
                      <a:pt x="2789" y="20"/>
                    </a:cubicBezTo>
                    <a:cubicBezTo>
                      <a:pt x="2500" y="20"/>
                      <a:pt x="2393" y="107"/>
                      <a:pt x="2313" y="137"/>
                    </a:cubicBezTo>
                    <a:cubicBezTo>
                      <a:pt x="2411" y="217"/>
                      <a:pt x="2542" y="313"/>
                      <a:pt x="2784" y="313"/>
                    </a:cubicBezTo>
                    <a:cubicBezTo>
                      <a:pt x="2842" y="313"/>
                      <a:pt x="2880" y="313"/>
                      <a:pt x="2880" y="313"/>
                    </a:cubicBezTo>
                    <a:cubicBezTo>
                      <a:pt x="2880" y="20"/>
                      <a:pt x="2880" y="20"/>
                      <a:pt x="2880" y="20"/>
                    </a:cubicBezTo>
                    <a:moveTo>
                      <a:pt x="186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2030" y="157"/>
                      <a:pt x="2030" y="157"/>
                      <a:pt x="2030" y="157"/>
                    </a:cubicBezTo>
                    <a:cubicBezTo>
                      <a:pt x="2214" y="157"/>
                      <a:pt x="2274" y="152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216" y="57"/>
                      <a:pt x="2053" y="0"/>
                      <a:pt x="186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9" name="Freeform 24"/>
              <p:cNvSpPr>
                <a:spLocks/>
              </p:cNvSpPr>
              <p:nvPr userDrawn="1"/>
            </p:nvSpPr>
            <p:spPr bwMode="auto">
              <a:xfrm>
                <a:off x="-7938" y="5732463"/>
                <a:ext cx="7362826" cy="433387"/>
              </a:xfrm>
              <a:custGeom>
                <a:avLst/>
                <a:gdLst>
                  <a:gd name="T0" fmla="*/ 2313 w 2313"/>
                  <a:gd name="T1" fmla="*/ 117 h 136"/>
                  <a:gd name="T2" fmla="*/ 1860 w 2313"/>
                  <a:gd name="T3" fmla="*/ 0 h 136"/>
                  <a:gd name="T4" fmla="*/ 0 w 2313"/>
                  <a:gd name="T5" fmla="*/ 0 h 136"/>
                  <a:gd name="T6" fmla="*/ 0 w 2313"/>
                  <a:gd name="T7" fmla="*/ 136 h 136"/>
                  <a:gd name="T8" fmla="*/ 2030 w 2313"/>
                  <a:gd name="T9" fmla="*/ 136 h 136"/>
                  <a:gd name="T10" fmla="*/ 2313 w 2313"/>
                  <a:gd name="T11" fmla="*/ 117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13" h="136">
                    <a:moveTo>
                      <a:pt x="2313" y="117"/>
                    </a:moveTo>
                    <a:cubicBezTo>
                      <a:pt x="2204" y="55"/>
                      <a:pt x="2053" y="0"/>
                      <a:pt x="18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2030" y="136"/>
                      <a:pt x="2030" y="136"/>
                      <a:pt x="2030" y="136"/>
                    </a:cubicBezTo>
                    <a:cubicBezTo>
                      <a:pt x="2214" y="136"/>
                      <a:pt x="2274" y="132"/>
                      <a:pt x="2313" y="11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0" name="Freeform 25"/>
              <p:cNvSpPr>
                <a:spLocks/>
              </p:cNvSpPr>
              <p:nvPr userDrawn="1"/>
            </p:nvSpPr>
            <p:spPr bwMode="auto">
              <a:xfrm>
                <a:off x="7354888" y="5732463"/>
                <a:ext cx="1804987" cy="869950"/>
              </a:xfrm>
              <a:custGeom>
                <a:avLst/>
                <a:gdLst>
                  <a:gd name="T0" fmla="*/ 476 w 567"/>
                  <a:gd name="T1" fmla="*/ 0 h 273"/>
                  <a:gd name="T2" fmla="*/ 0 w 567"/>
                  <a:gd name="T3" fmla="*/ 117 h 273"/>
                  <a:gd name="T4" fmla="*/ 471 w 567"/>
                  <a:gd name="T5" fmla="*/ 273 h 273"/>
                  <a:gd name="T6" fmla="*/ 567 w 567"/>
                  <a:gd name="T7" fmla="*/ 273 h 273"/>
                  <a:gd name="T8" fmla="*/ 567 w 567"/>
                  <a:gd name="T9" fmla="*/ 0 h 273"/>
                  <a:gd name="T10" fmla="*/ 476 w 567"/>
                  <a:gd name="T11" fmla="*/ 0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7" h="273">
                    <a:moveTo>
                      <a:pt x="476" y="0"/>
                    </a:moveTo>
                    <a:cubicBezTo>
                      <a:pt x="187" y="0"/>
                      <a:pt x="80" y="87"/>
                      <a:pt x="0" y="117"/>
                    </a:cubicBezTo>
                    <a:cubicBezTo>
                      <a:pt x="128" y="190"/>
                      <a:pt x="229" y="273"/>
                      <a:pt x="471" y="273"/>
                    </a:cubicBezTo>
                    <a:cubicBezTo>
                      <a:pt x="529" y="273"/>
                      <a:pt x="567" y="273"/>
                      <a:pt x="567" y="273"/>
                    </a:cubicBezTo>
                    <a:cubicBezTo>
                      <a:pt x="567" y="0"/>
                      <a:pt x="567" y="0"/>
                      <a:pt x="567" y="0"/>
                    </a:cubicBez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pic>
          <p:nvPicPr>
            <p:cNvPr id="44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5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46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7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8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9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0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1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2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3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4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5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6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7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2168860"/>
            <a:ext cx="6121438" cy="3087372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bg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7" name="Text Placeholder 14"/>
          <p:cNvSpPr>
            <a:spLocks noGrp="1"/>
          </p:cNvSpPr>
          <p:nvPr userDrawn="1"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1376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CSIRO.</a:t>
            </a:r>
            <a:r>
              <a:rPr lang="en-AU" b="0">
                <a:solidFill>
                  <a:schemeClr val="tx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183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Collaborator log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3122613"/>
            <a:ext cx="8467494" cy="108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4257092"/>
            <a:ext cx="8475710" cy="36004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497" y="5500319"/>
            <a:ext cx="9170984" cy="1357681"/>
            <a:chOff x="1497" y="5500319"/>
            <a:chExt cx="9170984" cy="1357681"/>
          </a:xfrm>
        </p:grpSpPr>
        <p:sp>
          <p:nvSpPr>
            <p:cNvPr id="8" name="Rectangle 7"/>
            <p:cNvSpPr/>
            <p:nvPr userDrawn="1"/>
          </p:nvSpPr>
          <p:spPr>
            <a:xfrm>
              <a:off x="1497" y="5940320"/>
              <a:ext cx="9158377" cy="917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AU">
                <a:solidFill>
                  <a:srgbClr val="FFFFFF"/>
                </a:solidFill>
              </a:endParaRPr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1497" y="5563679"/>
              <a:ext cx="9170984" cy="932871"/>
            </a:xfrm>
            <a:custGeom>
              <a:avLst/>
              <a:gdLst/>
              <a:ahLst/>
              <a:cxnLst>
                <a:cxn ang="0">
                  <a:pos x="2313" y="117"/>
                </a:cxn>
                <a:cxn ang="0">
                  <a:pos x="0" y="117"/>
                </a:cxn>
                <a:cxn ang="0">
                  <a:pos x="0" y="137"/>
                </a:cxn>
                <a:cxn ang="0">
                  <a:pos x="2030" y="137"/>
                </a:cxn>
                <a:cxn ang="0">
                  <a:pos x="2313" y="117"/>
                </a:cxn>
                <a:cxn ang="0">
                  <a:pos x="2880" y="0"/>
                </a:cxn>
                <a:cxn ang="0">
                  <a:pos x="2880" y="0"/>
                </a:cxn>
                <a:cxn ang="0">
                  <a:pos x="2880" y="117"/>
                </a:cxn>
                <a:cxn ang="0">
                  <a:pos x="2313" y="117"/>
                </a:cxn>
                <a:cxn ang="0">
                  <a:pos x="2784" y="293"/>
                </a:cxn>
                <a:cxn ang="0">
                  <a:pos x="2880" y="293"/>
                </a:cxn>
                <a:cxn ang="0">
                  <a:pos x="2880" y="0"/>
                </a:cxn>
              </a:cxnLst>
              <a:rect l="0" t="0" r="r" b="b"/>
              <a:pathLst>
                <a:path w="2880" h="293">
                  <a:moveTo>
                    <a:pt x="2313" y="117"/>
                  </a:moveTo>
                  <a:cubicBezTo>
                    <a:pt x="0" y="117"/>
                    <a:pt x="0" y="117"/>
                    <a:pt x="0" y="11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030" y="137"/>
                    <a:pt x="2030" y="137"/>
                    <a:pt x="2030" y="137"/>
                  </a:cubicBezTo>
                  <a:cubicBezTo>
                    <a:pt x="2214" y="137"/>
                    <a:pt x="2274" y="132"/>
                    <a:pt x="2313" y="117"/>
                  </a:cubicBezTo>
                  <a:moveTo>
                    <a:pt x="2880" y="0"/>
                  </a:moveTo>
                  <a:cubicBezTo>
                    <a:pt x="2880" y="0"/>
                    <a:pt x="2880" y="0"/>
                    <a:pt x="2880" y="0"/>
                  </a:cubicBezTo>
                  <a:cubicBezTo>
                    <a:pt x="2880" y="117"/>
                    <a:pt x="2880" y="117"/>
                    <a:pt x="2880" y="117"/>
                  </a:cubicBezTo>
                  <a:cubicBezTo>
                    <a:pt x="2313" y="117"/>
                    <a:pt x="2313" y="117"/>
                    <a:pt x="2313" y="117"/>
                  </a:cubicBezTo>
                  <a:cubicBezTo>
                    <a:pt x="2411" y="197"/>
                    <a:pt x="2542" y="293"/>
                    <a:pt x="2784" y="293"/>
                  </a:cubicBezTo>
                  <a:cubicBezTo>
                    <a:pt x="2842" y="293"/>
                    <a:pt x="2880" y="293"/>
                    <a:pt x="2880" y="293"/>
                  </a:cubicBezTo>
                  <a:cubicBezTo>
                    <a:pt x="2880" y="0"/>
                    <a:pt x="2880" y="0"/>
                    <a:pt x="2880" y="0"/>
                  </a:cubicBezTo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A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1497" y="5500319"/>
              <a:ext cx="9170984" cy="435430"/>
            </a:xfrm>
            <a:custGeom>
              <a:avLst/>
              <a:gdLst/>
              <a:ahLst/>
              <a:cxnLst>
                <a:cxn ang="0">
                  <a:pos x="2880" y="20"/>
                </a:cxn>
                <a:cxn ang="0">
                  <a:pos x="2789" y="20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2880" y="137"/>
                </a:cxn>
                <a:cxn ang="0">
                  <a:pos x="2880" y="20"/>
                </a:cxn>
                <a:cxn ang="0">
                  <a:pos x="1860" y="0"/>
                </a:cxn>
                <a:cxn ang="0">
                  <a:pos x="0" y="0"/>
                </a:cxn>
                <a:cxn ang="0">
                  <a:pos x="0" y="137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1860" y="0"/>
                </a:cxn>
              </a:cxnLst>
              <a:rect l="0" t="0" r="r" b="b"/>
              <a:pathLst>
                <a:path w="2880" h="137">
                  <a:moveTo>
                    <a:pt x="2880" y="20"/>
                  </a:moveTo>
                  <a:cubicBezTo>
                    <a:pt x="2789" y="20"/>
                    <a:pt x="2789" y="20"/>
                    <a:pt x="2789" y="20"/>
                  </a:cubicBezTo>
                  <a:cubicBezTo>
                    <a:pt x="2500" y="20"/>
                    <a:pt x="2393" y="10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880" y="137"/>
                    <a:pt x="2880" y="137"/>
                    <a:pt x="2880" y="137"/>
                  </a:cubicBezTo>
                  <a:cubicBezTo>
                    <a:pt x="2880" y="20"/>
                    <a:pt x="2880" y="20"/>
                    <a:pt x="2880" y="20"/>
                  </a:cubicBezTo>
                  <a:moveTo>
                    <a:pt x="186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216" y="57"/>
                    <a:pt x="2053" y="0"/>
                    <a:pt x="1860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A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1497" y="5563679"/>
              <a:ext cx="7365906" cy="432734"/>
            </a:xfrm>
            <a:custGeom>
              <a:avLst/>
              <a:gdLst/>
              <a:ahLst/>
              <a:cxnLst>
                <a:cxn ang="0">
                  <a:pos x="2313" y="117"/>
                </a:cxn>
                <a:cxn ang="0">
                  <a:pos x="1860" y="0"/>
                </a:cxn>
                <a:cxn ang="0">
                  <a:pos x="0" y="0"/>
                </a:cxn>
                <a:cxn ang="0">
                  <a:pos x="0" y="136"/>
                </a:cxn>
                <a:cxn ang="0">
                  <a:pos x="2030" y="136"/>
                </a:cxn>
                <a:cxn ang="0">
                  <a:pos x="2313" y="117"/>
                </a:cxn>
              </a:cxnLst>
              <a:rect l="0" t="0" r="r" b="b"/>
              <a:pathLst>
                <a:path w="2313" h="136">
                  <a:moveTo>
                    <a:pt x="2313" y="117"/>
                  </a:moveTo>
                  <a:cubicBezTo>
                    <a:pt x="2204" y="55"/>
                    <a:pt x="2053" y="0"/>
                    <a:pt x="18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2030" y="136"/>
                    <a:pt x="2030" y="136"/>
                    <a:pt x="2030" y="136"/>
                  </a:cubicBezTo>
                  <a:cubicBezTo>
                    <a:pt x="2214" y="136"/>
                    <a:pt x="2274" y="132"/>
                    <a:pt x="2313" y="117"/>
                  </a:cubicBez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A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367402" y="5563679"/>
              <a:ext cx="1805078" cy="869511"/>
            </a:xfrm>
            <a:custGeom>
              <a:avLst/>
              <a:gdLst/>
              <a:ahLst/>
              <a:cxnLst>
                <a:cxn ang="0">
                  <a:pos x="476" y="0"/>
                </a:cxn>
                <a:cxn ang="0">
                  <a:pos x="0" y="117"/>
                </a:cxn>
                <a:cxn ang="0">
                  <a:pos x="471" y="273"/>
                </a:cxn>
                <a:cxn ang="0">
                  <a:pos x="567" y="273"/>
                </a:cxn>
                <a:cxn ang="0">
                  <a:pos x="567" y="0"/>
                </a:cxn>
                <a:cxn ang="0">
                  <a:pos x="476" y="0"/>
                </a:cxn>
              </a:cxnLst>
              <a:rect l="0" t="0" r="r" b="b"/>
              <a:pathLst>
                <a:path w="567" h="273">
                  <a:moveTo>
                    <a:pt x="476" y="0"/>
                  </a:moveTo>
                  <a:cubicBezTo>
                    <a:pt x="187" y="0"/>
                    <a:pt x="80" y="87"/>
                    <a:pt x="0" y="117"/>
                  </a:cubicBezTo>
                  <a:cubicBezTo>
                    <a:pt x="128" y="190"/>
                    <a:pt x="229" y="273"/>
                    <a:pt x="471" y="273"/>
                  </a:cubicBezTo>
                  <a:cubicBezTo>
                    <a:pt x="529" y="273"/>
                    <a:pt x="567" y="273"/>
                    <a:pt x="567" y="273"/>
                  </a:cubicBezTo>
                  <a:cubicBezTo>
                    <a:pt x="567" y="0"/>
                    <a:pt x="567" y="0"/>
                    <a:pt x="567" y="0"/>
                  </a:cubicBezTo>
                  <a:lnTo>
                    <a:pt x="47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AU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3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15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6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7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8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9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0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1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2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3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4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5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6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sp>
        <p:nvSpPr>
          <p:cNvPr id="27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6878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ive Title Slide + Collaborator log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 userDrawn="1"/>
        </p:nvGrpSpPr>
        <p:grpSpPr>
          <a:xfrm>
            <a:off x="-26988" y="357188"/>
            <a:ext cx="9199469" cy="6500812"/>
            <a:chOff x="-26988" y="357188"/>
            <a:chExt cx="9199469" cy="6500812"/>
          </a:xfrm>
        </p:grpSpPr>
        <p:grpSp>
          <p:nvGrpSpPr>
            <p:cNvPr id="29" name="Group 66"/>
            <p:cNvGrpSpPr>
              <a:grpSpLocks/>
            </p:cNvGrpSpPr>
            <p:nvPr userDrawn="1"/>
          </p:nvGrpSpPr>
          <p:grpSpPr bwMode="auto">
            <a:xfrm>
              <a:off x="-26988" y="357188"/>
              <a:ext cx="9178926" cy="2571750"/>
              <a:chOff x="-17463" y="357188"/>
              <a:chExt cx="9186863" cy="2571750"/>
            </a:xfrm>
          </p:grpSpPr>
          <p:sp>
            <p:nvSpPr>
              <p:cNvPr id="51" name="Freeform 17"/>
              <p:cNvSpPr>
                <a:spLocks/>
              </p:cNvSpPr>
              <p:nvPr userDrawn="1"/>
            </p:nvSpPr>
            <p:spPr bwMode="auto">
              <a:xfrm>
                <a:off x="-17463" y="1971675"/>
                <a:ext cx="9186863" cy="957263"/>
              </a:xfrm>
              <a:custGeom>
                <a:avLst/>
                <a:gdLst>
                  <a:gd name="T0" fmla="*/ 0 w 2880"/>
                  <a:gd name="T1" fmla="*/ 0 h 300"/>
                  <a:gd name="T2" fmla="*/ 372 w 2880"/>
                  <a:gd name="T3" fmla="*/ 0 h 300"/>
                  <a:gd name="T4" fmla="*/ 890 w 2880"/>
                  <a:gd name="T5" fmla="*/ 171 h 300"/>
                  <a:gd name="T6" fmla="*/ 1389 w 2880"/>
                  <a:gd name="T7" fmla="*/ 300 h 300"/>
                  <a:gd name="T8" fmla="*/ 2880 w 2880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1"/>
                      <a:pt x="890" y="171"/>
                    </a:cubicBezTo>
                    <a:cubicBezTo>
                      <a:pt x="1011" y="240"/>
                      <a:pt x="1176" y="300"/>
                      <a:pt x="1389" y="300"/>
                    </a:cubicBezTo>
                    <a:cubicBezTo>
                      <a:pt x="2880" y="300"/>
                      <a:pt x="2880" y="300"/>
                      <a:pt x="2880" y="30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2" name="Freeform 18"/>
              <p:cNvSpPr>
                <a:spLocks/>
              </p:cNvSpPr>
              <p:nvPr userDrawn="1"/>
            </p:nvSpPr>
            <p:spPr bwMode="auto">
              <a:xfrm>
                <a:off x="-17463" y="2449513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3" name="Freeform 19"/>
              <p:cNvSpPr>
                <a:spLocks/>
              </p:cNvSpPr>
              <p:nvPr userDrawn="1"/>
            </p:nvSpPr>
            <p:spPr bwMode="auto">
              <a:xfrm>
                <a:off x="-17463" y="1655763"/>
                <a:ext cx="9186863" cy="954087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0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0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4" name="Freeform 20"/>
              <p:cNvSpPr>
                <a:spLocks/>
              </p:cNvSpPr>
              <p:nvPr userDrawn="1"/>
            </p:nvSpPr>
            <p:spPr bwMode="auto">
              <a:xfrm>
                <a:off x="-17463" y="2130425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5" name="Freeform 21"/>
              <p:cNvSpPr>
                <a:spLocks/>
              </p:cNvSpPr>
              <p:nvPr userDrawn="1"/>
            </p:nvSpPr>
            <p:spPr bwMode="auto">
              <a:xfrm>
                <a:off x="-17463" y="1336675"/>
                <a:ext cx="9186863" cy="954088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1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1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6" name="Freeform 22"/>
              <p:cNvSpPr>
                <a:spLocks/>
              </p:cNvSpPr>
              <p:nvPr userDrawn="1"/>
            </p:nvSpPr>
            <p:spPr bwMode="auto">
              <a:xfrm>
                <a:off x="-17463" y="1811338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2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2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7" name="Freeform 23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863" cy="957262"/>
              </a:xfrm>
              <a:custGeom>
                <a:avLst/>
                <a:gdLst>
                  <a:gd name="T0" fmla="*/ 2880 w 2880"/>
                  <a:gd name="T1" fmla="*/ 300 h 300"/>
                  <a:gd name="T2" fmla="*/ 2501 w 2880"/>
                  <a:gd name="T3" fmla="*/ 300 h 300"/>
                  <a:gd name="T4" fmla="*/ 1984 w 2880"/>
                  <a:gd name="T5" fmla="*/ 129 h 300"/>
                  <a:gd name="T6" fmla="*/ 1485 w 2880"/>
                  <a:gd name="T7" fmla="*/ 0 h 300"/>
                  <a:gd name="T8" fmla="*/ 0 w 2880"/>
                  <a:gd name="T9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2880" y="300"/>
                    </a:moveTo>
                    <a:cubicBezTo>
                      <a:pt x="2880" y="300"/>
                      <a:pt x="2565" y="300"/>
                      <a:pt x="2501" y="300"/>
                    </a:cubicBezTo>
                    <a:cubicBezTo>
                      <a:pt x="2236" y="300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8" name="Freeform 24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863" cy="477837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9" name="Freeform 25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863" cy="954088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9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0" name="Freeform 26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863" cy="477838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1" name="Freeform 27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863" cy="954087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8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8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2" name="Freeform 28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863" cy="474662"/>
              </a:xfrm>
              <a:custGeom>
                <a:avLst/>
                <a:gdLst>
                  <a:gd name="T0" fmla="*/ 0 w 2880"/>
                  <a:gd name="T1" fmla="*/ 149 h 149"/>
                  <a:gd name="T2" fmla="*/ 1672 w 2880"/>
                  <a:gd name="T3" fmla="*/ 149 h 149"/>
                  <a:gd name="T4" fmla="*/ 1984 w 2880"/>
                  <a:gd name="T5" fmla="*/ 128 h 149"/>
                  <a:gd name="T6" fmla="*/ 2507 w 2880"/>
                  <a:gd name="T7" fmla="*/ 0 h 149"/>
                  <a:gd name="T8" fmla="*/ 2880 w 2880"/>
                  <a:gd name="T9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49">
                    <a:moveTo>
                      <a:pt x="0" y="149"/>
                    </a:moveTo>
                    <a:cubicBezTo>
                      <a:pt x="1672" y="149"/>
                      <a:pt x="1672" y="149"/>
                      <a:pt x="1672" y="149"/>
                    </a:cubicBezTo>
                    <a:cubicBezTo>
                      <a:pt x="1875" y="149"/>
                      <a:pt x="1941" y="145"/>
                      <a:pt x="1984" y="128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30" name="Group 29"/>
            <p:cNvGrpSpPr/>
            <p:nvPr userDrawn="1"/>
          </p:nvGrpSpPr>
          <p:grpSpPr>
            <a:xfrm>
              <a:off x="1497" y="5500319"/>
              <a:ext cx="9170984" cy="1357681"/>
              <a:chOff x="1497" y="5500319"/>
              <a:chExt cx="9170984" cy="1357681"/>
            </a:xfrm>
          </p:grpSpPr>
          <p:sp>
            <p:nvSpPr>
              <p:cNvPr id="31" name="Rectangle 30"/>
              <p:cNvSpPr/>
              <p:nvPr userDrawn="1"/>
            </p:nvSpPr>
            <p:spPr>
              <a:xfrm>
                <a:off x="1497" y="5940320"/>
                <a:ext cx="9158377" cy="9176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AU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32" name="Group 31"/>
              <p:cNvGrpSpPr/>
              <p:nvPr userDrawn="1"/>
            </p:nvGrpSpPr>
            <p:grpSpPr>
              <a:xfrm>
                <a:off x="1497" y="5500319"/>
                <a:ext cx="9170984" cy="996231"/>
                <a:chOff x="1497" y="5500319"/>
                <a:chExt cx="9170984" cy="996231"/>
              </a:xfrm>
            </p:grpSpPr>
            <p:sp>
              <p:nvSpPr>
                <p:cNvPr id="47" name="Freeform 7"/>
                <p:cNvSpPr>
                  <a:spLocks noEditPoints="1"/>
                </p:cNvSpPr>
                <p:nvPr userDrawn="1"/>
              </p:nvSpPr>
              <p:spPr bwMode="auto">
                <a:xfrm>
                  <a:off x="1497" y="5563679"/>
                  <a:ext cx="9170984" cy="932871"/>
                </a:xfrm>
                <a:custGeom>
                  <a:avLst/>
                  <a:gdLst/>
                  <a:ahLst/>
                  <a:cxnLst>
                    <a:cxn ang="0">
                      <a:pos x="2313" y="117"/>
                    </a:cxn>
                    <a:cxn ang="0">
                      <a:pos x="0" y="117"/>
                    </a:cxn>
                    <a:cxn ang="0">
                      <a:pos x="0" y="137"/>
                    </a:cxn>
                    <a:cxn ang="0">
                      <a:pos x="2030" y="137"/>
                    </a:cxn>
                    <a:cxn ang="0">
                      <a:pos x="2313" y="117"/>
                    </a:cxn>
                    <a:cxn ang="0">
                      <a:pos x="2880" y="0"/>
                    </a:cxn>
                    <a:cxn ang="0">
                      <a:pos x="2880" y="0"/>
                    </a:cxn>
                    <a:cxn ang="0">
                      <a:pos x="2880" y="117"/>
                    </a:cxn>
                    <a:cxn ang="0">
                      <a:pos x="2313" y="117"/>
                    </a:cxn>
                    <a:cxn ang="0">
                      <a:pos x="2784" y="293"/>
                    </a:cxn>
                    <a:cxn ang="0">
                      <a:pos x="2880" y="293"/>
                    </a:cxn>
                    <a:cxn ang="0">
                      <a:pos x="2880" y="0"/>
                    </a:cxn>
                  </a:cxnLst>
                  <a:rect l="0" t="0" r="r" b="b"/>
                  <a:pathLst>
                    <a:path w="2880" h="293">
                      <a:moveTo>
                        <a:pt x="2313" y="117"/>
                      </a:moveTo>
                      <a:cubicBezTo>
                        <a:pt x="0" y="117"/>
                        <a:pt x="0" y="117"/>
                        <a:pt x="0" y="117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2030" y="137"/>
                        <a:pt x="2030" y="137"/>
                        <a:pt x="2030" y="137"/>
                      </a:cubicBezTo>
                      <a:cubicBezTo>
                        <a:pt x="2214" y="137"/>
                        <a:pt x="2274" y="132"/>
                        <a:pt x="2313" y="117"/>
                      </a:cubicBezTo>
                      <a:moveTo>
                        <a:pt x="2880" y="0"/>
                      </a:moveTo>
                      <a:cubicBezTo>
                        <a:pt x="2880" y="0"/>
                        <a:pt x="2880" y="0"/>
                        <a:pt x="2880" y="0"/>
                      </a:cubicBezTo>
                      <a:cubicBezTo>
                        <a:pt x="2880" y="117"/>
                        <a:pt x="2880" y="117"/>
                        <a:pt x="2880" y="117"/>
                      </a:cubicBezTo>
                      <a:cubicBezTo>
                        <a:pt x="2313" y="117"/>
                        <a:pt x="2313" y="117"/>
                        <a:pt x="2313" y="117"/>
                      </a:cubicBezTo>
                      <a:cubicBezTo>
                        <a:pt x="2411" y="197"/>
                        <a:pt x="2542" y="293"/>
                        <a:pt x="2784" y="293"/>
                      </a:cubicBezTo>
                      <a:cubicBezTo>
                        <a:pt x="2842" y="293"/>
                        <a:pt x="2880" y="293"/>
                        <a:pt x="2880" y="293"/>
                      </a:cubicBezTo>
                      <a:cubicBezTo>
                        <a:pt x="2880" y="0"/>
                        <a:pt x="2880" y="0"/>
                        <a:pt x="2880" y="0"/>
                      </a:cubicBezTo>
                    </a:path>
                  </a:pathLst>
                </a:custGeom>
                <a:solidFill>
                  <a:srgbClr val="BFBF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48" name="Freeform 8"/>
                <p:cNvSpPr>
                  <a:spLocks noEditPoints="1"/>
                </p:cNvSpPr>
                <p:nvPr userDrawn="1"/>
              </p:nvSpPr>
              <p:spPr bwMode="auto">
                <a:xfrm>
                  <a:off x="1497" y="5500319"/>
                  <a:ext cx="9170984" cy="435430"/>
                </a:xfrm>
                <a:custGeom>
                  <a:avLst/>
                  <a:gdLst/>
                  <a:ahLst/>
                  <a:cxnLst>
                    <a:cxn ang="0">
                      <a:pos x="2880" y="20"/>
                    </a:cxn>
                    <a:cxn ang="0">
                      <a:pos x="2789" y="20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2880" y="137"/>
                    </a:cxn>
                    <a:cxn ang="0">
                      <a:pos x="2880" y="20"/>
                    </a:cxn>
                    <a:cxn ang="0">
                      <a:pos x="1860" y="0"/>
                    </a:cxn>
                    <a:cxn ang="0">
                      <a:pos x="0" y="0"/>
                    </a:cxn>
                    <a:cxn ang="0">
                      <a:pos x="0" y="137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1860" y="0"/>
                    </a:cxn>
                  </a:cxnLst>
                  <a:rect l="0" t="0" r="r" b="b"/>
                  <a:pathLst>
                    <a:path w="2880" h="137">
                      <a:moveTo>
                        <a:pt x="2880" y="20"/>
                      </a:moveTo>
                      <a:cubicBezTo>
                        <a:pt x="2789" y="20"/>
                        <a:pt x="2789" y="20"/>
                        <a:pt x="2789" y="20"/>
                      </a:cubicBezTo>
                      <a:cubicBezTo>
                        <a:pt x="2500" y="20"/>
                        <a:pt x="2393" y="10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880" y="137"/>
                        <a:pt x="2880" y="137"/>
                        <a:pt x="2880" y="137"/>
                      </a:cubicBezTo>
                      <a:cubicBezTo>
                        <a:pt x="2880" y="20"/>
                        <a:pt x="2880" y="20"/>
                        <a:pt x="2880" y="20"/>
                      </a:cubicBezTo>
                      <a:moveTo>
                        <a:pt x="186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216" y="57"/>
                        <a:pt x="2053" y="0"/>
                        <a:pt x="1860" y="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49" name="Freeform 9"/>
                <p:cNvSpPr>
                  <a:spLocks/>
                </p:cNvSpPr>
                <p:nvPr userDrawn="1"/>
              </p:nvSpPr>
              <p:spPr bwMode="auto">
                <a:xfrm>
                  <a:off x="1497" y="5563679"/>
                  <a:ext cx="7365906" cy="432734"/>
                </a:xfrm>
                <a:custGeom>
                  <a:avLst/>
                  <a:gdLst/>
                  <a:ahLst/>
                  <a:cxnLst>
                    <a:cxn ang="0">
                      <a:pos x="2313" y="117"/>
                    </a:cxn>
                    <a:cxn ang="0">
                      <a:pos x="1860" y="0"/>
                    </a:cxn>
                    <a:cxn ang="0">
                      <a:pos x="0" y="0"/>
                    </a:cxn>
                    <a:cxn ang="0">
                      <a:pos x="0" y="136"/>
                    </a:cxn>
                    <a:cxn ang="0">
                      <a:pos x="2030" y="136"/>
                    </a:cxn>
                    <a:cxn ang="0">
                      <a:pos x="2313" y="117"/>
                    </a:cxn>
                  </a:cxnLst>
                  <a:rect l="0" t="0" r="r" b="b"/>
                  <a:pathLst>
                    <a:path w="2313" h="136">
                      <a:moveTo>
                        <a:pt x="2313" y="117"/>
                      </a:moveTo>
                      <a:cubicBezTo>
                        <a:pt x="2204" y="55"/>
                        <a:pt x="2053" y="0"/>
                        <a:pt x="186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6"/>
                        <a:pt x="0" y="136"/>
                        <a:pt x="0" y="136"/>
                      </a:cubicBezTo>
                      <a:cubicBezTo>
                        <a:pt x="2030" y="136"/>
                        <a:pt x="2030" y="136"/>
                        <a:pt x="2030" y="136"/>
                      </a:cubicBezTo>
                      <a:cubicBezTo>
                        <a:pt x="2214" y="136"/>
                        <a:pt x="2274" y="132"/>
                        <a:pt x="2313" y="117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50" name="Freeform 10"/>
                <p:cNvSpPr>
                  <a:spLocks/>
                </p:cNvSpPr>
                <p:nvPr userDrawn="1"/>
              </p:nvSpPr>
              <p:spPr bwMode="auto">
                <a:xfrm>
                  <a:off x="7367402" y="5563679"/>
                  <a:ext cx="1805078" cy="869511"/>
                </a:xfrm>
                <a:custGeom>
                  <a:avLst/>
                  <a:gdLst/>
                  <a:ahLst/>
                  <a:cxnLst>
                    <a:cxn ang="0">
                      <a:pos x="476" y="0"/>
                    </a:cxn>
                    <a:cxn ang="0">
                      <a:pos x="0" y="117"/>
                    </a:cxn>
                    <a:cxn ang="0">
                      <a:pos x="471" y="273"/>
                    </a:cxn>
                    <a:cxn ang="0">
                      <a:pos x="567" y="273"/>
                    </a:cxn>
                    <a:cxn ang="0">
                      <a:pos x="567" y="0"/>
                    </a:cxn>
                    <a:cxn ang="0">
                      <a:pos x="476" y="0"/>
                    </a:cxn>
                  </a:cxnLst>
                  <a:rect l="0" t="0" r="r" b="b"/>
                  <a:pathLst>
                    <a:path w="567" h="273">
                      <a:moveTo>
                        <a:pt x="476" y="0"/>
                      </a:moveTo>
                      <a:cubicBezTo>
                        <a:pt x="187" y="0"/>
                        <a:pt x="80" y="87"/>
                        <a:pt x="0" y="117"/>
                      </a:cubicBezTo>
                      <a:cubicBezTo>
                        <a:pt x="128" y="190"/>
                        <a:pt x="229" y="273"/>
                        <a:pt x="471" y="273"/>
                      </a:cubicBezTo>
                      <a:cubicBezTo>
                        <a:pt x="529" y="273"/>
                        <a:pt x="567" y="273"/>
                        <a:pt x="567" y="273"/>
                      </a:cubicBezTo>
                      <a:cubicBezTo>
                        <a:pt x="567" y="0"/>
                        <a:pt x="567" y="0"/>
                        <a:pt x="567" y="0"/>
                      </a:cubicBezTo>
                      <a:lnTo>
                        <a:pt x="47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pic>
            <p:nvPicPr>
              <p:cNvPr id="33" name="Picture 78"/>
              <p:cNvPicPr>
                <a:picLocks noChangeAspect="1" noChangeArrowheads="1"/>
              </p:cNvPicPr>
              <p:nvPr userDrawn="1"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169275" y="5675743"/>
                <a:ext cx="655638" cy="6556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34" name="Group 19"/>
              <p:cNvGrpSpPr/>
              <p:nvPr userDrawn="1"/>
            </p:nvGrpSpPr>
            <p:grpSpPr>
              <a:xfrm>
                <a:off x="360000" y="5807505"/>
                <a:ext cx="814388" cy="95250"/>
                <a:chOff x="3495675" y="5969000"/>
                <a:chExt cx="814388" cy="95250"/>
              </a:xfrm>
              <a:solidFill>
                <a:schemeClr val="accent1"/>
              </a:solidFill>
            </p:grpSpPr>
            <p:sp>
              <p:nvSpPr>
                <p:cNvPr id="35" name="Freeform 26"/>
                <p:cNvSpPr>
                  <a:spLocks/>
                </p:cNvSpPr>
                <p:nvPr/>
              </p:nvSpPr>
              <p:spPr bwMode="auto">
                <a:xfrm>
                  <a:off x="34956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1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1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36" name="Freeform 27"/>
                <p:cNvSpPr>
                  <a:spLocks/>
                </p:cNvSpPr>
                <p:nvPr/>
              </p:nvSpPr>
              <p:spPr bwMode="auto">
                <a:xfrm>
                  <a:off x="360362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37" name="Freeform 28"/>
                <p:cNvSpPr>
                  <a:spLocks/>
                </p:cNvSpPr>
                <p:nvPr/>
              </p:nvSpPr>
              <p:spPr bwMode="auto">
                <a:xfrm>
                  <a:off x="37115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9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38" name="Oval 29"/>
                <p:cNvSpPr>
                  <a:spLocks noChangeArrowheads="1"/>
                </p:cNvSpPr>
                <p:nvPr/>
              </p:nvSpPr>
              <p:spPr bwMode="auto">
                <a:xfrm>
                  <a:off x="3819525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39" name="Freeform 30"/>
                <p:cNvSpPr>
                  <a:spLocks/>
                </p:cNvSpPr>
                <p:nvPr/>
              </p:nvSpPr>
              <p:spPr bwMode="auto">
                <a:xfrm>
                  <a:off x="3851275" y="5997575"/>
                  <a:ext cx="50800" cy="66675"/>
                </a:xfrm>
                <a:custGeom>
                  <a:avLst/>
                  <a:gdLst>
                    <a:gd name="T0" fmla="*/ 16 w 16"/>
                    <a:gd name="T1" fmla="*/ 20 h 21"/>
                    <a:gd name="T2" fmla="*/ 10 w 16"/>
                    <a:gd name="T3" fmla="*/ 21 h 21"/>
                    <a:gd name="T4" fmla="*/ 0 w 16"/>
                    <a:gd name="T5" fmla="*/ 11 h 21"/>
                    <a:gd name="T6" fmla="*/ 10 w 16"/>
                    <a:gd name="T7" fmla="*/ 0 h 21"/>
                    <a:gd name="T8" fmla="*/ 16 w 16"/>
                    <a:gd name="T9" fmla="*/ 1 h 21"/>
                    <a:gd name="T10" fmla="*/ 14 w 16"/>
                    <a:gd name="T11" fmla="*/ 5 h 21"/>
                    <a:gd name="T12" fmla="*/ 11 w 16"/>
                    <a:gd name="T13" fmla="*/ 4 h 21"/>
                    <a:gd name="T14" fmla="*/ 6 w 16"/>
                    <a:gd name="T15" fmla="*/ 10 h 21"/>
                    <a:gd name="T16" fmla="*/ 11 w 16"/>
                    <a:gd name="T17" fmla="*/ 17 h 21"/>
                    <a:gd name="T18" fmla="*/ 15 w 16"/>
                    <a:gd name="T19" fmla="*/ 16 h 21"/>
                    <a:gd name="T20" fmla="*/ 16 w 16"/>
                    <a:gd name="T21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" h="21">
                      <a:moveTo>
                        <a:pt x="16" y="20"/>
                      </a:moveTo>
                      <a:cubicBezTo>
                        <a:pt x="14" y="21"/>
                        <a:pt x="12" y="21"/>
                        <a:pt x="10" y="21"/>
                      </a:cubicBez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2" y="0"/>
                        <a:pt x="14" y="0"/>
                        <a:pt x="16" y="1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3" y="4"/>
                        <a:pt x="12" y="4"/>
                        <a:pt x="11" y="4"/>
                      </a:cubicBezTo>
                      <a:cubicBezTo>
                        <a:pt x="7" y="4"/>
                        <a:pt x="6" y="6"/>
                        <a:pt x="6" y="10"/>
                      </a:cubicBezTo>
                      <a:cubicBezTo>
                        <a:pt x="6" y="15"/>
                        <a:pt x="7" y="17"/>
                        <a:pt x="11" y="17"/>
                      </a:cubicBezTo>
                      <a:cubicBezTo>
                        <a:pt x="12" y="17"/>
                        <a:pt x="14" y="17"/>
                        <a:pt x="15" y="16"/>
                      </a:cubicBezTo>
                      <a:lnTo>
                        <a:pt x="1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40" name="Freeform 31"/>
                <p:cNvSpPr>
                  <a:spLocks/>
                </p:cNvSpPr>
                <p:nvPr/>
              </p:nvSpPr>
              <p:spPr bwMode="auto">
                <a:xfrm>
                  <a:off x="3911600" y="5997575"/>
                  <a:ext cx="47625" cy="66675"/>
                </a:xfrm>
                <a:custGeom>
                  <a:avLst/>
                  <a:gdLst>
                    <a:gd name="T0" fmla="*/ 6 w 15"/>
                    <a:gd name="T1" fmla="*/ 21 h 21"/>
                    <a:gd name="T2" fmla="*/ 0 w 15"/>
                    <a:gd name="T3" fmla="*/ 20 h 21"/>
                    <a:gd name="T4" fmla="*/ 1 w 15"/>
                    <a:gd name="T5" fmla="*/ 16 h 21"/>
                    <a:gd name="T6" fmla="*/ 6 w 15"/>
                    <a:gd name="T7" fmla="*/ 17 h 21"/>
                    <a:gd name="T8" fmla="*/ 9 w 15"/>
                    <a:gd name="T9" fmla="*/ 15 h 21"/>
                    <a:gd name="T10" fmla="*/ 6 w 15"/>
                    <a:gd name="T11" fmla="*/ 12 h 21"/>
                    <a:gd name="T12" fmla="*/ 0 w 15"/>
                    <a:gd name="T13" fmla="*/ 6 h 21"/>
                    <a:gd name="T14" fmla="*/ 8 w 15"/>
                    <a:gd name="T15" fmla="*/ 0 h 21"/>
                    <a:gd name="T16" fmla="*/ 13 w 15"/>
                    <a:gd name="T17" fmla="*/ 0 h 21"/>
                    <a:gd name="T18" fmla="*/ 13 w 15"/>
                    <a:gd name="T19" fmla="*/ 4 h 21"/>
                    <a:gd name="T20" fmla="*/ 9 w 15"/>
                    <a:gd name="T21" fmla="*/ 4 h 21"/>
                    <a:gd name="T22" fmla="*/ 6 w 15"/>
                    <a:gd name="T23" fmla="*/ 6 h 21"/>
                    <a:gd name="T24" fmla="*/ 9 w 15"/>
                    <a:gd name="T25" fmla="*/ 9 h 21"/>
                    <a:gd name="T26" fmla="*/ 15 w 15"/>
                    <a:gd name="T27" fmla="*/ 14 h 21"/>
                    <a:gd name="T28" fmla="*/ 6 w 15"/>
                    <a:gd name="T29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21">
                      <a:moveTo>
                        <a:pt x="6" y="21"/>
                      </a:moveTo>
                      <a:cubicBezTo>
                        <a:pt x="4" y="21"/>
                        <a:pt x="2" y="21"/>
                        <a:pt x="0" y="20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3" y="17"/>
                        <a:pt x="5" y="17"/>
                        <a:pt x="6" y="17"/>
                      </a:cubicBezTo>
                      <a:cubicBezTo>
                        <a:pt x="8" y="17"/>
                        <a:pt x="9" y="16"/>
                        <a:pt x="9" y="15"/>
                      </a:cubicBezTo>
                      <a:cubicBezTo>
                        <a:pt x="9" y="14"/>
                        <a:pt x="8" y="13"/>
                        <a:pt x="6" y="12"/>
                      </a:cubicBezTo>
                      <a:cubicBezTo>
                        <a:pt x="3" y="11"/>
                        <a:pt x="0" y="10"/>
                        <a:pt x="0" y="6"/>
                      </a:cubicBezTo>
                      <a:cubicBezTo>
                        <a:pt x="0" y="2"/>
                        <a:pt x="3" y="0"/>
                        <a:pt x="8" y="0"/>
                      </a:cubicBezTo>
                      <a:cubicBezTo>
                        <a:pt x="10" y="0"/>
                        <a:pt x="12" y="0"/>
                        <a:pt x="13" y="0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1" y="4"/>
                        <a:pt x="10" y="4"/>
                        <a:pt x="9" y="4"/>
                      </a:cubicBezTo>
                      <a:cubicBezTo>
                        <a:pt x="6" y="4"/>
                        <a:pt x="6" y="5"/>
                        <a:pt x="6" y="6"/>
                      </a:cubicBezTo>
                      <a:cubicBezTo>
                        <a:pt x="6" y="7"/>
                        <a:pt x="7" y="8"/>
                        <a:pt x="9" y="9"/>
                      </a:cubicBezTo>
                      <a:cubicBezTo>
                        <a:pt x="13" y="10"/>
                        <a:pt x="15" y="11"/>
                        <a:pt x="15" y="14"/>
                      </a:cubicBezTo>
                      <a:cubicBezTo>
                        <a:pt x="15" y="18"/>
                        <a:pt x="11" y="21"/>
                        <a:pt x="6" y="21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41" name="Freeform 32"/>
                <p:cNvSpPr>
                  <a:spLocks noEditPoints="1"/>
                </p:cNvSpPr>
                <p:nvPr/>
              </p:nvSpPr>
              <p:spPr bwMode="auto">
                <a:xfrm>
                  <a:off x="3965575" y="5969000"/>
                  <a:ext cx="28575" cy="95250"/>
                </a:xfrm>
                <a:custGeom>
                  <a:avLst/>
                  <a:gdLst>
                    <a:gd name="T0" fmla="*/ 4 w 9"/>
                    <a:gd name="T1" fmla="*/ 30 h 30"/>
                    <a:gd name="T2" fmla="*/ 4 w 9"/>
                    <a:gd name="T3" fmla="*/ 13 h 30"/>
                    <a:gd name="T4" fmla="*/ 0 w 9"/>
                    <a:gd name="T5" fmla="*/ 13 h 30"/>
                    <a:gd name="T6" fmla="*/ 0 w 9"/>
                    <a:gd name="T7" fmla="*/ 9 h 30"/>
                    <a:gd name="T8" fmla="*/ 9 w 9"/>
                    <a:gd name="T9" fmla="*/ 9 h 30"/>
                    <a:gd name="T10" fmla="*/ 9 w 9"/>
                    <a:gd name="T11" fmla="*/ 30 h 30"/>
                    <a:gd name="T12" fmla="*/ 4 w 9"/>
                    <a:gd name="T13" fmla="*/ 30 h 30"/>
                    <a:gd name="T14" fmla="*/ 6 w 9"/>
                    <a:gd name="T15" fmla="*/ 6 h 30"/>
                    <a:gd name="T16" fmla="*/ 3 w 9"/>
                    <a:gd name="T17" fmla="*/ 3 h 30"/>
                    <a:gd name="T18" fmla="*/ 6 w 9"/>
                    <a:gd name="T19" fmla="*/ 0 h 30"/>
                    <a:gd name="T20" fmla="*/ 9 w 9"/>
                    <a:gd name="T21" fmla="*/ 3 h 30"/>
                    <a:gd name="T22" fmla="*/ 6 w 9"/>
                    <a:gd name="T2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" h="30">
                      <a:moveTo>
                        <a:pt x="4" y="30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30"/>
                        <a:pt x="9" y="30"/>
                        <a:pt x="9" y="30"/>
                      </a:cubicBezTo>
                      <a:lnTo>
                        <a:pt x="4" y="30"/>
                      </a:lnTo>
                      <a:close/>
                      <a:moveTo>
                        <a:pt x="6" y="6"/>
                      </a:moveTo>
                      <a:cubicBezTo>
                        <a:pt x="4" y="6"/>
                        <a:pt x="3" y="5"/>
                        <a:pt x="3" y="3"/>
                      </a:cubicBezTo>
                      <a:cubicBezTo>
                        <a:pt x="3" y="1"/>
                        <a:pt x="4" y="0"/>
                        <a:pt x="6" y="0"/>
                      </a:cubicBezTo>
                      <a:cubicBezTo>
                        <a:pt x="8" y="0"/>
                        <a:pt x="9" y="1"/>
                        <a:pt x="9" y="3"/>
                      </a:cubicBezTo>
                      <a:cubicBezTo>
                        <a:pt x="9" y="5"/>
                        <a:pt x="8" y="6"/>
                        <a:pt x="6" y="6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42" name="Freeform 33"/>
                <p:cNvSpPr>
                  <a:spLocks/>
                </p:cNvSpPr>
                <p:nvPr/>
              </p:nvSpPr>
              <p:spPr bwMode="auto">
                <a:xfrm>
                  <a:off x="4013200" y="5997575"/>
                  <a:ext cx="39687" cy="66675"/>
                </a:xfrm>
                <a:custGeom>
                  <a:avLst/>
                  <a:gdLst>
                    <a:gd name="T0" fmla="*/ 11 w 12"/>
                    <a:gd name="T1" fmla="*/ 5 h 21"/>
                    <a:gd name="T2" fmla="*/ 9 w 12"/>
                    <a:gd name="T3" fmla="*/ 5 h 21"/>
                    <a:gd name="T4" fmla="*/ 5 w 12"/>
                    <a:gd name="T5" fmla="*/ 8 h 21"/>
                    <a:gd name="T6" fmla="*/ 5 w 12"/>
                    <a:gd name="T7" fmla="*/ 21 h 21"/>
                    <a:gd name="T8" fmla="*/ 0 w 12"/>
                    <a:gd name="T9" fmla="*/ 21 h 21"/>
                    <a:gd name="T10" fmla="*/ 0 w 12"/>
                    <a:gd name="T11" fmla="*/ 0 h 21"/>
                    <a:gd name="T12" fmla="*/ 4 w 12"/>
                    <a:gd name="T13" fmla="*/ 0 h 21"/>
                    <a:gd name="T14" fmla="*/ 4 w 12"/>
                    <a:gd name="T15" fmla="*/ 4 h 21"/>
                    <a:gd name="T16" fmla="*/ 10 w 12"/>
                    <a:gd name="T17" fmla="*/ 0 h 21"/>
                    <a:gd name="T18" fmla="*/ 12 w 12"/>
                    <a:gd name="T19" fmla="*/ 0 h 21"/>
                    <a:gd name="T20" fmla="*/ 11 w 12"/>
                    <a:gd name="T21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21">
                      <a:moveTo>
                        <a:pt x="11" y="5"/>
                      </a:moveTo>
                      <a:cubicBezTo>
                        <a:pt x="11" y="5"/>
                        <a:pt x="10" y="5"/>
                        <a:pt x="9" y="5"/>
                      </a:cubicBezTo>
                      <a:cubicBezTo>
                        <a:pt x="8" y="5"/>
                        <a:pt x="7" y="6"/>
                        <a:pt x="5" y="8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6" y="1"/>
                        <a:pt x="8" y="0"/>
                        <a:pt x="10" y="0"/>
                      </a:cubicBezTo>
                      <a:cubicBezTo>
                        <a:pt x="11" y="0"/>
                        <a:pt x="11" y="0"/>
                        <a:pt x="12" y="0"/>
                      </a:cubicBezTo>
                      <a:lnTo>
                        <a:pt x="11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43" name="Freeform 34"/>
                <p:cNvSpPr>
                  <a:spLocks noEditPoints="1"/>
                </p:cNvSpPr>
                <p:nvPr/>
              </p:nvSpPr>
              <p:spPr bwMode="auto">
                <a:xfrm>
                  <a:off x="4062413" y="5997575"/>
                  <a:ext cx="66675" cy="66675"/>
                </a:xfrm>
                <a:custGeom>
                  <a:avLst/>
                  <a:gdLst>
                    <a:gd name="T0" fmla="*/ 10 w 21"/>
                    <a:gd name="T1" fmla="*/ 21 h 21"/>
                    <a:gd name="T2" fmla="*/ 0 w 21"/>
                    <a:gd name="T3" fmla="*/ 11 h 21"/>
                    <a:gd name="T4" fmla="*/ 10 w 21"/>
                    <a:gd name="T5" fmla="*/ 0 h 21"/>
                    <a:gd name="T6" fmla="*/ 21 w 21"/>
                    <a:gd name="T7" fmla="*/ 10 h 21"/>
                    <a:gd name="T8" fmla="*/ 10 w 21"/>
                    <a:gd name="T9" fmla="*/ 21 h 21"/>
                    <a:gd name="T10" fmla="*/ 10 w 21"/>
                    <a:gd name="T11" fmla="*/ 4 h 21"/>
                    <a:gd name="T12" fmla="*/ 5 w 21"/>
                    <a:gd name="T13" fmla="*/ 10 h 21"/>
                    <a:gd name="T14" fmla="*/ 10 w 21"/>
                    <a:gd name="T15" fmla="*/ 17 h 21"/>
                    <a:gd name="T16" fmla="*/ 15 w 21"/>
                    <a:gd name="T17" fmla="*/ 11 h 21"/>
                    <a:gd name="T18" fmla="*/ 10 w 21"/>
                    <a:gd name="T19" fmla="*/ 4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" h="21">
                      <a:moveTo>
                        <a:pt x="10" y="21"/>
                      </a:move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3" y="0"/>
                        <a:pt x="10" y="0"/>
                      </a:cubicBezTo>
                      <a:cubicBezTo>
                        <a:pt x="17" y="0"/>
                        <a:pt x="21" y="4"/>
                        <a:pt x="21" y="10"/>
                      </a:cubicBezTo>
                      <a:cubicBezTo>
                        <a:pt x="21" y="17"/>
                        <a:pt x="17" y="21"/>
                        <a:pt x="10" y="21"/>
                      </a:cubicBezTo>
                      <a:moveTo>
                        <a:pt x="10" y="4"/>
                      </a:moveTo>
                      <a:cubicBezTo>
                        <a:pt x="7" y="4"/>
                        <a:pt x="5" y="7"/>
                        <a:pt x="5" y="10"/>
                      </a:cubicBezTo>
                      <a:cubicBezTo>
                        <a:pt x="5" y="14"/>
                        <a:pt x="6" y="17"/>
                        <a:pt x="10" y="17"/>
                      </a:cubicBezTo>
                      <a:cubicBezTo>
                        <a:pt x="14" y="17"/>
                        <a:pt x="15" y="14"/>
                        <a:pt x="15" y="11"/>
                      </a:cubicBezTo>
                      <a:cubicBezTo>
                        <a:pt x="15" y="6"/>
                        <a:pt x="14" y="4"/>
                        <a:pt x="10" y="4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44" name="Oval 35"/>
                <p:cNvSpPr>
                  <a:spLocks noChangeArrowheads="1"/>
                </p:cNvSpPr>
                <p:nvPr/>
              </p:nvSpPr>
              <p:spPr bwMode="auto">
                <a:xfrm>
                  <a:off x="4141788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45" name="Freeform 36"/>
                <p:cNvSpPr>
                  <a:spLocks noEditPoints="1"/>
                </p:cNvSpPr>
                <p:nvPr/>
              </p:nvSpPr>
              <p:spPr bwMode="auto">
                <a:xfrm>
                  <a:off x="41767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3 w 18"/>
                    <a:gd name="T3" fmla="*/ 19 h 21"/>
                    <a:gd name="T4" fmla="*/ 7 w 18"/>
                    <a:gd name="T5" fmla="*/ 21 h 21"/>
                    <a:gd name="T6" fmla="*/ 0 w 18"/>
                    <a:gd name="T7" fmla="*/ 15 h 21"/>
                    <a:gd name="T8" fmla="*/ 10 w 18"/>
                    <a:gd name="T9" fmla="*/ 8 h 21"/>
                    <a:gd name="T10" fmla="*/ 13 w 18"/>
                    <a:gd name="T11" fmla="*/ 8 h 21"/>
                    <a:gd name="T12" fmla="*/ 13 w 18"/>
                    <a:gd name="T13" fmla="*/ 7 h 21"/>
                    <a:gd name="T14" fmla="*/ 8 w 18"/>
                    <a:gd name="T15" fmla="*/ 4 h 21"/>
                    <a:gd name="T16" fmla="*/ 2 w 18"/>
                    <a:gd name="T17" fmla="*/ 5 h 21"/>
                    <a:gd name="T18" fmla="*/ 2 w 18"/>
                    <a:gd name="T19" fmla="*/ 1 h 21"/>
                    <a:gd name="T20" fmla="*/ 9 w 18"/>
                    <a:gd name="T21" fmla="*/ 0 h 21"/>
                    <a:gd name="T22" fmla="*/ 18 w 18"/>
                    <a:gd name="T23" fmla="*/ 7 h 21"/>
                    <a:gd name="T24" fmla="*/ 18 w 18"/>
                    <a:gd name="T25" fmla="*/ 21 h 21"/>
                    <a:gd name="T26" fmla="*/ 14 w 18"/>
                    <a:gd name="T27" fmla="*/ 21 h 21"/>
                    <a:gd name="T28" fmla="*/ 13 w 18"/>
                    <a:gd name="T29" fmla="*/ 12 h 21"/>
                    <a:gd name="T30" fmla="*/ 10 w 18"/>
                    <a:gd name="T31" fmla="*/ 12 h 21"/>
                    <a:gd name="T32" fmla="*/ 5 w 18"/>
                    <a:gd name="T33" fmla="*/ 15 h 21"/>
                    <a:gd name="T34" fmla="*/ 8 w 18"/>
                    <a:gd name="T35" fmla="*/ 17 h 21"/>
                    <a:gd name="T36" fmla="*/ 13 w 18"/>
                    <a:gd name="T37" fmla="*/ 15 h 21"/>
                    <a:gd name="T38" fmla="*/ 13 w 18"/>
                    <a:gd name="T39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3" y="21"/>
                        <a:pt x="0" y="19"/>
                        <a:pt x="0" y="15"/>
                      </a:cubicBezTo>
                      <a:cubicBezTo>
                        <a:pt x="0" y="10"/>
                        <a:pt x="4" y="8"/>
                        <a:pt x="10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5"/>
                        <a:pt x="12" y="4"/>
                        <a:pt x="8" y="4"/>
                      </a:cubicBezTo>
                      <a:cubicBezTo>
                        <a:pt x="6" y="4"/>
                        <a:pt x="4" y="4"/>
                        <a:pt x="2" y="5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4" y="0"/>
                        <a:pt x="6" y="0"/>
                        <a:pt x="9" y="0"/>
                      </a:cubicBezTo>
                      <a:cubicBezTo>
                        <a:pt x="15" y="0"/>
                        <a:pt x="18" y="2"/>
                        <a:pt x="18" y="7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  <a:moveTo>
                        <a:pt x="13" y="12"/>
                      </a:move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7" y="12"/>
                        <a:pt x="5" y="13"/>
                        <a:pt x="5" y="15"/>
                      </a:cubicBezTo>
                      <a:cubicBezTo>
                        <a:pt x="5" y="16"/>
                        <a:pt x="6" y="17"/>
                        <a:pt x="8" y="17"/>
                      </a:cubicBezTo>
                      <a:cubicBezTo>
                        <a:pt x="10" y="17"/>
                        <a:pt x="11" y="17"/>
                        <a:pt x="13" y="15"/>
                      </a:cubicBezTo>
                      <a:lnTo>
                        <a:pt x="13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46" name="Freeform 37"/>
                <p:cNvSpPr>
                  <a:spLocks/>
                </p:cNvSpPr>
                <p:nvPr/>
              </p:nvSpPr>
              <p:spPr bwMode="auto">
                <a:xfrm>
                  <a:off x="42529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4 w 18"/>
                    <a:gd name="T3" fmla="*/ 18 h 21"/>
                    <a:gd name="T4" fmla="*/ 7 w 18"/>
                    <a:gd name="T5" fmla="*/ 21 h 21"/>
                    <a:gd name="T6" fmla="*/ 0 w 18"/>
                    <a:gd name="T7" fmla="*/ 13 h 21"/>
                    <a:gd name="T8" fmla="*/ 0 w 18"/>
                    <a:gd name="T9" fmla="*/ 0 h 21"/>
                    <a:gd name="T10" fmla="*/ 5 w 18"/>
                    <a:gd name="T11" fmla="*/ 0 h 21"/>
                    <a:gd name="T12" fmla="*/ 5 w 18"/>
                    <a:gd name="T13" fmla="*/ 12 h 21"/>
                    <a:gd name="T14" fmla="*/ 8 w 18"/>
                    <a:gd name="T15" fmla="*/ 17 h 21"/>
                    <a:gd name="T16" fmla="*/ 13 w 18"/>
                    <a:gd name="T17" fmla="*/ 14 h 21"/>
                    <a:gd name="T18" fmla="*/ 13 w 18"/>
                    <a:gd name="T19" fmla="*/ 0 h 21"/>
                    <a:gd name="T20" fmla="*/ 18 w 18"/>
                    <a:gd name="T21" fmla="*/ 0 h 21"/>
                    <a:gd name="T22" fmla="*/ 18 w 18"/>
                    <a:gd name="T23" fmla="*/ 21 h 21"/>
                    <a:gd name="T24" fmla="*/ 14 w 18"/>
                    <a:gd name="T25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2" y="21"/>
                        <a:pt x="0" y="18"/>
                        <a:pt x="0" y="1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5"/>
                        <a:pt x="6" y="17"/>
                        <a:pt x="8" y="17"/>
                      </a:cubicBezTo>
                      <a:cubicBezTo>
                        <a:pt x="10" y="17"/>
                        <a:pt x="11" y="16"/>
                        <a:pt x="13" y="1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3122613"/>
            <a:ext cx="8467494" cy="108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4257092"/>
            <a:ext cx="8475710" cy="36004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9263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 userDrawn="1"/>
        </p:nvGrpSpPr>
        <p:grpSpPr>
          <a:xfrm>
            <a:off x="608" y="5500319"/>
            <a:ext cx="9167813" cy="996950"/>
            <a:chOff x="608" y="5500319"/>
            <a:chExt cx="9167813" cy="996950"/>
          </a:xfrm>
        </p:grpSpPr>
        <p:grpSp>
          <p:nvGrpSpPr>
            <p:cNvPr id="43" name="Group 22"/>
            <p:cNvGrpSpPr>
              <a:grpSpLocks/>
            </p:cNvGrpSpPr>
            <p:nvPr userDrawn="1"/>
          </p:nvGrpSpPr>
          <p:grpSpPr bwMode="auto">
            <a:xfrm>
              <a:off x="608" y="5500319"/>
              <a:ext cx="9167813" cy="996950"/>
              <a:chOff x="-7938" y="5668963"/>
              <a:chExt cx="9167813" cy="996950"/>
            </a:xfrm>
          </p:grpSpPr>
          <p:sp>
            <p:nvSpPr>
              <p:cNvPr id="58" name="Freeform 11"/>
              <p:cNvSpPr>
                <a:spLocks noEditPoints="1"/>
              </p:cNvSpPr>
              <p:nvPr userDrawn="1"/>
            </p:nvSpPr>
            <p:spPr bwMode="auto">
              <a:xfrm>
                <a:off x="-7938" y="5668963"/>
                <a:ext cx="9167813" cy="996950"/>
              </a:xfrm>
              <a:custGeom>
                <a:avLst/>
                <a:gdLst>
                  <a:gd name="T0" fmla="*/ 2880 w 2880"/>
                  <a:gd name="T1" fmla="*/ 20 h 313"/>
                  <a:gd name="T2" fmla="*/ 2789 w 2880"/>
                  <a:gd name="T3" fmla="*/ 20 h 313"/>
                  <a:gd name="T4" fmla="*/ 2313 w 2880"/>
                  <a:gd name="T5" fmla="*/ 137 h 313"/>
                  <a:gd name="T6" fmla="*/ 2784 w 2880"/>
                  <a:gd name="T7" fmla="*/ 313 h 313"/>
                  <a:gd name="T8" fmla="*/ 2880 w 2880"/>
                  <a:gd name="T9" fmla="*/ 313 h 313"/>
                  <a:gd name="T10" fmla="*/ 2880 w 2880"/>
                  <a:gd name="T11" fmla="*/ 20 h 313"/>
                  <a:gd name="T12" fmla="*/ 1860 w 2880"/>
                  <a:gd name="T13" fmla="*/ 0 h 313"/>
                  <a:gd name="T14" fmla="*/ 0 w 2880"/>
                  <a:gd name="T15" fmla="*/ 0 h 313"/>
                  <a:gd name="T16" fmla="*/ 0 w 2880"/>
                  <a:gd name="T17" fmla="*/ 157 h 313"/>
                  <a:gd name="T18" fmla="*/ 2030 w 2880"/>
                  <a:gd name="T19" fmla="*/ 157 h 313"/>
                  <a:gd name="T20" fmla="*/ 2313 w 2880"/>
                  <a:gd name="T21" fmla="*/ 137 h 313"/>
                  <a:gd name="T22" fmla="*/ 2313 w 2880"/>
                  <a:gd name="T23" fmla="*/ 137 h 313"/>
                  <a:gd name="T24" fmla="*/ 2313 w 2880"/>
                  <a:gd name="T25" fmla="*/ 137 h 313"/>
                  <a:gd name="T26" fmla="*/ 1860 w 2880"/>
                  <a:gd name="T27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80" h="313">
                    <a:moveTo>
                      <a:pt x="2880" y="20"/>
                    </a:moveTo>
                    <a:cubicBezTo>
                      <a:pt x="2789" y="20"/>
                      <a:pt x="2789" y="20"/>
                      <a:pt x="2789" y="20"/>
                    </a:cubicBezTo>
                    <a:cubicBezTo>
                      <a:pt x="2500" y="20"/>
                      <a:pt x="2393" y="107"/>
                      <a:pt x="2313" y="137"/>
                    </a:cubicBezTo>
                    <a:cubicBezTo>
                      <a:pt x="2411" y="217"/>
                      <a:pt x="2542" y="313"/>
                      <a:pt x="2784" y="313"/>
                    </a:cubicBezTo>
                    <a:cubicBezTo>
                      <a:pt x="2842" y="313"/>
                      <a:pt x="2880" y="313"/>
                      <a:pt x="2880" y="313"/>
                    </a:cubicBezTo>
                    <a:cubicBezTo>
                      <a:pt x="2880" y="20"/>
                      <a:pt x="2880" y="20"/>
                      <a:pt x="2880" y="20"/>
                    </a:cubicBezTo>
                    <a:moveTo>
                      <a:pt x="186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2030" y="157"/>
                      <a:pt x="2030" y="157"/>
                      <a:pt x="2030" y="157"/>
                    </a:cubicBezTo>
                    <a:cubicBezTo>
                      <a:pt x="2214" y="157"/>
                      <a:pt x="2274" y="152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216" y="57"/>
                      <a:pt x="2053" y="0"/>
                      <a:pt x="186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9" name="Freeform 24"/>
              <p:cNvSpPr>
                <a:spLocks/>
              </p:cNvSpPr>
              <p:nvPr userDrawn="1"/>
            </p:nvSpPr>
            <p:spPr bwMode="auto">
              <a:xfrm>
                <a:off x="-7938" y="5732463"/>
                <a:ext cx="7362826" cy="433387"/>
              </a:xfrm>
              <a:custGeom>
                <a:avLst/>
                <a:gdLst>
                  <a:gd name="T0" fmla="*/ 2313 w 2313"/>
                  <a:gd name="T1" fmla="*/ 117 h 136"/>
                  <a:gd name="T2" fmla="*/ 1860 w 2313"/>
                  <a:gd name="T3" fmla="*/ 0 h 136"/>
                  <a:gd name="T4" fmla="*/ 0 w 2313"/>
                  <a:gd name="T5" fmla="*/ 0 h 136"/>
                  <a:gd name="T6" fmla="*/ 0 w 2313"/>
                  <a:gd name="T7" fmla="*/ 136 h 136"/>
                  <a:gd name="T8" fmla="*/ 2030 w 2313"/>
                  <a:gd name="T9" fmla="*/ 136 h 136"/>
                  <a:gd name="T10" fmla="*/ 2313 w 2313"/>
                  <a:gd name="T11" fmla="*/ 117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13" h="136">
                    <a:moveTo>
                      <a:pt x="2313" y="117"/>
                    </a:moveTo>
                    <a:cubicBezTo>
                      <a:pt x="2204" y="55"/>
                      <a:pt x="2053" y="0"/>
                      <a:pt x="18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2030" y="136"/>
                      <a:pt x="2030" y="136"/>
                      <a:pt x="2030" y="136"/>
                    </a:cubicBezTo>
                    <a:cubicBezTo>
                      <a:pt x="2214" y="136"/>
                      <a:pt x="2274" y="132"/>
                      <a:pt x="2313" y="11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0" name="Freeform 25"/>
              <p:cNvSpPr>
                <a:spLocks/>
              </p:cNvSpPr>
              <p:nvPr userDrawn="1"/>
            </p:nvSpPr>
            <p:spPr bwMode="auto">
              <a:xfrm>
                <a:off x="7354888" y="5732463"/>
                <a:ext cx="1804987" cy="869950"/>
              </a:xfrm>
              <a:custGeom>
                <a:avLst/>
                <a:gdLst>
                  <a:gd name="T0" fmla="*/ 476 w 567"/>
                  <a:gd name="T1" fmla="*/ 0 h 273"/>
                  <a:gd name="T2" fmla="*/ 0 w 567"/>
                  <a:gd name="T3" fmla="*/ 117 h 273"/>
                  <a:gd name="T4" fmla="*/ 471 w 567"/>
                  <a:gd name="T5" fmla="*/ 273 h 273"/>
                  <a:gd name="T6" fmla="*/ 567 w 567"/>
                  <a:gd name="T7" fmla="*/ 273 h 273"/>
                  <a:gd name="T8" fmla="*/ 567 w 567"/>
                  <a:gd name="T9" fmla="*/ 0 h 273"/>
                  <a:gd name="T10" fmla="*/ 476 w 567"/>
                  <a:gd name="T11" fmla="*/ 0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7" h="273">
                    <a:moveTo>
                      <a:pt x="476" y="0"/>
                    </a:moveTo>
                    <a:cubicBezTo>
                      <a:pt x="187" y="0"/>
                      <a:pt x="80" y="87"/>
                      <a:pt x="0" y="117"/>
                    </a:cubicBezTo>
                    <a:cubicBezTo>
                      <a:pt x="128" y="190"/>
                      <a:pt x="229" y="273"/>
                      <a:pt x="471" y="273"/>
                    </a:cubicBezTo>
                    <a:cubicBezTo>
                      <a:pt x="529" y="273"/>
                      <a:pt x="567" y="273"/>
                      <a:pt x="567" y="273"/>
                    </a:cubicBezTo>
                    <a:cubicBezTo>
                      <a:pt x="567" y="0"/>
                      <a:pt x="567" y="0"/>
                      <a:pt x="567" y="0"/>
                    </a:cubicBez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pic>
          <p:nvPicPr>
            <p:cNvPr id="44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5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46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7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8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9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0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1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2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3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4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5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6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7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44440" y="3122613"/>
            <a:ext cx="8467494" cy="108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44440" y="4257092"/>
            <a:ext cx="8475710" cy="36004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27" name="Text Placeholder 14"/>
          <p:cNvSpPr>
            <a:spLocks noGrp="1"/>
          </p:cNvSpPr>
          <p:nvPr userDrawn="1"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4307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iv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 userDrawn="1"/>
        </p:nvGrpSpPr>
        <p:grpSpPr>
          <a:xfrm>
            <a:off x="-26988" y="357188"/>
            <a:ext cx="9195409" cy="6140081"/>
            <a:chOff x="-26988" y="357188"/>
            <a:chExt cx="9195409" cy="6140081"/>
          </a:xfrm>
        </p:grpSpPr>
        <p:grpSp>
          <p:nvGrpSpPr>
            <p:cNvPr id="29" name="Group 28"/>
            <p:cNvGrpSpPr/>
            <p:nvPr userDrawn="1"/>
          </p:nvGrpSpPr>
          <p:grpSpPr>
            <a:xfrm>
              <a:off x="608" y="5500319"/>
              <a:ext cx="9167813" cy="996950"/>
              <a:chOff x="608" y="5500319"/>
              <a:chExt cx="9167813" cy="996950"/>
            </a:xfrm>
          </p:grpSpPr>
          <p:grpSp>
            <p:nvGrpSpPr>
              <p:cNvPr id="43" name="Group 22"/>
              <p:cNvGrpSpPr>
                <a:grpSpLocks/>
              </p:cNvGrpSpPr>
              <p:nvPr userDrawn="1"/>
            </p:nvGrpSpPr>
            <p:grpSpPr bwMode="auto">
              <a:xfrm>
                <a:off x="608" y="5500319"/>
                <a:ext cx="9167813" cy="996950"/>
                <a:chOff x="-7938" y="5668963"/>
                <a:chExt cx="9167813" cy="996950"/>
              </a:xfrm>
            </p:grpSpPr>
            <p:sp>
              <p:nvSpPr>
                <p:cNvPr id="58" name="Freeform 11"/>
                <p:cNvSpPr>
                  <a:spLocks noEditPoints="1"/>
                </p:cNvSpPr>
                <p:nvPr userDrawn="1"/>
              </p:nvSpPr>
              <p:spPr bwMode="auto">
                <a:xfrm>
                  <a:off x="-7938" y="5668963"/>
                  <a:ext cx="9167813" cy="996950"/>
                </a:xfrm>
                <a:custGeom>
                  <a:avLst/>
                  <a:gdLst>
                    <a:gd name="T0" fmla="*/ 2880 w 2880"/>
                    <a:gd name="T1" fmla="*/ 20 h 313"/>
                    <a:gd name="T2" fmla="*/ 2789 w 2880"/>
                    <a:gd name="T3" fmla="*/ 20 h 313"/>
                    <a:gd name="T4" fmla="*/ 2313 w 2880"/>
                    <a:gd name="T5" fmla="*/ 137 h 313"/>
                    <a:gd name="T6" fmla="*/ 2784 w 2880"/>
                    <a:gd name="T7" fmla="*/ 313 h 313"/>
                    <a:gd name="T8" fmla="*/ 2880 w 2880"/>
                    <a:gd name="T9" fmla="*/ 313 h 313"/>
                    <a:gd name="T10" fmla="*/ 2880 w 2880"/>
                    <a:gd name="T11" fmla="*/ 20 h 313"/>
                    <a:gd name="T12" fmla="*/ 1860 w 2880"/>
                    <a:gd name="T13" fmla="*/ 0 h 313"/>
                    <a:gd name="T14" fmla="*/ 0 w 2880"/>
                    <a:gd name="T15" fmla="*/ 0 h 313"/>
                    <a:gd name="T16" fmla="*/ 0 w 2880"/>
                    <a:gd name="T17" fmla="*/ 157 h 313"/>
                    <a:gd name="T18" fmla="*/ 2030 w 2880"/>
                    <a:gd name="T19" fmla="*/ 157 h 313"/>
                    <a:gd name="T20" fmla="*/ 2313 w 2880"/>
                    <a:gd name="T21" fmla="*/ 137 h 313"/>
                    <a:gd name="T22" fmla="*/ 2313 w 2880"/>
                    <a:gd name="T23" fmla="*/ 137 h 313"/>
                    <a:gd name="T24" fmla="*/ 2313 w 2880"/>
                    <a:gd name="T25" fmla="*/ 137 h 313"/>
                    <a:gd name="T26" fmla="*/ 1860 w 2880"/>
                    <a:gd name="T27" fmla="*/ 0 h 3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80" h="313">
                      <a:moveTo>
                        <a:pt x="2880" y="20"/>
                      </a:moveTo>
                      <a:cubicBezTo>
                        <a:pt x="2789" y="20"/>
                        <a:pt x="2789" y="20"/>
                        <a:pt x="2789" y="20"/>
                      </a:cubicBezTo>
                      <a:cubicBezTo>
                        <a:pt x="2500" y="20"/>
                        <a:pt x="2393" y="107"/>
                        <a:pt x="2313" y="137"/>
                      </a:cubicBezTo>
                      <a:cubicBezTo>
                        <a:pt x="2411" y="217"/>
                        <a:pt x="2542" y="313"/>
                        <a:pt x="2784" y="313"/>
                      </a:cubicBezTo>
                      <a:cubicBezTo>
                        <a:pt x="2842" y="313"/>
                        <a:pt x="2880" y="313"/>
                        <a:pt x="2880" y="313"/>
                      </a:cubicBezTo>
                      <a:cubicBezTo>
                        <a:pt x="2880" y="20"/>
                        <a:pt x="2880" y="20"/>
                        <a:pt x="2880" y="20"/>
                      </a:cubicBezTo>
                      <a:moveTo>
                        <a:pt x="186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57"/>
                        <a:pt x="0" y="157"/>
                        <a:pt x="0" y="157"/>
                      </a:cubicBezTo>
                      <a:cubicBezTo>
                        <a:pt x="2030" y="157"/>
                        <a:pt x="2030" y="157"/>
                        <a:pt x="2030" y="157"/>
                      </a:cubicBezTo>
                      <a:cubicBezTo>
                        <a:pt x="2214" y="157"/>
                        <a:pt x="2274" y="152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216" y="57"/>
                        <a:pt x="2053" y="0"/>
                        <a:pt x="1860" y="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59" name="Freeform 24"/>
                <p:cNvSpPr>
                  <a:spLocks/>
                </p:cNvSpPr>
                <p:nvPr userDrawn="1"/>
              </p:nvSpPr>
              <p:spPr bwMode="auto">
                <a:xfrm>
                  <a:off x="-7938" y="5732463"/>
                  <a:ext cx="7362826" cy="433387"/>
                </a:xfrm>
                <a:custGeom>
                  <a:avLst/>
                  <a:gdLst>
                    <a:gd name="T0" fmla="*/ 2313 w 2313"/>
                    <a:gd name="T1" fmla="*/ 117 h 136"/>
                    <a:gd name="T2" fmla="*/ 1860 w 2313"/>
                    <a:gd name="T3" fmla="*/ 0 h 136"/>
                    <a:gd name="T4" fmla="*/ 0 w 2313"/>
                    <a:gd name="T5" fmla="*/ 0 h 136"/>
                    <a:gd name="T6" fmla="*/ 0 w 2313"/>
                    <a:gd name="T7" fmla="*/ 136 h 136"/>
                    <a:gd name="T8" fmla="*/ 2030 w 2313"/>
                    <a:gd name="T9" fmla="*/ 136 h 136"/>
                    <a:gd name="T10" fmla="*/ 2313 w 2313"/>
                    <a:gd name="T11" fmla="*/ 117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13" h="136">
                      <a:moveTo>
                        <a:pt x="2313" y="117"/>
                      </a:moveTo>
                      <a:cubicBezTo>
                        <a:pt x="2204" y="55"/>
                        <a:pt x="2053" y="0"/>
                        <a:pt x="186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6"/>
                        <a:pt x="0" y="136"/>
                        <a:pt x="0" y="136"/>
                      </a:cubicBezTo>
                      <a:cubicBezTo>
                        <a:pt x="2030" y="136"/>
                        <a:pt x="2030" y="136"/>
                        <a:pt x="2030" y="136"/>
                      </a:cubicBezTo>
                      <a:cubicBezTo>
                        <a:pt x="2214" y="136"/>
                        <a:pt x="2274" y="132"/>
                        <a:pt x="2313" y="117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60" name="Freeform 25"/>
                <p:cNvSpPr>
                  <a:spLocks/>
                </p:cNvSpPr>
                <p:nvPr userDrawn="1"/>
              </p:nvSpPr>
              <p:spPr bwMode="auto">
                <a:xfrm>
                  <a:off x="7354888" y="5732463"/>
                  <a:ext cx="1804987" cy="869950"/>
                </a:xfrm>
                <a:custGeom>
                  <a:avLst/>
                  <a:gdLst>
                    <a:gd name="T0" fmla="*/ 476 w 567"/>
                    <a:gd name="T1" fmla="*/ 0 h 273"/>
                    <a:gd name="T2" fmla="*/ 0 w 567"/>
                    <a:gd name="T3" fmla="*/ 117 h 273"/>
                    <a:gd name="T4" fmla="*/ 471 w 567"/>
                    <a:gd name="T5" fmla="*/ 273 h 273"/>
                    <a:gd name="T6" fmla="*/ 567 w 567"/>
                    <a:gd name="T7" fmla="*/ 273 h 273"/>
                    <a:gd name="T8" fmla="*/ 567 w 567"/>
                    <a:gd name="T9" fmla="*/ 0 h 273"/>
                    <a:gd name="T10" fmla="*/ 476 w 567"/>
                    <a:gd name="T11" fmla="*/ 0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67" h="273">
                      <a:moveTo>
                        <a:pt x="476" y="0"/>
                      </a:moveTo>
                      <a:cubicBezTo>
                        <a:pt x="187" y="0"/>
                        <a:pt x="80" y="87"/>
                        <a:pt x="0" y="117"/>
                      </a:cubicBezTo>
                      <a:cubicBezTo>
                        <a:pt x="128" y="190"/>
                        <a:pt x="229" y="273"/>
                        <a:pt x="471" y="273"/>
                      </a:cubicBezTo>
                      <a:cubicBezTo>
                        <a:pt x="529" y="273"/>
                        <a:pt x="567" y="273"/>
                        <a:pt x="567" y="273"/>
                      </a:cubicBezTo>
                      <a:cubicBezTo>
                        <a:pt x="567" y="0"/>
                        <a:pt x="567" y="0"/>
                        <a:pt x="567" y="0"/>
                      </a:cubicBezTo>
                      <a:lnTo>
                        <a:pt x="47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pic>
            <p:nvPicPr>
              <p:cNvPr id="44" name="Picture 78"/>
              <p:cNvPicPr>
                <a:picLocks noChangeAspect="1" noChangeArrowheads="1"/>
              </p:cNvPicPr>
              <p:nvPr userDrawn="1"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169275" y="5675743"/>
                <a:ext cx="655638" cy="6556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45" name="Group 19"/>
              <p:cNvGrpSpPr/>
              <p:nvPr userDrawn="1"/>
            </p:nvGrpSpPr>
            <p:grpSpPr>
              <a:xfrm>
                <a:off x="360000" y="5807505"/>
                <a:ext cx="814388" cy="95250"/>
                <a:chOff x="3495675" y="5969000"/>
                <a:chExt cx="814388" cy="95250"/>
              </a:xfrm>
              <a:solidFill>
                <a:schemeClr val="accent1"/>
              </a:solidFill>
            </p:grpSpPr>
            <p:sp>
              <p:nvSpPr>
                <p:cNvPr id="46" name="Freeform 26"/>
                <p:cNvSpPr>
                  <a:spLocks/>
                </p:cNvSpPr>
                <p:nvPr/>
              </p:nvSpPr>
              <p:spPr bwMode="auto">
                <a:xfrm>
                  <a:off x="34956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1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1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47" name="Freeform 27"/>
                <p:cNvSpPr>
                  <a:spLocks/>
                </p:cNvSpPr>
                <p:nvPr/>
              </p:nvSpPr>
              <p:spPr bwMode="auto">
                <a:xfrm>
                  <a:off x="360362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48" name="Freeform 28"/>
                <p:cNvSpPr>
                  <a:spLocks/>
                </p:cNvSpPr>
                <p:nvPr/>
              </p:nvSpPr>
              <p:spPr bwMode="auto">
                <a:xfrm>
                  <a:off x="37115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9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49" name="Oval 29"/>
                <p:cNvSpPr>
                  <a:spLocks noChangeArrowheads="1"/>
                </p:cNvSpPr>
                <p:nvPr/>
              </p:nvSpPr>
              <p:spPr bwMode="auto">
                <a:xfrm>
                  <a:off x="3819525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50" name="Freeform 30"/>
                <p:cNvSpPr>
                  <a:spLocks/>
                </p:cNvSpPr>
                <p:nvPr/>
              </p:nvSpPr>
              <p:spPr bwMode="auto">
                <a:xfrm>
                  <a:off x="3851275" y="5997575"/>
                  <a:ext cx="50800" cy="66675"/>
                </a:xfrm>
                <a:custGeom>
                  <a:avLst/>
                  <a:gdLst>
                    <a:gd name="T0" fmla="*/ 16 w 16"/>
                    <a:gd name="T1" fmla="*/ 20 h 21"/>
                    <a:gd name="T2" fmla="*/ 10 w 16"/>
                    <a:gd name="T3" fmla="*/ 21 h 21"/>
                    <a:gd name="T4" fmla="*/ 0 w 16"/>
                    <a:gd name="T5" fmla="*/ 11 h 21"/>
                    <a:gd name="T6" fmla="*/ 10 w 16"/>
                    <a:gd name="T7" fmla="*/ 0 h 21"/>
                    <a:gd name="T8" fmla="*/ 16 w 16"/>
                    <a:gd name="T9" fmla="*/ 1 h 21"/>
                    <a:gd name="T10" fmla="*/ 14 w 16"/>
                    <a:gd name="T11" fmla="*/ 5 h 21"/>
                    <a:gd name="T12" fmla="*/ 11 w 16"/>
                    <a:gd name="T13" fmla="*/ 4 h 21"/>
                    <a:gd name="T14" fmla="*/ 6 w 16"/>
                    <a:gd name="T15" fmla="*/ 10 h 21"/>
                    <a:gd name="T16" fmla="*/ 11 w 16"/>
                    <a:gd name="T17" fmla="*/ 17 h 21"/>
                    <a:gd name="T18" fmla="*/ 15 w 16"/>
                    <a:gd name="T19" fmla="*/ 16 h 21"/>
                    <a:gd name="T20" fmla="*/ 16 w 16"/>
                    <a:gd name="T21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" h="21">
                      <a:moveTo>
                        <a:pt x="16" y="20"/>
                      </a:moveTo>
                      <a:cubicBezTo>
                        <a:pt x="14" y="21"/>
                        <a:pt x="12" y="21"/>
                        <a:pt x="10" y="21"/>
                      </a:cubicBez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2" y="0"/>
                        <a:pt x="14" y="0"/>
                        <a:pt x="16" y="1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3" y="4"/>
                        <a:pt x="12" y="4"/>
                        <a:pt x="11" y="4"/>
                      </a:cubicBezTo>
                      <a:cubicBezTo>
                        <a:pt x="7" y="4"/>
                        <a:pt x="6" y="6"/>
                        <a:pt x="6" y="10"/>
                      </a:cubicBezTo>
                      <a:cubicBezTo>
                        <a:pt x="6" y="15"/>
                        <a:pt x="7" y="17"/>
                        <a:pt x="11" y="17"/>
                      </a:cubicBezTo>
                      <a:cubicBezTo>
                        <a:pt x="12" y="17"/>
                        <a:pt x="14" y="17"/>
                        <a:pt x="15" y="16"/>
                      </a:cubicBezTo>
                      <a:lnTo>
                        <a:pt x="1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51" name="Freeform 31"/>
                <p:cNvSpPr>
                  <a:spLocks/>
                </p:cNvSpPr>
                <p:nvPr/>
              </p:nvSpPr>
              <p:spPr bwMode="auto">
                <a:xfrm>
                  <a:off x="3911600" y="5997575"/>
                  <a:ext cx="47625" cy="66675"/>
                </a:xfrm>
                <a:custGeom>
                  <a:avLst/>
                  <a:gdLst>
                    <a:gd name="T0" fmla="*/ 6 w 15"/>
                    <a:gd name="T1" fmla="*/ 21 h 21"/>
                    <a:gd name="T2" fmla="*/ 0 w 15"/>
                    <a:gd name="T3" fmla="*/ 20 h 21"/>
                    <a:gd name="T4" fmla="*/ 1 w 15"/>
                    <a:gd name="T5" fmla="*/ 16 h 21"/>
                    <a:gd name="T6" fmla="*/ 6 w 15"/>
                    <a:gd name="T7" fmla="*/ 17 h 21"/>
                    <a:gd name="T8" fmla="*/ 9 w 15"/>
                    <a:gd name="T9" fmla="*/ 15 h 21"/>
                    <a:gd name="T10" fmla="*/ 6 w 15"/>
                    <a:gd name="T11" fmla="*/ 12 h 21"/>
                    <a:gd name="T12" fmla="*/ 0 w 15"/>
                    <a:gd name="T13" fmla="*/ 6 h 21"/>
                    <a:gd name="T14" fmla="*/ 8 w 15"/>
                    <a:gd name="T15" fmla="*/ 0 h 21"/>
                    <a:gd name="T16" fmla="*/ 13 w 15"/>
                    <a:gd name="T17" fmla="*/ 0 h 21"/>
                    <a:gd name="T18" fmla="*/ 13 w 15"/>
                    <a:gd name="T19" fmla="*/ 4 h 21"/>
                    <a:gd name="T20" fmla="*/ 9 w 15"/>
                    <a:gd name="T21" fmla="*/ 4 h 21"/>
                    <a:gd name="T22" fmla="*/ 6 w 15"/>
                    <a:gd name="T23" fmla="*/ 6 h 21"/>
                    <a:gd name="T24" fmla="*/ 9 w 15"/>
                    <a:gd name="T25" fmla="*/ 9 h 21"/>
                    <a:gd name="T26" fmla="*/ 15 w 15"/>
                    <a:gd name="T27" fmla="*/ 14 h 21"/>
                    <a:gd name="T28" fmla="*/ 6 w 15"/>
                    <a:gd name="T29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21">
                      <a:moveTo>
                        <a:pt x="6" y="21"/>
                      </a:moveTo>
                      <a:cubicBezTo>
                        <a:pt x="4" y="21"/>
                        <a:pt x="2" y="21"/>
                        <a:pt x="0" y="20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3" y="17"/>
                        <a:pt x="5" y="17"/>
                        <a:pt x="6" y="17"/>
                      </a:cubicBezTo>
                      <a:cubicBezTo>
                        <a:pt x="8" y="17"/>
                        <a:pt x="9" y="16"/>
                        <a:pt x="9" y="15"/>
                      </a:cubicBezTo>
                      <a:cubicBezTo>
                        <a:pt x="9" y="14"/>
                        <a:pt x="8" y="13"/>
                        <a:pt x="6" y="12"/>
                      </a:cubicBezTo>
                      <a:cubicBezTo>
                        <a:pt x="3" y="11"/>
                        <a:pt x="0" y="10"/>
                        <a:pt x="0" y="6"/>
                      </a:cubicBezTo>
                      <a:cubicBezTo>
                        <a:pt x="0" y="2"/>
                        <a:pt x="3" y="0"/>
                        <a:pt x="8" y="0"/>
                      </a:cubicBezTo>
                      <a:cubicBezTo>
                        <a:pt x="10" y="0"/>
                        <a:pt x="12" y="0"/>
                        <a:pt x="13" y="0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1" y="4"/>
                        <a:pt x="10" y="4"/>
                        <a:pt x="9" y="4"/>
                      </a:cubicBezTo>
                      <a:cubicBezTo>
                        <a:pt x="6" y="4"/>
                        <a:pt x="6" y="5"/>
                        <a:pt x="6" y="6"/>
                      </a:cubicBezTo>
                      <a:cubicBezTo>
                        <a:pt x="6" y="7"/>
                        <a:pt x="7" y="8"/>
                        <a:pt x="9" y="9"/>
                      </a:cubicBezTo>
                      <a:cubicBezTo>
                        <a:pt x="13" y="10"/>
                        <a:pt x="15" y="11"/>
                        <a:pt x="15" y="14"/>
                      </a:cubicBezTo>
                      <a:cubicBezTo>
                        <a:pt x="15" y="18"/>
                        <a:pt x="11" y="21"/>
                        <a:pt x="6" y="21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52" name="Freeform 32"/>
                <p:cNvSpPr>
                  <a:spLocks noEditPoints="1"/>
                </p:cNvSpPr>
                <p:nvPr/>
              </p:nvSpPr>
              <p:spPr bwMode="auto">
                <a:xfrm>
                  <a:off x="3965575" y="5969000"/>
                  <a:ext cx="28575" cy="95250"/>
                </a:xfrm>
                <a:custGeom>
                  <a:avLst/>
                  <a:gdLst>
                    <a:gd name="T0" fmla="*/ 4 w 9"/>
                    <a:gd name="T1" fmla="*/ 30 h 30"/>
                    <a:gd name="T2" fmla="*/ 4 w 9"/>
                    <a:gd name="T3" fmla="*/ 13 h 30"/>
                    <a:gd name="T4" fmla="*/ 0 w 9"/>
                    <a:gd name="T5" fmla="*/ 13 h 30"/>
                    <a:gd name="T6" fmla="*/ 0 w 9"/>
                    <a:gd name="T7" fmla="*/ 9 h 30"/>
                    <a:gd name="T8" fmla="*/ 9 w 9"/>
                    <a:gd name="T9" fmla="*/ 9 h 30"/>
                    <a:gd name="T10" fmla="*/ 9 w 9"/>
                    <a:gd name="T11" fmla="*/ 30 h 30"/>
                    <a:gd name="T12" fmla="*/ 4 w 9"/>
                    <a:gd name="T13" fmla="*/ 30 h 30"/>
                    <a:gd name="T14" fmla="*/ 6 w 9"/>
                    <a:gd name="T15" fmla="*/ 6 h 30"/>
                    <a:gd name="T16" fmla="*/ 3 w 9"/>
                    <a:gd name="T17" fmla="*/ 3 h 30"/>
                    <a:gd name="T18" fmla="*/ 6 w 9"/>
                    <a:gd name="T19" fmla="*/ 0 h 30"/>
                    <a:gd name="T20" fmla="*/ 9 w 9"/>
                    <a:gd name="T21" fmla="*/ 3 h 30"/>
                    <a:gd name="T22" fmla="*/ 6 w 9"/>
                    <a:gd name="T2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" h="30">
                      <a:moveTo>
                        <a:pt x="4" y="30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30"/>
                        <a:pt x="9" y="30"/>
                        <a:pt x="9" y="30"/>
                      </a:cubicBezTo>
                      <a:lnTo>
                        <a:pt x="4" y="30"/>
                      </a:lnTo>
                      <a:close/>
                      <a:moveTo>
                        <a:pt x="6" y="6"/>
                      </a:moveTo>
                      <a:cubicBezTo>
                        <a:pt x="4" y="6"/>
                        <a:pt x="3" y="5"/>
                        <a:pt x="3" y="3"/>
                      </a:cubicBezTo>
                      <a:cubicBezTo>
                        <a:pt x="3" y="1"/>
                        <a:pt x="4" y="0"/>
                        <a:pt x="6" y="0"/>
                      </a:cubicBezTo>
                      <a:cubicBezTo>
                        <a:pt x="8" y="0"/>
                        <a:pt x="9" y="1"/>
                        <a:pt x="9" y="3"/>
                      </a:cubicBezTo>
                      <a:cubicBezTo>
                        <a:pt x="9" y="5"/>
                        <a:pt x="8" y="6"/>
                        <a:pt x="6" y="6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53" name="Freeform 33"/>
                <p:cNvSpPr>
                  <a:spLocks/>
                </p:cNvSpPr>
                <p:nvPr/>
              </p:nvSpPr>
              <p:spPr bwMode="auto">
                <a:xfrm>
                  <a:off x="4013200" y="5997575"/>
                  <a:ext cx="39687" cy="66675"/>
                </a:xfrm>
                <a:custGeom>
                  <a:avLst/>
                  <a:gdLst>
                    <a:gd name="T0" fmla="*/ 11 w 12"/>
                    <a:gd name="T1" fmla="*/ 5 h 21"/>
                    <a:gd name="T2" fmla="*/ 9 w 12"/>
                    <a:gd name="T3" fmla="*/ 5 h 21"/>
                    <a:gd name="T4" fmla="*/ 5 w 12"/>
                    <a:gd name="T5" fmla="*/ 8 h 21"/>
                    <a:gd name="T6" fmla="*/ 5 w 12"/>
                    <a:gd name="T7" fmla="*/ 21 h 21"/>
                    <a:gd name="T8" fmla="*/ 0 w 12"/>
                    <a:gd name="T9" fmla="*/ 21 h 21"/>
                    <a:gd name="T10" fmla="*/ 0 w 12"/>
                    <a:gd name="T11" fmla="*/ 0 h 21"/>
                    <a:gd name="T12" fmla="*/ 4 w 12"/>
                    <a:gd name="T13" fmla="*/ 0 h 21"/>
                    <a:gd name="T14" fmla="*/ 4 w 12"/>
                    <a:gd name="T15" fmla="*/ 4 h 21"/>
                    <a:gd name="T16" fmla="*/ 10 w 12"/>
                    <a:gd name="T17" fmla="*/ 0 h 21"/>
                    <a:gd name="T18" fmla="*/ 12 w 12"/>
                    <a:gd name="T19" fmla="*/ 0 h 21"/>
                    <a:gd name="T20" fmla="*/ 11 w 12"/>
                    <a:gd name="T21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21">
                      <a:moveTo>
                        <a:pt x="11" y="5"/>
                      </a:moveTo>
                      <a:cubicBezTo>
                        <a:pt x="11" y="5"/>
                        <a:pt x="10" y="5"/>
                        <a:pt x="9" y="5"/>
                      </a:cubicBezTo>
                      <a:cubicBezTo>
                        <a:pt x="8" y="5"/>
                        <a:pt x="7" y="6"/>
                        <a:pt x="5" y="8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6" y="1"/>
                        <a:pt x="8" y="0"/>
                        <a:pt x="10" y="0"/>
                      </a:cubicBezTo>
                      <a:cubicBezTo>
                        <a:pt x="11" y="0"/>
                        <a:pt x="11" y="0"/>
                        <a:pt x="12" y="0"/>
                      </a:cubicBezTo>
                      <a:lnTo>
                        <a:pt x="11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54" name="Freeform 34"/>
                <p:cNvSpPr>
                  <a:spLocks noEditPoints="1"/>
                </p:cNvSpPr>
                <p:nvPr/>
              </p:nvSpPr>
              <p:spPr bwMode="auto">
                <a:xfrm>
                  <a:off x="4062413" y="5997575"/>
                  <a:ext cx="66675" cy="66675"/>
                </a:xfrm>
                <a:custGeom>
                  <a:avLst/>
                  <a:gdLst>
                    <a:gd name="T0" fmla="*/ 10 w 21"/>
                    <a:gd name="T1" fmla="*/ 21 h 21"/>
                    <a:gd name="T2" fmla="*/ 0 w 21"/>
                    <a:gd name="T3" fmla="*/ 11 h 21"/>
                    <a:gd name="T4" fmla="*/ 10 w 21"/>
                    <a:gd name="T5" fmla="*/ 0 h 21"/>
                    <a:gd name="T6" fmla="*/ 21 w 21"/>
                    <a:gd name="T7" fmla="*/ 10 h 21"/>
                    <a:gd name="T8" fmla="*/ 10 w 21"/>
                    <a:gd name="T9" fmla="*/ 21 h 21"/>
                    <a:gd name="T10" fmla="*/ 10 w 21"/>
                    <a:gd name="T11" fmla="*/ 4 h 21"/>
                    <a:gd name="T12" fmla="*/ 5 w 21"/>
                    <a:gd name="T13" fmla="*/ 10 h 21"/>
                    <a:gd name="T14" fmla="*/ 10 w 21"/>
                    <a:gd name="T15" fmla="*/ 17 h 21"/>
                    <a:gd name="T16" fmla="*/ 15 w 21"/>
                    <a:gd name="T17" fmla="*/ 11 h 21"/>
                    <a:gd name="T18" fmla="*/ 10 w 21"/>
                    <a:gd name="T19" fmla="*/ 4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" h="21">
                      <a:moveTo>
                        <a:pt x="10" y="21"/>
                      </a:move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3" y="0"/>
                        <a:pt x="10" y="0"/>
                      </a:cubicBezTo>
                      <a:cubicBezTo>
                        <a:pt x="17" y="0"/>
                        <a:pt x="21" y="4"/>
                        <a:pt x="21" y="10"/>
                      </a:cubicBezTo>
                      <a:cubicBezTo>
                        <a:pt x="21" y="17"/>
                        <a:pt x="17" y="21"/>
                        <a:pt x="10" y="21"/>
                      </a:cubicBezTo>
                      <a:moveTo>
                        <a:pt x="10" y="4"/>
                      </a:moveTo>
                      <a:cubicBezTo>
                        <a:pt x="7" y="4"/>
                        <a:pt x="5" y="7"/>
                        <a:pt x="5" y="10"/>
                      </a:cubicBezTo>
                      <a:cubicBezTo>
                        <a:pt x="5" y="14"/>
                        <a:pt x="6" y="17"/>
                        <a:pt x="10" y="17"/>
                      </a:cubicBezTo>
                      <a:cubicBezTo>
                        <a:pt x="14" y="17"/>
                        <a:pt x="15" y="14"/>
                        <a:pt x="15" y="11"/>
                      </a:cubicBezTo>
                      <a:cubicBezTo>
                        <a:pt x="15" y="6"/>
                        <a:pt x="14" y="4"/>
                        <a:pt x="10" y="4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55" name="Oval 35"/>
                <p:cNvSpPr>
                  <a:spLocks noChangeArrowheads="1"/>
                </p:cNvSpPr>
                <p:nvPr/>
              </p:nvSpPr>
              <p:spPr bwMode="auto">
                <a:xfrm>
                  <a:off x="4141788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56" name="Freeform 36"/>
                <p:cNvSpPr>
                  <a:spLocks noEditPoints="1"/>
                </p:cNvSpPr>
                <p:nvPr/>
              </p:nvSpPr>
              <p:spPr bwMode="auto">
                <a:xfrm>
                  <a:off x="41767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3 w 18"/>
                    <a:gd name="T3" fmla="*/ 19 h 21"/>
                    <a:gd name="T4" fmla="*/ 7 w 18"/>
                    <a:gd name="T5" fmla="*/ 21 h 21"/>
                    <a:gd name="T6" fmla="*/ 0 w 18"/>
                    <a:gd name="T7" fmla="*/ 15 h 21"/>
                    <a:gd name="T8" fmla="*/ 10 w 18"/>
                    <a:gd name="T9" fmla="*/ 8 h 21"/>
                    <a:gd name="T10" fmla="*/ 13 w 18"/>
                    <a:gd name="T11" fmla="*/ 8 h 21"/>
                    <a:gd name="T12" fmla="*/ 13 w 18"/>
                    <a:gd name="T13" fmla="*/ 7 h 21"/>
                    <a:gd name="T14" fmla="*/ 8 w 18"/>
                    <a:gd name="T15" fmla="*/ 4 h 21"/>
                    <a:gd name="T16" fmla="*/ 2 w 18"/>
                    <a:gd name="T17" fmla="*/ 5 h 21"/>
                    <a:gd name="T18" fmla="*/ 2 w 18"/>
                    <a:gd name="T19" fmla="*/ 1 h 21"/>
                    <a:gd name="T20" fmla="*/ 9 w 18"/>
                    <a:gd name="T21" fmla="*/ 0 h 21"/>
                    <a:gd name="T22" fmla="*/ 18 w 18"/>
                    <a:gd name="T23" fmla="*/ 7 h 21"/>
                    <a:gd name="T24" fmla="*/ 18 w 18"/>
                    <a:gd name="T25" fmla="*/ 21 h 21"/>
                    <a:gd name="T26" fmla="*/ 14 w 18"/>
                    <a:gd name="T27" fmla="*/ 21 h 21"/>
                    <a:gd name="T28" fmla="*/ 13 w 18"/>
                    <a:gd name="T29" fmla="*/ 12 h 21"/>
                    <a:gd name="T30" fmla="*/ 10 w 18"/>
                    <a:gd name="T31" fmla="*/ 12 h 21"/>
                    <a:gd name="T32" fmla="*/ 5 w 18"/>
                    <a:gd name="T33" fmla="*/ 15 h 21"/>
                    <a:gd name="T34" fmla="*/ 8 w 18"/>
                    <a:gd name="T35" fmla="*/ 17 h 21"/>
                    <a:gd name="T36" fmla="*/ 13 w 18"/>
                    <a:gd name="T37" fmla="*/ 15 h 21"/>
                    <a:gd name="T38" fmla="*/ 13 w 18"/>
                    <a:gd name="T39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3" y="21"/>
                        <a:pt x="0" y="19"/>
                        <a:pt x="0" y="15"/>
                      </a:cubicBezTo>
                      <a:cubicBezTo>
                        <a:pt x="0" y="10"/>
                        <a:pt x="4" y="8"/>
                        <a:pt x="10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5"/>
                        <a:pt x="12" y="4"/>
                        <a:pt x="8" y="4"/>
                      </a:cubicBezTo>
                      <a:cubicBezTo>
                        <a:pt x="6" y="4"/>
                        <a:pt x="4" y="4"/>
                        <a:pt x="2" y="5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4" y="0"/>
                        <a:pt x="6" y="0"/>
                        <a:pt x="9" y="0"/>
                      </a:cubicBezTo>
                      <a:cubicBezTo>
                        <a:pt x="15" y="0"/>
                        <a:pt x="18" y="2"/>
                        <a:pt x="18" y="7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  <a:moveTo>
                        <a:pt x="13" y="12"/>
                      </a:move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7" y="12"/>
                        <a:pt x="5" y="13"/>
                        <a:pt x="5" y="15"/>
                      </a:cubicBezTo>
                      <a:cubicBezTo>
                        <a:pt x="5" y="16"/>
                        <a:pt x="6" y="17"/>
                        <a:pt x="8" y="17"/>
                      </a:cubicBezTo>
                      <a:cubicBezTo>
                        <a:pt x="10" y="17"/>
                        <a:pt x="11" y="17"/>
                        <a:pt x="13" y="15"/>
                      </a:cubicBezTo>
                      <a:lnTo>
                        <a:pt x="13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57" name="Freeform 37"/>
                <p:cNvSpPr>
                  <a:spLocks/>
                </p:cNvSpPr>
                <p:nvPr/>
              </p:nvSpPr>
              <p:spPr bwMode="auto">
                <a:xfrm>
                  <a:off x="42529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4 w 18"/>
                    <a:gd name="T3" fmla="*/ 18 h 21"/>
                    <a:gd name="T4" fmla="*/ 7 w 18"/>
                    <a:gd name="T5" fmla="*/ 21 h 21"/>
                    <a:gd name="T6" fmla="*/ 0 w 18"/>
                    <a:gd name="T7" fmla="*/ 13 h 21"/>
                    <a:gd name="T8" fmla="*/ 0 w 18"/>
                    <a:gd name="T9" fmla="*/ 0 h 21"/>
                    <a:gd name="T10" fmla="*/ 5 w 18"/>
                    <a:gd name="T11" fmla="*/ 0 h 21"/>
                    <a:gd name="T12" fmla="*/ 5 w 18"/>
                    <a:gd name="T13" fmla="*/ 12 h 21"/>
                    <a:gd name="T14" fmla="*/ 8 w 18"/>
                    <a:gd name="T15" fmla="*/ 17 h 21"/>
                    <a:gd name="T16" fmla="*/ 13 w 18"/>
                    <a:gd name="T17" fmla="*/ 14 h 21"/>
                    <a:gd name="T18" fmla="*/ 13 w 18"/>
                    <a:gd name="T19" fmla="*/ 0 h 21"/>
                    <a:gd name="T20" fmla="*/ 18 w 18"/>
                    <a:gd name="T21" fmla="*/ 0 h 21"/>
                    <a:gd name="T22" fmla="*/ 18 w 18"/>
                    <a:gd name="T23" fmla="*/ 21 h 21"/>
                    <a:gd name="T24" fmla="*/ 14 w 18"/>
                    <a:gd name="T25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2" y="21"/>
                        <a:pt x="0" y="18"/>
                        <a:pt x="0" y="1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5"/>
                        <a:pt x="6" y="17"/>
                        <a:pt x="8" y="17"/>
                      </a:cubicBezTo>
                      <a:cubicBezTo>
                        <a:pt x="10" y="17"/>
                        <a:pt x="11" y="16"/>
                        <a:pt x="13" y="1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</p:grpSp>
        <p:grpSp>
          <p:nvGrpSpPr>
            <p:cNvPr id="30" name="Group 66"/>
            <p:cNvGrpSpPr>
              <a:grpSpLocks/>
            </p:cNvGrpSpPr>
            <p:nvPr userDrawn="1"/>
          </p:nvGrpSpPr>
          <p:grpSpPr bwMode="auto">
            <a:xfrm>
              <a:off x="-26988" y="357188"/>
              <a:ext cx="9178926" cy="2571750"/>
              <a:chOff x="-17463" y="357188"/>
              <a:chExt cx="9186863" cy="2571750"/>
            </a:xfrm>
          </p:grpSpPr>
          <p:sp>
            <p:nvSpPr>
              <p:cNvPr id="31" name="Freeform 17"/>
              <p:cNvSpPr>
                <a:spLocks/>
              </p:cNvSpPr>
              <p:nvPr userDrawn="1"/>
            </p:nvSpPr>
            <p:spPr bwMode="auto">
              <a:xfrm>
                <a:off x="-17463" y="1971675"/>
                <a:ext cx="9186863" cy="957263"/>
              </a:xfrm>
              <a:custGeom>
                <a:avLst/>
                <a:gdLst>
                  <a:gd name="T0" fmla="*/ 0 w 2880"/>
                  <a:gd name="T1" fmla="*/ 0 h 300"/>
                  <a:gd name="T2" fmla="*/ 372 w 2880"/>
                  <a:gd name="T3" fmla="*/ 0 h 300"/>
                  <a:gd name="T4" fmla="*/ 890 w 2880"/>
                  <a:gd name="T5" fmla="*/ 171 h 300"/>
                  <a:gd name="T6" fmla="*/ 1389 w 2880"/>
                  <a:gd name="T7" fmla="*/ 300 h 300"/>
                  <a:gd name="T8" fmla="*/ 2880 w 2880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1"/>
                      <a:pt x="890" y="171"/>
                    </a:cubicBezTo>
                    <a:cubicBezTo>
                      <a:pt x="1011" y="240"/>
                      <a:pt x="1176" y="300"/>
                      <a:pt x="1389" y="300"/>
                    </a:cubicBezTo>
                    <a:cubicBezTo>
                      <a:pt x="2880" y="300"/>
                      <a:pt x="2880" y="300"/>
                      <a:pt x="2880" y="30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2" name="Freeform 18"/>
              <p:cNvSpPr>
                <a:spLocks/>
              </p:cNvSpPr>
              <p:nvPr userDrawn="1"/>
            </p:nvSpPr>
            <p:spPr bwMode="auto">
              <a:xfrm>
                <a:off x="-17463" y="2449513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3" name="Freeform 19"/>
              <p:cNvSpPr>
                <a:spLocks/>
              </p:cNvSpPr>
              <p:nvPr userDrawn="1"/>
            </p:nvSpPr>
            <p:spPr bwMode="auto">
              <a:xfrm>
                <a:off x="-17463" y="1655763"/>
                <a:ext cx="9186863" cy="954087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0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0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4" name="Freeform 20"/>
              <p:cNvSpPr>
                <a:spLocks/>
              </p:cNvSpPr>
              <p:nvPr userDrawn="1"/>
            </p:nvSpPr>
            <p:spPr bwMode="auto">
              <a:xfrm>
                <a:off x="-17463" y="2130425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5" name="Freeform 21"/>
              <p:cNvSpPr>
                <a:spLocks/>
              </p:cNvSpPr>
              <p:nvPr userDrawn="1"/>
            </p:nvSpPr>
            <p:spPr bwMode="auto">
              <a:xfrm>
                <a:off x="-17463" y="1336675"/>
                <a:ext cx="9186863" cy="954088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1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1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6" name="Freeform 22"/>
              <p:cNvSpPr>
                <a:spLocks/>
              </p:cNvSpPr>
              <p:nvPr userDrawn="1"/>
            </p:nvSpPr>
            <p:spPr bwMode="auto">
              <a:xfrm>
                <a:off x="-17463" y="1811338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2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2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7" name="Freeform 23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863" cy="957262"/>
              </a:xfrm>
              <a:custGeom>
                <a:avLst/>
                <a:gdLst>
                  <a:gd name="T0" fmla="*/ 2880 w 2880"/>
                  <a:gd name="T1" fmla="*/ 300 h 300"/>
                  <a:gd name="T2" fmla="*/ 2501 w 2880"/>
                  <a:gd name="T3" fmla="*/ 300 h 300"/>
                  <a:gd name="T4" fmla="*/ 1984 w 2880"/>
                  <a:gd name="T5" fmla="*/ 129 h 300"/>
                  <a:gd name="T6" fmla="*/ 1485 w 2880"/>
                  <a:gd name="T7" fmla="*/ 0 h 300"/>
                  <a:gd name="T8" fmla="*/ 0 w 2880"/>
                  <a:gd name="T9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2880" y="300"/>
                    </a:moveTo>
                    <a:cubicBezTo>
                      <a:pt x="2880" y="300"/>
                      <a:pt x="2565" y="300"/>
                      <a:pt x="2501" y="300"/>
                    </a:cubicBezTo>
                    <a:cubicBezTo>
                      <a:pt x="2236" y="300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8" name="Freeform 24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863" cy="477837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9" name="Freeform 25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863" cy="954088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9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0" name="Freeform 26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863" cy="477838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1" name="Freeform 27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863" cy="954087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8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8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2" name="Freeform 28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863" cy="474662"/>
              </a:xfrm>
              <a:custGeom>
                <a:avLst/>
                <a:gdLst>
                  <a:gd name="T0" fmla="*/ 0 w 2880"/>
                  <a:gd name="T1" fmla="*/ 149 h 149"/>
                  <a:gd name="T2" fmla="*/ 1672 w 2880"/>
                  <a:gd name="T3" fmla="*/ 149 h 149"/>
                  <a:gd name="T4" fmla="*/ 1984 w 2880"/>
                  <a:gd name="T5" fmla="*/ 128 h 149"/>
                  <a:gd name="T6" fmla="*/ 2507 w 2880"/>
                  <a:gd name="T7" fmla="*/ 0 h 149"/>
                  <a:gd name="T8" fmla="*/ 2880 w 2880"/>
                  <a:gd name="T9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49">
                    <a:moveTo>
                      <a:pt x="0" y="149"/>
                    </a:moveTo>
                    <a:cubicBezTo>
                      <a:pt x="1672" y="149"/>
                      <a:pt x="1672" y="149"/>
                      <a:pt x="1672" y="149"/>
                    </a:cubicBezTo>
                    <a:cubicBezTo>
                      <a:pt x="1875" y="149"/>
                      <a:pt x="1941" y="145"/>
                      <a:pt x="1984" y="128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3122613"/>
            <a:ext cx="8467494" cy="108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4257092"/>
            <a:ext cx="8475710" cy="36004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5828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0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‹#›</a:t>
            </a:fld>
            <a:r>
              <a:rPr lang="en-AU" dirty="0" smtClean="0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291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360000"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‹#›</a:t>
            </a:fld>
            <a:r>
              <a:rPr lang="en-AU" dirty="0" smtClean="0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077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270000"/>
            <a:ext cx="8460000" cy="853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sz="3200" b="1">
                <a:solidFill>
                  <a:schemeClr val="accent2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dirty="0" smtClean="0"/>
              <a:t>Click to edit Master title style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‹#›</a:t>
            </a:fld>
            <a:r>
              <a:rPr lang="en-AU" dirty="0" smtClean="0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149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525" y="6051550"/>
            <a:ext cx="9169400" cy="849313"/>
            <a:chOff x="-9525" y="6051550"/>
            <a:chExt cx="9169400" cy="849313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7938" y="6056313"/>
              <a:ext cx="9161463" cy="8016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 userDrawn="1"/>
          </p:nvSpPr>
          <p:spPr bwMode="auto">
            <a:xfrm>
              <a:off x="1588" y="6367463"/>
              <a:ext cx="9142412" cy="4905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 userDrawn="1"/>
          </p:nvSpPr>
          <p:spPr bwMode="auto">
            <a:xfrm>
              <a:off x="1588" y="6367463"/>
              <a:ext cx="9142412" cy="49053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1588" y="6065837"/>
              <a:ext cx="9142412" cy="690562"/>
            </a:xfrm>
            <a:custGeom>
              <a:avLst/>
              <a:gdLst>
                <a:gd name="T0" fmla="*/ 2880 w 2880"/>
                <a:gd name="T1" fmla="*/ 14 h 217"/>
                <a:gd name="T2" fmla="*/ 2817 w 2880"/>
                <a:gd name="T3" fmla="*/ 14 h 217"/>
                <a:gd name="T4" fmla="*/ 2486 w 2880"/>
                <a:gd name="T5" fmla="*/ 95 h 217"/>
                <a:gd name="T6" fmla="*/ 2486 w 2880"/>
                <a:gd name="T7" fmla="*/ 95 h 217"/>
                <a:gd name="T8" fmla="*/ 2880 w 2880"/>
                <a:gd name="T9" fmla="*/ 95 h 217"/>
                <a:gd name="T10" fmla="*/ 2880 w 2880"/>
                <a:gd name="T11" fmla="*/ 217 h 217"/>
                <a:gd name="T12" fmla="*/ 2880 w 2880"/>
                <a:gd name="T13" fmla="*/ 217 h 217"/>
                <a:gd name="T14" fmla="*/ 2880 w 2880"/>
                <a:gd name="T15" fmla="*/ 14 h 217"/>
                <a:gd name="T16" fmla="*/ 2171 w 2880"/>
                <a:gd name="T17" fmla="*/ 0 h 217"/>
                <a:gd name="T18" fmla="*/ 0 w 2880"/>
                <a:gd name="T19" fmla="*/ 0 h 217"/>
                <a:gd name="T20" fmla="*/ 0 w 2880"/>
                <a:gd name="T21" fmla="*/ 95 h 217"/>
                <a:gd name="T22" fmla="*/ 2486 w 2880"/>
                <a:gd name="T23" fmla="*/ 95 h 217"/>
                <a:gd name="T24" fmla="*/ 2486 w 2880"/>
                <a:gd name="T25" fmla="*/ 95 h 217"/>
                <a:gd name="T26" fmla="*/ 2486 w 2880"/>
                <a:gd name="T27" fmla="*/ 95 h 217"/>
                <a:gd name="T28" fmla="*/ 2486 w 2880"/>
                <a:gd name="T29" fmla="*/ 95 h 217"/>
                <a:gd name="T30" fmla="*/ 2171 w 2880"/>
                <a:gd name="T31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0" h="217">
                  <a:moveTo>
                    <a:pt x="2880" y="14"/>
                  </a:moveTo>
                  <a:cubicBezTo>
                    <a:pt x="2817" y="14"/>
                    <a:pt x="2817" y="14"/>
                    <a:pt x="2817" y="14"/>
                  </a:cubicBezTo>
                  <a:cubicBezTo>
                    <a:pt x="2616" y="14"/>
                    <a:pt x="2542" y="74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880" y="95"/>
                    <a:pt x="2880" y="95"/>
                    <a:pt x="2880" y="95"/>
                  </a:cubicBezTo>
                  <a:cubicBezTo>
                    <a:pt x="2880" y="217"/>
                    <a:pt x="2880" y="217"/>
                    <a:pt x="2880" y="217"/>
                  </a:cubicBezTo>
                  <a:cubicBezTo>
                    <a:pt x="2880" y="217"/>
                    <a:pt x="2880" y="217"/>
                    <a:pt x="2880" y="217"/>
                  </a:cubicBezTo>
                  <a:cubicBezTo>
                    <a:pt x="2880" y="14"/>
                    <a:pt x="2880" y="14"/>
                    <a:pt x="2880" y="14"/>
                  </a:cubicBezTo>
                  <a:moveTo>
                    <a:pt x="217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19" y="39"/>
                    <a:pt x="2306" y="0"/>
                    <a:pt x="2171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  <a:extLst/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1588" y="6367463"/>
              <a:ext cx="9142412" cy="388937"/>
            </a:xfrm>
            <a:custGeom>
              <a:avLst/>
              <a:gdLst>
                <a:gd name="T0" fmla="*/ 2486 w 2880"/>
                <a:gd name="T1" fmla="*/ 0 h 122"/>
                <a:gd name="T2" fmla="*/ 0 w 2880"/>
                <a:gd name="T3" fmla="*/ 0 h 122"/>
                <a:gd name="T4" fmla="*/ 0 w 2880"/>
                <a:gd name="T5" fmla="*/ 13 h 122"/>
                <a:gd name="T6" fmla="*/ 2289 w 2880"/>
                <a:gd name="T7" fmla="*/ 13 h 122"/>
                <a:gd name="T8" fmla="*/ 2486 w 2880"/>
                <a:gd name="T9" fmla="*/ 0 h 122"/>
                <a:gd name="T10" fmla="*/ 2880 w 2880"/>
                <a:gd name="T11" fmla="*/ 0 h 122"/>
                <a:gd name="T12" fmla="*/ 2486 w 2880"/>
                <a:gd name="T13" fmla="*/ 0 h 122"/>
                <a:gd name="T14" fmla="*/ 2813 w 2880"/>
                <a:gd name="T15" fmla="*/ 122 h 122"/>
                <a:gd name="T16" fmla="*/ 2880 w 2880"/>
                <a:gd name="T17" fmla="*/ 122 h 122"/>
                <a:gd name="T18" fmla="*/ 2880 w 2880"/>
                <a:gd name="T1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0" h="122">
                  <a:moveTo>
                    <a:pt x="248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289" y="13"/>
                    <a:pt x="2289" y="13"/>
                    <a:pt x="2289" y="13"/>
                  </a:cubicBezTo>
                  <a:cubicBezTo>
                    <a:pt x="2418" y="13"/>
                    <a:pt x="2459" y="10"/>
                    <a:pt x="2486" y="0"/>
                  </a:cubicBezTo>
                  <a:moveTo>
                    <a:pt x="2880" y="0"/>
                  </a:moveTo>
                  <a:cubicBezTo>
                    <a:pt x="2486" y="0"/>
                    <a:pt x="2486" y="0"/>
                    <a:pt x="2486" y="0"/>
                  </a:cubicBezTo>
                  <a:cubicBezTo>
                    <a:pt x="2554" y="56"/>
                    <a:pt x="2645" y="122"/>
                    <a:pt x="2813" y="122"/>
                  </a:cubicBezTo>
                  <a:cubicBezTo>
                    <a:pt x="2854" y="122"/>
                    <a:pt x="2880" y="122"/>
                    <a:pt x="2880" y="122"/>
                  </a:cubicBezTo>
                  <a:cubicBezTo>
                    <a:pt x="2880" y="0"/>
                    <a:pt x="2880" y="0"/>
                    <a:pt x="2880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1588" y="6110288"/>
              <a:ext cx="7891462" cy="298450"/>
            </a:xfrm>
            <a:custGeom>
              <a:avLst/>
              <a:gdLst>
                <a:gd name="T0" fmla="*/ 2486 w 2486"/>
                <a:gd name="T1" fmla="*/ 81 h 94"/>
                <a:gd name="T2" fmla="*/ 2171 w 2486"/>
                <a:gd name="T3" fmla="*/ 0 h 94"/>
                <a:gd name="T4" fmla="*/ 0 w 2486"/>
                <a:gd name="T5" fmla="*/ 0 h 94"/>
                <a:gd name="T6" fmla="*/ 0 w 2486"/>
                <a:gd name="T7" fmla="*/ 94 h 94"/>
                <a:gd name="T8" fmla="*/ 2289 w 2486"/>
                <a:gd name="T9" fmla="*/ 94 h 94"/>
                <a:gd name="T10" fmla="*/ 2486 w 2486"/>
                <a:gd name="T11" fmla="*/ 8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6" h="94">
                  <a:moveTo>
                    <a:pt x="2486" y="81"/>
                  </a:moveTo>
                  <a:cubicBezTo>
                    <a:pt x="2410" y="38"/>
                    <a:pt x="2306" y="0"/>
                    <a:pt x="217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2289" y="94"/>
                    <a:pt x="2289" y="94"/>
                    <a:pt x="2289" y="94"/>
                  </a:cubicBezTo>
                  <a:cubicBezTo>
                    <a:pt x="2418" y="94"/>
                    <a:pt x="2459" y="91"/>
                    <a:pt x="2486" y="8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7893050" y="6110285"/>
              <a:ext cx="1250950" cy="601662"/>
            </a:xfrm>
            <a:custGeom>
              <a:avLst/>
              <a:gdLst>
                <a:gd name="T0" fmla="*/ 331 w 394"/>
                <a:gd name="T1" fmla="*/ 0 h 189"/>
                <a:gd name="T2" fmla="*/ 0 w 394"/>
                <a:gd name="T3" fmla="*/ 81 h 189"/>
                <a:gd name="T4" fmla="*/ 327 w 394"/>
                <a:gd name="T5" fmla="*/ 189 h 189"/>
                <a:gd name="T6" fmla="*/ 394 w 394"/>
                <a:gd name="T7" fmla="*/ 189 h 189"/>
                <a:gd name="T8" fmla="*/ 394 w 394"/>
                <a:gd name="T9" fmla="*/ 0 h 189"/>
                <a:gd name="T10" fmla="*/ 331 w 394"/>
                <a:gd name="T11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189">
                  <a:moveTo>
                    <a:pt x="331" y="0"/>
                  </a:moveTo>
                  <a:cubicBezTo>
                    <a:pt x="130" y="0"/>
                    <a:pt x="56" y="60"/>
                    <a:pt x="0" y="81"/>
                  </a:cubicBezTo>
                  <a:cubicBezTo>
                    <a:pt x="89" y="131"/>
                    <a:pt x="159" y="189"/>
                    <a:pt x="327" y="189"/>
                  </a:cubicBezTo>
                  <a:cubicBezTo>
                    <a:pt x="368" y="189"/>
                    <a:pt x="394" y="189"/>
                    <a:pt x="394" y="189"/>
                  </a:cubicBezTo>
                  <a:cubicBezTo>
                    <a:pt x="394" y="0"/>
                    <a:pt x="394" y="0"/>
                    <a:pt x="394" y="0"/>
                  </a:cubicBezTo>
                  <a:lnTo>
                    <a:pt x="331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/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AutoShape 81"/>
            <p:cNvSpPr>
              <a:spLocks noChangeAspect="1" noChangeArrowheads="1" noTextEdit="1"/>
            </p:cNvSpPr>
            <p:nvPr/>
          </p:nvSpPr>
          <p:spPr bwMode="auto">
            <a:xfrm>
              <a:off x="-9525" y="6051550"/>
              <a:ext cx="9169400" cy="849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Rectangle 84"/>
            <p:cNvSpPr>
              <a:spLocks noChangeArrowheads="1"/>
            </p:cNvSpPr>
            <p:nvPr/>
          </p:nvSpPr>
          <p:spPr bwMode="auto">
            <a:xfrm>
              <a:off x="-9525" y="6356350"/>
              <a:ext cx="9167813" cy="544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7" name="Picture 7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459788" y="6191250"/>
              <a:ext cx="454025" cy="454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6" y="274638"/>
            <a:ext cx="8461374" cy="85248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268413"/>
            <a:ext cx="8461375" cy="45728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991" y="6504332"/>
            <a:ext cx="6083845" cy="1242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AU" smtClean="0">
                <a:latin typeface="Calibri"/>
              </a:rPr>
              <a:t>Modelling 20th century atmospheric composition  |  Matt Woodhouse</a:t>
            </a:r>
            <a:endParaRPr lang="en-AU" dirty="0">
              <a:latin typeface="Calibri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ABE124A-B5C5-46E0-B944-45307B126769}" type="slidenum">
              <a:rPr lang="en-AU" smtClean="0">
                <a:solidFill>
                  <a:srgbClr val="FFFFFF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en-AU" dirty="0" smtClean="0">
                <a:solidFill>
                  <a:srgbClr val="FFFFFF"/>
                </a:solidFill>
                <a:latin typeface="Calibri"/>
              </a:rPr>
              <a:t>  |</a:t>
            </a:r>
            <a:endParaRPr lang="en-AU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AutoShape 4"/>
          <p:cNvSpPr>
            <a:spLocks noChangeAspect="1" noChangeArrowheads="1" noTextEdit="1"/>
          </p:cNvSpPr>
          <p:nvPr userDrawn="1"/>
        </p:nvSpPr>
        <p:spPr bwMode="auto">
          <a:xfrm>
            <a:off x="3175" y="3326606"/>
            <a:ext cx="9161463" cy="80168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Rectangle 7"/>
          <p:cNvSpPr>
            <a:spLocks noChangeArrowheads="1"/>
          </p:cNvSpPr>
          <p:nvPr userDrawn="1"/>
        </p:nvSpPr>
        <p:spPr bwMode="auto">
          <a:xfrm>
            <a:off x="12701" y="3637756"/>
            <a:ext cx="9142412" cy="49053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AutoShape 81"/>
          <p:cNvSpPr>
            <a:spLocks noChangeAspect="1" noChangeArrowheads="1" noTextEdit="1"/>
          </p:cNvSpPr>
          <p:nvPr/>
        </p:nvSpPr>
        <p:spPr bwMode="auto">
          <a:xfrm>
            <a:off x="1588" y="3321843"/>
            <a:ext cx="9169400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Rectangle 84"/>
          <p:cNvSpPr>
            <a:spLocks noChangeArrowheads="1"/>
          </p:cNvSpPr>
          <p:nvPr/>
        </p:nvSpPr>
        <p:spPr bwMode="auto">
          <a:xfrm>
            <a:off x="1588" y="3626643"/>
            <a:ext cx="9167813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48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8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tabLst/>
        <a:defRPr sz="1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525" y="6051550"/>
            <a:ext cx="9169400" cy="849313"/>
            <a:chOff x="-9525" y="6051550"/>
            <a:chExt cx="9169400" cy="849313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7938" y="6056313"/>
              <a:ext cx="9161463" cy="8016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 userDrawn="1"/>
          </p:nvSpPr>
          <p:spPr bwMode="auto">
            <a:xfrm>
              <a:off x="1588" y="6367463"/>
              <a:ext cx="9142412" cy="4905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 userDrawn="1"/>
          </p:nvSpPr>
          <p:spPr bwMode="auto">
            <a:xfrm>
              <a:off x="1588" y="6367463"/>
              <a:ext cx="9142412" cy="49053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1588" y="6065837"/>
              <a:ext cx="9142412" cy="690562"/>
            </a:xfrm>
            <a:custGeom>
              <a:avLst/>
              <a:gdLst>
                <a:gd name="T0" fmla="*/ 2880 w 2880"/>
                <a:gd name="T1" fmla="*/ 14 h 217"/>
                <a:gd name="T2" fmla="*/ 2817 w 2880"/>
                <a:gd name="T3" fmla="*/ 14 h 217"/>
                <a:gd name="T4" fmla="*/ 2486 w 2880"/>
                <a:gd name="T5" fmla="*/ 95 h 217"/>
                <a:gd name="T6" fmla="*/ 2486 w 2880"/>
                <a:gd name="T7" fmla="*/ 95 h 217"/>
                <a:gd name="T8" fmla="*/ 2880 w 2880"/>
                <a:gd name="T9" fmla="*/ 95 h 217"/>
                <a:gd name="T10" fmla="*/ 2880 w 2880"/>
                <a:gd name="T11" fmla="*/ 217 h 217"/>
                <a:gd name="T12" fmla="*/ 2880 w 2880"/>
                <a:gd name="T13" fmla="*/ 217 h 217"/>
                <a:gd name="T14" fmla="*/ 2880 w 2880"/>
                <a:gd name="T15" fmla="*/ 14 h 217"/>
                <a:gd name="T16" fmla="*/ 2171 w 2880"/>
                <a:gd name="T17" fmla="*/ 0 h 217"/>
                <a:gd name="T18" fmla="*/ 0 w 2880"/>
                <a:gd name="T19" fmla="*/ 0 h 217"/>
                <a:gd name="T20" fmla="*/ 0 w 2880"/>
                <a:gd name="T21" fmla="*/ 95 h 217"/>
                <a:gd name="T22" fmla="*/ 2486 w 2880"/>
                <a:gd name="T23" fmla="*/ 95 h 217"/>
                <a:gd name="T24" fmla="*/ 2486 w 2880"/>
                <a:gd name="T25" fmla="*/ 95 h 217"/>
                <a:gd name="T26" fmla="*/ 2486 w 2880"/>
                <a:gd name="T27" fmla="*/ 95 h 217"/>
                <a:gd name="T28" fmla="*/ 2486 w 2880"/>
                <a:gd name="T29" fmla="*/ 95 h 217"/>
                <a:gd name="T30" fmla="*/ 2171 w 2880"/>
                <a:gd name="T31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0" h="217">
                  <a:moveTo>
                    <a:pt x="2880" y="14"/>
                  </a:moveTo>
                  <a:cubicBezTo>
                    <a:pt x="2817" y="14"/>
                    <a:pt x="2817" y="14"/>
                    <a:pt x="2817" y="14"/>
                  </a:cubicBezTo>
                  <a:cubicBezTo>
                    <a:pt x="2616" y="14"/>
                    <a:pt x="2542" y="74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880" y="95"/>
                    <a:pt x="2880" y="95"/>
                    <a:pt x="2880" y="95"/>
                  </a:cubicBezTo>
                  <a:cubicBezTo>
                    <a:pt x="2880" y="217"/>
                    <a:pt x="2880" y="217"/>
                    <a:pt x="2880" y="217"/>
                  </a:cubicBezTo>
                  <a:cubicBezTo>
                    <a:pt x="2880" y="217"/>
                    <a:pt x="2880" y="217"/>
                    <a:pt x="2880" y="217"/>
                  </a:cubicBezTo>
                  <a:cubicBezTo>
                    <a:pt x="2880" y="14"/>
                    <a:pt x="2880" y="14"/>
                    <a:pt x="2880" y="14"/>
                  </a:cubicBezTo>
                  <a:moveTo>
                    <a:pt x="217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19" y="39"/>
                    <a:pt x="2306" y="0"/>
                    <a:pt x="2171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  <a:extLst/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1588" y="6367463"/>
              <a:ext cx="9142412" cy="388937"/>
            </a:xfrm>
            <a:custGeom>
              <a:avLst/>
              <a:gdLst>
                <a:gd name="T0" fmla="*/ 2486 w 2880"/>
                <a:gd name="T1" fmla="*/ 0 h 122"/>
                <a:gd name="T2" fmla="*/ 0 w 2880"/>
                <a:gd name="T3" fmla="*/ 0 h 122"/>
                <a:gd name="T4" fmla="*/ 0 w 2880"/>
                <a:gd name="T5" fmla="*/ 13 h 122"/>
                <a:gd name="T6" fmla="*/ 2289 w 2880"/>
                <a:gd name="T7" fmla="*/ 13 h 122"/>
                <a:gd name="T8" fmla="*/ 2486 w 2880"/>
                <a:gd name="T9" fmla="*/ 0 h 122"/>
                <a:gd name="T10" fmla="*/ 2880 w 2880"/>
                <a:gd name="T11" fmla="*/ 0 h 122"/>
                <a:gd name="T12" fmla="*/ 2486 w 2880"/>
                <a:gd name="T13" fmla="*/ 0 h 122"/>
                <a:gd name="T14" fmla="*/ 2813 w 2880"/>
                <a:gd name="T15" fmla="*/ 122 h 122"/>
                <a:gd name="T16" fmla="*/ 2880 w 2880"/>
                <a:gd name="T17" fmla="*/ 122 h 122"/>
                <a:gd name="T18" fmla="*/ 2880 w 2880"/>
                <a:gd name="T1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0" h="122">
                  <a:moveTo>
                    <a:pt x="248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289" y="13"/>
                    <a:pt x="2289" y="13"/>
                    <a:pt x="2289" y="13"/>
                  </a:cubicBezTo>
                  <a:cubicBezTo>
                    <a:pt x="2418" y="13"/>
                    <a:pt x="2459" y="10"/>
                    <a:pt x="2486" y="0"/>
                  </a:cubicBezTo>
                  <a:moveTo>
                    <a:pt x="2880" y="0"/>
                  </a:moveTo>
                  <a:cubicBezTo>
                    <a:pt x="2486" y="0"/>
                    <a:pt x="2486" y="0"/>
                    <a:pt x="2486" y="0"/>
                  </a:cubicBezTo>
                  <a:cubicBezTo>
                    <a:pt x="2554" y="56"/>
                    <a:pt x="2645" y="122"/>
                    <a:pt x="2813" y="122"/>
                  </a:cubicBezTo>
                  <a:cubicBezTo>
                    <a:pt x="2854" y="122"/>
                    <a:pt x="2880" y="122"/>
                    <a:pt x="2880" y="122"/>
                  </a:cubicBezTo>
                  <a:cubicBezTo>
                    <a:pt x="2880" y="0"/>
                    <a:pt x="2880" y="0"/>
                    <a:pt x="2880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1588" y="6110288"/>
              <a:ext cx="7891462" cy="298450"/>
            </a:xfrm>
            <a:custGeom>
              <a:avLst/>
              <a:gdLst>
                <a:gd name="T0" fmla="*/ 2486 w 2486"/>
                <a:gd name="T1" fmla="*/ 81 h 94"/>
                <a:gd name="T2" fmla="*/ 2171 w 2486"/>
                <a:gd name="T3" fmla="*/ 0 h 94"/>
                <a:gd name="T4" fmla="*/ 0 w 2486"/>
                <a:gd name="T5" fmla="*/ 0 h 94"/>
                <a:gd name="T6" fmla="*/ 0 w 2486"/>
                <a:gd name="T7" fmla="*/ 94 h 94"/>
                <a:gd name="T8" fmla="*/ 2289 w 2486"/>
                <a:gd name="T9" fmla="*/ 94 h 94"/>
                <a:gd name="T10" fmla="*/ 2486 w 2486"/>
                <a:gd name="T11" fmla="*/ 8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6" h="94">
                  <a:moveTo>
                    <a:pt x="2486" y="81"/>
                  </a:moveTo>
                  <a:cubicBezTo>
                    <a:pt x="2410" y="38"/>
                    <a:pt x="2306" y="0"/>
                    <a:pt x="217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2289" y="94"/>
                    <a:pt x="2289" y="94"/>
                    <a:pt x="2289" y="94"/>
                  </a:cubicBezTo>
                  <a:cubicBezTo>
                    <a:pt x="2418" y="94"/>
                    <a:pt x="2459" y="91"/>
                    <a:pt x="2486" y="8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7893050" y="6110285"/>
              <a:ext cx="1250950" cy="601662"/>
            </a:xfrm>
            <a:custGeom>
              <a:avLst/>
              <a:gdLst>
                <a:gd name="T0" fmla="*/ 331 w 394"/>
                <a:gd name="T1" fmla="*/ 0 h 189"/>
                <a:gd name="T2" fmla="*/ 0 w 394"/>
                <a:gd name="T3" fmla="*/ 81 h 189"/>
                <a:gd name="T4" fmla="*/ 327 w 394"/>
                <a:gd name="T5" fmla="*/ 189 h 189"/>
                <a:gd name="T6" fmla="*/ 394 w 394"/>
                <a:gd name="T7" fmla="*/ 189 h 189"/>
                <a:gd name="T8" fmla="*/ 394 w 394"/>
                <a:gd name="T9" fmla="*/ 0 h 189"/>
                <a:gd name="T10" fmla="*/ 331 w 394"/>
                <a:gd name="T11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189">
                  <a:moveTo>
                    <a:pt x="331" y="0"/>
                  </a:moveTo>
                  <a:cubicBezTo>
                    <a:pt x="130" y="0"/>
                    <a:pt x="56" y="60"/>
                    <a:pt x="0" y="81"/>
                  </a:cubicBezTo>
                  <a:cubicBezTo>
                    <a:pt x="89" y="131"/>
                    <a:pt x="159" y="189"/>
                    <a:pt x="327" y="189"/>
                  </a:cubicBezTo>
                  <a:cubicBezTo>
                    <a:pt x="368" y="189"/>
                    <a:pt x="394" y="189"/>
                    <a:pt x="394" y="189"/>
                  </a:cubicBezTo>
                  <a:cubicBezTo>
                    <a:pt x="394" y="0"/>
                    <a:pt x="394" y="0"/>
                    <a:pt x="394" y="0"/>
                  </a:cubicBezTo>
                  <a:lnTo>
                    <a:pt x="331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/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AutoShape 81"/>
            <p:cNvSpPr>
              <a:spLocks noChangeAspect="1" noChangeArrowheads="1" noTextEdit="1"/>
            </p:cNvSpPr>
            <p:nvPr/>
          </p:nvSpPr>
          <p:spPr bwMode="auto">
            <a:xfrm>
              <a:off x="-9525" y="6051550"/>
              <a:ext cx="9169400" cy="849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Rectangle 84"/>
            <p:cNvSpPr>
              <a:spLocks noChangeArrowheads="1"/>
            </p:cNvSpPr>
            <p:nvPr/>
          </p:nvSpPr>
          <p:spPr bwMode="auto">
            <a:xfrm>
              <a:off x="-9525" y="6356350"/>
              <a:ext cx="9167813" cy="544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7" name="Picture 78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8459788" y="6191250"/>
              <a:ext cx="454025" cy="454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6" y="274638"/>
            <a:ext cx="8461374" cy="85248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268413"/>
            <a:ext cx="8461375" cy="45728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991" y="6504332"/>
            <a:ext cx="6083845" cy="1242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AU" smtClean="0">
                <a:latin typeface="Calibri"/>
              </a:rPr>
              <a:t>Modelling 20th century atmospheric composition  |  Matt Woodhouse</a:t>
            </a:r>
            <a:endParaRPr lang="en-AU" dirty="0">
              <a:latin typeface="Calibri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ABE124A-B5C5-46E0-B944-45307B126769}" type="slidenum">
              <a:rPr lang="en-AU" smtClean="0">
                <a:solidFill>
                  <a:srgbClr val="FFFFFF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en-AU" dirty="0" smtClean="0">
                <a:solidFill>
                  <a:srgbClr val="FFFFFF"/>
                </a:solidFill>
                <a:latin typeface="Calibri"/>
              </a:rPr>
              <a:t>  |</a:t>
            </a:r>
            <a:endParaRPr lang="en-AU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AutoShape 4"/>
          <p:cNvSpPr>
            <a:spLocks noChangeAspect="1" noChangeArrowheads="1" noTextEdit="1"/>
          </p:cNvSpPr>
          <p:nvPr userDrawn="1"/>
        </p:nvSpPr>
        <p:spPr bwMode="auto">
          <a:xfrm>
            <a:off x="3175" y="3326606"/>
            <a:ext cx="9161463" cy="80168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Rectangle 7"/>
          <p:cNvSpPr>
            <a:spLocks noChangeArrowheads="1"/>
          </p:cNvSpPr>
          <p:nvPr userDrawn="1"/>
        </p:nvSpPr>
        <p:spPr bwMode="auto">
          <a:xfrm>
            <a:off x="12701" y="3637756"/>
            <a:ext cx="9142412" cy="49053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AutoShape 81"/>
          <p:cNvSpPr>
            <a:spLocks noChangeAspect="1" noChangeArrowheads="1" noTextEdit="1"/>
          </p:cNvSpPr>
          <p:nvPr/>
        </p:nvSpPr>
        <p:spPr bwMode="auto">
          <a:xfrm>
            <a:off x="1588" y="3321843"/>
            <a:ext cx="9169400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Rectangle 84"/>
          <p:cNvSpPr>
            <a:spLocks noChangeArrowheads="1"/>
          </p:cNvSpPr>
          <p:nvPr/>
        </p:nvSpPr>
        <p:spPr bwMode="auto">
          <a:xfrm>
            <a:off x="1588" y="3626643"/>
            <a:ext cx="9167813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4209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  <p:sldLayoutId id="2147484032" r:id="rId13"/>
    <p:sldLayoutId id="2147484033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tabLst/>
        <a:defRPr sz="1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25864" y="3536173"/>
            <a:ext cx="8638624" cy="1080000"/>
          </a:xfrm>
        </p:spPr>
        <p:txBody>
          <a:bodyPr>
            <a:noAutofit/>
          </a:bodyPr>
          <a:lstStyle/>
          <a:p>
            <a:r>
              <a:rPr lang="en-AU" sz="3800" dirty="0"/>
              <a:t>Improved estimates of dry deposition of ozone using ozone reanalysis and ACCESS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AU" dirty="0" smtClean="0"/>
              <a:t>Climate Science Centre, Oceans and </a:t>
            </a:r>
            <a:r>
              <a:rPr lang="en-AU" dirty="0" smtClean="0"/>
              <a:t>atmosphere</a:t>
            </a:r>
            <a:endParaRPr lang="en-AU" dirty="0" smtClean="0"/>
          </a:p>
        </p:txBody>
      </p:sp>
      <p:sp>
        <p:nvSpPr>
          <p:cNvPr id="12" name="Footer Placeholder 2"/>
          <p:cNvSpPr txBox="1">
            <a:spLocks/>
          </p:cNvSpPr>
          <p:nvPr/>
        </p:nvSpPr>
        <p:spPr bwMode="auto">
          <a:xfrm>
            <a:off x="360000" y="4869160"/>
            <a:ext cx="8042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AU" sz="1600" b="1" dirty="0" smtClean="0">
                <a:solidFill>
                  <a:srgbClr val="FFFFFF"/>
                </a:solidFill>
                <a:latin typeface="Calibri" pitchFamily="34" charset="0"/>
              </a:rPr>
              <a:t>Ashok </a:t>
            </a:r>
            <a:r>
              <a:rPr lang="en-AU" sz="1600" b="1" dirty="0">
                <a:solidFill>
                  <a:srgbClr val="FFFFFF"/>
                </a:solidFill>
                <a:latin typeface="Calibri" pitchFamily="34" charset="0"/>
              </a:rPr>
              <a:t>Luhar, Matthew Woodhouse, Ian </a:t>
            </a:r>
            <a:r>
              <a:rPr lang="en-AU" sz="1600" b="1" dirty="0" smtClean="0">
                <a:solidFill>
                  <a:srgbClr val="FFFFFF"/>
                </a:solidFill>
                <a:latin typeface="Calibri" pitchFamily="34" charset="0"/>
              </a:rPr>
              <a:t>Galbally</a:t>
            </a:r>
            <a:endParaRPr lang="en-US" sz="16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329776" y="6309320"/>
            <a:ext cx="6083845" cy="237036"/>
          </a:xfrm>
          <a:prstGeom prst="rect">
            <a:avLst/>
          </a:prstGeom>
        </p:spPr>
        <p:txBody>
          <a:bodyPr/>
          <a:lstStyle>
            <a:defPPr>
              <a:defRPr lang="en-AU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AU" sz="1000" dirty="0" smtClean="0">
                <a:solidFill>
                  <a:schemeClr val="bg1"/>
                </a:solidFill>
              </a:rPr>
              <a:t> </a:t>
            </a:r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6" name="Footer Placeholder 2"/>
          <p:cNvSpPr txBox="1">
            <a:spLocks/>
          </p:cNvSpPr>
          <p:nvPr/>
        </p:nvSpPr>
        <p:spPr bwMode="auto">
          <a:xfrm>
            <a:off x="360000" y="5157192"/>
            <a:ext cx="8042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AU" sz="1600" b="1" dirty="0">
                <a:solidFill>
                  <a:srgbClr val="FFFFFF"/>
                </a:solidFill>
                <a:latin typeface="Calibri" pitchFamily="34" charset="0"/>
              </a:rPr>
              <a:t>5</a:t>
            </a:r>
            <a:r>
              <a:rPr lang="en-AU" sz="1600" b="1" dirty="0" smtClean="0">
                <a:solidFill>
                  <a:srgbClr val="FFFFFF"/>
                </a:solidFill>
                <a:latin typeface="Calibri" pitchFamily="34" charset="0"/>
              </a:rPr>
              <a:t> September 2017</a:t>
            </a:r>
            <a:endParaRPr lang="en-US" sz="1600" dirty="0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78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188640"/>
            <a:ext cx="7488832" cy="503237"/>
          </a:xfrm>
        </p:spPr>
        <p:txBody>
          <a:bodyPr>
            <a:normAutofit fontScale="90000"/>
          </a:bodyPr>
          <a:lstStyle/>
          <a:p>
            <a:pPr algn="ctr"/>
            <a:r>
              <a:rPr lang="en-AU" altLang="en-US" dirty="0" smtClean="0"/>
              <a:t>Ozone (O</a:t>
            </a:r>
            <a:r>
              <a:rPr lang="en-AU" altLang="en-US" baseline="-25000" dirty="0" smtClean="0"/>
              <a:t>3</a:t>
            </a:r>
            <a:r>
              <a:rPr lang="en-AU" altLang="en-US" dirty="0" smtClean="0"/>
              <a:t>)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764705"/>
            <a:ext cx="8424936" cy="5328592"/>
          </a:xfrm>
          <a:noFill/>
        </p:spPr>
        <p:txBody>
          <a:bodyPr>
            <a:noAutofit/>
          </a:bodyPr>
          <a:lstStyle/>
          <a:p>
            <a:pPr marL="180975" lvl="1" indent="-180975">
              <a:lnSpc>
                <a:spcPct val="110000"/>
              </a:lnSpc>
              <a:spcBef>
                <a:spcPts val="1200"/>
              </a:spcBef>
              <a:defRPr/>
            </a:pPr>
            <a:r>
              <a:rPr lang="en-AU" dirty="0" smtClean="0"/>
              <a:t>Ozone is a </a:t>
            </a:r>
            <a:r>
              <a:rPr lang="en-AU" dirty="0"/>
              <a:t>greenhouse </a:t>
            </a:r>
            <a:r>
              <a:rPr lang="en-AU" dirty="0" smtClean="0"/>
              <a:t>gas, and </a:t>
            </a:r>
            <a:r>
              <a:rPr lang="en-AU" dirty="0"/>
              <a:t>i</a:t>
            </a:r>
            <a:r>
              <a:rPr lang="en-AU" dirty="0" smtClean="0"/>
              <a:t>mpacts human </a:t>
            </a:r>
            <a:r>
              <a:rPr lang="en-AU" dirty="0"/>
              <a:t>health and plant </a:t>
            </a:r>
            <a:r>
              <a:rPr lang="en-AU" dirty="0" smtClean="0"/>
              <a:t>productivity</a:t>
            </a:r>
          </a:p>
          <a:p>
            <a:pPr marL="180975" lvl="1" indent="-180975">
              <a:lnSpc>
                <a:spcPct val="110000"/>
              </a:lnSpc>
              <a:spcBef>
                <a:spcPts val="1200"/>
              </a:spcBef>
              <a:defRPr/>
            </a:pPr>
            <a:r>
              <a:rPr lang="en-AU" dirty="0" smtClean="0"/>
              <a:t>Increase in tropospheric </a:t>
            </a:r>
            <a:r>
              <a:rPr lang="en-AU" dirty="0"/>
              <a:t>ozone </a:t>
            </a:r>
            <a:r>
              <a:rPr lang="en-AU" dirty="0" smtClean="0"/>
              <a:t>burden </a:t>
            </a:r>
            <a:r>
              <a:rPr lang="en-AU" dirty="0"/>
              <a:t>by ~</a:t>
            </a:r>
            <a:r>
              <a:rPr lang="en-AU" dirty="0" smtClean="0"/>
              <a:t> </a:t>
            </a:r>
            <a:r>
              <a:rPr lang="en-AU" dirty="0"/>
              <a:t>40% since preindustrial </a:t>
            </a:r>
            <a:r>
              <a:rPr lang="en-AU" dirty="0" smtClean="0"/>
              <a:t>times</a:t>
            </a:r>
          </a:p>
          <a:p>
            <a:pPr marL="180975" lvl="1" indent="-180975">
              <a:lnSpc>
                <a:spcPct val="110000"/>
              </a:lnSpc>
              <a:spcBef>
                <a:spcPts val="1200"/>
              </a:spcBef>
              <a:defRPr/>
            </a:pPr>
            <a:r>
              <a:rPr lang="en-AU" altLang="en-US" dirty="0" smtClean="0"/>
              <a:t>Current tropospheric </a:t>
            </a:r>
            <a:r>
              <a:rPr lang="en-AU" altLang="en-US" dirty="0"/>
              <a:t>ozone </a:t>
            </a:r>
            <a:r>
              <a:rPr lang="en-AU" altLang="en-US" dirty="0" smtClean="0"/>
              <a:t>budget </a:t>
            </a:r>
            <a:r>
              <a:rPr lang="en-GB" dirty="0" smtClean="0"/>
              <a:t>(IPCC AR5)</a:t>
            </a:r>
            <a:endParaRPr lang="en-AU" altLang="en-US" dirty="0" smtClean="0"/>
          </a:p>
          <a:p>
            <a:pPr marL="396975" lvl="2" indent="-180975">
              <a:lnSpc>
                <a:spcPct val="110000"/>
              </a:lnSpc>
              <a:spcBef>
                <a:spcPts val="1200"/>
              </a:spcBef>
              <a:defRPr/>
            </a:pPr>
            <a:r>
              <a:rPr lang="en-AU" dirty="0"/>
              <a:t>Chemical </a:t>
            </a:r>
            <a:r>
              <a:rPr lang="en-AU" dirty="0" smtClean="0"/>
              <a:t>production (P): </a:t>
            </a:r>
            <a:r>
              <a:rPr lang="en-AU" dirty="0"/>
              <a:t>		4877 ± 853 </a:t>
            </a:r>
            <a:r>
              <a:rPr lang="en-AU" dirty="0" err="1"/>
              <a:t>Tg</a:t>
            </a:r>
            <a:r>
              <a:rPr lang="en-AU" dirty="0"/>
              <a:t> yr</a:t>
            </a:r>
            <a:r>
              <a:rPr lang="en-AU" baseline="30000" dirty="0"/>
              <a:t>-1 </a:t>
            </a:r>
          </a:p>
          <a:p>
            <a:pPr marL="396975" lvl="2" indent="-180975">
              <a:lnSpc>
                <a:spcPct val="110000"/>
              </a:lnSpc>
              <a:spcBef>
                <a:spcPts val="1200"/>
              </a:spcBef>
              <a:defRPr/>
            </a:pPr>
            <a:r>
              <a:rPr lang="en-AU" dirty="0"/>
              <a:t>Stratosphere to the </a:t>
            </a:r>
            <a:r>
              <a:rPr lang="en-AU" dirty="0" smtClean="0"/>
              <a:t>troposphere (P): </a:t>
            </a:r>
            <a:r>
              <a:rPr lang="en-AU" dirty="0"/>
              <a:t>	477 </a:t>
            </a:r>
            <a:r>
              <a:rPr lang="en-AU" dirty="0" smtClean="0"/>
              <a:t>  ± </a:t>
            </a:r>
            <a:r>
              <a:rPr lang="en-AU" dirty="0"/>
              <a:t>96 </a:t>
            </a:r>
            <a:r>
              <a:rPr lang="en-AU" dirty="0" err="1"/>
              <a:t>Tg</a:t>
            </a:r>
            <a:r>
              <a:rPr lang="en-AU" dirty="0"/>
              <a:t> yr</a:t>
            </a:r>
            <a:r>
              <a:rPr lang="en-AU" baseline="30000" dirty="0"/>
              <a:t>-1 </a:t>
            </a:r>
            <a:endParaRPr lang="en-AU" dirty="0"/>
          </a:p>
          <a:p>
            <a:pPr marL="396975" lvl="2" indent="-180975">
              <a:lnSpc>
                <a:spcPct val="110000"/>
              </a:lnSpc>
              <a:spcBef>
                <a:spcPts val="1200"/>
              </a:spcBef>
              <a:defRPr/>
            </a:pPr>
            <a:r>
              <a:rPr lang="en-AU" dirty="0"/>
              <a:t>Chemical </a:t>
            </a:r>
            <a:r>
              <a:rPr lang="en-AU" dirty="0" smtClean="0"/>
              <a:t>loss (L): </a:t>
            </a:r>
            <a:r>
              <a:rPr lang="en-AU" dirty="0"/>
              <a:t>			4260 ± 645 </a:t>
            </a:r>
            <a:r>
              <a:rPr lang="en-AU" dirty="0" err="1"/>
              <a:t>Tg</a:t>
            </a:r>
            <a:r>
              <a:rPr lang="en-AU" dirty="0"/>
              <a:t> yr</a:t>
            </a:r>
            <a:r>
              <a:rPr lang="en-AU" baseline="30000" dirty="0"/>
              <a:t>-1 </a:t>
            </a:r>
            <a:endParaRPr lang="en-AU" dirty="0"/>
          </a:p>
          <a:p>
            <a:pPr marL="396975" lvl="2" indent="-180975">
              <a:lnSpc>
                <a:spcPct val="110000"/>
              </a:lnSpc>
              <a:spcBef>
                <a:spcPts val="1200"/>
              </a:spcBef>
              <a:defRPr/>
            </a:pPr>
            <a:r>
              <a:rPr lang="en-AU" dirty="0">
                <a:solidFill>
                  <a:srgbClr val="FF0000"/>
                </a:solidFill>
              </a:rPr>
              <a:t>Dry deposition </a:t>
            </a:r>
            <a:r>
              <a:rPr lang="en-AU" dirty="0" smtClean="0">
                <a:solidFill>
                  <a:srgbClr val="FF0000"/>
                </a:solidFill>
              </a:rPr>
              <a:t>loss (L)</a:t>
            </a:r>
            <a:r>
              <a:rPr lang="en-AU" dirty="0" smtClean="0"/>
              <a:t>:</a:t>
            </a:r>
            <a:r>
              <a:rPr lang="en-AU" dirty="0"/>
              <a:t>		</a:t>
            </a:r>
            <a:r>
              <a:rPr lang="en-AU" dirty="0">
                <a:solidFill>
                  <a:srgbClr val="FF0000"/>
                </a:solidFill>
              </a:rPr>
              <a:t>1094 ± 264 </a:t>
            </a:r>
            <a:r>
              <a:rPr lang="en-AU" dirty="0" err="1">
                <a:solidFill>
                  <a:srgbClr val="FF0000"/>
                </a:solidFill>
              </a:rPr>
              <a:t>Tg</a:t>
            </a:r>
            <a:r>
              <a:rPr lang="en-AU" dirty="0">
                <a:solidFill>
                  <a:srgbClr val="FF0000"/>
                </a:solidFill>
              </a:rPr>
              <a:t> yr</a:t>
            </a:r>
            <a:r>
              <a:rPr lang="en-AU" baseline="30000" dirty="0">
                <a:solidFill>
                  <a:srgbClr val="FF0000"/>
                </a:solidFill>
              </a:rPr>
              <a:t>-1</a:t>
            </a:r>
            <a:endParaRPr lang="en-AU" dirty="0">
              <a:solidFill>
                <a:srgbClr val="FF0000"/>
              </a:solidFill>
            </a:endParaRPr>
          </a:p>
          <a:p>
            <a:pPr marL="396975" lvl="2" indent="-180975">
              <a:lnSpc>
                <a:spcPct val="110000"/>
              </a:lnSpc>
              <a:spcBef>
                <a:spcPts val="1200"/>
              </a:spcBef>
              <a:defRPr/>
            </a:pPr>
            <a:r>
              <a:rPr lang="en-AU" dirty="0"/>
              <a:t>Atmospheric burden: 			337 </a:t>
            </a:r>
            <a:r>
              <a:rPr lang="en-AU" dirty="0" smtClean="0"/>
              <a:t>  ± </a:t>
            </a:r>
            <a:r>
              <a:rPr lang="en-AU" dirty="0"/>
              <a:t>23 </a:t>
            </a:r>
            <a:r>
              <a:rPr lang="en-AU" dirty="0" err="1"/>
              <a:t>Tg</a:t>
            </a:r>
            <a:r>
              <a:rPr lang="en-AU" dirty="0"/>
              <a:t>	</a:t>
            </a:r>
            <a:endParaRPr lang="en-AU" altLang="en-US" dirty="0" smtClean="0"/>
          </a:p>
          <a:p>
            <a:pPr marL="180975" lvl="1" indent="-180975">
              <a:lnSpc>
                <a:spcPct val="110000"/>
              </a:lnSpc>
              <a:spcBef>
                <a:spcPts val="1200"/>
              </a:spcBef>
              <a:defRPr/>
            </a:pPr>
            <a:r>
              <a:rPr lang="en-AU" dirty="0"/>
              <a:t>Dry deposition to the Earth’s surface is an important sink of </a:t>
            </a:r>
            <a:r>
              <a:rPr lang="en-AU" dirty="0" smtClean="0"/>
              <a:t>ozone</a:t>
            </a:r>
          </a:p>
          <a:p>
            <a:pPr marL="396975" lvl="2" indent="-180975">
              <a:lnSpc>
                <a:spcPct val="110000"/>
              </a:lnSpc>
              <a:spcBef>
                <a:spcPts val="1200"/>
              </a:spcBef>
              <a:defRPr/>
            </a:pPr>
            <a:r>
              <a:rPr lang="en-AU" dirty="0">
                <a:solidFill>
                  <a:srgbClr val="FF0000"/>
                </a:solidFill>
              </a:rPr>
              <a:t>About </a:t>
            </a:r>
            <a:r>
              <a:rPr lang="en-AU" dirty="0" smtClean="0">
                <a:solidFill>
                  <a:srgbClr val="FF0000"/>
                </a:solidFill>
              </a:rPr>
              <a:t>300-350 </a:t>
            </a:r>
            <a:r>
              <a:rPr lang="en-AU" dirty="0" err="1">
                <a:solidFill>
                  <a:srgbClr val="FF0000"/>
                </a:solidFill>
              </a:rPr>
              <a:t>Tg</a:t>
            </a:r>
            <a:r>
              <a:rPr lang="en-AU" dirty="0">
                <a:solidFill>
                  <a:srgbClr val="FF0000"/>
                </a:solidFill>
              </a:rPr>
              <a:t> </a:t>
            </a:r>
            <a:r>
              <a:rPr lang="en-AU" dirty="0" smtClean="0">
                <a:solidFill>
                  <a:srgbClr val="FF0000"/>
                </a:solidFill>
              </a:rPr>
              <a:t>yr</a:t>
            </a:r>
            <a:r>
              <a:rPr lang="en-AU" baseline="30000" dirty="0" smtClean="0">
                <a:solidFill>
                  <a:srgbClr val="FF0000"/>
                </a:solidFill>
              </a:rPr>
              <a:t>-1</a:t>
            </a:r>
            <a:r>
              <a:rPr lang="en-AU" dirty="0" smtClean="0">
                <a:solidFill>
                  <a:srgbClr val="FF0000"/>
                </a:solidFill>
              </a:rPr>
              <a:t> (30%) is </a:t>
            </a:r>
            <a:r>
              <a:rPr lang="en-AU" dirty="0">
                <a:solidFill>
                  <a:srgbClr val="FF0000"/>
                </a:solidFill>
              </a:rPr>
              <a:t>to the </a:t>
            </a:r>
            <a:r>
              <a:rPr lang="en-AU" dirty="0" smtClean="0">
                <a:solidFill>
                  <a:srgbClr val="FF0000"/>
                </a:solidFill>
              </a:rPr>
              <a:t>ocean </a:t>
            </a:r>
            <a:r>
              <a:rPr lang="en-AU" dirty="0">
                <a:solidFill>
                  <a:srgbClr val="FF0000"/>
                </a:solidFill>
              </a:rPr>
              <a:t>(</a:t>
            </a:r>
            <a:r>
              <a:rPr lang="en-AU" dirty="0">
                <a:solidFill>
                  <a:srgbClr val="FF0000"/>
                </a:solidFill>
              </a:rPr>
              <a:t>largest </a:t>
            </a:r>
            <a:r>
              <a:rPr lang="en-AU" dirty="0">
                <a:solidFill>
                  <a:srgbClr val="FF0000"/>
                </a:solidFill>
              </a:rPr>
              <a:t>uncertainty)</a:t>
            </a:r>
            <a:endParaRPr lang="en-AU" dirty="0">
              <a:solidFill>
                <a:srgbClr val="FF0000"/>
              </a:solidFill>
            </a:endParaRPr>
          </a:p>
          <a:p>
            <a:pPr marL="396975" lvl="2" indent="-180975">
              <a:lnSpc>
                <a:spcPct val="110000"/>
              </a:lnSpc>
              <a:spcBef>
                <a:spcPts val="1200"/>
              </a:spcBef>
              <a:defRPr/>
            </a:pPr>
            <a:r>
              <a:rPr lang="en-AU" dirty="0" smtClean="0"/>
              <a:t>ACCESS-UKCA</a:t>
            </a:r>
            <a:r>
              <a:rPr lang="en-AU" dirty="0" smtClean="0"/>
              <a:t>, at </a:t>
            </a:r>
            <a:r>
              <a:rPr lang="en-AU" dirty="0"/>
              <a:t>UMv8.4, </a:t>
            </a:r>
            <a:r>
              <a:rPr lang="en-AU" dirty="0" err="1" smtClean="0"/>
              <a:t>CheST</a:t>
            </a:r>
            <a:r>
              <a:rPr lang="en-AU" dirty="0" smtClean="0"/>
              <a:t>, </a:t>
            </a:r>
            <a:r>
              <a:rPr lang="en-AU" dirty="0"/>
              <a:t>N96L85, atmosphere only, </a:t>
            </a:r>
            <a:r>
              <a:rPr lang="en-AU" dirty="0" smtClean="0"/>
              <a:t>nudged</a:t>
            </a:r>
            <a:endParaRPr lang="en-AU" dirty="0"/>
          </a:p>
        </p:txBody>
      </p:sp>
      <p:grpSp>
        <p:nvGrpSpPr>
          <p:cNvPr id="9" name="Group 8"/>
          <p:cNvGrpSpPr/>
          <p:nvPr/>
        </p:nvGrpSpPr>
        <p:grpSpPr>
          <a:xfrm>
            <a:off x="6660232" y="3284984"/>
            <a:ext cx="2339752" cy="1218795"/>
            <a:chOff x="6660232" y="2348880"/>
            <a:chExt cx="2339752" cy="1218795"/>
          </a:xfrm>
        </p:grpSpPr>
        <p:sp>
          <p:nvSpPr>
            <p:cNvPr id="10" name="TextBox 9"/>
            <p:cNvSpPr txBox="1"/>
            <p:nvPr/>
          </p:nvSpPr>
          <p:spPr>
            <a:xfrm>
              <a:off x="6948264" y="2348880"/>
              <a:ext cx="2051720" cy="1218795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txBody>
            <a:bodyPr wrap="square" lIns="0" tIns="0" rIns="0" bIns="0" rtlCol="0">
              <a:spAutoFit/>
            </a:bodyPr>
            <a:lstStyle/>
            <a:p>
              <a:pPr marL="396975" lvl="2" indent="-180975">
                <a:lnSpc>
                  <a:spcPct val="110000"/>
                </a:lnSpc>
                <a:spcBef>
                  <a:spcPts val="1200"/>
                </a:spcBef>
                <a:defRPr/>
              </a:pPr>
              <a:r>
                <a:rPr lang="en-AU" dirty="0" smtClean="0"/>
                <a:t>Process of transfer from the atmosphere onto surfaces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6660232" y="2996952"/>
              <a:ext cx="288032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390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512851" y="262930"/>
            <a:ext cx="8064896" cy="503237"/>
          </a:xfrm>
        </p:spPr>
        <p:txBody>
          <a:bodyPr>
            <a:normAutofit fontScale="90000"/>
          </a:bodyPr>
          <a:lstStyle/>
          <a:p>
            <a:pPr algn="ctr"/>
            <a:r>
              <a:rPr lang="en-AU" altLang="en-US" dirty="0"/>
              <a:t>O</a:t>
            </a:r>
            <a:r>
              <a:rPr lang="en-AU" altLang="en-US" dirty="0" smtClean="0"/>
              <a:t>zone dry deposition modelling issues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836712"/>
            <a:ext cx="8487641" cy="3240360"/>
          </a:xfrm>
          <a:noFill/>
        </p:spPr>
        <p:txBody>
          <a:bodyPr>
            <a:noAutofit/>
          </a:bodyPr>
          <a:lstStyle/>
          <a:p>
            <a:pPr marL="180975" lvl="1" indent="-180975">
              <a:lnSpc>
                <a:spcPct val="110000"/>
              </a:lnSpc>
              <a:spcBef>
                <a:spcPts val="1200"/>
              </a:spcBef>
              <a:defRPr/>
            </a:pPr>
            <a:r>
              <a:rPr lang="en-AU" dirty="0" smtClean="0"/>
              <a:t>Ozone deposition flux (</a:t>
            </a:r>
            <a:r>
              <a:rPr lang="en-AU" i="1" dirty="0" smtClean="0"/>
              <a:t>F</a:t>
            </a:r>
            <a:r>
              <a:rPr lang="en-AU" dirty="0" smtClean="0"/>
              <a:t>) = - </a:t>
            </a:r>
            <a:r>
              <a:rPr lang="en-AU" dirty="0"/>
              <a:t>Deposition velocity (</a:t>
            </a:r>
            <a:r>
              <a:rPr lang="en-AU" i="1" dirty="0" err="1"/>
              <a:t>v</a:t>
            </a:r>
            <a:r>
              <a:rPr lang="en-AU" i="1" baseline="-25000" dirty="0" err="1"/>
              <a:t>d</a:t>
            </a:r>
            <a:r>
              <a:rPr lang="en-AU" dirty="0"/>
              <a:t>) </a:t>
            </a:r>
            <a:r>
              <a:rPr lang="en-AU" dirty="0" smtClean="0"/>
              <a:t>× Concentration (</a:t>
            </a:r>
            <a:r>
              <a:rPr lang="en-AU" i="1" dirty="0" smtClean="0"/>
              <a:t>C</a:t>
            </a:r>
            <a:r>
              <a:rPr lang="en-AU" dirty="0" smtClean="0"/>
              <a:t>)</a:t>
            </a:r>
            <a:endParaRPr lang="en-AU" i="1" dirty="0" smtClean="0"/>
          </a:p>
          <a:p>
            <a:pPr marL="0" lvl="1" indent="0">
              <a:lnSpc>
                <a:spcPct val="110000"/>
              </a:lnSpc>
              <a:spcBef>
                <a:spcPts val="1200"/>
              </a:spcBef>
              <a:buNone/>
              <a:defRPr/>
            </a:pPr>
            <a:endParaRPr lang="en-AU" dirty="0" smtClean="0"/>
          </a:p>
          <a:p>
            <a:pPr marL="180975" lvl="1" indent="-180975">
              <a:lnSpc>
                <a:spcPct val="110000"/>
              </a:lnSpc>
              <a:spcBef>
                <a:spcPts val="1200"/>
              </a:spcBef>
              <a:defRPr/>
            </a:pPr>
            <a:r>
              <a:rPr lang="en-AU" dirty="0" smtClean="0"/>
              <a:t>Two issues with ozone dry deposition flux modelling</a:t>
            </a:r>
          </a:p>
          <a:p>
            <a:pPr marL="396975" lvl="2" indent="-180975">
              <a:lnSpc>
                <a:spcPct val="110000"/>
              </a:lnSpc>
              <a:spcBef>
                <a:spcPts val="1200"/>
              </a:spcBef>
              <a:defRPr/>
            </a:pPr>
            <a:r>
              <a:rPr lang="en-AU" u="sng" dirty="0" smtClean="0">
                <a:solidFill>
                  <a:srgbClr val="0070C0"/>
                </a:solidFill>
              </a:rPr>
              <a:t>General issue</a:t>
            </a:r>
            <a:r>
              <a:rPr lang="en-AU" dirty="0" smtClean="0"/>
              <a:t>: </a:t>
            </a:r>
            <a:r>
              <a:rPr lang="en-AU" dirty="0"/>
              <a:t>M</a:t>
            </a:r>
            <a:r>
              <a:rPr lang="en-AU" dirty="0" smtClean="0"/>
              <a:t>ost </a:t>
            </a:r>
            <a:r>
              <a:rPr lang="en-AU" dirty="0" smtClean="0"/>
              <a:t>global models </a:t>
            </a:r>
            <a:r>
              <a:rPr lang="en-AU" dirty="0" smtClean="0"/>
              <a:t>(</a:t>
            </a:r>
            <a:r>
              <a:rPr lang="en-AU" dirty="0" smtClean="0"/>
              <a:t>e.g. </a:t>
            </a:r>
            <a:r>
              <a:rPr lang="en-AU" dirty="0" smtClean="0"/>
              <a:t>ACCESS-UKCA</a:t>
            </a:r>
            <a:r>
              <a:rPr lang="en-AU" dirty="0" smtClean="0"/>
              <a:t>) assume </a:t>
            </a:r>
            <a:r>
              <a:rPr lang="en-AU" dirty="0" smtClean="0"/>
              <a:t>surface resistance </a:t>
            </a:r>
            <a:r>
              <a:rPr lang="en-AU" i="1" dirty="0" err="1" smtClean="0"/>
              <a:t>r</a:t>
            </a:r>
            <a:r>
              <a:rPr lang="en-AU" i="1" baseline="-25000" dirty="0" err="1" smtClean="0"/>
              <a:t>c</a:t>
            </a:r>
            <a:r>
              <a:rPr lang="en-AU" i="1" baseline="-25000" dirty="0" smtClean="0"/>
              <a:t> </a:t>
            </a:r>
            <a:r>
              <a:rPr lang="en-AU" i="1" dirty="0" smtClean="0"/>
              <a:t> </a:t>
            </a:r>
            <a:r>
              <a:rPr lang="en-AU" dirty="0" smtClean="0"/>
              <a:t>~</a:t>
            </a:r>
            <a:r>
              <a:rPr lang="en-AU" i="1" dirty="0" smtClean="0"/>
              <a:t> </a:t>
            </a:r>
            <a:r>
              <a:rPr lang="en-AU" dirty="0" smtClean="0">
                <a:solidFill>
                  <a:srgbClr val="FF0000"/>
                </a:solidFill>
              </a:rPr>
              <a:t>2000 </a:t>
            </a:r>
            <a:r>
              <a:rPr lang="en-AU" dirty="0">
                <a:solidFill>
                  <a:srgbClr val="FF0000"/>
                </a:solidFill>
              </a:rPr>
              <a:t>s/m </a:t>
            </a:r>
            <a:r>
              <a:rPr lang="en-AU" dirty="0"/>
              <a:t>for </a:t>
            </a:r>
            <a:r>
              <a:rPr lang="en-AU" dirty="0" smtClean="0"/>
              <a:t>water </a:t>
            </a:r>
            <a:r>
              <a:rPr lang="en-AU" dirty="0" smtClean="0"/>
              <a:t>– not supported by measurements</a:t>
            </a:r>
            <a:endParaRPr lang="en-AU" dirty="0"/>
          </a:p>
          <a:p>
            <a:pPr marL="396975" lvl="2" indent="-180975">
              <a:lnSpc>
                <a:spcPct val="110000"/>
              </a:lnSpc>
              <a:spcBef>
                <a:spcPts val="1200"/>
              </a:spcBef>
              <a:defRPr/>
            </a:pPr>
            <a:r>
              <a:rPr lang="en-AU" u="sng" dirty="0" smtClean="0">
                <a:solidFill>
                  <a:srgbClr val="0070C0"/>
                </a:solidFill>
              </a:rPr>
              <a:t>ACCESS-UKCA specific issue</a:t>
            </a:r>
            <a:r>
              <a:rPr lang="en-AU" dirty="0" smtClean="0"/>
              <a:t>: Model underestimates </a:t>
            </a:r>
            <a:r>
              <a:rPr lang="en-AU" dirty="0" smtClean="0"/>
              <a:t>global t</a:t>
            </a:r>
            <a:r>
              <a:rPr lang="da-DK" dirty="0" smtClean="0"/>
              <a:t>roposheric ozone</a:t>
            </a:r>
            <a:endParaRPr lang="da-DK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380312" y="24928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103611"/>
              </p:ext>
            </p:extLst>
          </p:nvPr>
        </p:nvGraphicFramePr>
        <p:xfrm>
          <a:off x="2986456" y="1247996"/>
          <a:ext cx="209867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1" name="Equation" r:id="rId4" imgW="1155600" imgH="228600" progId="Equation.3">
                  <p:embed/>
                </p:oleObj>
              </mc:Choice>
              <mc:Fallback>
                <p:oleObj name="Equation" r:id="rId4" imgW="115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456" y="1247996"/>
                        <a:ext cx="2098675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7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6" name="Rectangle 7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pic>
        <p:nvPicPr>
          <p:cNvPr id="13" name="Picture 289" descr="vaoac_diff_rel_O3_zonal_200601_2006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6016" y="3940639"/>
            <a:ext cx="4228309" cy="2512697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5013290" y="3645024"/>
            <a:ext cx="3564457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 smtClean="0"/>
              <a:t>Zonal (M-O)/</a:t>
            </a:r>
            <a:r>
              <a:rPr lang="en-AU" sz="1400" dirty="0"/>
              <a:t>O</a:t>
            </a:r>
            <a:r>
              <a:rPr lang="en-AU" sz="1400" dirty="0" smtClean="0"/>
              <a:t>% using ozonesonde data</a:t>
            </a:r>
            <a:endParaRPr lang="en-AU" sz="1400" dirty="0"/>
          </a:p>
          <a:p>
            <a:r>
              <a:rPr lang="en-AU" sz="1400" baseline="-25000" dirty="0" smtClean="0"/>
              <a:t> </a:t>
            </a:r>
            <a:endParaRPr lang="en-AU" sz="1400" baseline="-25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396" y="3778774"/>
            <a:ext cx="4023294" cy="267673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75856" y="3933056"/>
            <a:ext cx="1120156" cy="4739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2" indent="-180975" algn="l">
              <a:lnSpc>
                <a:spcPct val="110000"/>
              </a:lnSpc>
              <a:spcBef>
                <a:spcPts val="1200"/>
              </a:spcBef>
              <a:defRPr/>
            </a:pPr>
            <a:r>
              <a:rPr lang="en-AU" sz="1400" dirty="0" smtClean="0"/>
              <a:t>Helmig </a:t>
            </a:r>
            <a:r>
              <a:rPr lang="en-AU" sz="1400" dirty="0"/>
              <a:t>et al. </a:t>
            </a:r>
            <a:r>
              <a:rPr lang="en-AU" sz="1400" dirty="0" smtClean="0"/>
              <a:t>(2012) data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3900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671" y="3665276"/>
            <a:ext cx="4021191" cy="2544213"/>
          </a:xfrm>
          <a:prstGeom prst="rect">
            <a:avLst/>
          </a:prstGeom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540" y="257525"/>
            <a:ext cx="8424936" cy="503237"/>
          </a:xfrm>
        </p:spPr>
        <p:txBody>
          <a:bodyPr>
            <a:normAutofit fontScale="90000"/>
          </a:bodyPr>
          <a:lstStyle/>
          <a:p>
            <a:pPr algn="ctr"/>
            <a:r>
              <a:rPr lang="en-AU" altLang="en-US" dirty="0" smtClean="0"/>
              <a:t>Improving O</a:t>
            </a:r>
            <a:r>
              <a:rPr lang="en-AU" altLang="en-US" baseline="-25000" dirty="0" smtClean="0"/>
              <a:t>3</a:t>
            </a:r>
            <a:r>
              <a:rPr lang="en-AU" altLang="en-US" dirty="0" smtClean="0"/>
              <a:t> dry </a:t>
            </a:r>
            <a:r>
              <a:rPr lang="en-AU" altLang="en-US" dirty="0" smtClean="0"/>
              <a:t>deposition </a:t>
            </a:r>
            <a:endParaRPr lang="en-AU" alt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860401"/>
            <a:ext cx="7920880" cy="1008112"/>
          </a:xfrm>
          <a:noFill/>
        </p:spPr>
        <p:txBody>
          <a:bodyPr>
            <a:noAutofit/>
          </a:bodyPr>
          <a:lstStyle/>
          <a:p>
            <a:pPr marL="180975" lvl="1" indent="-180975">
              <a:lnSpc>
                <a:spcPct val="110000"/>
              </a:lnSpc>
              <a:spcBef>
                <a:spcPts val="1200"/>
              </a:spcBef>
              <a:defRPr/>
            </a:pPr>
            <a:r>
              <a:rPr lang="en-AU" u="sng" dirty="0" smtClean="0">
                <a:solidFill>
                  <a:schemeClr val="accent1"/>
                </a:solidFill>
              </a:rPr>
              <a:t>Resolving the first issue</a:t>
            </a:r>
            <a:r>
              <a:rPr lang="en-AU" dirty="0" smtClean="0"/>
              <a:t>: A new scheme for </a:t>
            </a:r>
            <a:r>
              <a:rPr lang="en-AU" i="1" dirty="0" err="1" smtClean="0"/>
              <a:t>r</a:t>
            </a:r>
            <a:r>
              <a:rPr lang="en-AU" i="1" baseline="-25000" dirty="0" err="1" smtClean="0"/>
              <a:t>c</a:t>
            </a:r>
            <a:r>
              <a:rPr lang="en-AU" dirty="0" smtClean="0"/>
              <a:t> </a:t>
            </a:r>
            <a:r>
              <a:rPr lang="en-AU" dirty="0" smtClean="0"/>
              <a:t>for </a:t>
            </a:r>
            <a:r>
              <a:rPr lang="en-AU" dirty="0" smtClean="0"/>
              <a:t>the ocean; </a:t>
            </a:r>
            <a:r>
              <a:rPr lang="en-AU" dirty="0" smtClean="0"/>
              <a:t>includes </a:t>
            </a:r>
            <a:r>
              <a:rPr lang="en-AU" dirty="0" smtClean="0"/>
              <a:t>waterside </a:t>
            </a:r>
            <a:r>
              <a:rPr lang="en-AU" dirty="0" smtClean="0"/>
              <a:t>processes: </a:t>
            </a:r>
            <a:r>
              <a:rPr lang="en-GB" dirty="0"/>
              <a:t>o</a:t>
            </a:r>
            <a:r>
              <a:rPr lang="en-GB" dirty="0" smtClean="0"/>
              <a:t>zone </a:t>
            </a:r>
            <a:r>
              <a:rPr lang="en-GB" dirty="0" smtClean="0"/>
              <a:t>solubility, </a:t>
            </a:r>
            <a:r>
              <a:rPr lang="en-GB" dirty="0" err="1" smtClean="0"/>
              <a:t>i</a:t>
            </a:r>
            <a:r>
              <a:rPr lang="en-AU" dirty="0" err="1" smtClean="0"/>
              <a:t>ts</a:t>
            </a:r>
            <a:r>
              <a:rPr lang="en-AU" dirty="0" smtClean="0"/>
              <a:t> reaction with dissolved iodide</a:t>
            </a:r>
            <a:r>
              <a:rPr lang="en-GB" dirty="0" smtClean="0"/>
              <a:t>, molecular </a:t>
            </a:r>
            <a:r>
              <a:rPr lang="en-GB" dirty="0" smtClean="0"/>
              <a:t>diffusion &amp; </a:t>
            </a:r>
            <a:r>
              <a:rPr lang="en-GB" dirty="0" smtClean="0"/>
              <a:t>turbulent </a:t>
            </a:r>
            <a:r>
              <a:rPr lang="en-GB" dirty="0" smtClean="0"/>
              <a:t>mixing                                              </a:t>
            </a:r>
            <a:endParaRPr lang="en-GB" dirty="0" smtClean="0"/>
          </a:p>
          <a:p>
            <a:pPr marL="0" lvl="1" indent="0">
              <a:lnSpc>
                <a:spcPct val="110000"/>
              </a:lnSpc>
              <a:spcBef>
                <a:spcPts val="1200"/>
              </a:spcBef>
              <a:buNone/>
              <a:defRPr/>
            </a:pPr>
            <a:endParaRPr lang="en-AU" dirty="0" smtClean="0"/>
          </a:p>
          <a:p>
            <a:pPr marL="0" lvl="1" indent="0">
              <a:lnSpc>
                <a:spcPct val="110000"/>
              </a:lnSpc>
              <a:spcBef>
                <a:spcPts val="1200"/>
              </a:spcBef>
              <a:buNone/>
              <a:defRPr/>
            </a:pPr>
            <a:endParaRPr lang="en-AU" i="1" dirty="0" smtClean="0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" name="Rectangle 148"/>
          <p:cNvSpPr>
            <a:spLocks noChangeArrowheads="1"/>
          </p:cNvSpPr>
          <p:nvPr/>
        </p:nvSpPr>
        <p:spPr bwMode="auto">
          <a:xfrm>
            <a:off x="6635592" y="202476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66675" name="Rectangle 1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66677" name="Rectangle 1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pSp>
        <p:nvGrpSpPr>
          <p:cNvPr id="3" name="Group 2"/>
          <p:cNvGrpSpPr/>
          <p:nvPr/>
        </p:nvGrpSpPr>
        <p:grpSpPr>
          <a:xfrm>
            <a:off x="179512" y="2024761"/>
            <a:ext cx="4536504" cy="684159"/>
            <a:chOff x="304800" y="2178050"/>
            <a:chExt cx="4378325" cy="555625"/>
          </a:xfrm>
        </p:grpSpPr>
        <p:sp>
          <p:nvSpPr>
            <p:cNvPr id="20" name="Rectangle 19"/>
            <p:cNvSpPr/>
            <p:nvPr/>
          </p:nvSpPr>
          <p:spPr>
            <a:xfrm>
              <a:off x="304800" y="2178050"/>
              <a:ext cx="4378324" cy="555625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8120671"/>
                </p:ext>
              </p:extLst>
            </p:nvPr>
          </p:nvGraphicFramePr>
          <p:xfrm>
            <a:off x="304800" y="2178050"/>
            <a:ext cx="4378325" cy="555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42" name="Equation" r:id="rId5" imgW="3416040" imgH="533160" progId="Equation.3">
                    <p:embed/>
                  </p:oleObj>
                </mc:Choice>
                <mc:Fallback>
                  <p:oleObj name="Equation" r:id="rId5" imgW="341604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800" y="2178050"/>
                          <a:ext cx="4378325" cy="555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5464" y="3068960"/>
            <a:ext cx="3808464" cy="314137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894630" y="3650571"/>
            <a:ext cx="1358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i="1" dirty="0" smtClean="0"/>
              <a:t>Original </a:t>
            </a:r>
            <a:endParaRPr lang="en-AU" sz="1200" i="1" dirty="0" smtClean="0"/>
          </a:p>
          <a:p>
            <a:r>
              <a:rPr lang="en-AU" sz="1200" i="1" dirty="0" smtClean="0"/>
              <a:t>ACCESS-UKCA, </a:t>
            </a:r>
          </a:p>
          <a:p>
            <a:r>
              <a:rPr lang="en-AU" sz="1200" i="1" dirty="0" err="1" smtClean="0"/>
              <a:t>r</a:t>
            </a:r>
            <a:r>
              <a:rPr lang="en-AU" sz="1200" i="1" baseline="-25000" dirty="0" err="1" smtClean="0"/>
              <a:t>c</a:t>
            </a:r>
            <a:r>
              <a:rPr lang="en-AU" sz="1200" i="1" dirty="0" smtClean="0"/>
              <a:t> </a:t>
            </a:r>
            <a:r>
              <a:rPr lang="en-AU" sz="1200" i="1" dirty="0" smtClean="0"/>
              <a:t>= </a:t>
            </a:r>
            <a:r>
              <a:rPr lang="en-AU" sz="1200" i="1" dirty="0" smtClean="0">
                <a:solidFill>
                  <a:srgbClr val="FF0000"/>
                </a:solidFill>
              </a:rPr>
              <a:t>2200 s/m</a:t>
            </a:r>
            <a:endParaRPr lang="en-AU" sz="1200" i="1" baseline="-250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88024" y="3799397"/>
            <a:ext cx="1559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i="1" dirty="0" smtClean="0"/>
              <a:t>New scheme for </a:t>
            </a:r>
            <a:r>
              <a:rPr lang="en-AU" sz="1200" i="1" dirty="0" err="1" smtClean="0"/>
              <a:t>r</a:t>
            </a:r>
            <a:r>
              <a:rPr lang="en-AU" sz="1200" i="1" baseline="-25000" dirty="0" err="1" smtClean="0"/>
              <a:t>c</a:t>
            </a:r>
            <a:r>
              <a:rPr lang="en-AU" sz="1200" i="1" dirty="0"/>
              <a:t> </a:t>
            </a:r>
            <a:r>
              <a:rPr lang="en-AU" sz="1200" i="1" dirty="0" smtClean="0"/>
              <a:t>in ACCESS-UKCA</a:t>
            </a:r>
            <a:endParaRPr lang="en-AU" sz="1200" i="1" baseline="-25000" dirty="0"/>
          </a:p>
        </p:txBody>
      </p:sp>
      <p:sp>
        <p:nvSpPr>
          <p:cNvPr id="26" name="Rectangle 25"/>
          <p:cNvSpPr/>
          <p:nvPr/>
        </p:nvSpPr>
        <p:spPr>
          <a:xfrm>
            <a:off x="107504" y="2708920"/>
            <a:ext cx="23762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i="1" dirty="0" smtClean="0"/>
              <a:t>K</a:t>
            </a:r>
            <a:r>
              <a:rPr lang="en-AU" sz="1200" i="1" baseline="-25000" dirty="0" smtClean="0"/>
              <a:t>0</a:t>
            </a:r>
            <a:r>
              <a:rPr lang="en-AU" sz="1200" i="1" dirty="0" smtClean="0"/>
              <a:t>, K</a:t>
            </a:r>
            <a:r>
              <a:rPr lang="en-AU" sz="1200" i="1" baseline="-25000" dirty="0" smtClean="0"/>
              <a:t>1 </a:t>
            </a:r>
            <a:r>
              <a:rPr lang="en-AU" sz="1200" dirty="0" smtClean="0"/>
              <a:t>modified </a:t>
            </a:r>
            <a:r>
              <a:rPr lang="en-AU" sz="1200" dirty="0" smtClean="0"/>
              <a:t>Bessel </a:t>
            </a:r>
            <a:r>
              <a:rPr lang="en-AU" sz="1200" dirty="0" smtClean="0"/>
              <a:t>functions</a:t>
            </a:r>
            <a:endParaRPr lang="en-AU" sz="1200" dirty="0"/>
          </a:p>
        </p:txBody>
      </p:sp>
      <p:pic>
        <p:nvPicPr>
          <p:cNvPr id="27" name="Picture 26"/>
          <p:cNvPicPr/>
          <p:nvPr/>
        </p:nvPicPr>
        <p:blipFill rotWithShape="1">
          <a:blip r:embed="rId8" cstate="print"/>
          <a:srcRect b="4375"/>
          <a:stretch/>
        </p:blipFill>
        <p:spPr bwMode="auto">
          <a:xfrm>
            <a:off x="4788024" y="1783173"/>
            <a:ext cx="4176464" cy="186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28"/>
          <p:cNvSpPr/>
          <p:nvPr/>
        </p:nvSpPr>
        <p:spPr>
          <a:xfrm>
            <a:off x="5004048" y="1628800"/>
            <a:ext cx="33055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i="1" dirty="0" smtClean="0"/>
              <a:t>% </a:t>
            </a:r>
            <a:r>
              <a:rPr lang="en-AU" sz="1200" i="1" dirty="0" smtClean="0"/>
              <a:t>Overestimation of </a:t>
            </a:r>
            <a:r>
              <a:rPr lang="en-AU" sz="1200" i="1" dirty="0" err="1"/>
              <a:t>v</a:t>
            </a:r>
            <a:r>
              <a:rPr lang="en-AU" sz="1200" i="1" baseline="-25000" dirty="0" err="1"/>
              <a:t>d</a:t>
            </a:r>
            <a:r>
              <a:rPr lang="en-AU" sz="1200" i="1" baseline="-25000" dirty="0"/>
              <a:t> </a:t>
            </a:r>
            <a:r>
              <a:rPr lang="en-AU" sz="1200" i="1" dirty="0" smtClean="0"/>
              <a:t>by the original scheme </a:t>
            </a:r>
            <a:endParaRPr lang="en-AU" sz="1200" i="1" dirty="0" smtClean="0"/>
          </a:p>
        </p:txBody>
      </p:sp>
    </p:spTree>
    <p:extLst>
      <p:ext uri="{BB962C8B-B14F-4D97-AF65-F5344CB8AC3E}">
        <p14:creationId xmlns:p14="http://schemas.microsoft.com/office/powerpoint/2010/main" val="308394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>
          <a:xfrm>
            <a:off x="449542" y="260648"/>
            <a:ext cx="8244916" cy="2496591"/>
          </a:xfrm>
          <a:noFill/>
        </p:spPr>
        <p:txBody>
          <a:bodyPr>
            <a:noAutofit/>
          </a:bodyPr>
          <a:lstStyle/>
          <a:p>
            <a:pPr marL="180975" lvl="1" indent="-180975">
              <a:lnSpc>
                <a:spcPct val="110000"/>
              </a:lnSpc>
              <a:spcBef>
                <a:spcPts val="1200"/>
              </a:spcBef>
              <a:defRPr/>
            </a:pPr>
            <a:r>
              <a:rPr lang="en-AU" u="sng" dirty="0" smtClean="0">
                <a:solidFill>
                  <a:schemeClr val="accent1"/>
                </a:solidFill>
              </a:rPr>
              <a:t>Addressing the second issue</a:t>
            </a:r>
            <a:r>
              <a:rPr lang="en-AU" dirty="0" smtClean="0"/>
              <a:t>:</a:t>
            </a:r>
            <a:endParaRPr lang="en-AU" u="sng" dirty="0">
              <a:solidFill>
                <a:schemeClr val="accent1"/>
              </a:solidFill>
            </a:endParaRPr>
          </a:p>
          <a:p>
            <a:pPr marL="396975" lvl="2" indent="-180975">
              <a:lnSpc>
                <a:spcPct val="110000"/>
              </a:lnSpc>
              <a:spcBef>
                <a:spcPts val="1200"/>
              </a:spcBef>
              <a:defRPr/>
            </a:pPr>
            <a:r>
              <a:rPr lang="en-AU" dirty="0"/>
              <a:t>Ozone deposition </a:t>
            </a:r>
            <a:r>
              <a:rPr lang="en-AU" dirty="0" smtClean="0"/>
              <a:t>flux (</a:t>
            </a:r>
            <a:r>
              <a:rPr lang="en-AU" i="1" dirty="0" smtClean="0"/>
              <a:t>F</a:t>
            </a:r>
            <a:r>
              <a:rPr lang="en-AU" dirty="0" smtClean="0"/>
              <a:t>) </a:t>
            </a:r>
            <a:r>
              <a:rPr lang="en-AU" dirty="0"/>
              <a:t>= - </a:t>
            </a:r>
            <a:r>
              <a:rPr lang="en-AU" dirty="0">
                <a:solidFill>
                  <a:srgbClr val="00B050"/>
                </a:solidFill>
              </a:rPr>
              <a:t>New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00B050"/>
                </a:solidFill>
              </a:rPr>
              <a:t>ACCESS-UKCA </a:t>
            </a:r>
            <a:r>
              <a:rPr lang="en-AU" i="1" dirty="0" err="1" smtClean="0">
                <a:solidFill>
                  <a:srgbClr val="00B050"/>
                </a:solidFill>
              </a:rPr>
              <a:t>v</a:t>
            </a:r>
            <a:r>
              <a:rPr lang="en-AU" i="1" baseline="-25000" dirty="0" err="1" smtClean="0">
                <a:solidFill>
                  <a:srgbClr val="00B050"/>
                </a:solidFill>
              </a:rPr>
              <a:t>d</a:t>
            </a:r>
            <a:r>
              <a:rPr lang="en-AU" dirty="0" smtClean="0">
                <a:solidFill>
                  <a:srgbClr val="00B050"/>
                </a:solidFill>
              </a:rPr>
              <a:t> </a:t>
            </a:r>
            <a:r>
              <a:rPr lang="en-AU" dirty="0" smtClean="0"/>
              <a:t>× </a:t>
            </a:r>
            <a:r>
              <a:rPr lang="en-AU" dirty="0">
                <a:solidFill>
                  <a:srgbClr val="FF0000"/>
                </a:solidFill>
              </a:rPr>
              <a:t>ACCESS-UKCA </a:t>
            </a:r>
            <a:r>
              <a:rPr lang="en-AU" dirty="0" smtClean="0">
                <a:solidFill>
                  <a:srgbClr val="FF0000"/>
                </a:solidFill>
              </a:rPr>
              <a:t>O</a:t>
            </a:r>
            <a:r>
              <a:rPr lang="en-AU" baseline="-25000" dirty="0" smtClean="0">
                <a:solidFill>
                  <a:srgbClr val="FF0000"/>
                </a:solidFill>
              </a:rPr>
              <a:t>3</a:t>
            </a:r>
            <a:endParaRPr lang="en-AU" dirty="0" smtClean="0">
              <a:solidFill>
                <a:srgbClr val="FF0000"/>
              </a:solidFill>
            </a:endParaRPr>
          </a:p>
          <a:p>
            <a:pPr marL="396975" lvl="2" indent="-180975">
              <a:lnSpc>
                <a:spcPct val="110000"/>
              </a:lnSpc>
              <a:spcBef>
                <a:spcPts val="1200"/>
              </a:spcBef>
              <a:defRPr/>
            </a:pPr>
            <a:r>
              <a:rPr lang="en-AU" dirty="0" smtClean="0"/>
              <a:t>The new </a:t>
            </a:r>
            <a:r>
              <a:rPr lang="en-AU" i="1" dirty="0" err="1"/>
              <a:t>r</a:t>
            </a:r>
            <a:r>
              <a:rPr lang="en-AU" i="1" baseline="-25000" dirty="0" err="1"/>
              <a:t>c</a:t>
            </a:r>
            <a:r>
              <a:rPr lang="en-AU" dirty="0"/>
              <a:t> in ACCESS-UKCA improves O</a:t>
            </a:r>
            <a:r>
              <a:rPr lang="en-AU" baseline="-25000" dirty="0"/>
              <a:t>3</a:t>
            </a:r>
            <a:r>
              <a:rPr lang="en-AU" dirty="0"/>
              <a:t> </a:t>
            </a:r>
            <a:r>
              <a:rPr lang="en-AU" dirty="0" smtClean="0"/>
              <a:t>but the modelled global O</a:t>
            </a:r>
            <a:r>
              <a:rPr lang="en-AU" baseline="-25000" dirty="0" smtClean="0"/>
              <a:t>3</a:t>
            </a:r>
            <a:r>
              <a:rPr lang="en-AU" dirty="0" smtClean="0"/>
              <a:t> still low compared to measurements</a:t>
            </a:r>
            <a:endParaRPr lang="en-AU" dirty="0"/>
          </a:p>
          <a:p>
            <a:pPr marL="396975" lvl="2" indent="-180975">
              <a:lnSpc>
                <a:spcPct val="110000"/>
              </a:lnSpc>
              <a:spcBef>
                <a:spcPts val="1200"/>
              </a:spcBef>
              <a:defRPr/>
            </a:pPr>
            <a:r>
              <a:rPr lang="en-AU" dirty="0" smtClean="0"/>
              <a:t>To </a:t>
            </a:r>
            <a:r>
              <a:rPr lang="en-AU" dirty="0" smtClean="0"/>
              <a:t>better estimate global </a:t>
            </a:r>
            <a:r>
              <a:rPr lang="en-AU" dirty="0" smtClean="0"/>
              <a:t>deposition, ECMWF </a:t>
            </a:r>
            <a:r>
              <a:rPr lang="en-AU" dirty="0" smtClean="0"/>
              <a:t>MACC </a:t>
            </a:r>
            <a:r>
              <a:rPr lang="en-AU" dirty="0"/>
              <a:t>(Monitoring Atmospheric Composition and Climate) reanalysis ozone for </a:t>
            </a:r>
            <a:r>
              <a:rPr lang="en-AU" dirty="0" smtClean="0"/>
              <a:t>years 2003–2012 is used (</a:t>
            </a:r>
            <a:r>
              <a:rPr lang="en-AU" dirty="0" smtClean="0">
                <a:solidFill>
                  <a:srgbClr val="3366FF"/>
                </a:solidFill>
              </a:rPr>
              <a:t>3 </a:t>
            </a:r>
            <a:r>
              <a:rPr lang="en-AU" dirty="0">
                <a:solidFill>
                  <a:srgbClr val="3366FF"/>
                </a:solidFill>
              </a:rPr>
              <a:t>hourly </a:t>
            </a:r>
            <a:r>
              <a:rPr lang="en-AU" dirty="0"/>
              <a:t>global </a:t>
            </a:r>
            <a:r>
              <a:rPr lang="en-AU" dirty="0" smtClean="0"/>
              <a:t>fields)</a:t>
            </a:r>
            <a:endParaRPr lang="en-AU" dirty="0" smtClean="0"/>
          </a:p>
          <a:p>
            <a:pPr marL="396975" lvl="2" indent="-180975">
              <a:lnSpc>
                <a:spcPct val="110000"/>
              </a:lnSpc>
              <a:spcBef>
                <a:spcPts val="1200"/>
              </a:spcBef>
              <a:defRPr/>
            </a:pPr>
            <a:r>
              <a:rPr lang="en-AU" dirty="0" smtClean="0"/>
              <a:t>Ozone </a:t>
            </a:r>
            <a:r>
              <a:rPr lang="en-AU" dirty="0"/>
              <a:t>deposition flux </a:t>
            </a:r>
            <a:r>
              <a:rPr lang="en-AU" dirty="0" smtClean="0"/>
              <a:t>(</a:t>
            </a:r>
            <a:r>
              <a:rPr lang="en-AU" i="1" dirty="0" smtClean="0"/>
              <a:t>F</a:t>
            </a:r>
            <a:r>
              <a:rPr lang="en-AU" dirty="0" smtClean="0"/>
              <a:t>) = </a:t>
            </a:r>
            <a:r>
              <a:rPr lang="en-AU" dirty="0"/>
              <a:t>- </a:t>
            </a:r>
            <a:r>
              <a:rPr lang="en-AU" dirty="0">
                <a:solidFill>
                  <a:srgbClr val="00B050"/>
                </a:solidFill>
              </a:rPr>
              <a:t>New A</a:t>
            </a:r>
            <a:r>
              <a:rPr lang="en-AU" dirty="0" smtClean="0">
                <a:solidFill>
                  <a:srgbClr val="00B050"/>
                </a:solidFill>
              </a:rPr>
              <a:t>CCESS-UKCA </a:t>
            </a:r>
            <a:r>
              <a:rPr lang="en-AU" i="1" dirty="0" err="1" smtClean="0">
                <a:solidFill>
                  <a:srgbClr val="00B050"/>
                </a:solidFill>
              </a:rPr>
              <a:t>v</a:t>
            </a:r>
            <a:r>
              <a:rPr lang="en-AU" i="1" baseline="-25000" dirty="0" err="1" smtClean="0">
                <a:solidFill>
                  <a:srgbClr val="00B050"/>
                </a:solidFill>
              </a:rPr>
              <a:t>d</a:t>
            </a:r>
            <a:r>
              <a:rPr lang="en-AU" dirty="0" smtClean="0"/>
              <a:t> </a:t>
            </a:r>
            <a:r>
              <a:rPr lang="en-AU" dirty="0"/>
              <a:t>× </a:t>
            </a:r>
            <a:r>
              <a:rPr lang="en-AU" dirty="0" smtClean="0">
                <a:solidFill>
                  <a:srgbClr val="00B050"/>
                </a:solidFill>
              </a:rPr>
              <a:t>MACC O</a:t>
            </a:r>
            <a:r>
              <a:rPr lang="en-AU" baseline="-25000" dirty="0" smtClean="0">
                <a:solidFill>
                  <a:srgbClr val="00B050"/>
                </a:solidFill>
              </a:rPr>
              <a:t>3</a:t>
            </a:r>
            <a:endParaRPr lang="en-AU" i="1" dirty="0">
              <a:solidFill>
                <a:srgbClr val="00B050"/>
              </a:solidFill>
            </a:endParaRPr>
          </a:p>
          <a:p>
            <a:pPr marL="180975" lvl="1" indent="-180975">
              <a:lnSpc>
                <a:spcPct val="110000"/>
              </a:lnSpc>
              <a:spcBef>
                <a:spcPts val="1200"/>
              </a:spcBef>
              <a:defRPr/>
            </a:pPr>
            <a:endParaRPr lang="en-GB" dirty="0" smtClean="0"/>
          </a:p>
          <a:p>
            <a:pPr marL="0" lvl="1" indent="0">
              <a:lnSpc>
                <a:spcPct val="110000"/>
              </a:lnSpc>
              <a:spcBef>
                <a:spcPts val="1200"/>
              </a:spcBef>
              <a:buNone/>
              <a:defRPr/>
            </a:pPr>
            <a:endParaRPr lang="en-AU" dirty="0" smtClean="0"/>
          </a:p>
          <a:p>
            <a:pPr marL="0" lvl="1" indent="0">
              <a:lnSpc>
                <a:spcPct val="110000"/>
              </a:lnSpc>
              <a:spcBef>
                <a:spcPts val="1200"/>
              </a:spcBef>
              <a:buNone/>
              <a:defRPr/>
            </a:pPr>
            <a:endParaRPr lang="en-AU" i="1" dirty="0" smtClean="0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" name="Rectangle 148"/>
          <p:cNvSpPr>
            <a:spLocks noChangeArrowheads="1"/>
          </p:cNvSpPr>
          <p:nvPr/>
        </p:nvSpPr>
        <p:spPr bwMode="auto">
          <a:xfrm>
            <a:off x="6635592" y="202476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66675" name="Rectangle 1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66677" name="Rectangle 1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pic>
        <p:nvPicPr>
          <p:cNvPr id="27" name="Picture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772" y="4013284"/>
            <a:ext cx="4546228" cy="2152020"/>
          </a:xfrm>
          <a:prstGeom prst="rect">
            <a:avLst/>
          </a:prstGeom>
        </p:spPr>
      </p:pic>
      <p:pic>
        <p:nvPicPr>
          <p:cNvPr id="28" name="Picture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53167" y="4005064"/>
            <a:ext cx="4555337" cy="215202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79512" y="3645024"/>
            <a:ext cx="4032449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l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dirty="0" smtClean="0">
                <a:latin typeface="+mn-lt"/>
              </a:rPr>
              <a:t>Flux (</a:t>
            </a:r>
            <a:r>
              <a:rPr lang="en-GB" dirty="0" smtClean="0">
                <a:latin typeface="+mn-lt"/>
                <a:sym typeface="Symbol" panose="05050102010706020507" pitchFamily="18" charset="2"/>
              </a:rPr>
              <a:t></a:t>
            </a:r>
            <a:r>
              <a:rPr lang="en-GB" dirty="0" smtClean="0">
                <a:latin typeface="+mn-lt"/>
              </a:rPr>
              <a:t>g m</a:t>
            </a:r>
            <a:r>
              <a:rPr lang="en-GB" baseline="30000" dirty="0" smtClean="0">
                <a:latin typeface="+mn-lt"/>
              </a:rPr>
              <a:t>-2</a:t>
            </a:r>
            <a:r>
              <a:rPr lang="en-GB" dirty="0" smtClean="0">
                <a:latin typeface="+mn-lt"/>
              </a:rPr>
              <a:t> s</a:t>
            </a:r>
            <a:r>
              <a:rPr lang="en-GB" baseline="30000" dirty="0" smtClean="0">
                <a:latin typeface="+mn-lt"/>
              </a:rPr>
              <a:t>-1</a:t>
            </a:r>
            <a:r>
              <a:rPr lang="en-GB" dirty="0" smtClean="0">
                <a:latin typeface="+mn-lt"/>
              </a:rPr>
              <a:t>), </a:t>
            </a:r>
            <a:r>
              <a:rPr lang="en-GB" dirty="0">
                <a:latin typeface="+mn-lt"/>
              </a:rPr>
              <a:t>ACCESS-UKCA </a:t>
            </a:r>
            <a:r>
              <a:rPr lang="en-GB" dirty="0" smtClean="0">
                <a:latin typeface="+mn-lt"/>
              </a:rPr>
              <a:t>O</a:t>
            </a:r>
            <a:r>
              <a:rPr lang="en-GB" baseline="-25000" dirty="0" smtClean="0">
                <a:latin typeface="+mn-lt"/>
              </a:rPr>
              <a:t>3</a:t>
            </a:r>
            <a:r>
              <a:rPr lang="en-GB" dirty="0" smtClean="0">
                <a:latin typeface="+mn-lt"/>
              </a:rPr>
              <a:t> </a:t>
            </a:r>
            <a:r>
              <a:rPr lang="en-GB" dirty="0"/>
              <a:t>(</a:t>
            </a:r>
            <a:r>
              <a:rPr lang="en-GB" dirty="0" smtClean="0"/>
              <a:t>2005)</a:t>
            </a:r>
            <a:endParaRPr lang="en-GB" dirty="0"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21218" y="3633910"/>
            <a:ext cx="3619234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l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dirty="0" smtClean="0">
                <a:latin typeface="+mn-lt"/>
              </a:rPr>
              <a:t>Flux (</a:t>
            </a:r>
            <a:r>
              <a:rPr lang="en-GB" dirty="0" smtClean="0">
                <a:latin typeface="+mn-lt"/>
                <a:sym typeface="Symbol" panose="05050102010706020507" pitchFamily="18" charset="2"/>
              </a:rPr>
              <a:t></a:t>
            </a:r>
            <a:r>
              <a:rPr lang="en-GB" dirty="0" smtClean="0">
                <a:latin typeface="+mn-lt"/>
              </a:rPr>
              <a:t>g m</a:t>
            </a:r>
            <a:r>
              <a:rPr lang="en-GB" baseline="30000" dirty="0" smtClean="0">
                <a:latin typeface="+mn-lt"/>
              </a:rPr>
              <a:t>-2</a:t>
            </a:r>
            <a:r>
              <a:rPr lang="en-GB" dirty="0" smtClean="0">
                <a:latin typeface="+mn-lt"/>
              </a:rPr>
              <a:t> s</a:t>
            </a:r>
            <a:r>
              <a:rPr lang="en-GB" baseline="30000" dirty="0" smtClean="0">
                <a:latin typeface="+mn-lt"/>
              </a:rPr>
              <a:t>-1</a:t>
            </a:r>
            <a:r>
              <a:rPr lang="en-GB" dirty="0" smtClean="0">
                <a:latin typeface="+mn-lt"/>
              </a:rPr>
              <a:t>), MACC O</a:t>
            </a:r>
            <a:r>
              <a:rPr lang="en-GB" baseline="-25000" dirty="0" smtClean="0">
                <a:latin typeface="+mn-lt"/>
              </a:rPr>
              <a:t>3</a:t>
            </a:r>
            <a:r>
              <a:rPr lang="en-GB" dirty="0" smtClean="0">
                <a:latin typeface="+mn-lt"/>
              </a:rPr>
              <a:t> </a:t>
            </a:r>
            <a:r>
              <a:rPr lang="en-GB" dirty="0"/>
              <a:t>(</a:t>
            </a:r>
            <a:r>
              <a:rPr lang="en-GB" dirty="0" smtClean="0"/>
              <a:t>2005)</a:t>
            </a:r>
            <a:endParaRPr lang="en-GB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705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264628"/>
            <a:ext cx="8568952" cy="359928"/>
          </a:xfrm>
          <a:noFill/>
        </p:spPr>
        <p:txBody>
          <a:bodyPr>
            <a:noAutofit/>
          </a:bodyPr>
          <a:lstStyle/>
          <a:p>
            <a:pPr marL="180975" lvl="1" indent="-180975">
              <a:lnSpc>
                <a:spcPct val="110000"/>
              </a:lnSpc>
              <a:spcBef>
                <a:spcPts val="1200"/>
              </a:spcBef>
              <a:defRPr/>
            </a:pPr>
            <a:r>
              <a:rPr lang="en-AU" dirty="0" smtClean="0"/>
              <a:t>Global </a:t>
            </a:r>
            <a:r>
              <a:rPr lang="en-AU" dirty="0" smtClean="0"/>
              <a:t>annual </a:t>
            </a:r>
            <a:r>
              <a:rPr lang="en-AU" dirty="0" smtClean="0"/>
              <a:t>ozone dry </a:t>
            </a:r>
            <a:r>
              <a:rPr lang="en-AU" dirty="0"/>
              <a:t>deposition (</a:t>
            </a:r>
            <a:r>
              <a:rPr lang="en-AU" dirty="0" err="1"/>
              <a:t>Tg</a:t>
            </a:r>
            <a:r>
              <a:rPr lang="en-AU" dirty="0"/>
              <a:t> yr</a:t>
            </a:r>
            <a:r>
              <a:rPr lang="en-AU" baseline="30000" dirty="0"/>
              <a:t>-1</a:t>
            </a:r>
            <a:r>
              <a:rPr lang="en-AU" dirty="0" smtClean="0"/>
              <a:t>) after addressing the two issues</a:t>
            </a:r>
            <a:endParaRPr lang="en-AU" dirty="0"/>
          </a:p>
          <a:p>
            <a:pPr marL="180975" lvl="1" indent="-180975">
              <a:lnSpc>
                <a:spcPct val="110000"/>
              </a:lnSpc>
              <a:spcBef>
                <a:spcPts val="1200"/>
              </a:spcBef>
              <a:defRPr/>
            </a:pPr>
            <a:endParaRPr lang="en-AU" dirty="0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" name="Rectangle 148"/>
          <p:cNvSpPr>
            <a:spLocks noChangeArrowheads="1"/>
          </p:cNvSpPr>
          <p:nvPr/>
        </p:nvSpPr>
        <p:spPr bwMode="auto">
          <a:xfrm>
            <a:off x="6635592" y="202476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204916"/>
              </p:ext>
            </p:extLst>
          </p:nvPr>
        </p:nvGraphicFramePr>
        <p:xfrm>
          <a:off x="179512" y="1107544"/>
          <a:ext cx="4968552" cy="3977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4216"/>
                <a:gridCol w="864096"/>
                <a:gridCol w="1080120"/>
                <a:gridCol w="1080120"/>
              </a:tblGrid>
              <a:tr h="5283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Method</a:t>
                      </a:r>
                      <a:endParaRPr lang="en-A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effectLst/>
                        </a:rPr>
                        <a:t>Ocean</a:t>
                      </a: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effectLst/>
                        </a:rPr>
                        <a:t>Land</a:t>
                      </a:r>
                    </a:p>
                  </a:txBody>
                  <a:tcPr marL="68580" marR="68580" marT="17780" marB="177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effectLst/>
                        </a:rPr>
                        <a:t>Global total</a:t>
                      </a:r>
                    </a:p>
                  </a:txBody>
                  <a:tcPr marL="68580" marR="68580" marT="17780" marB="17780"/>
                </a:tc>
              </a:tr>
              <a:tr h="49276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Galbally and Roy (1980</a:t>
                      </a:r>
                      <a:r>
                        <a:rPr lang="en-GB" sz="1400" b="1" dirty="0" smtClean="0">
                          <a:effectLst/>
                        </a:rPr>
                        <a:t>)</a:t>
                      </a:r>
                      <a:endParaRPr lang="en-A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17780" marB="177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491</a:t>
                      </a:r>
                      <a:endParaRPr lang="en-A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17780" marB="177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600</a:t>
                      </a:r>
                      <a:endParaRPr lang="en-A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17780" marB="177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1091</a:t>
                      </a:r>
                      <a:endParaRPr lang="en-A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17780" marB="17780"/>
                </a:tc>
              </a:tr>
              <a:tr h="49276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Stevenson et al.</a:t>
                      </a:r>
                      <a:r>
                        <a:rPr lang="en-AU" sz="14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AU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2006)</a:t>
                      </a:r>
                      <a:endParaRPr lang="en-AU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17780" marB="1778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AU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17780" marB="1778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AU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17780" marB="1778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1003 ± 200 </a:t>
                      </a:r>
                      <a:endParaRPr lang="en-AU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17780" marB="17780"/>
                </a:tc>
              </a:tr>
              <a:tr h="49276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Wild (2007)</a:t>
                      </a:r>
                      <a:endParaRPr lang="en-AU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17780" marB="1778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AU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17780" marB="1778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AU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17780" marB="1778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949 ± 222</a:t>
                      </a:r>
                      <a:endParaRPr lang="en-AU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17780" marB="17780"/>
                </a:tc>
              </a:tr>
              <a:tr h="49276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Ganzeveld et al. (2009</a:t>
                      </a:r>
                      <a:r>
                        <a:rPr lang="en-GB" sz="1400" b="1" dirty="0" smtClean="0">
                          <a:effectLst/>
                        </a:rPr>
                        <a:t>)</a:t>
                      </a:r>
                      <a:endParaRPr lang="en-A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17780" marB="177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291.5</a:t>
                      </a:r>
                      <a:endParaRPr lang="en-A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17780" marB="177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543.5</a:t>
                      </a:r>
                      <a:endParaRPr lang="en-A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17780" marB="177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835</a:t>
                      </a:r>
                      <a:endParaRPr lang="en-A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17780" marB="17780"/>
                </a:tc>
              </a:tr>
              <a:tr h="49276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Hardacre et al. (2015</a:t>
                      </a:r>
                      <a:r>
                        <a:rPr lang="en-GB" sz="1400" b="1" dirty="0" smtClean="0">
                          <a:effectLst/>
                        </a:rPr>
                        <a:t>)</a:t>
                      </a:r>
                      <a:endParaRPr lang="en-A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17780" marB="177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340</a:t>
                      </a:r>
                      <a:endParaRPr lang="en-A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17780" marB="177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638</a:t>
                      </a:r>
                      <a:endParaRPr lang="en-A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17780" marB="177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978 </a:t>
                      </a:r>
                      <a:r>
                        <a:rPr lang="en-GB" sz="1400" b="1" dirty="0" smtClean="0">
                          <a:effectLst/>
                        </a:rPr>
                        <a:t>± </a:t>
                      </a:r>
                      <a:r>
                        <a:rPr lang="en-GB" sz="1400" b="1" dirty="0">
                          <a:effectLst/>
                        </a:rPr>
                        <a:t>127</a:t>
                      </a:r>
                      <a:endParaRPr lang="en-A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17780" marB="17780"/>
                </a:tc>
              </a:tr>
              <a:tr h="49276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400" b="1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IPCC AR5</a:t>
                      </a:r>
                      <a:endParaRPr lang="en-AU" sz="1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17780" marB="177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4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  <a:endParaRPr lang="en-A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17780" marB="177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4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  <a:endParaRPr lang="en-A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17780" marB="1778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1094 ± 264</a:t>
                      </a:r>
                      <a:endParaRPr lang="en-AU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17780" marB="17780"/>
                </a:tc>
              </a:tr>
              <a:tr h="49276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effectLst/>
                        </a:rPr>
                        <a:t>ACCESS-UKCA (MACC)</a:t>
                      </a:r>
                      <a:endParaRPr lang="en-AU" sz="1400" b="1" dirty="0">
                        <a:effectLst/>
                      </a:endParaRPr>
                    </a:p>
                  </a:txBody>
                  <a:tcPr marL="68580" marR="68580" marT="17780" marB="17780">
                    <a:solidFill>
                      <a:srgbClr val="E7F1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effectLst/>
                        </a:rPr>
                        <a:t>98.4</a:t>
                      </a:r>
                      <a:r>
                        <a:rPr lang="en-AU" sz="1400" b="1" baseline="0" dirty="0" smtClean="0">
                          <a:effectLst/>
                        </a:rPr>
                        <a:t> </a:t>
                      </a:r>
                      <a:r>
                        <a:rPr lang="en-GB" sz="1400" b="1" dirty="0" smtClean="0">
                          <a:effectLst/>
                        </a:rPr>
                        <a:t>± </a:t>
                      </a:r>
                      <a:r>
                        <a:rPr lang="en-GB" sz="1400" b="1" dirty="0">
                          <a:effectLst/>
                        </a:rPr>
                        <a:t>4.5</a:t>
                      </a:r>
                      <a:endParaRPr lang="en-A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solidFill>
                      <a:srgbClr val="E7F1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effectLst/>
                        </a:rPr>
                        <a:t>624.4</a:t>
                      </a:r>
                      <a:r>
                        <a:rPr lang="en-AU" sz="1400" b="1" baseline="0" dirty="0" smtClean="0">
                          <a:effectLst/>
                        </a:rPr>
                        <a:t> </a:t>
                      </a:r>
                      <a:r>
                        <a:rPr lang="en-GB" sz="1400" b="1" dirty="0" smtClean="0">
                          <a:effectLst/>
                        </a:rPr>
                        <a:t>± </a:t>
                      </a:r>
                      <a:r>
                        <a:rPr lang="en-GB" sz="1400" b="1" dirty="0">
                          <a:effectLst/>
                        </a:rPr>
                        <a:t>17.4</a:t>
                      </a:r>
                      <a:endParaRPr lang="en-A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solidFill>
                      <a:srgbClr val="E7F1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effectLst/>
                        </a:rPr>
                        <a:t>722.8</a:t>
                      </a:r>
                      <a:r>
                        <a:rPr lang="en-AU" sz="1400" b="1" baseline="0" dirty="0" smtClean="0">
                          <a:effectLst/>
                        </a:rPr>
                        <a:t> </a:t>
                      </a:r>
                      <a:r>
                        <a:rPr lang="en-GB" sz="1400" b="1" dirty="0" smtClean="0">
                          <a:effectLst/>
                        </a:rPr>
                        <a:t>± </a:t>
                      </a:r>
                      <a:r>
                        <a:rPr lang="en-GB" sz="1400" b="1" dirty="0">
                          <a:effectLst/>
                        </a:rPr>
                        <a:t>20.9</a:t>
                      </a:r>
                      <a:endParaRPr lang="en-A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solidFill>
                      <a:srgbClr val="E7F1F6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190657" y="1101589"/>
            <a:ext cx="3845839" cy="4847691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•"/>
              <a:tabLst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975" lvl="2" indent="-180975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AU" sz="1800" dirty="0"/>
              <a:t>The land based deposition is similar in all studies</a:t>
            </a:r>
          </a:p>
          <a:p>
            <a:pPr marL="396975" lvl="2" indent="-180975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AU" sz="1800" dirty="0" smtClean="0"/>
              <a:t>With </a:t>
            </a:r>
            <a:r>
              <a:rPr lang="en-AU" sz="1800" dirty="0" smtClean="0"/>
              <a:t>the </a:t>
            </a:r>
            <a:r>
              <a:rPr lang="en-AU" sz="1800" dirty="0" smtClean="0"/>
              <a:t>new for </a:t>
            </a:r>
            <a:r>
              <a:rPr lang="en-AU" sz="1800" dirty="0" smtClean="0"/>
              <a:t>ozone deposition to the ocean, the ozone loss </a:t>
            </a:r>
            <a:r>
              <a:rPr lang="en-AU" sz="1800" dirty="0"/>
              <a:t>is reduced by ~200 </a:t>
            </a:r>
            <a:r>
              <a:rPr lang="en-AU" sz="1800" dirty="0" err="1"/>
              <a:t>Tg</a:t>
            </a:r>
            <a:r>
              <a:rPr lang="en-AU" sz="1800" dirty="0"/>
              <a:t> </a:t>
            </a:r>
            <a:r>
              <a:rPr lang="en-AU" sz="1800" dirty="0" smtClean="0"/>
              <a:t>yr</a:t>
            </a:r>
            <a:r>
              <a:rPr lang="en-AU" sz="1800" baseline="30000" dirty="0" smtClean="0"/>
              <a:t>-1</a:t>
            </a:r>
            <a:r>
              <a:rPr lang="en-AU" sz="1800" dirty="0" smtClean="0"/>
              <a:t>  (by ~65% </a:t>
            </a:r>
            <a:r>
              <a:rPr lang="en-AU" sz="1800" dirty="0"/>
              <a:t>over the current </a:t>
            </a:r>
            <a:r>
              <a:rPr lang="en-AU" sz="1800" dirty="0" smtClean="0"/>
              <a:t>estimates)</a:t>
            </a:r>
          </a:p>
          <a:p>
            <a:pPr marL="396975" lvl="2" indent="-180975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AU" sz="1800" dirty="0" smtClean="0"/>
              <a:t>The </a:t>
            </a:r>
            <a:r>
              <a:rPr lang="en-AU" sz="1800" dirty="0" smtClean="0"/>
              <a:t>oceanic reduction </a:t>
            </a:r>
            <a:r>
              <a:rPr lang="en-AU" sz="1800" dirty="0"/>
              <a:t>leads to a 20% decrease in the modelled total global dry deposition </a:t>
            </a:r>
            <a:endParaRPr lang="en-AU" sz="1800" dirty="0" smtClean="0"/>
          </a:p>
          <a:p>
            <a:pPr marL="396975" lvl="2" indent="-180975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AU" sz="1800" dirty="0"/>
              <a:t>A</a:t>
            </a:r>
            <a:r>
              <a:rPr lang="en-AU" sz="1800" dirty="0" smtClean="0"/>
              <a:t>n </a:t>
            </a:r>
            <a:r>
              <a:rPr lang="en-AU" sz="1800" dirty="0"/>
              <a:t>increase </a:t>
            </a:r>
            <a:r>
              <a:rPr lang="en-AU" sz="1800" dirty="0" smtClean="0"/>
              <a:t>of ~ </a:t>
            </a:r>
            <a:r>
              <a:rPr lang="en-AU" sz="1800" dirty="0"/>
              <a:t>5% in the modelled tropospheric ozone </a:t>
            </a:r>
            <a:r>
              <a:rPr lang="en-AU" sz="1800" dirty="0" smtClean="0"/>
              <a:t>burden</a:t>
            </a:r>
          </a:p>
          <a:p>
            <a:pPr marL="396975" lvl="2" indent="-180975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AU" sz="1800" dirty="0" smtClean="0"/>
              <a:t>Will </a:t>
            </a:r>
            <a:r>
              <a:rPr lang="en-AU" sz="1800" dirty="0" smtClean="0"/>
              <a:t>impact </a:t>
            </a:r>
            <a:r>
              <a:rPr lang="en-AU" sz="1800" dirty="0"/>
              <a:t>tropospheric </a:t>
            </a:r>
            <a:r>
              <a:rPr lang="en-AU" sz="1800" dirty="0" smtClean="0"/>
              <a:t>O</a:t>
            </a:r>
            <a:r>
              <a:rPr lang="en-AU" sz="1800" baseline="-25000" dirty="0" smtClean="0"/>
              <a:t>3</a:t>
            </a:r>
            <a:r>
              <a:rPr lang="en-AU" sz="1800" dirty="0" smtClean="0"/>
              <a:t> </a:t>
            </a:r>
            <a:r>
              <a:rPr lang="en-AU" sz="1800" dirty="0"/>
              <a:t>radiative </a:t>
            </a:r>
            <a:r>
              <a:rPr lang="en-AU" sz="1800" dirty="0" smtClean="0"/>
              <a:t>forcing and increase near-surface O</a:t>
            </a:r>
            <a:r>
              <a:rPr lang="en-AU" sz="1800" baseline="-25000" dirty="0" smtClean="0"/>
              <a:t>3</a:t>
            </a:r>
            <a:endParaRPr lang="en-AU" sz="1800" dirty="0" smtClean="0"/>
          </a:p>
          <a:p>
            <a:pPr marL="180975" lvl="1" indent="-180975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defRPr/>
            </a:pP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107504" y="4437113"/>
            <a:ext cx="5184576" cy="7432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613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IRO Theme">
  <a:themeElements>
    <a:clrScheme name="CSIRO Midday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00A9CE"/>
      </a:accent1>
      <a:accent2>
        <a:srgbClr val="00313C"/>
      </a:accent2>
      <a:accent3>
        <a:srgbClr val="78BE20"/>
      </a:accent3>
      <a:accent4>
        <a:srgbClr val="4A7729"/>
      </a:accent4>
      <a:accent5>
        <a:srgbClr val="9FAEE5"/>
      </a:accent5>
      <a:accent6>
        <a:srgbClr val="1E22AA"/>
      </a:accent6>
      <a:hlink>
        <a:srgbClr val="41B6E6"/>
      </a:hlink>
      <a:folHlink>
        <a:srgbClr val="004B87"/>
      </a:folHlink>
    </a:clrScheme>
    <a:fontScheme name="CSIRO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SIRO Theme">
  <a:themeElements>
    <a:clrScheme name="CSIRO Midday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00A9CE"/>
      </a:accent1>
      <a:accent2>
        <a:srgbClr val="00313C"/>
      </a:accent2>
      <a:accent3>
        <a:srgbClr val="78BE20"/>
      </a:accent3>
      <a:accent4>
        <a:srgbClr val="4A7729"/>
      </a:accent4>
      <a:accent5>
        <a:srgbClr val="9FAEE5"/>
      </a:accent5>
      <a:accent6>
        <a:srgbClr val="1E22AA"/>
      </a:accent6>
      <a:hlink>
        <a:srgbClr val="41B6E6"/>
      </a:hlink>
      <a:folHlink>
        <a:srgbClr val="004B87"/>
      </a:folHlink>
    </a:clrScheme>
    <a:fontScheme name="CSIRO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67492</TotalTime>
  <Pages>19</Pages>
  <Words>483</Words>
  <Application>Microsoft Office PowerPoint</Application>
  <PresentationFormat>On-screen Show (4:3)</PresentationFormat>
  <Paragraphs>81</Paragraphs>
  <Slides>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Symbol</vt:lpstr>
      <vt:lpstr>Times New Roman</vt:lpstr>
      <vt:lpstr>CSIRO Theme</vt:lpstr>
      <vt:lpstr>1_CSIRO Theme</vt:lpstr>
      <vt:lpstr>Microsoft Equation 3.0</vt:lpstr>
      <vt:lpstr>Improved estimates of dry deposition of ozone using ozone reanalysis and ACCESS</vt:lpstr>
      <vt:lpstr>Ozone (O3)</vt:lpstr>
      <vt:lpstr>Ozone dry deposition modelling issues</vt:lpstr>
      <vt:lpstr>Improving O3 dry deposition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Flux methods, CMAR, 24 June 2010</dc:title>
  <dc:subject/>
  <dc:creator>Ashok Luhar</dc:creator>
  <cp:keywords/>
  <dc:description/>
  <cp:lastModifiedBy>Luhar, Ashok (O&amp;A, Aspendale)</cp:lastModifiedBy>
  <cp:revision>2326</cp:revision>
  <cp:lastPrinted>2017-08-03T04:29:28Z</cp:lastPrinted>
  <dcterms:created xsi:type="dcterms:W3CDTF">1997-05-08T11:41:14Z</dcterms:created>
  <dcterms:modified xsi:type="dcterms:W3CDTF">2017-09-04T03:49:20Z</dcterms:modified>
</cp:coreProperties>
</file>