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0B7B-4E3B-3A4F-9E82-885A00DEF487}" type="datetimeFigureOut">
              <a:rPr lang="en-US" smtClean="0"/>
              <a:t>23/05/19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F060-2297-E24B-BCBF-2135B4B5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3744" y="274638"/>
            <a:ext cx="9673149" cy="81967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Helvetica Neue"/>
                <a:cs typeface="Helvetica Neue"/>
              </a:rPr>
              <a:t>Last Interglacial (</a:t>
            </a:r>
            <a:r>
              <a:rPr lang="en-US" sz="2800" i="1" u="sng" dirty="0" smtClean="0">
                <a:latin typeface="Helvetica Neue"/>
                <a:cs typeface="Helvetica Neue"/>
              </a:rPr>
              <a:t>lig127k</a:t>
            </a:r>
            <a:r>
              <a:rPr lang="en-US" sz="2800" u="sng" dirty="0" smtClean="0">
                <a:latin typeface="Helvetica Neue"/>
                <a:cs typeface="Helvetica Neue"/>
              </a:rPr>
              <a:t>) simulations</a:t>
            </a:r>
            <a:endParaRPr lang="en-US" sz="2800" u="sng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56"/>
            <a:ext cx="8229600" cy="40772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smtClean="0">
                <a:latin typeface="Helvetica Neue"/>
                <a:cs typeface="Helvetica Neue"/>
              </a:rPr>
              <a:t>lig127k</a:t>
            </a:r>
            <a:r>
              <a:rPr lang="en-US" sz="2400" dirty="0" smtClean="0">
                <a:latin typeface="Helvetica Neue"/>
                <a:cs typeface="Helvetica Neue"/>
              </a:rPr>
              <a:t> (127 thousand years before present):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Sea-level 6-9 m higher than present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Stronger NH summer insolation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Equilibrium experiment (Tier 1) underway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Helvetica Neue"/>
                <a:cs typeface="Helvetica Neue"/>
              </a:rPr>
              <a:t>S</a:t>
            </a:r>
            <a:r>
              <a:rPr lang="en-US" sz="2400" dirty="0" smtClean="0">
                <a:latin typeface="Helvetica Neue"/>
                <a:cs typeface="Helvetica Neue"/>
              </a:rPr>
              <a:t>ensitivity experiments (Tier 2):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Vegetation, </a:t>
            </a:r>
            <a:r>
              <a:rPr lang="en-US" sz="2400" dirty="0">
                <a:latin typeface="Helvetica Neue"/>
                <a:cs typeface="Helvetica Neue"/>
              </a:rPr>
              <a:t>i</a:t>
            </a:r>
            <a:r>
              <a:rPr lang="en-US" sz="2400" dirty="0" smtClean="0">
                <a:latin typeface="Helvetica Neue"/>
                <a:cs typeface="Helvetica Neue"/>
              </a:rPr>
              <a:t>ce sheets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Helvetica Neue"/>
                <a:cs typeface="Helvetica Neue"/>
              </a:rPr>
              <a:t>H</a:t>
            </a:r>
            <a:r>
              <a:rPr lang="en-US" sz="2400" dirty="0" smtClean="0">
                <a:latin typeface="Helvetica Neue"/>
                <a:cs typeface="Helvetica Neue"/>
              </a:rPr>
              <a:t>ydrological changes: ENSO, monsoon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PMIP4 submission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2290" y="91209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Helvetica Neue"/>
                <a:cs typeface="Helvetica Neue"/>
              </a:rPr>
              <a:t>Nicholas Yeung, Laurie </a:t>
            </a:r>
            <a:r>
              <a:rPr lang="en-US" i="1" dirty="0" err="1" smtClean="0">
                <a:latin typeface="Helvetica Neue"/>
                <a:cs typeface="Helvetica Neue"/>
              </a:rPr>
              <a:t>Menviel</a:t>
            </a:r>
            <a:r>
              <a:rPr lang="en-US" i="1" dirty="0" smtClean="0">
                <a:latin typeface="Helvetica Neue"/>
                <a:cs typeface="Helvetica Neue"/>
              </a:rPr>
              <a:t>, </a:t>
            </a:r>
            <a:r>
              <a:rPr lang="en-US" i="1" dirty="0" err="1" smtClean="0">
                <a:latin typeface="Helvetica Neue"/>
                <a:cs typeface="Helvetica Neue"/>
              </a:rPr>
              <a:t>Katrin</a:t>
            </a:r>
            <a:r>
              <a:rPr lang="en-US" i="1" dirty="0" smtClean="0">
                <a:latin typeface="Helvetica Neue"/>
                <a:cs typeface="Helvetica Neue"/>
              </a:rPr>
              <a:t> </a:t>
            </a:r>
            <a:r>
              <a:rPr lang="en-US" i="1" dirty="0" err="1" smtClean="0">
                <a:latin typeface="Helvetica Neue"/>
                <a:cs typeface="Helvetica Neue"/>
              </a:rPr>
              <a:t>Meissner</a:t>
            </a:r>
            <a:endParaRPr lang="en-US" i="1" dirty="0"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688"/>
          <a:stretch/>
        </p:blipFill>
        <p:spPr>
          <a:xfrm>
            <a:off x="5427512" y="5795510"/>
            <a:ext cx="3336735" cy="6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081" y="5795510"/>
            <a:ext cx="2908418" cy="6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_sst_ne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1" y="21594"/>
            <a:ext cx="8518647" cy="3482038"/>
          </a:xfrm>
          <a:prstGeom prst="rect">
            <a:avLst/>
          </a:prstGeom>
        </p:spPr>
      </p:pic>
      <p:pic>
        <p:nvPicPr>
          <p:cNvPr id="5" name="Picture 4" descr="present_aice_ne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1" y="3503632"/>
            <a:ext cx="8518647" cy="33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3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Last Interglacial (lig127k) simulations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Interglacial (LIG,127ka)</dc:title>
  <dc:creator>Nicholas Yeung</dc:creator>
  <cp:lastModifiedBy>Nicholas Yeung</cp:lastModifiedBy>
  <cp:revision>13</cp:revision>
  <dcterms:created xsi:type="dcterms:W3CDTF">2019-05-21T04:43:16Z</dcterms:created>
  <dcterms:modified xsi:type="dcterms:W3CDTF">2019-05-23T01:12:10Z</dcterms:modified>
</cp:coreProperties>
</file>