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8" r:id="rId3"/>
    <p:sldId id="260" r:id="rId4"/>
    <p:sldId id="271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7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20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4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6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9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0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00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12" Type="http://schemas.openxmlformats.org/officeDocument/2006/relationships/image" Target="../media/image1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6825" y="1196752"/>
            <a:ext cx="7332663" cy="925011"/>
          </a:xfrm>
        </p:spPr>
        <p:txBody>
          <a:bodyPr/>
          <a:lstStyle/>
          <a:p>
            <a:r>
              <a:rPr lang="en-AU" dirty="0" smtClean="0">
                <a:solidFill>
                  <a:srgbClr val="0099CC"/>
                </a:solidFill>
              </a:rPr>
              <a:t>ACCESS User Training Workshop</a:t>
            </a:r>
            <a:br>
              <a:rPr lang="en-AU" dirty="0" smtClean="0">
                <a:solidFill>
                  <a:srgbClr val="0099CC"/>
                </a:solidFill>
              </a:rPr>
            </a:br>
            <a:r>
              <a:rPr lang="en-AU" dirty="0" smtClean="0">
                <a:solidFill>
                  <a:srgbClr val="0099CC"/>
                </a:solidFill>
              </a:rPr>
              <a:t>Welcome &amp; Introduction</a:t>
            </a:r>
            <a:r>
              <a:rPr lang="en-AU" dirty="0" smtClean="0">
                <a:solidFill>
                  <a:srgbClr val="0099CC"/>
                </a:solidFill>
              </a:rPr>
              <a:t> </a:t>
            </a:r>
            <a:endParaRPr lang="en-AU" sz="2400" dirty="0" smtClean="0">
              <a:solidFill>
                <a:srgbClr val="006F93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1263" y="4365104"/>
            <a:ext cx="3308689" cy="108153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AU" sz="2000" b="0" dirty="0" smtClean="0"/>
              <a:t>Michael Naughton</a:t>
            </a:r>
          </a:p>
          <a:p>
            <a:pPr eaLnBrk="1" hangingPunct="1"/>
            <a:endParaRPr lang="en-AU" sz="2000" b="0" dirty="0" smtClean="0"/>
          </a:p>
          <a:p>
            <a:pPr eaLnBrk="1" hangingPunct="1"/>
            <a:r>
              <a:rPr lang="en-AU" b="0" dirty="0" smtClean="0"/>
              <a:t>14</a:t>
            </a:r>
            <a:r>
              <a:rPr lang="en-AU" b="0" baseline="30000" dirty="0" smtClean="0"/>
              <a:t>th</a:t>
            </a:r>
            <a:r>
              <a:rPr lang="en-AU" b="0" dirty="0" smtClean="0"/>
              <a:t> October </a:t>
            </a:r>
            <a:r>
              <a:rPr lang="en-AU" b="0" dirty="0" smtClean="0"/>
              <a:t>2014</a:t>
            </a:r>
          </a:p>
        </p:txBody>
      </p:sp>
      <p:sp>
        <p:nvSpPr>
          <p:cNvPr id="3076" name="Text Box 57"/>
          <p:cNvSpPr txBox="1">
            <a:spLocks noChangeArrowheads="1"/>
          </p:cNvSpPr>
          <p:nvPr/>
        </p:nvSpPr>
        <p:spPr bwMode="auto">
          <a:xfrm>
            <a:off x="1266825" y="223996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solidFill>
                  <a:srgbClr val="006F93"/>
                </a:solidFill>
              </a:rPr>
              <a:t>www.cawcr.gov.au</a:t>
            </a:r>
            <a:endParaRPr lang="en-AU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Partners</a:t>
            </a:r>
            <a:endParaRPr lang="en-AU" dirty="0" smtClean="0"/>
          </a:p>
        </p:txBody>
      </p:sp>
      <p:sp>
        <p:nvSpPr>
          <p:cNvPr id="2" name="AutoShape 2" descr="Access Development Tra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2" name="Picture 4" descr="Access Development Tr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3" y="1229121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necta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72000" y="4149080"/>
            <a:ext cx="2620568" cy="600076"/>
            <a:chOff x="731606" y="3349378"/>
            <a:chExt cx="3743656" cy="857251"/>
          </a:xfrm>
        </p:grpSpPr>
        <p:pic>
          <p:nvPicPr>
            <p:cNvPr id="2060" name="Picture 12" descr="nect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645024"/>
              <a:ext cx="2495550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s://www.nectar.org.au/sites/default/themes/nectar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06" y="3349378"/>
              <a:ext cx="1133475" cy="85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4" name="Picture 26" descr="NC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07"/>
          <a:stretch/>
        </p:blipFill>
        <p:spPr bwMode="auto">
          <a:xfrm>
            <a:off x="1766331" y="4077072"/>
            <a:ext cx="2015178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www.bom.gov.au/images/ui/bom_logo_clr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080323"/>
            <a:ext cx="2190750" cy="6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www.csiro.au/~/media/Images/CSIROau/logo.ash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77931"/>
            <a:ext cx="8001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Centre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r="23220"/>
          <a:stretch/>
        </p:blipFill>
        <p:spPr bwMode="auto">
          <a:xfrm>
            <a:off x="4686264" y="3003798"/>
            <a:ext cx="420621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http://collab.metoffice.gov.uk/twiki/pub/Main/TWikiPreferences/MO_nerc_collab_logo6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5"/>
          <a:stretch/>
        </p:blipFill>
        <p:spPr bwMode="auto">
          <a:xfrm>
            <a:off x="1691680" y="5380758"/>
            <a:ext cx="2302933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0" descr="k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42" descr="http://collab.metoffice.gov.uk/twiki/pub/Operational/KoreaMet/kma_logo_201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44" descr="http://collab.metoffice.gov.uk/twiki/pub/Operational/KoreaMet/kma_logo_2010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AutoShape 46" descr="http://collab.metoffice.gov.uk/twiki/pub/Operational/KoreaMet/kma_logo_2010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96" name="Picture 48" descr="http://web.kma.go.kr/eng/images/common/eng_logo.gif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8"/>
          <a:stretch/>
        </p:blipFill>
        <p:spPr bwMode="auto">
          <a:xfrm>
            <a:off x="5580112" y="5521263"/>
            <a:ext cx="1721783" cy="38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"/>
          <a:stretch/>
        </p:blipFill>
        <p:spPr bwMode="auto">
          <a:xfrm>
            <a:off x="7452317" y="5466074"/>
            <a:ext cx="1709414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8" y="5228754"/>
            <a:ext cx="11525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81509" y="6021288"/>
            <a:ext cx="5362491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98" name="Picture 50" descr="http://www.ncmrwf.gov.in/img/header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r="87629" b="20653"/>
          <a:stretch/>
        </p:blipFill>
        <p:spPr bwMode="auto">
          <a:xfrm>
            <a:off x="4211960" y="5136952"/>
            <a:ext cx="1007533" cy="11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ACCESS User Training Workshop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4076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Welcome &amp; Introduction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ACCESS User Training Workshops 2007-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OH&amp;S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Logistics: access, alarms, housekeeping,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Breaks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Morning &amp; afternoon tea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Lunch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Wi-Fi:  BoM-Guest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V-C participants:  NCI, Canberra;  NCMRWF, New Delhi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Videos of workshop presentations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Workshop website: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trac.nci.org.au/</a:t>
            </a:r>
            <a:r>
              <a:rPr lang="en-US" sz="1600" dirty="0" err="1" smtClean="0"/>
              <a:t>trac</a:t>
            </a:r>
            <a:r>
              <a:rPr lang="en-US" sz="1600" dirty="0" smtClean="0"/>
              <a:t>/access/wiki/AccessUserTraining14Oct2014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46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Program</a:t>
            </a:r>
            <a:endParaRPr lang="en-AU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49203"/>
              </p:ext>
            </p:extLst>
          </p:nvPr>
        </p:nvGraphicFramePr>
        <p:xfrm>
          <a:off x="467544" y="1196752"/>
          <a:ext cx="8136903" cy="4824536"/>
        </p:xfrm>
        <a:graphic>
          <a:graphicData uri="http://schemas.openxmlformats.org/drawingml/2006/table">
            <a:tbl>
              <a:tblPr/>
              <a:tblGrid>
                <a:gridCol w="648072"/>
                <a:gridCol w="1656184"/>
                <a:gridCol w="5832647"/>
              </a:tblGrid>
              <a:tr h="245224">
                <a:tc>
                  <a:txBody>
                    <a:bodyPr/>
                    <a:lstStyle/>
                    <a:p>
                      <a:r>
                        <a:rPr lang="en-AU" sz="1100" dirty="0"/>
                        <a:t>9:30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Michael Naughton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Welcome and Introduction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618872">
                <a:tc>
                  <a:txBody>
                    <a:bodyPr/>
                    <a:lstStyle/>
                    <a:p>
                      <a:r>
                        <a:rPr lang="en-AU" sz="1100"/>
                        <a:t>9:35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Hilary Oliver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Introduction to Rose and Cylc infrastructures for specification and running of complex suites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NIWA use of Rose &amp; Cylc for operational UM NWP suites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0215">
                <a:tc>
                  <a:txBody>
                    <a:bodyPr/>
                    <a:lstStyle/>
                    <a:p>
                      <a:r>
                        <a:rPr lang="en-AU" sz="1100" i="1"/>
                        <a:t>10:45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i="1"/>
                        <a:t>Morning Tea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439865">
                <a:tc>
                  <a:txBody>
                    <a:bodyPr/>
                    <a:lstStyle/>
                    <a:p>
                      <a:r>
                        <a:rPr lang="en-AU" sz="1100"/>
                        <a:t>11:10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Jim Fraser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Bureau use of SMS for operational scheduling,</a:t>
                      </a:r>
                      <a:br>
                        <a:rPr lang="en-US" sz="1100"/>
                      </a:br>
                      <a:r>
                        <a:rPr lang="en-US" sz="1100"/>
                        <a:t>and plans for evaluation of job scheduling options for future Bureau operational needs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r>
                        <a:rPr lang="en-AU" sz="1100" dirty="0"/>
                        <a:t>11:40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Yi Xiao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ACCESS NWP suites design for research and operations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AU" sz="1100"/>
                        <a:t>12:00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Wenming Lu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ACCESS-C prototype Rose-Cylc and Rose-SMS interoperable suite design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350320">
                <a:tc>
                  <a:txBody>
                    <a:bodyPr/>
                    <a:lstStyle/>
                    <a:p>
                      <a:r>
                        <a:rPr lang="en-AU" sz="1100"/>
                        <a:t>12:15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Asri Sulaiman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ACCESS Rose-Cylc technical infrastructure at NCI and BoM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147387">
                <a:tc>
                  <a:txBody>
                    <a:bodyPr/>
                    <a:lstStyle/>
                    <a:p>
                      <a:r>
                        <a:rPr lang="en-AU" sz="1100" i="1"/>
                        <a:t>12:30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i="1"/>
                        <a:t>Lunch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323106">
                <a:tc>
                  <a:txBody>
                    <a:bodyPr/>
                    <a:lstStyle/>
                    <a:p>
                      <a:r>
                        <a:rPr lang="en-AU" sz="1100"/>
                        <a:t>1:45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Scott Wales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Plans for ACCESS UMUI legacy usage support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AU" sz="1100"/>
                        <a:t>2:00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Martin Dix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Use of Rose-Cylc for ACCESS Coupled Model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AU" sz="1100"/>
                        <a:t>2:20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Craig MacLachlan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Migration of Met Office coupled model to Rose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AU" sz="1100"/>
                        <a:t>2:40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Martin Dix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Open discussion canvassing user input on ACCESS training events and online materials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AU" sz="1100" i="1"/>
                        <a:t>2:50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i="1"/>
                        <a:t>Afternoon Tea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350320">
                <a:tc>
                  <a:txBody>
                    <a:bodyPr/>
                    <a:lstStyle/>
                    <a:p>
                      <a:r>
                        <a:rPr lang="en-AU" sz="1100"/>
                        <a:t>3:15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/>
                        <a:t>Hilary Oliver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Advanced Cylc scheduler topics tutorial (*)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297752">
                <a:tc>
                  <a:txBody>
                    <a:bodyPr/>
                    <a:lstStyle/>
                    <a:p>
                      <a:r>
                        <a:rPr lang="en-AU" sz="1100" i="1"/>
                        <a:t>5:00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i="1"/>
                        <a:t>Finish</a:t>
                      </a:r>
                      <a:r>
                        <a:rPr lang="en-AU" sz="1100"/>
                        <a:t> </a:t>
                      </a:r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 marL="33262" marR="33262" marT="16631" marB="16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8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217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template_ppt_cawcr2</vt:lpstr>
      <vt:lpstr>2_template_ppt_cawcr2</vt:lpstr>
      <vt:lpstr>ACCESS User Training Workshop Welcome &amp; Introduction </vt:lpstr>
      <vt:lpstr>Partners</vt:lpstr>
      <vt:lpstr>ACCESS User Training Workshop</vt:lpstr>
      <vt:lpstr>Program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Wenming Lu</dc:creator>
  <cp:lastModifiedBy>Michael Naughton</cp:lastModifiedBy>
  <cp:revision>184</cp:revision>
  <dcterms:created xsi:type="dcterms:W3CDTF">2014-09-22T00:55:38Z</dcterms:created>
  <dcterms:modified xsi:type="dcterms:W3CDTF">2014-10-08T00:30:06Z</dcterms:modified>
</cp:coreProperties>
</file>