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0" r:id="rId18"/>
    <p:sldId id="281" r:id="rId19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here I should explain the contents of</a:t>
            </a:r>
            <a:r>
              <a:rPr lang="en-GB" baseline="0" dirty="0" smtClean="0"/>
              <a:t> each file:</a:t>
            </a:r>
          </a:p>
          <a:p>
            <a:r>
              <a:rPr lang="en-GB" baseline="0" dirty="0" smtClean="0"/>
              <a:t>   * rose-</a:t>
            </a:r>
            <a:r>
              <a:rPr lang="en-GB" baseline="0" dirty="0" err="1" smtClean="0"/>
              <a:t>suite.conf</a:t>
            </a:r>
            <a:endParaRPr lang="en-GB" baseline="0" dirty="0" smtClean="0"/>
          </a:p>
          <a:p>
            <a:r>
              <a:rPr lang="en-GB" baseline="0" dirty="0" smtClean="0"/>
              <a:t>   * rose-suite.info</a:t>
            </a:r>
          </a:p>
          <a:p>
            <a:r>
              <a:rPr lang="en-GB" baseline="0" dirty="0" smtClean="0"/>
              <a:t>   * </a:t>
            </a:r>
            <a:r>
              <a:rPr lang="en-GB" baseline="0" dirty="0" err="1" smtClean="0"/>
              <a:t>suite.rc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E48E6-B22A-3847-A804-92236E08EE49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Show</a:t>
            </a:r>
            <a:r>
              <a:rPr lang="en-GB" baseline="0" dirty="0" smtClean="0"/>
              <a:t> the basics for the suite info and refer that will cover this with an UM example </a:t>
            </a:r>
            <a:r>
              <a:rPr lang="en-GB" baseline="0" dirty="0" smtClean="0">
                <a:sym typeface="Wingdings" pitchFamily="2" charset="2"/>
              </a:rPr>
              <a:t> </a:t>
            </a:r>
            <a:r>
              <a:rPr lang="en-GB" baseline="0" dirty="0" err="1" smtClean="0">
                <a:sym typeface="Wingdings" pitchFamily="2" charset="2"/>
              </a:rPr>
              <a:t>Validators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E48E6-B22A-3847-A804-92236E08EE49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rose-bush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metoffice.gov.uk/trac/roses-u" TargetMode="External"/><Relationship Id="rId3" Type="http://schemas.openxmlformats.org/officeDocument/2006/relationships/hyperlink" Target="http://metomi.github.io/rose/doc/rose.html" TargetMode="External"/><Relationship Id="rId7" Type="http://schemas.openxmlformats.org/officeDocument/2006/relationships/hyperlink" Target="https://code.metoffice.gov.uk/" TargetMode="External"/><Relationship Id="rId2" Type="http://schemas.openxmlformats.org/officeDocument/2006/relationships/hyperlink" Target="https://github.com/metomi/ro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metomi.github.io/fcm/doc/user_guide" TargetMode="External"/><Relationship Id="rId5" Type="http://schemas.openxmlformats.org/officeDocument/2006/relationships/hyperlink" Target="http://cylc.github.io/cylc" TargetMode="External"/><Relationship Id="rId4" Type="http://schemas.openxmlformats.org/officeDocument/2006/relationships/hyperlink" Target="https://github.com/cylc/cyl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the Rose suite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UM - as seen with Rose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21/03/2016 by </a:t>
            </a:r>
            <a:r>
              <a:rPr lang="en-US" dirty="0" err="1" smtClean="0"/>
              <a:t>João</a:t>
            </a:r>
            <a:r>
              <a:rPr lang="en-US" dirty="0" smtClean="0"/>
              <a:t> Teixeira </a:t>
            </a:r>
            <a:r>
              <a:rPr lang="en-US" smtClean="0"/>
              <a:t>&amp; Wenming 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0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a Rose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4967496"/>
            <a:ext cx="8712968" cy="504056"/>
          </a:xfrm>
        </p:spPr>
        <p:txBody>
          <a:bodyPr/>
          <a:lstStyle/>
          <a:p>
            <a:r>
              <a:rPr lang="en-US" dirty="0" smtClean="0"/>
              <a:t>Introduction to Rose utilities – creating, copying and changing a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Rose Suite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Contents of a Rose Suite -- UM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2204864"/>
            <a:ext cx="42484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Rose suite contents - reside in a directory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2204864"/>
            <a:ext cx="5760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xx-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2348880"/>
            <a:ext cx="538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690221" y="2210961"/>
            <a:ext cx="89800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aa000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2996952"/>
            <a:ext cx="115929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Server ID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95505" y="2996952"/>
            <a:ext cx="100540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Suite ID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21" name="Curved Connector 20"/>
          <p:cNvCxnSpPr>
            <a:stCxn id="14" idx="2"/>
            <a:endCxn id="18" idx="0"/>
          </p:cNvCxnSpPr>
          <p:nvPr/>
        </p:nvCxnSpPr>
        <p:spPr>
          <a:xfrm rot="5400000">
            <a:off x="5146807" y="2563646"/>
            <a:ext cx="438145" cy="4284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7" idx="2"/>
            <a:endCxn id="19" idx="0"/>
          </p:cNvCxnSpPr>
          <p:nvPr/>
        </p:nvCxnSpPr>
        <p:spPr>
          <a:xfrm rot="16200000" flipH="1">
            <a:off x="6102691" y="2601436"/>
            <a:ext cx="432048" cy="3589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7544" y="3212976"/>
            <a:ext cx="5040560" cy="320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bg2"/>
                </a:solidFill>
              </a:rPr>
              <a:t>xx-aa000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|---- app/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|---- </a:t>
            </a:r>
            <a:r>
              <a:rPr lang="en-GB" sz="1400" dirty="0" err="1" smtClean="0">
                <a:solidFill>
                  <a:schemeClr val="bg2"/>
                </a:solidFill>
              </a:rPr>
              <a:t>fcm_make</a:t>
            </a:r>
            <a:r>
              <a:rPr lang="en-GB" sz="1400" dirty="0" smtClean="0">
                <a:solidFill>
                  <a:schemeClr val="bg2"/>
                </a:solidFill>
              </a:rPr>
              <a:t>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 |---- file/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 |        |---- fcm-make.cfg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 |---- rose-</a:t>
            </a:r>
            <a:r>
              <a:rPr lang="en-GB" sz="1400" dirty="0" err="1" smtClean="0">
                <a:solidFill>
                  <a:schemeClr val="bg2"/>
                </a:solidFill>
              </a:rPr>
              <a:t>app.conf</a:t>
            </a:r>
            <a:endParaRPr lang="en-GB" sz="1400" dirty="0" smtClean="0">
              <a:solidFill>
                <a:schemeClr val="bg2"/>
              </a:solidFill>
            </a:endParaRP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|---- um/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        |----- rose-</a:t>
            </a:r>
            <a:r>
              <a:rPr lang="en-GB" sz="1400" dirty="0" err="1" smtClean="0">
                <a:solidFill>
                  <a:schemeClr val="bg2"/>
                </a:solidFill>
              </a:rPr>
              <a:t>app.conf</a:t>
            </a:r>
            <a:endParaRPr lang="en-GB" sz="1400" dirty="0" smtClean="0">
              <a:solidFill>
                <a:schemeClr val="bg2"/>
              </a:solidFill>
            </a:endParaRPr>
          </a:p>
          <a:p>
            <a:r>
              <a:rPr lang="en-GB" sz="1400" dirty="0" smtClean="0">
                <a:solidFill>
                  <a:schemeClr val="bg2"/>
                </a:solidFill>
              </a:rPr>
              <a:t>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|---- meta/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         |---- rose-</a:t>
            </a:r>
            <a:r>
              <a:rPr lang="en-GB" sz="1400" dirty="0" err="1" smtClean="0">
                <a:solidFill>
                  <a:schemeClr val="bg2"/>
                </a:solidFill>
              </a:rPr>
              <a:t>meta.conf</a:t>
            </a:r>
            <a:endParaRPr lang="en-GB" sz="1400" dirty="0" smtClean="0">
              <a:solidFill>
                <a:schemeClr val="bg2"/>
              </a:solidFill>
            </a:endParaRPr>
          </a:p>
          <a:p>
            <a:r>
              <a:rPr lang="en-GB" sz="1400" dirty="0" smtClean="0">
                <a:solidFill>
                  <a:schemeClr val="bg2"/>
                </a:solidFill>
              </a:rPr>
              <a:t>   |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|---- rose-</a:t>
            </a:r>
            <a:r>
              <a:rPr lang="en-GB" sz="1400" dirty="0" err="1" smtClean="0">
                <a:solidFill>
                  <a:schemeClr val="bg2"/>
                </a:solidFill>
              </a:rPr>
              <a:t>suite.conf</a:t>
            </a:r>
            <a:endParaRPr lang="en-GB" sz="1400" dirty="0" smtClean="0">
              <a:solidFill>
                <a:schemeClr val="bg2"/>
              </a:solidFill>
            </a:endParaRPr>
          </a:p>
          <a:p>
            <a:r>
              <a:rPr lang="en-GB" sz="1400" dirty="0" smtClean="0">
                <a:solidFill>
                  <a:schemeClr val="bg2"/>
                </a:solidFill>
              </a:rPr>
              <a:t>   |---- rose-suite.info</a:t>
            </a:r>
          </a:p>
          <a:p>
            <a:r>
              <a:rPr lang="en-GB" sz="1400" dirty="0" smtClean="0">
                <a:solidFill>
                  <a:schemeClr val="bg2"/>
                </a:solidFill>
              </a:rPr>
              <a:t>   |---- </a:t>
            </a:r>
            <a:r>
              <a:rPr lang="en-GB" sz="1400" dirty="0" err="1" smtClean="0">
                <a:solidFill>
                  <a:schemeClr val="bg2"/>
                </a:solidFill>
              </a:rPr>
              <a:t>suite.rc</a:t>
            </a:r>
            <a:endParaRPr lang="en-GB" sz="1400" dirty="0">
              <a:solidFill>
                <a:schemeClr val="bg2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>
            <a:off x="2339752" y="5805264"/>
            <a:ext cx="144016" cy="5040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Brace 26"/>
          <p:cNvSpPr/>
          <p:nvPr/>
        </p:nvSpPr>
        <p:spPr>
          <a:xfrm>
            <a:off x="2843808" y="5373216"/>
            <a:ext cx="144016" cy="2880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Brace 27"/>
          <p:cNvSpPr/>
          <p:nvPr/>
        </p:nvSpPr>
        <p:spPr>
          <a:xfrm>
            <a:off x="3563888" y="3573016"/>
            <a:ext cx="216024" cy="151216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2555776" y="5935691"/>
            <a:ext cx="3168352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Rose and </a:t>
            </a:r>
            <a:r>
              <a:rPr lang="en-GB" sz="1600" dirty="0" err="1" smtClean="0">
                <a:solidFill>
                  <a:schemeClr val="bg1"/>
                </a:solidFill>
              </a:rPr>
              <a:t>Cylc</a:t>
            </a:r>
            <a:r>
              <a:rPr lang="en-GB" sz="1600" dirty="0" smtClean="0">
                <a:solidFill>
                  <a:schemeClr val="bg1"/>
                </a:solidFill>
              </a:rPr>
              <a:t> configuration files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87824" y="5359627"/>
            <a:ext cx="2736304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Metadata for the Rose GUI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23928" y="3861048"/>
            <a:ext cx="42484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bg1"/>
                </a:solidFill>
              </a:rPr>
              <a:t>Applications configuration files and etc...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</a:rPr>
              <a:t>Namelist</a:t>
            </a:r>
            <a:r>
              <a:rPr lang="en-GB" sz="1600" dirty="0" smtClean="0">
                <a:solidFill>
                  <a:schemeClr val="bg1"/>
                </a:solidFill>
              </a:rPr>
              <a:t> files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Configuration files for compiling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auxiliary data</a:t>
            </a:r>
          </a:p>
          <a:p>
            <a:pPr lvl="1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 etc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Managing a Rose Suite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Rose Utilities -- Rosie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48245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Rosie</a:t>
            </a:r>
            <a:r>
              <a:rPr lang="en-GB" sz="2000" dirty="0" smtClean="0">
                <a:solidFill>
                  <a:schemeClr val="bg1"/>
                </a:solidFill>
              </a:rPr>
              <a:t> is a suite manager for Rose suites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56184" y="2636912"/>
            <a:ext cx="3131840" cy="2056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create -- empty suites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copy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checkout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delete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lookup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go -- It also has a GUI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59632" y="2564904"/>
            <a:ext cx="0" cy="2088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59632" y="285293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9632" y="321297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259632" y="350100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59632" y="386104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59632" y="41490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259632" y="45091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Notched Right Arrow 16"/>
          <p:cNvSpPr/>
          <p:nvPr/>
        </p:nvSpPr>
        <p:spPr>
          <a:xfrm>
            <a:off x="4427984" y="2781216"/>
            <a:ext cx="648072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256584" y="2781216"/>
            <a:ext cx="3851920" cy="168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Wrapped around </a:t>
            </a:r>
            <a:r>
              <a:rPr lang="en-GB" sz="2000" b="1" dirty="0" smtClean="0">
                <a:solidFill>
                  <a:schemeClr val="bg1"/>
                </a:solidFill>
              </a:rPr>
              <a:t>svn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manage code development and release</a:t>
            </a: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added functionalities to work with UM code</a:t>
            </a:r>
            <a:endParaRPr lang="en-GB" sz="1800" i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4048" y="5733256"/>
            <a:ext cx="38164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1"/>
                </a:solidFill>
              </a:rPr>
              <a:t>Deals with the rose repository syntax and Rose 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Notched Right Arrow 18"/>
          <p:cNvSpPr/>
          <p:nvPr/>
        </p:nvSpPr>
        <p:spPr>
          <a:xfrm rot="5400000">
            <a:off x="6660232" y="5085184"/>
            <a:ext cx="648072" cy="2880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395536" y="5031408"/>
            <a:ext cx="48245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</a:t>
            </a:r>
            <a:r>
              <a:rPr lang="en-GB" sz="2000" dirty="0" smtClean="0">
                <a:solidFill>
                  <a:schemeClr val="bg1"/>
                </a:solidFill>
              </a:rPr>
              <a:t> manages the rose suite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56184" y="5463456"/>
            <a:ext cx="24837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Edit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Suite-run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800" dirty="0" smtClean="0">
                <a:solidFill>
                  <a:schemeClr val="bg1"/>
                </a:solidFill>
              </a:rPr>
              <a:t>Suite-</a:t>
            </a:r>
            <a:r>
              <a:rPr lang="en-GB" sz="1800" dirty="0" err="1" smtClean="0">
                <a:solidFill>
                  <a:schemeClr val="bg1"/>
                </a:solidFill>
              </a:rPr>
              <a:t>gcontrol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259632" y="5391448"/>
            <a:ext cx="0" cy="11921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259632" y="567948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59632" y="603952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259632" y="63275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Checking out a Rose Suite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Hands-on a UM Rose suite 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48880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Checkout an UM Rose suite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What info do you find for this suite?</a:t>
            </a: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Who owns it?</a:t>
            </a: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What kind of UM system/configuration is this?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Where do you expect it to run?</a:t>
            </a: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Will it compile the UM code?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What tasks will it run?</a:t>
            </a: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In what order?</a:t>
            </a: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</a:rPr>
              <a:t>Are there any dependencies for the tasks?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How can these settings be changed?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2276872"/>
            <a:ext cx="3888432" cy="1112612"/>
          </a:xfrm>
          <a:prstGeom prst="rect">
            <a:avLst/>
          </a:prstGeom>
          <a:solidFill>
            <a:schemeClr val="tx1">
              <a:lumMod val="85000"/>
            </a:schemeClr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2"/>
                </a:solidFill>
              </a:rPr>
              <a:t>u-aa003/test-aa071</a:t>
            </a:r>
            <a:r>
              <a:rPr lang="en-GB" sz="1800" dirty="0" smtClean="0">
                <a:solidFill>
                  <a:schemeClr val="bg2"/>
                </a:solidFill>
              </a:rPr>
              <a:t> - standard simple UM suite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/>
                </a:solidFill>
              </a:rPr>
              <a:t> A simple example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/>
                </a:solidFill>
              </a:rPr>
              <a:t> u – lives in the unified repository MORS</a:t>
            </a:r>
          </a:p>
          <a:p>
            <a:pPr lvl="1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bg2"/>
                </a:solidFill>
              </a:rPr>
              <a:t> aa003/test-aa071 is the suite ID</a:t>
            </a:r>
            <a:endParaRPr lang="en-GB" sz="1400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55976" y="256490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ent-Up Arrow 7"/>
          <p:cNvSpPr/>
          <p:nvPr/>
        </p:nvSpPr>
        <p:spPr>
          <a:xfrm rot="5400000">
            <a:off x="2735796" y="5913276"/>
            <a:ext cx="720080" cy="64807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563888" y="6093296"/>
            <a:ext cx="3960440" cy="61555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bg2"/>
                </a:solidFill>
              </a:rPr>
              <a:t>Can you do all this from a GUI or a command line?</a:t>
            </a:r>
            <a:endParaRPr lang="en-GB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Metadata in a Rose Suite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Adding more power to a Rose suite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2204864"/>
            <a:ext cx="82089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Metadata provides information about settings in Rose configurations</a:t>
            </a:r>
          </a:p>
          <a:p>
            <a:pPr lvl="1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help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range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pattern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etc ...</a:t>
            </a:r>
          </a:p>
        </p:txBody>
      </p:sp>
      <p:pic>
        <p:nvPicPr>
          <p:cNvPr id="10" name="Picture 9" descr="Rose_meta_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2721812"/>
            <a:ext cx="6457794" cy="3083452"/>
          </a:xfrm>
          <a:prstGeom prst="rect">
            <a:avLst/>
          </a:prstGeom>
        </p:spPr>
      </p:pic>
      <p:sp>
        <p:nvSpPr>
          <p:cNvPr id="11" name="Notched Right Arrow 10"/>
          <p:cNvSpPr/>
          <p:nvPr/>
        </p:nvSpPr>
        <p:spPr>
          <a:xfrm>
            <a:off x="539552" y="6165304"/>
            <a:ext cx="1008112" cy="36004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763688" y="6171401"/>
            <a:ext cx="604867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Try setting a blank title in the Rose suite !!!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Committing changes -- Rose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Commit changes – Looking to the repository on the web ...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48245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One can make local changes to the suite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2204864"/>
            <a:ext cx="327585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without commit to the repo.  </a:t>
            </a:r>
            <a:endParaRPr lang="en-GB" sz="20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220072" y="2348880"/>
            <a:ext cx="538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72018" y="3068960"/>
            <a:ext cx="2172390" cy="32778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Not the suite owner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8" name="Curved Connector 7"/>
          <p:cNvCxnSpPr>
            <a:stCxn id="5" idx="2"/>
            <a:endCxn id="7" idx="0"/>
          </p:cNvCxnSpPr>
          <p:nvPr/>
        </p:nvCxnSpPr>
        <p:spPr>
          <a:xfrm rot="5400000">
            <a:off x="7041063" y="2675958"/>
            <a:ext cx="510153" cy="27585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2996952"/>
            <a:ext cx="6120680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Make a copy </a:t>
            </a:r>
            <a:r>
              <a:rPr lang="en-GB" sz="2000" smtClean="0">
                <a:solidFill>
                  <a:schemeClr val="bg1"/>
                </a:solidFill>
              </a:rPr>
              <a:t>of u-aa003/test-aa071</a:t>
            </a:r>
            <a:endParaRPr lang="en-GB" sz="2000" dirty="0" smtClean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This will give you a new suite ID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Make the desired changes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Save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Commit the changes to repo.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GB" sz="2000" dirty="0" smtClean="0">
                <a:solidFill>
                  <a:schemeClr val="bg1"/>
                </a:solidFill>
              </a:rPr>
              <a:t>Check the differences from with the original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2951820" y="5553236"/>
            <a:ext cx="720080" cy="64807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779912" y="5818097"/>
            <a:ext cx="360040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Where does your suite live?</a:t>
            </a: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Version control – Rosie / FCM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Checking Suite Outputs &amp; Logs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916832"/>
            <a:ext cx="7848872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GB" sz="20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2000" dirty="0" smtClean="0">
                <a:solidFill>
                  <a:schemeClr val="bg1"/>
                </a:solidFill>
              </a:rPr>
              <a:t>Rose Bush: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GB" sz="1800" dirty="0">
                <a:solidFill>
                  <a:schemeClr val="bg1"/>
                </a:solidFill>
                <a:hlinkClick r:id="rId2"/>
              </a:rPr>
              <a:t>://accessdev.nci.org.au/rose-bush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/</a:t>
            </a: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At left, type your user ID to check all your suites</a:t>
            </a:r>
          </a:p>
          <a:p>
            <a:pPr>
              <a:lnSpc>
                <a:spcPct val="120000"/>
              </a:lnSpc>
            </a:pPr>
            <a:endParaRPr lang="en-GB" sz="1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At right, type your user ID and suite ID to check a particular suite logs</a:t>
            </a:r>
          </a:p>
          <a:p>
            <a:pPr>
              <a:lnSpc>
                <a:spcPct val="120000"/>
              </a:lnSpc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642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Online tutorials and documentations ...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76064" y="2276872"/>
            <a:ext cx="5832648" cy="824841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</a:t>
            </a:r>
            <a:endParaRPr lang="en-GB" sz="18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2"/>
              </a:rPr>
              <a:t>https://github.com/metomi/rose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3"/>
              </a:rPr>
              <a:t>http://metomi.github.io/rose/doc/rose.html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064" y="3426755"/>
            <a:ext cx="5868144" cy="85100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chemeClr val="bg1"/>
                </a:solidFill>
              </a:rPr>
              <a:t>Cylc</a:t>
            </a:r>
            <a:endParaRPr lang="en-GB" sz="2000" b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4"/>
              </a:rPr>
              <a:t>https://github.com/cylc/cylc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5"/>
              </a:rPr>
              <a:t>http://cylc.github.io/cylc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6064" y="4602799"/>
            <a:ext cx="5868144" cy="589392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FCM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6"/>
              </a:rPr>
              <a:t>http://metomi.github.io/fcm/doc/user_guide</a:t>
            </a:r>
            <a:r>
              <a:rPr lang="en-GB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6064" y="5517232"/>
            <a:ext cx="5868144" cy="798680"/>
          </a:xfrm>
          <a:prstGeom prst="rect">
            <a:avLst/>
          </a:prstGeom>
          <a:solidFill>
            <a:schemeClr val="tx1">
              <a:lumMod val="95000"/>
            </a:schemeClr>
          </a:solidFill>
          <a:ln w="349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MOSRS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  <a:hlinkClick r:id="rId7"/>
              </a:rPr>
              <a:t>https://code.metoffice.gov.uk</a:t>
            </a:r>
            <a:endParaRPr lang="en-GB" sz="1800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roses-u </a:t>
            </a:r>
            <a:r>
              <a:rPr lang="en-GB" sz="1800" dirty="0" smtClean="0">
                <a:solidFill>
                  <a:schemeClr val="bg1"/>
                </a:solidFill>
                <a:hlinkClick r:id="rId8"/>
              </a:rPr>
              <a:t>https://code.metoffice.gov.uk/trac/roses-u</a:t>
            </a:r>
            <a:r>
              <a:rPr lang="en-GB" sz="1800" dirty="0" smtClean="0">
                <a:solidFill>
                  <a:schemeClr val="bg1"/>
                </a:solidFill>
              </a:rPr>
              <a:t>  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…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1720" y="4221088"/>
            <a:ext cx="208823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tx2">
                    <a:lumMod val="50000"/>
                  </a:schemeClr>
                </a:solidFill>
              </a:rPr>
              <a:t>Coffee ?</a:t>
            </a:r>
            <a:endParaRPr lang="en-GB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5301208"/>
            <a:ext cx="3528392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15’ </a:t>
            </a:r>
            <a:r>
              <a:rPr lang="en-GB" sz="36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break ?</a:t>
            </a:r>
            <a:endParaRPr lang="en-GB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joao.teixeira\AppData\Local\Microsoft\Windows\Temporary Internet Files\Content.IE5\OEKLT7XA\SMirC-coffeebreak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3056"/>
            <a:ext cx="792088" cy="79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8977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we’ll cover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87824" y="2276872"/>
            <a:ext cx="5904656" cy="348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800" dirty="0" smtClean="0">
                <a:solidFill>
                  <a:schemeClr val="bg1"/>
                </a:solidFill>
              </a:rPr>
              <a:t>Overview of Rose and </a:t>
            </a:r>
            <a:r>
              <a:rPr lang="en-GB" sz="2800" dirty="0" err="1" smtClean="0">
                <a:solidFill>
                  <a:schemeClr val="bg1"/>
                </a:solidFill>
              </a:rPr>
              <a:t>Cylc</a:t>
            </a:r>
            <a:endParaRPr lang="en-GB" sz="2800" dirty="0" smtClean="0">
              <a:solidFill>
                <a:schemeClr val="bg1"/>
              </a:solidFill>
            </a:endParaRP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Rose ?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What’s </a:t>
            </a:r>
            <a:r>
              <a:rPr lang="en-GB" sz="2000" dirty="0" err="1" smtClean="0">
                <a:solidFill>
                  <a:schemeClr val="accent1"/>
                </a:solidFill>
              </a:rPr>
              <a:t>Cylc</a:t>
            </a:r>
            <a:r>
              <a:rPr lang="en-GB" sz="2000" dirty="0" smtClean="0">
                <a:solidFill>
                  <a:schemeClr val="accent1"/>
                </a:solidFill>
              </a:rPr>
              <a:t> ?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400" dirty="0" smtClean="0">
                <a:solidFill>
                  <a:schemeClr val="bg1"/>
                </a:solidFill>
              </a:rPr>
              <a:t>Managing a Rose suite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Rose suite structure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Rose utilities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Checkout a suite – finding information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Rose suite metadata</a:t>
            </a:r>
          </a:p>
          <a:p>
            <a:pPr marL="1428750" lvl="2" indent="-514350">
              <a:lnSpc>
                <a:spcPct val="80000"/>
              </a:lnSpc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accent1"/>
                </a:solidFill>
              </a:rPr>
              <a:t>Making changes to suite configuration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400" dirty="0" smtClean="0">
                <a:solidFill>
                  <a:schemeClr val="bg1"/>
                </a:solidFill>
              </a:rPr>
              <a:t>Q &amp; A</a:t>
            </a:r>
          </a:p>
          <a:p>
            <a:pPr marL="971550" lvl="1" indent="-514350"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089016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Rose and </a:t>
            </a:r>
            <a:r>
              <a:rPr lang="en-US" dirty="0" err="1" smtClean="0"/>
              <a:t>Cylc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1732071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Rose?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Rose look like?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8144" y="3212976"/>
            <a:ext cx="1584176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Research</a:t>
            </a: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1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Operations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338437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 is a group of utilities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91680" y="3212976"/>
            <a:ext cx="3384376" cy="79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provides a common way to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manage development</a:t>
            </a:r>
          </a:p>
          <a:p>
            <a:pPr lvl="1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run software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436096" y="3068960"/>
            <a:ext cx="360040" cy="1224136"/>
          </a:xfrm>
          <a:prstGeom prst="leftBrace">
            <a:avLst>
              <a:gd name="adj1" fmla="val 40079"/>
              <a:gd name="adj2" fmla="val 507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07504" y="5085184"/>
            <a:ext cx="4176464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It can be used for (almost) anything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5085184"/>
            <a:ext cx="3528392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 is not specific to any type of:</a:t>
            </a:r>
          </a:p>
          <a:p>
            <a:endParaRPr lang="en-GB" sz="1800" dirty="0" smtClean="0">
              <a:solidFill>
                <a:schemeClr val="bg1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Language</a:t>
            </a: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Application</a:t>
            </a:r>
          </a:p>
          <a:p>
            <a:pPr lvl="2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bg1"/>
                </a:solidFill>
              </a:rPr>
              <a:t> etc...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 rot="5400000">
            <a:off x="395536" y="3645024"/>
            <a:ext cx="1152128" cy="57606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283968" y="5229200"/>
            <a:ext cx="5382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Rose?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very pretty GUI – why is it empty? (test-aa070)</a:t>
            </a:r>
          </a:p>
          <a:p>
            <a:endParaRPr lang="en-GB" dirty="0"/>
          </a:p>
        </p:txBody>
      </p:sp>
      <p:pic>
        <p:nvPicPr>
          <p:cNvPr id="5" name="Picture 4" descr="Rose_empty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313216"/>
            <a:ext cx="4399653" cy="3060000"/>
          </a:xfrm>
          <a:prstGeom prst="rect">
            <a:avLst/>
          </a:prstGeom>
        </p:spPr>
      </p:pic>
      <p:pic>
        <p:nvPicPr>
          <p:cNvPr id="6" name="Picture 5" descr="Rose_empty_0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2313216"/>
            <a:ext cx="4387288" cy="3060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 as a UM GUI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Where is the UM in Rose? Suite u-aa003/test-aa071</a:t>
            </a:r>
            <a:endParaRPr lang="en-GB" dirty="0"/>
          </a:p>
        </p:txBody>
      </p:sp>
      <p:pic>
        <p:nvPicPr>
          <p:cNvPr id="4" name="Picture 3" descr="Rose_UM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2204864"/>
            <a:ext cx="6768752" cy="42893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err="1" smtClean="0"/>
              <a:t>Cylc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Cylc</a:t>
            </a:r>
            <a:r>
              <a:rPr lang="en-US" dirty="0" smtClean="0"/>
              <a:t> look like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564904"/>
            <a:ext cx="47525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 workflow engine and meta-scheduler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1680" y="3212976"/>
            <a:ext cx="2880320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specialises in continuous workflows of cycling tasks</a:t>
            </a:r>
            <a:endParaRPr lang="en-GB" sz="18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4008" y="350100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6096" y="3284984"/>
            <a:ext cx="316835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It can be used for non-cycling tasks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504" y="5085184"/>
            <a:ext cx="460851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 smtClean="0">
                <a:solidFill>
                  <a:schemeClr val="bg1"/>
                </a:solidFill>
              </a:rPr>
              <a:t>Scheduler used by Rose to control tasks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0" name="Notched Right Arrow 19"/>
          <p:cNvSpPr/>
          <p:nvPr/>
        </p:nvSpPr>
        <p:spPr>
          <a:xfrm rot="5400000">
            <a:off x="395536" y="3645024"/>
            <a:ext cx="1152128" cy="576064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414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r>
              <a:rPr lang="en-GB" dirty="0" smtClean="0"/>
              <a:t> Graph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an UM Atmosphere only system – it looks nice</a:t>
            </a:r>
            <a:endParaRPr lang="en-GB" dirty="0"/>
          </a:p>
        </p:txBody>
      </p:sp>
      <p:pic>
        <p:nvPicPr>
          <p:cNvPr id="4" name="Picture 3" descr="Cylc_UM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04864"/>
            <a:ext cx="7524328" cy="422096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Cylc</a:t>
            </a:r>
            <a:r>
              <a:rPr lang="en-GB" dirty="0" smtClean="0"/>
              <a:t> Graph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 UM GloSea5 system – it looks like ...</a:t>
            </a:r>
            <a:endParaRPr lang="en-GB" dirty="0"/>
          </a:p>
        </p:txBody>
      </p:sp>
      <p:pic>
        <p:nvPicPr>
          <p:cNvPr id="4" name="Picture 3" descr="Cylc_UM_0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914426"/>
            <a:ext cx="7056784" cy="494357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ank m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872</TotalTime>
  <Words>773</Words>
  <Application>Microsoft Office PowerPoint</Application>
  <PresentationFormat>On-screen Show (4:3)</PresentationFormat>
  <Paragraphs>168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 master</vt:lpstr>
      <vt:lpstr>Introduction to the Rose suite </vt:lpstr>
      <vt:lpstr>Contents</vt:lpstr>
      <vt:lpstr>Overview of Rose and Cylc</vt:lpstr>
      <vt:lpstr>What’s Rose?</vt:lpstr>
      <vt:lpstr>What’s Rose?</vt:lpstr>
      <vt:lpstr>Rose as a UM GUI</vt:lpstr>
      <vt:lpstr>What’s Cylc?</vt:lpstr>
      <vt:lpstr>Cylc Graph</vt:lpstr>
      <vt:lpstr>Cylc Graph</vt:lpstr>
      <vt:lpstr>Managing a Rose suite</vt:lpstr>
      <vt:lpstr>Rose Suite</vt:lpstr>
      <vt:lpstr>Managing a Rose Suite</vt:lpstr>
      <vt:lpstr>Checking out a Rose Suite     </vt:lpstr>
      <vt:lpstr>Metadata in a Rose Suite</vt:lpstr>
      <vt:lpstr>Committing changes -- Rose</vt:lpstr>
      <vt:lpstr>Checking Suite Outputs &amp; Logs</vt:lpstr>
      <vt:lpstr>Useful links</vt:lpstr>
      <vt:lpstr>Questions … ?</vt:lpstr>
    </vt:vector>
  </TitlesOfParts>
  <Company>Met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Wenming Lu</cp:lastModifiedBy>
  <cp:revision>76</cp:revision>
  <cp:lastPrinted>2004-10-15T09:34:20Z</cp:lastPrinted>
  <dcterms:created xsi:type="dcterms:W3CDTF">2009-08-03T14:32:49Z</dcterms:created>
  <dcterms:modified xsi:type="dcterms:W3CDTF">2016-03-18T06:44:03Z</dcterms:modified>
</cp:coreProperties>
</file>