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65" r:id="rId2"/>
    <p:sldId id="266" r:id="rId3"/>
    <p:sldId id="313" r:id="rId4"/>
    <p:sldId id="316" r:id="rId5"/>
    <p:sldId id="31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0" r:id="rId15"/>
    <p:sldId id="281" r:id="rId16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metoffice.gov.uk/twiki/bin/view/Support/UMarticles" TargetMode="External"/><Relationship Id="rId7" Type="http://schemas.openxmlformats.org/officeDocument/2006/relationships/hyperlink" Target="https://code.metoffice.gov.uk/trac/GA/wiki/GADocumentation/GA7.0" TargetMode="External"/><Relationship Id="rId2" Type="http://schemas.openxmlformats.org/officeDocument/2006/relationships/hyperlink" Target="https://code.metoffice.gov.uk/doc/u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de.metoffice.gov.uk/trac/gmed" TargetMode="External"/><Relationship Id="rId5" Type="http://schemas.openxmlformats.org/officeDocument/2006/relationships/hyperlink" Target="http://collab.metoffice.gov.uk/twiki/bin/view/Development/WebHome" TargetMode="External"/><Relationship Id="rId4" Type="http://schemas.openxmlformats.org/officeDocument/2006/relationships/hyperlink" Target="http://collab.metoffice.gov.uk/twiki/bin/view/Support/UnifiedMod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Science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Model Development &amp; Science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João Teixeira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De/Activating Tasks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Crun</a:t>
            </a:r>
            <a:r>
              <a:rPr lang="en-GB" dirty="0" smtClean="0"/>
              <a:t> tests...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3528" y="2780928"/>
            <a:ext cx="8496944" cy="3852908"/>
            <a:chOff x="179512" y="2708920"/>
            <a:chExt cx="8892889" cy="4032448"/>
          </a:xfrm>
        </p:grpSpPr>
        <p:pic>
          <p:nvPicPr>
            <p:cNvPr id="4" name="Picture 3" descr="ga6_0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4168" y="2708920"/>
              <a:ext cx="2988233" cy="4032448"/>
            </a:xfrm>
            <a:prstGeom prst="rect">
              <a:avLst/>
            </a:prstGeom>
          </p:spPr>
        </p:pic>
        <p:pic>
          <p:nvPicPr>
            <p:cNvPr id="5" name="Picture 4" descr="ga6_0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12" y="2708920"/>
              <a:ext cx="5791828" cy="4032448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4716016" y="3501008"/>
              <a:ext cx="504056" cy="28803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716016" y="4437112"/>
              <a:ext cx="504056" cy="28803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0925" y="3867145"/>
              <a:ext cx="813043" cy="35394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</a:rPr>
                <a:t>False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2"/>
              <a:endCxn id="8" idx="3"/>
            </p:cNvCxnSpPr>
            <p:nvPr/>
          </p:nvCxnSpPr>
          <p:spPr bwMode="auto">
            <a:xfrm flipH="1">
              <a:off x="4283968" y="3645024"/>
              <a:ext cx="432048" cy="399093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7" idx="2"/>
              <a:endCxn id="8" idx="3"/>
            </p:cNvCxnSpPr>
            <p:nvPr/>
          </p:nvCxnSpPr>
          <p:spPr bwMode="auto">
            <a:xfrm flipH="1" flipV="1">
              <a:off x="4283968" y="4044117"/>
              <a:ext cx="432048" cy="537011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323528" y="2210961"/>
            <a:ext cx="8820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We may not want to run </a:t>
            </a:r>
            <a:r>
              <a:rPr lang="en-GB" sz="2000" b="1" smtClean="0">
                <a:solidFill>
                  <a:schemeClr val="bg1"/>
                </a:solidFill>
              </a:rPr>
              <a:t>these tests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 and Run Switches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else comes with GA configurations?</a:t>
            </a:r>
            <a:endParaRPr lang="en-GB" dirty="0"/>
          </a:p>
        </p:txBody>
      </p:sp>
      <p:pic>
        <p:nvPicPr>
          <p:cNvPr id="4" name="Picture 3" descr="ga6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780928"/>
            <a:ext cx="5508104" cy="3834911"/>
          </a:xfrm>
          <a:prstGeom prst="rect">
            <a:avLst/>
          </a:prstGeom>
        </p:spPr>
      </p:pic>
      <p:pic>
        <p:nvPicPr>
          <p:cNvPr id="5" name="Picture 4" descr="ga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645024"/>
            <a:ext cx="3096344" cy="2746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2210961"/>
            <a:ext cx="8820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Post Processing – </a:t>
            </a:r>
            <a:r>
              <a:rPr lang="en-GB" sz="2000" dirty="0" smtClean="0">
                <a:solidFill>
                  <a:schemeClr val="bg1"/>
                </a:solidFill>
              </a:rPr>
              <a:t>Archiving, deletion of dumps and PP file conversion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Post Processing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Options and Switches...</a:t>
            </a:r>
            <a:endParaRPr lang="en-GB" dirty="0"/>
          </a:p>
        </p:txBody>
      </p:sp>
      <p:pic>
        <p:nvPicPr>
          <p:cNvPr id="4" name="Picture 3" descr="ga6_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20888"/>
            <a:ext cx="6057886" cy="4149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Archiving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commands will run, should one change it?</a:t>
            </a:r>
            <a:endParaRPr lang="en-GB" dirty="0"/>
          </a:p>
        </p:txBody>
      </p:sp>
      <p:pic>
        <p:nvPicPr>
          <p:cNvPr id="4" name="Picture 3" descr="ga6_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6095673" cy="41749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7668344" cy="106029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UM Documentation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https://code.metoffice.gov.uk/doc/um/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http://collab.metoffice.gov.uk/twiki/bin/view/Support/UMarticles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http://collab.metoffice.gov.uk/twiki/bin/view/Support/UnifiedModel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573016"/>
            <a:ext cx="7668344" cy="108645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Global Model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http://collab.metoffice.gov.uk/twiki/bin/view/Development/WebHome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https://code.metoffice.gov.uk/trac/gmed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https://code.metoffice.gov.uk/trac/GA/wiki/GADocumentation/GA7.0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will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7606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UM Global Model Development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GMED Process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GA / GO / GSI / GL / GC</a:t>
            </a:r>
          </a:p>
          <a:p>
            <a:pPr marL="1428750" lvl="2" indent="-514350">
              <a:lnSpc>
                <a:spcPct val="80000"/>
              </a:lnSpc>
            </a:pPr>
            <a:endParaRPr lang="en-GB" sz="1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GA7 </a:t>
            </a:r>
            <a:r>
              <a:rPr lang="en-US" sz="2800" dirty="0" err="1" smtClean="0">
                <a:solidFill>
                  <a:schemeClr val="bg1"/>
                </a:solidFill>
              </a:rPr>
              <a:t>Amip</a:t>
            </a:r>
            <a:r>
              <a:rPr lang="en-US" sz="2800" dirty="0" smtClean="0">
                <a:solidFill>
                  <a:schemeClr val="bg1"/>
                </a:solidFill>
              </a:rPr>
              <a:t> Suite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Comparison tasks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Activating / Deactivating tasks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Build and Run switches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Archiving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 Global Model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 Science Configurations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Science Configurations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Process design</a:t>
            </a:r>
            <a:endParaRPr lang="en-GB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50825" y="2600325"/>
            <a:ext cx="2376488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Model Development </a:t>
            </a:r>
          </a:p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Research Cycle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309938" y="2600325"/>
            <a:ext cx="2449512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 smtClean="0">
                <a:solidFill>
                  <a:schemeClr val="bg1"/>
                </a:solidFill>
              </a:rPr>
              <a:t>Implementation </a:t>
            </a:r>
            <a:r>
              <a:rPr lang="en-GB" altLang="en-US" sz="1800" dirty="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843213" y="4132263"/>
            <a:ext cx="3384550" cy="1081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 smtClean="0">
                <a:solidFill>
                  <a:schemeClr val="bg1"/>
                </a:solidFill>
              </a:rPr>
              <a:t>Model Evaluation/Verification</a:t>
            </a:r>
            <a:endParaRPr lang="en-GB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2447925" y="3536950"/>
            <a:ext cx="503238" cy="6127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3384550" y="3536950"/>
            <a:ext cx="0" cy="5746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 flipV="1">
            <a:off x="2014538" y="3536950"/>
            <a:ext cx="828675" cy="1079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6300788" y="3844925"/>
            <a:ext cx="2374900" cy="24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Routine verification</a:t>
            </a:r>
          </a:p>
          <a:p>
            <a:pPr algn="r"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Monitoring/feedback</a:t>
            </a: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23850" y="3843338"/>
            <a:ext cx="2619375" cy="8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Research projects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Diagnostic studies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Process Evaluation Groups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625725" y="3068638"/>
            <a:ext cx="68421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386138" y="2017713"/>
            <a:ext cx="2301875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Annual release cycle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52413" y="2017713"/>
            <a:ext cx="2735411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Multi-year </a:t>
            </a:r>
            <a:r>
              <a:rPr lang="en-GB" altLang="en-US" sz="1800" dirty="0" smtClean="0">
                <a:solidFill>
                  <a:schemeClr val="bg1"/>
                </a:solidFill>
              </a:rPr>
              <a:t>timescales</a:t>
            </a:r>
            <a:endParaRPr lang="en-GB" altLang="en-US" sz="1800" dirty="0">
              <a:solidFill>
                <a:schemeClr val="bg1"/>
              </a:solidFill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443663" y="2600325"/>
            <a:ext cx="2449512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Operational </a:t>
            </a:r>
          </a:p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Implementation/Use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759450" y="3033713"/>
            <a:ext cx="68421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H="1">
            <a:off x="6227763" y="3536950"/>
            <a:ext cx="828675" cy="1079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6192838" y="3536950"/>
            <a:ext cx="431800" cy="5889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4638" y="2022475"/>
            <a:ext cx="2193925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System dependent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688013" y="3536950"/>
            <a:ext cx="0" cy="5746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3392488" y="3519488"/>
            <a:ext cx="2619375" cy="8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Progress updates/review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PEGs/informal meetings</a:t>
            </a:r>
          </a:p>
          <a:p>
            <a:pPr eaLnBrk="1" hangingPunct="1">
              <a:spcBef>
                <a:spcPct val="50000"/>
              </a:spcBef>
            </a:pPr>
            <a:endParaRPr lang="en-GB" altLang="en-US" sz="1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Global model development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What’s out there?</a:t>
            </a:r>
            <a:endParaRPr lang="en-GB" dirty="0"/>
          </a:p>
        </p:txBody>
      </p:sp>
      <p:pic>
        <p:nvPicPr>
          <p:cNvPr id="17" name="Picture 16" descr="logoG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58322"/>
            <a:ext cx="1866061" cy="910637"/>
          </a:xfrm>
          <a:prstGeom prst="rect">
            <a:avLst/>
          </a:prstGeom>
        </p:spPr>
      </p:pic>
      <p:pic>
        <p:nvPicPr>
          <p:cNvPr id="18" name="Picture 17" descr="logoG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510583"/>
            <a:ext cx="1388350" cy="910637"/>
          </a:xfrm>
          <a:prstGeom prst="rect">
            <a:avLst/>
          </a:prstGeom>
        </p:spPr>
      </p:pic>
      <p:pic>
        <p:nvPicPr>
          <p:cNvPr id="19" name="Picture 18" descr="logoG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5686714"/>
            <a:ext cx="1224136" cy="910638"/>
          </a:xfrm>
          <a:prstGeom prst="rect">
            <a:avLst/>
          </a:prstGeom>
        </p:spPr>
      </p:pic>
      <p:pic>
        <p:nvPicPr>
          <p:cNvPr id="20" name="Picture 19" descr="log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334452"/>
            <a:ext cx="1186816" cy="9106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39752" y="2449749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UM</a:t>
            </a:r>
            <a:r>
              <a:rPr lang="en-GB" sz="1800" dirty="0" smtClean="0">
                <a:solidFill>
                  <a:schemeClr val="bg1"/>
                </a:solidFill>
              </a:rPr>
              <a:t> – Atmosphere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(GA)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39752" y="3625880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NEMO</a:t>
            </a:r>
            <a:r>
              <a:rPr lang="en-GB" sz="1800" dirty="0" smtClean="0">
                <a:solidFill>
                  <a:schemeClr val="bg1"/>
                </a:solidFill>
              </a:rPr>
              <a:t> – Ocean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39752" y="4802010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CICE</a:t>
            </a:r>
            <a:r>
              <a:rPr lang="en-GB" sz="1800" dirty="0" smtClean="0">
                <a:solidFill>
                  <a:schemeClr val="bg1"/>
                </a:solidFill>
              </a:rPr>
              <a:t> – Sea Ice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(GSI)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39752" y="5978142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JULES</a:t>
            </a:r>
            <a:r>
              <a:rPr lang="en-GB" sz="1800" dirty="0" smtClean="0">
                <a:solidFill>
                  <a:schemeClr val="bg1"/>
                </a:solidFill>
              </a:rPr>
              <a:t> – Land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(GL)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195736" y="2060848"/>
            <a:ext cx="0" cy="4608512"/>
          </a:xfrm>
          <a:prstGeom prst="lin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ight Brace 33"/>
          <p:cNvSpPr/>
          <p:nvPr/>
        </p:nvSpPr>
        <p:spPr bwMode="auto">
          <a:xfrm>
            <a:off x="7236296" y="2276872"/>
            <a:ext cx="216024" cy="4176464"/>
          </a:xfrm>
          <a:prstGeom prst="rightBrac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68344" y="3933056"/>
            <a:ext cx="1296144" cy="79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Global Coupled</a:t>
            </a:r>
          </a:p>
          <a:p>
            <a:pPr algn="ctr"/>
            <a:r>
              <a:rPr lang="en-GB" sz="1800" b="1" i="1" dirty="0" smtClean="0">
                <a:solidFill>
                  <a:schemeClr val="bg1"/>
                </a:solidFill>
              </a:rPr>
              <a:t>(GC)</a:t>
            </a:r>
            <a:endParaRPr lang="en-GB" sz="18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GA7 </a:t>
            </a:r>
            <a:r>
              <a:rPr lang="en-US" dirty="0" err="1" smtClean="0"/>
              <a:t>Amip</a:t>
            </a:r>
            <a:r>
              <a:rPr lang="en-US" dirty="0" smtClean="0"/>
              <a:t>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Standard AMIP </a:t>
            </a:r>
            <a:r>
              <a:rPr lang="en-GB" dirty="0" smtClean="0"/>
              <a:t>GA7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Lots more apps and tasks...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91680" y="2060848"/>
            <a:ext cx="5688632" cy="4640726"/>
            <a:chOff x="107504" y="2276872"/>
            <a:chExt cx="5472608" cy="4464496"/>
          </a:xfrm>
        </p:grpSpPr>
        <p:pic>
          <p:nvPicPr>
            <p:cNvPr id="6" name="Picture 5" descr="ga6_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12" y="2276872"/>
              <a:ext cx="5328592" cy="442422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3491880" y="2996952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1720" y="2996952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83968" y="4572000"/>
              <a:ext cx="1296144" cy="648000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843808" y="4572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07504" y="378904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7504" y="4554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5536" y="5310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27784" y="5328000"/>
              <a:ext cx="1368152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15816" y="6093296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95536" y="6093296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Standard AMIP GA6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2636912"/>
          <a:ext cx="86409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07"/>
                <a:gridCol w="638995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i="1" dirty="0" smtClean="0"/>
                        <a:t>Task</a:t>
                      </a:r>
                      <a:endParaRPr lang="en-GB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Description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fcm_make2_um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will continue the </a:t>
                      </a:r>
                      <a:r>
                        <a:rPr lang="en-GB" sz="1800" dirty="0" err="1" smtClean="0">
                          <a:solidFill>
                            <a:schemeClr val="bg1"/>
                          </a:solidFill>
                        </a:rPr>
                        <a:t>fcm</a:t>
                      </a: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 make command at a remote HOST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install_ancil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Installs the </a:t>
                      </a:r>
                      <a:r>
                        <a:rPr lang="en-GB" sz="1800" dirty="0" err="1" smtClean="0">
                          <a:solidFill>
                            <a:schemeClr val="bg1"/>
                          </a:solidFill>
                        </a:rPr>
                        <a:t>ancil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</a:rPr>
                        <a:t> file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Fcm_make_pp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Build Archiving app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atmos_pe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Tests if a different processor decomposition affects the model results 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atmos_crun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Tests if job resubmissions affects the model results 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rose_ana</a:t>
                      </a: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rose </a:t>
                      </a: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ana</a:t>
                      </a: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comparison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</a:rPr>
                        <a:t> task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postproc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Archiving and deletion of dumps and pp files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housekeeping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Tidy logs and old working directories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 tasks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 should we have them?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2684512"/>
            <a:ext cx="8352928" cy="2035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Resubmission tests - </a:t>
            </a:r>
            <a:r>
              <a:rPr lang="en-GB" sz="2000" dirty="0" smtClean="0">
                <a:solidFill>
                  <a:schemeClr val="bg1"/>
                </a:solidFill>
              </a:rPr>
              <a:t>Tests if job resubmissions affects the model results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Processor decomposition test - </a:t>
            </a:r>
            <a:r>
              <a:rPr lang="en-GB" sz="2000" dirty="0" smtClean="0">
                <a:solidFill>
                  <a:schemeClr val="bg1"/>
                </a:solidFill>
              </a:rPr>
              <a:t>Tests if a different processor decomposition affects the model results </a:t>
            </a: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Z7OQNDI0\project-roles-and-responsibilitie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933056"/>
            <a:ext cx="1238250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5429</TotalTime>
  <Words>353</Words>
  <Application>Microsoft Office PowerPoint</Application>
  <PresentationFormat>On-screen Show (4:3)</PresentationFormat>
  <Paragraphs>98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master</vt:lpstr>
      <vt:lpstr>UM Science Configurations</vt:lpstr>
      <vt:lpstr>Contents</vt:lpstr>
      <vt:lpstr>UM Global Model Development</vt:lpstr>
      <vt:lpstr>Science Configurations</vt:lpstr>
      <vt:lpstr>Global model development </vt:lpstr>
      <vt:lpstr>GA7 Amip suite</vt:lpstr>
      <vt:lpstr>Standard AMIP GA7</vt:lpstr>
      <vt:lpstr>Standard AMIP GA6</vt:lpstr>
      <vt:lpstr>Comparison tasks</vt:lpstr>
      <vt:lpstr>De/Activating Tasks</vt:lpstr>
      <vt:lpstr>Build and Run Switches</vt:lpstr>
      <vt:lpstr>Post Processing App</vt:lpstr>
      <vt:lpstr>Rose Archiving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211</cp:revision>
  <cp:lastPrinted>2004-10-15T09:34:20Z</cp:lastPrinted>
  <dcterms:created xsi:type="dcterms:W3CDTF">2009-08-03T14:32:49Z</dcterms:created>
  <dcterms:modified xsi:type="dcterms:W3CDTF">2016-03-20T11:27:14Z</dcterms:modified>
</cp:coreProperties>
</file>