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GB"/>
    </a:defPPr>
    <a:lvl1pPr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44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E0DB30-E347-F441-AF02-9DE71AB320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15418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607694"/>
            <a:ext cx="6912768" cy="905711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Title of presentation</a:t>
            </a: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23773238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12768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12768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6" y="1963014"/>
            <a:ext cx="6912629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841968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840760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title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840760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23877" y="1963014"/>
            <a:ext cx="6840612" cy="36004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4024876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slide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4864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1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  <p:pic>
        <p:nvPicPr>
          <p:cNvPr id="4" name="Picture 3" descr="MO_RGB_whiteback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111" y="133754"/>
            <a:ext cx="1595101" cy="14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17535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conten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23728" y="578750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Alternative content slide 2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23728" y="1541182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432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4005064"/>
            <a:ext cx="6984776" cy="934656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Content divider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51520" y="4967496"/>
            <a:ext cx="6984776" cy="50405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86805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916832"/>
            <a:ext cx="4968552" cy="1152128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</a:t>
            </a:r>
            <a:br>
              <a:rPr lang="en-GB" dirty="0" smtClean="0"/>
            </a:br>
            <a:r>
              <a:rPr lang="en-GB" dirty="0" smtClean="0"/>
              <a:t>and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35303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ption 3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1520" y="1878347"/>
            <a:ext cx="4968552" cy="1656184"/>
          </a:xfrm>
          <a:prstGeom prst="rect">
            <a:avLst/>
          </a:prstGeom>
          <a:ln>
            <a:noFill/>
          </a:ln>
        </p:spPr>
        <p:txBody>
          <a:bodyPr anchor="b" anchorCtr="0"/>
          <a:lstStyle>
            <a:lvl1pPr algn="l">
              <a:defRPr sz="3600" baseline="0">
                <a:ln>
                  <a:noFill/>
                </a:ln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Questions </a:t>
            </a:r>
            <a:br>
              <a:rPr lang="en-GB" dirty="0" smtClean="0"/>
            </a:br>
            <a:r>
              <a:rPr lang="en-GB" dirty="0" smtClean="0"/>
              <a:t>and answers (alternative)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4425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n w="101600" cmpd="sng">
                <a:solidFill>
                  <a:schemeClr val="tx1"/>
                </a:solidFill>
              </a:ln>
            </a:endParaRPr>
          </a:p>
        </p:txBody>
      </p:sp>
      <p:pic>
        <p:nvPicPr>
          <p:cNvPr id="1027" name="Picture 2" descr="MO_RGB_transpbackg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513" y="138113"/>
            <a:ext cx="15748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4175" r:id="rId1"/>
    <p:sldLayoutId id="2147484174" r:id="rId2"/>
    <p:sldLayoutId id="2147484176" r:id="rId3"/>
    <p:sldLayoutId id="2147484173" r:id="rId4"/>
    <p:sldLayoutId id="2147484181" r:id="rId5"/>
    <p:sldLayoutId id="2147484177" r:id="rId6"/>
    <p:sldLayoutId id="2147484178" r:id="rId7"/>
    <p:sldLayoutId id="2147484179" r:id="rId8"/>
    <p:sldLayoutId id="2147484180" r:id="rId9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" charset="0"/>
        </a:defRPr>
      </a:lvl9pPr>
    </p:titleStyle>
    <p:bodyStyle>
      <a:lvl1pPr marL="261938" indent="-261938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400">
          <a:solidFill>
            <a:srgbClr val="000000"/>
          </a:solidFill>
          <a:latin typeface="+mn-lt"/>
          <a:ea typeface="ＭＳ Ｐゴシック" charset="0"/>
          <a:cs typeface="ＭＳ Ｐゴシック" charset="0"/>
        </a:defRPr>
      </a:lvl1pPr>
      <a:lvl2pPr marL="623888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2pPr>
      <a:lvl3pPr marL="987425" indent="-184150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3pPr>
      <a:lvl4pPr marL="1349375" indent="-1825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4pPr>
      <a:lvl5pPr marL="1698625" indent="-169863" algn="l" rtl="0" eaLnBrk="0" fontAlgn="base" hangingPunct="0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000000"/>
          </a:solidFill>
          <a:latin typeface="+mn-lt"/>
          <a:ea typeface="ＭＳ Ｐゴシック" charset="0"/>
        </a:defRPr>
      </a:lvl5pPr>
      <a:lvl6pPr marL="21558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6pPr>
      <a:lvl7pPr marL="26130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7pPr>
      <a:lvl8pPr marL="30702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8pPr>
      <a:lvl9pPr marL="3527425" indent="-169863" algn="l" rtl="0" fontAlgn="base">
        <a:lnSpc>
          <a:spcPct val="90000"/>
        </a:lnSpc>
        <a:spcBef>
          <a:spcPct val="35000"/>
        </a:spcBef>
        <a:spcAft>
          <a:spcPct val="35000"/>
        </a:spcAft>
        <a:buChar char="•"/>
        <a:defRPr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416239"/>
            <a:ext cx="48245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Rosie – </a:t>
            </a:r>
            <a:r>
              <a:rPr lang="en-GB" sz="2000" dirty="0" smtClean="0">
                <a:solidFill>
                  <a:schemeClr val="bg1"/>
                </a:solidFill>
              </a:rPr>
              <a:t>suite code management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b="1" dirty="0" smtClean="0">
                <a:solidFill>
                  <a:schemeClr val="bg1"/>
                </a:solidFill>
                <a:latin typeface="+mj-lt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rosie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create</a:t>
            </a:r>
            <a:endParaRPr lang="en-GB" sz="2000" dirty="0" smtClean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rosie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copy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rosie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checkout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rosie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go </a:t>
            </a:r>
            <a:r>
              <a:rPr lang="en-GB" sz="2000" dirty="0" smtClean="0">
                <a:solidFill>
                  <a:schemeClr val="bg1"/>
                </a:solidFill>
              </a:rPr>
              <a:t>-- It </a:t>
            </a:r>
            <a:r>
              <a:rPr lang="en-GB" sz="2000" dirty="0" smtClean="0">
                <a:solidFill>
                  <a:schemeClr val="bg1"/>
                </a:solidFill>
              </a:rPr>
              <a:t>has </a:t>
            </a:r>
            <a:r>
              <a:rPr lang="en-GB" sz="2000" dirty="0" smtClean="0">
                <a:solidFill>
                  <a:schemeClr val="bg1"/>
                </a:solidFill>
              </a:rPr>
              <a:t>a GUI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60032" y="2420888"/>
            <a:ext cx="3888432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Rose –</a:t>
            </a:r>
            <a:r>
              <a:rPr lang="en-GB" sz="2000" dirty="0" smtClean="0">
                <a:solidFill>
                  <a:schemeClr val="bg1"/>
                </a:solidFill>
              </a:rPr>
              <a:t> suite control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edit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suite-run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bg1"/>
                </a:solidFill>
              </a:rPr>
              <a:t> 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rose suite-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gcontrol</a:t>
            </a:r>
            <a:endParaRPr lang="en-GB" sz="2000" b="1" dirty="0" smtClean="0">
              <a:solidFill>
                <a:schemeClr val="accent6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4644008" y="2348880"/>
            <a:ext cx="0" cy="4032448"/>
          </a:xfrm>
          <a:prstGeom prst="line">
            <a:avLst/>
          </a:prstGeom>
          <a:noFill/>
          <a:ln w="444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ank m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800080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808080"/>
        </a:dk1>
        <a:lt1>
          <a:srgbClr val="FFFFFF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ED2939"/>
        </a:accent2>
        <a:accent3>
          <a:srgbClr val="AAAAAA"/>
        </a:accent3>
        <a:accent4>
          <a:srgbClr val="DADADA"/>
        </a:accent4>
        <a:accent5>
          <a:srgbClr val="DAEDEF"/>
        </a:accent5>
        <a:accent6>
          <a:srgbClr val="D72433"/>
        </a:accent6>
        <a:hlink>
          <a:srgbClr val="009999"/>
        </a:hlink>
        <a:folHlink>
          <a:srgbClr val="B9DB0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METcorporate</Template>
  <TotalTime>450</TotalTime>
  <Words>36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master</vt:lpstr>
      <vt:lpstr>Rose</vt:lpstr>
    </vt:vector>
  </TitlesOfParts>
  <Company>Met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helen.chater</dc:creator>
  <dc:description>submitted 26.7.2005     CHG015666 refers</dc:description>
  <cp:lastModifiedBy>joao.teixeira</cp:lastModifiedBy>
  <cp:revision>73</cp:revision>
  <cp:lastPrinted>2004-10-15T09:34:20Z</cp:lastPrinted>
  <dcterms:created xsi:type="dcterms:W3CDTF">2009-08-03T14:32:49Z</dcterms:created>
  <dcterms:modified xsi:type="dcterms:W3CDTF">2016-03-21T13:36:50Z</dcterms:modified>
</cp:coreProperties>
</file>