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E95D5-1DC1-4DEF-8FCA-E85FA2D4CD2B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A62E-4266-4DAD-8D35-8632D8414A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39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32FB42A-AFC9-43CC-9C61-5E0AEF82CC6A}" type="slidenum">
              <a:rPr lang="en-AU" smtClean="0"/>
              <a:pPr/>
              <a:t>2</a:t>
            </a:fld>
            <a:endParaRPr lang="en-AU" smtClean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AU" smtClean="0"/>
              <a:t>Changes:</a:t>
            </a:r>
          </a:p>
          <a:p>
            <a:r>
              <a:rPr lang="en-AU" smtClean="0"/>
              <a:t>a) Added ensemble systems to APS *2*, in research-only mode.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9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69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73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11125"/>
            <a:ext cx="7234238" cy="755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9900" y="1252538"/>
            <a:ext cx="8204200" cy="50561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AMOS 2012 Sydney Jan 31 - Feb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ADB7-61FB-4814-A99C-FBB8BE09D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6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4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51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67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6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46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4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3650-3DF5-45FA-9CA7-66ECE625C80D}" type="datetimeFigureOut">
              <a:rPr lang="en-AU" smtClean="0"/>
              <a:t>05/08/2013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9E1B-42BB-4E76-801B-36838D2B6E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2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Overview of timelines for ACCESS systems porting to Ngamai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Including CAWCR and NMOC tasks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8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04000" y="6480000"/>
            <a:ext cx="483217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AU" dirty="0" smtClean="0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 dirty="0" smtClean="0">
                <a:solidFill>
                  <a:schemeClr val="accent1"/>
                </a:solidFill>
              </a:rPr>
              <a:t> </a:t>
            </a:r>
            <a:br>
              <a:rPr lang="en-AU" sz="800" dirty="0" smtClean="0">
                <a:solidFill>
                  <a:schemeClr val="accent1"/>
                </a:solidFill>
              </a:rPr>
            </a:br>
            <a:r>
              <a:rPr lang="en-AU" sz="800" dirty="0" smtClean="0"/>
              <a:t>A partnership between CSIRO and the Bureau of Meteorology</a:t>
            </a:r>
          </a:p>
        </p:txBody>
      </p:sp>
      <p:graphicFrame>
        <p:nvGraphicFramePr>
          <p:cNvPr id="49212" name="Group 6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416633"/>
              </p:ext>
            </p:extLst>
          </p:nvPr>
        </p:nvGraphicFramePr>
        <p:xfrm>
          <a:off x="179512" y="188639"/>
          <a:ext cx="8784976" cy="6224806"/>
        </p:xfrm>
        <a:graphic>
          <a:graphicData uri="http://schemas.openxmlformats.org/drawingml/2006/table">
            <a:tbl>
              <a:tblPr/>
              <a:tblGrid>
                <a:gridCol w="2160240"/>
                <a:gridCol w="2232248"/>
                <a:gridCol w="2088232"/>
                <a:gridCol w="2304256"/>
              </a:tblGrid>
              <a:tr h="297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93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August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93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September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93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October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93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November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8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CAWCR ACCESS APS1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build and document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UM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OPS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Surf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SCS suite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APS G1 R1 C1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CAWCR ACCESS APS trials using past data 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G1 R1 C1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 2 weeks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 data into MARS / SAM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Verification by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plots,   verify,   </a:t>
                      </a:r>
                      <a:r>
                        <a:rPr kumimoji="0" lang="en-AU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rainval</a:t>
                      </a:r>
                      <a:endParaRPr kumimoji="0" lang="en-AU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~2 weeks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CAWCR ACCESS team support of NMOC porting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CAWCR ACCESS team support of NMOC porting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5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CAWCR ACCESS APS1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build and document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UM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OPS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Surf exe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SCS suite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APS TC1 G2 Ensemble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CAWCR ACCESS APS trials using past data 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TC1 G2 Ensemble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 2 weeks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 data into MARS / SAM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Verification by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plots,   verify,   </a:t>
                      </a:r>
                      <a:r>
                        <a:rPr kumimoji="0" lang="en-AU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rainval</a:t>
                      </a:r>
                      <a:endParaRPr kumimoji="0" lang="en-AU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~2 weeks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NMOC APS team commence constructing SMS suites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NMOC APS team build SMS suites and downstream processing suites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NMOC APS trials using past and real-time data 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G1 R1 C1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 weeks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NMOC APS trials using past and real-time data 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TC1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 weeks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NMOC downstream trials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Switchover of output of Operational products from Solar to Ngamai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Provision of Ngamai generated data sets for dependent suites, CAWCR and NMOC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24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230</Words>
  <Application>Microsoft Office PowerPoint</Application>
  <PresentationFormat>On-screen Show (4:3)</PresentationFormat>
  <Paragraphs>53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Overview of timelines for ACCESS systems porting to Ngamai</vt:lpstr>
      <vt:lpstr>PowerPoint Presentation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timelines for ACCESS systems porting to Ngamai</dc:title>
  <dc:creator>Robin Bowen</dc:creator>
  <cp:lastModifiedBy>Robin Bowen</cp:lastModifiedBy>
  <cp:revision>5</cp:revision>
  <dcterms:created xsi:type="dcterms:W3CDTF">2013-08-05T05:35:02Z</dcterms:created>
  <dcterms:modified xsi:type="dcterms:W3CDTF">2013-08-05T06:28:23Z</dcterms:modified>
</cp:coreProperties>
</file>