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2" r:id="rId2"/>
    <p:sldId id="264" r:id="rId3"/>
    <p:sldId id="287" r:id="rId4"/>
    <p:sldId id="288" r:id="rId5"/>
    <p:sldId id="291" r:id="rId6"/>
    <p:sldId id="289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599">
          <p15:clr>
            <a:srgbClr val="A4A3A4"/>
          </p15:clr>
        </p15:guide>
        <p15:guide id="3" pos="2880">
          <p15:clr>
            <a:srgbClr val="A4A3A4"/>
          </p15:clr>
        </p15:guide>
        <p15:guide id="4" pos="5556">
          <p15:clr>
            <a:srgbClr val="A4A3A4"/>
          </p15:clr>
        </p15:guide>
        <p15:guide id="5" pos="2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14" autoAdjust="0"/>
  </p:normalViewPr>
  <p:slideViewPr>
    <p:cSldViewPr showGuides="1">
      <p:cViewPr varScale="1">
        <p:scale>
          <a:sx n="154" d="100"/>
          <a:sy n="154" d="100"/>
        </p:scale>
        <p:origin x="366" y="114"/>
      </p:cViewPr>
      <p:guideLst>
        <p:guide orient="horz" pos="1620"/>
        <p:guide orient="horz" pos="599"/>
        <p:guide pos="2880"/>
        <p:guide pos="5556"/>
        <p:guide pos="2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4" d="100"/>
          <a:sy n="54" d="100"/>
        </p:scale>
        <p:origin x="-284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A697C-5849-4DDF-A6C8-08E6893940F4}" type="datetimeFigureOut">
              <a:rPr lang="en-AU" smtClean="0"/>
              <a:pPr/>
              <a:t>4/09/2017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014AF-979A-46D9-9B43-4C67319580D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4441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92BC2-9435-4D31-AEB3-5D5877AD6447}" type="datetimeFigureOut">
              <a:rPr lang="en-AU" smtClean="0"/>
              <a:pPr/>
              <a:t>4/09/2017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96215-5E4C-414D-A8DB-C38AA7CF7C2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318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44440" y="2341960"/>
            <a:ext cx="8467494" cy="81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4440" y="3192819"/>
            <a:ext cx="8475710" cy="27003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grpSp>
        <p:nvGrpSpPr>
          <p:cNvPr id="26" name="Group 99"/>
          <p:cNvGrpSpPr/>
          <p:nvPr userDrawn="1"/>
        </p:nvGrpSpPr>
        <p:grpSpPr>
          <a:xfrm>
            <a:off x="0" y="4124457"/>
            <a:ext cx="9144000" cy="745712"/>
            <a:chOff x="1" y="4124455"/>
            <a:chExt cx="9144000" cy="745712"/>
          </a:xfrm>
        </p:grpSpPr>
        <p:grpSp>
          <p:nvGrpSpPr>
            <p:cNvPr id="28" name="Group 98"/>
            <p:cNvGrpSpPr/>
            <p:nvPr userDrawn="1"/>
          </p:nvGrpSpPr>
          <p:grpSpPr>
            <a:xfrm>
              <a:off x="1" y="4124455"/>
              <a:ext cx="9144000" cy="745712"/>
              <a:chOff x="1" y="4124455"/>
              <a:chExt cx="9159874" cy="745712"/>
            </a:xfrm>
          </p:grpSpPr>
          <p:sp>
            <p:nvSpPr>
              <p:cNvPr id="62" name="Freeform 42"/>
              <p:cNvSpPr>
                <a:spLocks noEditPoints="1"/>
              </p:cNvSpPr>
              <p:nvPr/>
            </p:nvSpPr>
            <p:spPr bwMode="auto">
              <a:xfrm>
                <a:off x="1" y="4171566"/>
                <a:ext cx="9159873" cy="698601"/>
              </a:xfrm>
              <a:custGeom>
                <a:avLst/>
                <a:gdLst/>
                <a:ahLst/>
                <a:cxnLst>
                  <a:cxn ang="0">
                    <a:pos x="2415" y="88"/>
                  </a:cxn>
                  <a:cxn ang="0">
                    <a:pos x="0" y="88"/>
                  </a:cxn>
                  <a:cxn ang="0">
                    <a:pos x="0" y="102"/>
                  </a:cxn>
                  <a:cxn ang="0">
                    <a:pos x="2202" y="102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881" y="0"/>
                  </a:cxn>
                  <a:cxn ang="0">
                    <a:pos x="2855" y="0"/>
                  </a:cxn>
                  <a:cxn ang="0">
                    <a:pos x="285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768" y="220"/>
                  </a:cxn>
                  <a:cxn ang="0">
                    <a:pos x="2881" y="220"/>
                  </a:cxn>
                  <a:cxn ang="0">
                    <a:pos x="2881" y="0"/>
                  </a:cxn>
                </a:cxnLst>
                <a:rect l="0" t="0" r="r" b="b"/>
                <a:pathLst>
                  <a:path w="2881" h="220">
                    <a:moveTo>
                      <a:pt x="2415" y="88"/>
                    </a:moveTo>
                    <a:cubicBezTo>
                      <a:pt x="0" y="88"/>
                      <a:pt x="0" y="88"/>
                      <a:pt x="0" y="88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2202" y="102"/>
                      <a:pt x="2202" y="102"/>
                      <a:pt x="2202" y="102"/>
                    </a:cubicBezTo>
                    <a:cubicBezTo>
                      <a:pt x="2341" y="102"/>
                      <a:pt x="2386" y="99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moveTo>
                      <a:pt x="2881" y="0"/>
                    </a:moveTo>
                    <a:cubicBezTo>
                      <a:pt x="2855" y="0"/>
                      <a:pt x="2855" y="0"/>
                      <a:pt x="2855" y="0"/>
                    </a:cubicBezTo>
                    <a:cubicBezTo>
                      <a:pt x="2855" y="88"/>
                      <a:pt x="2855" y="88"/>
                      <a:pt x="285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89" y="148"/>
                      <a:pt x="2587" y="220"/>
                      <a:pt x="2768" y="220"/>
                    </a:cubicBezTo>
                    <a:cubicBezTo>
                      <a:pt x="2812" y="220"/>
                      <a:pt x="2881" y="220"/>
                      <a:pt x="2881" y="220"/>
                    </a:cubicBezTo>
                    <a:cubicBezTo>
                      <a:pt x="2881" y="0"/>
                      <a:pt x="2881" y="0"/>
                      <a:pt x="2881" y="0"/>
                    </a:cubicBezTo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3" name="Freeform 43"/>
              <p:cNvSpPr>
                <a:spLocks noEditPoints="1"/>
              </p:cNvSpPr>
              <p:nvPr/>
            </p:nvSpPr>
            <p:spPr bwMode="auto">
              <a:xfrm>
                <a:off x="1" y="4124455"/>
                <a:ext cx="9077765" cy="327091"/>
              </a:xfrm>
              <a:custGeom>
                <a:avLst/>
                <a:gdLst/>
                <a:ahLst/>
                <a:cxnLst>
                  <a:cxn ang="0">
                    <a:pos x="2855" y="15"/>
                  </a:cxn>
                  <a:cxn ang="0">
                    <a:pos x="2773" y="15"/>
                  </a:cxn>
                  <a:cxn ang="0">
                    <a:pos x="2415" y="103"/>
                  </a:cxn>
                  <a:cxn ang="0">
                    <a:pos x="2855" y="103"/>
                  </a:cxn>
                  <a:cxn ang="0">
                    <a:pos x="2855" y="15"/>
                  </a:cxn>
                  <a:cxn ang="0">
                    <a:pos x="2075" y="0"/>
                  </a:cxn>
                  <a:cxn ang="0">
                    <a:pos x="0" y="0"/>
                  </a:cxn>
                  <a:cxn ang="0">
                    <a:pos x="0" y="103"/>
                  </a:cxn>
                  <a:cxn ang="0">
                    <a:pos x="2415" y="103"/>
                  </a:cxn>
                  <a:cxn ang="0">
                    <a:pos x="2075" y="0"/>
                  </a:cxn>
                </a:cxnLst>
                <a:rect l="0" t="0" r="r" b="b"/>
                <a:pathLst>
                  <a:path w="2855" h="103">
                    <a:moveTo>
                      <a:pt x="2855" y="15"/>
                    </a:moveTo>
                    <a:cubicBezTo>
                      <a:pt x="2773" y="15"/>
                      <a:pt x="2773" y="15"/>
                      <a:pt x="2773" y="15"/>
                    </a:cubicBezTo>
                    <a:cubicBezTo>
                      <a:pt x="2555" y="15"/>
                      <a:pt x="2475" y="80"/>
                      <a:pt x="2415" y="103"/>
                    </a:cubicBezTo>
                    <a:cubicBezTo>
                      <a:pt x="2855" y="103"/>
                      <a:pt x="2855" y="103"/>
                      <a:pt x="2855" y="103"/>
                    </a:cubicBezTo>
                    <a:cubicBezTo>
                      <a:pt x="2855" y="15"/>
                      <a:pt x="2855" y="15"/>
                      <a:pt x="2855" y="15"/>
                    </a:cubicBezTo>
                    <a:moveTo>
                      <a:pt x="207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2415" y="103"/>
                      <a:pt x="2415" y="103"/>
                      <a:pt x="2415" y="103"/>
                    </a:cubicBezTo>
                    <a:cubicBezTo>
                      <a:pt x="2342" y="43"/>
                      <a:pt x="2220" y="0"/>
                      <a:pt x="2075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4" name="Freeform 44"/>
              <p:cNvSpPr>
                <a:spLocks/>
              </p:cNvSpPr>
              <p:nvPr/>
            </p:nvSpPr>
            <p:spPr bwMode="auto">
              <a:xfrm>
                <a:off x="1" y="4171566"/>
                <a:ext cx="7677872" cy="324399"/>
              </a:xfrm>
              <a:custGeom>
                <a:avLst/>
                <a:gdLst/>
                <a:ahLst/>
                <a:cxnLst>
                  <a:cxn ang="0">
                    <a:pos x="2415" y="88"/>
                  </a:cxn>
                  <a:cxn ang="0">
                    <a:pos x="2075" y="0"/>
                  </a:cxn>
                  <a:cxn ang="0">
                    <a:pos x="0" y="0"/>
                  </a:cxn>
                  <a:cxn ang="0">
                    <a:pos x="0" y="102"/>
                  </a:cxn>
                  <a:cxn ang="0">
                    <a:pos x="2202" y="102"/>
                  </a:cxn>
                  <a:cxn ang="0">
                    <a:pos x="2415" y="88"/>
                  </a:cxn>
                </a:cxnLst>
                <a:rect l="0" t="0" r="r" b="b"/>
                <a:pathLst>
                  <a:path w="2415" h="102">
                    <a:moveTo>
                      <a:pt x="2415" y="88"/>
                    </a:moveTo>
                    <a:cubicBezTo>
                      <a:pt x="2333" y="41"/>
                      <a:pt x="2220" y="0"/>
                      <a:pt x="20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2202" y="102"/>
                      <a:pt x="2202" y="102"/>
                      <a:pt x="2202" y="102"/>
                    </a:cubicBezTo>
                    <a:cubicBezTo>
                      <a:pt x="2341" y="102"/>
                      <a:pt x="2386" y="99"/>
                      <a:pt x="2415" y="88"/>
                    </a:cubicBezTo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5" name="Freeform 45"/>
              <p:cNvSpPr>
                <a:spLocks/>
              </p:cNvSpPr>
              <p:nvPr/>
            </p:nvSpPr>
            <p:spPr bwMode="auto">
              <a:xfrm>
                <a:off x="7677873" y="4171566"/>
                <a:ext cx="1482002" cy="648796"/>
              </a:xfrm>
              <a:custGeom>
                <a:avLst/>
                <a:gdLst/>
                <a:ahLst/>
                <a:cxnLst>
                  <a:cxn ang="0">
                    <a:pos x="358" y="0"/>
                  </a:cxn>
                  <a:cxn ang="0">
                    <a:pos x="0" y="88"/>
                  </a:cxn>
                  <a:cxn ang="0">
                    <a:pos x="353" y="204"/>
                  </a:cxn>
                  <a:cxn ang="0">
                    <a:pos x="466" y="204"/>
                  </a:cxn>
                  <a:cxn ang="0">
                    <a:pos x="466" y="0"/>
                  </a:cxn>
                  <a:cxn ang="0">
                    <a:pos x="358" y="0"/>
                  </a:cxn>
                </a:cxnLst>
                <a:rect l="0" t="0" r="r" b="b"/>
                <a:pathLst>
                  <a:path w="466" h="204">
                    <a:moveTo>
                      <a:pt x="358" y="0"/>
                    </a:moveTo>
                    <a:cubicBezTo>
                      <a:pt x="140" y="0"/>
                      <a:pt x="60" y="65"/>
                      <a:pt x="0" y="88"/>
                    </a:cubicBezTo>
                    <a:cubicBezTo>
                      <a:pt x="96" y="142"/>
                      <a:pt x="172" y="204"/>
                      <a:pt x="353" y="204"/>
                    </a:cubicBezTo>
                    <a:cubicBezTo>
                      <a:pt x="397" y="204"/>
                      <a:pt x="466" y="204"/>
                      <a:pt x="466" y="204"/>
                    </a:cubicBezTo>
                    <a:cubicBezTo>
                      <a:pt x="466" y="0"/>
                      <a:pt x="466" y="0"/>
                      <a:pt x="466" y="0"/>
                    </a:cubicBezTo>
                    <a:lnTo>
                      <a:pt x="358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</p:grpSp>
        <p:pic>
          <p:nvPicPr>
            <p:cNvPr id="30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01816" y="4256808"/>
              <a:ext cx="489038" cy="4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1" name="Group 19"/>
            <p:cNvGrpSpPr/>
            <p:nvPr userDrawn="1"/>
          </p:nvGrpSpPr>
          <p:grpSpPr>
            <a:xfrm>
              <a:off x="359397" y="4355630"/>
              <a:ext cx="612558" cy="71438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32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3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4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5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6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7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8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9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0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1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2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61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</p:grpSp>
      <p:sp>
        <p:nvSpPr>
          <p:cNvPr id="66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59999" y="4219470"/>
            <a:ext cx="4752000" cy="108000"/>
          </a:xfrm>
        </p:spPr>
        <p:txBody>
          <a:bodyPr anchor="ctr">
            <a:noAutofit/>
          </a:bodyPr>
          <a:lstStyle>
            <a:lvl1pPr>
              <a:buFontTx/>
              <a:buNone/>
              <a:defRPr sz="11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r>
              <a:rPr lang="en-AU" dirty="0" smtClean="0"/>
              <a:t>Click to Add Business Unit</a:t>
            </a:r>
          </a:p>
        </p:txBody>
      </p:sp>
    </p:spTree>
    <p:extLst>
      <p:ext uri="{BB962C8B-B14F-4D97-AF65-F5344CB8AC3E}">
        <p14:creationId xmlns:p14="http://schemas.microsoft.com/office/powerpoint/2010/main" val="1775978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ACCESS-CM2 suite  |  Peter Dobrohotoff</a:t>
            </a:r>
            <a:endParaRPr lang="en-AU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3885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ACCESS-CM2 suite  |  Peter Dobrohotoff</a:t>
            </a:r>
            <a:endParaRPr lang="en-AU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0000" y="957263"/>
            <a:ext cx="8460000" cy="3419475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buFontTx/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  <a:lvl2pPr marL="0" indent="0">
              <a:lnSpc>
                <a:spcPct val="85000"/>
              </a:lnSpc>
              <a:spcAft>
                <a:spcPts val="0"/>
              </a:spcAft>
              <a:buNone/>
              <a:defRPr sz="4000" b="1">
                <a:solidFill>
                  <a:schemeClr val="accent2"/>
                </a:solidFill>
              </a:defRPr>
            </a:lvl2pPr>
            <a:lvl3pPr marL="0" indent="0">
              <a:spcBef>
                <a:spcPts val="2200"/>
              </a:spcBef>
              <a:buNone/>
              <a:defRPr b="1">
                <a:solidFill>
                  <a:srgbClr val="00313C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93824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 userDrawn="1"/>
        </p:nvGrpSpPr>
        <p:grpSpPr>
          <a:xfrm>
            <a:off x="-9525" y="4538664"/>
            <a:ext cx="9169400" cy="636985"/>
            <a:chOff x="-9525" y="4538663"/>
            <a:chExt cx="9169400" cy="636985"/>
          </a:xfrm>
        </p:grpSpPr>
        <p:sp>
          <p:nvSpPr>
            <p:cNvPr id="49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7938" y="4542235"/>
              <a:ext cx="9161463" cy="60126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0" name="Rectangle 7"/>
            <p:cNvSpPr>
              <a:spLocks noChangeArrowheads="1"/>
            </p:cNvSpPr>
            <p:nvPr userDrawn="1"/>
          </p:nvSpPr>
          <p:spPr bwMode="auto">
            <a:xfrm>
              <a:off x="1588" y="4775598"/>
              <a:ext cx="9142412" cy="36790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1" name="AutoShape 81"/>
            <p:cNvSpPr>
              <a:spLocks noChangeAspect="1" noChangeArrowheads="1" noTextEdit="1"/>
            </p:cNvSpPr>
            <p:nvPr/>
          </p:nvSpPr>
          <p:spPr bwMode="auto">
            <a:xfrm>
              <a:off x="-9525" y="4538663"/>
              <a:ext cx="9169400" cy="636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Rectangle 84"/>
            <p:cNvSpPr>
              <a:spLocks noChangeArrowheads="1"/>
            </p:cNvSpPr>
            <p:nvPr/>
          </p:nvSpPr>
          <p:spPr bwMode="auto">
            <a:xfrm>
              <a:off x="-9525" y="4767263"/>
              <a:ext cx="9167813" cy="408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AutoShape 2"/>
            <p:cNvSpPr>
              <a:spLocks noChangeAspect="1" noChangeArrowheads="1" noTextEdit="1"/>
            </p:cNvSpPr>
            <p:nvPr userDrawn="1"/>
          </p:nvSpPr>
          <p:spPr bwMode="auto">
            <a:xfrm>
              <a:off x="-9525" y="4562475"/>
              <a:ext cx="9169400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4" name="Rectangle 4"/>
            <p:cNvSpPr>
              <a:spLocks noChangeArrowheads="1"/>
            </p:cNvSpPr>
            <p:nvPr userDrawn="1"/>
          </p:nvSpPr>
          <p:spPr bwMode="auto">
            <a:xfrm>
              <a:off x="0" y="4794250"/>
              <a:ext cx="9150350" cy="3524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5" name="Rectangle 5"/>
            <p:cNvSpPr>
              <a:spLocks noChangeArrowheads="1"/>
            </p:cNvSpPr>
            <p:nvPr userDrawn="1"/>
          </p:nvSpPr>
          <p:spPr bwMode="auto">
            <a:xfrm>
              <a:off x="0" y="4794250"/>
              <a:ext cx="915035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6" name="Freeform 6"/>
            <p:cNvSpPr>
              <a:spLocks noEditPoints="1"/>
            </p:cNvSpPr>
            <p:nvPr userDrawn="1"/>
          </p:nvSpPr>
          <p:spPr bwMode="auto">
            <a:xfrm>
              <a:off x="0" y="4575175"/>
              <a:ext cx="9150350" cy="498475"/>
            </a:xfrm>
            <a:custGeom>
              <a:avLst/>
              <a:gdLst/>
              <a:ahLst/>
              <a:cxnLst>
                <a:cxn ang="0">
                  <a:pos x="2877" y="10"/>
                </a:cxn>
                <a:cxn ang="0">
                  <a:pos x="2814" y="10"/>
                </a:cxn>
                <a:cxn ang="0">
                  <a:pos x="2576" y="69"/>
                </a:cxn>
                <a:cxn ang="0">
                  <a:pos x="2877" y="69"/>
                </a:cxn>
                <a:cxn ang="0">
                  <a:pos x="2877" y="157"/>
                </a:cxn>
                <a:cxn ang="0">
                  <a:pos x="2877" y="157"/>
                </a:cxn>
                <a:cxn ang="0">
                  <a:pos x="2877" y="10"/>
                </a:cxn>
                <a:cxn ang="0">
                  <a:pos x="2349" y="0"/>
                </a:cxn>
                <a:cxn ang="0">
                  <a:pos x="0" y="0"/>
                </a:cxn>
                <a:cxn ang="0">
                  <a:pos x="0" y="69"/>
                </a:cxn>
                <a:cxn ang="0">
                  <a:pos x="2576" y="69"/>
                </a:cxn>
                <a:cxn ang="0">
                  <a:pos x="2349" y="0"/>
                </a:cxn>
              </a:cxnLst>
              <a:rect l="0" t="0" r="r" b="b"/>
              <a:pathLst>
                <a:path w="2877" h="157">
                  <a:moveTo>
                    <a:pt x="2877" y="10"/>
                  </a:moveTo>
                  <a:cubicBezTo>
                    <a:pt x="2814" y="10"/>
                    <a:pt x="2814" y="10"/>
                    <a:pt x="2814" y="10"/>
                  </a:cubicBezTo>
                  <a:cubicBezTo>
                    <a:pt x="2669" y="10"/>
                    <a:pt x="2616" y="53"/>
                    <a:pt x="2576" y="69"/>
                  </a:cubicBezTo>
                  <a:cubicBezTo>
                    <a:pt x="2877" y="69"/>
                    <a:pt x="2877" y="69"/>
                    <a:pt x="2877" y="69"/>
                  </a:cubicBezTo>
                  <a:cubicBezTo>
                    <a:pt x="2877" y="157"/>
                    <a:pt x="2877" y="157"/>
                    <a:pt x="2877" y="157"/>
                  </a:cubicBezTo>
                  <a:cubicBezTo>
                    <a:pt x="2877" y="157"/>
                    <a:pt x="2877" y="157"/>
                    <a:pt x="2877" y="157"/>
                  </a:cubicBezTo>
                  <a:cubicBezTo>
                    <a:pt x="2877" y="10"/>
                    <a:pt x="2877" y="10"/>
                    <a:pt x="2877" y="10"/>
                  </a:cubicBezTo>
                  <a:moveTo>
                    <a:pt x="234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2576" y="69"/>
                    <a:pt x="2576" y="69"/>
                    <a:pt x="2576" y="69"/>
                  </a:cubicBezTo>
                  <a:cubicBezTo>
                    <a:pt x="2527" y="29"/>
                    <a:pt x="2446" y="0"/>
                    <a:pt x="2349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7" name="Freeform 7"/>
            <p:cNvSpPr>
              <a:spLocks noEditPoints="1"/>
            </p:cNvSpPr>
            <p:nvPr userDrawn="1"/>
          </p:nvSpPr>
          <p:spPr bwMode="auto">
            <a:xfrm>
              <a:off x="0" y="4794250"/>
              <a:ext cx="9150350" cy="279400"/>
            </a:xfrm>
            <a:custGeom>
              <a:avLst/>
              <a:gdLst/>
              <a:ahLst/>
              <a:cxnLst>
                <a:cxn ang="0">
                  <a:pos x="2576" y="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2434" y="9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877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811" y="88"/>
                </a:cxn>
                <a:cxn ang="0">
                  <a:pos x="2877" y="88"/>
                </a:cxn>
                <a:cxn ang="0">
                  <a:pos x="2877" y="0"/>
                </a:cxn>
              </a:cxnLst>
              <a:rect l="0" t="0" r="r" b="b"/>
              <a:pathLst>
                <a:path w="2877" h="88">
                  <a:moveTo>
                    <a:pt x="25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434" y="9"/>
                    <a:pt x="2434" y="9"/>
                    <a:pt x="2434" y="9"/>
                  </a:cubicBezTo>
                  <a:cubicBezTo>
                    <a:pt x="2526" y="9"/>
                    <a:pt x="2556" y="7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moveTo>
                    <a:pt x="2877" y="0"/>
                  </a:move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625" y="40"/>
                    <a:pt x="2691" y="88"/>
                    <a:pt x="2811" y="88"/>
                  </a:cubicBezTo>
                  <a:cubicBezTo>
                    <a:pt x="2841" y="88"/>
                    <a:pt x="2877" y="88"/>
                    <a:pt x="2877" y="88"/>
                  </a:cubicBezTo>
                  <a:cubicBezTo>
                    <a:pt x="2877" y="0"/>
                    <a:pt x="2877" y="0"/>
                    <a:pt x="2877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8" name="Freeform 8"/>
            <p:cNvSpPr>
              <a:spLocks/>
            </p:cNvSpPr>
            <p:nvPr userDrawn="1"/>
          </p:nvSpPr>
          <p:spPr bwMode="auto">
            <a:xfrm>
              <a:off x="0" y="4606925"/>
              <a:ext cx="8193088" cy="215900"/>
            </a:xfrm>
            <a:custGeom>
              <a:avLst/>
              <a:gdLst/>
              <a:ahLst/>
              <a:cxnLst>
                <a:cxn ang="0">
                  <a:pos x="2576" y="59"/>
                </a:cxn>
                <a:cxn ang="0">
                  <a:pos x="2349" y="0"/>
                </a:cxn>
                <a:cxn ang="0">
                  <a:pos x="0" y="0"/>
                </a:cxn>
                <a:cxn ang="0">
                  <a:pos x="0" y="68"/>
                </a:cxn>
                <a:cxn ang="0">
                  <a:pos x="2434" y="68"/>
                </a:cxn>
                <a:cxn ang="0">
                  <a:pos x="2576" y="59"/>
                </a:cxn>
              </a:cxnLst>
              <a:rect l="0" t="0" r="r" b="b"/>
              <a:pathLst>
                <a:path w="2576" h="68">
                  <a:moveTo>
                    <a:pt x="2576" y="59"/>
                  </a:moveTo>
                  <a:cubicBezTo>
                    <a:pt x="2521" y="27"/>
                    <a:pt x="2446" y="0"/>
                    <a:pt x="23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434" y="68"/>
                    <a:pt x="2434" y="68"/>
                    <a:pt x="2434" y="68"/>
                  </a:cubicBezTo>
                  <a:cubicBezTo>
                    <a:pt x="2526" y="68"/>
                    <a:pt x="2556" y="66"/>
                    <a:pt x="2576" y="59"/>
                  </a:cubicBezTo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9" name="Freeform 9"/>
            <p:cNvSpPr>
              <a:spLocks/>
            </p:cNvSpPr>
            <p:nvPr userDrawn="1"/>
          </p:nvSpPr>
          <p:spPr bwMode="auto">
            <a:xfrm>
              <a:off x="8193088" y="4606925"/>
              <a:ext cx="957263" cy="431800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0" y="59"/>
                </a:cxn>
                <a:cxn ang="0">
                  <a:pos x="235" y="136"/>
                </a:cxn>
                <a:cxn ang="0">
                  <a:pos x="301" y="136"/>
                </a:cxn>
                <a:cxn ang="0">
                  <a:pos x="301" y="0"/>
                </a:cxn>
                <a:cxn ang="0">
                  <a:pos x="238" y="0"/>
                </a:cxn>
              </a:cxnLst>
              <a:rect l="0" t="0" r="r" b="b"/>
              <a:pathLst>
                <a:path w="301" h="136">
                  <a:moveTo>
                    <a:pt x="238" y="0"/>
                  </a:moveTo>
                  <a:cubicBezTo>
                    <a:pt x="93" y="0"/>
                    <a:pt x="40" y="43"/>
                    <a:pt x="0" y="59"/>
                  </a:cubicBezTo>
                  <a:cubicBezTo>
                    <a:pt x="64" y="95"/>
                    <a:pt x="115" y="136"/>
                    <a:pt x="235" y="136"/>
                  </a:cubicBezTo>
                  <a:cubicBezTo>
                    <a:pt x="265" y="136"/>
                    <a:pt x="301" y="136"/>
                    <a:pt x="301" y="136"/>
                  </a:cubicBezTo>
                  <a:cubicBezTo>
                    <a:pt x="301" y="0"/>
                    <a:pt x="301" y="0"/>
                    <a:pt x="301" y="0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3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60003" y="957263"/>
            <a:ext cx="7477125" cy="3419476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4400" b="1">
                <a:solidFill>
                  <a:schemeClr val="accent1"/>
                </a:solidFill>
              </a:defRPr>
            </a:lvl1pPr>
            <a:lvl2pPr marL="0" indent="0">
              <a:lnSpc>
                <a:spcPct val="75000"/>
              </a:lnSpc>
              <a:spcAft>
                <a:spcPts val="850"/>
              </a:spcAft>
              <a:buNone/>
              <a:defRPr sz="4400" b="1">
                <a:solidFill>
                  <a:schemeClr val="bg1"/>
                </a:solidFill>
              </a:defRPr>
            </a:lvl2pPr>
            <a:lvl3pPr marL="0" indent="0">
              <a:buNone/>
              <a:defRPr sz="2200" b="1">
                <a:solidFill>
                  <a:srgbClr val="FFFFFF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994" y="4878250"/>
            <a:ext cx="6083845" cy="93206"/>
          </a:xfrm>
        </p:spPr>
        <p:txBody>
          <a:bodyPr/>
          <a:lstStyle/>
          <a:p>
            <a:r>
              <a:rPr lang="en-AU" smtClean="0"/>
              <a:t>ACCESS-CM2 suite  |  Peter Dobrohotoff</a:t>
            </a:r>
            <a:endParaRPr lang="en-AU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  <p:pic>
        <p:nvPicPr>
          <p:cNvPr id="47" name="Picture 7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03656" y="4659719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4123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2499742"/>
            <a:ext cx="6121438" cy="1442432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bg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358775" y="1563639"/>
            <a:ext cx="8461374" cy="639365"/>
          </a:xfrm>
        </p:spPr>
        <p:txBody>
          <a:bodyPr>
            <a:noAutofit/>
          </a:bodyPr>
          <a:lstStyle>
            <a:lvl1pPr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grpSp>
        <p:nvGrpSpPr>
          <p:cNvPr id="24" name="Group 99"/>
          <p:cNvGrpSpPr/>
          <p:nvPr userDrawn="1"/>
        </p:nvGrpSpPr>
        <p:grpSpPr>
          <a:xfrm>
            <a:off x="0" y="4124457"/>
            <a:ext cx="9144000" cy="745712"/>
            <a:chOff x="1" y="4124455"/>
            <a:chExt cx="9144000" cy="745712"/>
          </a:xfrm>
        </p:grpSpPr>
        <p:grpSp>
          <p:nvGrpSpPr>
            <p:cNvPr id="25" name="Group 98"/>
            <p:cNvGrpSpPr/>
            <p:nvPr userDrawn="1"/>
          </p:nvGrpSpPr>
          <p:grpSpPr>
            <a:xfrm>
              <a:off x="1" y="4124455"/>
              <a:ext cx="9144000" cy="745712"/>
              <a:chOff x="1" y="4124455"/>
              <a:chExt cx="9159874" cy="745712"/>
            </a:xfrm>
          </p:grpSpPr>
          <p:sp>
            <p:nvSpPr>
              <p:cNvPr id="41" name="Freeform 42"/>
              <p:cNvSpPr>
                <a:spLocks noEditPoints="1"/>
              </p:cNvSpPr>
              <p:nvPr/>
            </p:nvSpPr>
            <p:spPr bwMode="auto">
              <a:xfrm>
                <a:off x="1" y="4171566"/>
                <a:ext cx="9159873" cy="698601"/>
              </a:xfrm>
              <a:custGeom>
                <a:avLst/>
                <a:gdLst/>
                <a:ahLst/>
                <a:cxnLst>
                  <a:cxn ang="0">
                    <a:pos x="2415" y="88"/>
                  </a:cxn>
                  <a:cxn ang="0">
                    <a:pos x="0" y="88"/>
                  </a:cxn>
                  <a:cxn ang="0">
                    <a:pos x="0" y="102"/>
                  </a:cxn>
                  <a:cxn ang="0">
                    <a:pos x="2202" y="102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881" y="0"/>
                  </a:cxn>
                  <a:cxn ang="0">
                    <a:pos x="2855" y="0"/>
                  </a:cxn>
                  <a:cxn ang="0">
                    <a:pos x="285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768" y="220"/>
                  </a:cxn>
                  <a:cxn ang="0">
                    <a:pos x="2881" y="220"/>
                  </a:cxn>
                  <a:cxn ang="0">
                    <a:pos x="2881" y="0"/>
                  </a:cxn>
                </a:cxnLst>
                <a:rect l="0" t="0" r="r" b="b"/>
                <a:pathLst>
                  <a:path w="2881" h="220">
                    <a:moveTo>
                      <a:pt x="2415" y="88"/>
                    </a:moveTo>
                    <a:cubicBezTo>
                      <a:pt x="0" y="88"/>
                      <a:pt x="0" y="88"/>
                      <a:pt x="0" y="88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2202" y="102"/>
                      <a:pt x="2202" y="102"/>
                      <a:pt x="2202" y="102"/>
                    </a:cubicBezTo>
                    <a:cubicBezTo>
                      <a:pt x="2341" y="102"/>
                      <a:pt x="2386" y="99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moveTo>
                      <a:pt x="2881" y="0"/>
                    </a:moveTo>
                    <a:cubicBezTo>
                      <a:pt x="2855" y="0"/>
                      <a:pt x="2855" y="0"/>
                      <a:pt x="2855" y="0"/>
                    </a:cubicBezTo>
                    <a:cubicBezTo>
                      <a:pt x="2855" y="88"/>
                      <a:pt x="2855" y="88"/>
                      <a:pt x="285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89" y="148"/>
                      <a:pt x="2587" y="220"/>
                      <a:pt x="2768" y="220"/>
                    </a:cubicBezTo>
                    <a:cubicBezTo>
                      <a:pt x="2812" y="220"/>
                      <a:pt x="2881" y="220"/>
                      <a:pt x="2881" y="220"/>
                    </a:cubicBezTo>
                    <a:cubicBezTo>
                      <a:pt x="2881" y="0"/>
                      <a:pt x="2881" y="0"/>
                      <a:pt x="2881" y="0"/>
                    </a:cubicBezTo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" name="Freeform 43"/>
              <p:cNvSpPr>
                <a:spLocks noEditPoints="1"/>
              </p:cNvSpPr>
              <p:nvPr/>
            </p:nvSpPr>
            <p:spPr bwMode="auto">
              <a:xfrm>
                <a:off x="1" y="4124455"/>
                <a:ext cx="9077765" cy="327091"/>
              </a:xfrm>
              <a:custGeom>
                <a:avLst/>
                <a:gdLst/>
                <a:ahLst/>
                <a:cxnLst>
                  <a:cxn ang="0">
                    <a:pos x="2855" y="15"/>
                  </a:cxn>
                  <a:cxn ang="0">
                    <a:pos x="2773" y="15"/>
                  </a:cxn>
                  <a:cxn ang="0">
                    <a:pos x="2415" y="103"/>
                  </a:cxn>
                  <a:cxn ang="0">
                    <a:pos x="2855" y="103"/>
                  </a:cxn>
                  <a:cxn ang="0">
                    <a:pos x="2855" y="15"/>
                  </a:cxn>
                  <a:cxn ang="0">
                    <a:pos x="2075" y="0"/>
                  </a:cxn>
                  <a:cxn ang="0">
                    <a:pos x="0" y="0"/>
                  </a:cxn>
                  <a:cxn ang="0">
                    <a:pos x="0" y="103"/>
                  </a:cxn>
                  <a:cxn ang="0">
                    <a:pos x="2415" y="103"/>
                  </a:cxn>
                  <a:cxn ang="0">
                    <a:pos x="2075" y="0"/>
                  </a:cxn>
                </a:cxnLst>
                <a:rect l="0" t="0" r="r" b="b"/>
                <a:pathLst>
                  <a:path w="2855" h="103">
                    <a:moveTo>
                      <a:pt x="2855" y="15"/>
                    </a:moveTo>
                    <a:cubicBezTo>
                      <a:pt x="2773" y="15"/>
                      <a:pt x="2773" y="15"/>
                      <a:pt x="2773" y="15"/>
                    </a:cubicBezTo>
                    <a:cubicBezTo>
                      <a:pt x="2555" y="15"/>
                      <a:pt x="2475" y="80"/>
                      <a:pt x="2415" y="103"/>
                    </a:cubicBezTo>
                    <a:cubicBezTo>
                      <a:pt x="2855" y="103"/>
                      <a:pt x="2855" y="103"/>
                      <a:pt x="2855" y="103"/>
                    </a:cubicBezTo>
                    <a:cubicBezTo>
                      <a:pt x="2855" y="15"/>
                      <a:pt x="2855" y="15"/>
                      <a:pt x="2855" y="15"/>
                    </a:cubicBezTo>
                    <a:moveTo>
                      <a:pt x="207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2415" y="103"/>
                      <a:pt x="2415" y="103"/>
                      <a:pt x="2415" y="103"/>
                    </a:cubicBezTo>
                    <a:cubicBezTo>
                      <a:pt x="2342" y="43"/>
                      <a:pt x="2220" y="0"/>
                      <a:pt x="2075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3" name="Freeform 44"/>
              <p:cNvSpPr>
                <a:spLocks/>
              </p:cNvSpPr>
              <p:nvPr/>
            </p:nvSpPr>
            <p:spPr bwMode="auto">
              <a:xfrm>
                <a:off x="1" y="4171566"/>
                <a:ext cx="7677872" cy="324399"/>
              </a:xfrm>
              <a:custGeom>
                <a:avLst/>
                <a:gdLst/>
                <a:ahLst/>
                <a:cxnLst>
                  <a:cxn ang="0">
                    <a:pos x="2415" y="88"/>
                  </a:cxn>
                  <a:cxn ang="0">
                    <a:pos x="2075" y="0"/>
                  </a:cxn>
                  <a:cxn ang="0">
                    <a:pos x="0" y="0"/>
                  </a:cxn>
                  <a:cxn ang="0">
                    <a:pos x="0" y="102"/>
                  </a:cxn>
                  <a:cxn ang="0">
                    <a:pos x="2202" y="102"/>
                  </a:cxn>
                  <a:cxn ang="0">
                    <a:pos x="2415" y="88"/>
                  </a:cxn>
                </a:cxnLst>
                <a:rect l="0" t="0" r="r" b="b"/>
                <a:pathLst>
                  <a:path w="2415" h="102">
                    <a:moveTo>
                      <a:pt x="2415" y="88"/>
                    </a:moveTo>
                    <a:cubicBezTo>
                      <a:pt x="2333" y="41"/>
                      <a:pt x="2220" y="0"/>
                      <a:pt x="20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2202" y="102"/>
                      <a:pt x="2202" y="102"/>
                      <a:pt x="2202" y="102"/>
                    </a:cubicBezTo>
                    <a:cubicBezTo>
                      <a:pt x="2341" y="102"/>
                      <a:pt x="2386" y="99"/>
                      <a:pt x="2415" y="88"/>
                    </a:cubicBezTo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5" name="Freeform 45"/>
              <p:cNvSpPr>
                <a:spLocks/>
              </p:cNvSpPr>
              <p:nvPr/>
            </p:nvSpPr>
            <p:spPr bwMode="auto">
              <a:xfrm>
                <a:off x="7677873" y="4171566"/>
                <a:ext cx="1482002" cy="648796"/>
              </a:xfrm>
              <a:custGeom>
                <a:avLst/>
                <a:gdLst/>
                <a:ahLst/>
                <a:cxnLst>
                  <a:cxn ang="0">
                    <a:pos x="358" y="0"/>
                  </a:cxn>
                  <a:cxn ang="0">
                    <a:pos x="0" y="88"/>
                  </a:cxn>
                  <a:cxn ang="0">
                    <a:pos x="353" y="204"/>
                  </a:cxn>
                  <a:cxn ang="0">
                    <a:pos x="466" y="204"/>
                  </a:cxn>
                  <a:cxn ang="0">
                    <a:pos x="466" y="0"/>
                  </a:cxn>
                  <a:cxn ang="0">
                    <a:pos x="358" y="0"/>
                  </a:cxn>
                </a:cxnLst>
                <a:rect l="0" t="0" r="r" b="b"/>
                <a:pathLst>
                  <a:path w="466" h="204">
                    <a:moveTo>
                      <a:pt x="358" y="0"/>
                    </a:moveTo>
                    <a:cubicBezTo>
                      <a:pt x="140" y="0"/>
                      <a:pt x="60" y="65"/>
                      <a:pt x="0" y="88"/>
                    </a:cubicBezTo>
                    <a:cubicBezTo>
                      <a:pt x="96" y="142"/>
                      <a:pt x="172" y="204"/>
                      <a:pt x="353" y="204"/>
                    </a:cubicBezTo>
                    <a:cubicBezTo>
                      <a:pt x="397" y="204"/>
                      <a:pt x="466" y="204"/>
                      <a:pt x="466" y="204"/>
                    </a:cubicBezTo>
                    <a:cubicBezTo>
                      <a:pt x="466" y="0"/>
                      <a:pt x="466" y="0"/>
                      <a:pt x="466" y="0"/>
                    </a:cubicBezTo>
                    <a:lnTo>
                      <a:pt x="358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</p:grpSp>
        <p:pic>
          <p:nvPicPr>
            <p:cNvPr id="26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01816" y="4256808"/>
              <a:ext cx="489038" cy="4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8" name="Group 19"/>
            <p:cNvGrpSpPr/>
            <p:nvPr userDrawn="1"/>
          </p:nvGrpSpPr>
          <p:grpSpPr>
            <a:xfrm>
              <a:off x="359397" y="4355630"/>
              <a:ext cx="612558" cy="71438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29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0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1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3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4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5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6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7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8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9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0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</p:grpSp>
      <p:sp>
        <p:nvSpPr>
          <p:cNvPr id="61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59999" y="4219470"/>
            <a:ext cx="4752000" cy="108000"/>
          </a:xfrm>
        </p:spPr>
        <p:txBody>
          <a:bodyPr anchor="ctr">
            <a:noAutofit/>
          </a:bodyPr>
          <a:lstStyle>
            <a:lvl1pPr marL="216000" marR="0" indent="-2160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r>
              <a:rPr lang="en-AU" dirty="0" smtClean="0"/>
              <a:t>Click to Add Business Unit</a:t>
            </a:r>
          </a:p>
        </p:txBody>
      </p:sp>
    </p:spTree>
    <p:extLst>
      <p:ext uri="{BB962C8B-B14F-4D97-AF65-F5344CB8AC3E}">
        <p14:creationId xmlns:p14="http://schemas.microsoft.com/office/powerpoint/2010/main" val="463021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950914"/>
            <a:ext cx="6121438" cy="2991261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bg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23" name="Group 99"/>
          <p:cNvGrpSpPr/>
          <p:nvPr userDrawn="1"/>
        </p:nvGrpSpPr>
        <p:grpSpPr>
          <a:xfrm>
            <a:off x="0" y="4124457"/>
            <a:ext cx="9144000" cy="745712"/>
            <a:chOff x="1" y="4124455"/>
            <a:chExt cx="9144000" cy="745712"/>
          </a:xfrm>
        </p:grpSpPr>
        <p:grpSp>
          <p:nvGrpSpPr>
            <p:cNvPr id="24" name="Group 98"/>
            <p:cNvGrpSpPr/>
            <p:nvPr userDrawn="1"/>
          </p:nvGrpSpPr>
          <p:grpSpPr>
            <a:xfrm>
              <a:off x="1" y="4124455"/>
              <a:ext cx="9144000" cy="745712"/>
              <a:chOff x="1" y="4124455"/>
              <a:chExt cx="9159874" cy="745712"/>
            </a:xfrm>
          </p:grpSpPr>
          <p:sp>
            <p:nvSpPr>
              <p:cNvPr id="41" name="Freeform 42"/>
              <p:cNvSpPr>
                <a:spLocks noEditPoints="1"/>
              </p:cNvSpPr>
              <p:nvPr/>
            </p:nvSpPr>
            <p:spPr bwMode="auto">
              <a:xfrm>
                <a:off x="1" y="4171566"/>
                <a:ext cx="9159873" cy="698601"/>
              </a:xfrm>
              <a:custGeom>
                <a:avLst/>
                <a:gdLst/>
                <a:ahLst/>
                <a:cxnLst>
                  <a:cxn ang="0">
                    <a:pos x="2415" y="88"/>
                  </a:cxn>
                  <a:cxn ang="0">
                    <a:pos x="0" y="88"/>
                  </a:cxn>
                  <a:cxn ang="0">
                    <a:pos x="0" y="102"/>
                  </a:cxn>
                  <a:cxn ang="0">
                    <a:pos x="2202" y="102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881" y="0"/>
                  </a:cxn>
                  <a:cxn ang="0">
                    <a:pos x="2855" y="0"/>
                  </a:cxn>
                  <a:cxn ang="0">
                    <a:pos x="285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768" y="220"/>
                  </a:cxn>
                  <a:cxn ang="0">
                    <a:pos x="2881" y="220"/>
                  </a:cxn>
                  <a:cxn ang="0">
                    <a:pos x="2881" y="0"/>
                  </a:cxn>
                </a:cxnLst>
                <a:rect l="0" t="0" r="r" b="b"/>
                <a:pathLst>
                  <a:path w="2881" h="220">
                    <a:moveTo>
                      <a:pt x="2415" y="88"/>
                    </a:moveTo>
                    <a:cubicBezTo>
                      <a:pt x="0" y="88"/>
                      <a:pt x="0" y="88"/>
                      <a:pt x="0" y="88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2202" y="102"/>
                      <a:pt x="2202" y="102"/>
                      <a:pt x="2202" y="102"/>
                    </a:cubicBezTo>
                    <a:cubicBezTo>
                      <a:pt x="2341" y="102"/>
                      <a:pt x="2386" y="99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moveTo>
                      <a:pt x="2881" y="0"/>
                    </a:moveTo>
                    <a:cubicBezTo>
                      <a:pt x="2855" y="0"/>
                      <a:pt x="2855" y="0"/>
                      <a:pt x="2855" y="0"/>
                    </a:cubicBezTo>
                    <a:cubicBezTo>
                      <a:pt x="2855" y="88"/>
                      <a:pt x="2855" y="88"/>
                      <a:pt x="285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89" y="148"/>
                      <a:pt x="2587" y="220"/>
                      <a:pt x="2768" y="220"/>
                    </a:cubicBezTo>
                    <a:cubicBezTo>
                      <a:pt x="2812" y="220"/>
                      <a:pt x="2881" y="220"/>
                      <a:pt x="2881" y="220"/>
                    </a:cubicBezTo>
                    <a:cubicBezTo>
                      <a:pt x="2881" y="0"/>
                      <a:pt x="2881" y="0"/>
                      <a:pt x="2881" y="0"/>
                    </a:cubicBezTo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42" name="Freeform 43"/>
              <p:cNvSpPr>
                <a:spLocks noEditPoints="1"/>
              </p:cNvSpPr>
              <p:nvPr/>
            </p:nvSpPr>
            <p:spPr bwMode="auto">
              <a:xfrm>
                <a:off x="1" y="4124455"/>
                <a:ext cx="9077765" cy="327091"/>
              </a:xfrm>
              <a:custGeom>
                <a:avLst/>
                <a:gdLst/>
                <a:ahLst/>
                <a:cxnLst>
                  <a:cxn ang="0">
                    <a:pos x="2855" y="15"/>
                  </a:cxn>
                  <a:cxn ang="0">
                    <a:pos x="2773" y="15"/>
                  </a:cxn>
                  <a:cxn ang="0">
                    <a:pos x="2415" y="103"/>
                  </a:cxn>
                  <a:cxn ang="0">
                    <a:pos x="2855" y="103"/>
                  </a:cxn>
                  <a:cxn ang="0">
                    <a:pos x="2855" y="15"/>
                  </a:cxn>
                  <a:cxn ang="0">
                    <a:pos x="2075" y="0"/>
                  </a:cxn>
                  <a:cxn ang="0">
                    <a:pos x="0" y="0"/>
                  </a:cxn>
                  <a:cxn ang="0">
                    <a:pos x="0" y="103"/>
                  </a:cxn>
                  <a:cxn ang="0">
                    <a:pos x="2415" y="103"/>
                  </a:cxn>
                  <a:cxn ang="0">
                    <a:pos x="2075" y="0"/>
                  </a:cxn>
                </a:cxnLst>
                <a:rect l="0" t="0" r="r" b="b"/>
                <a:pathLst>
                  <a:path w="2855" h="103">
                    <a:moveTo>
                      <a:pt x="2855" y="15"/>
                    </a:moveTo>
                    <a:cubicBezTo>
                      <a:pt x="2773" y="15"/>
                      <a:pt x="2773" y="15"/>
                      <a:pt x="2773" y="15"/>
                    </a:cubicBezTo>
                    <a:cubicBezTo>
                      <a:pt x="2555" y="15"/>
                      <a:pt x="2475" y="80"/>
                      <a:pt x="2415" y="103"/>
                    </a:cubicBezTo>
                    <a:cubicBezTo>
                      <a:pt x="2855" y="103"/>
                      <a:pt x="2855" y="103"/>
                      <a:pt x="2855" y="103"/>
                    </a:cubicBezTo>
                    <a:cubicBezTo>
                      <a:pt x="2855" y="15"/>
                      <a:pt x="2855" y="15"/>
                      <a:pt x="2855" y="15"/>
                    </a:cubicBezTo>
                    <a:moveTo>
                      <a:pt x="207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2415" y="103"/>
                      <a:pt x="2415" y="103"/>
                      <a:pt x="2415" y="103"/>
                    </a:cubicBezTo>
                    <a:cubicBezTo>
                      <a:pt x="2342" y="43"/>
                      <a:pt x="2220" y="0"/>
                      <a:pt x="2075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1" name="Freeform 44"/>
              <p:cNvSpPr>
                <a:spLocks/>
              </p:cNvSpPr>
              <p:nvPr/>
            </p:nvSpPr>
            <p:spPr bwMode="auto">
              <a:xfrm>
                <a:off x="1" y="4171566"/>
                <a:ext cx="7677872" cy="324399"/>
              </a:xfrm>
              <a:custGeom>
                <a:avLst/>
                <a:gdLst/>
                <a:ahLst/>
                <a:cxnLst>
                  <a:cxn ang="0">
                    <a:pos x="2415" y="88"/>
                  </a:cxn>
                  <a:cxn ang="0">
                    <a:pos x="2075" y="0"/>
                  </a:cxn>
                  <a:cxn ang="0">
                    <a:pos x="0" y="0"/>
                  </a:cxn>
                  <a:cxn ang="0">
                    <a:pos x="0" y="102"/>
                  </a:cxn>
                  <a:cxn ang="0">
                    <a:pos x="2202" y="102"/>
                  </a:cxn>
                  <a:cxn ang="0">
                    <a:pos x="2415" y="88"/>
                  </a:cxn>
                </a:cxnLst>
                <a:rect l="0" t="0" r="r" b="b"/>
                <a:pathLst>
                  <a:path w="2415" h="102">
                    <a:moveTo>
                      <a:pt x="2415" y="88"/>
                    </a:moveTo>
                    <a:cubicBezTo>
                      <a:pt x="2333" y="41"/>
                      <a:pt x="2220" y="0"/>
                      <a:pt x="20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2202" y="102"/>
                      <a:pt x="2202" y="102"/>
                      <a:pt x="2202" y="102"/>
                    </a:cubicBezTo>
                    <a:cubicBezTo>
                      <a:pt x="2341" y="102"/>
                      <a:pt x="2386" y="99"/>
                      <a:pt x="2415" y="88"/>
                    </a:cubicBezTo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2" name="Freeform 45"/>
              <p:cNvSpPr>
                <a:spLocks/>
              </p:cNvSpPr>
              <p:nvPr/>
            </p:nvSpPr>
            <p:spPr bwMode="auto">
              <a:xfrm>
                <a:off x="7677873" y="4171566"/>
                <a:ext cx="1482002" cy="648796"/>
              </a:xfrm>
              <a:custGeom>
                <a:avLst/>
                <a:gdLst/>
                <a:ahLst/>
                <a:cxnLst>
                  <a:cxn ang="0">
                    <a:pos x="358" y="0"/>
                  </a:cxn>
                  <a:cxn ang="0">
                    <a:pos x="0" y="88"/>
                  </a:cxn>
                  <a:cxn ang="0">
                    <a:pos x="353" y="204"/>
                  </a:cxn>
                  <a:cxn ang="0">
                    <a:pos x="466" y="204"/>
                  </a:cxn>
                  <a:cxn ang="0">
                    <a:pos x="466" y="0"/>
                  </a:cxn>
                  <a:cxn ang="0">
                    <a:pos x="358" y="0"/>
                  </a:cxn>
                </a:cxnLst>
                <a:rect l="0" t="0" r="r" b="b"/>
                <a:pathLst>
                  <a:path w="466" h="204">
                    <a:moveTo>
                      <a:pt x="358" y="0"/>
                    </a:moveTo>
                    <a:cubicBezTo>
                      <a:pt x="140" y="0"/>
                      <a:pt x="60" y="65"/>
                      <a:pt x="0" y="88"/>
                    </a:cubicBezTo>
                    <a:cubicBezTo>
                      <a:pt x="96" y="142"/>
                      <a:pt x="172" y="204"/>
                      <a:pt x="353" y="204"/>
                    </a:cubicBezTo>
                    <a:cubicBezTo>
                      <a:pt x="397" y="204"/>
                      <a:pt x="466" y="204"/>
                      <a:pt x="466" y="204"/>
                    </a:cubicBezTo>
                    <a:cubicBezTo>
                      <a:pt x="466" y="0"/>
                      <a:pt x="466" y="0"/>
                      <a:pt x="466" y="0"/>
                    </a:cubicBezTo>
                    <a:lnTo>
                      <a:pt x="358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</p:grpSp>
        <p:pic>
          <p:nvPicPr>
            <p:cNvPr id="25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01816" y="4256808"/>
              <a:ext cx="489038" cy="4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6" name="Group 19"/>
            <p:cNvGrpSpPr/>
            <p:nvPr userDrawn="1"/>
          </p:nvGrpSpPr>
          <p:grpSpPr>
            <a:xfrm>
              <a:off x="359397" y="4355630"/>
              <a:ext cx="612558" cy="71438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0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1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3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4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5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6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7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8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9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0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</p:grpSp>
      <p:sp>
        <p:nvSpPr>
          <p:cNvPr id="6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59999" y="4219470"/>
            <a:ext cx="4752000" cy="108000"/>
          </a:xfrm>
        </p:spPr>
        <p:txBody>
          <a:bodyPr anchor="ctr">
            <a:noAutofit/>
          </a:bodyPr>
          <a:lstStyle>
            <a:lvl1pPr marL="216000" marR="0" indent="-2160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r>
              <a:rPr lang="en-AU" dirty="0" smtClean="0"/>
              <a:t>Click to Add Business Unit</a:t>
            </a:r>
          </a:p>
        </p:txBody>
      </p:sp>
    </p:spTree>
    <p:extLst>
      <p:ext uri="{BB962C8B-B14F-4D97-AF65-F5344CB8AC3E}">
        <p14:creationId xmlns:p14="http://schemas.microsoft.com/office/powerpoint/2010/main" val="463021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iv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2341960"/>
            <a:ext cx="8467494" cy="81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3192819"/>
            <a:ext cx="8475710" cy="27003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2" y="-1189"/>
            <a:ext cx="9144001" cy="4871357"/>
            <a:chOff x="0" y="-1190"/>
            <a:chExt cx="9144001" cy="4871357"/>
          </a:xfrm>
        </p:grpSpPr>
        <p:grpSp>
          <p:nvGrpSpPr>
            <p:cNvPr id="78" name="Group 99"/>
            <p:cNvGrpSpPr/>
            <p:nvPr userDrawn="1"/>
          </p:nvGrpSpPr>
          <p:grpSpPr>
            <a:xfrm>
              <a:off x="1" y="4124455"/>
              <a:ext cx="9144000" cy="745712"/>
              <a:chOff x="1" y="4124455"/>
              <a:chExt cx="9144000" cy="745712"/>
            </a:xfrm>
          </p:grpSpPr>
          <p:grpSp>
            <p:nvGrpSpPr>
              <p:cNvPr id="79" name="Group 98"/>
              <p:cNvGrpSpPr/>
              <p:nvPr userDrawn="1"/>
            </p:nvGrpSpPr>
            <p:grpSpPr>
              <a:xfrm>
                <a:off x="1" y="4124455"/>
                <a:ext cx="9144000" cy="745712"/>
                <a:chOff x="1" y="4124455"/>
                <a:chExt cx="9159874" cy="745712"/>
              </a:xfrm>
            </p:grpSpPr>
            <p:sp>
              <p:nvSpPr>
                <p:cNvPr id="94" name="Freeform 42"/>
                <p:cNvSpPr>
                  <a:spLocks noEditPoints="1"/>
                </p:cNvSpPr>
                <p:nvPr/>
              </p:nvSpPr>
              <p:spPr bwMode="auto">
                <a:xfrm>
                  <a:off x="1" y="4171566"/>
                  <a:ext cx="9159873" cy="698601"/>
                </a:xfrm>
                <a:custGeom>
                  <a:avLst/>
                  <a:gdLst/>
                  <a:ahLst/>
                  <a:cxnLst>
                    <a:cxn ang="0">
                      <a:pos x="2415" y="88"/>
                    </a:cxn>
                    <a:cxn ang="0">
                      <a:pos x="0" y="88"/>
                    </a:cxn>
                    <a:cxn ang="0">
                      <a:pos x="0" y="102"/>
                    </a:cxn>
                    <a:cxn ang="0">
                      <a:pos x="2202" y="102"/>
                    </a:cxn>
                    <a:cxn ang="0">
                      <a:pos x="2415" y="88"/>
                    </a:cxn>
                    <a:cxn ang="0">
                      <a:pos x="2415" y="88"/>
                    </a:cxn>
                    <a:cxn ang="0">
                      <a:pos x="2415" y="88"/>
                    </a:cxn>
                    <a:cxn ang="0">
                      <a:pos x="2415" y="88"/>
                    </a:cxn>
                    <a:cxn ang="0">
                      <a:pos x="2881" y="0"/>
                    </a:cxn>
                    <a:cxn ang="0">
                      <a:pos x="2855" y="0"/>
                    </a:cxn>
                    <a:cxn ang="0">
                      <a:pos x="2855" y="88"/>
                    </a:cxn>
                    <a:cxn ang="0">
                      <a:pos x="2415" y="88"/>
                    </a:cxn>
                    <a:cxn ang="0">
                      <a:pos x="2415" y="88"/>
                    </a:cxn>
                    <a:cxn ang="0">
                      <a:pos x="2768" y="220"/>
                    </a:cxn>
                    <a:cxn ang="0">
                      <a:pos x="2881" y="220"/>
                    </a:cxn>
                    <a:cxn ang="0">
                      <a:pos x="2881" y="0"/>
                    </a:cxn>
                  </a:cxnLst>
                  <a:rect l="0" t="0" r="r" b="b"/>
                  <a:pathLst>
                    <a:path w="2881" h="220">
                      <a:moveTo>
                        <a:pt x="2415" y="88"/>
                      </a:moveTo>
                      <a:cubicBezTo>
                        <a:pt x="0" y="88"/>
                        <a:pt x="0" y="88"/>
                        <a:pt x="0" y="88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2202" y="102"/>
                        <a:pt x="2202" y="102"/>
                        <a:pt x="2202" y="102"/>
                      </a:cubicBezTo>
                      <a:cubicBezTo>
                        <a:pt x="2341" y="102"/>
                        <a:pt x="2386" y="99"/>
                        <a:pt x="241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moveTo>
                        <a:pt x="2881" y="0"/>
                      </a:moveTo>
                      <a:cubicBezTo>
                        <a:pt x="2855" y="0"/>
                        <a:pt x="2855" y="0"/>
                        <a:pt x="2855" y="0"/>
                      </a:cubicBezTo>
                      <a:cubicBezTo>
                        <a:pt x="2855" y="88"/>
                        <a:pt x="2855" y="88"/>
                        <a:pt x="285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cubicBezTo>
                        <a:pt x="2489" y="148"/>
                        <a:pt x="2587" y="220"/>
                        <a:pt x="2768" y="220"/>
                      </a:cubicBezTo>
                      <a:cubicBezTo>
                        <a:pt x="2812" y="220"/>
                        <a:pt x="2881" y="220"/>
                        <a:pt x="2881" y="220"/>
                      </a:cubicBezTo>
                      <a:cubicBezTo>
                        <a:pt x="2881" y="0"/>
                        <a:pt x="2881" y="0"/>
                        <a:pt x="2881" y="0"/>
                      </a:cubicBezTo>
                    </a:path>
                  </a:pathLst>
                </a:custGeom>
                <a:solidFill>
                  <a:srgbClr val="BFBF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95" name="Freeform 43"/>
                <p:cNvSpPr>
                  <a:spLocks noEditPoints="1"/>
                </p:cNvSpPr>
                <p:nvPr/>
              </p:nvSpPr>
              <p:spPr bwMode="auto">
                <a:xfrm>
                  <a:off x="1" y="4124455"/>
                  <a:ext cx="9077765" cy="327091"/>
                </a:xfrm>
                <a:custGeom>
                  <a:avLst/>
                  <a:gdLst/>
                  <a:ahLst/>
                  <a:cxnLst>
                    <a:cxn ang="0">
                      <a:pos x="2855" y="15"/>
                    </a:cxn>
                    <a:cxn ang="0">
                      <a:pos x="2773" y="15"/>
                    </a:cxn>
                    <a:cxn ang="0">
                      <a:pos x="2415" y="103"/>
                    </a:cxn>
                    <a:cxn ang="0">
                      <a:pos x="2855" y="103"/>
                    </a:cxn>
                    <a:cxn ang="0">
                      <a:pos x="2855" y="15"/>
                    </a:cxn>
                    <a:cxn ang="0">
                      <a:pos x="2075" y="0"/>
                    </a:cxn>
                    <a:cxn ang="0">
                      <a:pos x="0" y="0"/>
                    </a:cxn>
                    <a:cxn ang="0">
                      <a:pos x="0" y="103"/>
                    </a:cxn>
                    <a:cxn ang="0">
                      <a:pos x="2415" y="103"/>
                    </a:cxn>
                    <a:cxn ang="0">
                      <a:pos x="2075" y="0"/>
                    </a:cxn>
                  </a:cxnLst>
                  <a:rect l="0" t="0" r="r" b="b"/>
                  <a:pathLst>
                    <a:path w="2855" h="103">
                      <a:moveTo>
                        <a:pt x="2855" y="15"/>
                      </a:moveTo>
                      <a:cubicBezTo>
                        <a:pt x="2773" y="15"/>
                        <a:pt x="2773" y="15"/>
                        <a:pt x="2773" y="15"/>
                      </a:cubicBezTo>
                      <a:cubicBezTo>
                        <a:pt x="2555" y="15"/>
                        <a:pt x="2475" y="80"/>
                        <a:pt x="2415" y="103"/>
                      </a:cubicBezTo>
                      <a:cubicBezTo>
                        <a:pt x="2855" y="103"/>
                        <a:pt x="2855" y="103"/>
                        <a:pt x="2855" y="103"/>
                      </a:cubicBezTo>
                      <a:cubicBezTo>
                        <a:pt x="2855" y="15"/>
                        <a:pt x="2855" y="15"/>
                        <a:pt x="2855" y="15"/>
                      </a:cubicBezTo>
                      <a:moveTo>
                        <a:pt x="207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3"/>
                        <a:pt x="0" y="103"/>
                        <a:pt x="0" y="103"/>
                      </a:cubicBezTo>
                      <a:cubicBezTo>
                        <a:pt x="2415" y="103"/>
                        <a:pt x="2415" y="103"/>
                        <a:pt x="2415" y="103"/>
                      </a:cubicBezTo>
                      <a:cubicBezTo>
                        <a:pt x="2342" y="43"/>
                        <a:pt x="2220" y="0"/>
                        <a:pt x="2075" y="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96" name="Freeform 44"/>
                <p:cNvSpPr>
                  <a:spLocks/>
                </p:cNvSpPr>
                <p:nvPr/>
              </p:nvSpPr>
              <p:spPr bwMode="auto">
                <a:xfrm>
                  <a:off x="1" y="4171566"/>
                  <a:ext cx="7677872" cy="324399"/>
                </a:xfrm>
                <a:custGeom>
                  <a:avLst/>
                  <a:gdLst/>
                  <a:ahLst/>
                  <a:cxnLst>
                    <a:cxn ang="0">
                      <a:pos x="2415" y="88"/>
                    </a:cxn>
                    <a:cxn ang="0">
                      <a:pos x="2075" y="0"/>
                    </a:cxn>
                    <a:cxn ang="0">
                      <a:pos x="0" y="0"/>
                    </a:cxn>
                    <a:cxn ang="0">
                      <a:pos x="0" y="102"/>
                    </a:cxn>
                    <a:cxn ang="0">
                      <a:pos x="2202" y="102"/>
                    </a:cxn>
                    <a:cxn ang="0">
                      <a:pos x="2415" y="88"/>
                    </a:cxn>
                  </a:cxnLst>
                  <a:rect l="0" t="0" r="r" b="b"/>
                  <a:pathLst>
                    <a:path w="2415" h="102">
                      <a:moveTo>
                        <a:pt x="2415" y="88"/>
                      </a:moveTo>
                      <a:cubicBezTo>
                        <a:pt x="2333" y="41"/>
                        <a:pt x="2220" y="0"/>
                        <a:pt x="207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2202" y="102"/>
                        <a:pt x="2202" y="102"/>
                        <a:pt x="2202" y="102"/>
                      </a:cubicBezTo>
                      <a:cubicBezTo>
                        <a:pt x="2341" y="102"/>
                        <a:pt x="2386" y="99"/>
                        <a:pt x="2415" y="88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97" name="Freeform 45"/>
                <p:cNvSpPr>
                  <a:spLocks/>
                </p:cNvSpPr>
                <p:nvPr/>
              </p:nvSpPr>
              <p:spPr bwMode="auto">
                <a:xfrm>
                  <a:off x="7677873" y="4171566"/>
                  <a:ext cx="1482002" cy="648796"/>
                </a:xfrm>
                <a:custGeom>
                  <a:avLst/>
                  <a:gdLst/>
                  <a:ahLst/>
                  <a:cxnLst>
                    <a:cxn ang="0">
                      <a:pos x="358" y="0"/>
                    </a:cxn>
                    <a:cxn ang="0">
                      <a:pos x="0" y="88"/>
                    </a:cxn>
                    <a:cxn ang="0">
                      <a:pos x="353" y="204"/>
                    </a:cxn>
                    <a:cxn ang="0">
                      <a:pos x="466" y="204"/>
                    </a:cxn>
                    <a:cxn ang="0">
                      <a:pos x="466" y="0"/>
                    </a:cxn>
                    <a:cxn ang="0">
                      <a:pos x="358" y="0"/>
                    </a:cxn>
                  </a:cxnLst>
                  <a:rect l="0" t="0" r="r" b="b"/>
                  <a:pathLst>
                    <a:path w="466" h="204">
                      <a:moveTo>
                        <a:pt x="358" y="0"/>
                      </a:moveTo>
                      <a:cubicBezTo>
                        <a:pt x="140" y="0"/>
                        <a:pt x="60" y="65"/>
                        <a:pt x="0" y="88"/>
                      </a:cubicBezTo>
                      <a:cubicBezTo>
                        <a:pt x="96" y="142"/>
                        <a:pt x="172" y="204"/>
                        <a:pt x="353" y="204"/>
                      </a:cubicBezTo>
                      <a:cubicBezTo>
                        <a:pt x="397" y="204"/>
                        <a:pt x="466" y="204"/>
                        <a:pt x="466" y="204"/>
                      </a:cubicBezTo>
                      <a:cubicBezTo>
                        <a:pt x="466" y="0"/>
                        <a:pt x="466" y="0"/>
                        <a:pt x="466" y="0"/>
                      </a:cubicBezTo>
                      <a:lnTo>
                        <a:pt x="35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pic>
            <p:nvPicPr>
              <p:cNvPr id="80" name="Picture 78"/>
              <p:cNvPicPr>
                <a:picLocks noChangeAspect="1" noChangeArrowheads="1"/>
              </p:cNvPicPr>
              <p:nvPr userDrawn="1"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301816" y="4256808"/>
                <a:ext cx="489038" cy="489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81" name="Group 19"/>
              <p:cNvGrpSpPr/>
              <p:nvPr userDrawn="1"/>
            </p:nvGrpSpPr>
            <p:grpSpPr>
              <a:xfrm>
                <a:off x="359397" y="4355630"/>
                <a:ext cx="612558" cy="71438"/>
                <a:chOff x="3495675" y="5969000"/>
                <a:chExt cx="814388" cy="95250"/>
              </a:xfrm>
              <a:solidFill>
                <a:schemeClr val="accent1"/>
              </a:solidFill>
            </p:grpSpPr>
            <p:sp>
              <p:nvSpPr>
                <p:cNvPr id="82" name="Freeform 26"/>
                <p:cNvSpPr>
                  <a:spLocks/>
                </p:cNvSpPr>
                <p:nvPr/>
              </p:nvSpPr>
              <p:spPr bwMode="auto">
                <a:xfrm>
                  <a:off x="34956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1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1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83" name="Freeform 27"/>
                <p:cNvSpPr>
                  <a:spLocks/>
                </p:cNvSpPr>
                <p:nvPr/>
              </p:nvSpPr>
              <p:spPr bwMode="auto">
                <a:xfrm>
                  <a:off x="360362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84" name="Freeform 28"/>
                <p:cNvSpPr>
                  <a:spLocks/>
                </p:cNvSpPr>
                <p:nvPr/>
              </p:nvSpPr>
              <p:spPr bwMode="auto">
                <a:xfrm>
                  <a:off x="37115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9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85" name="Oval 29"/>
                <p:cNvSpPr>
                  <a:spLocks noChangeArrowheads="1"/>
                </p:cNvSpPr>
                <p:nvPr/>
              </p:nvSpPr>
              <p:spPr bwMode="auto">
                <a:xfrm>
                  <a:off x="3819525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86" name="Freeform 30"/>
                <p:cNvSpPr>
                  <a:spLocks/>
                </p:cNvSpPr>
                <p:nvPr/>
              </p:nvSpPr>
              <p:spPr bwMode="auto">
                <a:xfrm>
                  <a:off x="3851275" y="5997575"/>
                  <a:ext cx="50800" cy="66675"/>
                </a:xfrm>
                <a:custGeom>
                  <a:avLst/>
                  <a:gdLst>
                    <a:gd name="T0" fmla="*/ 16 w 16"/>
                    <a:gd name="T1" fmla="*/ 20 h 21"/>
                    <a:gd name="T2" fmla="*/ 10 w 16"/>
                    <a:gd name="T3" fmla="*/ 21 h 21"/>
                    <a:gd name="T4" fmla="*/ 0 w 16"/>
                    <a:gd name="T5" fmla="*/ 11 h 21"/>
                    <a:gd name="T6" fmla="*/ 10 w 16"/>
                    <a:gd name="T7" fmla="*/ 0 h 21"/>
                    <a:gd name="T8" fmla="*/ 16 w 16"/>
                    <a:gd name="T9" fmla="*/ 1 h 21"/>
                    <a:gd name="T10" fmla="*/ 14 w 16"/>
                    <a:gd name="T11" fmla="*/ 5 h 21"/>
                    <a:gd name="T12" fmla="*/ 11 w 16"/>
                    <a:gd name="T13" fmla="*/ 4 h 21"/>
                    <a:gd name="T14" fmla="*/ 6 w 16"/>
                    <a:gd name="T15" fmla="*/ 10 h 21"/>
                    <a:gd name="T16" fmla="*/ 11 w 16"/>
                    <a:gd name="T17" fmla="*/ 17 h 21"/>
                    <a:gd name="T18" fmla="*/ 15 w 16"/>
                    <a:gd name="T19" fmla="*/ 16 h 21"/>
                    <a:gd name="T20" fmla="*/ 16 w 16"/>
                    <a:gd name="T21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" h="21">
                      <a:moveTo>
                        <a:pt x="16" y="20"/>
                      </a:moveTo>
                      <a:cubicBezTo>
                        <a:pt x="14" y="21"/>
                        <a:pt x="12" y="21"/>
                        <a:pt x="10" y="21"/>
                      </a:cubicBez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2" y="0"/>
                        <a:pt x="14" y="0"/>
                        <a:pt x="16" y="1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3" y="4"/>
                        <a:pt x="12" y="4"/>
                        <a:pt x="11" y="4"/>
                      </a:cubicBezTo>
                      <a:cubicBezTo>
                        <a:pt x="7" y="4"/>
                        <a:pt x="6" y="6"/>
                        <a:pt x="6" y="10"/>
                      </a:cubicBezTo>
                      <a:cubicBezTo>
                        <a:pt x="6" y="15"/>
                        <a:pt x="7" y="17"/>
                        <a:pt x="11" y="17"/>
                      </a:cubicBezTo>
                      <a:cubicBezTo>
                        <a:pt x="12" y="17"/>
                        <a:pt x="14" y="17"/>
                        <a:pt x="15" y="16"/>
                      </a:cubicBezTo>
                      <a:lnTo>
                        <a:pt x="1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87" name="Freeform 31"/>
                <p:cNvSpPr>
                  <a:spLocks/>
                </p:cNvSpPr>
                <p:nvPr/>
              </p:nvSpPr>
              <p:spPr bwMode="auto">
                <a:xfrm>
                  <a:off x="3911600" y="5997575"/>
                  <a:ext cx="47625" cy="66675"/>
                </a:xfrm>
                <a:custGeom>
                  <a:avLst/>
                  <a:gdLst>
                    <a:gd name="T0" fmla="*/ 6 w 15"/>
                    <a:gd name="T1" fmla="*/ 21 h 21"/>
                    <a:gd name="T2" fmla="*/ 0 w 15"/>
                    <a:gd name="T3" fmla="*/ 20 h 21"/>
                    <a:gd name="T4" fmla="*/ 1 w 15"/>
                    <a:gd name="T5" fmla="*/ 16 h 21"/>
                    <a:gd name="T6" fmla="*/ 6 w 15"/>
                    <a:gd name="T7" fmla="*/ 17 h 21"/>
                    <a:gd name="T8" fmla="*/ 9 w 15"/>
                    <a:gd name="T9" fmla="*/ 15 h 21"/>
                    <a:gd name="T10" fmla="*/ 6 w 15"/>
                    <a:gd name="T11" fmla="*/ 12 h 21"/>
                    <a:gd name="T12" fmla="*/ 0 w 15"/>
                    <a:gd name="T13" fmla="*/ 6 h 21"/>
                    <a:gd name="T14" fmla="*/ 8 w 15"/>
                    <a:gd name="T15" fmla="*/ 0 h 21"/>
                    <a:gd name="T16" fmla="*/ 13 w 15"/>
                    <a:gd name="T17" fmla="*/ 0 h 21"/>
                    <a:gd name="T18" fmla="*/ 13 w 15"/>
                    <a:gd name="T19" fmla="*/ 4 h 21"/>
                    <a:gd name="T20" fmla="*/ 9 w 15"/>
                    <a:gd name="T21" fmla="*/ 4 h 21"/>
                    <a:gd name="T22" fmla="*/ 6 w 15"/>
                    <a:gd name="T23" fmla="*/ 6 h 21"/>
                    <a:gd name="T24" fmla="*/ 9 w 15"/>
                    <a:gd name="T25" fmla="*/ 9 h 21"/>
                    <a:gd name="T26" fmla="*/ 15 w 15"/>
                    <a:gd name="T27" fmla="*/ 14 h 21"/>
                    <a:gd name="T28" fmla="*/ 6 w 15"/>
                    <a:gd name="T29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21">
                      <a:moveTo>
                        <a:pt x="6" y="21"/>
                      </a:moveTo>
                      <a:cubicBezTo>
                        <a:pt x="4" y="21"/>
                        <a:pt x="2" y="21"/>
                        <a:pt x="0" y="20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3" y="17"/>
                        <a:pt x="5" y="17"/>
                        <a:pt x="6" y="17"/>
                      </a:cubicBezTo>
                      <a:cubicBezTo>
                        <a:pt x="8" y="17"/>
                        <a:pt x="9" y="16"/>
                        <a:pt x="9" y="15"/>
                      </a:cubicBezTo>
                      <a:cubicBezTo>
                        <a:pt x="9" y="14"/>
                        <a:pt x="8" y="13"/>
                        <a:pt x="6" y="12"/>
                      </a:cubicBezTo>
                      <a:cubicBezTo>
                        <a:pt x="3" y="11"/>
                        <a:pt x="0" y="10"/>
                        <a:pt x="0" y="6"/>
                      </a:cubicBezTo>
                      <a:cubicBezTo>
                        <a:pt x="0" y="2"/>
                        <a:pt x="3" y="0"/>
                        <a:pt x="8" y="0"/>
                      </a:cubicBezTo>
                      <a:cubicBezTo>
                        <a:pt x="10" y="0"/>
                        <a:pt x="12" y="0"/>
                        <a:pt x="13" y="0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1" y="4"/>
                        <a:pt x="10" y="4"/>
                        <a:pt x="9" y="4"/>
                      </a:cubicBezTo>
                      <a:cubicBezTo>
                        <a:pt x="6" y="4"/>
                        <a:pt x="6" y="5"/>
                        <a:pt x="6" y="6"/>
                      </a:cubicBezTo>
                      <a:cubicBezTo>
                        <a:pt x="6" y="7"/>
                        <a:pt x="7" y="8"/>
                        <a:pt x="9" y="9"/>
                      </a:cubicBezTo>
                      <a:cubicBezTo>
                        <a:pt x="13" y="10"/>
                        <a:pt x="15" y="11"/>
                        <a:pt x="15" y="14"/>
                      </a:cubicBezTo>
                      <a:cubicBezTo>
                        <a:pt x="15" y="18"/>
                        <a:pt x="11" y="21"/>
                        <a:pt x="6" y="21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88" name="Freeform 32"/>
                <p:cNvSpPr>
                  <a:spLocks noEditPoints="1"/>
                </p:cNvSpPr>
                <p:nvPr/>
              </p:nvSpPr>
              <p:spPr bwMode="auto">
                <a:xfrm>
                  <a:off x="3965575" y="5969000"/>
                  <a:ext cx="28575" cy="95250"/>
                </a:xfrm>
                <a:custGeom>
                  <a:avLst/>
                  <a:gdLst>
                    <a:gd name="T0" fmla="*/ 4 w 9"/>
                    <a:gd name="T1" fmla="*/ 30 h 30"/>
                    <a:gd name="T2" fmla="*/ 4 w 9"/>
                    <a:gd name="T3" fmla="*/ 13 h 30"/>
                    <a:gd name="T4" fmla="*/ 0 w 9"/>
                    <a:gd name="T5" fmla="*/ 13 h 30"/>
                    <a:gd name="T6" fmla="*/ 0 w 9"/>
                    <a:gd name="T7" fmla="*/ 9 h 30"/>
                    <a:gd name="T8" fmla="*/ 9 w 9"/>
                    <a:gd name="T9" fmla="*/ 9 h 30"/>
                    <a:gd name="T10" fmla="*/ 9 w 9"/>
                    <a:gd name="T11" fmla="*/ 30 h 30"/>
                    <a:gd name="T12" fmla="*/ 4 w 9"/>
                    <a:gd name="T13" fmla="*/ 30 h 30"/>
                    <a:gd name="T14" fmla="*/ 6 w 9"/>
                    <a:gd name="T15" fmla="*/ 6 h 30"/>
                    <a:gd name="T16" fmla="*/ 3 w 9"/>
                    <a:gd name="T17" fmla="*/ 3 h 30"/>
                    <a:gd name="T18" fmla="*/ 6 w 9"/>
                    <a:gd name="T19" fmla="*/ 0 h 30"/>
                    <a:gd name="T20" fmla="*/ 9 w 9"/>
                    <a:gd name="T21" fmla="*/ 3 h 30"/>
                    <a:gd name="T22" fmla="*/ 6 w 9"/>
                    <a:gd name="T2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" h="30">
                      <a:moveTo>
                        <a:pt x="4" y="30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30"/>
                        <a:pt x="9" y="30"/>
                        <a:pt x="9" y="30"/>
                      </a:cubicBezTo>
                      <a:lnTo>
                        <a:pt x="4" y="30"/>
                      </a:lnTo>
                      <a:close/>
                      <a:moveTo>
                        <a:pt x="6" y="6"/>
                      </a:moveTo>
                      <a:cubicBezTo>
                        <a:pt x="4" y="6"/>
                        <a:pt x="3" y="5"/>
                        <a:pt x="3" y="3"/>
                      </a:cubicBezTo>
                      <a:cubicBezTo>
                        <a:pt x="3" y="1"/>
                        <a:pt x="4" y="0"/>
                        <a:pt x="6" y="0"/>
                      </a:cubicBezTo>
                      <a:cubicBezTo>
                        <a:pt x="8" y="0"/>
                        <a:pt x="9" y="1"/>
                        <a:pt x="9" y="3"/>
                      </a:cubicBezTo>
                      <a:cubicBezTo>
                        <a:pt x="9" y="5"/>
                        <a:pt x="8" y="6"/>
                        <a:pt x="6" y="6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89" name="Freeform 33"/>
                <p:cNvSpPr>
                  <a:spLocks/>
                </p:cNvSpPr>
                <p:nvPr/>
              </p:nvSpPr>
              <p:spPr bwMode="auto">
                <a:xfrm>
                  <a:off x="4013200" y="5997575"/>
                  <a:ext cx="39687" cy="66675"/>
                </a:xfrm>
                <a:custGeom>
                  <a:avLst/>
                  <a:gdLst>
                    <a:gd name="T0" fmla="*/ 11 w 12"/>
                    <a:gd name="T1" fmla="*/ 5 h 21"/>
                    <a:gd name="T2" fmla="*/ 9 w 12"/>
                    <a:gd name="T3" fmla="*/ 5 h 21"/>
                    <a:gd name="T4" fmla="*/ 5 w 12"/>
                    <a:gd name="T5" fmla="*/ 8 h 21"/>
                    <a:gd name="T6" fmla="*/ 5 w 12"/>
                    <a:gd name="T7" fmla="*/ 21 h 21"/>
                    <a:gd name="T8" fmla="*/ 0 w 12"/>
                    <a:gd name="T9" fmla="*/ 21 h 21"/>
                    <a:gd name="T10" fmla="*/ 0 w 12"/>
                    <a:gd name="T11" fmla="*/ 0 h 21"/>
                    <a:gd name="T12" fmla="*/ 4 w 12"/>
                    <a:gd name="T13" fmla="*/ 0 h 21"/>
                    <a:gd name="T14" fmla="*/ 4 w 12"/>
                    <a:gd name="T15" fmla="*/ 4 h 21"/>
                    <a:gd name="T16" fmla="*/ 10 w 12"/>
                    <a:gd name="T17" fmla="*/ 0 h 21"/>
                    <a:gd name="T18" fmla="*/ 12 w 12"/>
                    <a:gd name="T19" fmla="*/ 0 h 21"/>
                    <a:gd name="T20" fmla="*/ 11 w 12"/>
                    <a:gd name="T21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21">
                      <a:moveTo>
                        <a:pt x="11" y="5"/>
                      </a:moveTo>
                      <a:cubicBezTo>
                        <a:pt x="11" y="5"/>
                        <a:pt x="10" y="5"/>
                        <a:pt x="9" y="5"/>
                      </a:cubicBezTo>
                      <a:cubicBezTo>
                        <a:pt x="8" y="5"/>
                        <a:pt x="7" y="6"/>
                        <a:pt x="5" y="8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6" y="1"/>
                        <a:pt x="8" y="0"/>
                        <a:pt x="10" y="0"/>
                      </a:cubicBezTo>
                      <a:cubicBezTo>
                        <a:pt x="11" y="0"/>
                        <a:pt x="11" y="0"/>
                        <a:pt x="12" y="0"/>
                      </a:cubicBezTo>
                      <a:lnTo>
                        <a:pt x="11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90" name="Freeform 34"/>
                <p:cNvSpPr>
                  <a:spLocks noEditPoints="1"/>
                </p:cNvSpPr>
                <p:nvPr/>
              </p:nvSpPr>
              <p:spPr bwMode="auto">
                <a:xfrm>
                  <a:off x="4062413" y="5997575"/>
                  <a:ext cx="66675" cy="66675"/>
                </a:xfrm>
                <a:custGeom>
                  <a:avLst/>
                  <a:gdLst>
                    <a:gd name="T0" fmla="*/ 10 w 21"/>
                    <a:gd name="T1" fmla="*/ 21 h 21"/>
                    <a:gd name="T2" fmla="*/ 0 w 21"/>
                    <a:gd name="T3" fmla="*/ 11 h 21"/>
                    <a:gd name="T4" fmla="*/ 10 w 21"/>
                    <a:gd name="T5" fmla="*/ 0 h 21"/>
                    <a:gd name="T6" fmla="*/ 21 w 21"/>
                    <a:gd name="T7" fmla="*/ 10 h 21"/>
                    <a:gd name="T8" fmla="*/ 10 w 21"/>
                    <a:gd name="T9" fmla="*/ 21 h 21"/>
                    <a:gd name="T10" fmla="*/ 10 w 21"/>
                    <a:gd name="T11" fmla="*/ 4 h 21"/>
                    <a:gd name="T12" fmla="*/ 5 w 21"/>
                    <a:gd name="T13" fmla="*/ 10 h 21"/>
                    <a:gd name="T14" fmla="*/ 10 w 21"/>
                    <a:gd name="T15" fmla="*/ 17 h 21"/>
                    <a:gd name="T16" fmla="*/ 15 w 21"/>
                    <a:gd name="T17" fmla="*/ 11 h 21"/>
                    <a:gd name="T18" fmla="*/ 10 w 21"/>
                    <a:gd name="T19" fmla="*/ 4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" h="21">
                      <a:moveTo>
                        <a:pt x="10" y="21"/>
                      </a:move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3" y="0"/>
                        <a:pt x="10" y="0"/>
                      </a:cubicBezTo>
                      <a:cubicBezTo>
                        <a:pt x="17" y="0"/>
                        <a:pt x="21" y="4"/>
                        <a:pt x="21" y="10"/>
                      </a:cubicBezTo>
                      <a:cubicBezTo>
                        <a:pt x="21" y="17"/>
                        <a:pt x="17" y="21"/>
                        <a:pt x="10" y="21"/>
                      </a:cubicBezTo>
                      <a:moveTo>
                        <a:pt x="10" y="4"/>
                      </a:moveTo>
                      <a:cubicBezTo>
                        <a:pt x="7" y="4"/>
                        <a:pt x="5" y="7"/>
                        <a:pt x="5" y="10"/>
                      </a:cubicBezTo>
                      <a:cubicBezTo>
                        <a:pt x="5" y="14"/>
                        <a:pt x="6" y="17"/>
                        <a:pt x="10" y="17"/>
                      </a:cubicBezTo>
                      <a:cubicBezTo>
                        <a:pt x="14" y="17"/>
                        <a:pt x="15" y="14"/>
                        <a:pt x="15" y="11"/>
                      </a:cubicBezTo>
                      <a:cubicBezTo>
                        <a:pt x="15" y="6"/>
                        <a:pt x="14" y="4"/>
                        <a:pt x="10" y="4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91" name="Oval 35"/>
                <p:cNvSpPr>
                  <a:spLocks noChangeArrowheads="1"/>
                </p:cNvSpPr>
                <p:nvPr/>
              </p:nvSpPr>
              <p:spPr bwMode="auto">
                <a:xfrm>
                  <a:off x="4141788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92" name="Freeform 36"/>
                <p:cNvSpPr>
                  <a:spLocks noEditPoints="1"/>
                </p:cNvSpPr>
                <p:nvPr/>
              </p:nvSpPr>
              <p:spPr bwMode="auto">
                <a:xfrm>
                  <a:off x="41767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3 w 18"/>
                    <a:gd name="T3" fmla="*/ 19 h 21"/>
                    <a:gd name="T4" fmla="*/ 7 w 18"/>
                    <a:gd name="T5" fmla="*/ 21 h 21"/>
                    <a:gd name="T6" fmla="*/ 0 w 18"/>
                    <a:gd name="T7" fmla="*/ 15 h 21"/>
                    <a:gd name="T8" fmla="*/ 10 w 18"/>
                    <a:gd name="T9" fmla="*/ 8 h 21"/>
                    <a:gd name="T10" fmla="*/ 13 w 18"/>
                    <a:gd name="T11" fmla="*/ 8 h 21"/>
                    <a:gd name="T12" fmla="*/ 13 w 18"/>
                    <a:gd name="T13" fmla="*/ 7 h 21"/>
                    <a:gd name="T14" fmla="*/ 8 w 18"/>
                    <a:gd name="T15" fmla="*/ 4 h 21"/>
                    <a:gd name="T16" fmla="*/ 2 w 18"/>
                    <a:gd name="T17" fmla="*/ 5 h 21"/>
                    <a:gd name="T18" fmla="*/ 2 w 18"/>
                    <a:gd name="T19" fmla="*/ 1 h 21"/>
                    <a:gd name="T20" fmla="*/ 9 w 18"/>
                    <a:gd name="T21" fmla="*/ 0 h 21"/>
                    <a:gd name="T22" fmla="*/ 18 w 18"/>
                    <a:gd name="T23" fmla="*/ 7 h 21"/>
                    <a:gd name="T24" fmla="*/ 18 w 18"/>
                    <a:gd name="T25" fmla="*/ 21 h 21"/>
                    <a:gd name="T26" fmla="*/ 14 w 18"/>
                    <a:gd name="T27" fmla="*/ 21 h 21"/>
                    <a:gd name="T28" fmla="*/ 13 w 18"/>
                    <a:gd name="T29" fmla="*/ 12 h 21"/>
                    <a:gd name="T30" fmla="*/ 10 w 18"/>
                    <a:gd name="T31" fmla="*/ 12 h 21"/>
                    <a:gd name="T32" fmla="*/ 5 w 18"/>
                    <a:gd name="T33" fmla="*/ 15 h 21"/>
                    <a:gd name="T34" fmla="*/ 8 w 18"/>
                    <a:gd name="T35" fmla="*/ 17 h 21"/>
                    <a:gd name="T36" fmla="*/ 13 w 18"/>
                    <a:gd name="T37" fmla="*/ 15 h 21"/>
                    <a:gd name="T38" fmla="*/ 13 w 18"/>
                    <a:gd name="T39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3" y="21"/>
                        <a:pt x="0" y="19"/>
                        <a:pt x="0" y="15"/>
                      </a:cubicBezTo>
                      <a:cubicBezTo>
                        <a:pt x="0" y="10"/>
                        <a:pt x="4" y="8"/>
                        <a:pt x="10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5"/>
                        <a:pt x="12" y="4"/>
                        <a:pt x="8" y="4"/>
                      </a:cubicBezTo>
                      <a:cubicBezTo>
                        <a:pt x="6" y="4"/>
                        <a:pt x="4" y="4"/>
                        <a:pt x="2" y="5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4" y="0"/>
                        <a:pt x="6" y="0"/>
                        <a:pt x="9" y="0"/>
                      </a:cubicBezTo>
                      <a:cubicBezTo>
                        <a:pt x="15" y="0"/>
                        <a:pt x="18" y="2"/>
                        <a:pt x="18" y="7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  <a:moveTo>
                        <a:pt x="13" y="12"/>
                      </a:move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7" y="12"/>
                        <a:pt x="5" y="13"/>
                        <a:pt x="5" y="15"/>
                      </a:cubicBezTo>
                      <a:cubicBezTo>
                        <a:pt x="5" y="16"/>
                        <a:pt x="6" y="17"/>
                        <a:pt x="8" y="17"/>
                      </a:cubicBezTo>
                      <a:cubicBezTo>
                        <a:pt x="10" y="17"/>
                        <a:pt x="11" y="17"/>
                        <a:pt x="13" y="15"/>
                      </a:cubicBezTo>
                      <a:lnTo>
                        <a:pt x="13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93" name="Freeform 37"/>
                <p:cNvSpPr>
                  <a:spLocks/>
                </p:cNvSpPr>
                <p:nvPr/>
              </p:nvSpPr>
              <p:spPr bwMode="auto">
                <a:xfrm>
                  <a:off x="42529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4 w 18"/>
                    <a:gd name="T3" fmla="*/ 18 h 21"/>
                    <a:gd name="T4" fmla="*/ 7 w 18"/>
                    <a:gd name="T5" fmla="*/ 21 h 21"/>
                    <a:gd name="T6" fmla="*/ 0 w 18"/>
                    <a:gd name="T7" fmla="*/ 13 h 21"/>
                    <a:gd name="T8" fmla="*/ 0 w 18"/>
                    <a:gd name="T9" fmla="*/ 0 h 21"/>
                    <a:gd name="T10" fmla="*/ 5 w 18"/>
                    <a:gd name="T11" fmla="*/ 0 h 21"/>
                    <a:gd name="T12" fmla="*/ 5 w 18"/>
                    <a:gd name="T13" fmla="*/ 12 h 21"/>
                    <a:gd name="T14" fmla="*/ 8 w 18"/>
                    <a:gd name="T15" fmla="*/ 17 h 21"/>
                    <a:gd name="T16" fmla="*/ 13 w 18"/>
                    <a:gd name="T17" fmla="*/ 14 h 21"/>
                    <a:gd name="T18" fmla="*/ 13 w 18"/>
                    <a:gd name="T19" fmla="*/ 0 h 21"/>
                    <a:gd name="T20" fmla="*/ 18 w 18"/>
                    <a:gd name="T21" fmla="*/ 0 h 21"/>
                    <a:gd name="T22" fmla="*/ 18 w 18"/>
                    <a:gd name="T23" fmla="*/ 21 h 21"/>
                    <a:gd name="T24" fmla="*/ 14 w 18"/>
                    <a:gd name="T25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2" y="21"/>
                        <a:pt x="0" y="18"/>
                        <a:pt x="0" y="1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5"/>
                        <a:pt x="6" y="17"/>
                        <a:pt x="8" y="17"/>
                      </a:cubicBezTo>
                      <a:cubicBezTo>
                        <a:pt x="10" y="17"/>
                        <a:pt x="11" y="16"/>
                        <a:pt x="13" y="1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</p:grpSp>
        </p:grpSp>
        <p:grpSp>
          <p:nvGrpSpPr>
            <p:cNvPr id="63" name="Group 64"/>
            <p:cNvGrpSpPr>
              <a:grpSpLocks noChangeAspect="1"/>
            </p:cNvGrpSpPr>
            <p:nvPr userDrawn="1"/>
          </p:nvGrpSpPr>
          <p:grpSpPr bwMode="auto">
            <a:xfrm>
              <a:off x="0" y="-1190"/>
              <a:ext cx="9144000" cy="2486026"/>
              <a:chOff x="0" y="-1475"/>
              <a:chExt cx="5760" cy="1566"/>
            </a:xfrm>
          </p:grpSpPr>
          <p:sp>
            <p:nvSpPr>
              <p:cNvPr id="64" name="AutoShape 2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0" y="-1475"/>
                <a:ext cx="5760" cy="156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65" name="Freeform 4"/>
              <p:cNvSpPr>
                <a:spLocks/>
              </p:cNvSpPr>
              <p:nvPr userDrawn="1"/>
            </p:nvSpPr>
            <p:spPr bwMode="auto">
              <a:xfrm>
                <a:off x="0" y="-551"/>
                <a:ext cx="5760" cy="4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4" y="0"/>
                  </a:cxn>
                  <a:cxn ang="0">
                    <a:pos x="1012" y="128"/>
                  </a:cxn>
                  <a:cxn ang="0">
                    <a:pos x="1387" y="225"/>
                  </a:cxn>
                  <a:cxn ang="0">
                    <a:pos x="2880" y="225"/>
                  </a:cxn>
                </a:cxnLst>
                <a:rect l="0" t="0" r="r" b="b"/>
                <a:pathLst>
                  <a:path w="2880" h="225">
                    <a:moveTo>
                      <a:pt x="0" y="0"/>
                    </a:moveTo>
                    <a:cubicBezTo>
                      <a:pt x="0" y="0"/>
                      <a:pt x="575" y="0"/>
                      <a:pt x="624" y="0"/>
                    </a:cubicBezTo>
                    <a:cubicBezTo>
                      <a:pt x="823" y="0"/>
                      <a:pt x="906" y="68"/>
                      <a:pt x="1012" y="128"/>
                    </a:cubicBezTo>
                    <a:cubicBezTo>
                      <a:pt x="1103" y="180"/>
                      <a:pt x="1227" y="225"/>
                      <a:pt x="1387" y="225"/>
                    </a:cubicBezTo>
                    <a:cubicBezTo>
                      <a:pt x="2880" y="225"/>
                      <a:pt x="2880" y="225"/>
                      <a:pt x="2880" y="225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66" name="Freeform 5"/>
              <p:cNvSpPr>
                <a:spLocks/>
              </p:cNvSpPr>
              <p:nvPr userDrawn="1"/>
            </p:nvSpPr>
            <p:spPr bwMode="auto">
              <a:xfrm>
                <a:off x="0" y="-327"/>
                <a:ext cx="5760" cy="226"/>
              </a:xfrm>
              <a:custGeom>
                <a:avLst/>
                <a:gdLst/>
                <a:ahLst/>
                <a:cxnLst>
                  <a:cxn ang="0">
                    <a:pos x="2880" y="0"/>
                  </a:cxn>
                  <a:cxn ang="0">
                    <a:pos x="1246" y="0"/>
                  </a:cxn>
                  <a:cxn ang="0">
                    <a:pos x="1012" y="16"/>
                  </a:cxn>
                  <a:cxn ang="0">
                    <a:pos x="619" y="113"/>
                  </a:cxn>
                  <a:cxn ang="0">
                    <a:pos x="0" y="113"/>
                  </a:cxn>
                </a:cxnLst>
                <a:rect l="0" t="0" r="r" b="b"/>
                <a:pathLst>
                  <a:path w="2880" h="113">
                    <a:moveTo>
                      <a:pt x="2880" y="0"/>
                    </a:moveTo>
                    <a:cubicBezTo>
                      <a:pt x="1246" y="0"/>
                      <a:pt x="1246" y="0"/>
                      <a:pt x="1246" y="0"/>
                    </a:cubicBezTo>
                    <a:cubicBezTo>
                      <a:pt x="1094" y="0"/>
                      <a:pt x="1044" y="4"/>
                      <a:pt x="1012" y="16"/>
                    </a:cubicBezTo>
                    <a:cubicBezTo>
                      <a:pt x="946" y="41"/>
                      <a:pt x="858" y="113"/>
                      <a:pt x="619" y="113"/>
                    </a:cubicBezTo>
                    <a:cubicBezTo>
                      <a:pt x="0" y="113"/>
                      <a:pt x="0" y="113"/>
                      <a:pt x="0" y="113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67" name="Freeform 6"/>
              <p:cNvSpPr>
                <a:spLocks/>
              </p:cNvSpPr>
              <p:nvPr userDrawn="1"/>
            </p:nvSpPr>
            <p:spPr bwMode="auto">
              <a:xfrm>
                <a:off x="0" y="-701"/>
                <a:ext cx="5760" cy="4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4" y="0"/>
                  </a:cxn>
                  <a:cxn ang="0">
                    <a:pos x="1012" y="128"/>
                  </a:cxn>
                  <a:cxn ang="0">
                    <a:pos x="1387" y="225"/>
                  </a:cxn>
                  <a:cxn ang="0">
                    <a:pos x="2880" y="225"/>
                  </a:cxn>
                </a:cxnLst>
                <a:rect l="0" t="0" r="r" b="b"/>
                <a:pathLst>
                  <a:path w="2880" h="225">
                    <a:moveTo>
                      <a:pt x="0" y="0"/>
                    </a:moveTo>
                    <a:cubicBezTo>
                      <a:pt x="0" y="0"/>
                      <a:pt x="575" y="0"/>
                      <a:pt x="624" y="0"/>
                    </a:cubicBezTo>
                    <a:cubicBezTo>
                      <a:pt x="823" y="0"/>
                      <a:pt x="906" y="68"/>
                      <a:pt x="1012" y="128"/>
                    </a:cubicBezTo>
                    <a:cubicBezTo>
                      <a:pt x="1103" y="180"/>
                      <a:pt x="1227" y="225"/>
                      <a:pt x="1387" y="225"/>
                    </a:cubicBezTo>
                    <a:cubicBezTo>
                      <a:pt x="2880" y="225"/>
                      <a:pt x="2880" y="225"/>
                      <a:pt x="2880" y="225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68" name="Freeform 7"/>
              <p:cNvSpPr>
                <a:spLocks/>
              </p:cNvSpPr>
              <p:nvPr userDrawn="1"/>
            </p:nvSpPr>
            <p:spPr bwMode="auto">
              <a:xfrm>
                <a:off x="0" y="-477"/>
                <a:ext cx="5760" cy="226"/>
              </a:xfrm>
              <a:custGeom>
                <a:avLst/>
                <a:gdLst/>
                <a:ahLst/>
                <a:cxnLst>
                  <a:cxn ang="0">
                    <a:pos x="2880" y="0"/>
                  </a:cxn>
                  <a:cxn ang="0">
                    <a:pos x="1246" y="0"/>
                  </a:cxn>
                  <a:cxn ang="0">
                    <a:pos x="1012" y="16"/>
                  </a:cxn>
                  <a:cxn ang="0">
                    <a:pos x="619" y="113"/>
                  </a:cxn>
                  <a:cxn ang="0">
                    <a:pos x="0" y="113"/>
                  </a:cxn>
                </a:cxnLst>
                <a:rect l="0" t="0" r="r" b="b"/>
                <a:pathLst>
                  <a:path w="2880" h="113">
                    <a:moveTo>
                      <a:pt x="2880" y="0"/>
                    </a:moveTo>
                    <a:cubicBezTo>
                      <a:pt x="1246" y="0"/>
                      <a:pt x="1246" y="0"/>
                      <a:pt x="1246" y="0"/>
                    </a:cubicBezTo>
                    <a:cubicBezTo>
                      <a:pt x="1094" y="0"/>
                      <a:pt x="1044" y="4"/>
                      <a:pt x="1012" y="16"/>
                    </a:cubicBezTo>
                    <a:cubicBezTo>
                      <a:pt x="946" y="41"/>
                      <a:pt x="858" y="113"/>
                      <a:pt x="619" y="113"/>
                    </a:cubicBezTo>
                    <a:cubicBezTo>
                      <a:pt x="0" y="113"/>
                      <a:pt x="0" y="113"/>
                      <a:pt x="0" y="113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69" name="Freeform 8"/>
              <p:cNvSpPr>
                <a:spLocks/>
              </p:cNvSpPr>
              <p:nvPr userDrawn="1"/>
            </p:nvSpPr>
            <p:spPr bwMode="auto">
              <a:xfrm>
                <a:off x="0" y="-851"/>
                <a:ext cx="5760" cy="4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4" y="0"/>
                  </a:cxn>
                  <a:cxn ang="0">
                    <a:pos x="1012" y="128"/>
                  </a:cxn>
                  <a:cxn ang="0">
                    <a:pos x="1387" y="225"/>
                  </a:cxn>
                  <a:cxn ang="0">
                    <a:pos x="2880" y="225"/>
                  </a:cxn>
                </a:cxnLst>
                <a:rect l="0" t="0" r="r" b="b"/>
                <a:pathLst>
                  <a:path w="2880" h="225">
                    <a:moveTo>
                      <a:pt x="0" y="0"/>
                    </a:moveTo>
                    <a:cubicBezTo>
                      <a:pt x="0" y="0"/>
                      <a:pt x="575" y="0"/>
                      <a:pt x="624" y="0"/>
                    </a:cubicBezTo>
                    <a:cubicBezTo>
                      <a:pt x="823" y="0"/>
                      <a:pt x="906" y="68"/>
                      <a:pt x="1012" y="128"/>
                    </a:cubicBezTo>
                    <a:cubicBezTo>
                      <a:pt x="1103" y="180"/>
                      <a:pt x="1227" y="225"/>
                      <a:pt x="1387" y="225"/>
                    </a:cubicBezTo>
                    <a:cubicBezTo>
                      <a:pt x="2880" y="225"/>
                      <a:pt x="2880" y="225"/>
                      <a:pt x="2880" y="225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0" name="Freeform 9"/>
              <p:cNvSpPr>
                <a:spLocks/>
              </p:cNvSpPr>
              <p:nvPr userDrawn="1"/>
            </p:nvSpPr>
            <p:spPr bwMode="auto">
              <a:xfrm>
                <a:off x="0" y="-627"/>
                <a:ext cx="5760" cy="226"/>
              </a:xfrm>
              <a:custGeom>
                <a:avLst/>
                <a:gdLst/>
                <a:ahLst/>
                <a:cxnLst>
                  <a:cxn ang="0">
                    <a:pos x="2880" y="0"/>
                  </a:cxn>
                  <a:cxn ang="0">
                    <a:pos x="1246" y="0"/>
                  </a:cxn>
                  <a:cxn ang="0">
                    <a:pos x="1012" y="16"/>
                  </a:cxn>
                  <a:cxn ang="0">
                    <a:pos x="619" y="113"/>
                  </a:cxn>
                  <a:cxn ang="0">
                    <a:pos x="0" y="113"/>
                  </a:cxn>
                </a:cxnLst>
                <a:rect l="0" t="0" r="r" b="b"/>
                <a:pathLst>
                  <a:path w="2880" h="113">
                    <a:moveTo>
                      <a:pt x="2880" y="0"/>
                    </a:moveTo>
                    <a:cubicBezTo>
                      <a:pt x="1246" y="0"/>
                      <a:pt x="1246" y="0"/>
                      <a:pt x="1246" y="0"/>
                    </a:cubicBezTo>
                    <a:cubicBezTo>
                      <a:pt x="1094" y="0"/>
                      <a:pt x="1044" y="4"/>
                      <a:pt x="1012" y="16"/>
                    </a:cubicBezTo>
                    <a:cubicBezTo>
                      <a:pt x="946" y="42"/>
                      <a:pt x="858" y="113"/>
                      <a:pt x="619" y="113"/>
                    </a:cubicBezTo>
                    <a:cubicBezTo>
                      <a:pt x="0" y="113"/>
                      <a:pt x="0" y="113"/>
                      <a:pt x="0" y="113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1" name="Freeform 10"/>
              <p:cNvSpPr>
                <a:spLocks/>
              </p:cNvSpPr>
              <p:nvPr userDrawn="1"/>
            </p:nvSpPr>
            <p:spPr bwMode="auto">
              <a:xfrm>
                <a:off x="0" y="-1311"/>
                <a:ext cx="5760" cy="450"/>
              </a:xfrm>
              <a:custGeom>
                <a:avLst/>
                <a:gdLst/>
                <a:ahLst/>
                <a:cxnLst>
                  <a:cxn ang="0">
                    <a:pos x="2880" y="225"/>
                  </a:cxn>
                  <a:cxn ang="0">
                    <a:pos x="2222" y="225"/>
                  </a:cxn>
                  <a:cxn ang="0">
                    <a:pos x="1833" y="96"/>
                  </a:cxn>
                  <a:cxn ang="0">
                    <a:pos x="1458" y="0"/>
                  </a:cxn>
                  <a:cxn ang="0">
                    <a:pos x="0" y="0"/>
                  </a:cxn>
                </a:cxnLst>
                <a:rect l="0" t="0" r="r" b="b"/>
                <a:pathLst>
                  <a:path w="2880" h="225">
                    <a:moveTo>
                      <a:pt x="2880" y="225"/>
                    </a:moveTo>
                    <a:cubicBezTo>
                      <a:pt x="2880" y="225"/>
                      <a:pt x="2270" y="225"/>
                      <a:pt x="2222" y="225"/>
                    </a:cubicBezTo>
                    <a:cubicBezTo>
                      <a:pt x="2022" y="225"/>
                      <a:pt x="1939" y="157"/>
                      <a:pt x="1833" y="96"/>
                    </a:cubicBezTo>
                    <a:cubicBezTo>
                      <a:pt x="1743" y="45"/>
                      <a:pt x="1618" y="0"/>
                      <a:pt x="145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2" name="Freeform 11"/>
              <p:cNvSpPr>
                <a:spLocks/>
              </p:cNvSpPr>
              <p:nvPr userDrawn="1"/>
            </p:nvSpPr>
            <p:spPr bwMode="auto">
              <a:xfrm>
                <a:off x="0" y="-1311"/>
                <a:ext cx="5760" cy="224"/>
              </a:xfrm>
              <a:custGeom>
                <a:avLst/>
                <a:gdLst/>
                <a:ahLst/>
                <a:cxnLst>
                  <a:cxn ang="0">
                    <a:pos x="0" y="112"/>
                  </a:cxn>
                  <a:cxn ang="0">
                    <a:pos x="1599" y="112"/>
                  </a:cxn>
                  <a:cxn ang="0">
                    <a:pos x="1833" y="96"/>
                  </a:cxn>
                  <a:cxn ang="0">
                    <a:pos x="2226" y="0"/>
                  </a:cxn>
                  <a:cxn ang="0">
                    <a:pos x="2880" y="0"/>
                  </a:cxn>
                </a:cxnLst>
                <a:rect l="0" t="0" r="r" b="b"/>
                <a:pathLst>
                  <a:path w="2880" h="112">
                    <a:moveTo>
                      <a:pt x="0" y="112"/>
                    </a:moveTo>
                    <a:cubicBezTo>
                      <a:pt x="1599" y="112"/>
                      <a:pt x="1599" y="112"/>
                      <a:pt x="1599" y="112"/>
                    </a:cubicBezTo>
                    <a:cubicBezTo>
                      <a:pt x="1751" y="112"/>
                      <a:pt x="1801" y="109"/>
                      <a:pt x="1833" y="96"/>
                    </a:cubicBezTo>
                    <a:cubicBezTo>
                      <a:pt x="1899" y="71"/>
                      <a:pt x="1987" y="0"/>
                      <a:pt x="2226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3" name="Freeform 12"/>
              <p:cNvSpPr>
                <a:spLocks/>
              </p:cNvSpPr>
              <p:nvPr userDrawn="1"/>
            </p:nvSpPr>
            <p:spPr bwMode="auto">
              <a:xfrm>
                <a:off x="0" y="-1161"/>
                <a:ext cx="5760" cy="450"/>
              </a:xfrm>
              <a:custGeom>
                <a:avLst/>
                <a:gdLst/>
                <a:ahLst/>
                <a:cxnLst>
                  <a:cxn ang="0">
                    <a:pos x="2880" y="225"/>
                  </a:cxn>
                  <a:cxn ang="0">
                    <a:pos x="2222" y="225"/>
                  </a:cxn>
                  <a:cxn ang="0">
                    <a:pos x="1833" y="96"/>
                  </a:cxn>
                  <a:cxn ang="0">
                    <a:pos x="1458" y="0"/>
                  </a:cxn>
                  <a:cxn ang="0">
                    <a:pos x="0" y="0"/>
                  </a:cxn>
                </a:cxnLst>
                <a:rect l="0" t="0" r="r" b="b"/>
                <a:pathLst>
                  <a:path w="2880" h="225">
                    <a:moveTo>
                      <a:pt x="2880" y="225"/>
                    </a:moveTo>
                    <a:cubicBezTo>
                      <a:pt x="2880" y="225"/>
                      <a:pt x="2270" y="225"/>
                      <a:pt x="2222" y="225"/>
                    </a:cubicBezTo>
                    <a:cubicBezTo>
                      <a:pt x="2022" y="225"/>
                      <a:pt x="1939" y="157"/>
                      <a:pt x="1833" y="96"/>
                    </a:cubicBezTo>
                    <a:cubicBezTo>
                      <a:pt x="1743" y="45"/>
                      <a:pt x="1618" y="0"/>
                      <a:pt x="145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4" name="Freeform 13"/>
              <p:cNvSpPr>
                <a:spLocks/>
              </p:cNvSpPr>
              <p:nvPr userDrawn="1"/>
            </p:nvSpPr>
            <p:spPr bwMode="auto">
              <a:xfrm>
                <a:off x="0" y="-1161"/>
                <a:ext cx="5760" cy="224"/>
              </a:xfrm>
              <a:custGeom>
                <a:avLst/>
                <a:gdLst/>
                <a:ahLst/>
                <a:cxnLst>
                  <a:cxn ang="0">
                    <a:pos x="0" y="112"/>
                  </a:cxn>
                  <a:cxn ang="0">
                    <a:pos x="1599" y="112"/>
                  </a:cxn>
                  <a:cxn ang="0">
                    <a:pos x="1833" y="96"/>
                  </a:cxn>
                  <a:cxn ang="0">
                    <a:pos x="2226" y="0"/>
                  </a:cxn>
                  <a:cxn ang="0">
                    <a:pos x="2880" y="0"/>
                  </a:cxn>
                </a:cxnLst>
                <a:rect l="0" t="0" r="r" b="b"/>
                <a:pathLst>
                  <a:path w="2880" h="112">
                    <a:moveTo>
                      <a:pt x="0" y="112"/>
                    </a:moveTo>
                    <a:cubicBezTo>
                      <a:pt x="1599" y="112"/>
                      <a:pt x="1599" y="112"/>
                      <a:pt x="1599" y="112"/>
                    </a:cubicBezTo>
                    <a:cubicBezTo>
                      <a:pt x="1751" y="112"/>
                      <a:pt x="1801" y="109"/>
                      <a:pt x="1833" y="96"/>
                    </a:cubicBezTo>
                    <a:cubicBezTo>
                      <a:pt x="1899" y="71"/>
                      <a:pt x="1987" y="0"/>
                      <a:pt x="2226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5" name="Freeform 14"/>
              <p:cNvSpPr>
                <a:spLocks/>
              </p:cNvSpPr>
              <p:nvPr userDrawn="1"/>
            </p:nvSpPr>
            <p:spPr bwMode="auto">
              <a:xfrm>
                <a:off x="0" y="-1011"/>
                <a:ext cx="5760" cy="450"/>
              </a:xfrm>
              <a:custGeom>
                <a:avLst/>
                <a:gdLst/>
                <a:ahLst/>
                <a:cxnLst>
                  <a:cxn ang="0">
                    <a:pos x="2880" y="225"/>
                  </a:cxn>
                  <a:cxn ang="0">
                    <a:pos x="2222" y="225"/>
                  </a:cxn>
                  <a:cxn ang="0">
                    <a:pos x="1833" y="96"/>
                  </a:cxn>
                  <a:cxn ang="0">
                    <a:pos x="1458" y="0"/>
                  </a:cxn>
                  <a:cxn ang="0">
                    <a:pos x="0" y="0"/>
                  </a:cxn>
                </a:cxnLst>
                <a:rect l="0" t="0" r="r" b="b"/>
                <a:pathLst>
                  <a:path w="2880" h="225">
                    <a:moveTo>
                      <a:pt x="2880" y="225"/>
                    </a:moveTo>
                    <a:cubicBezTo>
                      <a:pt x="2880" y="225"/>
                      <a:pt x="2270" y="225"/>
                      <a:pt x="2222" y="225"/>
                    </a:cubicBezTo>
                    <a:cubicBezTo>
                      <a:pt x="2022" y="225"/>
                      <a:pt x="1939" y="157"/>
                      <a:pt x="1833" y="96"/>
                    </a:cubicBezTo>
                    <a:cubicBezTo>
                      <a:pt x="1743" y="45"/>
                      <a:pt x="1618" y="0"/>
                      <a:pt x="145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6" name="Freeform 15"/>
              <p:cNvSpPr>
                <a:spLocks/>
              </p:cNvSpPr>
              <p:nvPr userDrawn="1"/>
            </p:nvSpPr>
            <p:spPr bwMode="auto">
              <a:xfrm>
                <a:off x="0" y="-1011"/>
                <a:ext cx="5760" cy="224"/>
              </a:xfrm>
              <a:custGeom>
                <a:avLst/>
                <a:gdLst/>
                <a:ahLst/>
                <a:cxnLst>
                  <a:cxn ang="0">
                    <a:pos x="0" y="112"/>
                  </a:cxn>
                  <a:cxn ang="0">
                    <a:pos x="1599" y="112"/>
                  </a:cxn>
                  <a:cxn ang="0">
                    <a:pos x="1833" y="96"/>
                  </a:cxn>
                  <a:cxn ang="0">
                    <a:pos x="2226" y="0"/>
                  </a:cxn>
                  <a:cxn ang="0">
                    <a:pos x="2880" y="0"/>
                  </a:cxn>
                </a:cxnLst>
                <a:rect l="0" t="0" r="r" b="b"/>
                <a:pathLst>
                  <a:path w="2880" h="112">
                    <a:moveTo>
                      <a:pt x="0" y="112"/>
                    </a:moveTo>
                    <a:cubicBezTo>
                      <a:pt x="1599" y="112"/>
                      <a:pt x="1599" y="112"/>
                      <a:pt x="1599" y="112"/>
                    </a:cubicBezTo>
                    <a:cubicBezTo>
                      <a:pt x="1751" y="112"/>
                      <a:pt x="1801" y="109"/>
                      <a:pt x="1833" y="96"/>
                    </a:cubicBezTo>
                    <a:cubicBezTo>
                      <a:pt x="1899" y="71"/>
                      <a:pt x="1987" y="0"/>
                      <a:pt x="2226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</p:grpSp>
      <p:sp>
        <p:nvSpPr>
          <p:cNvPr id="98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59999" y="4219470"/>
            <a:ext cx="4752000" cy="108000"/>
          </a:xfrm>
        </p:spPr>
        <p:txBody>
          <a:bodyPr anchor="ctr">
            <a:noAutofit/>
          </a:bodyPr>
          <a:lstStyle>
            <a:lvl1pPr marL="216000" marR="0" indent="-2160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r>
              <a:rPr lang="en-AU" dirty="0" smtClean="0"/>
              <a:t>Click to Add Business Unit</a:t>
            </a:r>
          </a:p>
        </p:txBody>
      </p:sp>
    </p:spTree>
    <p:extLst>
      <p:ext uri="{BB962C8B-B14F-4D97-AF65-F5344CB8AC3E}">
        <p14:creationId xmlns:p14="http://schemas.microsoft.com/office/powerpoint/2010/main" val="2647630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Collaborator log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 userDrawn="1"/>
        </p:nvGrpSpPr>
        <p:grpSpPr>
          <a:xfrm>
            <a:off x="0" y="4124457"/>
            <a:ext cx="9144000" cy="1019044"/>
            <a:chOff x="1" y="4124455"/>
            <a:chExt cx="9144000" cy="1019044"/>
          </a:xfrm>
        </p:grpSpPr>
        <p:sp>
          <p:nvSpPr>
            <p:cNvPr id="29" name="Rectangle 28"/>
            <p:cNvSpPr/>
            <p:nvPr userDrawn="1"/>
          </p:nvSpPr>
          <p:spPr>
            <a:xfrm>
              <a:off x="1497" y="4455240"/>
              <a:ext cx="9142503" cy="6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30" name="Group 99"/>
            <p:cNvGrpSpPr/>
            <p:nvPr userDrawn="1"/>
          </p:nvGrpSpPr>
          <p:grpSpPr>
            <a:xfrm>
              <a:off x="1" y="4124455"/>
              <a:ext cx="9144000" cy="745712"/>
              <a:chOff x="1" y="4124455"/>
              <a:chExt cx="9144000" cy="745712"/>
            </a:xfrm>
          </p:grpSpPr>
          <p:grpSp>
            <p:nvGrpSpPr>
              <p:cNvPr id="31" name="Group 98"/>
              <p:cNvGrpSpPr/>
              <p:nvPr userDrawn="1"/>
            </p:nvGrpSpPr>
            <p:grpSpPr>
              <a:xfrm>
                <a:off x="1" y="4124455"/>
                <a:ext cx="9144000" cy="745712"/>
                <a:chOff x="1" y="4124455"/>
                <a:chExt cx="9159874" cy="745712"/>
              </a:xfrm>
            </p:grpSpPr>
            <p:sp>
              <p:nvSpPr>
                <p:cNvPr id="46" name="Freeform 42"/>
                <p:cNvSpPr>
                  <a:spLocks noEditPoints="1"/>
                </p:cNvSpPr>
                <p:nvPr/>
              </p:nvSpPr>
              <p:spPr bwMode="auto">
                <a:xfrm>
                  <a:off x="1" y="4171566"/>
                  <a:ext cx="9159873" cy="698601"/>
                </a:xfrm>
                <a:custGeom>
                  <a:avLst/>
                  <a:gdLst/>
                  <a:ahLst/>
                  <a:cxnLst>
                    <a:cxn ang="0">
                      <a:pos x="2415" y="88"/>
                    </a:cxn>
                    <a:cxn ang="0">
                      <a:pos x="0" y="88"/>
                    </a:cxn>
                    <a:cxn ang="0">
                      <a:pos x="0" y="102"/>
                    </a:cxn>
                    <a:cxn ang="0">
                      <a:pos x="2202" y="102"/>
                    </a:cxn>
                    <a:cxn ang="0">
                      <a:pos x="2415" y="88"/>
                    </a:cxn>
                    <a:cxn ang="0">
                      <a:pos x="2415" y="88"/>
                    </a:cxn>
                    <a:cxn ang="0">
                      <a:pos x="2415" y="88"/>
                    </a:cxn>
                    <a:cxn ang="0">
                      <a:pos x="2415" y="88"/>
                    </a:cxn>
                    <a:cxn ang="0">
                      <a:pos x="2881" y="0"/>
                    </a:cxn>
                    <a:cxn ang="0">
                      <a:pos x="2855" y="0"/>
                    </a:cxn>
                    <a:cxn ang="0">
                      <a:pos x="2855" y="88"/>
                    </a:cxn>
                    <a:cxn ang="0">
                      <a:pos x="2415" y="88"/>
                    </a:cxn>
                    <a:cxn ang="0">
                      <a:pos x="2415" y="88"/>
                    </a:cxn>
                    <a:cxn ang="0">
                      <a:pos x="2768" y="220"/>
                    </a:cxn>
                    <a:cxn ang="0">
                      <a:pos x="2881" y="220"/>
                    </a:cxn>
                    <a:cxn ang="0">
                      <a:pos x="2881" y="0"/>
                    </a:cxn>
                  </a:cxnLst>
                  <a:rect l="0" t="0" r="r" b="b"/>
                  <a:pathLst>
                    <a:path w="2881" h="220">
                      <a:moveTo>
                        <a:pt x="2415" y="88"/>
                      </a:moveTo>
                      <a:cubicBezTo>
                        <a:pt x="0" y="88"/>
                        <a:pt x="0" y="88"/>
                        <a:pt x="0" y="88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2202" y="102"/>
                        <a:pt x="2202" y="102"/>
                        <a:pt x="2202" y="102"/>
                      </a:cubicBezTo>
                      <a:cubicBezTo>
                        <a:pt x="2341" y="102"/>
                        <a:pt x="2386" y="99"/>
                        <a:pt x="241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moveTo>
                        <a:pt x="2881" y="0"/>
                      </a:moveTo>
                      <a:cubicBezTo>
                        <a:pt x="2855" y="0"/>
                        <a:pt x="2855" y="0"/>
                        <a:pt x="2855" y="0"/>
                      </a:cubicBezTo>
                      <a:cubicBezTo>
                        <a:pt x="2855" y="88"/>
                        <a:pt x="2855" y="88"/>
                        <a:pt x="285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cubicBezTo>
                        <a:pt x="2415" y="88"/>
                        <a:pt x="2415" y="88"/>
                        <a:pt x="2415" y="88"/>
                      </a:cubicBezTo>
                      <a:cubicBezTo>
                        <a:pt x="2489" y="148"/>
                        <a:pt x="2587" y="220"/>
                        <a:pt x="2768" y="220"/>
                      </a:cubicBezTo>
                      <a:cubicBezTo>
                        <a:pt x="2812" y="220"/>
                        <a:pt x="2881" y="220"/>
                        <a:pt x="2881" y="220"/>
                      </a:cubicBezTo>
                      <a:cubicBezTo>
                        <a:pt x="2881" y="0"/>
                        <a:pt x="2881" y="0"/>
                        <a:pt x="2881" y="0"/>
                      </a:cubicBezTo>
                    </a:path>
                  </a:pathLst>
                </a:custGeom>
                <a:solidFill>
                  <a:srgbClr val="BFBF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47" name="Freeform 43"/>
                <p:cNvSpPr>
                  <a:spLocks noEditPoints="1"/>
                </p:cNvSpPr>
                <p:nvPr/>
              </p:nvSpPr>
              <p:spPr bwMode="auto">
                <a:xfrm>
                  <a:off x="1" y="4124455"/>
                  <a:ext cx="9077765" cy="327091"/>
                </a:xfrm>
                <a:custGeom>
                  <a:avLst/>
                  <a:gdLst/>
                  <a:ahLst/>
                  <a:cxnLst>
                    <a:cxn ang="0">
                      <a:pos x="2855" y="15"/>
                    </a:cxn>
                    <a:cxn ang="0">
                      <a:pos x="2773" y="15"/>
                    </a:cxn>
                    <a:cxn ang="0">
                      <a:pos x="2415" y="103"/>
                    </a:cxn>
                    <a:cxn ang="0">
                      <a:pos x="2855" y="103"/>
                    </a:cxn>
                    <a:cxn ang="0">
                      <a:pos x="2855" y="15"/>
                    </a:cxn>
                    <a:cxn ang="0">
                      <a:pos x="2075" y="0"/>
                    </a:cxn>
                    <a:cxn ang="0">
                      <a:pos x="0" y="0"/>
                    </a:cxn>
                    <a:cxn ang="0">
                      <a:pos x="0" y="103"/>
                    </a:cxn>
                    <a:cxn ang="0">
                      <a:pos x="2415" y="103"/>
                    </a:cxn>
                    <a:cxn ang="0">
                      <a:pos x="2075" y="0"/>
                    </a:cxn>
                  </a:cxnLst>
                  <a:rect l="0" t="0" r="r" b="b"/>
                  <a:pathLst>
                    <a:path w="2855" h="103">
                      <a:moveTo>
                        <a:pt x="2855" y="15"/>
                      </a:moveTo>
                      <a:cubicBezTo>
                        <a:pt x="2773" y="15"/>
                        <a:pt x="2773" y="15"/>
                        <a:pt x="2773" y="15"/>
                      </a:cubicBezTo>
                      <a:cubicBezTo>
                        <a:pt x="2555" y="15"/>
                        <a:pt x="2475" y="80"/>
                        <a:pt x="2415" y="103"/>
                      </a:cubicBezTo>
                      <a:cubicBezTo>
                        <a:pt x="2855" y="103"/>
                        <a:pt x="2855" y="103"/>
                        <a:pt x="2855" y="103"/>
                      </a:cubicBezTo>
                      <a:cubicBezTo>
                        <a:pt x="2855" y="15"/>
                        <a:pt x="2855" y="15"/>
                        <a:pt x="2855" y="15"/>
                      </a:cubicBezTo>
                      <a:moveTo>
                        <a:pt x="207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3"/>
                        <a:pt x="0" y="103"/>
                        <a:pt x="0" y="103"/>
                      </a:cubicBezTo>
                      <a:cubicBezTo>
                        <a:pt x="2415" y="103"/>
                        <a:pt x="2415" y="103"/>
                        <a:pt x="2415" y="103"/>
                      </a:cubicBezTo>
                      <a:cubicBezTo>
                        <a:pt x="2342" y="43"/>
                        <a:pt x="2220" y="0"/>
                        <a:pt x="2075" y="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48" name="Freeform 44"/>
                <p:cNvSpPr>
                  <a:spLocks/>
                </p:cNvSpPr>
                <p:nvPr/>
              </p:nvSpPr>
              <p:spPr bwMode="auto">
                <a:xfrm>
                  <a:off x="1" y="4171566"/>
                  <a:ext cx="7677872" cy="324399"/>
                </a:xfrm>
                <a:custGeom>
                  <a:avLst/>
                  <a:gdLst/>
                  <a:ahLst/>
                  <a:cxnLst>
                    <a:cxn ang="0">
                      <a:pos x="2415" y="88"/>
                    </a:cxn>
                    <a:cxn ang="0">
                      <a:pos x="2075" y="0"/>
                    </a:cxn>
                    <a:cxn ang="0">
                      <a:pos x="0" y="0"/>
                    </a:cxn>
                    <a:cxn ang="0">
                      <a:pos x="0" y="102"/>
                    </a:cxn>
                    <a:cxn ang="0">
                      <a:pos x="2202" y="102"/>
                    </a:cxn>
                    <a:cxn ang="0">
                      <a:pos x="2415" y="88"/>
                    </a:cxn>
                  </a:cxnLst>
                  <a:rect l="0" t="0" r="r" b="b"/>
                  <a:pathLst>
                    <a:path w="2415" h="102">
                      <a:moveTo>
                        <a:pt x="2415" y="88"/>
                      </a:moveTo>
                      <a:cubicBezTo>
                        <a:pt x="2333" y="41"/>
                        <a:pt x="2220" y="0"/>
                        <a:pt x="207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2202" y="102"/>
                        <a:pt x="2202" y="102"/>
                        <a:pt x="2202" y="102"/>
                      </a:cubicBezTo>
                      <a:cubicBezTo>
                        <a:pt x="2341" y="102"/>
                        <a:pt x="2386" y="99"/>
                        <a:pt x="2415" y="88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49" name="Freeform 45"/>
                <p:cNvSpPr>
                  <a:spLocks/>
                </p:cNvSpPr>
                <p:nvPr/>
              </p:nvSpPr>
              <p:spPr bwMode="auto">
                <a:xfrm>
                  <a:off x="7677873" y="4171566"/>
                  <a:ext cx="1482002" cy="648796"/>
                </a:xfrm>
                <a:custGeom>
                  <a:avLst/>
                  <a:gdLst/>
                  <a:ahLst/>
                  <a:cxnLst>
                    <a:cxn ang="0">
                      <a:pos x="358" y="0"/>
                    </a:cxn>
                    <a:cxn ang="0">
                      <a:pos x="0" y="88"/>
                    </a:cxn>
                    <a:cxn ang="0">
                      <a:pos x="353" y="204"/>
                    </a:cxn>
                    <a:cxn ang="0">
                      <a:pos x="466" y="204"/>
                    </a:cxn>
                    <a:cxn ang="0">
                      <a:pos x="466" y="0"/>
                    </a:cxn>
                    <a:cxn ang="0">
                      <a:pos x="358" y="0"/>
                    </a:cxn>
                  </a:cxnLst>
                  <a:rect l="0" t="0" r="r" b="b"/>
                  <a:pathLst>
                    <a:path w="466" h="204">
                      <a:moveTo>
                        <a:pt x="358" y="0"/>
                      </a:moveTo>
                      <a:cubicBezTo>
                        <a:pt x="140" y="0"/>
                        <a:pt x="60" y="65"/>
                        <a:pt x="0" y="88"/>
                      </a:cubicBezTo>
                      <a:cubicBezTo>
                        <a:pt x="96" y="142"/>
                        <a:pt x="172" y="204"/>
                        <a:pt x="353" y="204"/>
                      </a:cubicBezTo>
                      <a:cubicBezTo>
                        <a:pt x="397" y="204"/>
                        <a:pt x="466" y="204"/>
                        <a:pt x="466" y="204"/>
                      </a:cubicBezTo>
                      <a:cubicBezTo>
                        <a:pt x="466" y="0"/>
                        <a:pt x="466" y="0"/>
                        <a:pt x="466" y="0"/>
                      </a:cubicBezTo>
                      <a:lnTo>
                        <a:pt x="35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</p:grpSp>
          <p:pic>
            <p:nvPicPr>
              <p:cNvPr id="32" name="Picture 78"/>
              <p:cNvPicPr>
                <a:picLocks noChangeAspect="1" noChangeArrowheads="1"/>
              </p:cNvPicPr>
              <p:nvPr userDrawn="1"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301816" y="4256808"/>
                <a:ext cx="489038" cy="4890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33" name="Group 19"/>
              <p:cNvGrpSpPr/>
              <p:nvPr userDrawn="1"/>
            </p:nvGrpSpPr>
            <p:grpSpPr>
              <a:xfrm>
                <a:off x="359397" y="4355630"/>
                <a:ext cx="612558" cy="71438"/>
                <a:chOff x="3495675" y="5969000"/>
                <a:chExt cx="814388" cy="95250"/>
              </a:xfrm>
              <a:solidFill>
                <a:schemeClr val="accent1"/>
              </a:solidFill>
            </p:grpSpPr>
            <p:sp>
              <p:nvSpPr>
                <p:cNvPr id="34" name="Freeform 26"/>
                <p:cNvSpPr>
                  <a:spLocks/>
                </p:cNvSpPr>
                <p:nvPr/>
              </p:nvSpPr>
              <p:spPr bwMode="auto">
                <a:xfrm>
                  <a:off x="34956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1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1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35" name="Freeform 27"/>
                <p:cNvSpPr>
                  <a:spLocks/>
                </p:cNvSpPr>
                <p:nvPr/>
              </p:nvSpPr>
              <p:spPr bwMode="auto">
                <a:xfrm>
                  <a:off x="360362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36" name="Freeform 28"/>
                <p:cNvSpPr>
                  <a:spLocks/>
                </p:cNvSpPr>
                <p:nvPr/>
              </p:nvSpPr>
              <p:spPr bwMode="auto">
                <a:xfrm>
                  <a:off x="37115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9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37" name="Oval 29"/>
                <p:cNvSpPr>
                  <a:spLocks noChangeArrowheads="1"/>
                </p:cNvSpPr>
                <p:nvPr/>
              </p:nvSpPr>
              <p:spPr bwMode="auto">
                <a:xfrm>
                  <a:off x="3819525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38" name="Freeform 30"/>
                <p:cNvSpPr>
                  <a:spLocks/>
                </p:cNvSpPr>
                <p:nvPr/>
              </p:nvSpPr>
              <p:spPr bwMode="auto">
                <a:xfrm>
                  <a:off x="3851275" y="5997575"/>
                  <a:ext cx="50800" cy="66675"/>
                </a:xfrm>
                <a:custGeom>
                  <a:avLst/>
                  <a:gdLst>
                    <a:gd name="T0" fmla="*/ 16 w 16"/>
                    <a:gd name="T1" fmla="*/ 20 h 21"/>
                    <a:gd name="T2" fmla="*/ 10 w 16"/>
                    <a:gd name="T3" fmla="*/ 21 h 21"/>
                    <a:gd name="T4" fmla="*/ 0 w 16"/>
                    <a:gd name="T5" fmla="*/ 11 h 21"/>
                    <a:gd name="T6" fmla="*/ 10 w 16"/>
                    <a:gd name="T7" fmla="*/ 0 h 21"/>
                    <a:gd name="T8" fmla="*/ 16 w 16"/>
                    <a:gd name="T9" fmla="*/ 1 h 21"/>
                    <a:gd name="T10" fmla="*/ 14 w 16"/>
                    <a:gd name="T11" fmla="*/ 5 h 21"/>
                    <a:gd name="T12" fmla="*/ 11 w 16"/>
                    <a:gd name="T13" fmla="*/ 4 h 21"/>
                    <a:gd name="T14" fmla="*/ 6 w 16"/>
                    <a:gd name="T15" fmla="*/ 10 h 21"/>
                    <a:gd name="T16" fmla="*/ 11 w 16"/>
                    <a:gd name="T17" fmla="*/ 17 h 21"/>
                    <a:gd name="T18" fmla="*/ 15 w 16"/>
                    <a:gd name="T19" fmla="*/ 16 h 21"/>
                    <a:gd name="T20" fmla="*/ 16 w 16"/>
                    <a:gd name="T21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" h="21">
                      <a:moveTo>
                        <a:pt x="16" y="20"/>
                      </a:moveTo>
                      <a:cubicBezTo>
                        <a:pt x="14" y="21"/>
                        <a:pt x="12" y="21"/>
                        <a:pt x="10" y="21"/>
                      </a:cubicBez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2" y="0"/>
                        <a:pt x="14" y="0"/>
                        <a:pt x="16" y="1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3" y="4"/>
                        <a:pt x="12" y="4"/>
                        <a:pt x="11" y="4"/>
                      </a:cubicBezTo>
                      <a:cubicBezTo>
                        <a:pt x="7" y="4"/>
                        <a:pt x="6" y="6"/>
                        <a:pt x="6" y="10"/>
                      </a:cubicBezTo>
                      <a:cubicBezTo>
                        <a:pt x="6" y="15"/>
                        <a:pt x="7" y="17"/>
                        <a:pt x="11" y="17"/>
                      </a:cubicBezTo>
                      <a:cubicBezTo>
                        <a:pt x="12" y="17"/>
                        <a:pt x="14" y="17"/>
                        <a:pt x="15" y="16"/>
                      </a:cubicBezTo>
                      <a:lnTo>
                        <a:pt x="1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39" name="Freeform 31"/>
                <p:cNvSpPr>
                  <a:spLocks/>
                </p:cNvSpPr>
                <p:nvPr/>
              </p:nvSpPr>
              <p:spPr bwMode="auto">
                <a:xfrm>
                  <a:off x="3911600" y="5997575"/>
                  <a:ext cx="47625" cy="66675"/>
                </a:xfrm>
                <a:custGeom>
                  <a:avLst/>
                  <a:gdLst>
                    <a:gd name="T0" fmla="*/ 6 w 15"/>
                    <a:gd name="T1" fmla="*/ 21 h 21"/>
                    <a:gd name="T2" fmla="*/ 0 w 15"/>
                    <a:gd name="T3" fmla="*/ 20 h 21"/>
                    <a:gd name="T4" fmla="*/ 1 w 15"/>
                    <a:gd name="T5" fmla="*/ 16 h 21"/>
                    <a:gd name="T6" fmla="*/ 6 w 15"/>
                    <a:gd name="T7" fmla="*/ 17 h 21"/>
                    <a:gd name="T8" fmla="*/ 9 w 15"/>
                    <a:gd name="T9" fmla="*/ 15 h 21"/>
                    <a:gd name="T10" fmla="*/ 6 w 15"/>
                    <a:gd name="T11" fmla="*/ 12 h 21"/>
                    <a:gd name="T12" fmla="*/ 0 w 15"/>
                    <a:gd name="T13" fmla="*/ 6 h 21"/>
                    <a:gd name="T14" fmla="*/ 8 w 15"/>
                    <a:gd name="T15" fmla="*/ 0 h 21"/>
                    <a:gd name="T16" fmla="*/ 13 w 15"/>
                    <a:gd name="T17" fmla="*/ 0 h 21"/>
                    <a:gd name="T18" fmla="*/ 13 w 15"/>
                    <a:gd name="T19" fmla="*/ 4 h 21"/>
                    <a:gd name="T20" fmla="*/ 9 w 15"/>
                    <a:gd name="T21" fmla="*/ 4 h 21"/>
                    <a:gd name="T22" fmla="*/ 6 w 15"/>
                    <a:gd name="T23" fmla="*/ 6 h 21"/>
                    <a:gd name="T24" fmla="*/ 9 w 15"/>
                    <a:gd name="T25" fmla="*/ 9 h 21"/>
                    <a:gd name="T26" fmla="*/ 15 w 15"/>
                    <a:gd name="T27" fmla="*/ 14 h 21"/>
                    <a:gd name="T28" fmla="*/ 6 w 15"/>
                    <a:gd name="T29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21">
                      <a:moveTo>
                        <a:pt x="6" y="21"/>
                      </a:moveTo>
                      <a:cubicBezTo>
                        <a:pt x="4" y="21"/>
                        <a:pt x="2" y="21"/>
                        <a:pt x="0" y="20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3" y="17"/>
                        <a:pt x="5" y="17"/>
                        <a:pt x="6" y="17"/>
                      </a:cubicBezTo>
                      <a:cubicBezTo>
                        <a:pt x="8" y="17"/>
                        <a:pt x="9" y="16"/>
                        <a:pt x="9" y="15"/>
                      </a:cubicBezTo>
                      <a:cubicBezTo>
                        <a:pt x="9" y="14"/>
                        <a:pt x="8" y="13"/>
                        <a:pt x="6" y="12"/>
                      </a:cubicBezTo>
                      <a:cubicBezTo>
                        <a:pt x="3" y="11"/>
                        <a:pt x="0" y="10"/>
                        <a:pt x="0" y="6"/>
                      </a:cubicBezTo>
                      <a:cubicBezTo>
                        <a:pt x="0" y="2"/>
                        <a:pt x="3" y="0"/>
                        <a:pt x="8" y="0"/>
                      </a:cubicBezTo>
                      <a:cubicBezTo>
                        <a:pt x="10" y="0"/>
                        <a:pt x="12" y="0"/>
                        <a:pt x="13" y="0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1" y="4"/>
                        <a:pt x="10" y="4"/>
                        <a:pt x="9" y="4"/>
                      </a:cubicBezTo>
                      <a:cubicBezTo>
                        <a:pt x="6" y="4"/>
                        <a:pt x="6" y="5"/>
                        <a:pt x="6" y="6"/>
                      </a:cubicBezTo>
                      <a:cubicBezTo>
                        <a:pt x="6" y="7"/>
                        <a:pt x="7" y="8"/>
                        <a:pt x="9" y="9"/>
                      </a:cubicBezTo>
                      <a:cubicBezTo>
                        <a:pt x="13" y="10"/>
                        <a:pt x="15" y="11"/>
                        <a:pt x="15" y="14"/>
                      </a:cubicBezTo>
                      <a:cubicBezTo>
                        <a:pt x="15" y="18"/>
                        <a:pt x="11" y="21"/>
                        <a:pt x="6" y="21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0" name="Freeform 32"/>
                <p:cNvSpPr>
                  <a:spLocks noEditPoints="1"/>
                </p:cNvSpPr>
                <p:nvPr/>
              </p:nvSpPr>
              <p:spPr bwMode="auto">
                <a:xfrm>
                  <a:off x="3965575" y="5969000"/>
                  <a:ext cx="28575" cy="95250"/>
                </a:xfrm>
                <a:custGeom>
                  <a:avLst/>
                  <a:gdLst>
                    <a:gd name="T0" fmla="*/ 4 w 9"/>
                    <a:gd name="T1" fmla="*/ 30 h 30"/>
                    <a:gd name="T2" fmla="*/ 4 w 9"/>
                    <a:gd name="T3" fmla="*/ 13 h 30"/>
                    <a:gd name="T4" fmla="*/ 0 w 9"/>
                    <a:gd name="T5" fmla="*/ 13 h 30"/>
                    <a:gd name="T6" fmla="*/ 0 w 9"/>
                    <a:gd name="T7" fmla="*/ 9 h 30"/>
                    <a:gd name="T8" fmla="*/ 9 w 9"/>
                    <a:gd name="T9" fmla="*/ 9 h 30"/>
                    <a:gd name="T10" fmla="*/ 9 w 9"/>
                    <a:gd name="T11" fmla="*/ 30 h 30"/>
                    <a:gd name="T12" fmla="*/ 4 w 9"/>
                    <a:gd name="T13" fmla="*/ 30 h 30"/>
                    <a:gd name="T14" fmla="*/ 6 w 9"/>
                    <a:gd name="T15" fmla="*/ 6 h 30"/>
                    <a:gd name="T16" fmla="*/ 3 w 9"/>
                    <a:gd name="T17" fmla="*/ 3 h 30"/>
                    <a:gd name="T18" fmla="*/ 6 w 9"/>
                    <a:gd name="T19" fmla="*/ 0 h 30"/>
                    <a:gd name="T20" fmla="*/ 9 w 9"/>
                    <a:gd name="T21" fmla="*/ 3 h 30"/>
                    <a:gd name="T22" fmla="*/ 6 w 9"/>
                    <a:gd name="T2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" h="30">
                      <a:moveTo>
                        <a:pt x="4" y="30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30"/>
                        <a:pt x="9" y="30"/>
                        <a:pt x="9" y="30"/>
                      </a:cubicBezTo>
                      <a:lnTo>
                        <a:pt x="4" y="30"/>
                      </a:lnTo>
                      <a:close/>
                      <a:moveTo>
                        <a:pt x="6" y="6"/>
                      </a:moveTo>
                      <a:cubicBezTo>
                        <a:pt x="4" y="6"/>
                        <a:pt x="3" y="5"/>
                        <a:pt x="3" y="3"/>
                      </a:cubicBezTo>
                      <a:cubicBezTo>
                        <a:pt x="3" y="1"/>
                        <a:pt x="4" y="0"/>
                        <a:pt x="6" y="0"/>
                      </a:cubicBezTo>
                      <a:cubicBezTo>
                        <a:pt x="8" y="0"/>
                        <a:pt x="9" y="1"/>
                        <a:pt x="9" y="3"/>
                      </a:cubicBezTo>
                      <a:cubicBezTo>
                        <a:pt x="9" y="5"/>
                        <a:pt x="8" y="6"/>
                        <a:pt x="6" y="6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1" name="Freeform 33"/>
                <p:cNvSpPr>
                  <a:spLocks/>
                </p:cNvSpPr>
                <p:nvPr/>
              </p:nvSpPr>
              <p:spPr bwMode="auto">
                <a:xfrm>
                  <a:off x="4013200" y="5997575"/>
                  <a:ext cx="39687" cy="66675"/>
                </a:xfrm>
                <a:custGeom>
                  <a:avLst/>
                  <a:gdLst>
                    <a:gd name="T0" fmla="*/ 11 w 12"/>
                    <a:gd name="T1" fmla="*/ 5 h 21"/>
                    <a:gd name="T2" fmla="*/ 9 w 12"/>
                    <a:gd name="T3" fmla="*/ 5 h 21"/>
                    <a:gd name="T4" fmla="*/ 5 w 12"/>
                    <a:gd name="T5" fmla="*/ 8 h 21"/>
                    <a:gd name="T6" fmla="*/ 5 w 12"/>
                    <a:gd name="T7" fmla="*/ 21 h 21"/>
                    <a:gd name="T8" fmla="*/ 0 w 12"/>
                    <a:gd name="T9" fmla="*/ 21 h 21"/>
                    <a:gd name="T10" fmla="*/ 0 w 12"/>
                    <a:gd name="T11" fmla="*/ 0 h 21"/>
                    <a:gd name="T12" fmla="*/ 4 w 12"/>
                    <a:gd name="T13" fmla="*/ 0 h 21"/>
                    <a:gd name="T14" fmla="*/ 4 w 12"/>
                    <a:gd name="T15" fmla="*/ 4 h 21"/>
                    <a:gd name="T16" fmla="*/ 10 w 12"/>
                    <a:gd name="T17" fmla="*/ 0 h 21"/>
                    <a:gd name="T18" fmla="*/ 12 w 12"/>
                    <a:gd name="T19" fmla="*/ 0 h 21"/>
                    <a:gd name="T20" fmla="*/ 11 w 12"/>
                    <a:gd name="T21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21">
                      <a:moveTo>
                        <a:pt x="11" y="5"/>
                      </a:moveTo>
                      <a:cubicBezTo>
                        <a:pt x="11" y="5"/>
                        <a:pt x="10" y="5"/>
                        <a:pt x="9" y="5"/>
                      </a:cubicBezTo>
                      <a:cubicBezTo>
                        <a:pt x="8" y="5"/>
                        <a:pt x="7" y="6"/>
                        <a:pt x="5" y="8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6" y="1"/>
                        <a:pt x="8" y="0"/>
                        <a:pt x="10" y="0"/>
                      </a:cubicBezTo>
                      <a:cubicBezTo>
                        <a:pt x="11" y="0"/>
                        <a:pt x="11" y="0"/>
                        <a:pt x="12" y="0"/>
                      </a:cubicBezTo>
                      <a:lnTo>
                        <a:pt x="11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2" name="Freeform 34"/>
                <p:cNvSpPr>
                  <a:spLocks noEditPoints="1"/>
                </p:cNvSpPr>
                <p:nvPr/>
              </p:nvSpPr>
              <p:spPr bwMode="auto">
                <a:xfrm>
                  <a:off x="4062413" y="5997575"/>
                  <a:ext cx="66675" cy="66675"/>
                </a:xfrm>
                <a:custGeom>
                  <a:avLst/>
                  <a:gdLst>
                    <a:gd name="T0" fmla="*/ 10 w 21"/>
                    <a:gd name="T1" fmla="*/ 21 h 21"/>
                    <a:gd name="T2" fmla="*/ 0 w 21"/>
                    <a:gd name="T3" fmla="*/ 11 h 21"/>
                    <a:gd name="T4" fmla="*/ 10 w 21"/>
                    <a:gd name="T5" fmla="*/ 0 h 21"/>
                    <a:gd name="T6" fmla="*/ 21 w 21"/>
                    <a:gd name="T7" fmla="*/ 10 h 21"/>
                    <a:gd name="T8" fmla="*/ 10 w 21"/>
                    <a:gd name="T9" fmla="*/ 21 h 21"/>
                    <a:gd name="T10" fmla="*/ 10 w 21"/>
                    <a:gd name="T11" fmla="*/ 4 h 21"/>
                    <a:gd name="T12" fmla="*/ 5 w 21"/>
                    <a:gd name="T13" fmla="*/ 10 h 21"/>
                    <a:gd name="T14" fmla="*/ 10 w 21"/>
                    <a:gd name="T15" fmla="*/ 17 h 21"/>
                    <a:gd name="T16" fmla="*/ 15 w 21"/>
                    <a:gd name="T17" fmla="*/ 11 h 21"/>
                    <a:gd name="T18" fmla="*/ 10 w 21"/>
                    <a:gd name="T19" fmla="*/ 4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" h="21">
                      <a:moveTo>
                        <a:pt x="10" y="21"/>
                      </a:move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3" y="0"/>
                        <a:pt x="10" y="0"/>
                      </a:cubicBezTo>
                      <a:cubicBezTo>
                        <a:pt x="17" y="0"/>
                        <a:pt x="21" y="4"/>
                        <a:pt x="21" y="10"/>
                      </a:cubicBezTo>
                      <a:cubicBezTo>
                        <a:pt x="21" y="17"/>
                        <a:pt x="17" y="21"/>
                        <a:pt x="10" y="21"/>
                      </a:cubicBezTo>
                      <a:moveTo>
                        <a:pt x="10" y="4"/>
                      </a:moveTo>
                      <a:cubicBezTo>
                        <a:pt x="7" y="4"/>
                        <a:pt x="5" y="7"/>
                        <a:pt x="5" y="10"/>
                      </a:cubicBezTo>
                      <a:cubicBezTo>
                        <a:pt x="5" y="14"/>
                        <a:pt x="6" y="17"/>
                        <a:pt x="10" y="17"/>
                      </a:cubicBezTo>
                      <a:cubicBezTo>
                        <a:pt x="14" y="17"/>
                        <a:pt x="15" y="14"/>
                        <a:pt x="15" y="11"/>
                      </a:cubicBezTo>
                      <a:cubicBezTo>
                        <a:pt x="15" y="6"/>
                        <a:pt x="14" y="4"/>
                        <a:pt x="10" y="4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3" name="Oval 35"/>
                <p:cNvSpPr>
                  <a:spLocks noChangeArrowheads="1"/>
                </p:cNvSpPr>
                <p:nvPr/>
              </p:nvSpPr>
              <p:spPr bwMode="auto">
                <a:xfrm>
                  <a:off x="4141788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4" name="Freeform 36"/>
                <p:cNvSpPr>
                  <a:spLocks noEditPoints="1"/>
                </p:cNvSpPr>
                <p:nvPr/>
              </p:nvSpPr>
              <p:spPr bwMode="auto">
                <a:xfrm>
                  <a:off x="41767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3 w 18"/>
                    <a:gd name="T3" fmla="*/ 19 h 21"/>
                    <a:gd name="T4" fmla="*/ 7 w 18"/>
                    <a:gd name="T5" fmla="*/ 21 h 21"/>
                    <a:gd name="T6" fmla="*/ 0 w 18"/>
                    <a:gd name="T7" fmla="*/ 15 h 21"/>
                    <a:gd name="T8" fmla="*/ 10 w 18"/>
                    <a:gd name="T9" fmla="*/ 8 h 21"/>
                    <a:gd name="T10" fmla="*/ 13 w 18"/>
                    <a:gd name="T11" fmla="*/ 8 h 21"/>
                    <a:gd name="T12" fmla="*/ 13 w 18"/>
                    <a:gd name="T13" fmla="*/ 7 h 21"/>
                    <a:gd name="T14" fmla="*/ 8 w 18"/>
                    <a:gd name="T15" fmla="*/ 4 h 21"/>
                    <a:gd name="T16" fmla="*/ 2 w 18"/>
                    <a:gd name="T17" fmla="*/ 5 h 21"/>
                    <a:gd name="T18" fmla="*/ 2 w 18"/>
                    <a:gd name="T19" fmla="*/ 1 h 21"/>
                    <a:gd name="T20" fmla="*/ 9 w 18"/>
                    <a:gd name="T21" fmla="*/ 0 h 21"/>
                    <a:gd name="T22" fmla="*/ 18 w 18"/>
                    <a:gd name="T23" fmla="*/ 7 h 21"/>
                    <a:gd name="T24" fmla="*/ 18 w 18"/>
                    <a:gd name="T25" fmla="*/ 21 h 21"/>
                    <a:gd name="T26" fmla="*/ 14 w 18"/>
                    <a:gd name="T27" fmla="*/ 21 h 21"/>
                    <a:gd name="T28" fmla="*/ 13 w 18"/>
                    <a:gd name="T29" fmla="*/ 12 h 21"/>
                    <a:gd name="T30" fmla="*/ 10 w 18"/>
                    <a:gd name="T31" fmla="*/ 12 h 21"/>
                    <a:gd name="T32" fmla="*/ 5 w 18"/>
                    <a:gd name="T33" fmla="*/ 15 h 21"/>
                    <a:gd name="T34" fmla="*/ 8 w 18"/>
                    <a:gd name="T35" fmla="*/ 17 h 21"/>
                    <a:gd name="T36" fmla="*/ 13 w 18"/>
                    <a:gd name="T37" fmla="*/ 15 h 21"/>
                    <a:gd name="T38" fmla="*/ 13 w 18"/>
                    <a:gd name="T39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3" y="21"/>
                        <a:pt x="0" y="19"/>
                        <a:pt x="0" y="15"/>
                      </a:cubicBezTo>
                      <a:cubicBezTo>
                        <a:pt x="0" y="10"/>
                        <a:pt x="4" y="8"/>
                        <a:pt x="10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5"/>
                        <a:pt x="12" y="4"/>
                        <a:pt x="8" y="4"/>
                      </a:cubicBezTo>
                      <a:cubicBezTo>
                        <a:pt x="6" y="4"/>
                        <a:pt x="4" y="4"/>
                        <a:pt x="2" y="5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4" y="0"/>
                        <a:pt x="6" y="0"/>
                        <a:pt x="9" y="0"/>
                      </a:cubicBezTo>
                      <a:cubicBezTo>
                        <a:pt x="15" y="0"/>
                        <a:pt x="18" y="2"/>
                        <a:pt x="18" y="7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  <a:moveTo>
                        <a:pt x="13" y="12"/>
                      </a:move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7" y="12"/>
                        <a:pt x="5" y="13"/>
                        <a:pt x="5" y="15"/>
                      </a:cubicBezTo>
                      <a:cubicBezTo>
                        <a:pt x="5" y="16"/>
                        <a:pt x="6" y="17"/>
                        <a:pt x="8" y="17"/>
                      </a:cubicBezTo>
                      <a:cubicBezTo>
                        <a:pt x="10" y="17"/>
                        <a:pt x="11" y="17"/>
                        <a:pt x="13" y="15"/>
                      </a:cubicBezTo>
                      <a:lnTo>
                        <a:pt x="13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5" name="Freeform 37"/>
                <p:cNvSpPr>
                  <a:spLocks/>
                </p:cNvSpPr>
                <p:nvPr/>
              </p:nvSpPr>
              <p:spPr bwMode="auto">
                <a:xfrm>
                  <a:off x="42529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4 w 18"/>
                    <a:gd name="T3" fmla="*/ 18 h 21"/>
                    <a:gd name="T4" fmla="*/ 7 w 18"/>
                    <a:gd name="T5" fmla="*/ 21 h 21"/>
                    <a:gd name="T6" fmla="*/ 0 w 18"/>
                    <a:gd name="T7" fmla="*/ 13 h 21"/>
                    <a:gd name="T8" fmla="*/ 0 w 18"/>
                    <a:gd name="T9" fmla="*/ 0 h 21"/>
                    <a:gd name="T10" fmla="*/ 5 w 18"/>
                    <a:gd name="T11" fmla="*/ 0 h 21"/>
                    <a:gd name="T12" fmla="*/ 5 w 18"/>
                    <a:gd name="T13" fmla="*/ 12 h 21"/>
                    <a:gd name="T14" fmla="*/ 8 w 18"/>
                    <a:gd name="T15" fmla="*/ 17 h 21"/>
                    <a:gd name="T16" fmla="*/ 13 w 18"/>
                    <a:gd name="T17" fmla="*/ 14 h 21"/>
                    <a:gd name="T18" fmla="*/ 13 w 18"/>
                    <a:gd name="T19" fmla="*/ 0 h 21"/>
                    <a:gd name="T20" fmla="*/ 18 w 18"/>
                    <a:gd name="T21" fmla="*/ 0 h 21"/>
                    <a:gd name="T22" fmla="*/ 18 w 18"/>
                    <a:gd name="T23" fmla="*/ 21 h 21"/>
                    <a:gd name="T24" fmla="*/ 14 w 18"/>
                    <a:gd name="T25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2" y="21"/>
                        <a:pt x="0" y="18"/>
                        <a:pt x="0" y="1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5"/>
                        <a:pt x="6" y="17"/>
                        <a:pt x="8" y="17"/>
                      </a:cubicBezTo>
                      <a:cubicBezTo>
                        <a:pt x="10" y="17"/>
                        <a:pt x="11" y="16"/>
                        <a:pt x="13" y="1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2341960"/>
            <a:ext cx="8467494" cy="81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3192819"/>
            <a:ext cx="8475710" cy="27003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56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59999" y="4219470"/>
            <a:ext cx="4752000" cy="108000"/>
          </a:xfrm>
        </p:spPr>
        <p:txBody>
          <a:bodyPr anchor="ctr">
            <a:noAutofit/>
          </a:bodyPr>
          <a:lstStyle>
            <a:lvl1pPr marL="216000" marR="0" indent="-2160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r>
              <a:rPr lang="en-AU" dirty="0" smtClean="0"/>
              <a:t>Click to Add Business Unit</a:t>
            </a:r>
          </a:p>
        </p:txBody>
      </p:sp>
    </p:spTree>
    <p:extLst>
      <p:ext uri="{BB962C8B-B14F-4D97-AF65-F5344CB8AC3E}">
        <p14:creationId xmlns:p14="http://schemas.microsoft.com/office/powerpoint/2010/main" val="3520713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ive Title Slide + Collaborator log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 userDrawn="1"/>
        </p:nvGrpSpPr>
        <p:grpSpPr>
          <a:xfrm>
            <a:off x="2" y="-1189"/>
            <a:ext cx="9144001" cy="5144689"/>
            <a:chOff x="0" y="-1190"/>
            <a:chExt cx="9144001" cy="5144689"/>
          </a:xfrm>
        </p:grpSpPr>
        <p:grpSp>
          <p:nvGrpSpPr>
            <p:cNvPr id="64" name="Group 74"/>
            <p:cNvGrpSpPr/>
            <p:nvPr userDrawn="1"/>
          </p:nvGrpSpPr>
          <p:grpSpPr>
            <a:xfrm>
              <a:off x="1" y="4124455"/>
              <a:ext cx="9144000" cy="1019044"/>
              <a:chOff x="1" y="4124455"/>
              <a:chExt cx="9144000" cy="1019044"/>
            </a:xfrm>
          </p:grpSpPr>
          <p:sp>
            <p:nvSpPr>
              <p:cNvPr id="79" name="Rectangle 78"/>
              <p:cNvSpPr/>
              <p:nvPr userDrawn="1"/>
            </p:nvSpPr>
            <p:spPr>
              <a:xfrm>
                <a:off x="1497" y="4455240"/>
                <a:ext cx="9142503" cy="6882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80" name="Group 99"/>
              <p:cNvGrpSpPr/>
              <p:nvPr userDrawn="1"/>
            </p:nvGrpSpPr>
            <p:grpSpPr>
              <a:xfrm>
                <a:off x="1" y="4124455"/>
                <a:ext cx="9144000" cy="745712"/>
                <a:chOff x="1" y="4124455"/>
                <a:chExt cx="9144000" cy="745712"/>
              </a:xfrm>
            </p:grpSpPr>
            <p:grpSp>
              <p:nvGrpSpPr>
                <p:cNvPr id="81" name="Group 98"/>
                <p:cNvGrpSpPr/>
                <p:nvPr userDrawn="1"/>
              </p:nvGrpSpPr>
              <p:grpSpPr>
                <a:xfrm>
                  <a:off x="1" y="4124455"/>
                  <a:ext cx="9144000" cy="745712"/>
                  <a:chOff x="1" y="4124455"/>
                  <a:chExt cx="9159874" cy="745712"/>
                </a:xfrm>
              </p:grpSpPr>
              <p:sp>
                <p:nvSpPr>
                  <p:cNvPr id="96" name="Freeform 42"/>
                  <p:cNvSpPr>
                    <a:spLocks noEditPoints="1"/>
                  </p:cNvSpPr>
                  <p:nvPr/>
                </p:nvSpPr>
                <p:spPr bwMode="auto">
                  <a:xfrm>
                    <a:off x="1" y="4171566"/>
                    <a:ext cx="9159873" cy="698601"/>
                  </a:xfrm>
                  <a:custGeom>
                    <a:avLst/>
                    <a:gdLst/>
                    <a:ahLst/>
                    <a:cxnLst>
                      <a:cxn ang="0">
                        <a:pos x="2415" y="88"/>
                      </a:cxn>
                      <a:cxn ang="0">
                        <a:pos x="0" y="88"/>
                      </a:cxn>
                      <a:cxn ang="0">
                        <a:pos x="0" y="102"/>
                      </a:cxn>
                      <a:cxn ang="0">
                        <a:pos x="2202" y="102"/>
                      </a:cxn>
                      <a:cxn ang="0">
                        <a:pos x="2415" y="88"/>
                      </a:cxn>
                      <a:cxn ang="0">
                        <a:pos x="2415" y="88"/>
                      </a:cxn>
                      <a:cxn ang="0">
                        <a:pos x="2415" y="88"/>
                      </a:cxn>
                      <a:cxn ang="0">
                        <a:pos x="2415" y="88"/>
                      </a:cxn>
                      <a:cxn ang="0">
                        <a:pos x="2881" y="0"/>
                      </a:cxn>
                      <a:cxn ang="0">
                        <a:pos x="2855" y="0"/>
                      </a:cxn>
                      <a:cxn ang="0">
                        <a:pos x="2855" y="88"/>
                      </a:cxn>
                      <a:cxn ang="0">
                        <a:pos x="2415" y="88"/>
                      </a:cxn>
                      <a:cxn ang="0">
                        <a:pos x="2415" y="88"/>
                      </a:cxn>
                      <a:cxn ang="0">
                        <a:pos x="2768" y="220"/>
                      </a:cxn>
                      <a:cxn ang="0">
                        <a:pos x="2881" y="220"/>
                      </a:cxn>
                      <a:cxn ang="0">
                        <a:pos x="2881" y="0"/>
                      </a:cxn>
                    </a:cxnLst>
                    <a:rect l="0" t="0" r="r" b="b"/>
                    <a:pathLst>
                      <a:path w="2881" h="220">
                        <a:moveTo>
                          <a:pt x="2415" y="88"/>
                        </a:moveTo>
                        <a:cubicBezTo>
                          <a:pt x="0" y="88"/>
                          <a:pt x="0" y="88"/>
                          <a:pt x="0" y="88"/>
                        </a:cubicBezTo>
                        <a:cubicBezTo>
                          <a:pt x="0" y="102"/>
                          <a:pt x="0" y="102"/>
                          <a:pt x="0" y="102"/>
                        </a:cubicBezTo>
                        <a:cubicBezTo>
                          <a:pt x="2202" y="102"/>
                          <a:pt x="2202" y="102"/>
                          <a:pt x="2202" y="102"/>
                        </a:cubicBezTo>
                        <a:cubicBezTo>
                          <a:pt x="2341" y="102"/>
                          <a:pt x="2386" y="99"/>
                          <a:pt x="2415" y="88"/>
                        </a:cubicBezTo>
                        <a:cubicBezTo>
                          <a:pt x="2415" y="88"/>
                          <a:pt x="2415" y="88"/>
                          <a:pt x="2415" y="88"/>
                        </a:cubicBezTo>
                        <a:cubicBezTo>
                          <a:pt x="2415" y="88"/>
                          <a:pt x="2415" y="88"/>
                          <a:pt x="2415" y="88"/>
                        </a:cubicBezTo>
                        <a:cubicBezTo>
                          <a:pt x="2415" y="88"/>
                          <a:pt x="2415" y="88"/>
                          <a:pt x="2415" y="88"/>
                        </a:cubicBezTo>
                        <a:moveTo>
                          <a:pt x="2881" y="0"/>
                        </a:moveTo>
                        <a:cubicBezTo>
                          <a:pt x="2855" y="0"/>
                          <a:pt x="2855" y="0"/>
                          <a:pt x="2855" y="0"/>
                        </a:cubicBezTo>
                        <a:cubicBezTo>
                          <a:pt x="2855" y="88"/>
                          <a:pt x="2855" y="88"/>
                          <a:pt x="2855" y="88"/>
                        </a:cubicBezTo>
                        <a:cubicBezTo>
                          <a:pt x="2415" y="88"/>
                          <a:pt x="2415" y="88"/>
                          <a:pt x="2415" y="88"/>
                        </a:cubicBezTo>
                        <a:cubicBezTo>
                          <a:pt x="2415" y="88"/>
                          <a:pt x="2415" y="88"/>
                          <a:pt x="2415" y="88"/>
                        </a:cubicBezTo>
                        <a:cubicBezTo>
                          <a:pt x="2489" y="148"/>
                          <a:pt x="2587" y="220"/>
                          <a:pt x="2768" y="220"/>
                        </a:cubicBezTo>
                        <a:cubicBezTo>
                          <a:pt x="2812" y="220"/>
                          <a:pt x="2881" y="220"/>
                          <a:pt x="2881" y="220"/>
                        </a:cubicBezTo>
                        <a:cubicBezTo>
                          <a:pt x="2881" y="0"/>
                          <a:pt x="2881" y="0"/>
                          <a:pt x="2881" y="0"/>
                        </a:cubicBezTo>
                      </a:path>
                    </a:pathLst>
                  </a:custGeom>
                  <a:solidFill>
                    <a:srgbClr val="BFBFB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AU"/>
                  </a:p>
                </p:txBody>
              </p:sp>
              <p:sp>
                <p:nvSpPr>
                  <p:cNvPr id="97" name="Freeform 43"/>
                  <p:cNvSpPr>
                    <a:spLocks noEditPoints="1"/>
                  </p:cNvSpPr>
                  <p:nvPr/>
                </p:nvSpPr>
                <p:spPr bwMode="auto">
                  <a:xfrm>
                    <a:off x="1" y="4124455"/>
                    <a:ext cx="9077765" cy="327091"/>
                  </a:xfrm>
                  <a:custGeom>
                    <a:avLst/>
                    <a:gdLst/>
                    <a:ahLst/>
                    <a:cxnLst>
                      <a:cxn ang="0">
                        <a:pos x="2855" y="15"/>
                      </a:cxn>
                      <a:cxn ang="0">
                        <a:pos x="2773" y="15"/>
                      </a:cxn>
                      <a:cxn ang="0">
                        <a:pos x="2415" y="103"/>
                      </a:cxn>
                      <a:cxn ang="0">
                        <a:pos x="2855" y="103"/>
                      </a:cxn>
                      <a:cxn ang="0">
                        <a:pos x="2855" y="15"/>
                      </a:cxn>
                      <a:cxn ang="0">
                        <a:pos x="2075" y="0"/>
                      </a:cxn>
                      <a:cxn ang="0">
                        <a:pos x="0" y="0"/>
                      </a:cxn>
                      <a:cxn ang="0">
                        <a:pos x="0" y="103"/>
                      </a:cxn>
                      <a:cxn ang="0">
                        <a:pos x="2415" y="103"/>
                      </a:cxn>
                      <a:cxn ang="0">
                        <a:pos x="2075" y="0"/>
                      </a:cxn>
                    </a:cxnLst>
                    <a:rect l="0" t="0" r="r" b="b"/>
                    <a:pathLst>
                      <a:path w="2855" h="103">
                        <a:moveTo>
                          <a:pt x="2855" y="15"/>
                        </a:moveTo>
                        <a:cubicBezTo>
                          <a:pt x="2773" y="15"/>
                          <a:pt x="2773" y="15"/>
                          <a:pt x="2773" y="15"/>
                        </a:cubicBezTo>
                        <a:cubicBezTo>
                          <a:pt x="2555" y="15"/>
                          <a:pt x="2475" y="80"/>
                          <a:pt x="2415" y="103"/>
                        </a:cubicBezTo>
                        <a:cubicBezTo>
                          <a:pt x="2855" y="103"/>
                          <a:pt x="2855" y="103"/>
                          <a:pt x="2855" y="103"/>
                        </a:cubicBezTo>
                        <a:cubicBezTo>
                          <a:pt x="2855" y="15"/>
                          <a:pt x="2855" y="15"/>
                          <a:pt x="2855" y="15"/>
                        </a:cubicBezTo>
                        <a:moveTo>
                          <a:pt x="2075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03"/>
                          <a:pt x="0" y="103"/>
                          <a:pt x="0" y="103"/>
                        </a:cubicBezTo>
                        <a:cubicBezTo>
                          <a:pt x="2415" y="103"/>
                          <a:pt x="2415" y="103"/>
                          <a:pt x="2415" y="103"/>
                        </a:cubicBezTo>
                        <a:cubicBezTo>
                          <a:pt x="2342" y="43"/>
                          <a:pt x="2220" y="0"/>
                          <a:pt x="2075" y="0"/>
                        </a:cubicBezTo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AU"/>
                  </a:p>
                </p:txBody>
              </p:sp>
              <p:sp>
                <p:nvSpPr>
                  <p:cNvPr id="98" name="Freeform 44"/>
                  <p:cNvSpPr>
                    <a:spLocks/>
                  </p:cNvSpPr>
                  <p:nvPr/>
                </p:nvSpPr>
                <p:spPr bwMode="auto">
                  <a:xfrm>
                    <a:off x="1" y="4171566"/>
                    <a:ext cx="7677872" cy="324399"/>
                  </a:xfrm>
                  <a:custGeom>
                    <a:avLst/>
                    <a:gdLst/>
                    <a:ahLst/>
                    <a:cxnLst>
                      <a:cxn ang="0">
                        <a:pos x="2415" y="88"/>
                      </a:cxn>
                      <a:cxn ang="0">
                        <a:pos x="2075" y="0"/>
                      </a:cxn>
                      <a:cxn ang="0">
                        <a:pos x="0" y="0"/>
                      </a:cxn>
                      <a:cxn ang="0">
                        <a:pos x="0" y="102"/>
                      </a:cxn>
                      <a:cxn ang="0">
                        <a:pos x="2202" y="102"/>
                      </a:cxn>
                      <a:cxn ang="0">
                        <a:pos x="2415" y="88"/>
                      </a:cxn>
                    </a:cxnLst>
                    <a:rect l="0" t="0" r="r" b="b"/>
                    <a:pathLst>
                      <a:path w="2415" h="102">
                        <a:moveTo>
                          <a:pt x="2415" y="88"/>
                        </a:moveTo>
                        <a:cubicBezTo>
                          <a:pt x="2333" y="41"/>
                          <a:pt x="2220" y="0"/>
                          <a:pt x="2075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02"/>
                          <a:pt x="0" y="102"/>
                          <a:pt x="0" y="102"/>
                        </a:cubicBezTo>
                        <a:cubicBezTo>
                          <a:pt x="2202" y="102"/>
                          <a:pt x="2202" y="102"/>
                          <a:pt x="2202" y="102"/>
                        </a:cubicBezTo>
                        <a:cubicBezTo>
                          <a:pt x="2341" y="102"/>
                          <a:pt x="2386" y="99"/>
                          <a:pt x="2415" y="88"/>
                        </a:cubicBezTo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AU"/>
                  </a:p>
                </p:txBody>
              </p:sp>
              <p:sp>
                <p:nvSpPr>
                  <p:cNvPr id="99" name="Freeform 45"/>
                  <p:cNvSpPr>
                    <a:spLocks/>
                  </p:cNvSpPr>
                  <p:nvPr/>
                </p:nvSpPr>
                <p:spPr bwMode="auto">
                  <a:xfrm>
                    <a:off x="7677873" y="4171566"/>
                    <a:ext cx="1482002" cy="648796"/>
                  </a:xfrm>
                  <a:custGeom>
                    <a:avLst/>
                    <a:gdLst/>
                    <a:ahLst/>
                    <a:cxnLst>
                      <a:cxn ang="0">
                        <a:pos x="358" y="0"/>
                      </a:cxn>
                      <a:cxn ang="0">
                        <a:pos x="0" y="88"/>
                      </a:cxn>
                      <a:cxn ang="0">
                        <a:pos x="353" y="204"/>
                      </a:cxn>
                      <a:cxn ang="0">
                        <a:pos x="466" y="204"/>
                      </a:cxn>
                      <a:cxn ang="0">
                        <a:pos x="466" y="0"/>
                      </a:cxn>
                      <a:cxn ang="0">
                        <a:pos x="358" y="0"/>
                      </a:cxn>
                    </a:cxnLst>
                    <a:rect l="0" t="0" r="r" b="b"/>
                    <a:pathLst>
                      <a:path w="466" h="204">
                        <a:moveTo>
                          <a:pt x="358" y="0"/>
                        </a:moveTo>
                        <a:cubicBezTo>
                          <a:pt x="140" y="0"/>
                          <a:pt x="60" y="65"/>
                          <a:pt x="0" y="88"/>
                        </a:cubicBezTo>
                        <a:cubicBezTo>
                          <a:pt x="96" y="142"/>
                          <a:pt x="172" y="204"/>
                          <a:pt x="353" y="204"/>
                        </a:cubicBezTo>
                        <a:cubicBezTo>
                          <a:pt x="397" y="204"/>
                          <a:pt x="466" y="204"/>
                          <a:pt x="466" y="204"/>
                        </a:cubicBezTo>
                        <a:cubicBezTo>
                          <a:pt x="466" y="0"/>
                          <a:pt x="466" y="0"/>
                          <a:pt x="466" y="0"/>
                        </a:cubicBezTo>
                        <a:lnTo>
                          <a:pt x="358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AU"/>
                  </a:p>
                </p:txBody>
              </p:sp>
            </p:grpSp>
            <p:pic>
              <p:nvPicPr>
                <p:cNvPr id="82" name="Picture 78"/>
                <p:cNvPicPr>
                  <a:picLocks noChangeAspect="1" noChangeArrowheads="1"/>
                </p:cNvPicPr>
                <p:nvPr userDrawn="1"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8301816" y="4256808"/>
                  <a:ext cx="489038" cy="4890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83" name="Group 19"/>
                <p:cNvGrpSpPr/>
                <p:nvPr userDrawn="1"/>
              </p:nvGrpSpPr>
              <p:grpSpPr>
                <a:xfrm>
                  <a:off x="359397" y="4355630"/>
                  <a:ext cx="612558" cy="71438"/>
                  <a:chOff x="3495675" y="5969000"/>
                  <a:chExt cx="814388" cy="95250"/>
                </a:xfrm>
                <a:solidFill>
                  <a:schemeClr val="accent1"/>
                </a:solidFill>
              </p:grpSpPr>
              <p:sp>
                <p:nvSpPr>
                  <p:cNvPr id="84" name="Freeform 26"/>
                  <p:cNvSpPr>
                    <a:spLocks/>
                  </p:cNvSpPr>
                  <p:nvPr/>
                </p:nvSpPr>
                <p:spPr bwMode="auto">
                  <a:xfrm>
                    <a:off x="3495675" y="5997575"/>
                    <a:ext cx="98425" cy="66675"/>
                  </a:xfrm>
                  <a:custGeom>
                    <a:avLst/>
                    <a:gdLst>
                      <a:gd name="T0" fmla="*/ 31 w 31"/>
                      <a:gd name="T1" fmla="*/ 0 h 21"/>
                      <a:gd name="T2" fmla="*/ 25 w 31"/>
                      <a:gd name="T3" fmla="*/ 21 h 21"/>
                      <a:gd name="T4" fmla="*/ 19 w 31"/>
                      <a:gd name="T5" fmla="*/ 21 h 21"/>
                      <a:gd name="T6" fmla="*/ 16 w 31"/>
                      <a:gd name="T7" fmla="*/ 9 h 21"/>
                      <a:gd name="T8" fmla="*/ 15 w 31"/>
                      <a:gd name="T9" fmla="*/ 7 h 21"/>
                      <a:gd name="T10" fmla="*/ 15 w 31"/>
                      <a:gd name="T11" fmla="*/ 7 h 21"/>
                      <a:gd name="T12" fmla="*/ 15 w 31"/>
                      <a:gd name="T13" fmla="*/ 9 h 21"/>
                      <a:gd name="T14" fmla="*/ 12 w 31"/>
                      <a:gd name="T15" fmla="*/ 21 h 21"/>
                      <a:gd name="T16" fmla="*/ 6 w 31"/>
                      <a:gd name="T17" fmla="*/ 21 h 21"/>
                      <a:gd name="T18" fmla="*/ 0 w 31"/>
                      <a:gd name="T19" fmla="*/ 0 h 21"/>
                      <a:gd name="T20" fmla="*/ 5 w 31"/>
                      <a:gd name="T21" fmla="*/ 0 h 21"/>
                      <a:gd name="T22" fmla="*/ 8 w 31"/>
                      <a:gd name="T23" fmla="*/ 13 h 21"/>
                      <a:gd name="T24" fmla="*/ 9 w 31"/>
                      <a:gd name="T25" fmla="*/ 16 h 21"/>
                      <a:gd name="T26" fmla="*/ 9 w 31"/>
                      <a:gd name="T27" fmla="*/ 16 h 21"/>
                      <a:gd name="T28" fmla="*/ 10 w 31"/>
                      <a:gd name="T29" fmla="*/ 13 h 21"/>
                      <a:gd name="T30" fmla="*/ 13 w 31"/>
                      <a:gd name="T31" fmla="*/ 0 h 21"/>
                      <a:gd name="T32" fmla="*/ 18 w 31"/>
                      <a:gd name="T33" fmla="*/ 0 h 21"/>
                      <a:gd name="T34" fmla="*/ 21 w 31"/>
                      <a:gd name="T35" fmla="*/ 13 h 21"/>
                      <a:gd name="T36" fmla="*/ 22 w 31"/>
                      <a:gd name="T37" fmla="*/ 16 h 21"/>
                      <a:gd name="T38" fmla="*/ 22 w 31"/>
                      <a:gd name="T39" fmla="*/ 16 h 21"/>
                      <a:gd name="T40" fmla="*/ 23 w 31"/>
                      <a:gd name="T41" fmla="*/ 12 h 21"/>
                      <a:gd name="T42" fmla="*/ 26 w 31"/>
                      <a:gd name="T43" fmla="*/ 0 h 21"/>
                      <a:gd name="T44" fmla="*/ 31 w 31"/>
                      <a:gd name="T45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31" h="21">
                        <a:moveTo>
                          <a:pt x="31" y="0"/>
                        </a:moveTo>
                        <a:cubicBezTo>
                          <a:pt x="29" y="7"/>
                          <a:pt x="27" y="14"/>
                          <a:pt x="25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6" y="9"/>
                          <a:pt x="16" y="9"/>
                          <a:pt x="16" y="9"/>
                        </a:cubicBezTo>
                        <a:cubicBezTo>
                          <a:pt x="15" y="7"/>
                          <a:pt x="15" y="7"/>
                          <a:pt x="15" y="7"/>
                        </a:cubicBezTo>
                        <a:cubicBezTo>
                          <a:pt x="15" y="7"/>
                          <a:pt x="15" y="7"/>
                          <a:pt x="15" y="7"/>
                        </a:cubicBezTo>
                        <a:cubicBezTo>
                          <a:pt x="15" y="9"/>
                          <a:pt x="15" y="9"/>
                          <a:pt x="15" y="9"/>
                        </a:cubicBezTo>
                        <a:cubicBezTo>
                          <a:pt x="12" y="21"/>
                          <a:pt x="12" y="21"/>
                          <a:pt x="12" y="21"/>
                        </a:cubicBezTo>
                        <a:cubicBezTo>
                          <a:pt x="6" y="21"/>
                          <a:pt x="6" y="21"/>
                          <a:pt x="6" y="21"/>
                        </a:cubicBezTo>
                        <a:cubicBezTo>
                          <a:pt x="4" y="14"/>
                          <a:pt x="1" y="7"/>
                          <a:pt x="0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6" y="5"/>
                          <a:pt x="7" y="9"/>
                          <a:pt x="8" y="13"/>
                        </a:cubicBezTo>
                        <a:cubicBezTo>
                          <a:pt x="8" y="14"/>
                          <a:pt x="9" y="15"/>
                          <a:pt x="9" y="16"/>
                        </a:cubicBezTo>
                        <a:cubicBezTo>
                          <a:pt x="9" y="16"/>
                          <a:pt x="9" y="16"/>
                          <a:pt x="9" y="16"/>
                        </a:cubicBezTo>
                        <a:cubicBezTo>
                          <a:pt x="10" y="13"/>
                          <a:pt x="10" y="13"/>
                          <a:pt x="10" y="13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2" y="16"/>
                          <a:pt x="22" y="16"/>
                          <a:pt x="22" y="16"/>
                        </a:cubicBezTo>
                        <a:cubicBezTo>
                          <a:pt x="22" y="16"/>
                          <a:pt x="22" y="16"/>
                          <a:pt x="22" y="16"/>
                        </a:cubicBezTo>
                        <a:cubicBezTo>
                          <a:pt x="23" y="15"/>
                          <a:pt x="23" y="13"/>
                          <a:pt x="23" y="12"/>
                        </a:cubicBezTo>
                        <a:cubicBezTo>
                          <a:pt x="24" y="8"/>
                          <a:pt x="25" y="4"/>
                          <a:pt x="26" y="0"/>
                        </a:cubicBezTo>
                        <a:lnTo>
                          <a:pt x="3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85" name="Freeform 27"/>
                  <p:cNvSpPr>
                    <a:spLocks/>
                  </p:cNvSpPr>
                  <p:nvPr/>
                </p:nvSpPr>
                <p:spPr bwMode="auto">
                  <a:xfrm>
                    <a:off x="3603625" y="5997575"/>
                    <a:ext cx="98425" cy="66675"/>
                  </a:xfrm>
                  <a:custGeom>
                    <a:avLst/>
                    <a:gdLst>
                      <a:gd name="T0" fmla="*/ 31 w 31"/>
                      <a:gd name="T1" fmla="*/ 0 h 21"/>
                      <a:gd name="T2" fmla="*/ 25 w 31"/>
                      <a:gd name="T3" fmla="*/ 21 h 21"/>
                      <a:gd name="T4" fmla="*/ 19 w 31"/>
                      <a:gd name="T5" fmla="*/ 21 h 21"/>
                      <a:gd name="T6" fmla="*/ 16 w 31"/>
                      <a:gd name="T7" fmla="*/ 9 h 21"/>
                      <a:gd name="T8" fmla="*/ 15 w 31"/>
                      <a:gd name="T9" fmla="*/ 7 h 21"/>
                      <a:gd name="T10" fmla="*/ 15 w 31"/>
                      <a:gd name="T11" fmla="*/ 7 h 21"/>
                      <a:gd name="T12" fmla="*/ 15 w 31"/>
                      <a:gd name="T13" fmla="*/ 9 h 21"/>
                      <a:gd name="T14" fmla="*/ 12 w 31"/>
                      <a:gd name="T15" fmla="*/ 21 h 21"/>
                      <a:gd name="T16" fmla="*/ 6 w 31"/>
                      <a:gd name="T17" fmla="*/ 21 h 21"/>
                      <a:gd name="T18" fmla="*/ 0 w 31"/>
                      <a:gd name="T19" fmla="*/ 0 h 21"/>
                      <a:gd name="T20" fmla="*/ 5 w 31"/>
                      <a:gd name="T21" fmla="*/ 0 h 21"/>
                      <a:gd name="T22" fmla="*/ 8 w 31"/>
                      <a:gd name="T23" fmla="*/ 13 h 21"/>
                      <a:gd name="T24" fmla="*/ 9 w 31"/>
                      <a:gd name="T25" fmla="*/ 16 h 21"/>
                      <a:gd name="T26" fmla="*/ 9 w 31"/>
                      <a:gd name="T27" fmla="*/ 16 h 21"/>
                      <a:gd name="T28" fmla="*/ 10 w 31"/>
                      <a:gd name="T29" fmla="*/ 13 h 21"/>
                      <a:gd name="T30" fmla="*/ 13 w 31"/>
                      <a:gd name="T31" fmla="*/ 0 h 21"/>
                      <a:gd name="T32" fmla="*/ 18 w 31"/>
                      <a:gd name="T33" fmla="*/ 0 h 21"/>
                      <a:gd name="T34" fmla="*/ 22 w 31"/>
                      <a:gd name="T35" fmla="*/ 13 h 21"/>
                      <a:gd name="T36" fmla="*/ 22 w 31"/>
                      <a:gd name="T37" fmla="*/ 16 h 21"/>
                      <a:gd name="T38" fmla="*/ 22 w 31"/>
                      <a:gd name="T39" fmla="*/ 16 h 21"/>
                      <a:gd name="T40" fmla="*/ 23 w 31"/>
                      <a:gd name="T41" fmla="*/ 12 h 21"/>
                      <a:gd name="T42" fmla="*/ 26 w 31"/>
                      <a:gd name="T43" fmla="*/ 0 h 21"/>
                      <a:gd name="T44" fmla="*/ 31 w 31"/>
                      <a:gd name="T45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31" h="21">
                        <a:moveTo>
                          <a:pt x="31" y="0"/>
                        </a:moveTo>
                        <a:cubicBezTo>
                          <a:pt x="29" y="7"/>
                          <a:pt x="27" y="14"/>
                          <a:pt x="25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6" y="9"/>
                          <a:pt x="16" y="9"/>
                          <a:pt x="16" y="9"/>
                        </a:cubicBezTo>
                        <a:cubicBezTo>
                          <a:pt x="15" y="7"/>
                          <a:pt x="15" y="7"/>
                          <a:pt x="15" y="7"/>
                        </a:cubicBezTo>
                        <a:cubicBezTo>
                          <a:pt x="15" y="7"/>
                          <a:pt x="15" y="7"/>
                          <a:pt x="15" y="7"/>
                        </a:cubicBezTo>
                        <a:cubicBezTo>
                          <a:pt x="15" y="9"/>
                          <a:pt x="15" y="9"/>
                          <a:pt x="15" y="9"/>
                        </a:cubicBezTo>
                        <a:cubicBezTo>
                          <a:pt x="12" y="21"/>
                          <a:pt x="12" y="21"/>
                          <a:pt x="12" y="21"/>
                        </a:cubicBezTo>
                        <a:cubicBezTo>
                          <a:pt x="6" y="21"/>
                          <a:pt x="6" y="21"/>
                          <a:pt x="6" y="21"/>
                        </a:cubicBezTo>
                        <a:cubicBezTo>
                          <a:pt x="4" y="14"/>
                          <a:pt x="2" y="7"/>
                          <a:pt x="0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6" y="5"/>
                          <a:pt x="7" y="9"/>
                          <a:pt x="8" y="13"/>
                        </a:cubicBezTo>
                        <a:cubicBezTo>
                          <a:pt x="8" y="14"/>
                          <a:pt x="9" y="15"/>
                          <a:pt x="9" y="16"/>
                        </a:cubicBezTo>
                        <a:cubicBezTo>
                          <a:pt x="9" y="16"/>
                          <a:pt x="9" y="16"/>
                          <a:pt x="9" y="16"/>
                        </a:cubicBezTo>
                        <a:cubicBezTo>
                          <a:pt x="10" y="13"/>
                          <a:pt x="10" y="13"/>
                          <a:pt x="10" y="13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6"/>
                          <a:pt x="22" y="16"/>
                          <a:pt x="22" y="16"/>
                        </a:cubicBezTo>
                        <a:cubicBezTo>
                          <a:pt x="22" y="16"/>
                          <a:pt x="22" y="16"/>
                          <a:pt x="22" y="16"/>
                        </a:cubicBezTo>
                        <a:cubicBezTo>
                          <a:pt x="23" y="15"/>
                          <a:pt x="23" y="13"/>
                          <a:pt x="23" y="12"/>
                        </a:cubicBezTo>
                        <a:cubicBezTo>
                          <a:pt x="24" y="8"/>
                          <a:pt x="25" y="4"/>
                          <a:pt x="26" y="0"/>
                        </a:cubicBezTo>
                        <a:lnTo>
                          <a:pt x="3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86" name="Freeform 28"/>
                  <p:cNvSpPr>
                    <a:spLocks/>
                  </p:cNvSpPr>
                  <p:nvPr/>
                </p:nvSpPr>
                <p:spPr bwMode="auto">
                  <a:xfrm>
                    <a:off x="3711575" y="5997575"/>
                    <a:ext cx="98425" cy="66675"/>
                  </a:xfrm>
                  <a:custGeom>
                    <a:avLst/>
                    <a:gdLst>
                      <a:gd name="T0" fmla="*/ 31 w 31"/>
                      <a:gd name="T1" fmla="*/ 0 h 21"/>
                      <a:gd name="T2" fmla="*/ 25 w 31"/>
                      <a:gd name="T3" fmla="*/ 21 h 21"/>
                      <a:gd name="T4" fmla="*/ 19 w 31"/>
                      <a:gd name="T5" fmla="*/ 21 h 21"/>
                      <a:gd name="T6" fmla="*/ 16 w 31"/>
                      <a:gd name="T7" fmla="*/ 9 h 21"/>
                      <a:gd name="T8" fmla="*/ 15 w 31"/>
                      <a:gd name="T9" fmla="*/ 7 h 21"/>
                      <a:gd name="T10" fmla="*/ 15 w 31"/>
                      <a:gd name="T11" fmla="*/ 7 h 21"/>
                      <a:gd name="T12" fmla="*/ 15 w 31"/>
                      <a:gd name="T13" fmla="*/ 9 h 21"/>
                      <a:gd name="T14" fmla="*/ 12 w 31"/>
                      <a:gd name="T15" fmla="*/ 21 h 21"/>
                      <a:gd name="T16" fmla="*/ 6 w 31"/>
                      <a:gd name="T17" fmla="*/ 21 h 21"/>
                      <a:gd name="T18" fmla="*/ 0 w 31"/>
                      <a:gd name="T19" fmla="*/ 0 h 21"/>
                      <a:gd name="T20" fmla="*/ 5 w 31"/>
                      <a:gd name="T21" fmla="*/ 0 h 21"/>
                      <a:gd name="T22" fmla="*/ 8 w 31"/>
                      <a:gd name="T23" fmla="*/ 13 h 21"/>
                      <a:gd name="T24" fmla="*/ 9 w 31"/>
                      <a:gd name="T25" fmla="*/ 16 h 21"/>
                      <a:gd name="T26" fmla="*/ 9 w 31"/>
                      <a:gd name="T27" fmla="*/ 16 h 21"/>
                      <a:gd name="T28" fmla="*/ 10 w 31"/>
                      <a:gd name="T29" fmla="*/ 13 h 21"/>
                      <a:gd name="T30" fmla="*/ 13 w 31"/>
                      <a:gd name="T31" fmla="*/ 0 h 21"/>
                      <a:gd name="T32" fmla="*/ 18 w 31"/>
                      <a:gd name="T33" fmla="*/ 0 h 21"/>
                      <a:gd name="T34" fmla="*/ 22 w 31"/>
                      <a:gd name="T35" fmla="*/ 13 h 21"/>
                      <a:gd name="T36" fmla="*/ 22 w 31"/>
                      <a:gd name="T37" fmla="*/ 16 h 21"/>
                      <a:gd name="T38" fmla="*/ 22 w 31"/>
                      <a:gd name="T39" fmla="*/ 16 h 21"/>
                      <a:gd name="T40" fmla="*/ 23 w 31"/>
                      <a:gd name="T41" fmla="*/ 12 h 21"/>
                      <a:gd name="T42" fmla="*/ 26 w 31"/>
                      <a:gd name="T43" fmla="*/ 0 h 21"/>
                      <a:gd name="T44" fmla="*/ 31 w 31"/>
                      <a:gd name="T45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31" h="21">
                        <a:moveTo>
                          <a:pt x="31" y="0"/>
                        </a:moveTo>
                        <a:cubicBezTo>
                          <a:pt x="29" y="7"/>
                          <a:pt x="27" y="14"/>
                          <a:pt x="25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6" y="9"/>
                          <a:pt x="16" y="9"/>
                          <a:pt x="16" y="9"/>
                        </a:cubicBezTo>
                        <a:cubicBezTo>
                          <a:pt x="15" y="7"/>
                          <a:pt x="15" y="7"/>
                          <a:pt x="15" y="7"/>
                        </a:cubicBezTo>
                        <a:cubicBezTo>
                          <a:pt x="15" y="7"/>
                          <a:pt x="15" y="7"/>
                          <a:pt x="15" y="7"/>
                        </a:cubicBezTo>
                        <a:cubicBezTo>
                          <a:pt x="15" y="9"/>
                          <a:pt x="15" y="9"/>
                          <a:pt x="15" y="9"/>
                        </a:cubicBezTo>
                        <a:cubicBezTo>
                          <a:pt x="12" y="21"/>
                          <a:pt x="12" y="21"/>
                          <a:pt x="12" y="21"/>
                        </a:cubicBezTo>
                        <a:cubicBezTo>
                          <a:pt x="6" y="21"/>
                          <a:pt x="6" y="21"/>
                          <a:pt x="6" y="21"/>
                        </a:cubicBezTo>
                        <a:cubicBezTo>
                          <a:pt x="4" y="14"/>
                          <a:pt x="2" y="7"/>
                          <a:pt x="0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6" y="5"/>
                          <a:pt x="7" y="9"/>
                          <a:pt x="8" y="13"/>
                        </a:cubicBezTo>
                        <a:cubicBezTo>
                          <a:pt x="9" y="14"/>
                          <a:pt x="9" y="15"/>
                          <a:pt x="9" y="16"/>
                        </a:cubicBezTo>
                        <a:cubicBezTo>
                          <a:pt x="9" y="16"/>
                          <a:pt x="9" y="16"/>
                          <a:pt x="9" y="16"/>
                        </a:cubicBezTo>
                        <a:cubicBezTo>
                          <a:pt x="10" y="13"/>
                          <a:pt x="10" y="13"/>
                          <a:pt x="10" y="13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6"/>
                          <a:pt x="22" y="16"/>
                          <a:pt x="22" y="16"/>
                        </a:cubicBezTo>
                        <a:cubicBezTo>
                          <a:pt x="22" y="16"/>
                          <a:pt x="22" y="16"/>
                          <a:pt x="22" y="16"/>
                        </a:cubicBezTo>
                        <a:cubicBezTo>
                          <a:pt x="23" y="15"/>
                          <a:pt x="23" y="13"/>
                          <a:pt x="23" y="12"/>
                        </a:cubicBezTo>
                        <a:cubicBezTo>
                          <a:pt x="24" y="8"/>
                          <a:pt x="25" y="4"/>
                          <a:pt x="26" y="0"/>
                        </a:cubicBezTo>
                        <a:lnTo>
                          <a:pt x="3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87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3819525" y="6042025"/>
                    <a:ext cx="19050" cy="22225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88" name="Freeform 30"/>
                  <p:cNvSpPr>
                    <a:spLocks/>
                  </p:cNvSpPr>
                  <p:nvPr/>
                </p:nvSpPr>
                <p:spPr bwMode="auto">
                  <a:xfrm>
                    <a:off x="3851275" y="5997575"/>
                    <a:ext cx="50800" cy="66675"/>
                  </a:xfrm>
                  <a:custGeom>
                    <a:avLst/>
                    <a:gdLst>
                      <a:gd name="T0" fmla="*/ 16 w 16"/>
                      <a:gd name="T1" fmla="*/ 20 h 21"/>
                      <a:gd name="T2" fmla="*/ 10 w 16"/>
                      <a:gd name="T3" fmla="*/ 21 h 21"/>
                      <a:gd name="T4" fmla="*/ 0 w 16"/>
                      <a:gd name="T5" fmla="*/ 11 h 21"/>
                      <a:gd name="T6" fmla="*/ 10 w 16"/>
                      <a:gd name="T7" fmla="*/ 0 h 21"/>
                      <a:gd name="T8" fmla="*/ 16 w 16"/>
                      <a:gd name="T9" fmla="*/ 1 h 21"/>
                      <a:gd name="T10" fmla="*/ 14 w 16"/>
                      <a:gd name="T11" fmla="*/ 5 h 21"/>
                      <a:gd name="T12" fmla="*/ 11 w 16"/>
                      <a:gd name="T13" fmla="*/ 4 h 21"/>
                      <a:gd name="T14" fmla="*/ 6 w 16"/>
                      <a:gd name="T15" fmla="*/ 10 h 21"/>
                      <a:gd name="T16" fmla="*/ 11 w 16"/>
                      <a:gd name="T17" fmla="*/ 17 h 21"/>
                      <a:gd name="T18" fmla="*/ 15 w 16"/>
                      <a:gd name="T19" fmla="*/ 16 h 21"/>
                      <a:gd name="T20" fmla="*/ 16 w 16"/>
                      <a:gd name="T21" fmla="*/ 2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6" h="21">
                        <a:moveTo>
                          <a:pt x="16" y="20"/>
                        </a:moveTo>
                        <a:cubicBezTo>
                          <a:pt x="14" y="21"/>
                          <a:pt x="12" y="21"/>
                          <a:pt x="10" y="21"/>
                        </a:cubicBezTo>
                        <a:cubicBezTo>
                          <a:pt x="3" y="21"/>
                          <a:pt x="0" y="17"/>
                          <a:pt x="0" y="11"/>
                        </a:cubicBezTo>
                        <a:cubicBezTo>
                          <a:pt x="0" y="4"/>
                          <a:pt x="4" y="0"/>
                          <a:pt x="10" y="0"/>
                        </a:cubicBezTo>
                        <a:cubicBezTo>
                          <a:pt x="12" y="0"/>
                          <a:pt x="14" y="0"/>
                          <a:pt x="16" y="1"/>
                        </a:cubicBezTo>
                        <a:cubicBezTo>
                          <a:pt x="14" y="5"/>
                          <a:pt x="14" y="5"/>
                          <a:pt x="14" y="5"/>
                        </a:cubicBezTo>
                        <a:cubicBezTo>
                          <a:pt x="13" y="4"/>
                          <a:pt x="12" y="4"/>
                          <a:pt x="11" y="4"/>
                        </a:cubicBezTo>
                        <a:cubicBezTo>
                          <a:pt x="7" y="4"/>
                          <a:pt x="6" y="6"/>
                          <a:pt x="6" y="10"/>
                        </a:cubicBezTo>
                        <a:cubicBezTo>
                          <a:pt x="6" y="15"/>
                          <a:pt x="7" y="17"/>
                          <a:pt x="11" y="17"/>
                        </a:cubicBezTo>
                        <a:cubicBezTo>
                          <a:pt x="12" y="17"/>
                          <a:pt x="14" y="17"/>
                          <a:pt x="15" y="16"/>
                        </a:cubicBezTo>
                        <a:lnTo>
                          <a:pt x="16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89" name="Freeform 31"/>
                  <p:cNvSpPr>
                    <a:spLocks/>
                  </p:cNvSpPr>
                  <p:nvPr/>
                </p:nvSpPr>
                <p:spPr bwMode="auto">
                  <a:xfrm>
                    <a:off x="3911600" y="5997575"/>
                    <a:ext cx="47625" cy="66675"/>
                  </a:xfrm>
                  <a:custGeom>
                    <a:avLst/>
                    <a:gdLst>
                      <a:gd name="T0" fmla="*/ 6 w 15"/>
                      <a:gd name="T1" fmla="*/ 21 h 21"/>
                      <a:gd name="T2" fmla="*/ 0 w 15"/>
                      <a:gd name="T3" fmla="*/ 20 h 21"/>
                      <a:gd name="T4" fmla="*/ 1 w 15"/>
                      <a:gd name="T5" fmla="*/ 16 h 21"/>
                      <a:gd name="T6" fmla="*/ 6 w 15"/>
                      <a:gd name="T7" fmla="*/ 17 h 21"/>
                      <a:gd name="T8" fmla="*/ 9 w 15"/>
                      <a:gd name="T9" fmla="*/ 15 h 21"/>
                      <a:gd name="T10" fmla="*/ 6 w 15"/>
                      <a:gd name="T11" fmla="*/ 12 h 21"/>
                      <a:gd name="T12" fmla="*/ 0 w 15"/>
                      <a:gd name="T13" fmla="*/ 6 h 21"/>
                      <a:gd name="T14" fmla="*/ 8 w 15"/>
                      <a:gd name="T15" fmla="*/ 0 h 21"/>
                      <a:gd name="T16" fmla="*/ 13 w 15"/>
                      <a:gd name="T17" fmla="*/ 0 h 21"/>
                      <a:gd name="T18" fmla="*/ 13 w 15"/>
                      <a:gd name="T19" fmla="*/ 4 h 21"/>
                      <a:gd name="T20" fmla="*/ 9 w 15"/>
                      <a:gd name="T21" fmla="*/ 4 h 21"/>
                      <a:gd name="T22" fmla="*/ 6 w 15"/>
                      <a:gd name="T23" fmla="*/ 6 h 21"/>
                      <a:gd name="T24" fmla="*/ 9 w 15"/>
                      <a:gd name="T25" fmla="*/ 9 h 21"/>
                      <a:gd name="T26" fmla="*/ 15 w 15"/>
                      <a:gd name="T27" fmla="*/ 14 h 21"/>
                      <a:gd name="T28" fmla="*/ 6 w 15"/>
                      <a:gd name="T29" fmla="*/ 21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5" h="21">
                        <a:moveTo>
                          <a:pt x="6" y="21"/>
                        </a:moveTo>
                        <a:cubicBezTo>
                          <a:pt x="4" y="21"/>
                          <a:pt x="2" y="21"/>
                          <a:pt x="0" y="20"/>
                        </a:cubicBezTo>
                        <a:cubicBezTo>
                          <a:pt x="1" y="16"/>
                          <a:pt x="1" y="16"/>
                          <a:pt x="1" y="16"/>
                        </a:cubicBezTo>
                        <a:cubicBezTo>
                          <a:pt x="3" y="17"/>
                          <a:pt x="5" y="17"/>
                          <a:pt x="6" y="17"/>
                        </a:cubicBezTo>
                        <a:cubicBezTo>
                          <a:pt x="8" y="17"/>
                          <a:pt x="9" y="16"/>
                          <a:pt x="9" y="15"/>
                        </a:cubicBezTo>
                        <a:cubicBezTo>
                          <a:pt x="9" y="14"/>
                          <a:pt x="8" y="13"/>
                          <a:pt x="6" y="12"/>
                        </a:cubicBezTo>
                        <a:cubicBezTo>
                          <a:pt x="3" y="11"/>
                          <a:pt x="0" y="10"/>
                          <a:pt x="0" y="6"/>
                        </a:cubicBezTo>
                        <a:cubicBezTo>
                          <a:pt x="0" y="2"/>
                          <a:pt x="3" y="0"/>
                          <a:pt x="8" y="0"/>
                        </a:cubicBezTo>
                        <a:cubicBezTo>
                          <a:pt x="10" y="0"/>
                          <a:pt x="12" y="0"/>
                          <a:pt x="13" y="0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1" y="4"/>
                          <a:pt x="10" y="4"/>
                          <a:pt x="9" y="4"/>
                        </a:cubicBezTo>
                        <a:cubicBezTo>
                          <a:pt x="6" y="4"/>
                          <a:pt x="6" y="5"/>
                          <a:pt x="6" y="6"/>
                        </a:cubicBezTo>
                        <a:cubicBezTo>
                          <a:pt x="6" y="7"/>
                          <a:pt x="7" y="8"/>
                          <a:pt x="9" y="9"/>
                        </a:cubicBezTo>
                        <a:cubicBezTo>
                          <a:pt x="13" y="10"/>
                          <a:pt x="15" y="11"/>
                          <a:pt x="15" y="14"/>
                        </a:cubicBezTo>
                        <a:cubicBezTo>
                          <a:pt x="15" y="18"/>
                          <a:pt x="11" y="21"/>
                          <a:pt x="6" y="2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90" name="Freeform 32"/>
                  <p:cNvSpPr>
                    <a:spLocks noEditPoints="1"/>
                  </p:cNvSpPr>
                  <p:nvPr/>
                </p:nvSpPr>
                <p:spPr bwMode="auto">
                  <a:xfrm>
                    <a:off x="3965575" y="5969000"/>
                    <a:ext cx="28575" cy="95250"/>
                  </a:xfrm>
                  <a:custGeom>
                    <a:avLst/>
                    <a:gdLst>
                      <a:gd name="T0" fmla="*/ 4 w 9"/>
                      <a:gd name="T1" fmla="*/ 30 h 30"/>
                      <a:gd name="T2" fmla="*/ 4 w 9"/>
                      <a:gd name="T3" fmla="*/ 13 h 30"/>
                      <a:gd name="T4" fmla="*/ 0 w 9"/>
                      <a:gd name="T5" fmla="*/ 13 h 30"/>
                      <a:gd name="T6" fmla="*/ 0 w 9"/>
                      <a:gd name="T7" fmla="*/ 9 h 30"/>
                      <a:gd name="T8" fmla="*/ 9 w 9"/>
                      <a:gd name="T9" fmla="*/ 9 h 30"/>
                      <a:gd name="T10" fmla="*/ 9 w 9"/>
                      <a:gd name="T11" fmla="*/ 30 h 30"/>
                      <a:gd name="T12" fmla="*/ 4 w 9"/>
                      <a:gd name="T13" fmla="*/ 30 h 30"/>
                      <a:gd name="T14" fmla="*/ 6 w 9"/>
                      <a:gd name="T15" fmla="*/ 6 h 30"/>
                      <a:gd name="T16" fmla="*/ 3 w 9"/>
                      <a:gd name="T17" fmla="*/ 3 h 30"/>
                      <a:gd name="T18" fmla="*/ 6 w 9"/>
                      <a:gd name="T19" fmla="*/ 0 h 30"/>
                      <a:gd name="T20" fmla="*/ 9 w 9"/>
                      <a:gd name="T21" fmla="*/ 3 h 30"/>
                      <a:gd name="T22" fmla="*/ 6 w 9"/>
                      <a:gd name="T2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9" h="30">
                        <a:moveTo>
                          <a:pt x="4" y="30"/>
                        </a:move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0" y="13"/>
                          <a:pt x="0" y="13"/>
                          <a:pt x="0" y="13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9" y="9"/>
                          <a:pt x="9" y="9"/>
                          <a:pt x="9" y="9"/>
                        </a:cubicBezTo>
                        <a:cubicBezTo>
                          <a:pt x="9" y="30"/>
                          <a:pt x="9" y="30"/>
                          <a:pt x="9" y="30"/>
                        </a:cubicBezTo>
                        <a:lnTo>
                          <a:pt x="4" y="30"/>
                        </a:lnTo>
                        <a:close/>
                        <a:moveTo>
                          <a:pt x="6" y="6"/>
                        </a:moveTo>
                        <a:cubicBezTo>
                          <a:pt x="4" y="6"/>
                          <a:pt x="3" y="5"/>
                          <a:pt x="3" y="3"/>
                        </a:cubicBezTo>
                        <a:cubicBezTo>
                          <a:pt x="3" y="1"/>
                          <a:pt x="4" y="0"/>
                          <a:pt x="6" y="0"/>
                        </a:cubicBezTo>
                        <a:cubicBezTo>
                          <a:pt x="8" y="0"/>
                          <a:pt x="9" y="1"/>
                          <a:pt x="9" y="3"/>
                        </a:cubicBezTo>
                        <a:cubicBezTo>
                          <a:pt x="9" y="5"/>
                          <a:pt x="8" y="6"/>
                          <a:pt x="6" y="6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91" name="Freeform 33"/>
                  <p:cNvSpPr>
                    <a:spLocks/>
                  </p:cNvSpPr>
                  <p:nvPr/>
                </p:nvSpPr>
                <p:spPr bwMode="auto">
                  <a:xfrm>
                    <a:off x="4013200" y="5997575"/>
                    <a:ext cx="39687" cy="66675"/>
                  </a:xfrm>
                  <a:custGeom>
                    <a:avLst/>
                    <a:gdLst>
                      <a:gd name="T0" fmla="*/ 11 w 12"/>
                      <a:gd name="T1" fmla="*/ 5 h 21"/>
                      <a:gd name="T2" fmla="*/ 9 w 12"/>
                      <a:gd name="T3" fmla="*/ 5 h 21"/>
                      <a:gd name="T4" fmla="*/ 5 w 12"/>
                      <a:gd name="T5" fmla="*/ 8 h 21"/>
                      <a:gd name="T6" fmla="*/ 5 w 12"/>
                      <a:gd name="T7" fmla="*/ 21 h 21"/>
                      <a:gd name="T8" fmla="*/ 0 w 12"/>
                      <a:gd name="T9" fmla="*/ 21 h 21"/>
                      <a:gd name="T10" fmla="*/ 0 w 12"/>
                      <a:gd name="T11" fmla="*/ 0 h 21"/>
                      <a:gd name="T12" fmla="*/ 4 w 12"/>
                      <a:gd name="T13" fmla="*/ 0 h 21"/>
                      <a:gd name="T14" fmla="*/ 4 w 12"/>
                      <a:gd name="T15" fmla="*/ 4 h 21"/>
                      <a:gd name="T16" fmla="*/ 10 w 12"/>
                      <a:gd name="T17" fmla="*/ 0 h 21"/>
                      <a:gd name="T18" fmla="*/ 12 w 12"/>
                      <a:gd name="T19" fmla="*/ 0 h 21"/>
                      <a:gd name="T20" fmla="*/ 11 w 12"/>
                      <a:gd name="T21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2" h="21">
                        <a:moveTo>
                          <a:pt x="11" y="5"/>
                        </a:moveTo>
                        <a:cubicBezTo>
                          <a:pt x="11" y="5"/>
                          <a:pt x="10" y="5"/>
                          <a:pt x="9" y="5"/>
                        </a:cubicBezTo>
                        <a:cubicBezTo>
                          <a:pt x="8" y="5"/>
                          <a:pt x="7" y="6"/>
                          <a:pt x="5" y="8"/>
                        </a:cubicBezTo>
                        <a:cubicBezTo>
                          <a:pt x="5" y="21"/>
                          <a:pt x="5" y="21"/>
                          <a:pt x="5" y="21"/>
                        </a:cubicBezTo>
                        <a:cubicBezTo>
                          <a:pt x="0" y="21"/>
                          <a:pt x="0" y="21"/>
                          <a:pt x="0" y="2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6" y="1"/>
                          <a:pt x="8" y="0"/>
                          <a:pt x="10" y="0"/>
                        </a:cubicBezTo>
                        <a:cubicBezTo>
                          <a:pt x="11" y="0"/>
                          <a:pt x="11" y="0"/>
                          <a:pt x="12" y="0"/>
                        </a:cubicBezTo>
                        <a:lnTo>
                          <a:pt x="11" y="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92" name="Freeform 34"/>
                  <p:cNvSpPr>
                    <a:spLocks noEditPoints="1"/>
                  </p:cNvSpPr>
                  <p:nvPr/>
                </p:nvSpPr>
                <p:spPr bwMode="auto">
                  <a:xfrm>
                    <a:off x="4062413" y="5997575"/>
                    <a:ext cx="66675" cy="66675"/>
                  </a:xfrm>
                  <a:custGeom>
                    <a:avLst/>
                    <a:gdLst>
                      <a:gd name="T0" fmla="*/ 10 w 21"/>
                      <a:gd name="T1" fmla="*/ 21 h 21"/>
                      <a:gd name="T2" fmla="*/ 0 w 21"/>
                      <a:gd name="T3" fmla="*/ 11 h 21"/>
                      <a:gd name="T4" fmla="*/ 10 w 21"/>
                      <a:gd name="T5" fmla="*/ 0 h 21"/>
                      <a:gd name="T6" fmla="*/ 21 w 21"/>
                      <a:gd name="T7" fmla="*/ 10 h 21"/>
                      <a:gd name="T8" fmla="*/ 10 w 21"/>
                      <a:gd name="T9" fmla="*/ 21 h 21"/>
                      <a:gd name="T10" fmla="*/ 10 w 21"/>
                      <a:gd name="T11" fmla="*/ 4 h 21"/>
                      <a:gd name="T12" fmla="*/ 5 w 21"/>
                      <a:gd name="T13" fmla="*/ 10 h 21"/>
                      <a:gd name="T14" fmla="*/ 10 w 21"/>
                      <a:gd name="T15" fmla="*/ 17 h 21"/>
                      <a:gd name="T16" fmla="*/ 15 w 21"/>
                      <a:gd name="T17" fmla="*/ 11 h 21"/>
                      <a:gd name="T18" fmla="*/ 10 w 21"/>
                      <a:gd name="T19" fmla="*/ 4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1" h="21">
                        <a:moveTo>
                          <a:pt x="10" y="21"/>
                        </a:moveTo>
                        <a:cubicBezTo>
                          <a:pt x="3" y="21"/>
                          <a:pt x="0" y="17"/>
                          <a:pt x="0" y="11"/>
                        </a:cubicBezTo>
                        <a:cubicBezTo>
                          <a:pt x="0" y="4"/>
                          <a:pt x="3" y="0"/>
                          <a:pt x="10" y="0"/>
                        </a:cubicBezTo>
                        <a:cubicBezTo>
                          <a:pt x="17" y="0"/>
                          <a:pt x="21" y="4"/>
                          <a:pt x="21" y="10"/>
                        </a:cubicBezTo>
                        <a:cubicBezTo>
                          <a:pt x="21" y="17"/>
                          <a:pt x="17" y="21"/>
                          <a:pt x="10" y="21"/>
                        </a:cubicBezTo>
                        <a:moveTo>
                          <a:pt x="10" y="4"/>
                        </a:moveTo>
                        <a:cubicBezTo>
                          <a:pt x="7" y="4"/>
                          <a:pt x="5" y="7"/>
                          <a:pt x="5" y="10"/>
                        </a:cubicBezTo>
                        <a:cubicBezTo>
                          <a:pt x="5" y="14"/>
                          <a:pt x="6" y="17"/>
                          <a:pt x="10" y="17"/>
                        </a:cubicBezTo>
                        <a:cubicBezTo>
                          <a:pt x="14" y="17"/>
                          <a:pt x="15" y="14"/>
                          <a:pt x="15" y="11"/>
                        </a:cubicBezTo>
                        <a:cubicBezTo>
                          <a:pt x="15" y="6"/>
                          <a:pt x="14" y="4"/>
                          <a:pt x="10" y="4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93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4141788" y="6042025"/>
                    <a:ext cx="19050" cy="22225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94" name="Freeform 36"/>
                  <p:cNvSpPr>
                    <a:spLocks noEditPoints="1"/>
                  </p:cNvSpPr>
                  <p:nvPr/>
                </p:nvSpPr>
                <p:spPr bwMode="auto">
                  <a:xfrm>
                    <a:off x="4176713" y="5997575"/>
                    <a:ext cx="57150" cy="66675"/>
                  </a:xfrm>
                  <a:custGeom>
                    <a:avLst/>
                    <a:gdLst>
                      <a:gd name="T0" fmla="*/ 14 w 18"/>
                      <a:gd name="T1" fmla="*/ 21 h 21"/>
                      <a:gd name="T2" fmla="*/ 13 w 18"/>
                      <a:gd name="T3" fmla="*/ 19 h 21"/>
                      <a:gd name="T4" fmla="*/ 7 w 18"/>
                      <a:gd name="T5" fmla="*/ 21 h 21"/>
                      <a:gd name="T6" fmla="*/ 0 w 18"/>
                      <a:gd name="T7" fmla="*/ 15 h 21"/>
                      <a:gd name="T8" fmla="*/ 10 w 18"/>
                      <a:gd name="T9" fmla="*/ 8 h 21"/>
                      <a:gd name="T10" fmla="*/ 13 w 18"/>
                      <a:gd name="T11" fmla="*/ 8 h 21"/>
                      <a:gd name="T12" fmla="*/ 13 w 18"/>
                      <a:gd name="T13" fmla="*/ 7 h 21"/>
                      <a:gd name="T14" fmla="*/ 8 w 18"/>
                      <a:gd name="T15" fmla="*/ 4 h 21"/>
                      <a:gd name="T16" fmla="*/ 2 w 18"/>
                      <a:gd name="T17" fmla="*/ 5 h 21"/>
                      <a:gd name="T18" fmla="*/ 2 w 18"/>
                      <a:gd name="T19" fmla="*/ 1 h 21"/>
                      <a:gd name="T20" fmla="*/ 9 w 18"/>
                      <a:gd name="T21" fmla="*/ 0 h 21"/>
                      <a:gd name="T22" fmla="*/ 18 w 18"/>
                      <a:gd name="T23" fmla="*/ 7 h 21"/>
                      <a:gd name="T24" fmla="*/ 18 w 18"/>
                      <a:gd name="T25" fmla="*/ 21 h 21"/>
                      <a:gd name="T26" fmla="*/ 14 w 18"/>
                      <a:gd name="T27" fmla="*/ 21 h 21"/>
                      <a:gd name="T28" fmla="*/ 13 w 18"/>
                      <a:gd name="T29" fmla="*/ 12 h 21"/>
                      <a:gd name="T30" fmla="*/ 10 w 18"/>
                      <a:gd name="T31" fmla="*/ 12 h 21"/>
                      <a:gd name="T32" fmla="*/ 5 w 18"/>
                      <a:gd name="T33" fmla="*/ 15 h 21"/>
                      <a:gd name="T34" fmla="*/ 8 w 18"/>
                      <a:gd name="T35" fmla="*/ 17 h 21"/>
                      <a:gd name="T36" fmla="*/ 13 w 18"/>
                      <a:gd name="T37" fmla="*/ 15 h 21"/>
                      <a:gd name="T38" fmla="*/ 13 w 18"/>
                      <a:gd name="T39" fmla="*/ 12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8" h="21">
                        <a:moveTo>
                          <a:pt x="14" y="21"/>
                        </a:moveTo>
                        <a:cubicBezTo>
                          <a:pt x="13" y="19"/>
                          <a:pt x="13" y="19"/>
                          <a:pt x="13" y="19"/>
                        </a:cubicBezTo>
                        <a:cubicBezTo>
                          <a:pt x="12" y="20"/>
                          <a:pt x="10" y="21"/>
                          <a:pt x="7" y="21"/>
                        </a:cubicBezTo>
                        <a:cubicBezTo>
                          <a:pt x="3" y="21"/>
                          <a:pt x="0" y="19"/>
                          <a:pt x="0" y="15"/>
                        </a:cubicBezTo>
                        <a:cubicBezTo>
                          <a:pt x="0" y="10"/>
                          <a:pt x="4" y="8"/>
                          <a:pt x="10" y="8"/>
                        </a:cubicBezTo>
                        <a:cubicBezTo>
                          <a:pt x="13" y="8"/>
                          <a:pt x="13" y="8"/>
                          <a:pt x="13" y="8"/>
                        </a:cubicBezTo>
                        <a:cubicBezTo>
                          <a:pt x="13" y="7"/>
                          <a:pt x="13" y="7"/>
                          <a:pt x="13" y="7"/>
                        </a:cubicBezTo>
                        <a:cubicBezTo>
                          <a:pt x="13" y="5"/>
                          <a:pt x="12" y="4"/>
                          <a:pt x="8" y="4"/>
                        </a:cubicBezTo>
                        <a:cubicBezTo>
                          <a:pt x="6" y="4"/>
                          <a:pt x="4" y="4"/>
                          <a:pt x="2" y="5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4" y="0"/>
                          <a:pt x="6" y="0"/>
                          <a:pt x="9" y="0"/>
                        </a:cubicBezTo>
                        <a:cubicBezTo>
                          <a:pt x="15" y="0"/>
                          <a:pt x="18" y="2"/>
                          <a:pt x="18" y="7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lnTo>
                          <a:pt x="14" y="21"/>
                        </a:lnTo>
                        <a:close/>
                        <a:moveTo>
                          <a:pt x="13" y="12"/>
                        </a:moveTo>
                        <a:cubicBezTo>
                          <a:pt x="10" y="12"/>
                          <a:pt x="10" y="12"/>
                          <a:pt x="10" y="12"/>
                        </a:cubicBezTo>
                        <a:cubicBezTo>
                          <a:pt x="7" y="12"/>
                          <a:pt x="5" y="13"/>
                          <a:pt x="5" y="15"/>
                        </a:cubicBezTo>
                        <a:cubicBezTo>
                          <a:pt x="5" y="16"/>
                          <a:pt x="6" y="17"/>
                          <a:pt x="8" y="17"/>
                        </a:cubicBezTo>
                        <a:cubicBezTo>
                          <a:pt x="10" y="17"/>
                          <a:pt x="11" y="17"/>
                          <a:pt x="13" y="15"/>
                        </a:cubicBezTo>
                        <a:lnTo>
                          <a:pt x="13" y="1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  <p:sp>
                <p:nvSpPr>
                  <p:cNvPr id="95" name="Freeform 37"/>
                  <p:cNvSpPr>
                    <a:spLocks/>
                  </p:cNvSpPr>
                  <p:nvPr/>
                </p:nvSpPr>
                <p:spPr bwMode="auto">
                  <a:xfrm>
                    <a:off x="4252913" y="5997575"/>
                    <a:ext cx="57150" cy="66675"/>
                  </a:xfrm>
                  <a:custGeom>
                    <a:avLst/>
                    <a:gdLst>
                      <a:gd name="T0" fmla="*/ 14 w 18"/>
                      <a:gd name="T1" fmla="*/ 21 h 21"/>
                      <a:gd name="T2" fmla="*/ 14 w 18"/>
                      <a:gd name="T3" fmla="*/ 18 h 21"/>
                      <a:gd name="T4" fmla="*/ 7 w 18"/>
                      <a:gd name="T5" fmla="*/ 21 h 21"/>
                      <a:gd name="T6" fmla="*/ 0 w 18"/>
                      <a:gd name="T7" fmla="*/ 13 h 21"/>
                      <a:gd name="T8" fmla="*/ 0 w 18"/>
                      <a:gd name="T9" fmla="*/ 0 h 21"/>
                      <a:gd name="T10" fmla="*/ 5 w 18"/>
                      <a:gd name="T11" fmla="*/ 0 h 21"/>
                      <a:gd name="T12" fmla="*/ 5 w 18"/>
                      <a:gd name="T13" fmla="*/ 12 h 21"/>
                      <a:gd name="T14" fmla="*/ 8 w 18"/>
                      <a:gd name="T15" fmla="*/ 17 h 21"/>
                      <a:gd name="T16" fmla="*/ 13 w 18"/>
                      <a:gd name="T17" fmla="*/ 14 h 21"/>
                      <a:gd name="T18" fmla="*/ 13 w 18"/>
                      <a:gd name="T19" fmla="*/ 0 h 21"/>
                      <a:gd name="T20" fmla="*/ 18 w 18"/>
                      <a:gd name="T21" fmla="*/ 0 h 21"/>
                      <a:gd name="T22" fmla="*/ 18 w 18"/>
                      <a:gd name="T23" fmla="*/ 21 h 21"/>
                      <a:gd name="T24" fmla="*/ 14 w 18"/>
                      <a:gd name="T25" fmla="*/ 21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14" y="21"/>
                        </a:moveTo>
                        <a:cubicBezTo>
                          <a:pt x="14" y="18"/>
                          <a:pt x="14" y="18"/>
                          <a:pt x="14" y="18"/>
                        </a:cubicBezTo>
                        <a:cubicBezTo>
                          <a:pt x="12" y="20"/>
                          <a:pt x="10" y="21"/>
                          <a:pt x="7" y="21"/>
                        </a:cubicBezTo>
                        <a:cubicBezTo>
                          <a:pt x="2" y="21"/>
                          <a:pt x="0" y="18"/>
                          <a:pt x="0" y="13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5" y="12"/>
                          <a:pt x="5" y="12"/>
                          <a:pt x="5" y="12"/>
                        </a:cubicBezTo>
                        <a:cubicBezTo>
                          <a:pt x="5" y="15"/>
                          <a:pt x="6" y="17"/>
                          <a:pt x="8" y="17"/>
                        </a:cubicBezTo>
                        <a:cubicBezTo>
                          <a:pt x="10" y="17"/>
                          <a:pt x="11" y="16"/>
                          <a:pt x="13" y="14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lnTo>
                          <a:pt x="14" y="2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AU"/>
                  </a:p>
                </p:txBody>
              </p:sp>
            </p:grpSp>
          </p:grpSp>
        </p:grpSp>
        <p:grpSp>
          <p:nvGrpSpPr>
            <p:cNvPr id="65" name="Group 64"/>
            <p:cNvGrpSpPr>
              <a:grpSpLocks noChangeAspect="1"/>
            </p:cNvGrpSpPr>
            <p:nvPr userDrawn="1"/>
          </p:nvGrpSpPr>
          <p:grpSpPr bwMode="auto">
            <a:xfrm>
              <a:off x="0" y="-1190"/>
              <a:ext cx="9144000" cy="2486026"/>
              <a:chOff x="0" y="-1475"/>
              <a:chExt cx="5760" cy="1566"/>
            </a:xfrm>
          </p:grpSpPr>
          <p:sp>
            <p:nvSpPr>
              <p:cNvPr id="66" name="AutoShape 2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0" y="-1475"/>
                <a:ext cx="5760" cy="156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67" name="Freeform 4"/>
              <p:cNvSpPr>
                <a:spLocks/>
              </p:cNvSpPr>
              <p:nvPr userDrawn="1"/>
            </p:nvSpPr>
            <p:spPr bwMode="auto">
              <a:xfrm>
                <a:off x="0" y="-551"/>
                <a:ext cx="5760" cy="4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4" y="0"/>
                  </a:cxn>
                  <a:cxn ang="0">
                    <a:pos x="1012" y="128"/>
                  </a:cxn>
                  <a:cxn ang="0">
                    <a:pos x="1387" y="225"/>
                  </a:cxn>
                  <a:cxn ang="0">
                    <a:pos x="2880" y="225"/>
                  </a:cxn>
                </a:cxnLst>
                <a:rect l="0" t="0" r="r" b="b"/>
                <a:pathLst>
                  <a:path w="2880" h="225">
                    <a:moveTo>
                      <a:pt x="0" y="0"/>
                    </a:moveTo>
                    <a:cubicBezTo>
                      <a:pt x="0" y="0"/>
                      <a:pt x="575" y="0"/>
                      <a:pt x="624" y="0"/>
                    </a:cubicBezTo>
                    <a:cubicBezTo>
                      <a:pt x="823" y="0"/>
                      <a:pt x="906" y="68"/>
                      <a:pt x="1012" y="128"/>
                    </a:cubicBezTo>
                    <a:cubicBezTo>
                      <a:pt x="1103" y="180"/>
                      <a:pt x="1227" y="225"/>
                      <a:pt x="1387" y="225"/>
                    </a:cubicBezTo>
                    <a:cubicBezTo>
                      <a:pt x="2880" y="225"/>
                      <a:pt x="2880" y="225"/>
                      <a:pt x="2880" y="225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68" name="Freeform 5"/>
              <p:cNvSpPr>
                <a:spLocks/>
              </p:cNvSpPr>
              <p:nvPr userDrawn="1"/>
            </p:nvSpPr>
            <p:spPr bwMode="auto">
              <a:xfrm>
                <a:off x="0" y="-327"/>
                <a:ext cx="5760" cy="226"/>
              </a:xfrm>
              <a:custGeom>
                <a:avLst/>
                <a:gdLst/>
                <a:ahLst/>
                <a:cxnLst>
                  <a:cxn ang="0">
                    <a:pos x="2880" y="0"/>
                  </a:cxn>
                  <a:cxn ang="0">
                    <a:pos x="1246" y="0"/>
                  </a:cxn>
                  <a:cxn ang="0">
                    <a:pos x="1012" y="16"/>
                  </a:cxn>
                  <a:cxn ang="0">
                    <a:pos x="619" y="113"/>
                  </a:cxn>
                  <a:cxn ang="0">
                    <a:pos x="0" y="113"/>
                  </a:cxn>
                </a:cxnLst>
                <a:rect l="0" t="0" r="r" b="b"/>
                <a:pathLst>
                  <a:path w="2880" h="113">
                    <a:moveTo>
                      <a:pt x="2880" y="0"/>
                    </a:moveTo>
                    <a:cubicBezTo>
                      <a:pt x="1246" y="0"/>
                      <a:pt x="1246" y="0"/>
                      <a:pt x="1246" y="0"/>
                    </a:cubicBezTo>
                    <a:cubicBezTo>
                      <a:pt x="1094" y="0"/>
                      <a:pt x="1044" y="4"/>
                      <a:pt x="1012" y="16"/>
                    </a:cubicBezTo>
                    <a:cubicBezTo>
                      <a:pt x="946" y="41"/>
                      <a:pt x="858" y="113"/>
                      <a:pt x="619" y="113"/>
                    </a:cubicBezTo>
                    <a:cubicBezTo>
                      <a:pt x="0" y="113"/>
                      <a:pt x="0" y="113"/>
                      <a:pt x="0" y="113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69" name="Freeform 6"/>
              <p:cNvSpPr>
                <a:spLocks/>
              </p:cNvSpPr>
              <p:nvPr userDrawn="1"/>
            </p:nvSpPr>
            <p:spPr bwMode="auto">
              <a:xfrm>
                <a:off x="0" y="-701"/>
                <a:ext cx="5760" cy="4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4" y="0"/>
                  </a:cxn>
                  <a:cxn ang="0">
                    <a:pos x="1012" y="128"/>
                  </a:cxn>
                  <a:cxn ang="0">
                    <a:pos x="1387" y="225"/>
                  </a:cxn>
                  <a:cxn ang="0">
                    <a:pos x="2880" y="225"/>
                  </a:cxn>
                </a:cxnLst>
                <a:rect l="0" t="0" r="r" b="b"/>
                <a:pathLst>
                  <a:path w="2880" h="225">
                    <a:moveTo>
                      <a:pt x="0" y="0"/>
                    </a:moveTo>
                    <a:cubicBezTo>
                      <a:pt x="0" y="0"/>
                      <a:pt x="575" y="0"/>
                      <a:pt x="624" y="0"/>
                    </a:cubicBezTo>
                    <a:cubicBezTo>
                      <a:pt x="823" y="0"/>
                      <a:pt x="906" y="68"/>
                      <a:pt x="1012" y="128"/>
                    </a:cubicBezTo>
                    <a:cubicBezTo>
                      <a:pt x="1103" y="180"/>
                      <a:pt x="1227" y="225"/>
                      <a:pt x="1387" y="225"/>
                    </a:cubicBezTo>
                    <a:cubicBezTo>
                      <a:pt x="2880" y="225"/>
                      <a:pt x="2880" y="225"/>
                      <a:pt x="2880" y="225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0" name="Freeform 7"/>
              <p:cNvSpPr>
                <a:spLocks/>
              </p:cNvSpPr>
              <p:nvPr userDrawn="1"/>
            </p:nvSpPr>
            <p:spPr bwMode="auto">
              <a:xfrm>
                <a:off x="0" y="-477"/>
                <a:ext cx="5760" cy="226"/>
              </a:xfrm>
              <a:custGeom>
                <a:avLst/>
                <a:gdLst/>
                <a:ahLst/>
                <a:cxnLst>
                  <a:cxn ang="0">
                    <a:pos x="2880" y="0"/>
                  </a:cxn>
                  <a:cxn ang="0">
                    <a:pos x="1246" y="0"/>
                  </a:cxn>
                  <a:cxn ang="0">
                    <a:pos x="1012" y="16"/>
                  </a:cxn>
                  <a:cxn ang="0">
                    <a:pos x="619" y="113"/>
                  </a:cxn>
                  <a:cxn ang="0">
                    <a:pos x="0" y="113"/>
                  </a:cxn>
                </a:cxnLst>
                <a:rect l="0" t="0" r="r" b="b"/>
                <a:pathLst>
                  <a:path w="2880" h="113">
                    <a:moveTo>
                      <a:pt x="2880" y="0"/>
                    </a:moveTo>
                    <a:cubicBezTo>
                      <a:pt x="1246" y="0"/>
                      <a:pt x="1246" y="0"/>
                      <a:pt x="1246" y="0"/>
                    </a:cubicBezTo>
                    <a:cubicBezTo>
                      <a:pt x="1094" y="0"/>
                      <a:pt x="1044" y="4"/>
                      <a:pt x="1012" y="16"/>
                    </a:cubicBezTo>
                    <a:cubicBezTo>
                      <a:pt x="946" y="41"/>
                      <a:pt x="858" y="113"/>
                      <a:pt x="619" y="113"/>
                    </a:cubicBezTo>
                    <a:cubicBezTo>
                      <a:pt x="0" y="113"/>
                      <a:pt x="0" y="113"/>
                      <a:pt x="0" y="113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1" name="Freeform 8"/>
              <p:cNvSpPr>
                <a:spLocks/>
              </p:cNvSpPr>
              <p:nvPr userDrawn="1"/>
            </p:nvSpPr>
            <p:spPr bwMode="auto">
              <a:xfrm>
                <a:off x="0" y="-851"/>
                <a:ext cx="5760" cy="4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4" y="0"/>
                  </a:cxn>
                  <a:cxn ang="0">
                    <a:pos x="1012" y="128"/>
                  </a:cxn>
                  <a:cxn ang="0">
                    <a:pos x="1387" y="225"/>
                  </a:cxn>
                  <a:cxn ang="0">
                    <a:pos x="2880" y="225"/>
                  </a:cxn>
                </a:cxnLst>
                <a:rect l="0" t="0" r="r" b="b"/>
                <a:pathLst>
                  <a:path w="2880" h="225">
                    <a:moveTo>
                      <a:pt x="0" y="0"/>
                    </a:moveTo>
                    <a:cubicBezTo>
                      <a:pt x="0" y="0"/>
                      <a:pt x="575" y="0"/>
                      <a:pt x="624" y="0"/>
                    </a:cubicBezTo>
                    <a:cubicBezTo>
                      <a:pt x="823" y="0"/>
                      <a:pt x="906" y="68"/>
                      <a:pt x="1012" y="128"/>
                    </a:cubicBezTo>
                    <a:cubicBezTo>
                      <a:pt x="1103" y="180"/>
                      <a:pt x="1227" y="225"/>
                      <a:pt x="1387" y="225"/>
                    </a:cubicBezTo>
                    <a:cubicBezTo>
                      <a:pt x="2880" y="225"/>
                      <a:pt x="2880" y="225"/>
                      <a:pt x="2880" y="225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2" name="Freeform 9"/>
              <p:cNvSpPr>
                <a:spLocks/>
              </p:cNvSpPr>
              <p:nvPr userDrawn="1"/>
            </p:nvSpPr>
            <p:spPr bwMode="auto">
              <a:xfrm>
                <a:off x="0" y="-627"/>
                <a:ext cx="5760" cy="226"/>
              </a:xfrm>
              <a:custGeom>
                <a:avLst/>
                <a:gdLst/>
                <a:ahLst/>
                <a:cxnLst>
                  <a:cxn ang="0">
                    <a:pos x="2880" y="0"/>
                  </a:cxn>
                  <a:cxn ang="0">
                    <a:pos x="1246" y="0"/>
                  </a:cxn>
                  <a:cxn ang="0">
                    <a:pos x="1012" y="16"/>
                  </a:cxn>
                  <a:cxn ang="0">
                    <a:pos x="619" y="113"/>
                  </a:cxn>
                  <a:cxn ang="0">
                    <a:pos x="0" y="113"/>
                  </a:cxn>
                </a:cxnLst>
                <a:rect l="0" t="0" r="r" b="b"/>
                <a:pathLst>
                  <a:path w="2880" h="113">
                    <a:moveTo>
                      <a:pt x="2880" y="0"/>
                    </a:moveTo>
                    <a:cubicBezTo>
                      <a:pt x="1246" y="0"/>
                      <a:pt x="1246" y="0"/>
                      <a:pt x="1246" y="0"/>
                    </a:cubicBezTo>
                    <a:cubicBezTo>
                      <a:pt x="1094" y="0"/>
                      <a:pt x="1044" y="4"/>
                      <a:pt x="1012" y="16"/>
                    </a:cubicBezTo>
                    <a:cubicBezTo>
                      <a:pt x="946" y="42"/>
                      <a:pt x="858" y="113"/>
                      <a:pt x="619" y="113"/>
                    </a:cubicBezTo>
                    <a:cubicBezTo>
                      <a:pt x="0" y="113"/>
                      <a:pt x="0" y="113"/>
                      <a:pt x="0" y="113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3" name="Freeform 10"/>
              <p:cNvSpPr>
                <a:spLocks/>
              </p:cNvSpPr>
              <p:nvPr userDrawn="1"/>
            </p:nvSpPr>
            <p:spPr bwMode="auto">
              <a:xfrm>
                <a:off x="0" y="-1311"/>
                <a:ext cx="5760" cy="450"/>
              </a:xfrm>
              <a:custGeom>
                <a:avLst/>
                <a:gdLst/>
                <a:ahLst/>
                <a:cxnLst>
                  <a:cxn ang="0">
                    <a:pos x="2880" y="225"/>
                  </a:cxn>
                  <a:cxn ang="0">
                    <a:pos x="2222" y="225"/>
                  </a:cxn>
                  <a:cxn ang="0">
                    <a:pos x="1833" y="96"/>
                  </a:cxn>
                  <a:cxn ang="0">
                    <a:pos x="1458" y="0"/>
                  </a:cxn>
                  <a:cxn ang="0">
                    <a:pos x="0" y="0"/>
                  </a:cxn>
                </a:cxnLst>
                <a:rect l="0" t="0" r="r" b="b"/>
                <a:pathLst>
                  <a:path w="2880" h="225">
                    <a:moveTo>
                      <a:pt x="2880" y="225"/>
                    </a:moveTo>
                    <a:cubicBezTo>
                      <a:pt x="2880" y="225"/>
                      <a:pt x="2270" y="225"/>
                      <a:pt x="2222" y="225"/>
                    </a:cubicBezTo>
                    <a:cubicBezTo>
                      <a:pt x="2022" y="225"/>
                      <a:pt x="1939" y="157"/>
                      <a:pt x="1833" y="96"/>
                    </a:cubicBezTo>
                    <a:cubicBezTo>
                      <a:pt x="1743" y="45"/>
                      <a:pt x="1618" y="0"/>
                      <a:pt x="145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4" name="Freeform 11"/>
              <p:cNvSpPr>
                <a:spLocks/>
              </p:cNvSpPr>
              <p:nvPr userDrawn="1"/>
            </p:nvSpPr>
            <p:spPr bwMode="auto">
              <a:xfrm>
                <a:off x="0" y="-1311"/>
                <a:ext cx="5760" cy="224"/>
              </a:xfrm>
              <a:custGeom>
                <a:avLst/>
                <a:gdLst/>
                <a:ahLst/>
                <a:cxnLst>
                  <a:cxn ang="0">
                    <a:pos x="0" y="112"/>
                  </a:cxn>
                  <a:cxn ang="0">
                    <a:pos x="1599" y="112"/>
                  </a:cxn>
                  <a:cxn ang="0">
                    <a:pos x="1833" y="96"/>
                  </a:cxn>
                  <a:cxn ang="0">
                    <a:pos x="2226" y="0"/>
                  </a:cxn>
                  <a:cxn ang="0">
                    <a:pos x="2880" y="0"/>
                  </a:cxn>
                </a:cxnLst>
                <a:rect l="0" t="0" r="r" b="b"/>
                <a:pathLst>
                  <a:path w="2880" h="112">
                    <a:moveTo>
                      <a:pt x="0" y="112"/>
                    </a:moveTo>
                    <a:cubicBezTo>
                      <a:pt x="1599" y="112"/>
                      <a:pt x="1599" y="112"/>
                      <a:pt x="1599" y="112"/>
                    </a:cubicBezTo>
                    <a:cubicBezTo>
                      <a:pt x="1751" y="112"/>
                      <a:pt x="1801" y="109"/>
                      <a:pt x="1833" y="96"/>
                    </a:cubicBezTo>
                    <a:cubicBezTo>
                      <a:pt x="1899" y="71"/>
                      <a:pt x="1987" y="0"/>
                      <a:pt x="2226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5" name="Freeform 12"/>
              <p:cNvSpPr>
                <a:spLocks/>
              </p:cNvSpPr>
              <p:nvPr userDrawn="1"/>
            </p:nvSpPr>
            <p:spPr bwMode="auto">
              <a:xfrm>
                <a:off x="0" y="-1161"/>
                <a:ext cx="5760" cy="450"/>
              </a:xfrm>
              <a:custGeom>
                <a:avLst/>
                <a:gdLst/>
                <a:ahLst/>
                <a:cxnLst>
                  <a:cxn ang="0">
                    <a:pos x="2880" y="225"/>
                  </a:cxn>
                  <a:cxn ang="0">
                    <a:pos x="2222" y="225"/>
                  </a:cxn>
                  <a:cxn ang="0">
                    <a:pos x="1833" y="96"/>
                  </a:cxn>
                  <a:cxn ang="0">
                    <a:pos x="1458" y="0"/>
                  </a:cxn>
                  <a:cxn ang="0">
                    <a:pos x="0" y="0"/>
                  </a:cxn>
                </a:cxnLst>
                <a:rect l="0" t="0" r="r" b="b"/>
                <a:pathLst>
                  <a:path w="2880" h="225">
                    <a:moveTo>
                      <a:pt x="2880" y="225"/>
                    </a:moveTo>
                    <a:cubicBezTo>
                      <a:pt x="2880" y="225"/>
                      <a:pt x="2270" y="225"/>
                      <a:pt x="2222" y="225"/>
                    </a:cubicBezTo>
                    <a:cubicBezTo>
                      <a:pt x="2022" y="225"/>
                      <a:pt x="1939" y="157"/>
                      <a:pt x="1833" y="96"/>
                    </a:cubicBezTo>
                    <a:cubicBezTo>
                      <a:pt x="1743" y="45"/>
                      <a:pt x="1618" y="0"/>
                      <a:pt x="145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6" name="Freeform 13"/>
              <p:cNvSpPr>
                <a:spLocks/>
              </p:cNvSpPr>
              <p:nvPr userDrawn="1"/>
            </p:nvSpPr>
            <p:spPr bwMode="auto">
              <a:xfrm>
                <a:off x="0" y="-1161"/>
                <a:ext cx="5760" cy="224"/>
              </a:xfrm>
              <a:custGeom>
                <a:avLst/>
                <a:gdLst/>
                <a:ahLst/>
                <a:cxnLst>
                  <a:cxn ang="0">
                    <a:pos x="0" y="112"/>
                  </a:cxn>
                  <a:cxn ang="0">
                    <a:pos x="1599" y="112"/>
                  </a:cxn>
                  <a:cxn ang="0">
                    <a:pos x="1833" y="96"/>
                  </a:cxn>
                  <a:cxn ang="0">
                    <a:pos x="2226" y="0"/>
                  </a:cxn>
                  <a:cxn ang="0">
                    <a:pos x="2880" y="0"/>
                  </a:cxn>
                </a:cxnLst>
                <a:rect l="0" t="0" r="r" b="b"/>
                <a:pathLst>
                  <a:path w="2880" h="112">
                    <a:moveTo>
                      <a:pt x="0" y="112"/>
                    </a:moveTo>
                    <a:cubicBezTo>
                      <a:pt x="1599" y="112"/>
                      <a:pt x="1599" y="112"/>
                      <a:pt x="1599" y="112"/>
                    </a:cubicBezTo>
                    <a:cubicBezTo>
                      <a:pt x="1751" y="112"/>
                      <a:pt x="1801" y="109"/>
                      <a:pt x="1833" y="96"/>
                    </a:cubicBezTo>
                    <a:cubicBezTo>
                      <a:pt x="1899" y="71"/>
                      <a:pt x="1987" y="0"/>
                      <a:pt x="2226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7" name="Freeform 14"/>
              <p:cNvSpPr>
                <a:spLocks/>
              </p:cNvSpPr>
              <p:nvPr userDrawn="1"/>
            </p:nvSpPr>
            <p:spPr bwMode="auto">
              <a:xfrm>
                <a:off x="0" y="-1011"/>
                <a:ext cx="5760" cy="450"/>
              </a:xfrm>
              <a:custGeom>
                <a:avLst/>
                <a:gdLst/>
                <a:ahLst/>
                <a:cxnLst>
                  <a:cxn ang="0">
                    <a:pos x="2880" y="225"/>
                  </a:cxn>
                  <a:cxn ang="0">
                    <a:pos x="2222" y="225"/>
                  </a:cxn>
                  <a:cxn ang="0">
                    <a:pos x="1833" y="96"/>
                  </a:cxn>
                  <a:cxn ang="0">
                    <a:pos x="1458" y="0"/>
                  </a:cxn>
                  <a:cxn ang="0">
                    <a:pos x="0" y="0"/>
                  </a:cxn>
                </a:cxnLst>
                <a:rect l="0" t="0" r="r" b="b"/>
                <a:pathLst>
                  <a:path w="2880" h="225">
                    <a:moveTo>
                      <a:pt x="2880" y="225"/>
                    </a:moveTo>
                    <a:cubicBezTo>
                      <a:pt x="2880" y="225"/>
                      <a:pt x="2270" y="225"/>
                      <a:pt x="2222" y="225"/>
                    </a:cubicBezTo>
                    <a:cubicBezTo>
                      <a:pt x="2022" y="225"/>
                      <a:pt x="1939" y="157"/>
                      <a:pt x="1833" y="96"/>
                    </a:cubicBezTo>
                    <a:cubicBezTo>
                      <a:pt x="1743" y="45"/>
                      <a:pt x="1618" y="0"/>
                      <a:pt x="145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  <p:sp>
            <p:nvSpPr>
              <p:cNvPr id="78" name="Freeform 15"/>
              <p:cNvSpPr>
                <a:spLocks/>
              </p:cNvSpPr>
              <p:nvPr userDrawn="1"/>
            </p:nvSpPr>
            <p:spPr bwMode="auto">
              <a:xfrm>
                <a:off x="0" y="-1011"/>
                <a:ext cx="5760" cy="224"/>
              </a:xfrm>
              <a:custGeom>
                <a:avLst/>
                <a:gdLst/>
                <a:ahLst/>
                <a:cxnLst>
                  <a:cxn ang="0">
                    <a:pos x="0" y="112"/>
                  </a:cxn>
                  <a:cxn ang="0">
                    <a:pos x="1599" y="112"/>
                  </a:cxn>
                  <a:cxn ang="0">
                    <a:pos x="1833" y="96"/>
                  </a:cxn>
                  <a:cxn ang="0">
                    <a:pos x="2226" y="0"/>
                  </a:cxn>
                  <a:cxn ang="0">
                    <a:pos x="2880" y="0"/>
                  </a:cxn>
                </a:cxnLst>
                <a:rect l="0" t="0" r="r" b="b"/>
                <a:pathLst>
                  <a:path w="2880" h="112">
                    <a:moveTo>
                      <a:pt x="0" y="112"/>
                    </a:moveTo>
                    <a:cubicBezTo>
                      <a:pt x="1599" y="112"/>
                      <a:pt x="1599" y="112"/>
                      <a:pt x="1599" y="112"/>
                    </a:cubicBezTo>
                    <a:cubicBezTo>
                      <a:pt x="1751" y="112"/>
                      <a:pt x="1801" y="109"/>
                      <a:pt x="1833" y="96"/>
                    </a:cubicBezTo>
                    <a:cubicBezTo>
                      <a:pt x="1899" y="71"/>
                      <a:pt x="1987" y="0"/>
                      <a:pt x="2226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2341960"/>
            <a:ext cx="8467494" cy="81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3192819"/>
            <a:ext cx="8475710" cy="27003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100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59999" y="4219470"/>
            <a:ext cx="4752000" cy="108000"/>
          </a:xfrm>
        </p:spPr>
        <p:txBody>
          <a:bodyPr anchor="ctr">
            <a:noAutofit/>
          </a:bodyPr>
          <a:lstStyle>
            <a:lvl1pPr marL="216000" marR="0" indent="-2160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r>
              <a:rPr lang="en-AU" dirty="0" smtClean="0"/>
              <a:t>Click to Add Business Unit</a:t>
            </a:r>
          </a:p>
        </p:txBody>
      </p:sp>
    </p:spTree>
    <p:extLst>
      <p:ext uri="{BB962C8B-B14F-4D97-AF65-F5344CB8AC3E}">
        <p14:creationId xmlns:p14="http://schemas.microsoft.com/office/powerpoint/2010/main" val="3637967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ACCESS-CM2 suite  |  Peter Dobrohotoff</a:t>
            </a:r>
            <a:endParaRPr lang="en-AU"/>
          </a:p>
        </p:txBody>
      </p:sp>
      <p:sp>
        <p:nvSpPr>
          <p:cNvPr id="10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9613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360000"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ACCESS-CM2 suite  |  Peter Dobrohotoff</a:t>
            </a:r>
            <a:endParaRPr lang="en-AU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46466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ACCESS-CM2 suite  |  Peter Dobrohotoff</a:t>
            </a:r>
            <a:endParaRPr lang="en-AU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202500"/>
            <a:ext cx="8460000" cy="6399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2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dirty="0" smtClean="0"/>
              <a:t>Click to edit Master title style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98312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5" y="951310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951310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ACCESS-CM2 suite  |  Peter Dobrohotoff</a:t>
            </a:r>
            <a:endParaRPr lang="en-AU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4712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ACCESS-CM2 suite  |  Peter Dobrohotoff</a:t>
            </a:r>
            <a:endParaRPr lang="en-AU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000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 userDrawn="1"/>
        </p:nvGrpSpPr>
        <p:grpSpPr>
          <a:xfrm>
            <a:off x="-9525" y="4538664"/>
            <a:ext cx="9169400" cy="636985"/>
            <a:chOff x="-9525" y="4538663"/>
            <a:chExt cx="9169400" cy="636985"/>
          </a:xfrm>
        </p:grpSpPr>
        <p:sp>
          <p:nvSpPr>
            <p:cNvPr id="34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7938" y="4542235"/>
              <a:ext cx="9161463" cy="60126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35" name="Rectangle 7"/>
            <p:cNvSpPr>
              <a:spLocks noChangeArrowheads="1"/>
            </p:cNvSpPr>
            <p:nvPr userDrawn="1"/>
          </p:nvSpPr>
          <p:spPr bwMode="auto">
            <a:xfrm>
              <a:off x="1588" y="4775598"/>
              <a:ext cx="9142412" cy="36790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37" name="AutoShape 81"/>
            <p:cNvSpPr>
              <a:spLocks noChangeAspect="1" noChangeArrowheads="1" noTextEdit="1"/>
            </p:cNvSpPr>
            <p:nvPr/>
          </p:nvSpPr>
          <p:spPr bwMode="auto">
            <a:xfrm>
              <a:off x="-9525" y="4538663"/>
              <a:ext cx="9169400" cy="636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Rectangle 84"/>
            <p:cNvSpPr>
              <a:spLocks noChangeArrowheads="1"/>
            </p:cNvSpPr>
            <p:nvPr/>
          </p:nvSpPr>
          <p:spPr bwMode="auto">
            <a:xfrm>
              <a:off x="-9525" y="4767263"/>
              <a:ext cx="9167813" cy="408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AutoShape 2"/>
            <p:cNvSpPr>
              <a:spLocks noChangeAspect="1" noChangeArrowheads="1" noTextEdit="1"/>
            </p:cNvSpPr>
            <p:nvPr userDrawn="1"/>
          </p:nvSpPr>
          <p:spPr bwMode="auto">
            <a:xfrm>
              <a:off x="-9525" y="4562475"/>
              <a:ext cx="9169400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1" name="Rectangle 4"/>
            <p:cNvSpPr>
              <a:spLocks noChangeArrowheads="1"/>
            </p:cNvSpPr>
            <p:nvPr userDrawn="1"/>
          </p:nvSpPr>
          <p:spPr bwMode="auto">
            <a:xfrm>
              <a:off x="0" y="4794250"/>
              <a:ext cx="9150350" cy="3524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2" name="Rectangle 5"/>
            <p:cNvSpPr>
              <a:spLocks noChangeArrowheads="1"/>
            </p:cNvSpPr>
            <p:nvPr userDrawn="1"/>
          </p:nvSpPr>
          <p:spPr bwMode="auto">
            <a:xfrm>
              <a:off x="0" y="4794250"/>
              <a:ext cx="915035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5" name="Freeform 6"/>
            <p:cNvSpPr>
              <a:spLocks noEditPoints="1"/>
            </p:cNvSpPr>
            <p:nvPr userDrawn="1"/>
          </p:nvSpPr>
          <p:spPr bwMode="auto">
            <a:xfrm>
              <a:off x="0" y="4575175"/>
              <a:ext cx="9150350" cy="498475"/>
            </a:xfrm>
            <a:custGeom>
              <a:avLst/>
              <a:gdLst/>
              <a:ahLst/>
              <a:cxnLst>
                <a:cxn ang="0">
                  <a:pos x="2877" y="10"/>
                </a:cxn>
                <a:cxn ang="0">
                  <a:pos x="2814" y="10"/>
                </a:cxn>
                <a:cxn ang="0">
                  <a:pos x="2576" y="69"/>
                </a:cxn>
                <a:cxn ang="0">
                  <a:pos x="2877" y="69"/>
                </a:cxn>
                <a:cxn ang="0">
                  <a:pos x="2877" y="157"/>
                </a:cxn>
                <a:cxn ang="0">
                  <a:pos x="2877" y="157"/>
                </a:cxn>
                <a:cxn ang="0">
                  <a:pos x="2877" y="10"/>
                </a:cxn>
                <a:cxn ang="0">
                  <a:pos x="2349" y="0"/>
                </a:cxn>
                <a:cxn ang="0">
                  <a:pos x="0" y="0"/>
                </a:cxn>
                <a:cxn ang="0">
                  <a:pos x="0" y="69"/>
                </a:cxn>
                <a:cxn ang="0">
                  <a:pos x="2576" y="69"/>
                </a:cxn>
                <a:cxn ang="0">
                  <a:pos x="2349" y="0"/>
                </a:cxn>
              </a:cxnLst>
              <a:rect l="0" t="0" r="r" b="b"/>
              <a:pathLst>
                <a:path w="2877" h="157">
                  <a:moveTo>
                    <a:pt x="2877" y="10"/>
                  </a:moveTo>
                  <a:cubicBezTo>
                    <a:pt x="2814" y="10"/>
                    <a:pt x="2814" y="10"/>
                    <a:pt x="2814" y="10"/>
                  </a:cubicBezTo>
                  <a:cubicBezTo>
                    <a:pt x="2669" y="10"/>
                    <a:pt x="2616" y="53"/>
                    <a:pt x="2576" y="69"/>
                  </a:cubicBezTo>
                  <a:cubicBezTo>
                    <a:pt x="2877" y="69"/>
                    <a:pt x="2877" y="69"/>
                    <a:pt x="2877" y="69"/>
                  </a:cubicBezTo>
                  <a:cubicBezTo>
                    <a:pt x="2877" y="157"/>
                    <a:pt x="2877" y="157"/>
                    <a:pt x="2877" y="157"/>
                  </a:cubicBezTo>
                  <a:cubicBezTo>
                    <a:pt x="2877" y="157"/>
                    <a:pt x="2877" y="157"/>
                    <a:pt x="2877" y="157"/>
                  </a:cubicBezTo>
                  <a:cubicBezTo>
                    <a:pt x="2877" y="10"/>
                    <a:pt x="2877" y="10"/>
                    <a:pt x="2877" y="10"/>
                  </a:cubicBezTo>
                  <a:moveTo>
                    <a:pt x="234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2576" y="69"/>
                    <a:pt x="2576" y="69"/>
                    <a:pt x="2576" y="69"/>
                  </a:cubicBezTo>
                  <a:cubicBezTo>
                    <a:pt x="2527" y="29"/>
                    <a:pt x="2446" y="0"/>
                    <a:pt x="2349" y="0"/>
                  </a:cubicBezTo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6" name="Freeform 7"/>
            <p:cNvSpPr>
              <a:spLocks noEditPoints="1"/>
            </p:cNvSpPr>
            <p:nvPr userDrawn="1"/>
          </p:nvSpPr>
          <p:spPr bwMode="auto">
            <a:xfrm>
              <a:off x="0" y="4794250"/>
              <a:ext cx="9150350" cy="279400"/>
            </a:xfrm>
            <a:custGeom>
              <a:avLst/>
              <a:gdLst/>
              <a:ahLst/>
              <a:cxnLst>
                <a:cxn ang="0">
                  <a:pos x="2576" y="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2434" y="9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877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811" y="88"/>
                </a:cxn>
                <a:cxn ang="0">
                  <a:pos x="2877" y="88"/>
                </a:cxn>
                <a:cxn ang="0">
                  <a:pos x="2877" y="0"/>
                </a:cxn>
              </a:cxnLst>
              <a:rect l="0" t="0" r="r" b="b"/>
              <a:pathLst>
                <a:path w="2877" h="88">
                  <a:moveTo>
                    <a:pt x="25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434" y="9"/>
                    <a:pt x="2434" y="9"/>
                    <a:pt x="2434" y="9"/>
                  </a:cubicBezTo>
                  <a:cubicBezTo>
                    <a:pt x="2526" y="9"/>
                    <a:pt x="2556" y="7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moveTo>
                    <a:pt x="2877" y="0"/>
                  </a:move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625" y="40"/>
                    <a:pt x="2691" y="88"/>
                    <a:pt x="2811" y="88"/>
                  </a:cubicBezTo>
                  <a:cubicBezTo>
                    <a:pt x="2841" y="88"/>
                    <a:pt x="2877" y="88"/>
                    <a:pt x="2877" y="88"/>
                  </a:cubicBezTo>
                  <a:cubicBezTo>
                    <a:pt x="2877" y="0"/>
                    <a:pt x="2877" y="0"/>
                    <a:pt x="2877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7" name="Freeform 8"/>
            <p:cNvSpPr>
              <a:spLocks/>
            </p:cNvSpPr>
            <p:nvPr userDrawn="1"/>
          </p:nvSpPr>
          <p:spPr bwMode="auto">
            <a:xfrm>
              <a:off x="0" y="4606925"/>
              <a:ext cx="8193088" cy="215900"/>
            </a:xfrm>
            <a:custGeom>
              <a:avLst/>
              <a:gdLst/>
              <a:ahLst/>
              <a:cxnLst>
                <a:cxn ang="0">
                  <a:pos x="2576" y="59"/>
                </a:cxn>
                <a:cxn ang="0">
                  <a:pos x="2349" y="0"/>
                </a:cxn>
                <a:cxn ang="0">
                  <a:pos x="0" y="0"/>
                </a:cxn>
                <a:cxn ang="0">
                  <a:pos x="0" y="68"/>
                </a:cxn>
                <a:cxn ang="0">
                  <a:pos x="2434" y="68"/>
                </a:cxn>
                <a:cxn ang="0">
                  <a:pos x="2576" y="59"/>
                </a:cxn>
              </a:cxnLst>
              <a:rect l="0" t="0" r="r" b="b"/>
              <a:pathLst>
                <a:path w="2576" h="68">
                  <a:moveTo>
                    <a:pt x="2576" y="59"/>
                  </a:moveTo>
                  <a:cubicBezTo>
                    <a:pt x="2521" y="27"/>
                    <a:pt x="2446" y="0"/>
                    <a:pt x="23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434" y="68"/>
                    <a:pt x="2434" y="68"/>
                    <a:pt x="2434" y="68"/>
                  </a:cubicBezTo>
                  <a:cubicBezTo>
                    <a:pt x="2526" y="68"/>
                    <a:pt x="2556" y="66"/>
                    <a:pt x="2576" y="59"/>
                  </a:cubicBezTo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8" name="Freeform 9"/>
            <p:cNvSpPr>
              <a:spLocks/>
            </p:cNvSpPr>
            <p:nvPr userDrawn="1"/>
          </p:nvSpPr>
          <p:spPr bwMode="auto">
            <a:xfrm>
              <a:off x="8193088" y="4606925"/>
              <a:ext cx="957263" cy="431800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0" y="59"/>
                </a:cxn>
                <a:cxn ang="0">
                  <a:pos x="235" y="136"/>
                </a:cxn>
                <a:cxn ang="0">
                  <a:pos x="301" y="136"/>
                </a:cxn>
                <a:cxn ang="0">
                  <a:pos x="301" y="0"/>
                </a:cxn>
                <a:cxn ang="0">
                  <a:pos x="238" y="0"/>
                </a:cxn>
              </a:cxnLst>
              <a:rect l="0" t="0" r="r" b="b"/>
              <a:pathLst>
                <a:path w="301" h="136">
                  <a:moveTo>
                    <a:pt x="238" y="0"/>
                  </a:moveTo>
                  <a:cubicBezTo>
                    <a:pt x="93" y="0"/>
                    <a:pt x="40" y="43"/>
                    <a:pt x="0" y="59"/>
                  </a:cubicBezTo>
                  <a:cubicBezTo>
                    <a:pt x="64" y="95"/>
                    <a:pt x="115" y="136"/>
                    <a:pt x="235" y="136"/>
                  </a:cubicBezTo>
                  <a:cubicBezTo>
                    <a:pt x="265" y="136"/>
                    <a:pt x="301" y="136"/>
                    <a:pt x="301" y="136"/>
                  </a:cubicBezTo>
                  <a:cubicBezTo>
                    <a:pt x="301" y="0"/>
                    <a:pt x="301" y="0"/>
                    <a:pt x="301" y="0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rgbClr val="F7F7F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pic>
        <p:nvPicPr>
          <p:cNvPr id="49" name="Picture 78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603656" y="4659719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6" y="205980"/>
            <a:ext cx="8461374" cy="63936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8" y="951311"/>
            <a:ext cx="8461375" cy="34296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994" y="4878250"/>
            <a:ext cx="6083845" cy="932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AU" smtClean="0"/>
              <a:t>ACCESS-CM2 suite  |  Peter Dobrohotoff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878250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  <p:sp>
        <p:nvSpPr>
          <p:cNvPr id="36" name="AutoShape 4"/>
          <p:cNvSpPr>
            <a:spLocks noChangeAspect="1" noChangeArrowheads="1" noTextEdit="1"/>
          </p:cNvSpPr>
          <p:nvPr userDrawn="1"/>
        </p:nvSpPr>
        <p:spPr bwMode="auto">
          <a:xfrm>
            <a:off x="3178" y="2494956"/>
            <a:ext cx="9161463" cy="60126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8" name="Rectangle 7"/>
          <p:cNvSpPr>
            <a:spLocks noChangeArrowheads="1"/>
          </p:cNvSpPr>
          <p:nvPr userDrawn="1"/>
        </p:nvSpPr>
        <p:spPr bwMode="auto">
          <a:xfrm>
            <a:off x="12701" y="2728318"/>
            <a:ext cx="9142412" cy="36790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4" name="Rectangle 84"/>
          <p:cNvSpPr>
            <a:spLocks noChangeArrowheads="1"/>
          </p:cNvSpPr>
          <p:nvPr/>
        </p:nvSpPr>
        <p:spPr bwMode="auto">
          <a:xfrm>
            <a:off x="1591" y="2719984"/>
            <a:ext cx="9167813" cy="408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3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49" r:id="rId3"/>
    <p:sldLayoutId id="2147483650" r:id="rId4"/>
    <p:sldLayoutId id="2147483655" r:id="rId5"/>
    <p:sldLayoutId id="2147483680" r:id="rId6"/>
    <p:sldLayoutId id="2147483679" r:id="rId7"/>
    <p:sldLayoutId id="2147483661" r:id="rId8"/>
    <p:sldLayoutId id="2147483663" r:id="rId9"/>
    <p:sldLayoutId id="2147483664" r:id="rId10"/>
    <p:sldLayoutId id="2147483667" r:id="rId11"/>
    <p:sldLayoutId id="2147483665" r:id="rId12"/>
    <p:sldLayoutId id="2147483682" r:id="rId13"/>
    <p:sldLayoutId id="2147483681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tabLst/>
        <a:defRPr sz="1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ACCESS-CM2 rose/cylc suite</a:t>
            </a:r>
            <a:endParaRPr lang="en-AU" dirty="0"/>
          </a:p>
        </p:txBody>
      </p:sp>
      <p:sp>
        <p:nvSpPr>
          <p:cNvPr id="15" name="Subtitle 1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Improving robustness and usability</a:t>
            </a:r>
            <a:endParaRPr lang="en-AU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Oceans and ATMOSPHERE</a:t>
            </a:r>
            <a:endParaRPr lang="en-AU" dirty="0" smtClean="0"/>
          </a:p>
        </p:txBody>
      </p:sp>
      <p:sp>
        <p:nvSpPr>
          <p:cNvPr id="16" name="Footer Placeholder 2"/>
          <p:cNvSpPr txBox="1">
            <a:spLocks/>
          </p:cNvSpPr>
          <p:nvPr/>
        </p:nvSpPr>
        <p:spPr bwMode="auto">
          <a:xfrm>
            <a:off x="360366" y="3525724"/>
            <a:ext cx="8042275" cy="18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600" dirty="0" smtClean="0">
                <a:solidFill>
                  <a:schemeClr val="bg1"/>
                </a:solidFill>
                <a:latin typeface="Calibri" pitchFamily="34" charset="0"/>
              </a:rPr>
              <a:t>Peter Dobrohotoff &amp; Martin Dix</a:t>
            </a:r>
            <a:endParaRPr lang="en-US" sz="16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" name="Footer Placeholder 2"/>
          <p:cNvSpPr txBox="1">
            <a:spLocks/>
          </p:cNvSpPr>
          <p:nvPr/>
        </p:nvSpPr>
        <p:spPr bwMode="auto">
          <a:xfrm>
            <a:off x="361953" y="3750592"/>
            <a:ext cx="8042275" cy="18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AU" sz="1600" dirty="0">
                <a:solidFill>
                  <a:schemeClr val="bg1"/>
                </a:solidFill>
                <a:latin typeface="Calibri" pitchFamily="34" charset="0"/>
              </a:rPr>
              <a:t>5</a:t>
            </a:r>
            <a:r>
              <a:rPr lang="en-AU" sz="1600" dirty="0" smtClean="0">
                <a:solidFill>
                  <a:schemeClr val="bg1"/>
                </a:solidFill>
                <a:latin typeface="Calibri" pitchFamily="34" charset="0"/>
              </a:rPr>
              <a:t> September 2017</a:t>
            </a:r>
            <a:endParaRPr lang="en-US" sz="16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92775" y="408153"/>
            <a:ext cx="2986088" cy="160043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AU" sz="1100" dirty="0">
                <a:solidFill>
                  <a:srgbClr val="FF0000"/>
                </a:solidFill>
                <a:latin typeface="Calibri" pitchFamily="34" charset="0"/>
              </a:rPr>
              <a:t>You can change this image to be appropriate for your topic by inserting an image in this space or use the alternate title slide with </a:t>
            </a:r>
            <a:r>
              <a:rPr lang="en-AU" sz="1100" dirty="0" smtClean="0">
                <a:solidFill>
                  <a:srgbClr val="FF0000"/>
                </a:solidFill>
                <a:latin typeface="Calibri" pitchFamily="34" charset="0"/>
              </a:rPr>
              <a:t>lines.</a:t>
            </a:r>
            <a:br>
              <a:rPr lang="en-AU" sz="1100" dirty="0" smtClean="0">
                <a:solidFill>
                  <a:srgbClr val="FF0000"/>
                </a:solidFill>
                <a:latin typeface="Calibri" pitchFamily="34" charset="0"/>
              </a:rPr>
            </a:br>
            <a:r>
              <a:rPr lang="en-AU" sz="1100" dirty="0" smtClean="0">
                <a:solidFill>
                  <a:srgbClr val="FF0000"/>
                </a:solidFill>
                <a:latin typeface="Calibri" pitchFamily="34" charset="0"/>
              </a:rPr>
              <a:t>Note: only one image should be used and do not overlap the title text.</a:t>
            </a:r>
            <a:endParaRPr lang="en-AU" sz="1100" dirty="0">
              <a:solidFill>
                <a:srgbClr val="FF0000"/>
              </a:solidFill>
              <a:latin typeface="Calibri" pitchFamily="34" charset="0"/>
            </a:endParaRPr>
          </a:p>
          <a:p>
            <a:pPr>
              <a:spcAft>
                <a:spcPts val="600"/>
              </a:spcAft>
            </a:pPr>
            <a:r>
              <a:rPr lang="en-AU" sz="1100" dirty="0">
                <a:solidFill>
                  <a:srgbClr val="FF0000"/>
                </a:solidFill>
                <a:latin typeface="Calibri" pitchFamily="34" charset="0"/>
              </a:rPr>
              <a:t>Enter your Business Unit </a:t>
            </a:r>
            <a:r>
              <a:rPr lang="en-AU" sz="1100" dirty="0" smtClean="0">
                <a:solidFill>
                  <a:srgbClr val="FF0000"/>
                </a:solidFill>
                <a:latin typeface="Calibri" pitchFamily="34" charset="0"/>
              </a:rPr>
              <a:t>in </a:t>
            </a:r>
            <a:r>
              <a:rPr lang="en-AU" sz="1100" dirty="0">
                <a:solidFill>
                  <a:srgbClr val="FF0000"/>
                </a:solidFill>
                <a:latin typeface="Calibri" pitchFamily="34" charset="0"/>
              </a:rPr>
              <a:t>the ribbon above the url. </a:t>
            </a:r>
          </a:p>
          <a:p>
            <a:pPr>
              <a:spcAft>
                <a:spcPts val="600"/>
              </a:spcAft>
            </a:pPr>
            <a:r>
              <a:rPr lang="en-AU" sz="1100" dirty="0">
                <a:solidFill>
                  <a:srgbClr val="FF0000"/>
                </a:solidFill>
                <a:latin typeface="Calibri" pitchFamily="34" charset="0"/>
              </a:rPr>
              <a:t>[delete instructions before use]</a:t>
            </a:r>
          </a:p>
        </p:txBody>
      </p:sp>
      <p:pic>
        <p:nvPicPr>
          <p:cNvPr id="9" name="Picture 8" descr="CapeGrim_aerial_2005_08.jpg"/>
          <p:cNvPicPr>
            <a:picLocks noChangeAspect="1"/>
          </p:cNvPicPr>
          <p:nvPr/>
        </p:nvPicPr>
        <p:blipFill rotWithShape="1">
          <a:blip r:embed="rId2" cstate="screen"/>
          <a:srcRect t="-2" b="23365"/>
          <a:stretch/>
        </p:blipFill>
        <p:spPr>
          <a:xfrm>
            <a:off x="0" y="2"/>
            <a:ext cx="9144000" cy="24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72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Outline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8778" y="951311"/>
            <a:ext cx="8461375" cy="3636664"/>
          </a:xfrm>
        </p:spPr>
        <p:txBody>
          <a:bodyPr>
            <a:normAutofit/>
          </a:bodyPr>
          <a:lstStyle/>
          <a:p>
            <a:r>
              <a:rPr lang="en-US" sz="1900" dirty="0" smtClean="0"/>
              <a:t>Model components and build</a:t>
            </a:r>
          </a:p>
          <a:p>
            <a:r>
              <a:rPr lang="en-US" sz="1900" dirty="0" smtClean="0"/>
              <a:t>Run time options</a:t>
            </a:r>
          </a:p>
          <a:p>
            <a:r>
              <a:rPr lang="en-US" sz="1900" dirty="0"/>
              <a:t>Reproducibility</a:t>
            </a:r>
          </a:p>
          <a:p>
            <a:r>
              <a:rPr lang="en-US" sz="1900" dirty="0" smtClean="0"/>
              <a:t>Post-processing</a:t>
            </a:r>
          </a:p>
          <a:p>
            <a:r>
              <a:rPr lang="en-US" sz="1900" dirty="0" smtClean="0"/>
              <a:t>Performance (see Roger’s presentation this afternoon)</a:t>
            </a:r>
          </a:p>
          <a:p>
            <a:r>
              <a:rPr lang="en-US" sz="1900" dirty="0" smtClean="0"/>
              <a:t>Documentation (link to Roger’s notes on wiki)</a:t>
            </a:r>
            <a:endParaRPr lang="en-AU" sz="1900" dirty="0" smtClean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smtClean="0"/>
              <a:t>ACCESS-CM2 suite  |  Peter Dobrohotoff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</a:t>
            </a:fld>
            <a:r>
              <a:rPr lang="en-AU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803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8778" y="951311"/>
            <a:ext cx="8461375" cy="3636664"/>
          </a:xfrm>
        </p:spPr>
        <p:txBody>
          <a:bodyPr>
            <a:normAutofit/>
          </a:bodyPr>
          <a:lstStyle/>
          <a:p>
            <a:r>
              <a:rPr lang="en-US" sz="1900" dirty="0" smtClean="0"/>
              <a:t>Suite builds UM, MOM and CICE from respective repositories</a:t>
            </a:r>
          </a:p>
          <a:p>
            <a:pPr lvl="1"/>
            <a:r>
              <a:rPr lang="en-US" sz="1500" dirty="0" smtClean="0"/>
              <a:t>Uses prebuilt OASIS library (installed in ~access/modules)</a:t>
            </a:r>
          </a:p>
          <a:p>
            <a:r>
              <a:rPr lang="en-US" sz="1900" dirty="0" smtClean="0"/>
              <a:t>MOM compile options (e.g. REPROD) set in rose-</a:t>
            </a:r>
            <a:r>
              <a:rPr lang="en-US" sz="1900" dirty="0" err="1" smtClean="0"/>
              <a:t>suite.conf</a:t>
            </a:r>
            <a:endParaRPr lang="en-US" sz="1900" dirty="0" smtClean="0"/>
          </a:p>
          <a:p>
            <a:r>
              <a:rPr lang="en-US" sz="1900" dirty="0" smtClean="0"/>
              <a:t>CICE decomposition (required at build time) set in rose-</a:t>
            </a:r>
            <a:r>
              <a:rPr lang="en-US" sz="1900" dirty="0" err="1" smtClean="0"/>
              <a:t>suite.conf</a:t>
            </a:r>
            <a:endParaRPr lang="en-US" sz="1900" dirty="0" smtClean="0"/>
          </a:p>
          <a:p>
            <a:r>
              <a:rPr lang="en-US" sz="1900" dirty="0" smtClean="0"/>
              <a:t>Metadata added to make rose-edit usable</a:t>
            </a:r>
          </a:p>
          <a:p>
            <a:endParaRPr lang="en-US" sz="1900" dirty="0"/>
          </a:p>
          <a:p>
            <a:pPr marL="0" indent="0">
              <a:buNone/>
            </a:pPr>
            <a:endParaRPr lang="en-US" sz="1900" dirty="0" smtClean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smtClean="0"/>
              <a:t>ACCESS-CM2 suite  |  Peter Dobrohotoff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3</a:t>
            </a:fld>
            <a:r>
              <a:rPr lang="en-AU" smtClean="0"/>
              <a:t>  |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7" y="123478"/>
            <a:ext cx="6600825" cy="4400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939" y="133003"/>
            <a:ext cx="70104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3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8778" y="951311"/>
            <a:ext cx="8461375" cy="3636664"/>
          </a:xfrm>
        </p:spPr>
        <p:txBody>
          <a:bodyPr>
            <a:normAutofit/>
          </a:bodyPr>
          <a:lstStyle/>
          <a:p>
            <a:r>
              <a:rPr lang="en-US" sz="1900" dirty="0" smtClean="0"/>
              <a:t>Flexible control of run length, chunk size, processors,</a:t>
            </a:r>
          </a:p>
          <a:p>
            <a:endParaRPr lang="en-US" sz="1900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smtClean="0"/>
              <a:t>ACCESS-CM2 suite  |  Peter Dobrohotoff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4</a:t>
            </a:fld>
            <a:r>
              <a:rPr lang="en-AU" smtClean="0"/>
              <a:t>  |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05980"/>
            <a:ext cx="6429375" cy="4286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439" y="205980"/>
            <a:ext cx="6858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8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Reproducibility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8778" y="951311"/>
            <a:ext cx="8461375" cy="3636664"/>
          </a:xfrm>
        </p:spPr>
        <p:txBody>
          <a:bodyPr>
            <a:normAutofit/>
          </a:bodyPr>
          <a:lstStyle/>
          <a:p>
            <a:r>
              <a:rPr lang="en-US" sz="1900" dirty="0" smtClean="0"/>
              <a:t>Suite u-ao219 includes tests for reproducibility across different processor decompositions</a:t>
            </a:r>
            <a:r>
              <a:rPr lang="en-US" sz="1900" dirty="0"/>
              <a:t> </a:t>
            </a:r>
            <a:r>
              <a:rPr lang="en-US" sz="1900" dirty="0" smtClean="0"/>
              <a:t>and different </a:t>
            </a:r>
            <a:r>
              <a:rPr lang="en-US" sz="1900" dirty="0"/>
              <a:t>restart frequencies</a:t>
            </a:r>
            <a:endParaRPr lang="en-US" sz="1900" dirty="0" smtClean="0"/>
          </a:p>
          <a:p>
            <a:r>
              <a:rPr lang="en-US" sz="1900" dirty="0" smtClean="0"/>
              <a:t>UM in AMIP mode ok with both</a:t>
            </a:r>
          </a:p>
          <a:p>
            <a:r>
              <a:rPr lang="en-US" sz="1900" dirty="0" smtClean="0"/>
              <a:t>CICE ok with processor layout change</a:t>
            </a:r>
          </a:p>
          <a:p>
            <a:r>
              <a:rPr lang="en-US" sz="1900" dirty="0" smtClean="0"/>
              <a:t>MOM gives different results with processor layout change</a:t>
            </a:r>
          </a:p>
          <a:p>
            <a:r>
              <a:rPr lang="en-US" sz="1900" dirty="0" smtClean="0"/>
              <a:t>Coupled model not reproducible with different restart frequencies </a:t>
            </a:r>
            <a:endParaRPr lang="en-AU" sz="1900" dirty="0" smtClean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smtClean="0"/>
              <a:t>ACCESS-CM2 suite  |  Peter Dobrohotoff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5</a:t>
            </a:fld>
            <a:r>
              <a:rPr lang="en-AU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5275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Post-processing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8778" y="951311"/>
            <a:ext cx="8461375" cy="3636664"/>
          </a:xfrm>
        </p:spPr>
        <p:txBody>
          <a:bodyPr>
            <a:normAutofit/>
          </a:bodyPr>
          <a:lstStyle/>
          <a:p>
            <a:r>
              <a:rPr lang="en-US" sz="1900" dirty="0" smtClean="0"/>
              <a:t>Conversion to </a:t>
            </a:r>
            <a:r>
              <a:rPr lang="en-US" sz="1900" dirty="0" err="1"/>
              <a:t>N</a:t>
            </a:r>
            <a:r>
              <a:rPr lang="en-US" sz="1900" dirty="0" err="1" smtClean="0"/>
              <a:t>etCDF</a:t>
            </a:r>
            <a:r>
              <a:rPr lang="en-US" sz="1900" dirty="0" smtClean="0"/>
              <a:t> included as optional app in the suite</a:t>
            </a:r>
          </a:p>
          <a:p>
            <a:r>
              <a:rPr lang="en-US" sz="1900" dirty="0" smtClean="0"/>
              <a:t>Met </a:t>
            </a:r>
            <a:r>
              <a:rPr lang="en-US" sz="1900" smtClean="0"/>
              <a:t>Office </a:t>
            </a:r>
            <a:r>
              <a:rPr lang="en-US" sz="1900" smtClean="0"/>
              <a:t>Afterburner </a:t>
            </a:r>
            <a:r>
              <a:rPr lang="en-US" sz="1900" dirty="0" smtClean="0"/>
              <a:t>tool produces diagnostics from active experiments. Now works with our UM and coupled model </a:t>
            </a:r>
            <a:r>
              <a:rPr lang="en-US" sz="1900" dirty="0" err="1"/>
              <a:t>N</a:t>
            </a:r>
            <a:r>
              <a:rPr lang="en-US" sz="1900" dirty="0" err="1" smtClean="0"/>
              <a:t>etCDF</a:t>
            </a:r>
            <a:r>
              <a:rPr lang="en-US" sz="1900" dirty="0" smtClean="0"/>
              <a:t> output</a:t>
            </a:r>
            <a:endParaRPr lang="en-AU" sz="1900" dirty="0" smtClean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AU" smtClean="0"/>
              <a:t>ACCESS-CM2 suite  |  Peter Dobrohotoff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6</a:t>
            </a:fld>
            <a:r>
              <a:rPr lang="en-AU" smtClean="0"/>
              <a:t>  |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4" y="1851670"/>
            <a:ext cx="3995936" cy="25658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88" y="1851669"/>
            <a:ext cx="3995936" cy="256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2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IRO Theme">
  <a:themeElements>
    <a:clrScheme name="CSIRO Midday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0A9CE"/>
      </a:accent1>
      <a:accent2>
        <a:srgbClr val="00313C"/>
      </a:accent2>
      <a:accent3>
        <a:srgbClr val="78BE20"/>
      </a:accent3>
      <a:accent4>
        <a:srgbClr val="4A7729"/>
      </a:accent4>
      <a:accent5>
        <a:srgbClr val="9FAEE5"/>
      </a:accent5>
      <a:accent6>
        <a:srgbClr val="1E22AA"/>
      </a:accent6>
      <a:hlink>
        <a:srgbClr val="41B6E6"/>
      </a:hlink>
      <a:folHlink>
        <a:srgbClr val="004B87"/>
      </a:folHlink>
    </a:clrScheme>
    <a:fontScheme name="CSIRO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Widescreen</Template>
  <TotalTime>202</TotalTime>
  <Words>244</Words>
  <Application>Microsoft Office PowerPoint</Application>
  <PresentationFormat>On-screen Show (16:9)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CSIRO Theme</vt:lpstr>
      <vt:lpstr>The ACCESS-CM2 rose/cylc suite</vt:lpstr>
      <vt:lpstr>Outline</vt:lpstr>
      <vt:lpstr>Build</vt:lpstr>
      <vt:lpstr>Running</vt:lpstr>
      <vt:lpstr>Reproducibility</vt:lpstr>
      <vt:lpstr>Post-processing</vt:lpstr>
    </vt:vector>
  </TitlesOfParts>
  <Company>CSIRO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ACCESS-CM2 rose/cylc suite</dc:title>
  <dc:creator>Dix, Martin (O&amp;A, Aspendale)</dc:creator>
  <cp:lastModifiedBy>Dobrohotoff, Peter (O&amp;A, Aspendale)</cp:lastModifiedBy>
  <cp:revision>16</cp:revision>
  <dcterms:created xsi:type="dcterms:W3CDTF">2017-08-28T04:44:51Z</dcterms:created>
  <dcterms:modified xsi:type="dcterms:W3CDTF">2017-09-04T00:19:33Z</dcterms:modified>
</cp:coreProperties>
</file>