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9" r:id="rId5"/>
    <p:sldId id="261" r:id="rId6"/>
    <p:sldId id="267" r:id="rId7"/>
    <p:sldId id="266" r:id="rId8"/>
    <p:sldId id="268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D404-FA00-4A0A-9D87-8A5C1D46F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484EA-A08B-4636-96E9-7358E0D0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15D49-460F-4AF5-97D0-A7ECFF10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9E204-4EFE-4CAB-A983-9488964A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B3B28-0470-4BDC-AB93-84198E1D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9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ECE8-5CF5-42C0-8BA4-44327A8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AAF4-CAAC-48D8-8B2E-494D7A96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CF33-745E-4C97-9826-A9CF14E6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9A80-D4F1-49AF-A2B6-CDFBAADC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59A8-A37F-474D-8B1D-3D74A36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16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D2D12-62A8-4191-B0F4-94578894B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5F596-FEA7-4FDD-8D00-BEEBE1E13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FD11-2447-427F-985E-88D59C69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8333-7FB2-4390-90D7-E0F94D3A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4065-8345-42D3-BA8C-FE1BC41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5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9A-C180-4A64-9587-8D528BBF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9E1D9-B61C-4C9F-AA4E-D84FC538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34D6-94BA-4323-811B-ACADFECD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F4D-6C4D-40E9-BB16-C79AE1A9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C146-E512-4797-8332-51BA140E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7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FE-B3D0-491A-9EF9-72A4AE1D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3F582-2B61-4FA0-B2AF-BE9186D19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42B78-BDFE-4012-932C-0A6095E7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4A34-0BBC-4E43-A50B-0E1DC5AA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A8F8-F184-4282-B7C6-1DBAF188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87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90BD-13B5-413D-BAC2-91595D92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0E81-5CE0-4E3F-9EE5-269AD362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D86F-6157-4D9C-8616-C36567920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6397A-20CD-4EC2-AFCC-CA03A76E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F5D0-D32C-4AEE-9D95-3057D0E0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36B0-9C29-48E9-A1B2-CB052C29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15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8180-5A21-494B-A448-053AA4FE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4FC3-764B-488E-8B90-03ED6FFF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14554-75BF-42A8-8749-42B38868C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2E86-E347-4406-B22E-593446B5C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F9061-7C82-4BD0-B362-89EEC47BC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1D75D-F405-44AA-AF91-2AD6890F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606EE-2744-4BAA-ACBE-463EB09F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D6464-599A-427A-B582-F4AC65A8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75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5B53-27C1-4E24-B190-B85228D1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8D449-2553-47E4-A5EC-363BC778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BDCC-2348-4B4B-AECB-FC6723B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732C0-7E5C-41D6-8FC5-065F1873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339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3B9F9A-99F6-456A-999B-FCE2370BE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A0E45-4BF5-4065-A7A8-98FE51A2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9B9CD-6EA1-4618-8A2E-DBFCC0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99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4E6C-4B85-48D4-8B0F-68ACAF86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BA65-4E86-457C-B724-BDCE3D79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3F1AD-DC45-4C14-8F34-48D3E1A5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64B98-7C4F-468A-AAED-4C5F358B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5F980-336D-46F3-9E77-181479A9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64841-456F-4B32-91F7-5341158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0598-E9E6-4765-84E1-737EC181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213DB-2B6A-4311-83EB-D9213A520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D074C-F173-47A4-B391-B61261DA6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11413-555E-46F9-B679-439DE92F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BD82-208F-4F75-A58E-7F2FE4B7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D082-E53C-4FB4-9748-4CDDAFDE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3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0504C-FE01-437E-A97C-795B2430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625F-7245-4FDF-B0EA-6CA7CDB9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DCD1-B152-4EBE-9F5E-48070D2C8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3A7A-AE7F-4673-9F1C-04362000F794}" type="datetimeFigureOut">
              <a:rPr lang="en-AU" smtClean="0"/>
              <a:t>23/05/2019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A158-85C3-4ADA-826C-8C9EE90E5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461A5-C1B5-47BF-8186-229B6FFAB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DE1C-93D8-456E-B414-E6BD033F22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28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2A39-F338-4E14-A19D-D68A47CE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2670" y="386449"/>
            <a:ext cx="6643816" cy="2387600"/>
          </a:xfrm>
        </p:spPr>
        <p:txBody>
          <a:bodyPr>
            <a:normAutofit fontScale="90000"/>
          </a:bodyPr>
          <a:lstStyle/>
          <a:p>
            <a:r>
              <a:rPr lang="en-AU" b="1" dirty="0">
                <a:latin typeface="+mn-lt"/>
              </a:rPr>
              <a:t>Using ACCESS-S for 'pre-event’ attribution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83A6C-4C66-441F-A49E-155F3F57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2578" y="3836816"/>
            <a:ext cx="9144000" cy="1655762"/>
          </a:xfrm>
        </p:spPr>
        <p:txBody>
          <a:bodyPr/>
          <a:lstStyle/>
          <a:p>
            <a:r>
              <a:rPr lang="en-AU" b="1" dirty="0"/>
              <a:t>Pandora Hope, S Abhik and Guomin Wang</a:t>
            </a:r>
          </a:p>
          <a:p>
            <a:endParaRPr lang="en-AU" dirty="0"/>
          </a:p>
          <a:p>
            <a:r>
              <a:rPr lang="en-AU" dirty="0"/>
              <a:t>Bureau of Meteorology, Melbourne</a:t>
            </a:r>
          </a:p>
        </p:txBody>
      </p:sp>
    </p:spTree>
    <p:extLst>
      <p:ext uri="{BB962C8B-B14F-4D97-AF65-F5344CB8AC3E}">
        <p14:creationId xmlns:p14="http://schemas.microsoft.com/office/powerpoint/2010/main" val="421611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979" y="387275"/>
            <a:ext cx="985400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Next Steps:</a:t>
            </a:r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Add salinity to </a:t>
            </a:r>
            <a:r>
              <a:rPr lang="en-AU" sz="2400" dirty="0" err="1" smtClean="0"/>
              <a:t>dOcean</a:t>
            </a: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</a:t>
            </a:r>
            <a:r>
              <a:rPr lang="en-AU" sz="2400" dirty="0" err="1" smtClean="0"/>
              <a:t>dAtmos</a:t>
            </a:r>
            <a:r>
              <a:rPr lang="en-AU" sz="2400" dirty="0" smtClean="0"/>
              <a:t> (temperature and humidity)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Test response time of e.g. winds to </a:t>
            </a:r>
            <a:r>
              <a:rPr lang="en-AU" sz="2400" dirty="0" err="1" smtClean="0"/>
              <a:t>dAtmos</a:t>
            </a: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</a:t>
            </a:r>
            <a:r>
              <a:rPr lang="en-AU" sz="2400" dirty="0" err="1" smtClean="0"/>
              <a:t>dSoil</a:t>
            </a:r>
            <a:r>
              <a:rPr lang="en-AU" sz="2400" dirty="0" smtClean="0"/>
              <a:t> – temperature and moisture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Test-run full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ensembles and test-run. Define compute space/time estimates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understanding of the 'trigger' to run this alongside the operational seasonal/</a:t>
            </a:r>
            <a:r>
              <a:rPr lang="en-AU" sz="2400" dirty="0" err="1" smtClean="0"/>
              <a:t>subseasonal</a:t>
            </a:r>
            <a:r>
              <a:rPr lang="en-AU" sz="2400" dirty="0" smtClean="0"/>
              <a:t> forecast. i.e. when is an event 'extreme'?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analysis suite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Develop messaging about results and disseminate the message.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r>
              <a:rPr lang="en-AU" sz="2400" dirty="0" smtClean="0"/>
              <a:t>Further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Test other estimates of </a:t>
            </a:r>
            <a:r>
              <a:rPr lang="en-AU" sz="2400" dirty="0" err="1" smtClean="0"/>
              <a:t>dOcean</a:t>
            </a:r>
            <a:r>
              <a:rPr lang="en-AU" sz="2400" dirty="0" smtClean="0"/>
              <a:t> – e.g. from CMIP6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7649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80262-4FE0-4829-A7A9-A3840286A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2" r="20824" b="4731"/>
          <a:stretch/>
        </p:blipFill>
        <p:spPr>
          <a:xfrm>
            <a:off x="3274142" y="162232"/>
            <a:ext cx="3864078" cy="6533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A4F5DB-7A75-41F8-ADCD-437CAF2520DB}"/>
              </a:ext>
            </a:extLst>
          </p:cNvPr>
          <p:cNvSpPr txBox="1"/>
          <p:nvPr/>
        </p:nvSpPr>
        <p:spPr>
          <a:xfrm>
            <a:off x="7300452" y="648929"/>
            <a:ext cx="44982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September SST</a:t>
            </a:r>
            <a:endParaRPr lang="en-AU" dirty="0"/>
          </a:p>
          <a:p>
            <a:endParaRPr lang="en-AU" dirty="0"/>
          </a:p>
          <a:p>
            <a:r>
              <a:rPr lang="en-AU" dirty="0"/>
              <a:t>Observed SST difference shows more warming relative to GC2 over the globe. </a:t>
            </a:r>
          </a:p>
          <a:p>
            <a:r>
              <a:rPr lang="en-AU" dirty="0"/>
              <a:t>Any influence of change in SST measurement technique post-WWII? 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627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398F0-8152-459D-A7A9-C14F714D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8396344" y="3266739"/>
            <a:ext cx="1039906" cy="8965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90683" y="3591263"/>
            <a:ext cx="2940423" cy="12549"/>
          </a:xfrm>
          <a:prstGeom prst="straightConnector1">
            <a:avLst/>
          </a:prstGeom>
          <a:ln w="28575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77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F7905-A9CC-4980-B588-C3C86420BD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8" r="19275" b="4735"/>
          <a:stretch/>
        </p:blipFill>
        <p:spPr>
          <a:xfrm>
            <a:off x="3127513" y="159024"/>
            <a:ext cx="4121426" cy="6533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CBC5B-DF37-485B-84D5-C2E98D851011}"/>
              </a:ext>
            </a:extLst>
          </p:cNvPr>
          <p:cNvSpPr txBox="1"/>
          <p:nvPr/>
        </p:nvSpPr>
        <p:spPr>
          <a:xfrm>
            <a:off x="8044405" y="891251"/>
            <a:ext cx="4004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GC2 5-member historical: September SST</a:t>
            </a:r>
          </a:p>
          <a:p>
            <a:pPr algn="ctr"/>
            <a:r>
              <a:rPr lang="en-AU" b="1" dirty="0"/>
              <a:t>(after 2005: RCP 4.5)</a:t>
            </a:r>
          </a:p>
        </p:txBody>
      </p:sp>
    </p:spTree>
    <p:extLst>
      <p:ext uri="{BB962C8B-B14F-4D97-AF65-F5344CB8AC3E}">
        <p14:creationId xmlns:p14="http://schemas.microsoft.com/office/powerpoint/2010/main" val="11680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AFA6A-F6B1-4E75-88F4-9F41A87F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315389-E0D5-4A55-8906-2FB38BAD078F}"/>
              </a:ext>
            </a:extLst>
          </p:cNvPr>
          <p:cNvSpPr txBox="1"/>
          <p:nvPr/>
        </p:nvSpPr>
        <p:spPr>
          <a:xfrm>
            <a:off x="8044405" y="891251"/>
            <a:ext cx="400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meridional </a:t>
            </a:r>
            <a:r>
              <a:rPr lang="en-AU" b="1" dirty="0" err="1" smtClean="0"/>
              <a:t>Tocean</a:t>
            </a:r>
            <a:r>
              <a:rPr lang="en-AU" b="1" dirty="0" smtClean="0"/>
              <a:t> </a:t>
            </a:r>
            <a:r>
              <a:rPr lang="en-AU" b="1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25534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2102-AB26-45C3-9F95-E61A05AD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>
                <a:latin typeface="+mn-lt"/>
              </a:rPr>
              <a:t>ACCESS-S1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42603-6211-4C5C-8068-696BE2500D27}"/>
              </a:ext>
            </a:extLst>
          </p:cNvPr>
          <p:cNvSpPr txBox="1"/>
          <p:nvPr/>
        </p:nvSpPr>
        <p:spPr>
          <a:xfrm>
            <a:off x="1408670" y="1940011"/>
            <a:ext cx="929228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b="1" dirty="0"/>
              <a:t>Test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/>
              <a:t>IC: 25 September 2009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/>
              <a:t>Single member run for a month, but first 10 days are discarded for spin-up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/>
              <a:t>Only ocean temperature has been changed to pre-industrial period</a:t>
            </a:r>
          </a:p>
        </p:txBody>
      </p:sp>
    </p:spTree>
    <p:extLst>
      <p:ext uri="{BB962C8B-B14F-4D97-AF65-F5344CB8AC3E}">
        <p14:creationId xmlns:p14="http://schemas.microsoft.com/office/powerpoint/2010/main" val="411024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620DD-D06F-452A-B21B-EAC03DE1D9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9" r="21350" b="4615"/>
          <a:stretch/>
        </p:blipFill>
        <p:spPr>
          <a:xfrm>
            <a:off x="1561513" y="158261"/>
            <a:ext cx="3868616" cy="6541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4FCAA5-9BC7-4CB7-855E-1AFC87F97902}"/>
              </a:ext>
            </a:extLst>
          </p:cNvPr>
          <p:cNvSpPr txBox="1"/>
          <p:nvPr/>
        </p:nvSpPr>
        <p:spPr>
          <a:xfrm>
            <a:off x="6215449" y="395416"/>
            <a:ext cx="50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 day mean surface temperature and difference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01553" y="2646381"/>
            <a:ext cx="39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'cold' ocean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5701553" y="1228164"/>
            <a:ext cx="39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Current climate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778650" y="4896522"/>
            <a:ext cx="3969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'cold' ocean – current climate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858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60552-E330-4DFC-B63F-A212D1AC9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6" r="21965" b="4615"/>
          <a:stretch/>
        </p:blipFill>
        <p:spPr>
          <a:xfrm>
            <a:off x="1519311" y="158261"/>
            <a:ext cx="3699803" cy="6541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958EB-23AA-41C6-A1BD-482017A5F842}"/>
              </a:ext>
            </a:extLst>
          </p:cNvPr>
          <p:cNvSpPr txBox="1"/>
          <p:nvPr/>
        </p:nvSpPr>
        <p:spPr>
          <a:xfrm>
            <a:off x="6215449" y="395416"/>
            <a:ext cx="50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 day mean OLR at TOA and difference</a:t>
            </a:r>
          </a:p>
        </p:txBody>
      </p:sp>
    </p:spTree>
    <p:extLst>
      <p:ext uri="{BB962C8B-B14F-4D97-AF65-F5344CB8AC3E}">
        <p14:creationId xmlns:p14="http://schemas.microsoft.com/office/powerpoint/2010/main" val="210716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82B23-438A-4F1E-A489-F602AA34D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" r="6171" b="7077"/>
          <a:stretch/>
        </p:blipFill>
        <p:spPr>
          <a:xfrm>
            <a:off x="858129" y="397412"/>
            <a:ext cx="5795889" cy="6372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21464-29C0-411D-9220-0DE3AA05E63D}"/>
              </a:ext>
            </a:extLst>
          </p:cNvPr>
          <p:cNvSpPr txBox="1"/>
          <p:nvPr/>
        </p:nvSpPr>
        <p:spPr>
          <a:xfrm>
            <a:off x="6935372" y="397412"/>
            <a:ext cx="50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 day mean zonal mean zonal wind and difference</a:t>
            </a:r>
          </a:p>
        </p:txBody>
      </p:sp>
    </p:spTree>
    <p:extLst>
      <p:ext uri="{BB962C8B-B14F-4D97-AF65-F5344CB8AC3E}">
        <p14:creationId xmlns:p14="http://schemas.microsoft.com/office/powerpoint/2010/main" val="240958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216</Words>
  <Application>Microsoft Office PowerPoint</Application>
  <PresentationFormat>Widescreen</PresentationFormat>
  <Paragraphs>38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Using ACCESS-S for 'pre-event’ attribution</vt:lpstr>
      <vt:lpstr>PowerPoint Presentation</vt:lpstr>
      <vt:lpstr>PowerPoint Presentation</vt:lpstr>
      <vt:lpstr>PowerPoint Presentation</vt:lpstr>
      <vt:lpstr>PowerPoint Presentation</vt:lpstr>
      <vt:lpstr>ACCESS-S1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ACCESS-S for 'pre-event’ attribution</dc:title>
  <dc:creator>Abhik Santra</dc:creator>
  <cp:lastModifiedBy>Pandora Hope</cp:lastModifiedBy>
  <cp:revision>4</cp:revision>
  <dcterms:created xsi:type="dcterms:W3CDTF">2019-05-22T07:48:17Z</dcterms:created>
  <dcterms:modified xsi:type="dcterms:W3CDTF">2019-05-23T02:28:38Z</dcterms:modified>
</cp:coreProperties>
</file>