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3" r:id="rId5"/>
  </p:sldMasterIdLst>
  <p:notesMasterIdLst>
    <p:notesMasterId r:id="rId12"/>
  </p:notesMasterIdLst>
  <p:handoutMasterIdLst>
    <p:handoutMasterId r:id="rId13"/>
  </p:handoutMasterIdLst>
  <p:sldIdLst>
    <p:sldId id="262" r:id="rId6"/>
    <p:sldId id="285" r:id="rId7"/>
    <p:sldId id="292" r:id="rId8"/>
    <p:sldId id="295" r:id="rId9"/>
    <p:sldId id="293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1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2C94F-8556-D4AA-15FC-6392DDCC5EB3}" v="1117" dt="2021-06-08T05:14:02.462"/>
    <p1510:client id="{730BC77C-D4FA-421E-8970-CFFE359893FC}" v="13" dt="2021-03-22T03:32:23.914"/>
    <p1510:client id="{7B75D795-859C-9C8F-F092-0DEFF5AC496C}" v="1162" dt="2021-06-02T05:46:59.704"/>
    <p1510:client id="{B3577924-F89B-4841-FB52-A565531BBDD3}" v="1360" dt="2021-06-07T07:03:12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70" autoAdjust="0"/>
  </p:normalViewPr>
  <p:slideViewPr>
    <p:cSldViewPr snapToGrid="0" showGuides="1">
      <p:cViewPr varScale="1">
        <p:scale>
          <a:sx n="127" d="100"/>
          <a:sy n="127" d="100"/>
        </p:scale>
        <p:origin x="132" y="210"/>
      </p:cViewPr>
      <p:guideLst>
        <p:guide orient="horz" pos="1620"/>
        <p:guide orient="horz" pos="5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ehn, Tilo (O&amp;A, Aspendale)" userId="S::zie022@csiro.au::86a99155-58eb-41d2-963f-e71e719a9e22" providerId="AD" clId="Web-{7B75D795-859C-9C8F-F092-0DEFF5AC496C}"/>
    <pc:docChg chg="modSld">
      <pc:chgData name="Ziehn, Tilo (O&amp;A, Aspendale)" userId="S::zie022@csiro.au::86a99155-58eb-41d2-963f-e71e719a9e22" providerId="AD" clId="Web-{7B75D795-859C-9C8F-F092-0DEFF5AC496C}" dt="2021-06-02T05:46:59.704" v="620" actId="20577"/>
      <pc:docMkLst>
        <pc:docMk/>
      </pc:docMkLst>
      <pc:sldChg chg="delSp modSp">
        <pc:chgData name="Ziehn, Tilo (O&amp;A, Aspendale)" userId="S::zie022@csiro.au::86a99155-58eb-41d2-963f-e71e719a9e22" providerId="AD" clId="Web-{7B75D795-859C-9C8F-F092-0DEFF5AC496C}" dt="2021-06-02T05:09:50.008" v="57"/>
        <pc:sldMkLst>
          <pc:docMk/>
          <pc:sldMk cId="1083728734" sldId="262"/>
        </pc:sldMkLst>
        <pc:spChg chg="mod">
          <ac:chgData name="Ziehn, Tilo (O&amp;A, Aspendale)" userId="S::zie022@csiro.au::86a99155-58eb-41d2-963f-e71e719a9e22" providerId="AD" clId="Web-{7B75D795-859C-9C8F-F092-0DEFF5AC496C}" dt="2021-06-02T05:09:25.273" v="51" actId="1076"/>
          <ac:spMkLst>
            <pc:docMk/>
            <pc:sldMk cId="1083728734" sldId="262"/>
            <ac:spMk id="14" creationId="{00000000-0000-0000-0000-000000000000}"/>
          </ac:spMkLst>
        </pc:spChg>
        <pc:spChg chg="mod">
          <ac:chgData name="Ziehn, Tilo (O&amp;A, Aspendale)" userId="S::zie022@csiro.au::86a99155-58eb-41d2-963f-e71e719a9e22" providerId="AD" clId="Web-{7B75D795-859C-9C8F-F092-0DEFF5AC496C}" dt="2021-06-02T05:09:42.414" v="56" actId="20577"/>
          <ac:spMkLst>
            <pc:docMk/>
            <pc:sldMk cId="1083728734" sldId="262"/>
            <ac:spMk id="17" creationId="{00000000-0000-0000-0000-000000000000}"/>
          </ac:spMkLst>
        </pc:spChg>
        <pc:picChg chg="del">
          <ac:chgData name="Ziehn, Tilo (O&amp;A, Aspendale)" userId="S::zie022@csiro.au::86a99155-58eb-41d2-963f-e71e719a9e22" providerId="AD" clId="Web-{7B75D795-859C-9C8F-F092-0DEFF5AC496C}" dt="2021-06-02T05:09:50.008" v="57"/>
          <ac:picMkLst>
            <pc:docMk/>
            <pc:sldMk cId="1083728734" sldId="262"/>
            <ac:picMk id="3" creationId="{10C149A2-6F2C-4B84-8676-AC3D7F2588E5}"/>
          </ac:picMkLst>
        </pc:picChg>
      </pc:sldChg>
      <pc:sldChg chg="addSp delSp modSp">
        <pc:chgData name="Ziehn, Tilo (O&amp;A, Aspendale)" userId="S::zie022@csiro.au::86a99155-58eb-41d2-963f-e71e719a9e22" providerId="AD" clId="Web-{7B75D795-859C-9C8F-F092-0DEFF5AC496C}" dt="2021-06-02T05:46:59.704" v="620" actId="20577"/>
        <pc:sldMkLst>
          <pc:docMk/>
          <pc:sldMk cId="1964172802" sldId="293"/>
        </pc:sldMkLst>
        <pc:spChg chg="mod">
          <ac:chgData name="Ziehn, Tilo (O&amp;A, Aspendale)" userId="S::zie022@csiro.au::86a99155-58eb-41d2-963f-e71e719a9e22" providerId="AD" clId="Web-{7B75D795-859C-9C8F-F092-0DEFF5AC496C}" dt="2021-06-02T05:10:59.369" v="79" actId="20577"/>
          <ac:spMkLst>
            <pc:docMk/>
            <pc:sldMk cId="1964172802" sldId="293"/>
            <ac:spMk id="2" creationId="{00000000-0000-0000-0000-000000000000}"/>
          </ac:spMkLst>
        </pc:spChg>
        <pc:spChg chg="del">
          <ac:chgData name="Ziehn, Tilo (O&amp;A, Aspendale)" userId="S::zie022@csiro.au::86a99155-58eb-41d2-963f-e71e719a9e22" providerId="AD" clId="Web-{7B75D795-859C-9C8F-F092-0DEFF5AC496C}" dt="2021-06-02T05:11:07.588" v="85"/>
          <ac:spMkLst>
            <pc:docMk/>
            <pc:sldMk cId="1964172802" sldId="293"/>
            <ac:spMk id="3" creationId="{A3000B39-2480-4891-B4A8-F9CC925A7747}"/>
          </ac:spMkLst>
        </pc:spChg>
        <pc:spChg chg="del">
          <ac:chgData name="Ziehn, Tilo (O&amp;A, Aspendale)" userId="S::zie022@csiro.au::86a99155-58eb-41d2-963f-e71e719a9e22" providerId="AD" clId="Web-{7B75D795-859C-9C8F-F092-0DEFF5AC496C}" dt="2021-06-02T05:11:07.588" v="84"/>
          <ac:spMkLst>
            <pc:docMk/>
            <pc:sldMk cId="1964172802" sldId="293"/>
            <ac:spMk id="5" creationId="{44F2517D-B619-45F3-A36E-6FCFAADE2359}"/>
          </ac:spMkLst>
        </pc:spChg>
        <pc:spChg chg="del">
          <ac:chgData name="Ziehn, Tilo (O&amp;A, Aspendale)" userId="S::zie022@csiro.au::86a99155-58eb-41d2-963f-e71e719a9e22" providerId="AD" clId="Web-{7B75D795-859C-9C8F-F092-0DEFF5AC496C}" dt="2021-06-02T05:11:07.588" v="81"/>
          <ac:spMkLst>
            <pc:docMk/>
            <pc:sldMk cId="1964172802" sldId="293"/>
            <ac:spMk id="9" creationId="{0158DEFB-A20A-46DC-A204-6D6CEADB20D4}"/>
          </ac:spMkLst>
        </pc:spChg>
        <pc:spChg chg="del">
          <ac:chgData name="Ziehn, Tilo (O&amp;A, Aspendale)" userId="S::zie022@csiro.au::86a99155-58eb-41d2-963f-e71e719a9e22" providerId="AD" clId="Web-{7B75D795-859C-9C8F-F092-0DEFF5AC496C}" dt="2021-06-02T05:11:07.588" v="83"/>
          <ac:spMkLst>
            <pc:docMk/>
            <pc:sldMk cId="1964172802" sldId="293"/>
            <ac:spMk id="11" creationId="{01CA8887-9CC9-413E-A724-1534779BCA0E}"/>
          </ac:spMkLst>
        </pc:spChg>
        <pc:spChg chg="del">
          <ac:chgData name="Ziehn, Tilo (O&amp;A, Aspendale)" userId="S::zie022@csiro.au::86a99155-58eb-41d2-963f-e71e719a9e22" providerId="AD" clId="Web-{7B75D795-859C-9C8F-F092-0DEFF5AC496C}" dt="2021-06-02T05:11:03.760" v="80"/>
          <ac:spMkLst>
            <pc:docMk/>
            <pc:sldMk cId="1964172802" sldId="293"/>
            <ac:spMk id="12" creationId="{F7C40641-D0FB-4611-BA71-AE4924D928A2}"/>
          </ac:spMkLst>
        </pc:spChg>
        <pc:spChg chg="del">
          <ac:chgData name="Ziehn, Tilo (O&amp;A, Aspendale)" userId="S::zie022@csiro.au::86a99155-58eb-41d2-963f-e71e719a9e22" providerId="AD" clId="Web-{7B75D795-859C-9C8F-F092-0DEFF5AC496C}" dt="2021-06-02T05:11:07.588" v="82"/>
          <ac:spMkLst>
            <pc:docMk/>
            <pc:sldMk cId="1964172802" sldId="293"/>
            <ac:spMk id="13" creationId="{6853641B-100D-4C6C-809A-FBD7FA26EFBB}"/>
          </ac:spMkLst>
        </pc:spChg>
        <pc:spChg chg="add mod">
          <ac:chgData name="Ziehn, Tilo (O&amp;A, Aspendale)" userId="S::zie022@csiro.au::86a99155-58eb-41d2-963f-e71e719a9e22" providerId="AD" clId="Web-{7B75D795-859C-9C8F-F092-0DEFF5AC496C}" dt="2021-06-02T05:46:59.704" v="620" actId="20577"/>
          <ac:spMkLst>
            <pc:docMk/>
            <pc:sldMk cId="1964172802" sldId="293"/>
            <ac:spMk id="14" creationId="{E3879B7A-D1E6-4D31-A9E2-568D7974EE1A}"/>
          </ac:spMkLst>
        </pc:spChg>
        <pc:picChg chg="del">
          <ac:chgData name="Ziehn, Tilo (O&amp;A, Aspendale)" userId="S::zie022@csiro.au::86a99155-58eb-41d2-963f-e71e719a9e22" providerId="AD" clId="Web-{7B75D795-859C-9C8F-F092-0DEFF5AC496C}" dt="2021-06-02T05:11:07.588" v="88"/>
          <ac:picMkLst>
            <pc:docMk/>
            <pc:sldMk cId="1964172802" sldId="293"/>
            <ac:picMk id="4" creationId="{E699DD75-8EE9-438B-9BFE-82E819327F43}"/>
          </ac:picMkLst>
        </pc:picChg>
        <pc:picChg chg="del">
          <ac:chgData name="Ziehn, Tilo (O&amp;A, Aspendale)" userId="S::zie022@csiro.au::86a99155-58eb-41d2-963f-e71e719a9e22" providerId="AD" clId="Web-{7B75D795-859C-9C8F-F092-0DEFF5AC496C}" dt="2021-06-02T05:11:07.588" v="87"/>
          <ac:picMkLst>
            <pc:docMk/>
            <pc:sldMk cId="1964172802" sldId="293"/>
            <ac:picMk id="7" creationId="{E0A69DAB-E861-41A9-82F2-DC889906DECD}"/>
          </ac:picMkLst>
        </pc:picChg>
        <pc:picChg chg="del">
          <ac:chgData name="Ziehn, Tilo (O&amp;A, Aspendale)" userId="S::zie022@csiro.au::86a99155-58eb-41d2-963f-e71e719a9e22" providerId="AD" clId="Web-{7B75D795-859C-9C8F-F092-0DEFF5AC496C}" dt="2021-06-02T05:11:07.588" v="86"/>
          <ac:picMkLst>
            <pc:docMk/>
            <pc:sldMk cId="1964172802" sldId="293"/>
            <ac:picMk id="10" creationId="{52CF7FC0-1393-4972-AADF-BCE87EC36248}"/>
          </ac:picMkLst>
        </pc:picChg>
      </pc:sldChg>
    </pc:docChg>
  </pc:docChgLst>
  <pc:docChgLst>
    <pc:chgData name="Ziehn, Tilo (O&amp;A, Aspendale)" userId="S::zie022@csiro.au::86a99155-58eb-41d2-963f-e71e719a9e22" providerId="AD" clId="Web-{B3577924-F89B-4841-FB52-A565531BBDD3}"/>
    <pc:docChg chg="addSld modSld sldOrd addMainMaster">
      <pc:chgData name="Ziehn, Tilo (O&amp;A, Aspendale)" userId="S::zie022@csiro.au::86a99155-58eb-41d2-963f-e71e719a9e22" providerId="AD" clId="Web-{B3577924-F89B-4841-FB52-A565531BBDD3}" dt="2021-06-07T07:03:12.680" v="1073" actId="14100"/>
      <pc:docMkLst>
        <pc:docMk/>
      </pc:docMkLst>
      <pc:sldChg chg="addSp delSp modSp">
        <pc:chgData name="Ziehn, Tilo (O&amp;A, Aspendale)" userId="S::zie022@csiro.au::86a99155-58eb-41d2-963f-e71e719a9e22" providerId="AD" clId="Web-{B3577924-F89B-4841-FB52-A565531BBDD3}" dt="2021-06-07T07:03:12.680" v="1073" actId="14100"/>
        <pc:sldMkLst>
          <pc:docMk/>
          <pc:sldMk cId="366014830" sldId="285"/>
        </pc:sldMkLst>
        <pc:spChg chg="mod">
          <ac:chgData name="Ziehn, Tilo (O&amp;A, Aspendale)" userId="S::zie022@csiro.au::86a99155-58eb-41d2-963f-e71e719a9e22" providerId="AD" clId="Web-{B3577924-F89B-4841-FB52-A565531BBDD3}" dt="2021-06-07T00:34:39.413" v="98" actId="20577"/>
          <ac:spMkLst>
            <pc:docMk/>
            <pc:sldMk cId="366014830" sldId="285"/>
            <ac:spMk id="2" creationId="{00000000-0000-0000-0000-000000000000}"/>
          </ac:spMkLst>
        </pc:spChg>
        <pc:spChg chg="add mod">
          <ac:chgData name="Ziehn, Tilo (O&amp;A, Aspendale)" userId="S::zie022@csiro.au::86a99155-58eb-41d2-963f-e71e719a9e22" providerId="AD" clId="Web-{B3577924-F89B-4841-FB52-A565531BBDD3}" dt="2021-06-07T07:03:12.680" v="1073" actId="14100"/>
          <ac:spMkLst>
            <pc:docMk/>
            <pc:sldMk cId="366014830" sldId="285"/>
            <ac:spMk id="3" creationId="{8BCDDD15-7DF4-4BAF-9688-B9DA4BC10F69}"/>
          </ac:spMkLst>
        </pc:spChg>
        <pc:spChg chg="del mod">
          <ac:chgData name="Ziehn, Tilo (O&amp;A, Aspendale)" userId="S::zie022@csiro.au::86a99155-58eb-41d2-963f-e71e719a9e22" providerId="AD" clId="Web-{B3577924-F89B-4841-FB52-A565531BBDD3}" dt="2021-06-07T01:00:46.838" v="100"/>
          <ac:spMkLst>
            <pc:docMk/>
            <pc:sldMk cId="366014830" sldId="285"/>
            <ac:spMk id="3" creationId="{AAE668A5-D9C8-4E55-9BE8-993B39FDB967}"/>
          </ac:spMkLst>
        </pc:spChg>
        <pc:spChg chg="del">
          <ac:chgData name="Ziehn, Tilo (O&amp;A, Aspendale)" userId="S::zie022@csiro.au::86a99155-58eb-41d2-963f-e71e719a9e22" providerId="AD" clId="Web-{B3577924-F89B-4841-FB52-A565531BBDD3}" dt="2021-06-07T01:00:49.135" v="101"/>
          <ac:spMkLst>
            <pc:docMk/>
            <pc:sldMk cId="366014830" sldId="285"/>
            <ac:spMk id="9" creationId="{5544C4DD-F71B-4E67-A475-D2FB766E6A74}"/>
          </ac:spMkLst>
        </pc:spChg>
        <pc:spChg chg="del">
          <ac:chgData name="Ziehn, Tilo (O&amp;A, Aspendale)" userId="S::zie022@csiro.au::86a99155-58eb-41d2-963f-e71e719a9e22" providerId="AD" clId="Web-{B3577924-F89B-4841-FB52-A565531BBDD3}" dt="2021-06-07T01:01:00.338" v="106"/>
          <ac:spMkLst>
            <pc:docMk/>
            <pc:sldMk cId="366014830" sldId="285"/>
            <ac:spMk id="11" creationId="{8F63BB54-1EC1-40EF-A262-A0B013CA494C}"/>
          </ac:spMkLst>
        </pc:spChg>
        <pc:spChg chg="del mod">
          <ac:chgData name="Ziehn, Tilo (O&amp;A, Aspendale)" userId="S::zie022@csiro.au::86a99155-58eb-41d2-963f-e71e719a9e22" providerId="AD" clId="Web-{B3577924-F89B-4841-FB52-A565531BBDD3}" dt="2021-06-07T01:00:58.432" v="105"/>
          <ac:spMkLst>
            <pc:docMk/>
            <pc:sldMk cId="366014830" sldId="285"/>
            <ac:spMk id="12" creationId="{00363CAC-93BB-4F65-BA98-62710ADCCC54}"/>
          </ac:spMkLst>
        </pc:spChg>
        <pc:spChg chg="add del">
          <ac:chgData name="Ziehn, Tilo (O&amp;A, Aspendale)" userId="S::zie022@csiro.au::86a99155-58eb-41d2-963f-e71e719a9e22" providerId="AD" clId="Web-{B3577924-F89B-4841-FB52-A565531BBDD3}" dt="2021-06-07T01:09:33.396" v="120"/>
          <ac:spMkLst>
            <pc:docMk/>
            <pc:sldMk cId="366014830" sldId="285"/>
            <ac:spMk id="13" creationId="{D0176B47-A2E8-4D2B-9848-660FB174EBE4}"/>
          </ac:spMkLst>
        </pc:spChg>
        <pc:spChg chg="add mod">
          <ac:chgData name="Ziehn, Tilo (O&amp;A, Aspendale)" userId="S::zie022@csiro.au::86a99155-58eb-41d2-963f-e71e719a9e22" providerId="AD" clId="Web-{B3577924-F89B-4841-FB52-A565531BBDD3}" dt="2021-06-07T07:00:52.740" v="1059" actId="1076"/>
          <ac:spMkLst>
            <pc:docMk/>
            <pc:sldMk cId="366014830" sldId="285"/>
            <ac:spMk id="14" creationId="{099AC2A5-8590-4D57-9A03-4043529D1758}"/>
          </ac:spMkLst>
        </pc:spChg>
        <pc:spChg chg="add del mod">
          <ac:chgData name="Ziehn, Tilo (O&amp;A, Aspendale)" userId="S::zie022@csiro.au::86a99155-58eb-41d2-963f-e71e719a9e22" providerId="AD" clId="Web-{B3577924-F89B-4841-FB52-A565531BBDD3}" dt="2021-06-07T01:18:27.314" v="139"/>
          <ac:spMkLst>
            <pc:docMk/>
            <pc:sldMk cId="366014830" sldId="285"/>
            <ac:spMk id="15" creationId="{06395322-2562-437F-B1C6-EC772766CA4F}"/>
          </ac:spMkLst>
        </pc:spChg>
        <pc:picChg chg="add mod">
          <ac:chgData name="Ziehn, Tilo (O&amp;A, Aspendale)" userId="S::zie022@csiro.au::86a99155-58eb-41d2-963f-e71e719a9e22" providerId="AD" clId="Web-{B3577924-F89B-4841-FB52-A565531BBDD3}" dt="2021-06-07T06:12:26.027" v="627" actId="1076"/>
          <ac:picMkLst>
            <pc:docMk/>
            <pc:sldMk cId="366014830" sldId="285"/>
            <ac:picMk id="4" creationId="{26E4C74C-29B5-4013-A51B-5B30E5990C35}"/>
          </ac:picMkLst>
        </pc:picChg>
        <pc:picChg chg="add mod">
          <ac:chgData name="Ziehn, Tilo (O&amp;A, Aspendale)" userId="S::zie022@csiro.au::86a99155-58eb-41d2-963f-e71e719a9e22" providerId="AD" clId="Web-{B3577924-F89B-4841-FB52-A565531BBDD3}" dt="2021-06-07T06:12:39.668" v="630" actId="14100"/>
          <ac:picMkLst>
            <pc:docMk/>
            <pc:sldMk cId="366014830" sldId="285"/>
            <ac:picMk id="5" creationId="{FD89133D-834E-4F18-A70B-EC7EF59937FB}"/>
          </ac:picMkLst>
        </pc:picChg>
        <pc:picChg chg="del">
          <ac:chgData name="Ziehn, Tilo (O&amp;A, Aspendale)" userId="S::zie022@csiro.au::86a99155-58eb-41d2-963f-e71e719a9e22" providerId="AD" clId="Web-{B3577924-F89B-4841-FB52-A565531BBDD3}" dt="2021-06-07T01:00:50.650" v="102"/>
          <ac:picMkLst>
            <pc:docMk/>
            <pc:sldMk cId="366014830" sldId="285"/>
            <ac:picMk id="7" creationId="{C9250070-DB76-4EBD-BBA3-AB136E5D025B}"/>
          </ac:picMkLst>
        </pc:picChg>
        <pc:picChg chg="del">
          <ac:chgData name="Ziehn, Tilo (O&amp;A, Aspendale)" userId="S::zie022@csiro.au::86a99155-58eb-41d2-963f-e71e719a9e22" providerId="AD" clId="Web-{B3577924-F89B-4841-FB52-A565531BBDD3}" dt="2021-06-07T01:00:52.400" v="103"/>
          <ac:picMkLst>
            <pc:docMk/>
            <pc:sldMk cId="366014830" sldId="285"/>
            <ac:picMk id="10" creationId="{AF0BF7A2-6BDD-4A99-93DE-249F91985B37}"/>
          </ac:picMkLst>
        </pc:picChg>
        <pc:picChg chg="add del mod">
          <ac:chgData name="Ziehn, Tilo (O&amp;A, Aspendale)" userId="S::zie022@csiro.au::86a99155-58eb-41d2-963f-e71e719a9e22" providerId="AD" clId="Web-{B3577924-F89B-4841-FB52-A565531BBDD3}" dt="2021-06-07T01:26:24.027" v="143"/>
          <ac:picMkLst>
            <pc:docMk/>
            <pc:sldMk cId="366014830" sldId="285"/>
            <ac:picMk id="16" creationId="{D0AFC796-B7AE-44F4-AF1D-7899DBC4EFA1}"/>
          </ac:picMkLst>
        </pc:picChg>
        <pc:picChg chg="add del mod">
          <ac:chgData name="Ziehn, Tilo (O&amp;A, Aspendale)" userId="S::zie022@csiro.au::86a99155-58eb-41d2-963f-e71e719a9e22" providerId="AD" clId="Web-{B3577924-F89B-4841-FB52-A565531BBDD3}" dt="2021-06-07T01:29:17.984" v="146"/>
          <ac:picMkLst>
            <pc:docMk/>
            <pc:sldMk cId="366014830" sldId="285"/>
            <ac:picMk id="17" creationId="{7D79B1C5-5990-4864-AFDF-8CDDA1094239}"/>
          </ac:picMkLst>
        </pc:picChg>
        <pc:picChg chg="add mod">
          <ac:chgData name="Ziehn, Tilo (O&amp;A, Aspendale)" userId="S::zie022@csiro.au::86a99155-58eb-41d2-963f-e71e719a9e22" providerId="AD" clId="Web-{B3577924-F89B-4841-FB52-A565531BBDD3}" dt="2021-06-07T06:57:02.892" v="982" actId="1076"/>
          <ac:picMkLst>
            <pc:docMk/>
            <pc:sldMk cId="366014830" sldId="285"/>
            <ac:picMk id="18" creationId="{7FD525F7-AB06-4CD2-8985-3E2EEAB64A4D}"/>
          </ac:picMkLst>
        </pc:picChg>
        <pc:picChg chg="add mod">
          <ac:chgData name="Ziehn, Tilo (O&amp;A, Aspendale)" userId="S::zie022@csiro.au::86a99155-58eb-41d2-963f-e71e719a9e22" providerId="AD" clId="Web-{B3577924-F89B-4841-FB52-A565531BBDD3}" dt="2021-06-07T06:57:07.033" v="983" actId="1076"/>
          <ac:picMkLst>
            <pc:docMk/>
            <pc:sldMk cId="366014830" sldId="285"/>
            <ac:picMk id="19" creationId="{6E095D13-2961-4BD7-BC8C-2F77CFEB3879}"/>
          </ac:picMkLst>
        </pc:picChg>
        <pc:picChg chg="add mod">
          <ac:chgData name="Ziehn, Tilo (O&amp;A, Aspendale)" userId="S::zie022@csiro.au::86a99155-58eb-41d2-963f-e71e719a9e22" providerId="AD" clId="Web-{B3577924-F89B-4841-FB52-A565531BBDD3}" dt="2021-06-07T06:57:09.189" v="984" actId="1076"/>
          <ac:picMkLst>
            <pc:docMk/>
            <pc:sldMk cId="366014830" sldId="285"/>
            <ac:picMk id="20" creationId="{96D8D2E4-1C56-43D0-9F88-AEA1F183534F}"/>
          </ac:picMkLst>
        </pc:picChg>
      </pc:sldChg>
      <pc:sldChg chg="addSp delSp modSp ord">
        <pc:chgData name="Ziehn, Tilo (O&amp;A, Aspendale)" userId="S::zie022@csiro.au::86a99155-58eb-41d2-963f-e71e719a9e22" providerId="AD" clId="Web-{B3577924-F89B-4841-FB52-A565531BBDD3}" dt="2021-06-07T06:56:05.297" v="967"/>
        <pc:sldMkLst>
          <pc:docMk/>
          <pc:sldMk cId="3518790116" sldId="288"/>
        </pc:sldMkLst>
        <pc:spChg chg="del">
          <ac:chgData name="Ziehn, Tilo (O&amp;A, Aspendale)" userId="S::zie022@csiro.au::86a99155-58eb-41d2-963f-e71e719a9e22" providerId="AD" clId="Web-{B3577924-F89B-4841-FB52-A565531BBDD3}" dt="2021-06-07T01:33:25.317" v="154"/>
          <ac:spMkLst>
            <pc:docMk/>
            <pc:sldMk cId="3518790116" sldId="288"/>
            <ac:spMk id="3" creationId="{3626B111-2DC7-42C8-8F98-6B1F9EB0DBC6}"/>
          </ac:spMkLst>
        </pc:spChg>
        <pc:spChg chg="del">
          <ac:chgData name="Ziehn, Tilo (O&amp;A, Aspendale)" userId="S::zie022@csiro.au::86a99155-58eb-41d2-963f-e71e719a9e22" providerId="AD" clId="Web-{B3577924-F89B-4841-FB52-A565531BBDD3}" dt="2021-06-07T01:33:27.364" v="155"/>
          <ac:spMkLst>
            <pc:docMk/>
            <pc:sldMk cId="3518790116" sldId="288"/>
            <ac:spMk id="5" creationId="{4DEE9C1A-D856-419B-A69D-10F2378F9024}"/>
          </ac:spMkLst>
        </pc:spChg>
        <pc:graphicFrameChg chg="add mod modGraphic">
          <ac:chgData name="Ziehn, Tilo (O&amp;A, Aspendale)" userId="S::zie022@csiro.au::86a99155-58eb-41d2-963f-e71e719a9e22" providerId="AD" clId="Web-{B3577924-F89B-4841-FB52-A565531BBDD3}" dt="2021-06-07T01:41:46.219" v="369" actId="1076"/>
          <ac:graphicFrameMkLst>
            <pc:docMk/>
            <pc:sldMk cId="3518790116" sldId="288"/>
            <ac:graphicFrameMk id="7" creationId="{AC8C864F-8C98-465F-9D4D-4F81E48471EC}"/>
          </ac:graphicFrameMkLst>
        </pc:graphicFrameChg>
        <pc:graphicFrameChg chg="add mod modGraphic">
          <ac:chgData name="Ziehn, Tilo (O&amp;A, Aspendale)" userId="S::zie022@csiro.au::86a99155-58eb-41d2-963f-e71e719a9e22" providerId="AD" clId="Web-{B3577924-F89B-4841-FB52-A565531BBDD3}" dt="2021-06-07T04:23:59.410" v="574"/>
          <ac:graphicFrameMkLst>
            <pc:docMk/>
            <pc:sldMk cId="3518790116" sldId="288"/>
            <ac:graphicFrameMk id="9" creationId="{B89AC9BB-5A65-4445-B5B5-73536997D56D}"/>
          </ac:graphicFrameMkLst>
        </pc:graphicFrameChg>
        <pc:picChg chg="del">
          <ac:chgData name="Ziehn, Tilo (O&amp;A, Aspendale)" userId="S::zie022@csiro.au::86a99155-58eb-41d2-963f-e71e719a9e22" providerId="AD" clId="Web-{B3577924-F89B-4841-FB52-A565531BBDD3}" dt="2021-06-07T01:33:23.067" v="153"/>
          <ac:picMkLst>
            <pc:docMk/>
            <pc:sldMk cId="3518790116" sldId="288"/>
            <ac:picMk id="4" creationId="{31560451-8137-4203-A374-8E5F0DE2787C}"/>
          </ac:picMkLst>
        </pc:picChg>
      </pc:sldChg>
      <pc:sldChg chg="addSp delSp modSp">
        <pc:chgData name="Ziehn, Tilo (O&amp;A, Aspendale)" userId="S::zie022@csiro.au::86a99155-58eb-41d2-963f-e71e719a9e22" providerId="AD" clId="Web-{B3577924-F89B-4841-FB52-A565531BBDD3}" dt="2021-06-07T06:55:28.921" v="965"/>
        <pc:sldMkLst>
          <pc:docMk/>
          <pc:sldMk cId="751247048" sldId="292"/>
        </pc:sldMkLst>
        <pc:spChg chg="add mod">
          <ac:chgData name="Ziehn, Tilo (O&amp;A, Aspendale)" userId="S::zie022@csiro.au::86a99155-58eb-41d2-963f-e71e719a9e22" providerId="AD" clId="Web-{B3577924-F89B-4841-FB52-A565531BBDD3}" dt="2021-06-07T06:55:20.937" v="963" actId="20577"/>
          <ac:spMkLst>
            <pc:docMk/>
            <pc:sldMk cId="751247048" sldId="292"/>
            <ac:spMk id="5" creationId="{267EEE19-DEEF-4F69-BB86-09DEC95A35A5}"/>
          </ac:spMkLst>
        </pc:spChg>
        <pc:spChg chg="del">
          <ac:chgData name="Ziehn, Tilo (O&amp;A, Aspendale)" userId="S::zie022@csiro.au::86a99155-58eb-41d2-963f-e71e719a9e22" providerId="AD" clId="Web-{B3577924-F89B-4841-FB52-A565531BBDD3}" dt="2021-06-07T06:02:42.903" v="578"/>
          <ac:spMkLst>
            <pc:docMk/>
            <pc:sldMk cId="751247048" sldId="292"/>
            <ac:spMk id="5" creationId="{D9BA037F-A141-4FC4-8BDF-F48814E27B32}"/>
          </ac:spMkLst>
        </pc:spChg>
        <pc:spChg chg="del">
          <ac:chgData name="Ziehn, Tilo (O&amp;A, Aspendale)" userId="S::zie022@csiro.au::86a99155-58eb-41d2-963f-e71e719a9e22" providerId="AD" clId="Web-{B3577924-F89B-4841-FB52-A565531BBDD3}" dt="2021-06-07T06:02:41.184" v="577"/>
          <ac:spMkLst>
            <pc:docMk/>
            <pc:sldMk cId="751247048" sldId="292"/>
            <ac:spMk id="9" creationId="{D01AFBF3-7BDA-481C-A29E-E7C13EDD72A4}"/>
          </ac:spMkLst>
        </pc:spChg>
        <pc:spChg chg="del">
          <ac:chgData name="Ziehn, Tilo (O&amp;A, Aspendale)" userId="S::zie022@csiro.au::86a99155-58eb-41d2-963f-e71e719a9e22" providerId="AD" clId="Web-{B3577924-F89B-4841-FB52-A565531BBDD3}" dt="2021-06-07T06:02:45.059" v="579"/>
          <ac:spMkLst>
            <pc:docMk/>
            <pc:sldMk cId="751247048" sldId="292"/>
            <ac:spMk id="10" creationId="{CA413105-C1CD-490A-8FE9-6F21140DF1F1}"/>
          </ac:spMkLst>
        </pc:spChg>
        <pc:graphicFrameChg chg="add mod modGraphic">
          <ac:chgData name="Ziehn, Tilo (O&amp;A, Aspendale)" userId="S::zie022@csiro.au::86a99155-58eb-41d2-963f-e71e719a9e22" providerId="AD" clId="Web-{B3577924-F89B-4841-FB52-A565531BBDD3}" dt="2021-06-07T06:55:28.921" v="965"/>
          <ac:graphicFrameMkLst>
            <pc:docMk/>
            <pc:sldMk cId="751247048" sldId="292"/>
            <ac:graphicFrameMk id="4" creationId="{9ED5CE2E-EC18-4FAF-A3EC-1BC7D77E958F}"/>
          </ac:graphicFrameMkLst>
        </pc:graphicFrameChg>
        <pc:picChg chg="add mod">
          <ac:chgData name="Ziehn, Tilo (O&amp;A, Aspendale)" userId="S::zie022@csiro.au::86a99155-58eb-41d2-963f-e71e719a9e22" providerId="AD" clId="Web-{B3577924-F89B-4841-FB52-A565531BBDD3}" dt="2021-06-07T06:07:32.863" v="586" actId="14100"/>
          <ac:picMkLst>
            <pc:docMk/>
            <pc:sldMk cId="751247048" sldId="292"/>
            <ac:picMk id="3" creationId="{6A77C21E-58D1-4D06-AE94-7C45A67013F5}"/>
          </ac:picMkLst>
        </pc:picChg>
        <pc:picChg chg="del">
          <ac:chgData name="Ziehn, Tilo (O&amp;A, Aspendale)" userId="S::zie022@csiro.au::86a99155-58eb-41d2-963f-e71e719a9e22" providerId="AD" clId="Web-{B3577924-F89B-4841-FB52-A565531BBDD3}" dt="2021-06-07T06:02:37.231" v="575"/>
          <ac:picMkLst>
            <pc:docMk/>
            <pc:sldMk cId="751247048" sldId="292"/>
            <ac:picMk id="4" creationId="{C5D2B96E-B0A0-4EDE-9C60-B09086FD6B84}"/>
          </ac:picMkLst>
        </pc:picChg>
        <pc:picChg chg="del">
          <ac:chgData name="Ziehn, Tilo (O&amp;A, Aspendale)" userId="S::zie022@csiro.au::86a99155-58eb-41d2-963f-e71e719a9e22" providerId="AD" clId="Web-{B3577924-F89B-4841-FB52-A565531BBDD3}" dt="2021-06-07T06:02:38.215" v="576"/>
          <ac:picMkLst>
            <pc:docMk/>
            <pc:sldMk cId="751247048" sldId="292"/>
            <ac:picMk id="7" creationId="{773D7FD7-7AB1-4A9E-9CC9-D6BFEA00FDD1}"/>
          </ac:picMkLst>
        </pc:picChg>
      </pc:sldChg>
      <pc:sldChg chg="modSp">
        <pc:chgData name="Ziehn, Tilo (O&amp;A, Aspendale)" userId="S::zie022@csiro.au::86a99155-58eb-41d2-963f-e71e719a9e22" providerId="AD" clId="Web-{B3577924-F89B-4841-FB52-A565531BBDD3}" dt="2021-06-07T00:28:40.902" v="37" actId="20577"/>
        <pc:sldMkLst>
          <pc:docMk/>
          <pc:sldMk cId="1964172802" sldId="293"/>
        </pc:sldMkLst>
        <pc:spChg chg="mod">
          <ac:chgData name="Ziehn, Tilo (O&amp;A, Aspendale)" userId="S::zie022@csiro.au::86a99155-58eb-41d2-963f-e71e719a9e22" providerId="AD" clId="Web-{B3577924-F89B-4841-FB52-A565531BBDD3}" dt="2021-06-07T00:28:40.902" v="37" actId="20577"/>
          <ac:spMkLst>
            <pc:docMk/>
            <pc:sldMk cId="1964172802" sldId="293"/>
            <ac:spMk id="14" creationId="{E3879B7A-D1E6-4D31-A9E2-568D7974EE1A}"/>
          </ac:spMkLst>
        </pc:spChg>
      </pc:sldChg>
      <pc:sldChg chg="delSp modSp add ord">
        <pc:chgData name="Ziehn, Tilo (O&amp;A, Aspendale)" userId="S::zie022@csiro.au::86a99155-58eb-41d2-963f-e71e719a9e22" providerId="AD" clId="Web-{B3577924-F89B-4841-FB52-A565531BBDD3}" dt="2021-06-07T06:55:52.875" v="966"/>
        <pc:sldMkLst>
          <pc:docMk/>
          <pc:sldMk cId="4193688285" sldId="294"/>
        </pc:sldMkLst>
        <pc:spChg chg="del mod">
          <ac:chgData name="Ziehn, Tilo (O&amp;A, Aspendale)" userId="S::zie022@csiro.au::86a99155-58eb-41d2-963f-e71e719a9e22" providerId="AD" clId="Web-{B3577924-F89B-4841-FB52-A565531BBDD3}" dt="2021-06-07T00:30:55.797" v="68"/>
          <ac:spMkLst>
            <pc:docMk/>
            <pc:sldMk cId="4193688285" sldId="294"/>
            <ac:spMk id="2" creationId="{B63A82B4-3EB8-4CB9-A5CA-7D1947EEC128}"/>
          </ac:spMkLst>
        </pc:spChg>
        <pc:spChg chg="mod">
          <ac:chgData name="Ziehn, Tilo (O&amp;A, Aspendale)" userId="S::zie022@csiro.au::86a99155-58eb-41d2-963f-e71e719a9e22" providerId="AD" clId="Web-{B3577924-F89B-4841-FB52-A565531BBDD3}" dt="2021-06-07T00:30:50.390" v="66" actId="1076"/>
          <ac:spMkLst>
            <pc:docMk/>
            <pc:sldMk cId="4193688285" sldId="294"/>
            <ac:spMk id="7" creationId="{51FB2D8B-92E9-4010-8B8C-66679334C214}"/>
          </ac:spMkLst>
        </pc:spChg>
        <pc:picChg chg="mod">
          <ac:chgData name="Ziehn, Tilo (O&amp;A, Aspendale)" userId="S::zie022@csiro.au::86a99155-58eb-41d2-963f-e71e719a9e22" providerId="AD" clId="Web-{B3577924-F89B-4841-FB52-A565531BBDD3}" dt="2021-06-07T00:31:07.485" v="71" actId="1076"/>
          <ac:picMkLst>
            <pc:docMk/>
            <pc:sldMk cId="4193688285" sldId="294"/>
            <ac:picMk id="4" creationId="{8E73BF7B-F154-47A5-8FFA-4EF1B502843C}"/>
          </ac:picMkLst>
        </pc:picChg>
      </pc:sldChg>
      <pc:sldChg chg="addSp delSp modSp add replId">
        <pc:chgData name="Ziehn, Tilo (O&amp;A, Aspendale)" userId="S::zie022@csiro.au::86a99155-58eb-41d2-963f-e71e719a9e22" providerId="AD" clId="Web-{B3577924-F89B-4841-FB52-A565531BBDD3}" dt="2021-06-07T06:08:14.771" v="592" actId="1076"/>
        <pc:sldMkLst>
          <pc:docMk/>
          <pc:sldMk cId="3438528370" sldId="295"/>
        </pc:sldMkLst>
        <pc:picChg chg="del">
          <ac:chgData name="Ziehn, Tilo (O&amp;A, Aspendale)" userId="S::zie022@csiro.au::86a99155-58eb-41d2-963f-e71e719a9e22" providerId="AD" clId="Web-{B3577924-F89B-4841-FB52-A565531BBDD3}" dt="2021-06-07T06:07:48.957" v="588"/>
          <ac:picMkLst>
            <pc:docMk/>
            <pc:sldMk cId="3438528370" sldId="295"/>
            <ac:picMk id="3" creationId="{6A77C21E-58D1-4D06-AE94-7C45A67013F5}"/>
          </ac:picMkLst>
        </pc:picChg>
        <pc:picChg chg="add mod">
          <ac:chgData name="Ziehn, Tilo (O&amp;A, Aspendale)" userId="S::zie022@csiro.au::86a99155-58eb-41d2-963f-e71e719a9e22" providerId="AD" clId="Web-{B3577924-F89B-4841-FB52-A565531BBDD3}" dt="2021-06-07T06:08:14.771" v="592" actId="1076"/>
          <ac:picMkLst>
            <pc:docMk/>
            <pc:sldMk cId="3438528370" sldId="295"/>
            <ac:picMk id="4" creationId="{4BD52B55-7E7C-4980-AB87-A64D2A752077}"/>
          </ac:picMkLst>
        </pc:picChg>
      </pc:sldChg>
      <pc:sldMasterChg chg="add addSldLayout">
        <pc:chgData name="Ziehn, Tilo (O&amp;A, Aspendale)" userId="S::zie022@csiro.au::86a99155-58eb-41d2-963f-e71e719a9e22" providerId="AD" clId="Web-{B3577924-F89B-4841-FB52-A565531BBDD3}" dt="2021-06-07T00:28:51.152" v="38"/>
        <pc:sldMasterMkLst>
          <pc:docMk/>
          <pc:sldMasterMk cId="2723935421" sldId="2147483683"/>
        </pc:sldMasterMkLst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1775978711" sldId="2147483684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2647630450" sldId="2147483685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3520713351" sldId="2147483686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3637967917" sldId="2147483687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2809613329" sldId="2147483688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1546466376" sldId="2147483689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3598312174" sldId="2147483690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4204712239" sldId="2147483691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1896000364" sldId="2147483692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4263885061" sldId="2147483693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3693824680" sldId="2147483694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1864123997" sldId="2147483695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463021025" sldId="2147483696"/>
          </pc:sldLayoutMkLst>
        </pc:sldLayoutChg>
        <pc:sldLayoutChg chg="add">
          <pc:chgData name="Ziehn, Tilo (O&amp;A, Aspendale)" userId="S::zie022@csiro.au::86a99155-58eb-41d2-963f-e71e719a9e22" providerId="AD" clId="Web-{B3577924-F89B-4841-FB52-A565531BBDD3}" dt="2021-06-07T00:28:51.152" v="38"/>
          <pc:sldLayoutMkLst>
            <pc:docMk/>
            <pc:sldMasterMk cId="2723935421" sldId="2147483683"/>
            <pc:sldLayoutMk cId="463021025" sldId="2147483697"/>
          </pc:sldLayoutMkLst>
        </pc:sldLayoutChg>
      </pc:sldMasterChg>
    </pc:docChg>
  </pc:docChgLst>
  <pc:docChgLst>
    <pc:chgData name="Ziehn, Tilo (O&amp;A, Aspendale)" userId="86a99155-58eb-41d2-963f-e71e719a9e22" providerId="ADAL" clId="{730BC77C-D4FA-421E-8970-CFFE359893FC}"/>
    <pc:docChg chg="undo custSel delSld modSld">
      <pc:chgData name="Ziehn, Tilo (O&amp;A, Aspendale)" userId="86a99155-58eb-41d2-963f-e71e719a9e22" providerId="ADAL" clId="{730BC77C-D4FA-421E-8970-CFFE359893FC}" dt="2021-03-22T03:41:58.877" v="1131" actId="20577"/>
      <pc:docMkLst>
        <pc:docMk/>
      </pc:docMkLst>
      <pc:sldChg chg="addSp delSp modSp mod">
        <pc:chgData name="Ziehn, Tilo (O&amp;A, Aspendale)" userId="86a99155-58eb-41d2-963f-e71e719a9e22" providerId="ADAL" clId="{730BC77C-D4FA-421E-8970-CFFE359893FC}" dt="2021-03-22T03:03:27.479" v="370" actId="20577"/>
        <pc:sldMkLst>
          <pc:docMk/>
          <pc:sldMk cId="1083728734" sldId="262"/>
        </pc:sldMkLst>
        <pc:spChg chg="add del mod">
          <ac:chgData name="Ziehn, Tilo (O&amp;A, Aspendale)" userId="86a99155-58eb-41d2-963f-e71e719a9e22" providerId="ADAL" clId="{730BC77C-D4FA-421E-8970-CFFE359893FC}" dt="2021-03-22T03:02:27.587" v="345" actId="478"/>
          <ac:spMkLst>
            <pc:docMk/>
            <pc:sldMk cId="1083728734" sldId="262"/>
            <ac:spMk id="4" creationId="{ECDDFFAF-6C61-4D66-B9EB-739710AAE4F9}"/>
          </ac:spMkLst>
        </pc:spChg>
        <pc:spChg chg="mod">
          <ac:chgData name="Ziehn, Tilo (O&amp;A, Aspendale)" userId="86a99155-58eb-41d2-963f-e71e719a9e22" providerId="ADAL" clId="{730BC77C-D4FA-421E-8970-CFFE359893FC}" dt="2021-03-22T03:03:14.057" v="352" actId="1076"/>
          <ac:spMkLst>
            <pc:docMk/>
            <pc:sldMk cId="1083728734" sldId="262"/>
            <ac:spMk id="14" creationId="{00000000-0000-0000-0000-000000000000}"/>
          </ac:spMkLst>
        </pc:spChg>
        <pc:spChg chg="del mod">
          <ac:chgData name="Ziehn, Tilo (O&amp;A, Aspendale)" userId="86a99155-58eb-41d2-963f-e71e719a9e22" providerId="ADAL" clId="{730BC77C-D4FA-421E-8970-CFFE359893FC}" dt="2021-03-22T03:02:23.649" v="343" actId="478"/>
          <ac:spMkLst>
            <pc:docMk/>
            <pc:sldMk cId="1083728734" sldId="262"/>
            <ac:spMk id="15" creationId="{00000000-0000-0000-0000-000000000000}"/>
          </ac:spMkLst>
        </pc:spChg>
        <pc:spChg chg="mod">
          <ac:chgData name="Ziehn, Tilo (O&amp;A, Aspendale)" userId="86a99155-58eb-41d2-963f-e71e719a9e22" providerId="ADAL" clId="{730BC77C-D4FA-421E-8970-CFFE359893FC}" dt="2021-03-22T03:02:59.916" v="351" actId="1076"/>
          <ac:spMkLst>
            <pc:docMk/>
            <pc:sldMk cId="1083728734" sldId="262"/>
            <ac:spMk id="16" creationId="{00000000-0000-0000-0000-000000000000}"/>
          </ac:spMkLst>
        </pc:spChg>
        <pc:spChg chg="mod">
          <ac:chgData name="Ziehn, Tilo (O&amp;A, Aspendale)" userId="86a99155-58eb-41d2-963f-e71e719a9e22" providerId="ADAL" clId="{730BC77C-D4FA-421E-8970-CFFE359893FC}" dt="2021-03-22T03:03:27.479" v="370" actId="20577"/>
          <ac:spMkLst>
            <pc:docMk/>
            <pc:sldMk cId="1083728734" sldId="262"/>
            <ac:spMk id="17" creationId="{00000000-0000-0000-0000-000000000000}"/>
          </ac:spMkLst>
        </pc:spChg>
      </pc:sldChg>
      <pc:sldChg chg="del">
        <pc:chgData name="Ziehn, Tilo (O&amp;A, Aspendale)" userId="86a99155-58eb-41d2-963f-e71e719a9e22" providerId="ADAL" clId="{730BC77C-D4FA-421E-8970-CFFE359893FC}" dt="2021-03-22T03:04:27.184" v="371" actId="47"/>
        <pc:sldMkLst>
          <pc:docMk/>
          <pc:sldMk cId="664395448" sldId="273"/>
        </pc:sldMkLst>
      </pc:sldChg>
      <pc:sldChg chg="del">
        <pc:chgData name="Ziehn, Tilo (O&amp;A, Aspendale)" userId="86a99155-58eb-41d2-963f-e71e719a9e22" providerId="ADAL" clId="{730BC77C-D4FA-421E-8970-CFFE359893FC}" dt="2021-03-22T03:37:02.996" v="918" actId="47"/>
        <pc:sldMkLst>
          <pc:docMk/>
          <pc:sldMk cId="2943248459" sldId="281"/>
        </pc:sldMkLst>
      </pc:sldChg>
      <pc:sldChg chg="del">
        <pc:chgData name="Ziehn, Tilo (O&amp;A, Aspendale)" userId="86a99155-58eb-41d2-963f-e71e719a9e22" providerId="ADAL" clId="{730BC77C-D4FA-421E-8970-CFFE359893FC}" dt="2021-03-22T03:04:29.778" v="372" actId="47"/>
        <pc:sldMkLst>
          <pc:docMk/>
          <pc:sldMk cId="3124121921" sldId="282"/>
        </pc:sldMkLst>
      </pc:sldChg>
      <pc:sldChg chg="addSp modSp mod">
        <pc:chgData name="Ziehn, Tilo (O&amp;A, Aspendale)" userId="86a99155-58eb-41d2-963f-e71e719a9e22" providerId="ADAL" clId="{730BC77C-D4FA-421E-8970-CFFE359893FC}" dt="2021-03-22T03:40:53.813" v="1076" actId="20577"/>
        <pc:sldMkLst>
          <pc:docMk/>
          <pc:sldMk cId="366014830" sldId="285"/>
        </pc:sldMkLst>
        <pc:spChg chg="mod">
          <ac:chgData name="Ziehn, Tilo (O&amp;A, Aspendale)" userId="86a99155-58eb-41d2-963f-e71e719a9e22" providerId="ADAL" clId="{730BC77C-D4FA-421E-8970-CFFE359893FC}" dt="2021-03-22T03:04:39.169" v="387" actId="20577"/>
          <ac:spMkLst>
            <pc:docMk/>
            <pc:sldMk cId="366014830" sldId="285"/>
            <ac:spMk id="2" creationId="{00000000-0000-0000-0000-000000000000}"/>
          </ac:spMkLst>
        </pc:spChg>
        <pc:spChg chg="mod">
          <ac:chgData name="Ziehn, Tilo (O&amp;A, Aspendale)" userId="86a99155-58eb-41d2-963f-e71e719a9e22" providerId="ADAL" clId="{730BC77C-D4FA-421E-8970-CFFE359893FC}" dt="2021-03-22T03:40:53.813" v="1076" actId="20577"/>
          <ac:spMkLst>
            <pc:docMk/>
            <pc:sldMk cId="366014830" sldId="285"/>
            <ac:spMk id="3" creationId="{AAE668A5-D9C8-4E55-9BE8-993B39FDB967}"/>
          </ac:spMkLst>
        </pc:spChg>
        <pc:spChg chg="add mod">
          <ac:chgData name="Ziehn, Tilo (O&amp;A, Aspendale)" userId="86a99155-58eb-41d2-963f-e71e719a9e22" providerId="ADAL" clId="{730BC77C-D4FA-421E-8970-CFFE359893FC}" dt="2021-03-22T03:16:16.683" v="696" actId="1076"/>
          <ac:spMkLst>
            <pc:docMk/>
            <pc:sldMk cId="366014830" sldId="285"/>
            <ac:spMk id="9" creationId="{5544C4DD-F71B-4E67-A475-D2FB766E6A74}"/>
          </ac:spMkLst>
        </pc:spChg>
        <pc:spChg chg="add mod">
          <ac:chgData name="Ziehn, Tilo (O&amp;A, Aspendale)" userId="86a99155-58eb-41d2-963f-e71e719a9e22" providerId="ADAL" clId="{730BC77C-D4FA-421E-8970-CFFE359893FC}" dt="2021-03-22T03:16:28.246" v="697" actId="1076"/>
          <ac:spMkLst>
            <pc:docMk/>
            <pc:sldMk cId="366014830" sldId="285"/>
            <ac:spMk id="11" creationId="{8F63BB54-1EC1-40EF-A262-A0B013CA494C}"/>
          </ac:spMkLst>
        </pc:spChg>
        <pc:spChg chg="add mod">
          <ac:chgData name="Ziehn, Tilo (O&amp;A, Aspendale)" userId="86a99155-58eb-41d2-963f-e71e719a9e22" providerId="ADAL" clId="{730BC77C-D4FA-421E-8970-CFFE359893FC}" dt="2021-03-22T03:17:00.763" v="699" actId="1076"/>
          <ac:spMkLst>
            <pc:docMk/>
            <pc:sldMk cId="366014830" sldId="285"/>
            <ac:spMk id="12" creationId="{00363CAC-93BB-4F65-BA98-62710ADCCC54}"/>
          </ac:spMkLst>
        </pc:spChg>
        <pc:picChg chg="add mod modCrop">
          <ac:chgData name="Ziehn, Tilo (O&amp;A, Aspendale)" userId="86a99155-58eb-41d2-963f-e71e719a9e22" providerId="ADAL" clId="{730BC77C-D4FA-421E-8970-CFFE359893FC}" dt="2021-03-22T03:16:16.683" v="696" actId="1076"/>
          <ac:picMkLst>
            <pc:docMk/>
            <pc:sldMk cId="366014830" sldId="285"/>
            <ac:picMk id="7" creationId="{C9250070-DB76-4EBD-BBA3-AB136E5D025B}"/>
          </ac:picMkLst>
        </pc:picChg>
        <pc:picChg chg="add mod">
          <ac:chgData name="Ziehn, Tilo (O&amp;A, Aspendale)" userId="86a99155-58eb-41d2-963f-e71e719a9e22" providerId="ADAL" clId="{730BC77C-D4FA-421E-8970-CFFE359893FC}" dt="2021-03-22T03:15:45.479" v="695" actId="1076"/>
          <ac:picMkLst>
            <pc:docMk/>
            <pc:sldMk cId="366014830" sldId="285"/>
            <ac:picMk id="10" creationId="{AF0BF7A2-6BDD-4A99-93DE-249F91985B37}"/>
          </ac:picMkLst>
        </pc:picChg>
      </pc:sldChg>
      <pc:sldChg chg="addSp modSp del mod">
        <pc:chgData name="Ziehn, Tilo (O&amp;A, Aspendale)" userId="86a99155-58eb-41d2-963f-e71e719a9e22" providerId="ADAL" clId="{730BC77C-D4FA-421E-8970-CFFE359893FC}" dt="2021-03-22T03:23:19.938" v="751" actId="47"/>
        <pc:sldMkLst>
          <pc:docMk/>
          <pc:sldMk cId="4085869943" sldId="286"/>
        </pc:sldMkLst>
        <pc:spChg chg="mod">
          <ac:chgData name="Ziehn, Tilo (O&amp;A, Aspendale)" userId="86a99155-58eb-41d2-963f-e71e719a9e22" providerId="ADAL" clId="{730BC77C-D4FA-421E-8970-CFFE359893FC}" dt="2021-03-22T03:21:42.716" v="739" actId="1076"/>
          <ac:spMkLst>
            <pc:docMk/>
            <pc:sldMk cId="4085869943" sldId="286"/>
            <ac:spMk id="9" creationId="{3611268C-024F-4989-8EED-F87A66C7E2AA}"/>
          </ac:spMkLst>
        </pc:spChg>
        <pc:spChg chg="mod">
          <ac:chgData name="Ziehn, Tilo (O&amp;A, Aspendale)" userId="86a99155-58eb-41d2-963f-e71e719a9e22" providerId="ADAL" clId="{730BC77C-D4FA-421E-8970-CFFE359893FC}" dt="2021-03-22T03:20:48.604" v="732" actId="1076"/>
          <ac:spMkLst>
            <pc:docMk/>
            <pc:sldMk cId="4085869943" sldId="286"/>
            <ac:spMk id="11" creationId="{17E526F7-255A-4325-977C-A9814D026D49}"/>
          </ac:spMkLst>
        </pc:spChg>
        <pc:spChg chg="mod">
          <ac:chgData name="Ziehn, Tilo (O&amp;A, Aspendale)" userId="86a99155-58eb-41d2-963f-e71e719a9e22" providerId="ADAL" clId="{730BC77C-D4FA-421E-8970-CFFE359893FC}" dt="2021-03-22T03:20:16.881" v="729" actId="1076"/>
          <ac:spMkLst>
            <pc:docMk/>
            <pc:sldMk cId="4085869943" sldId="286"/>
            <ac:spMk id="12" creationId="{302F82C4-C53A-433E-AC3A-FC5A4F35199F}"/>
          </ac:spMkLst>
        </pc:spChg>
        <pc:spChg chg="add mod">
          <ac:chgData name="Ziehn, Tilo (O&amp;A, Aspendale)" userId="86a99155-58eb-41d2-963f-e71e719a9e22" providerId="ADAL" clId="{730BC77C-D4FA-421E-8970-CFFE359893FC}" dt="2021-03-22T03:22:11.482" v="750" actId="14100"/>
          <ac:spMkLst>
            <pc:docMk/>
            <pc:sldMk cId="4085869943" sldId="286"/>
            <ac:spMk id="14" creationId="{5B4C0B79-7E30-4B6B-A334-E2D0D1A43EE1}"/>
          </ac:spMkLst>
        </pc:spChg>
        <pc:picChg chg="mod">
          <ac:chgData name="Ziehn, Tilo (O&amp;A, Aspendale)" userId="86a99155-58eb-41d2-963f-e71e719a9e22" providerId="ADAL" clId="{730BC77C-D4FA-421E-8970-CFFE359893FC}" dt="2021-03-22T03:19:18.925" v="718" actId="1076"/>
          <ac:picMkLst>
            <pc:docMk/>
            <pc:sldMk cId="4085869943" sldId="286"/>
            <ac:picMk id="4" creationId="{3282C8F7-DFB9-4535-9B1F-AB3BC37BAA09}"/>
          </ac:picMkLst>
        </pc:picChg>
        <pc:picChg chg="mod">
          <ac:chgData name="Ziehn, Tilo (O&amp;A, Aspendale)" userId="86a99155-58eb-41d2-963f-e71e719a9e22" providerId="ADAL" clId="{730BC77C-D4FA-421E-8970-CFFE359893FC}" dt="2021-03-22T03:19:33.253" v="721" actId="1076"/>
          <ac:picMkLst>
            <pc:docMk/>
            <pc:sldMk cId="4085869943" sldId="286"/>
            <ac:picMk id="7" creationId="{30FABD2A-71DE-449A-B03B-F3653C33D64C}"/>
          </ac:picMkLst>
        </pc:picChg>
        <pc:picChg chg="add mod">
          <ac:chgData name="Ziehn, Tilo (O&amp;A, Aspendale)" userId="86a99155-58eb-41d2-963f-e71e719a9e22" providerId="ADAL" clId="{730BC77C-D4FA-421E-8970-CFFE359893FC}" dt="2021-03-22T03:19:21.347" v="719" actId="1076"/>
          <ac:picMkLst>
            <pc:docMk/>
            <pc:sldMk cId="4085869943" sldId="286"/>
            <ac:picMk id="10" creationId="{A3B46B13-F63A-4EE7-BBB5-2CA0574B0694}"/>
          </ac:picMkLst>
        </pc:picChg>
        <pc:picChg chg="add mod">
          <ac:chgData name="Ziehn, Tilo (O&amp;A, Aspendale)" userId="86a99155-58eb-41d2-963f-e71e719a9e22" providerId="ADAL" clId="{730BC77C-D4FA-421E-8970-CFFE359893FC}" dt="2021-03-22T03:20:01.552" v="727" actId="14100"/>
          <ac:picMkLst>
            <pc:docMk/>
            <pc:sldMk cId="4085869943" sldId="286"/>
            <ac:picMk id="13" creationId="{A8608E7F-04C9-4FB3-BA6A-0EB32CB97BA1}"/>
          </ac:picMkLst>
        </pc:picChg>
      </pc:sldChg>
      <pc:sldChg chg="modSp mod">
        <pc:chgData name="Ziehn, Tilo (O&amp;A, Aspendale)" userId="86a99155-58eb-41d2-963f-e71e719a9e22" providerId="ADAL" clId="{730BC77C-D4FA-421E-8970-CFFE359893FC}" dt="2021-03-22T03:41:47.674" v="1108" actId="20577"/>
        <pc:sldMkLst>
          <pc:docMk/>
          <pc:sldMk cId="3518790116" sldId="288"/>
        </pc:sldMkLst>
        <pc:spChg chg="mod">
          <ac:chgData name="Ziehn, Tilo (O&amp;A, Aspendale)" userId="86a99155-58eb-41d2-963f-e71e719a9e22" providerId="ADAL" clId="{730BC77C-D4FA-421E-8970-CFFE359893FC}" dt="2021-03-22T03:41:47.674" v="1108" actId="20577"/>
          <ac:spMkLst>
            <pc:docMk/>
            <pc:sldMk cId="3518790116" sldId="288"/>
            <ac:spMk id="2" creationId="{00000000-0000-0000-0000-000000000000}"/>
          </ac:spMkLst>
        </pc:spChg>
        <pc:spChg chg="mod">
          <ac:chgData name="Ziehn, Tilo (O&amp;A, Aspendale)" userId="86a99155-58eb-41d2-963f-e71e719a9e22" providerId="ADAL" clId="{730BC77C-D4FA-421E-8970-CFFE359893FC}" dt="2021-03-22T03:26:40.993" v="782" actId="1076"/>
          <ac:spMkLst>
            <pc:docMk/>
            <pc:sldMk cId="3518790116" sldId="288"/>
            <ac:spMk id="3" creationId="{3626B111-2DC7-42C8-8F98-6B1F9EB0DBC6}"/>
          </ac:spMkLst>
        </pc:spChg>
        <pc:spChg chg="mod">
          <ac:chgData name="Ziehn, Tilo (O&amp;A, Aspendale)" userId="86a99155-58eb-41d2-963f-e71e719a9e22" providerId="ADAL" clId="{730BC77C-D4FA-421E-8970-CFFE359893FC}" dt="2021-03-22T03:26:35.508" v="781" actId="1076"/>
          <ac:spMkLst>
            <pc:docMk/>
            <pc:sldMk cId="3518790116" sldId="288"/>
            <ac:spMk id="5" creationId="{4DEE9C1A-D856-419B-A69D-10F2378F9024}"/>
          </ac:spMkLst>
        </pc:spChg>
        <pc:picChg chg="mod ord modCrop">
          <ac:chgData name="Ziehn, Tilo (O&amp;A, Aspendale)" userId="86a99155-58eb-41d2-963f-e71e719a9e22" providerId="ADAL" clId="{730BC77C-D4FA-421E-8970-CFFE359893FC}" dt="2021-03-22T03:26:30.336" v="780" actId="1076"/>
          <ac:picMkLst>
            <pc:docMk/>
            <pc:sldMk cId="3518790116" sldId="288"/>
            <ac:picMk id="4" creationId="{31560451-8137-4203-A374-8E5F0DE2787C}"/>
          </ac:picMkLst>
        </pc:picChg>
      </pc:sldChg>
      <pc:sldChg chg="del">
        <pc:chgData name="Ziehn, Tilo (O&amp;A, Aspendale)" userId="86a99155-58eb-41d2-963f-e71e719a9e22" providerId="ADAL" clId="{730BC77C-D4FA-421E-8970-CFFE359893FC}" dt="2021-03-22T03:17:48.077" v="700" actId="47"/>
        <pc:sldMkLst>
          <pc:docMk/>
          <pc:sldMk cId="1539289017" sldId="290"/>
        </pc:sldMkLst>
      </pc:sldChg>
      <pc:sldChg chg="del">
        <pc:chgData name="Ziehn, Tilo (O&amp;A, Aspendale)" userId="86a99155-58eb-41d2-963f-e71e719a9e22" providerId="ADAL" clId="{730BC77C-D4FA-421E-8970-CFFE359893FC}" dt="2021-03-22T03:23:21.453" v="752" actId="47"/>
        <pc:sldMkLst>
          <pc:docMk/>
          <pc:sldMk cId="4017701949" sldId="291"/>
        </pc:sldMkLst>
      </pc:sldChg>
      <pc:sldChg chg="addSp delSp modSp mod">
        <pc:chgData name="Ziehn, Tilo (O&amp;A, Aspendale)" userId="86a99155-58eb-41d2-963f-e71e719a9e22" providerId="ADAL" clId="{730BC77C-D4FA-421E-8970-CFFE359893FC}" dt="2021-03-22T03:41:58.877" v="1131" actId="20577"/>
        <pc:sldMkLst>
          <pc:docMk/>
          <pc:sldMk cId="751247048" sldId="292"/>
        </pc:sldMkLst>
        <pc:spChg chg="mod">
          <ac:chgData name="Ziehn, Tilo (O&amp;A, Aspendale)" userId="86a99155-58eb-41d2-963f-e71e719a9e22" providerId="ADAL" clId="{730BC77C-D4FA-421E-8970-CFFE359893FC}" dt="2021-03-22T03:41:58.877" v="1131" actId="20577"/>
          <ac:spMkLst>
            <pc:docMk/>
            <pc:sldMk cId="751247048" sldId="292"/>
            <ac:spMk id="2" creationId="{00000000-0000-0000-0000-000000000000}"/>
          </ac:spMkLst>
        </pc:spChg>
        <pc:spChg chg="del">
          <ac:chgData name="Ziehn, Tilo (O&amp;A, Aspendale)" userId="86a99155-58eb-41d2-963f-e71e719a9e22" providerId="ADAL" clId="{730BC77C-D4FA-421E-8970-CFFE359893FC}" dt="2021-03-22T03:27:23.057" v="783" actId="478"/>
          <ac:spMkLst>
            <pc:docMk/>
            <pc:sldMk cId="751247048" sldId="292"/>
            <ac:spMk id="3" creationId="{D6AF7C78-5EA8-4921-AAFF-FC25FF54222F}"/>
          </ac:spMkLst>
        </pc:spChg>
        <pc:spChg chg="add mod">
          <ac:chgData name="Ziehn, Tilo (O&amp;A, Aspendale)" userId="86a99155-58eb-41d2-963f-e71e719a9e22" providerId="ADAL" clId="{730BC77C-D4FA-421E-8970-CFFE359893FC}" dt="2021-03-22T03:34:25.072" v="917" actId="255"/>
          <ac:spMkLst>
            <pc:docMk/>
            <pc:sldMk cId="751247048" sldId="292"/>
            <ac:spMk id="5" creationId="{D9BA037F-A141-4FC4-8BDF-F48814E27B32}"/>
          </ac:spMkLst>
        </pc:spChg>
        <pc:spChg chg="mod">
          <ac:chgData name="Ziehn, Tilo (O&amp;A, Aspendale)" userId="86a99155-58eb-41d2-963f-e71e719a9e22" providerId="ADAL" clId="{730BC77C-D4FA-421E-8970-CFFE359893FC}" dt="2021-03-22T03:31:08.289" v="801" actId="255"/>
          <ac:spMkLst>
            <pc:docMk/>
            <pc:sldMk cId="751247048" sldId="292"/>
            <ac:spMk id="9" creationId="{D01AFBF3-7BDA-481C-A29E-E7C13EDD72A4}"/>
          </ac:spMkLst>
        </pc:spChg>
        <pc:spChg chg="mod">
          <ac:chgData name="Ziehn, Tilo (O&amp;A, Aspendale)" userId="86a99155-58eb-41d2-963f-e71e719a9e22" providerId="ADAL" clId="{730BC77C-D4FA-421E-8970-CFFE359893FC}" dt="2021-03-22T03:31:30.430" v="803" actId="1076"/>
          <ac:spMkLst>
            <pc:docMk/>
            <pc:sldMk cId="751247048" sldId="292"/>
            <ac:spMk id="10" creationId="{CA413105-C1CD-490A-8FE9-6F21140DF1F1}"/>
          </ac:spMkLst>
        </pc:spChg>
        <pc:spChg chg="add del mod">
          <ac:chgData name="Ziehn, Tilo (O&amp;A, Aspendale)" userId="86a99155-58eb-41d2-963f-e71e719a9e22" providerId="ADAL" clId="{730BC77C-D4FA-421E-8970-CFFE359893FC}" dt="2021-03-22T03:32:15.883" v="807"/>
          <ac:spMkLst>
            <pc:docMk/>
            <pc:sldMk cId="751247048" sldId="292"/>
            <ac:spMk id="11" creationId="{7765A9EA-163A-4A68-AFC1-0C859981AA75}"/>
          </ac:spMkLst>
        </pc:spChg>
        <pc:picChg chg="mod modCrop">
          <ac:chgData name="Ziehn, Tilo (O&amp;A, Aspendale)" userId="86a99155-58eb-41d2-963f-e71e719a9e22" providerId="ADAL" clId="{730BC77C-D4FA-421E-8970-CFFE359893FC}" dt="2021-03-22T03:30:34.915" v="798" actId="14100"/>
          <ac:picMkLst>
            <pc:docMk/>
            <pc:sldMk cId="751247048" sldId="292"/>
            <ac:picMk id="4" creationId="{C5D2B96E-B0A0-4EDE-9C60-B09086FD6B84}"/>
          </ac:picMkLst>
        </pc:picChg>
        <pc:picChg chg="mod modCrop">
          <ac:chgData name="Ziehn, Tilo (O&amp;A, Aspendale)" userId="86a99155-58eb-41d2-963f-e71e719a9e22" providerId="ADAL" clId="{730BC77C-D4FA-421E-8970-CFFE359893FC}" dt="2021-03-22T03:30:38.759" v="799" actId="14100"/>
          <ac:picMkLst>
            <pc:docMk/>
            <pc:sldMk cId="751247048" sldId="292"/>
            <ac:picMk id="7" creationId="{773D7FD7-7AB1-4A9E-9CC9-D6BFEA00FDD1}"/>
          </ac:picMkLst>
        </pc:picChg>
      </pc:sldChg>
    </pc:docChg>
  </pc:docChgLst>
  <pc:docChgLst>
    <pc:chgData name="Ziehn, Tilo (O&amp;A, Aspendale)" userId="S::zie022@csiro.au::86a99155-58eb-41d2-963f-e71e719a9e22" providerId="AD" clId="Web-{7232C94F-8556-D4AA-15FC-6392DDCC5EB3}"/>
    <pc:docChg chg="delSld modSld sldOrd modMainMaster">
      <pc:chgData name="Ziehn, Tilo (O&amp;A, Aspendale)" userId="S::zie022@csiro.au::86a99155-58eb-41d2-963f-e71e719a9e22" providerId="AD" clId="Web-{7232C94F-8556-D4AA-15FC-6392DDCC5EB3}" dt="2021-06-08T05:13:22.759" v="613" actId="20577"/>
      <pc:docMkLst>
        <pc:docMk/>
      </pc:docMkLst>
      <pc:sldChg chg="modSp">
        <pc:chgData name="Ziehn, Tilo (O&amp;A, Aspendale)" userId="S::zie022@csiro.au::86a99155-58eb-41d2-963f-e71e719a9e22" providerId="AD" clId="Web-{7232C94F-8556-D4AA-15FC-6392DDCC5EB3}" dt="2021-06-08T01:14:45.751" v="590" actId="20577"/>
        <pc:sldMkLst>
          <pc:docMk/>
          <pc:sldMk cId="1083728734" sldId="262"/>
        </pc:sldMkLst>
        <pc:spChg chg="mod">
          <ac:chgData name="Ziehn, Tilo (O&amp;A, Aspendale)" userId="S::zie022@csiro.au::86a99155-58eb-41d2-963f-e71e719a9e22" providerId="AD" clId="Web-{7232C94F-8556-D4AA-15FC-6392DDCC5EB3}" dt="2021-06-08T01:14:45.751" v="590" actId="20577"/>
          <ac:spMkLst>
            <pc:docMk/>
            <pc:sldMk cId="1083728734" sldId="262"/>
            <ac:spMk id="17" creationId="{00000000-0000-0000-0000-000000000000}"/>
          </ac:spMkLst>
        </pc:spChg>
      </pc:sldChg>
      <pc:sldChg chg="modSp">
        <pc:chgData name="Ziehn, Tilo (O&amp;A, Aspendale)" userId="S::zie022@csiro.au::86a99155-58eb-41d2-963f-e71e719a9e22" providerId="AD" clId="Web-{7232C94F-8556-D4AA-15FC-6392DDCC5EB3}" dt="2021-06-08T01:57:02.279" v="596" actId="20577"/>
        <pc:sldMkLst>
          <pc:docMk/>
          <pc:sldMk cId="366014830" sldId="285"/>
        </pc:sldMkLst>
        <pc:spChg chg="mod">
          <ac:chgData name="Ziehn, Tilo (O&amp;A, Aspendale)" userId="S::zie022@csiro.au::86a99155-58eb-41d2-963f-e71e719a9e22" providerId="AD" clId="Web-{7232C94F-8556-D4AA-15FC-6392DDCC5EB3}" dt="2021-06-07T23:04:17.973" v="18" actId="20577"/>
          <ac:spMkLst>
            <pc:docMk/>
            <pc:sldMk cId="366014830" sldId="285"/>
            <ac:spMk id="2" creationId="{00000000-0000-0000-0000-000000000000}"/>
          </ac:spMkLst>
        </pc:spChg>
        <pc:spChg chg="mod">
          <ac:chgData name="Ziehn, Tilo (O&amp;A, Aspendale)" userId="S::zie022@csiro.au::86a99155-58eb-41d2-963f-e71e719a9e22" providerId="AD" clId="Web-{7232C94F-8556-D4AA-15FC-6392DDCC5EB3}" dt="2021-06-08T01:57:02.279" v="596" actId="20577"/>
          <ac:spMkLst>
            <pc:docMk/>
            <pc:sldMk cId="366014830" sldId="285"/>
            <ac:spMk id="3" creationId="{8BCDDD15-7DF4-4BAF-9688-B9DA4BC10F69}"/>
          </ac:spMkLst>
        </pc:spChg>
        <pc:spChg chg="mod">
          <ac:chgData name="Ziehn, Tilo (O&amp;A, Aspendale)" userId="S::zie022@csiro.au::86a99155-58eb-41d2-963f-e71e719a9e22" providerId="AD" clId="Web-{7232C94F-8556-D4AA-15FC-6392DDCC5EB3}" dt="2021-06-08T00:53:10.426" v="588"/>
          <ac:spMkLst>
            <pc:docMk/>
            <pc:sldMk cId="366014830" sldId="285"/>
            <ac:spMk id="8" creationId="{00000000-0000-0000-0000-000000000000}"/>
          </ac:spMkLst>
        </pc:spChg>
        <pc:spChg chg="mod">
          <ac:chgData name="Ziehn, Tilo (O&amp;A, Aspendale)" userId="S::zie022@csiro.au::86a99155-58eb-41d2-963f-e71e719a9e22" providerId="AD" clId="Web-{7232C94F-8556-D4AA-15FC-6392DDCC5EB3}" dt="2021-06-07T23:17:01.972" v="260" actId="1076"/>
          <ac:spMkLst>
            <pc:docMk/>
            <pc:sldMk cId="366014830" sldId="285"/>
            <ac:spMk id="14" creationId="{099AC2A5-8590-4D57-9A03-4043529D1758}"/>
          </ac:spMkLst>
        </pc:spChg>
        <pc:picChg chg="mod">
          <ac:chgData name="Ziehn, Tilo (O&amp;A, Aspendale)" userId="S::zie022@csiro.au::86a99155-58eb-41d2-963f-e71e719a9e22" providerId="AD" clId="Web-{7232C94F-8556-D4AA-15FC-6392DDCC5EB3}" dt="2021-06-07T23:16:56.035" v="259" actId="1076"/>
          <ac:picMkLst>
            <pc:docMk/>
            <pc:sldMk cId="366014830" sldId="285"/>
            <ac:picMk id="4" creationId="{26E4C74C-29B5-4013-A51B-5B30E5990C35}"/>
          </ac:picMkLst>
        </pc:picChg>
        <pc:picChg chg="mod">
          <ac:chgData name="Ziehn, Tilo (O&amp;A, Aspendale)" userId="S::zie022@csiro.au::86a99155-58eb-41d2-963f-e71e719a9e22" providerId="AD" clId="Web-{7232C94F-8556-D4AA-15FC-6392DDCC5EB3}" dt="2021-06-07T23:17:06.003" v="261" actId="1076"/>
          <ac:picMkLst>
            <pc:docMk/>
            <pc:sldMk cId="366014830" sldId="285"/>
            <ac:picMk id="5" creationId="{FD89133D-834E-4F18-A70B-EC7EF59937FB}"/>
          </ac:picMkLst>
        </pc:picChg>
        <pc:picChg chg="mod">
          <ac:chgData name="Ziehn, Tilo (O&amp;A, Aspendale)" userId="S::zie022@csiro.au::86a99155-58eb-41d2-963f-e71e719a9e22" providerId="AD" clId="Web-{7232C94F-8556-D4AA-15FC-6392DDCC5EB3}" dt="2021-06-07T23:06:59.707" v="77" actId="1076"/>
          <ac:picMkLst>
            <pc:docMk/>
            <pc:sldMk cId="366014830" sldId="285"/>
            <ac:picMk id="18" creationId="{7FD525F7-AB06-4CD2-8985-3E2EEAB64A4D}"/>
          </ac:picMkLst>
        </pc:picChg>
        <pc:picChg chg="mod">
          <ac:chgData name="Ziehn, Tilo (O&amp;A, Aspendale)" userId="S::zie022@csiro.au::86a99155-58eb-41d2-963f-e71e719a9e22" providerId="AD" clId="Web-{7232C94F-8556-D4AA-15FC-6392DDCC5EB3}" dt="2021-06-07T23:06:46.801" v="75" actId="1076"/>
          <ac:picMkLst>
            <pc:docMk/>
            <pc:sldMk cId="366014830" sldId="285"/>
            <ac:picMk id="19" creationId="{6E095D13-2961-4BD7-BC8C-2F77CFEB3879}"/>
          </ac:picMkLst>
        </pc:picChg>
        <pc:picChg chg="mod">
          <ac:chgData name="Ziehn, Tilo (O&amp;A, Aspendale)" userId="S::zie022@csiro.au::86a99155-58eb-41d2-963f-e71e719a9e22" providerId="AD" clId="Web-{7232C94F-8556-D4AA-15FC-6392DDCC5EB3}" dt="2021-06-07T23:06:41.926" v="74" actId="1076"/>
          <ac:picMkLst>
            <pc:docMk/>
            <pc:sldMk cId="366014830" sldId="285"/>
            <ac:picMk id="20" creationId="{96D8D2E4-1C56-43D0-9F88-AEA1F183534F}"/>
          </ac:picMkLst>
        </pc:picChg>
      </pc:sldChg>
      <pc:sldChg chg="modSp del ord">
        <pc:chgData name="Ziehn, Tilo (O&amp;A, Aspendale)" userId="S::zie022@csiro.au::86a99155-58eb-41d2-963f-e71e719a9e22" providerId="AD" clId="Web-{7232C94F-8556-D4AA-15FC-6392DDCC5EB3}" dt="2021-06-08T02:00:59.870" v="598"/>
        <pc:sldMkLst>
          <pc:docMk/>
          <pc:sldMk cId="3518790116" sldId="288"/>
        </pc:sldMkLst>
        <pc:spChg chg="mod">
          <ac:chgData name="Ziehn, Tilo (O&amp;A, Aspendale)" userId="S::zie022@csiro.au::86a99155-58eb-41d2-963f-e71e719a9e22" providerId="AD" clId="Web-{7232C94F-8556-D4AA-15FC-6392DDCC5EB3}" dt="2021-06-08T00:53:13.489" v="589"/>
          <ac:spMkLst>
            <pc:docMk/>
            <pc:sldMk cId="3518790116" sldId="288"/>
            <ac:spMk id="8" creationId="{00000000-0000-0000-0000-000000000000}"/>
          </ac:spMkLst>
        </pc:spChg>
      </pc:sldChg>
      <pc:sldChg chg="modSp">
        <pc:chgData name="Ziehn, Tilo (O&amp;A, Aspendale)" userId="S::zie022@csiro.au::86a99155-58eb-41d2-963f-e71e719a9e22" providerId="AD" clId="Web-{7232C94F-8556-D4AA-15FC-6392DDCC5EB3}" dt="2021-06-08T00:53:13.489" v="589"/>
        <pc:sldMkLst>
          <pc:docMk/>
          <pc:sldMk cId="751247048" sldId="292"/>
        </pc:sldMkLst>
        <pc:spChg chg="mod">
          <ac:chgData name="Ziehn, Tilo (O&amp;A, Aspendale)" userId="S::zie022@csiro.au::86a99155-58eb-41d2-963f-e71e719a9e22" providerId="AD" clId="Web-{7232C94F-8556-D4AA-15FC-6392DDCC5EB3}" dt="2021-06-07T23:33:06.315" v="282" actId="20577"/>
          <ac:spMkLst>
            <pc:docMk/>
            <pc:sldMk cId="751247048" sldId="292"/>
            <ac:spMk id="2" creationId="{00000000-0000-0000-0000-000000000000}"/>
          </ac:spMkLst>
        </pc:spChg>
        <pc:spChg chg="mod">
          <ac:chgData name="Ziehn, Tilo (O&amp;A, Aspendale)" userId="S::zie022@csiro.au::86a99155-58eb-41d2-963f-e71e719a9e22" providerId="AD" clId="Web-{7232C94F-8556-D4AA-15FC-6392DDCC5EB3}" dt="2021-06-08T00:53:13.489" v="589"/>
          <ac:spMkLst>
            <pc:docMk/>
            <pc:sldMk cId="751247048" sldId="292"/>
            <ac:spMk id="8" creationId="{00000000-0000-0000-0000-000000000000}"/>
          </ac:spMkLst>
        </pc:spChg>
      </pc:sldChg>
      <pc:sldChg chg="modSp">
        <pc:chgData name="Ziehn, Tilo (O&amp;A, Aspendale)" userId="S::zie022@csiro.au::86a99155-58eb-41d2-963f-e71e719a9e22" providerId="AD" clId="Web-{7232C94F-8556-D4AA-15FC-6392DDCC5EB3}" dt="2021-06-08T05:13:22.759" v="613" actId="20577"/>
        <pc:sldMkLst>
          <pc:docMk/>
          <pc:sldMk cId="1964172802" sldId="293"/>
        </pc:sldMkLst>
        <pc:spChg chg="mod">
          <ac:chgData name="Ziehn, Tilo (O&amp;A, Aspendale)" userId="S::zie022@csiro.au::86a99155-58eb-41d2-963f-e71e719a9e22" providerId="AD" clId="Web-{7232C94F-8556-D4AA-15FC-6392DDCC5EB3}" dt="2021-06-07T23:48:07.814" v="452" actId="20577"/>
          <ac:spMkLst>
            <pc:docMk/>
            <pc:sldMk cId="1964172802" sldId="293"/>
            <ac:spMk id="2" creationId="{00000000-0000-0000-0000-000000000000}"/>
          </ac:spMkLst>
        </pc:spChg>
        <pc:spChg chg="mod">
          <ac:chgData name="Ziehn, Tilo (O&amp;A, Aspendale)" userId="S::zie022@csiro.au::86a99155-58eb-41d2-963f-e71e719a9e22" providerId="AD" clId="Web-{7232C94F-8556-D4AA-15FC-6392DDCC5EB3}" dt="2021-06-08T00:53:13.489" v="589"/>
          <ac:spMkLst>
            <pc:docMk/>
            <pc:sldMk cId="1964172802" sldId="293"/>
            <ac:spMk id="8" creationId="{00000000-0000-0000-0000-000000000000}"/>
          </ac:spMkLst>
        </pc:spChg>
        <pc:spChg chg="mod">
          <ac:chgData name="Ziehn, Tilo (O&amp;A, Aspendale)" userId="S::zie022@csiro.au::86a99155-58eb-41d2-963f-e71e719a9e22" providerId="AD" clId="Web-{7232C94F-8556-D4AA-15FC-6392DDCC5EB3}" dt="2021-06-08T05:13:22.759" v="613" actId="20577"/>
          <ac:spMkLst>
            <pc:docMk/>
            <pc:sldMk cId="1964172802" sldId="293"/>
            <ac:spMk id="14" creationId="{E3879B7A-D1E6-4D31-A9E2-568D7974EE1A}"/>
          </ac:spMkLst>
        </pc:spChg>
      </pc:sldChg>
      <pc:sldChg chg="modSp del ord">
        <pc:chgData name="Ziehn, Tilo (O&amp;A, Aspendale)" userId="S::zie022@csiro.au::86a99155-58eb-41d2-963f-e71e719a9e22" providerId="AD" clId="Web-{7232C94F-8556-D4AA-15FC-6392DDCC5EB3}" dt="2021-06-08T02:00:55.401" v="597"/>
        <pc:sldMkLst>
          <pc:docMk/>
          <pc:sldMk cId="4193688285" sldId="294"/>
        </pc:sldMkLst>
        <pc:spChg chg="mod">
          <ac:chgData name="Ziehn, Tilo (O&amp;A, Aspendale)" userId="S::zie022@csiro.au::86a99155-58eb-41d2-963f-e71e719a9e22" providerId="AD" clId="Web-{7232C94F-8556-D4AA-15FC-6392DDCC5EB3}" dt="2021-06-08T00:53:13.489" v="589"/>
          <ac:spMkLst>
            <pc:docMk/>
            <pc:sldMk cId="4193688285" sldId="294"/>
            <ac:spMk id="8" creationId="{00000000-0000-0000-0000-000000000000}"/>
          </ac:spMkLst>
        </pc:spChg>
      </pc:sldChg>
      <pc:sldChg chg="addSp modSp ord">
        <pc:chgData name="Ziehn, Tilo (O&amp;A, Aspendale)" userId="S::zie022@csiro.au::86a99155-58eb-41d2-963f-e71e719a9e22" providerId="AD" clId="Web-{7232C94F-8556-D4AA-15FC-6392DDCC5EB3}" dt="2021-06-08T00:53:13.489" v="589"/>
        <pc:sldMkLst>
          <pc:docMk/>
          <pc:sldMk cId="3438528370" sldId="295"/>
        </pc:sldMkLst>
        <pc:spChg chg="mod">
          <ac:chgData name="Ziehn, Tilo (O&amp;A, Aspendale)" userId="S::zie022@csiro.au::86a99155-58eb-41d2-963f-e71e719a9e22" providerId="AD" clId="Web-{7232C94F-8556-D4AA-15FC-6392DDCC5EB3}" dt="2021-06-08T00:47:54.236" v="551" actId="20577"/>
          <ac:spMkLst>
            <pc:docMk/>
            <pc:sldMk cId="3438528370" sldId="295"/>
            <ac:spMk id="2" creationId="{00000000-0000-0000-0000-000000000000}"/>
          </ac:spMkLst>
        </pc:spChg>
        <pc:spChg chg="add mod">
          <ac:chgData name="Ziehn, Tilo (O&amp;A, Aspendale)" userId="S::zie022@csiro.au::86a99155-58eb-41d2-963f-e71e719a9e22" providerId="AD" clId="Web-{7232C94F-8556-D4AA-15FC-6392DDCC5EB3}" dt="2021-06-08T00:41:54.373" v="546" actId="20577"/>
          <ac:spMkLst>
            <pc:docMk/>
            <pc:sldMk cId="3438528370" sldId="295"/>
            <ac:spMk id="3" creationId="{A96D5138-1E1F-45F6-A30B-FC2510AF56D8}"/>
          </ac:spMkLst>
        </pc:spChg>
        <pc:spChg chg="mod">
          <ac:chgData name="Ziehn, Tilo (O&amp;A, Aspendale)" userId="S::zie022@csiro.au::86a99155-58eb-41d2-963f-e71e719a9e22" providerId="AD" clId="Web-{7232C94F-8556-D4AA-15FC-6392DDCC5EB3}" dt="2021-06-08T00:53:13.489" v="589"/>
          <ac:spMkLst>
            <pc:docMk/>
            <pc:sldMk cId="3438528370" sldId="295"/>
            <ac:spMk id="8" creationId="{00000000-0000-0000-0000-000000000000}"/>
          </ac:spMkLst>
        </pc:spChg>
      </pc:sldChg>
      <pc:sldMasterChg chg="modSp mod modSldLayout">
        <pc:chgData name="Ziehn, Tilo (O&amp;A, Aspendale)" userId="S::zie022@csiro.au::86a99155-58eb-41d2-963f-e71e719a9e22" providerId="AD" clId="Web-{7232C94F-8556-D4AA-15FC-6392DDCC5EB3}" dt="2021-06-08T00:53:13.489" v="589"/>
        <pc:sldMasterMkLst>
          <pc:docMk/>
          <pc:sldMasterMk cId="2723935421" sldId="2147483648"/>
        </pc:sldMasterMkLst>
        <pc:spChg chg="mod">
          <ac:chgData name="Ziehn, Tilo (O&amp;A, Aspendale)" userId="S::zie022@csiro.au::86a99155-58eb-41d2-963f-e71e719a9e22" providerId="AD" clId="Web-{7232C94F-8556-D4AA-15FC-6392DDCC5EB3}" dt="2021-06-08T00:53:13.489" v="589"/>
          <ac:spMkLst>
            <pc:docMk/>
            <pc:sldMasterMk cId="2723935421" sldId="2147483648"/>
            <ac:spMk id="5" creationId="{00000000-0000-0000-0000-000000000000}"/>
          </ac:spMkLst>
        </pc:sp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3520713351" sldId="2147483649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3637967917" sldId="2147483650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1775978711" sldId="2147483651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2647630450" sldId="2147483652"/>
          </pc:sldLayoutMkLst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2809613329" sldId="2147483655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2809613329" sldId="2147483655"/>
              <ac:spMk id="5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4204712239" sldId="2147483661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4204712239" sldId="2147483661"/>
              <ac:spMk id="6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1896000364" sldId="2147483663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1896000364" sldId="2147483663"/>
              <ac:spMk id="4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4263885061" sldId="2147483664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4263885061" sldId="2147483664"/>
              <ac:spMk id="3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1864123997" sldId="2147483665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1864123997" sldId="2147483665"/>
              <ac:spMk id="12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3693824680" sldId="2147483667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3693824680" sldId="2147483667"/>
              <ac:spMk id="4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3598312174" sldId="2147483679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3598312174" sldId="2147483679"/>
              <ac:spMk id="5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1546466376" sldId="2147483680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48"/>
              <pc:sldLayoutMk cId="1546466376" sldId="2147483680"/>
              <ac:spMk id="5" creationId="{00000000-0000-0000-0000-000000000000}"/>
            </ac:spMkLst>
          </pc:spChg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463021025" sldId="2147483681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48"/>
            <pc:sldLayoutMk cId="463021025" sldId="2147483682"/>
          </pc:sldLayoutMkLst>
        </pc:sldLayoutChg>
      </pc:sldMasterChg>
      <pc:sldMasterChg chg="modSp mod modSldLayout">
        <pc:chgData name="Ziehn, Tilo (O&amp;A, Aspendale)" userId="S::zie022@csiro.au::86a99155-58eb-41d2-963f-e71e719a9e22" providerId="AD" clId="Web-{7232C94F-8556-D4AA-15FC-6392DDCC5EB3}" dt="2021-06-08T00:53:13.489" v="589"/>
        <pc:sldMasterMkLst>
          <pc:docMk/>
          <pc:sldMasterMk cId="2723935421" sldId="2147483683"/>
        </pc:sldMasterMkLst>
        <pc:spChg chg="mod">
          <ac:chgData name="Ziehn, Tilo (O&amp;A, Aspendale)" userId="S::zie022@csiro.au::86a99155-58eb-41d2-963f-e71e719a9e22" providerId="AD" clId="Web-{7232C94F-8556-D4AA-15FC-6392DDCC5EB3}" dt="2021-06-08T00:53:13.489" v="589"/>
          <ac:spMkLst>
            <pc:docMk/>
            <pc:sldMasterMk cId="2723935421" sldId="2147483683"/>
            <ac:spMk id="5" creationId="{00000000-0000-0000-0000-000000000000}"/>
          </ac:spMkLst>
        </pc:sp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1775978711" sldId="2147483684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2647630450" sldId="2147483685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3520713351" sldId="2147483686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3637967917" sldId="2147483687"/>
          </pc:sldLayoutMkLst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2809613329" sldId="2147483688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2809613329" sldId="2147483688"/>
              <ac:spMk id="5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1546466376" sldId="2147483689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1546466376" sldId="2147483689"/>
              <ac:spMk id="5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3598312174" sldId="2147483690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3598312174" sldId="2147483690"/>
              <ac:spMk id="5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4204712239" sldId="2147483691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4204712239" sldId="2147483691"/>
              <ac:spMk id="6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1896000364" sldId="2147483692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1896000364" sldId="2147483692"/>
              <ac:spMk id="4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4263885061" sldId="2147483693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4263885061" sldId="2147483693"/>
              <ac:spMk id="3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3693824680" sldId="2147483694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3693824680" sldId="2147483694"/>
              <ac:spMk id="4" creationId="{00000000-0000-0000-0000-000000000000}"/>
            </ac:spMkLst>
          </pc:spChg>
        </pc:sldLayoutChg>
        <pc:sldLayoutChg chg="modSp 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1864123997" sldId="2147483695"/>
          </pc:sldLayoutMkLst>
          <pc:spChg chg="mod">
            <ac:chgData name="Ziehn, Tilo (O&amp;A, Aspendale)" userId="S::zie022@csiro.au::86a99155-58eb-41d2-963f-e71e719a9e22" providerId="AD" clId="Web-{7232C94F-8556-D4AA-15FC-6392DDCC5EB3}" dt="2021-06-08T00:53:13.489" v="589"/>
            <ac:spMkLst>
              <pc:docMk/>
              <pc:sldMasterMk cId="2723935421" sldId="2147483683"/>
              <pc:sldLayoutMk cId="1864123997" sldId="2147483695"/>
              <ac:spMk id="12" creationId="{00000000-0000-0000-0000-000000000000}"/>
            </ac:spMkLst>
          </pc:spChg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463021025" sldId="2147483696"/>
          </pc:sldLayoutMkLst>
        </pc:sldLayoutChg>
        <pc:sldLayoutChg chg="mod">
          <pc:chgData name="Ziehn, Tilo (O&amp;A, Aspendale)" userId="S::zie022@csiro.au::86a99155-58eb-41d2-963f-e71e719a9e22" providerId="AD" clId="Web-{7232C94F-8556-D4AA-15FC-6392DDCC5EB3}" dt="2021-06-08T00:53:13.489" v="589"/>
          <pc:sldLayoutMkLst>
            <pc:docMk/>
            <pc:sldMasterMk cId="2723935421" sldId="2147483683"/>
            <pc:sldLayoutMk cId="463021025" sldId="214748369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7/06/2021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7/06/2021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4" y="4878250"/>
            <a:ext cx="6083845" cy="93206"/>
          </a:xfrm>
        </p:spPr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47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499742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1563639"/>
            <a:ext cx="8461374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grpSp>
        <p:nvGrpSpPr>
          <p:cNvPr id="24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5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6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950914"/>
            <a:ext cx="6121438" cy="2991261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3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2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5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2" y="-1189"/>
            <a:ext cx="9144001" cy="4871357"/>
            <a:chOff x="0" y="-1190"/>
            <a:chExt cx="9144001" cy="4871357"/>
          </a:xfrm>
        </p:grpSpPr>
        <p:grpSp>
          <p:nvGrpSpPr>
            <p:cNvPr id="78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79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94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5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7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80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1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8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63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4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5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6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9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4124457"/>
            <a:ext cx="9144000" cy="1019044"/>
            <a:chOff x="1" y="4124455"/>
            <a:chExt cx="9144000" cy="101904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497" y="4455240"/>
              <a:ext cx="9142503" cy="6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0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31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46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7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8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9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32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2" y="-1189"/>
            <a:ext cx="9144001" cy="5144689"/>
            <a:chOff x="0" y="-1190"/>
            <a:chExt cx="9144001" cy="5144689"/>
          </a:xfrm>
        </p:grpSpPr>
        <p:grpSp>
          <p:nvGrpSpPr>
            <p:cNvPr id="64" name="Group 74"/>
            <p:cNvGrpSpPr/>
            <p:nvPr userDrawn="1"/>
          </p:nvGrpSpPr>
          <p:grpSpPr>
            <a:xfrm>
              <a:off x="1" y="4124455"/>
              <a:ext cx="9144000" cy="1019044"/>
              <a:chOff x="1" y="4124455"/>
              <a:chExt cx="9144000" cy="1019044"/>
            </a:xfrm>
          </p:grpSpPr>
          <p:sp>
            <p:nvSpPr>
              <p:cNvPr id="79" name="Rectangle 78"/>
              <p:cNvSpPr/>
              <p:nvPr userDrawn="1"/>
            </p:nvSpPr>
            <p:spPr>
              <a:xfrm>
                <a:off x="1497" y="4455240"/>
                <a:ext cx="9142503" cy="688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80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81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96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7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8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9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pic>
              <p:nvPicPr>
                <p:cNvPr id="82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3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84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5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6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8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9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0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1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2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4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5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</p:grpSp>
          </p:grpSp>
        </p:grpSp>
        <p:grpSp>
          <p:nvGrpSpPr>
            <p:cNvPr id="65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6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7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8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0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2" y="-1189"/>
            <a:ext cx="9144001" cy="4871357"/>
            <a:chOff x="0" y="-1190"/>
            <a:chExt cx="9144001" cy="4871357"/>
          </a:xfrm>
        </p:grpSpPr>
        <p:grpSp>
          <p:nvGrpSpPr>
            <p:cNvPr id="78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79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94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5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7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80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1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8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63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4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5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6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9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4" y="4878250"/>
            <a:ext cx="6083845" cy="93206"/>
          </a:xfrm>
        </p:spPr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47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499742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1563639"/>
            <a:ext cx="8461374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grpSp>
        <p:nvGrpSpPr>
          <p:cNvPr id="24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5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6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950914"/>
            <a:ext cx="6121438" cy="2991261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3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2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5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4124457"/>
            <a:ext cx="9144000" cy="1019044"/>
            <a:chOff x="1" y="4124455"/>
            <a:chExt cx="9144000" cy="101904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497" y="4455240"/>
              <a:ext cx="9142503" cy="6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0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31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46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7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8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9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32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2" y="-1189"/>
            <a:ext cx="9144001" cy="5144689"/>
            <a:chOff x="0" y="-1190"/>
            <a:chExt cx="9144001" cy="5144689"/>
          </a:xfrm>
        </p:grpSpPr>
        <p:grpSp>
          <p:nvGrpSpPr>
            <p:cNvPr id="64" name="Group 74"/>
            <p:cNvGrpSpPr/>
            <p:nvPr userDrawn="1"/>
          </p:nvGrpSpPr>
          <p:grpSpPr>
            <a:xfrm>
              <a:off x="1" y="4124455"/>
              <a:ext cx="9144000" cy="1019044"/>
              <a:chOff x="1" y="4124455"/>
              <a:chExt cx="9144000" cy="1019044"/>
            </a:xfrm>
          </p:grpSpPr>
          <p:sp>
            <p:nvSpPr>
              <p:cNvPr id="79" name="Rectangle 78"/>
              <p:cNvSpPr/>
              <p:nvPr userDrawn="1"/>
            </p:nvSpPr>
            <p:spPr>
              <a:xfrm>
                <a:off x="1497" y="4455240"/>
                <a:ext cx="9142503" cy="688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80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81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96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7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8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9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pic>
              <p:nvPicPr>
                <p:cNvPr id="82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3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84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5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6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8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9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0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1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2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4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5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</p:grpSp>
          </p:grpSp>
        </p:grpSp>
        <p:grpSp>
          <p:nvGrpSpPr>
            <p:cNvPr id="65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6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7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8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0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Feedback analysis  |  Tilo Ziehn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49" name="Picture 7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80"/>
            <a:ext cx="846137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8" y="951311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4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/>
              <a:t>Feedback analysis  |  Tilo Ziehn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49" name="Picture 7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80"/>
            <a:ext cx="846137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8" y="951311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4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/>
              <a:t>Feedback analysis  |  Tilo Ziehn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examplephoto"/>
          <p:cNvPicPr>
            <a:picLocks noChangeAspect="1" noChangeArrowheads="1"/>
          </p:cNvPicPr>
          <p:nvPr/>
        </p:nvPicPr>
        <p:blipFill>
          <a:blip r:embed="rId2" cstate="print"/>
          <a:srcRect t="10416" r="1268" b="14818"/>
          <a:stretch>
            <a:fillRect/>
          </a:stretch>
        </p:blipFill>
        <p:spPr bwMode="auto">
          <a:xfrm>
            <a:off x="3" y="0"/>
            <a:ext cx="9140905" cy="234196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5151" y="2354931"/>
            <a:ext cx="8843408" cy="816421"/>
          </a:xfrm>
        </p:spPr>
        <p:txBody>
          <a:bodyPr>
            <a:noAutofit/>
          </a:bodyPr>
          <a:lstStyle/>
          <a:p>
            <a:r>
              <a:rPr lang="en-US" sz="3400" dirty="0">
                <a:cs typeface="Calibri"/>
              </a:rPr>
              <a:t>Land carbon-cycle feedbacks in ACCESS-ESM1.5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Oceans and Atmosphere</a:t>
            </a:r>
            <a:endParaRPr lang="en-AU" dirty="0"/>
          </a:p>
        </p:txBody>
      </p:sp>
      <p:sp>
        <p:nvSpPr>
          <p:cNvPr id="16" name="Footer Placeholder 2"/>
          <p:cNvSpPr txBox="1">
            <a:spLocks/>
          </p:cNvSpPr>
          <p:nvPr/>
        </p:nvSpPr>
        <p:spPr bwMode="auto">
          <a:xfrm>
            <a:off x="359999" y="3491018"/>
            <a:ext cx="8042275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err="1">
                <a:solidFill>
                  <a:schemeClr val="bg1"/>
                </a:solidFill>
                <a:latin typeface="Calibri" pitchFamily="34" charset="0"/>
              </a:rPr>
              <a:t>Tilo</a:t>
            </a:r>
            <a:r>
              <a:rPr lang="en-AU" sz="16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AU" sz="1600" b="1" dirty="0" err="1">
                <a:solidFill>
                  <a:schemeClr val="bg1"/>
                </a:solidFill>
                <a:latin typeface="Calibri" pitchFamily="34" charset="0"/>
              </a:rPr>
              <a:t>Ziehn</a:t>
            </a:r>
            <a:r>
              <a:rPr lang="en-AU" sz="1600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Footer Placeholder 2"/>
          <p:cNvSpPr txBox="1">
            <a:spLocks/>
          </p:cNvSpPr>
          <p:nvPr/>
        </p:nvSpPr>
        <p:spPr bwMode="auto">
          <a:xfrm>
            <a:off x="361953" y="3750592"/>
            <a:ext cx="8042275" cy="1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r>
              <a:rPr lang="en-AU" sz="1600">
                <a:solidFill>
                  <a:schemeClr val="bg1"/>
                </a:solidFill>
                <a:latin typeface="Calibri"/>
                <a:cs typeface="Calibri"/>
              </a:rPr>
              <a:t>10 June 2021</a:t>
            </a:r>
            <a:endParaRPr lang="en-US"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2775" y="408153"/>
            <a:ext cx="2986088" cy="16004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You can change this image to be appropriate for your topic by inserting an image in this space or use the alternate title slide with lines.</a:t>
            </a:r>
            <a:br>
              <a:rPr lang="en-AU" sz="11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Note: only one image should be used and do not overlap the title text.</a:t>
            </a:r>
          </a:p>
          <a:p>
            <a:pPr>
              <a:spcAft>
                <a:spcPts val="600"/>
              </a:spcAft>
            </a:pP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Enter your Business Unit in the ribbon above the url. </a:t>
            </a:r>
          </a:p>
          <a:p>
            <a:pPr>
              <a:spcAft>
                <a:spcPts val="600"/>
              </a:spcAft>
            </a:pP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[delete instructions before use]</a:t>
            </a:r>
          </a:p>
        </p:txBody>
      </p:sp>
      <p:pic>
        <p:nvPicPr>
          <p:cNvPr id="13" name="Picture 12" descr="front_cover.png"/>
          <p:cNvPicPr>
            <a:picLocks noChangeAspect="1"/>
          </p:cNvPicPr>
          <p:nvPr/>
        </p:nvPicPr>
        <p:blipFill rotWithShape="1">
          <a:blip r:embed="rId3" cstate="print"/>
          <a:srcRect t="20629" b="15050"/>
          <a:stretch/>
        </p:blipFill>
        <p:spPr>
          <a:xfrm>
            <a:off x="0" y="-20539"/>
            <a:ext cx="9144000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/>
              </a:rPr>
              <a:t>Impact of nutrients on land cc feedbacks</a:t>
            </a:r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/>
              <a:t>Feedback analysis  |  Tilo Ziehn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6E4C74C-29B5-4013-A51B-5B30E5990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86" y="1049358"/>
            <a:ext cx="3071812" cy="1594601"/>
          </a:xfrm>
          <a:prstGeom prst="rect">
            <a:avLst/>
          </a:prstGeom>
        </p:spPr>
      </p:pic>
      <p:pic>
        <p:nvPicPr>
          <p:cNvPr id="5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FD89133D-834E-4F18-A70B-EC7EF599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81" y="2842880"/>
            <a:ext cx="3071812" cy="1590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9AC2A5-8590-4D57-9A03-4043529D1758}"/>
              </a:ext>
            </a:extLst>
          </p:cNvPr>
          <p:cNvSpPr txBox="1"/>
          <p:nvPr/>
        </p:nvSpPr>
        <p:spPr>
          <a:xfrm>
            <a:off x="5942546" y="2201573"/>
            <a:ext cx="31718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(Simplified relationship at global scale)</a:t>
            </a:r>
            <a:endParaRPr lang="en-US" sz="1400">
              <a:cs typeface="Calibri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7FD525F7-AB06-4CD2-8985-3E2EEAB6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49" y="4125318"/>
            <a:ext cx="1717097" cy="351740"/>
          </a:xfrm>
          <a:prstGeom prst="rect">
            <a:avLst/>
          </a:prstGeom>
        </p:spPr>
      </p:pic>
      <p:pic>
        <p:nvPicPr>
          <p:cNvPr id="19" name="Picture 19" descr="Text&#10;&#10;Description automatically generated">
            <a:extLst>
              <a:ext uri="{FF2B5EF4-FFF2-40B4-BE49-F238E27FC236}">
                <a16:creationId xmlns:a16="http://schemas.microsoft.com/office/drawing/2014/main" id="{6E095D13-2961-4BD7-BC8C-2F77CFEB3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730" y="3950791"/>
            <a:ext cx="941244" cy="51132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96D8D2E4-1C56-43D0-9F88-AEA1F1835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568" y="3952174"/>
            <a:ext cx="1534606" cy="509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DDD15-7DF4-4BAF-9688-B9DA4BC10F69}"/>
              </a:ext>
            </a:extLst>
          </p:cNvPr>
          <p:cNvSpPr txBox="1"/>
          <p:nvPr/>
        </p:nvSpPr>
        <p:spPr>
          <a:xfrm>
            <a:off x="146853" y="1050781"/>
            <a:ext cx="537461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Sensitivity</a:t>
            </a:r>
            <a:r>
              <a:rPr lang="en-US" dirty="0">
                <a:cs typeface="Calibri"/>
              </a:rPr>
              <a:t> of land carbon uptake </a:t>
            </a:r>
            <a:r>
              <a:rPr lang="en-US" b="1" dirty="0">
                <a:cs typeface="Calibri"/>
              </a:rPr>
              <a:t>to changes in CO</a:t>
            </a:r>
            <a:r>
              <a:rPr lang="en-US" b="1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 (carbon-concentration, 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baseline="-25000" dirty="0">
                <a:ea typeface="+mn-lt"/>
                <a:cs typeface="+mn-lt"/>
              </a:rPr>
              <a:t>L</a:t>
            </a:r>
            <a:r>
              <a:rPr lang="en-US" dirty="0">
                <a:cs typeface="Calibri"/>
              </a:rPr>
              <a:t>) </a:t>
            </a:r>
            <a:r>
              <a:rPr lang="en-US" b="1" dirty="0">
                <a:cs typeface="Calibri"/>
              </a:rPr>
              <a:t>and T</a:t>
            </a:r>
            <a:r>
              <a:rPr lang="en-US" dirty="0">
                <a:cs typeface="Calibri"/>
              </a:rPr>
              <a:t> (carbon-climate, </a:t>
            </a:r>
            <a:r>
              <a:rPr lang="en-US" err="1">
                <a:ea typeface="+mn-lt"/>
                <a:cs typeface="+mn-lt"/>
              </a:rPr>
              <a:t>γ</a:t>
            </a:r>
            <a:r>
              <a:rPr lang="en-US" baseline="-25000" err="1">
                <a:ea typeface="+mn-lt"/>
                <a:cs typeface="+mn-lt"/>
              </a:rPr>
              <a:t>L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BGC</a:t>
            </a:r>
            <a:r>
              <a:rPr lang="en-US" dirty="0"/>
              <a:t> – biogeochemically coupled ( biogeochemical processes respond to increase in CO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COU</a:t>
            </a:r>
            <a:r>
              <a:rPr lang="en-US" dirty="0">
                <a:cs typeface="Calibri"/>
              </a:rPr>
              <a:t> – fully coupled (biogeochemical and radiative transfer processes respond to increase in CO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Standardised</a:t>
            </a:r>
            <a:r>
              <a:rPr lang="en-US" dirty="0">
                <a:cs typeface="Calibri"/>
              </a:rPr>
              <a:t> 1% CO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 runs to calculate feedbacks (part of CMIP6 DECK + C4MIP)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3 configurations: </a:t>
            </a:r>
            <a:r>
              <a:rPr lang="en-US" b="1" dirty="0">
                <a:cs typeface="Calibri"/>
              </a:rPr>
              <a:t>C, CN, CNP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1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Global results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/>
              <a:t>Feedback analysis  |  Tilo Ziehn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3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77C21E-58D1-4D06-AE94-7C45A670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019" y="457200"/>
            <a:ext cx="4364830" cy="436483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D5CE2E-EC18-4FAF-A3EC-1BC7D77E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36339"/>
              </p:ext>
            </p:extLst>
          </p:nvPr>
        </p:nvGraphicFramePr>
        <p:xfrm>
          <a:off x="4199615" y="975005"/>
          <a:ext cx="4676475" cy="300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62">
                  <a:extLst>
                    <a:ext uri="{9D8B030D-6E8A-4147-A177-3AD203B41FA5}">
                      <a16:colId xmlns:a16="http://schemas.microsoft.com/office/drawing/2014/main" val="3847159600"/>
                    </a:ext>
                  </a:extLst>
                </a:gridCol>
                <a:gridCol w="1824903">
                  <a:extLst>
                    <a:ext uri="{9D8B030D-6E8A-4147-A177-3AD203B41FA5}">
                      <a16:colId xmlns:a16="http://schemas.microsoft.com/office/drawing/2014/main" val="4222322472"/>
                    </a:ext>
                  </a:extLst>
                </a:gridCol>
                <a:gridCol w="1761710">
                  <a:extLst>
                    <a:ext uri="{9D8B030D-6E8A-4147-A177-3AD203B41FA5}">
                      <a16:colId xmlns:a16="http://schemas.microsoft.com/office/drawing/2014/main" val="3315593397"/>
                    </a:ext>
                  </a:extLst>
                </a:gridCol>
              </a:tblGrid>
              <a:tr h="404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ACCESS-ESM1.5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CMIP6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23323"/>
                  </a:ext>
                </a:extLst>
              </a:tr>
              <a:tr h="432851">
                <a:tc>
                  <a:txBody>
                    <a:bodyPr/>
                    <a:lstStyle/>
                    <a:p>
                      <a:r>
                        <a:rPr lang="en-US" dirty="0"/>
                        <a:t>β</a:t>
                      </a:r>
                      <a:r>
                        <a:rPr lang="en-US" baseline="-25000" dirty="0"/>
                        <a:t>L</a:t>
                      </a:r>
                      <a:r>
                        <a:rPr lang="en-US"/>
                        <a:t>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1.2 ± 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93922"/>
                  </a:ext>
                </a:extLst>
              </a:tr>
              <a:tr h="432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AU" sz="1800" b="0" i="0" u="none" strike="noStrike" noProof="0"/>
                        <a:t>γ</a:t>
                      </a:r>
                      <a:r>
                        <a:rPr lang="en-US" sz="1800" b="0" i="0" u="none" strike="noStrike" baseline="-25000" noProof="0">
                          <a:latin typeface="Calibri"/>
                        </a:rPr>
                        <a:t>L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-64 ± 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93447"/>
                  </a:ext>
                </a:extLst>
              </a:tr>
              <a:tr h="432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β</a:t>
                      </a:r>
                      <a:r>
                        <a:rPr lang="en-US" sz="1800" b="0" i="0" u="none" strike="noStrike" baseline="-25000" noProof="0"/>
                        <a:t>L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(CN)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 (-30%)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 ± 0.1 (-30%)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75580"/>
                  </a:ext>
                </a:extLst>
              </a:tr>
              <a:tr h="432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AU" sz="1800" b="0" i="0" u="none" strike="noStrike" noProof="0" dirty="0"/>
                        <a:t>γ</a:t>
                      </a:r>
                      <a:r>
                        <a:rPr lang="en-US" sz="1800" b="0" i="0" u="none" strike="noStrike" baseline="-25000" noProof="0" dirty="0"/>
                        <a:t>L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(CN)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-85 (-30%)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-31 ± 22  (-50%)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22561"/>
                  </a:ext>
                </a:extLst>
              </a:tr>
              <a:tr h="432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β</a:t>
                      </a:r>
                      <a:r>
                        <a:rPr lang="en-US" sz="1800" b="0" i="0" u="none" strike="noStrike" baseline="-25000" noProof="0" dirty="0"/>
                        <a:t>L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(CNP)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 (-65%)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04070"/>
                  </a:ext>
                </a:extLst>
              </a:tr>
              <a:tr h="432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AU" sz="1800" b="0" i="0" u="none" strike="noStrike" noProof="0" dirty="0"/>
                        <a:t>γ</a:t>
                      </a:r>
                      <a:r>
                        <a:rPr lang="en-US" sz="1800" b="0" i="0" u="none" strike="noStrike" baseline="-25000" noProof="0" dirty="0"/>
                        <a:t>L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(CNP)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-22 (-85%)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521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7EEE19-DEEF-4F69-BB86-09DEC95A35A5}"/>
              </a:ext>
            </a:extLst>
          </p:cNvPr>
          <p:cNvSpPr txBox="1"/>
          <p:nvPr/>
        </p:nvSpPr>
        <p:spPr>
          <a:xfrm>
            <a:off x="4103111" y="3979718"/>
            <a:ext cx="47174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Carbon-concentration (Pg C ppm</a:t>
            </a:r>
            <a:r>
              <a:rPr lang="en-US" sz="1000" baseline="30000" dirty="0">
                <a:cs typeface="Calibri"/>
              </a:rPr>
              <a:t>-1</a:t>
            </a:r>
            <a:r>
              <a:rPr lang="en-US" sz="1000" dirty="0">
                <a:cs typeface="Calibri"/>
              </a:rPr>
              <a:t>) and carbon-climate feedback (Pg C °C</a:t>
            </a:r>
            <a:r>
              <a:rPr lang="en-US" sz="1000" baseline="30000" dirty="0">
                <a:cs typeface="Calibri"/>
              </a:rPr>
              <a:t>-1</a:t>
            </a:r>
            <a:r>
              <a:rPr lang="en-US" sz="1000" dirty="0">
                <a:cs typeface="Calibri"/>
              </a:rPr>
              <a:t>). Numbers in </a:t>
            </a:r>
            <a:r>
              <a:rPr lang="en-US" sz="1000">
                <a:cs typeface="Calibri"/>
              </a:rPr>
              <a:t>brackets indicate reduction with reference to C configuration.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2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Latitudinal results and Implications</a:t>
            </a:r>
            <a:endParaRPr lang="en-US" dirty="0">
              <a:cs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/>
              <a:t>Feedback analysis  |  Tilo Ziehn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4" name="Picture 4" descr="A picture containing text, room, gallery, queen&#10;&#10;Description automatically generated">
            <a:extLst>
              <a:ext uri="{FF2B5EF4-FFF2-40B4-BE49-F238E27FC236}">
                <a16:creationId xmlns:a16="http://schemas.microsoft.com/office/drawing/2014/main" id="{4BD52B55-7E7C-4980-AB87-A64D2A75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585787"/>
            <a:ext cx="4143375" cy="414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6D5138-1E1F-45F6-A30B-FC2510AF56D8}"/>
              </a:ext>
            </a:extLst>
          </p:cNvPr>
          <p:cNvSpPr txBox="1"/>
          <p:nvPr/>
        </p:nvSpPr>
        <p:spPr>
          <a:xfrm>
            <a:off x="4102298" y="1057275"/>
            <a:ext cx="489971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 has largest impact on feedbacks in temperate regions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 (or NP combined) impacts feedbacks across all latitudes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Future land c-uptake might not increase as much as projected by models without N,P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cs typeface="Calibri"/>
              </a:rPr>
              <a:t>Land-based carbon mitigation might be less effective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cs typeface="Calibri"/>
              </a:rPr>
              <a:t>Larger emissions reductions required to limit global warming (to below 2°C) </a:t>
            </a:r>
          </a:p>
        </p:txBody>
      </p:sp>
    </p:spTree>
    <p:extLst>
      <p:ext uri="{BB962C8B-B14F-4D97-AF65-F5344CB8AC3E}">
        <p14:creationId xmlns:p14="http://schemas.microsoft.com/office/powerpoint/2010/main" val="34385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future development (co-design)</a:t>
            </a:r>
            <a:endParaRPr lang="en-US" dirty="0">
              <a:cs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/>
              <a:t>Feedback analysis  |  Tilo Ziehn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79B7A-D1E6-4D31-A9E2-568D7974EE1A}"/>
              </a:ext>
            </a:extLst>
          </p:cNvPr>
          <p:cNvSpPr txBox="1"/>
          <p:nvPr/>
        </p:nvSpPr>
        <p:spPr>
          <a:xfrm>
            <a:off x="360208" y="1038011"/>
            <a:ext cx="841967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ACCESS is a community model; needs to be developed for community needs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Future development requires input from next users, end users and stake holders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What do you currently use ACCESS for?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prevents you from using current ACCESS versions?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What new features/processes/components should ACCESS have? Why? 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What new configurations are required?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If you are interested in providing input and would like to be involved in future ACCESS </a:t>
            </a:r>
            <a:r>
              <a:rPr lang="en-US" dirty="0">
                <a:cs typeface="Calibri"/>
              </a:rPr>
              <a:t>development contact: </a:t>
            </a:r>
            <a:r>
              <a:rPr lang="en-US" b="1" dirty="0">
                <a:cs typeface="Calibri"/>
              </a:rPr>
              <a:t>tilo.ziehn@csiro.au</a:t>
            </a:r>
          </a:p>
        </p:txBody>
      </p:sp>
    </p:spTree>
    <p:extLst>
      <p:ext uri="{BB962C8B-B14F-4D97-AF65-F5344CB8AC3E}">
        <p14:creationId xmlns:p14="http://schemas.microsoft.com/office/powerpoint/2010/main" val="196417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/>
              <a:t>Oceans and Atmosphere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err="1"/>
              <a:t>Dr</a:t>
            </a:r>
            <a:r>
              <a:rPr lang="en-US" sz="1500" dirty="0"/>
              <a:t> Tilo Ziehn</a:t>
            </a:r>
            <a:br>
              <a:rPr lang="en-US" sz="1500" dirty="0"/>
            </a:br>
            <a:r>
              <a:rPr lang="en-US" sz="1500" dirty="0"/>
              <a:t>Senior Research Scientist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t</a:t>
            </a:r>
            <a:r>
              <a:rPr lang="en-US" sz="1500" dirty="0"/>
              <a:t>	+61 3 9239 4560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e</a:t>
            </a:r>
            <a:r>
              <a:rPr lang="en-US" sz="1500" dirty="0"/>
              <a:t>	tilo.ziehn@csiro.au</a:t>
            </a:r>
          </a:p>
          <a:p>
            <a:pPr>
              <a:lnSpc>
                <a:spcPct val="80000"/>
              </a:lnSpc>
              <a:spcAft>
                <a:spcPct val="0"/>
              </a:spcAft>
            </a:pPr>
            <a:endParaRPr lang="en-US" sz="1500" dirty="0"/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endParaRPr lang="en-AU" dirty="0"/>
          </a:p>
        </p:txBody>
      </p:sp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Oceans and Atmosphere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937528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BFFB2887E109479714270EF09F4F34" ma:contentTypeVersion="11" ma:contentTypeDescription="Create a new document." ma:contentTypeScope="" ma:versionID="d5d97187b6a5f97df818742ef5e673da">
  <xsd:schema xmlns:xsd="http://www.w3.org/2001/XMLSchema" xmlns:xs="http://www.w3.org/2001/XMLSchema" xmlns:p="http://schemas.microsoft.com/office/2006/metadata/properties" xmlns:ns3="850cd0c5-34cb-451e-bc90-918567b3d760" xmlns:ns4="d731c216-4847-40b9-9cc1-07675d6a1b95" targetNamespace="http://schemas.microsoft.com/office/2006/metadata/properties" ma:root="true" ma:fieldsID="f8d8dda73ddc0222ed48bd1f6ec52d1f" ns3:_="" ns4:_="">
    <xsd:import namespace="850cd0c5-34cb-451e-bc90-918567b3d760"/>
    <xsd:import namespace="d731c216-4847-40b9-9cc1-07675d6a1b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cd0c5-34cb-451e-bc90-918567b3d7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1c216-4847-40b9-9cc1-07675d6a1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24BE3A-A15B-4C34-A311-A495FFCF84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cd0c5-34cb-451e-bc90-918567b3d760"/>
    <ds:schemaRef ds:uri="d731c216-4847-40b9-9cc1-07675d6a1b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C3C52E-6728-4395-8810-0B707BEEC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11A953-47CB-4451-A833-59EF1C5742A5}">
  <ds:schemaRefs>
    <ds:schemaRef ds:uri="http://purl.org/dc/elements/1.1/"/>
    <ds:schemaRef ds:uri="http://schemas.microsoft.com/office/2006/metadata/properties"/>
    <ds:schemaRef ds:uri="d731c216-4847-40b9-9cc1-07675d6a1b95"/>
    <ds:schemaRef ds:uri="850cd0c5-34cb-451e-bc90-918567b3d76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Widescreen</Template>
  <TotalTime>16391</TotalTime>
  <Words>423</Words>
  <Application>Microsoft Office PowerPoint</Application>
  <PresentationFormat>On-screen Show (16:9)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CSIRO Theme</vt:lpstr>
      <vt:lpstr>CSIRO Theme</vt:lpstr>
      <vt:lpstr>Land carbon-cycle feedbacks in ACCESS-ESM1.5</vt:lpstr>
      <vt:lpstr>Impact of nutrients on land cc feedbacks</vt:lpstr>
      <vt:lpstr>Global results</vt:lpstr>
      <vt:lpstr>Latitudinal results and Implications</vt:lpstr>
      <vt:lpstr>ACCESS future development (co-design)</vt:lpstr>
      <vt:lpstr>Thank you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Ziehn, Tilo (O&amp;A, Aspendale)</dc:creator>
  <cp:lastModifiedBy>Ziehn, Tilo (O&amp;A, Aspendale)</cp:lastModifiedBy>
  <cp:revision>629</cp:revision>
  <dcterms:created xsi:type="dcterms:W3CDTF">2019-02-25T22:22:54Z</dcterms:created>
  <dcterms:modified xsi:type="dcterms:W3CDTF">2021-06-08T05:14:02Z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0x0101006CBFFB2887E109479714270EF09F4F34</vt:lpwstr>
  </property>
</Properties>
</file>