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83DA-0BCD-416D-8B94-9CBF20C3F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5AA0B-CAF4-47B7-BB1C-FEE3C2910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9444-AB5F-4DDF-A699-0528666D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731A-C224-41F5-AD49-0106086A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80C4-F4A0-45EE-8AF7-188E1E8E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84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9BF-3CC2-42AF-91C3-CB7CEE3B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8DC59-DC6A-4025-9A2E-243CE54CC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2564-B1EC-467A-967E-40F57DE6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3FB9-2A0F-4E4C-8CAD-07A84F28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ECBD-18F2-4EFC-BE9F-33F38800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5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D3DE-92A4-4495-92B8-4908AA7D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5C893-DB99-47A9-A3CA-9D92502F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CD5D-5AFB-404E-A557-F9E83717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794E-40E6-47D1-B383-1B098B4B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320D-998F-4C71-AC2B-A27EBF17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AD2A-A0D9-48F5-B125-4D564CD1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8E20-1D1D-491F-9554-7A9FFB27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FE74-B50D-401B-8882-A343AE9A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216A-3C05-431E-9877-65E3D0EF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4BEFF-58F4-4707-9E90-A0B61BF7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70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591A-8C16-4BF0-8EB1-1B3192D1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FD064-086C-4DAC-B43F-58DDFAF1C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2ABF-534E-4CC0-B43C-0C56678D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E62D-53D0-47F0-8D30-2B9ED158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E78C-8237-4A6E-917F-A27AED2D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0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D643-886C-459A-857F-A4D9FE6A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5BE45-CAE9-4021-80D8-143814916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65E39-05DF-460D-8A2A-38C6B4EE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07C42-12A1-43F2-B890-08B71A40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33098-22D9-4C8B-8254-D5CF15E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4D4D1-3324-4695-8EDE-A479A4A1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89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9946-4E29-4499-A5A6-EA96A970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DDE26-B332-4873-9D54-7B1FC76B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4118A-23A8-459C-91B7-5DE73E63E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7007A-25FC-44B7-807D-6B4043C4F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BAF24-D676-4B95-A767-AEDAC3396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8C322-E6D2-439E-889C-568FE6A5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00D83-A26E-4F53-8976-0F1A2189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D1048-B36A-4C3B-B4AF-76C1CA4E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1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5848-6164-4C1D-93D9-FC115DA5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06A1F-26B3-4F49-8EEC-650CF5B1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4829F-861D-48FF-876D-35EA08D9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B6191-5FA5-4EAC-9082-1C523932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97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964E8-7EB5-4AE5-B160-80BF101C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5F47C-DAE3-4877-8017-C5DF3D8F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8C3A2-0515-44FF-BBA7-FAF9FC8A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23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576B-ACDB-47FB-A631-BCB596C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DA4C-C89E-49D9-A039-E3870781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2802F-96B2-4529-A26A-7D3AB5620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28A2A-3F4A-400C-AC9B-7D5792A0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0495-3FC6-4162-92EB-5977C8DB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E94CA-117B-473E-BFE3-3B15AB2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7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207-5A00-47FC-8939-9307383E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D4CEF-7A26-42BA-A516-2C96CC59A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984B8-4D7A-44D3-B7E4-C896E1B4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9313F-A681-4015-8274-DD4F0EBE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825F6-BB43-4C9F-B60C-0529932F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4967E-F73A-4AA5-A3A3-256AECFF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5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152E6-A032-4023-A5D8-8EA1A002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E4436-F5D8-4F82-8CD0-193BD078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802E-9962-4EE9-8BE5-03964B31D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D46D-3130-4E33-BF3A-9DAF3F38D48F}" type="datetimeFigureOut">
              <a:rPr lang="en-AU" smtClean="0"/>
              <a:t>28/08/2018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59D1-2747-4837-9FC7-440E310F9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FEEED-B459-4C60-877D-ABCCA098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9B025-DDD4-4AD7-8DA2-5729BCFA1F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85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7F5B4-A7D6-4AFA-B5FD-437130BB3B93}"/>
              </a:ext>
            </a:extLst>
          </p:cNvPr>
          <p:cNvSpPr txBox="1"/>
          <p:nvPr/>
        </p:nvSpPr>
        <p:spPr>
          <a:xfrm>
            <a:off x="8743006" y="5538738"/>
            <a:ext cx="1435608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C3 suite in </a:t>
            </a:r>
            <a:r>
              <a:rPr lang="en-AU" dirty="0" err="1"/>
              <a:t>cylc</a:t>
            </a:r>
            <a:r>
              <a:rPr lang="en-AU" dirty="0"/>
              <a:t>-run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46DC6-335F-49F3-B8FC-5C28917CA775}"/>
              </a:ext>
            </a:extLst>
          </p:cNvPr>
          <p:cNvSpPr txBox="1"/>
          <p:nvPr/>
        </p:nvSpPr>
        <p:spPr>
          <a:xfrm>
            <a:off x="758952" y="758952"/>
            <a:ext cx="2106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Obs</a:t>
            </a:r>
            <a:r>
              <a:rPr lang="en-AU" dirty="0"/>
              <a:t> extraction suite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5F9F4-C445-4DBE-9BF6-07560E290F65}"/>
              </a:ext>
            </a:extLst>
          </p:cNvPr>
          <p:cNvSpPr txBox="1"/>
          <p:nvPr/>
        </p:nvSpPr>
        <p:spPr>
          <a:xfrm>
            <a:off x="3410712" y="758952"/>
            <a:ext cx="12979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Archive ??G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E7510-85E5-4C1E-A6DC-DB1E740F065E}"/>
              </a:ext>
            </a:extLst>
          </p:cNvPr>
          <p:cNvSpPr txBox="1"/>
          <p:nvPr/>
        </p:nvSpPr>
        <p:spPr>
          <a:xfrm>
            <a:off x="5201364" y="3533131"/>
            <a:ext cx="1789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Common disk loc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F0431F-E185-40E2-A213-B7B70F4232F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65683" y="943618"/>
            <a:ext cx="5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A986D-4535-431C-80C4-EB8F22DE5E23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4708631" y="943618"/>
            <a:ext cx="1387369" cy="2589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1C075-1177-45DD-AD10-B52B81458E43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>
            <a:off x="6096000" y="3902463"/>
            <a:ext cx="2647006" cy="1959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3F34C-C733-45AC-8828-0031FA62769F}"/>
              </a:ext>
            </a:extLst>
          </p:cNvPr>
          <p:cNvCxnSpPr/>
          <p:nvPr/>
        </p:nvCxnSpPr>
        <p:spPr>
          <a:xfrm>
            <a:off x="3474720" y="234757"/>
            <a:ext cx="5849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3B8D56-B254-4C6C-8C2E-22E82E4188D9}"/>
              </a:ext>
            </a:extLst>
          </p:cNvPr>
          <p:cNvSpPr txBox="1"/>
          <p:nvPr/>
        </p:nvSpPr>
        <p:spPr>
          <a:xfrm>
            <a:off x="4079390" y="46519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Copy/move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4D37B-6F37-455B-A119-F2ABDD4727C7}"/>
              </a:ext>
            </a:extLst>
          </p:cNvPr>
          <p:cNvCxnSpPr/>
          <p:nvPr/>
        </p:nvCxnSpPr>
        <p:spPr>
          <a:xfrm>
            <a:off x="3474720" y="548640"/>
            <a:ext cx="5849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F3702C-DBBD-4081-A96C-55075320F709}"/>
              </a:ext>
            </a:extLst>
          </p:cNvPr>
          <p:cNvSpPr txBox="1"/>
          <p:nvPr/>
        </p:nvSpPr>
        <p:spPr>
          <a:xfrm>
            <a:off x="4153764" y="3434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Soft link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9A8D79-F184-4BA8-ABFC-FD7F29C4687A}"/>
              </a:ext>
            </a:extLst>
          </p:cNvPr>
          <p:cNvSpPr txBox="1"/>
          <p:nvPr/>
        </p:nvSpPr>
        <p:spPr>
          <a:xfrm>
            <a:off x="876740" y="1282946"/>
            <a:ext cx="14591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Covstats</a:t>
            </a:r>
            <a:r>
              <a:rPr lang="en-AU" dirty="0"/>
              <a:t> 1.3G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BDF8D-41EA-4310-AFD2-EFFE155EDF59}"/>
              </a:ext>
            </a:extLst>
          </p:cNvPr>
          <p:cNvSpPr txBox="1"/>
          <p:nvPr/>
        </p:nvSpPr>
        <p:spPr>
          <a:xfrm>
            <a:off x="684014" y="1775722"/>
            <a:ext cx="16946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Ancillaries 900G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D88736-F472-498D-8025-6DC1552BAF46}"/>
              </a:ext>
            </a:extLst>
          </p:cNvPr>
          <p:cNvSpPr txBox="1"/>
          <p:nvPr/>
        </p:nvSpPr>
        <p:spPr>
          <a:xfrm>
            <a:off x="2908892" y="1527014"/>
            <a:ext cx="1161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e.g. </a:t>
            </a:r>
            <a:r>
              <a:rPr lang="en-AU" dirty="0" err="1"/>
              <a:t>GitLFS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C9B775-B389-41DF-8F12-2527D2CD2EF1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2335857" y="1467612"/>
            <a:ext cx="573035" cy="2440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03CF87-515D-40ED-909A-ABEF283D178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2378709" y="1711680"/>
            <a:ext cx="530183" cy="248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9C1B2C-EDF6-44D4-9474-C9E5885594CA}"/>
              </a:ext>
            </a:extLst>
          </p:cNvPr>
          <p:cNvCxnSpPr>
            <a:cxnSpLocks/>
            <a:stCxn id="23" idx="3"/>
            <a:endCxn id="8" idx="0"/>
          </p:cNvCxnSpPr>
          <p:nvPr/>
        </p:nvCxnSpPr>
        <p:spPr>
          <a:xfrm>
            <a:off x="4070620" y="1711680"/>
            <a:ext cx="2025380" cy="18214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8D8447-9616-476C-B392-A832F1C1C514}"/>
              </a:ext>
            </a:extLst>
          </p:cNvPr>
          <p:cNvSpPr txBox="1"/>
          <p:nvPr/>
        </p:nvSpPr>
        <p:spPr>
          <a:xfrm>
            <a:off x="486741" y="2268498"/>
            <a:ext cx="236782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Control files mostly txt</a:t>
            </a:r>
          </a:p>
          <a:p>
            <a:r>
              <a:rPr lang="en-AU" dirty="0"/>
              <a:t>OPS/Control</a:t>
            </a:r>
          </a:p>
          <a:p>
            <a:r>
              <a:rPr lang="en-AU" dirty="0"/>
              <a:t>OPS/Data</a:t>
            </a:r>
          </a:p>
          <a:p>
            <a:r>
              <a:rPr lang="en-AU" dirty="0"/>
              <a:t>VAR/Control</a:t>
            </a:r>
          </a:p>
          <a:p>
            <a:r>
              <a:rPr lang="en-AU" dirty="0"/>
              <a:t>UM/</a:t>
            </a:r>
            <a:r>
              <a:rPr lang="en-AU" dirty="0" err="1"/>
              <a:t>ctldata</a:t>
            </a:r>
            <a:endParaRPr lang="en-AU" dirty="0"/>
          </a:p>
          <a:p>
            <a:r>
              <a:rPr lang="en-AU" dirty="0"/>
              <a:t>UM/</a:t>
            </a:r>
            <a:r>
              <a:rPr lang="en-AU" dirty="0" err="1"/>
              <a:t>ancil</a:t>
            </a:r>
            <a:r>
              <a:rPr lang="en-AU" dirty="0"/>
              <a:t>/data</a:t>
            </a:r>
          </a:p>
          <a:p>
            <a:r>
              <a:rPr lang="en-AU" dirty="0"/>
              <a:t>UM/</a:t>
            </a:r>
            <a:r>
              <a:rPr lang="en-AU" dirty="0" err="1"/>
              <a:t>ancil</a:t>
            </a:r>
            <a:r>
              <a:rPr lang="en-AU" dirty="0"/>
              <a:t>/</a:t>
            </a:r>
            <a:r>
              <a:rPr lang="en-AU" dirty="0" err="1"/>
              <a:t>ancil_version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F0D12E-FC24-4993-A1E3-6C5A5530B2ED}"/>
              </a:ext>
            </a:extLst>
          </p:cNvPr>
          <p:cNvSpPr txBox="1"/>
          <p:nvPr/>
        </p:nvSpPr>
        <p:spPr>
          <a:xfrm>
            <a:off x="3588559" y="2986106"/>
            <a:ext cx="949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DA repo</a:t>
            </a:r>
          </a:p>
          <a:p>
            <a:r>
              <a:rPr lang="en-AU" dirty="0"/>
              <a:t>Git repo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A540D0-CCCB-47B6-BC1B-231A880F08F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54569" y="3284161"/>
            <a:ext cx="733990" cy="251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F4EB7F-B424-494F-8775-7CC3C2300493}"/>
              </a:ext>
            </a:extLst>
          </p:cNvPr>
          <p:cNvCxnSpPr>
            <a:stCxn id="31" idx="3"/>
            <a:endCxn id="8" idx="1"/>
          </p:cNvCxnSpPr>
          <p:nvPr/>
        </p:nvCxnSpPr>
        <p:spPr>
          <a:xfrm>
            <a:off x="4538050" y="3309272"/>
            <a:ext cx="663314" cy="4085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A37F5C-4095-44CF-901C-B0689BDBD022}"/>
              </a:ext>
            </a:extLst>
          </p:cNvPr>
          <p:cNvSpPr txBox="1"/>
          <p:nvPr/>
        </p:nvSpPr>
        <p:spPr>
          <a:xfrm>
            <a:off x="2012372" y="4836390"/>
            <a:ext cx="853311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In repo</a:t>
            </a:r>
          </a:p>
          <a:p>
            <a:r>
              <a:rPr lang="en-AU" dirty="0"/>
              <a:t>OPS</a:t>
            </a:r>
          </a:p>
          <a:p>
            <a:r>
              <a:rPr lang="en-AU" dirty="0"/>
              <a:t>VAR</a:t>
            </a:r>
          </a:p>
          <a:p>
            <a:r>
              <a:rPr lang="en-AU" dirty="0"/>
              <a:t>SURF</a:t>
            </a:r>
          </a:p>
          <a:p>
            <a:r>
              <a:rPr lang="en-AU" dirty="0"/>
              <a:t>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EC895A-CF71-4837-A844-AA80BF845BAD}"/>
              </a:ext>
            </a:extLst>
          </p:cNvPr>
          <p:cNvSpPr txBox="1"/>
          <p:nvPr/>
        </p:nvSpPr>
        <p:spPr>
          <a:xfrm>
            <a:off x="3694176" y="5146320"/>
            <a:ext cx="1377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Build on disk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627B00-CF49-417C-917B-A7DFB00079D6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2865683" y="5330986"/>
            <a:ext cx="828493" cy="2440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430763-8D7E-40D8-834C-5782E9C163CC}"/>
              </a:ext>
            </a:extLst>
          </p:cNvPr>
          <p:cNvCxnSpPr>
            <a:cxnSpLocks/>
            <a:stCxn id="51" idx="0"/>
            <a:endCxn id="8" idx="1"/>
          </p:cNvCxnSpPr>
          <p:nvPr/>
        </p:nvCxnSpPr>
        <p:spPr>
          <a:xfrm flipV="1">
            <a:off x="4382826" y="3717797"/>
            <a:ext cx="818538" cy="14285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719B2F3-4687-4B95-86BC-C011600FAE91}"/>
              </a:ext>
            </a:extLst>
          </p:cNvPr>
          <p:cNvSpPr txBox="1"/>
          <p:nvPr/>
        </p:nvSpPr>
        <p:spPr>
          <a:xfrm>
            <a:off x="9994890" y="382592"/>
            <a:ext cx="44755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G3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7828F1-DAF5-48C7-8285-911E396F0AC2}"/>
              </a:ext>
            </a:extLst>
          </p:cNvPr>
          <p:cNvSpPr txBox="1"/>
          <p:nvPr/>
        </p:nvSpPr>
        <p:spPr>
          <a:xfrm>
            <a:off x="6241125" y="1759189"/>
            <a:ext cx="122020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Cold start</a:t>
            </a:r>
          </a:p>
          <a:p>
            <a:r>
              <a:rPr lang="en-AU" dirty="0"/>
              <a:t> dump 40G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3FDD8F-E107-440E-B1FB-846B86B1279C}"/>
              </a:ext>
            </a:extLst>
          </p:cNvPr>
          <p:cNvCxnSpPr>
            <a:stCxn id="69" idx="2"/>
            <a:endCxn id="8" idx="0"/>
          </p:cNvCxnSpPr>
          <p:nvPr/>
        </p:nvCxnSpPr>
        <p:spPr>
          <a:xfrm flipH="1">
            <a:off x="6096000" y="2405520"/>
            <a:ext cx="755228" cy="11276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315A83-5B27-46C9-92F8-33403186738D}"/>
              </a:ext>
            </a:extLst>
          </p:cNvPr>
          <p:cNvCxnSpPr/>
          <p:nvPr/>
        </p:nvCxnSpPr>
        <p:spPr>
          <a:xfrm>
            <a:off x="5956387" y="231850"/>
            <a:ext cx="508421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883733-3268-4FBE-B71C-9AE88057A89B}"/>
              </a:ext>
            </a:extLst>
          </p:cNvPr>
          <p:cNvSpPr txBox="1"/>
          <p:nvPr/>
        </p:nvSpPr>
        <p:spPr>
          <a:xfrm>
            <a:off x="6437954" y="47184"/>
            <a:ext cx="262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Once only when cold start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8EB8F4-F082-4344-836D-727ABFA86D45}"/>
              </a:ext>
            </a:extLst>
          </p:cNvPr>
          <p:cNvSpPr txBox="1"/>
          <p:nvPr/>
        </p:nvSpPr>
        <p:spPr>
          <a:xfrm>
            <a:off x="8104919" y="874592"/>
            <a:ext cx="132613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G3 </a:t>
            </a:r>
            <a:r>
              <a:rPr lang="en-AU" dirty="0" err="1"/>
              <a:t>postproc</a:t>
            </a:r>
            <a:endParaRPr lang="en-A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AAB092-C9A2-467E-9A08-66F70455C4CC}"/>
              </a:ext>
            </a:extLst>
          </p:cNvPr>
          <p:cNvSpPr txBox="1"/>
          <p:nvPr/>
        </p:nvSpPr>
        <p:spPr>
          <a:xfrm>
            <a:off x="7978233" y="1851875"/>
            <a:ext cx="130997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Frames </a:t>
            </a:r>
          </a:p>
          <a:p>
            <a:r>
              <a:rPr lang="en-AU" dirty="0"/>
              <a:t>All </a:t>
            </a:r>
            <a:r>
              <a:rPr lang="en-AU" dirty="0" err="1"/>
              <a:t>doms</a:t>
            </a:r>
            <a:r>
              <a:rPr lang="en-AU" dirty="0"/>
              <a:t> 6G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2EC84B-CF4E-4F31-9EC1-0D8DF58B0034}"/>
              </a:ext>
            </a:extLst>
          </p:cNvPr>
          <p:cNvSpPr txBox="1"/>
          <p:nvPr/>
        </p:nvSpPr>
        <p:spPr>
          <a:xfrm flipH="1">
            <a:off x="7747277" y="3229661"/>
            <a:ext cx="96012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SST anal 25M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1BA537-F23A-45D6-B3EC-AAFEBEBFA552}"/>
              </a:ext>
            </a:extLst>
          </p:cNvPr>
          <p:cNvSpPr txBox="1"/>
          <p:nvPr/>
        </p:nvSpPr>
        <p:spPr>
          <a:xfrm>
            <a:off x="9598361" y="1489820"/>
            <a:ext cx="166103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SMC anal 135M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93DC31-A83E-4863-80E0-C9F808928DA8}"/>
              </a:ext>
            </a:extLst>
          </p:cNvPr>
          <p:cNvSpPr txBox="1"/>
          <p:nvPr/>
        </p:nvSpPr>
        <p:spPr>
          <a:xfrm>
            <a:off x="10501683" y="3447771"/>
            <a:ext cx="164000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Glu_varbc</a:t>
            </a:r>
            <a:r>
              <a:rPr lang="en-AU" dirty="0"/>
              <a:t> 250k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27C08A-2118-4A53-B827-C07D51D52DFC}"/>
              </a:ext>
            </a:extLst>
          </p:cNvPr>
          <p:cNvSpPr txBox="1"/>
          <p:nvPr/>
        </p:nvSpPr>
        <p:spPr>
          <a:xfrm>
            <a:off x="10428877" y="2411440"/>
            <a:ext cx="150682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Glu_bge</a:t>
            </a:r>
            <a:r>
              <a:rPr lang="en-AU" dirty="0"/>
              <a:t> 1.5M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2B9B2-5C01-4550-A22A-C1DD6C808870}"/>
              </a:ext>
            </a:extLst>
          </p:cNvPr>
          <p:cNvCxnSpPr>
            <a:cxnSpLocks/>
            <a:stCxn id="98" idx="0"/>
            <a:endCxn id="4" idx="3"/>
          </p:cNvCxnSpPr>
          <p:nvPr/>
        </p:nvCxnSpPr>
        <p:spPr>
          <a:xfrm>
            <a:off x="9767530" y="3953504"/>
            <a:ext cx="411084" cy="19084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8F3E266-6374-4BF9-83CA-C90C5AF8BD2C}"/>
              </a:ext>
            </a:extLst>
          </p:cNvPr>
          <p:cNvCxnSpPr/>
          <p:nvPr/>
        </p:nvCxnSpPr>
        <p:spPr>
          <a:xfrm>
            <a:off x="5925419" y="546273"/>
            <a:ext cx="53938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2A2AE31-6903-41F2-8D01-612FCBA58138}"/>
              </a:ext>
            </a:extLst>
          </p:cNvPr>
          <p:cNvSpPr txBox="1"/>
          <p:nvPr/>
        </p:nvSpPr>
        <p:spPr>
          <a:xfrm>
            <a:off x="6486537" y="352752"/>
            <a:ext cx="115659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/>
              <a:t>4x per day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5B0F950-234E-45AB-BE2C-67742CDD3BF5}"/>
              </a:ext>
            </a:extLst>
          </p:cNvPr>
          <p:cNvCxnSpPr>
            <a:cxnSpLocks/>
            <a:stCxn id="98" idx="2"/>
            <a:endCxn id="4" idx="3"/>
          </p:cNvCxnSpPr>
          <p:nvPr/>
        </p:nvCxnSpPr>
        <p:spPr>
          <a:xfrm>
            <a:off x="9767530" y="4322836"/>
            <a:ext cx="411084" cy="15390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794793-3318-4F27-AE9F-339DA8891E86}"/>
              </a:ext>
            </a:extLst>
          </p:cNvPr>
          <p:cNvCxnSpPr>
            <a:stCxn id="68" idx="1"/>
            <a:endCxn id="76" idx="0"/>
          </p:cNvCxnSpPr>
          <p:nvPr/>
        </p:nvCxnSpPr>
        <p:spPr>
          <a:xfrm flipH="1">
            <a:off x="8767985" y="567258"/>
            <a:ext cx="1226905" cy="30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B05C80-E823-47B7-B172-EF9B99CF4BD0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flipH="1">
            <a:off x="8633220" y="1243924"/>
            <a:ext cx="134765" cy="60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36F16E-407B-4375-ADF2-75E12909135B}"/>
              </a:ext>
            </a:extLst>
          </p:cNvPr>
          <p:cNvCxnSpPr>
            <a:cxnSpLocks/>
            <a:stCxn id="98" idx="1"/>
            <a:endCxn id="4" idx="0"/>
          </p:cNvCxnSpPr>
          <p:nvPr/>
        </p:nvCxnSpPr>
        <p:spPr>
          <a:xfrm>
            <a:off x="9313816" y="4138170"/>
            <a:ext cx="146994" cy="14005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D881B2D-1C1E-4934-8B02-991493054BE4}"/>
              </a:ext>
            </a:extLst>
          </p:cNvPr>
          <p:cNvSpPr txBox="1"/>
          <p:nvPr/>
        </p:nvSpPr>
        <p:spPr>
          <a:xfrm>
            <a:off x="9313816" y="3953504"/>
            <a:ext cx="907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G3 arch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951F98-5726-42CB-972F-DFDA769BD2EF}"/>
              </a:ext>
            </a:extLst>
          </p:cNvPr>
          <p:cNvCxnSpPr>
            <a:stCxn id="68" idx="2"/>
            <a:endCxn id="82" idx="0"/>
          </p:cNvCxnSpPr>
          <p:nvPr/>
        </p:nvCxnSpPr>
        <p:spPr>
          <a:xfrm>
            <a:off x="10218669" y="751924"/>
            <a:ext cx="963620" cy="165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6C8F5B-C094-4FF9-B4D9-5F28B0D0A48C}"/>
              </a:ext>
            </a:extLst>
          </p:cNvPr>
          <p:cNvCxnSpPr>
            <a:cxnSpLocks/>
            <a:stCxn id="82" idx="1"/>
            <a:endCxn id="98" idx="3"/>
          </p:cNvCxnSpPr>
          <p:nvPr/>
        </p:nvCxnSpPr>
        <p:spPr>
          <a:xfrm flipH="1">
            <a:off x="10221244" y="2596106"/>
            <a:ext cx="207633" cy="154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A703A6-240A-47FF-B5BE-81CFC2AA1B36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>
            <a:off x="10218669" y="751924"/>
            <a:ext cx="1103015" cy="269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9A3D21-9362-4D2E-9D35-A5DA3DBA2CAB}"/>
              </a:ext>
            </a:extLst>
          </p:cNvPr>
          <p:cNvCxnSpPr>
            <a:stCxn id="81" idx="1"/>
            <a:endCxn id="98" idx="2"/>
          </p:cNvCxnSpPr>
          <p:nvPr/>
        </p:nvCxnSpPr>
        <p:spPr>
          <a:xfrm flipH="1">
            <a:off x="9767530" y="3632437"/>
            <a:ext cx="734153" cy="69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A11125D-4C41-4426-8ED9-7B4C77F1F11B}"/>
              </a:ext>
            </a:extLst>
          </p:cNvPr>
          <p:cNvCxnSpPr>
            <a:stCxn id="80" idx="2"/>
            <a:endCxn id="4" idx="0"/>
          </p:cNvCxnSpPr>
          <p:nvPr/>
        </p:nvCxnSpPr>
        <p:spPr>
          <a:xfrm flipH="1">
            <a:off x="9460810" y="1859152"/>
            <a:ext cx="968067" cy="3679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662D4D-B6FA-43E9-8E59-366D9CB4E31E}"/>
              </a:ext>
            </a:extLst>
          </p:cNvPr>
          <p:cNvCxnSpPr>
            <a:cxnSpLocks/>
            <a:stCxn id="79" idx="2"/>
            <a:endCxn id="4" idx="0"/>
          </p:cNvCxnSpPr>
          <p:nvPr/>
        </p:nvCxnSpPr>
        <p:spPr>
          <a:xfrm>
            <a:off x="8227337" y="3875992"/>
            <a:ext cx="1233473" cy="1662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05D289E-2763-47D9-AD96-EC60678B1C23}"/>
              </a:ext>
            </a:extLst>
          </p:cNvPr>
          <p:cNvCxnSpPr>
            <a:cxnSpLocks/>
            <a:stCxn id="78" idx="2"/>
            <a:endCxn id="98" idx="1"/>
          </p:cNvCxnSpPr>
          <p:nvPr/>
        </p:nvCxnSpPr>
        <p:spPr>
          <a:xfrm>
            <a:off x="8633220" y="2498206"/>
            <a:ext cx="680596" cy="163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55A657E-9A58-4412-8C52-A070C244A5B0}"/>
              </a:ext>
            </a:extLst>
          </p:cNvPr>
          <p:cNvCxnSpPr>
            <a:cxnSpLocks/>
            <a:stCxn id="80" idx="2"/>
            <a:endCxn id="98" idx="0"/>
          </p:cNvCxnSpPr>
          <p:nvPr/>
        </p:nvCxnSpPr>
        <p:spPr>
          <a:xfrm flipH="1">
            <a:off x="9767530" y="1859152"/>
            <a:ext cx="661347" cy="209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C08C105-FB32-401F-8227-000B4E7A2B99}"/>
              </a:ext>
            </a:extLst>
          </p:cNvPr>
          <p:cNvCxnSpPr>
            <a:stCxn id="68" idx="2"/>
            <a:endCxn id="80" idx="0"/>
          </p:cNvCxnSpPr>
          <p:nvPr/>
        </p:nvCxnSpPr>
        <p:spPr>
          <a:xfrm>
            <a:off x="10218669" y="751924"/>
            <a:ext cx="210208" cy="73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A846582-6B72-4465-9A04-CC3C629E9700}"/>
              </a:ext>
            </a:extLst>
          </p:cNvPr>
          <p:cNvCxnSpPr>
            <a:stCxn id="68" idx="2"/>
            <a:endCxn id="79" idx="0"/>
          </p:cNvCxnSpPr>
          <p:nvPr/>
        </p:nvCxnSpPr>
        <p:spPr>
          <a:xfrm flipH="1">
            <a:off x="8227337" y="751924"/>
            <a:ext cx="1991332" cy="247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970774F-52F2-49FD-9AA0-747A08AD8F6B}"/>
              </a:ext>
            </a:extLst>
          </p:cNvPr>
          <p:cNvCxnSpPr>
            <a:cxnSpLocks/>
            <a:stCxn id="79" idx="1"/>
            <a:endCxn id="98" idx="1"/>
          </p:cNvCxnSpPr>
          <p:nvPr/>
        </p:nvCxnSpPr>
        <p:spPr>
          <a:xfrm>
            <a:off x="8707398" y="3552827"/>
            <a:ext cx="606418" cy="58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B7C1F-FEA3-495E-9BF3-F6908ECF9FE4}"/>
              </a:ext>
            </a:extLst>
          </p:cNvPr>
          <p:cNvCxnSpPr>
            <a:stCxn id="68" idx="1"/>
            <a:endCxn id="69" idx="0"/>
          </p:cNvCxnSpPr>
          <p:nvPr/>
        </p:nvCxnSpPr>
        <p:spPr>
          <a:xfrm flipH="1">
            <a:off x="6851228" y="567258"/>
            <a:ext cx="3143662" cy="11919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05871F-16BB-4845-A811-10921D649F3C}"/>
              </a:ext>
            </a:extLst>
          </p:cNvPr>
          <p:cNvCxnSpPr>
            <a:stCxn id="98" idx="3"/>
            <a:endCxn id="4" idx="0"/>
          </p:cNvCxnSpPr>
          <p:nvPr/>
        </p:nvCxnSpPr>
        <p:spPr>
          <a:xfrm flipH="1">
            <a:off x="9460810" y="4138170"/>
            <a:ext cx="760434" cy="14005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36C9CF-6A32-412E-BB6C-F407D9BB69D2}"/>
              </a:ext>
            </a:extLst>
          </p:cNvPr>
          <p:cNvSpPr txBox="1"/>
          <p:nvPr/>
        </p:nvSpPr>
        <p:spPr>
          <a:xfrm>
            <a:off x="837775" y="111514"/>
            <a:ext cx="65505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Suite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DBE5E8-9598-432D-ACC1-5D8270D5CB4D}"/>
              </a:ext>
            </a:extLst>
          </p:cNvPr>
          <p:cNvSpPr txBox="1"/>
          <p:nvPr/>
        </p:nvSpPr>
        <p:spPr>
          <a:xfrm>
            <a:off x="1646856" y="121337"/>
            <a:ext cx="8955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Storage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C84213-F5F5-40DD-A138-86C246C7EAB5}"/>
              </a:ext>
            </a:extLst>
          </p:cNvPr>
          <p:cNvSpPr txBox="1"/>
          <p:nvPr/>
        </p:nvSpPr>
        <p:spPr>
          <a:xfrm>
            <a:off x="2700128" y="139199"/>
            <a:ext cx="6014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14805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19383-66E6-4654-B6F7-0EC521DF6F60}"/>
              </a:ext>
            </a:extLst>
          </p:cNvPr>
          <p:cNvSpPr txBox="1"/>
          <p:nvPr/>
        </p:nvSpPr>
        <p:spPr>
          <a:xfrm>
            <a:off x="588142" y="299659"/>
            <a:ext cx="932371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C3 suite</a:t>
            </a:r>
          </a:p>
          <a:p>
            <a:r>
              <a:rPr lang="en-AU" dirty="0" err="1"/>
              <a:t>Cylc</a:t>
            </a:r>
            <a:r>
              <a:rPr lang="en-AU" dirty="0"/>
              <a:t> </a:t>
            </a:r>
            <a:r>
              <a:rPr lang="en-AU" dirty="0" err="1"/>
              <a:t>dir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9FE36-DCA1-44AA-B99A-50A3F6275614}"/>
              </a:ext>
            </a:extLst>
          </p:cNvPr>
          <p:cNvSpPr txBox="1"/>
          <p:nvPr/>
        </p:nvSpPr>
        <p:spPr>
          <a:xfrm>
            <a:off x="3318596" y="560943"/>
            <a:ext cx="163980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Forecast files</a:t>
            </a:r>
          </a:p>
          <a:p>
            <a:r>
              <a:rPr lang="en-AU" dirty="0"/>
              <a:t>Per day</a:t>
            </a:r>
          </a:p>
          <a:p>
            <a:r>
              <a:rPr lang="en-AU" dirty="0"/>
              <a:t>230G*5 </a:t>
            </a:r>
            <a:r>
              <a:rPr lang="en-AU" dirty="0" err="1"/>
              <a:t>dom</a:t>
            </a:r>
            <a:endParaRPr lang="en-AU" dirty="0"/>
          </a:p>
          <a:p>
            <a:r>
              <a:rPr lang="en-AU" dirty="0"/>
              <a:t>260G*1 </a:t>
            </a:r>
            <a:r>
              <a:rPr lang="en-AU" dirty="0" err="1"/>
              <a:t>dom</a:t>
            </a:r>
            <a:endParaRPr lang="en-AU" dirty="0"/>
          </a:p>
          <a:p>
            <a:r>
              <a:rPr lang="en-AU" dirty="0"/>
              <a:t>Total 1.4TB/day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A4E90-1312-4367-8BDB-70207D4B6699}"/>
              </a:ext>
            </a:extLst>
          </p:cNvPr>
          <p:cNvSpPr txBox="1"/>
          <p:nvPr/>
        </p:nvSpPr>
        <p:spPr>
          <a:xfrm>
            <a:off x="5753315" y="4994038"/>
            <a:ext cx="19511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CE3 start dump</a:t>
            </a:r>
          </a:p>
          <a:p>
            <a:r>
              <a:rPr lang="en-AU" dirty="0"/>
              <a:t>umqvaa_da000</a:t>
            </a:r>
          </a:p>
          <a:p>
            <a:r>
              <a:rPr lang="en-AU" dirty="0"/>
              <a:t>14G x 24H x 5 </a:t>
            </a:r>
            <a:r>
              <a:rPr lang="en-AU" dirty="0" err="1"/>
              <a:t>dom</a:t>
            </a:r>
            <a:endParaRPr lang="en-AU" dirty="0"/>
          </a:p>
          <a:p>
            <a:r>
              <a:rPr lang="en-AU" dirty="0"/>
              <a:t>17G x 24H x 1 </a:t>
            </a:r>
            <a:r>
              <a:rPr lang="en-AU" dirty="0" err="1"/>
              <a:t>dom</a:t>
            </a:r>
            <a:endParaRPr lang="en-AU" dirty="0"/>
          </a:p>
          <a:p>
            <a:r>
              <a:rPr lang="en-AU" dirty="0"/>
              <a:t>2.1TB/day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7BDE0-24F4-441B-9498-1C107CB6F464}"/>
              </a:ext>
            </a:extLst>
          </p:cNvPr>
          <p:cNvSpPr txBox="1"/>
          <p:nvPr/>
        </p:nvSpPr>
        <p:spPr>
          <a:xfrm>
            <a:off x="425988" y="2274838"/>
            <a:ext cx="422554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Cycling files</a:t>
            </a:r>
          </a:p>
          <a:p>
            <a:r>
              <a:rPr lang="en-AU" dirty="0" err="1"/>
              <a:t>atmanl</a:t>
            </a:r>
            <a:r>
              <a:rPr lang="en-AU" dirty="0"/>
              <a:t> 14G x 24 x + 17 x 24 = 2088G</a:t>
            </a:r>
          </a:p>
          <a:p>
            <a:r>
              <a:rPr lang="en-AU" dirty="0"/>
              <a:t>pp_001 4.7G x 24 x 5 + 6 x 24 = 708G</a:t>
            </a:r>
          </a:p>
          <a:p>
            <a:r>
              <a:rPr lang="en-AU" dirty="0" err="1"/>
              <a:t>anal_inc</a:t>
            </a:r>
            <a:r>
              <a:rPr lang="en-AU" dirty="0"/>
              <a:t> 1.6G x 24 x 5 + 2 x 24 = 240G</a:t>
            </a:r>
          </a:p>
          <a:p>
            <a:r>
              <a:rPr lang="en-AU" dirty="0" err="1"/>
              <a:t>umback</a:t>
            </a:r>
            <a:r>
              <a:rPr lang="en-AU" dirty="0"/>
              <a:t> 37G x 24 x 5 + 45 x 24 = 5520G</a:t>
            </a:r>
          </a:p>
          <a:p>
            <a:r>
              <a:rPr lang="en-AU" dirty="0" err="1"/>
              <a:t>recon_ls</a:t>
            </a:r>
            <a:r>
              <a:rPr lang="en-AU" dirty="0"/>
              <a:t> 4.9G x 24 x 5 + 7 x 24 = 744G</a:t>
            </a:r>
          </a:p>
          <a:p>
            <a:r>
              <a:rPr lang="en-AU" dirty="0"/>
              <a:t>Total 9.3 TB/day. Only ¼ day required on disk at a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80F3F-EA95-4453-8C64-B265DB0D2D82}"/>
              </a:ext>
            </a:extLst>
          </p:cNvPr>
          <p:cNvSpPr txBox="1"/>
          <p:nvPr/>
        </p:nvSpPr>
        <p:spPr>
          <a:xfrm>
            <a:off x="6749742" y="58301"/>
            <a:ext cx="22317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Cov</a:t>
            </a:r>
            <a:r>
              <a:rPr lang="en-AU" dirty="0"/>
              <a:t> files</a:t>
            </a:r>
          </a:p>
          <a:p>
            <a:r>
              <a:rPr lang="en-AU" dirty="0"/>
              <a:t>4.9G x 2 x 5 </a:t>
            </a:r>
            <a:r>
              <a:rPr lang="en-AU" dirty="0" err="1"/>
              <a:t>dom</a:t>
            </a:r>
            <a:r>
              <a:rPr lang="en-AU" dirty="0"/>
              <a:t> + 7G</a:t>
            </a:r>
          </a:p>
          <a:p>
            <a:r>
              <a:rPr lang="en-AU" dirty="0"/>
              <a:t>18/day</a:t>
            </a:r>
          </a:p>
          <a:p>
            <a:r>
              <a:rPr lang="en-AU" dirty="0"/>
              <a:t>Total 1.2TB/day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66BB3-C393-40F3-8D72-90E1A8B6B97C}"/>
              </a:ext>
            </a:extLst>
          </p:cNvPr>
          <p:cNvSpPr txBox="1"/>
          <p:nvPr/>
        </p:nvSpPr>
        <p:spPr>
          <a:xfrm>
            <a:off x="10132484" y="5501870"/>
            <a:ext cx="104458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CE3 suite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600BE-BE82-478F-A543-EB37843FAB88}"/>
              </a:ext>
            </a:extLst>
          </p:cNvPr>
          <p:cNvSpPr txBox="1"/>
          <p:nvPr/>
        </p:nvSpPr>
        <p:spPr>
          <a:xfrm>
            <a:off x="10132484" y="1114940"/>
            <a:ext cx="11357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Archive</a:t>
            </a:r>
          </a:p>
          <a:p>
            <a:r>
              <a:rPr lang="en-AU" dirty="0"/>
              <a:t>5.3TB/day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4F88E-DEA9-40E1-974D-05DF469A5320}"/>
              </a:ext>
            </a:extLst>
          </p:cNvPr>
          <p:cNvSpPr txBox="1"/>
          <p:nvPr/>
        </p:nvSpPr>
        <p:spPr>
          <a:xfrm>
            <a:off x="5969907" y="2631885"/>
            <a:ext cx="22033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ODB2</a:t>
            </a:r>
          </a:p>
          <a:p>
            <a:r>
              <a:rPr lang="en-AU" dirty="0"/>
              <a:t>4TB x 6 </a:t>
            </a:r>
            <a:r>
              <a:rPr lang="en-AU" dirty="0" err="1"/>
              <a:t>dom</a:t>
            </a:r>
            <a:r>
              <a:rPr lang="en-AU" dirty="0"/>
              <a:t> x 24/day</a:t>
            </a:r>
          </a:p>
          <a:p>
            <a:r>
              <a:rPr lang="en-AU" dirty="0"/>
              <a:t>Total 576GB/day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CEBD0-3757-4A30-B533-DCF2C529AC3F}"/>
              </a:ext>
            </a:extLst>
          </p:cNvPr>
          <p:cNvSpPr txBox="1"/>
          <p:nvPr/>
        </p:nvSpPr>
        <p:spPr>
          <a:xfrm>
            <a:off x="1391961" y="5132538"/>
            <a:ext cx="261873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Obs</a:t>
            </a:r>
            <a:r>
              <a:rPr lang="en-AU" dirty="0"/>
              <a:t> and small cycling files</a:t>
            </a:r>
          </a:p>
          <a:p>
            <a:r>
              <a:rPr lang="en-AU" dirty="0"/>
              <a:t>1.5G x 24 x 6 </a:t>
            </a:r>
            <a:r>
              <a:rPr lang="en-AU" dirty="0" err="1"/>
              <a:t>doms</a:t>
            </a:r>
            <a:endParaRPr lang="en-AU" dirty="0"/>
          </a:p>
          <a:p>
            <a:r>
              <a:rPr lang="en-AU" dirty="0"/>
              <a:t>Total 216G/day</a:t>
            </a:r>
          </a:p>
          <a:p>
            <a:r>
              <a:rPr lang="en-AU" dirty="0"/>
              <a:t>¼ on disk at a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B3823-E1CA-4330-9F0C-C4700266F190}"/>
              </a:ext>
            </a:extLst>
          </p:cNvPr>
          <p:cNvSpPr txBox="1"/>
          <p:nvPr/>
        </p:nvSpPr>
        <p:spPr>
          <a:xfrm>
            <a:off x="10038130" y="2569741"/>
            <a:ext cx="1073051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Post-proc</a:t>
            </a:r>
          </a:p>
          <a:p>
            <a:r>
              <a:rPr lang="en-AU" dirty="0" err="1"/>
              <a:t>Musli</a:t>
            </a:r>
            <a:endParaRPr lang="en-AU" dirty="0"/>
          </a:p>
          <a:p>
            <a:r>
              <a:rPr lang="en-AU" dirty="0"/>
              <a:t>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EB8FE-FD02-4DE5-B5F1-9CC5E26C5B03}"/>
              </a:ext>
            </a:extLst>
          </p:cNvPr>
          <p:cNvSpPr txBox="1"/>
          <p:nvPr/>
        </p:nvSpPr>
        <p:spPr>
          <a:xfrm>
            <a:off x="5948524" y="3836045"/>
            <a:ext cx="20986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GroundGPS</a:t>
            </a:r>
            <a:r>
              <a:rPr lang="en-AU" dirty="0"/>
              <a:t> stats file</a:t>
            </a:r>
          </a:p>
          <a:p>
            <a:r>
              <a:rPr lang="en-AU" dirty="0"/>
              <a:t>20MB/day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12B0B-E5C4-4414-873C-1C4E7BB0528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20513" y="622825"/>
            <a:ext cx="1798083" cy="67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7D75A-59DE-4AC8-9D0C-ABDE9ABFDBD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520513" y="622825"/>
            <a:ext cx="5229229" cy="3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27D11F-3B83-4345-9C82-EBB020AA7CC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1054328" y="945990"/>
            <a:ext cx="1484433" cy="132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648170-791F-41C9-952E-61DB85A92D7B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1054328" y="945990"/>
            <a:ext cx="1646998" cy="418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D7A79B-1591-4A2F-90E8-CD51F701F2F9}"/>
              </a:ext>
            </a:extLst>
          </p:cNvPr>
          <p:cNvCxnSpPr>
            <a:stCxn id="2" idx="2"/>
            <a:endCxn id="4" idx="1"/>
          </p:cNvCxnSpPr>
          <p:nvPr/>
        </p:nvCxnSpPr>
        <p:spPr>
          <a:xfrm>
            <a:off x="1054328" y="945990"/>
            <a:ext cx="4698987" cy="478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601E86-ED6D-4CF1-B16C-3800D7A64FE1}"/>
              </a:ext>
            </a:extLst>
          </p:cNvPr>
          <p:cNvCxnSpPr>
            <a:stCxn id="2" idx="2"/>
            <a:endCxn id="12" idx="1"/>
          </p:cNvCxnSpPr>
          <p:nvPr/>
        </p:nvCxnSpPr>
        <p:spPr>
          <a:xfrm>
            <a:off x="1054328" y="945990"/>
            <a:ext cx="4894196" cy="321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AE5FF-BE14-476D-B3D1-30FE8C5A7596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1520513" y="622825"/>
            <a:ext cx="4449394" cy="247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4CBEAA-FFF8-4084-8EE2-79275A0B87E7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4958404" y="1299607"/>
            <a:ext cx="517408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EC9F02-AADF-4E6F-AD70-32F877E2228F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4958404" y="1299607"/>
            <a:ext cx="5079726" cy="173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5E85D3-8B5F-4F54-8103-D3FB56D9EFD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981443" y="658466"/>
            <a:ext cx="1151041" cy="7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A6DCC7-9E17-4457-B433-DC981D7DA00F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8173267" y="1438106"/>
            <a:ext cx="1959217" cy="165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2A35C-143B-4474-B154-F906C4474F9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8173267" y="3031406"/>
            <a:ext cx="1864863" cy="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660151-539B-4EB3-9210-925D78F51FAB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8047175" y="3031406"/>
            <a:ext cx="1990955" cy="112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8B7EB4-375C-4C2E-825F-A661123926C8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8047175" y="1761271"/>
            <a:ext cx="2653189" cy="239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94D381-7AA2-4A98-AB7C-4A80B357432A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704490" y="5686536"/>
            <a:ext cx="2427994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C93D7B-A5E8-4FE8-BAF5-A8FEE98D21A4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7704490" y="1761271"/>
            <a:ext cx="2995874" cy="397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7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298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Rennie</dc:creator>
  <cp:lastModifiedBy>Susan Rennie</cp:lastModifiedBy>
  <cp:revision>13</cp:revision>
  <dcterms:created xsi:type="dcterms:W3CDTF">2018-08-23T02:39:03Z</dcterms:created>
  <dcterms:modified xsi:type="dcterms:W3CDTF">2018-08-28T01:07:45Z</dcterms:modified>
</cp:coreProperties>
</file>