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585396-FB34-4BFC-BACC-C3E9B5A0BF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0EECEA-DA7B-4CF5-9D1C-AD7513F2D1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2AD6A9E-484D-4485-88BD-A54FEDC811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FF8D92-4C26-4CAC-8B6A-43730DB16D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2D6BDA-8B35-4146-8D0B-9884EFD832B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C286F4-A286-4D39-B7B1-2540DE198A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B82203-1408-49FF-9A94-18BEB6966C6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2A3AE5-109B-4541-B017-E25256EA82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Specificity" TargetMode="External"/><Relationship Id="rId2" Type="http://schemas.openxmlformats.org/officeDocument/2006/relationships/hyperlink" Target="https://specifishity.com/" TargetMode="External"/><Relationship Id="rId3" Type="http://schemas.openxmlformats.org/officeDocument/2006/relationships/hyperlink" Target="https://www.w3schools.com/css/css_specificity.asp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w3schools.com/cssref/default.asp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isney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Full Stack Web development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Lecture 3: CSS Introduction &amp; Page Layout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Embed CSS Three Ways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Directly write CSS into an HTML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element.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&lt;p style=“text-align:center”&gt;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CSS in the HTML page using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 tag.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&lt;style&gt; p { text-align:center}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&lt;/style&gt;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Embed a separate CSS file into your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webpage.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EXTERNAL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&lt;link rel=“stylesheet”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href=“style.css”&gt;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advantage of this approach is that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have one style.css file that is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shared across your entire website.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Specificity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 (higher priority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!important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declaration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Direct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style=“”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attributes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an HTML element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targeting an element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directly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 { color: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red;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targeting an 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targeting a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Universal selector *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Further Reading: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https://developer.mozilla.org/en-US/docs/Web/CSS/Specificity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https://specifishity.com/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https://www.w3schools.com/css/css_specificity.asp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Specificity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668600" y="1825560"/>
            <a:ext cx="8854560" cy="100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OMG!! There are so many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ways to write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CSS!!! What takes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precedence?!?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2511000" y="3150360"/>
            <a:ext cx="7170120" cy="3067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&lt;style&gt;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 { font-size:12px; 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p.test { font-size:14px; 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p.test2 { font-size:16px; 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&lt;/style&gt;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&lt;p class=“test” id=“test2” style=“font-size:10px”&gt;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font size is the &lt;p&gt; tag?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Media Queries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Media queries allow you to tailor your CSS to different media types, like printing and mobile devices, in addition to web browser screens.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@media screen and (max-width: 350px)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body { background-color: orange 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@media print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body { background-color:white 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revisit in the advanced CSS and UI/UX areas of this course.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Let’s Build another Page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your about me page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some identifiers (id, name, class, etc)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 out some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forget to use W3Schools CSS reference!!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1 – Due 2/15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Come up with a concept company (or a real one) that you want to build a website for.  Build a 5-page (minimum) website for the company, homepage, 2 content pages, offer/sale page (with a list of said offers), and a sign-up or contact form.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design should be of professional quality and should mimic some other website you have found online (cite source(s)).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you are developing the website, create a list of things you would like to do, but cannot with the things you have learned so far.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Today: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554480"/>
            <a:ext cx="10515240" cy="5212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Revisit the HTML element: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&lt;div&gt;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&lt;section&gt;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&lt;header&gt;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Cascading Style Sheets (CSS)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Browser Compatibility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Responsive Web Design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CSS3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&lt;DIV&gt; HTML Element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most powerful layout element in current web development.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So powerful that special &lt;DIV&gt; elements, &lt;HEADER&gt;, &lt;FOOTER&gt;, and &lt;SECTION&gt; were created.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Review of how it works.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Cascading Style Sheets?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9880" y="1681200"/>
            <a:ext cx="1051524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Support for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advanced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styling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building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complex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layouts in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HTML.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Enables complex layouts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Adds better support for mobile and web layouts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Better support for disabled web browsers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Easier to read code.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Disadvantages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Very complex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Browser compatibility issues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be difficult to debug.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attributes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Id=“x”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Should apply to a single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Accessed by “#”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Class=“y”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Should apply to a group of elements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Accessed by “.”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Basic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73778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&lt;style&gt;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.testing { float:left; height:100px; width:100px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#test1 { background-color:#cccccc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#test2 { color:#ffffff; background-color:#000000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&lt;/style&gt;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&lt;div id=test1 class=testing&gt;test1&lt;/div&gt;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&lt;div id=test2 class=testing&gt;test2&lt;/div&gt;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8" descr=""/>
          <p:cNvPicPr/>
          <p:nvPr/>
        </p:nvPicPr>
        <p:blipFill>
          <a:blip r:embed="rId1"/>
          <a:stretch/>
        </p:blipFill>
        <p:spPr>
          <a:xfrm>
            <a:off x="8740800" y="2871360"/>
            <a:ext cx="3174480" cy="166320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8674560" y="2502000"/>
            <a:ext cx="1051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Anatomy of a CSS declaration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9880" y="1560600"/>
            <a:ext cx="10515240" cy="2446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&lt;STYLE TYPE=“TEXT/CSS”&gt;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SELECTOR {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PROPERTY: VALUE;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PROPERTY: VALUE;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&lt;STYLE&gt;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75880" y="4043520"/>
            <a:ext cx="10515240" cy="236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Selector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: The HTML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Element, Class, ID,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nested combination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identify a specific element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or groups of elements.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Property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: A list of allowed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properties for a given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element.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https://www.w3schools.com/cssref/default.asp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Value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: A list of allowed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values for a specific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property.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Selectors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 a single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ID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of any element type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#id1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Select a single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ID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of a </a:t>
            </a:r>
            <a:r>
              <a:rPr b="1" lang="en-US" sz="2200" spc="-1" strike="noStrike" u="sng">
                <a:solidFill>
                  <a:srgbClr val="000000"/>
                </a:solidFill>
                <a:uFillTx/>
                <a:latin typeface="Calibri"/>
                <a:ea typeface="Noto Sans CJK SC"/>
              </a:rPr>
              <a:t>div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element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div#id1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notice the div?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Select a single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Class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.class1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Notice the 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elements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*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 all &lt;p&gt; tags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inside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a specific div class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div.class1 p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 all div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p elements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div, p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Select all links with a href to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hlinkClick r:id="rId1"/>
              </a:rPr>
              <a:t>https://disney.com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”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[href=“https://disney.com”]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Common CSS Properties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display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box-sizing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padding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margin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z-index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width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list-style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opacity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text-decoration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text-align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Application>LibreOffice/6.4.6.2$Linux_X86_64 LibreOffice_project/40$Build-2</Application>
  <Words>953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2019-09-15T12:42:28Z</dcterms:created>
  <dc:creator>David Adkins</dc:creator>
  <dc:description/>
  <dc:language>en-US</dc:language>
  <cp:lastModifiedBy/>
  <dcterms:modified xsi:type="dcterms:W3CDTF">2021-02-07T15:06:47Z</dcterms:modified>
  <cp:revision>42</cp:revision>
  <dc:subject/>
  <dc:title>Full Stack Web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