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8444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53080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8444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53080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8444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53080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68444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253080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68444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530800" y="182556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68444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2530800" y="4098240"/>
            <a:ext cx="80568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080" cy="43502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Full Stack Web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Lecture 6: CLI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Commands and Usage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Today: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Linux Vs Windows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structure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\ vs /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Commands Abstracted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Flags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Commands for Linux and Windows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 – What and why?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825560"/>
            <a:ext cx="104382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does CLI mean?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Command Line Interface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GUI?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Graphical User Interface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Pronounce gooey (lul)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Why use CLI when GUI is so much prettier?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Faster (no graphical processing)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We know EXACTLY what is being run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GUI’s can be doing extra steps in the background that you might not know about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 – Windows Vs 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76960" y="1825560"/>
            <a:ext cx="104382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548640" y="1554480"/>
            <a:ext cx="566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914400" y="1645920"/>
            <a:ext cx="101494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Directory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914400" y="2826000"/>
            <a:ext cx="484632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2600" spc="-1" strike="noStrike">
                <a:latin typeface="Arial"/>
              </a:rPr>
              <a:t>Windows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Letter drives ie C: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Paths use ‘\’ separator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Ex: C:\User\Bill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Case insensitive </a:t>
            </a:r>
            <a:r>
              <a:rPr b="0" i="1" lang="en-US" sz="2600" spc="-1" strike="noStrike">
                <a:latin typeface="Arial"/>
              </a:rPr>
              <a:t>most of the time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6" name="TextShape 6"/>
          <p:cNvSpPr txBox="1"/>
          <p:nvPr/>
        </p:nvSpPr>
        <p:spPr>
          <a:xfrm>
            <a:off x="5943600" y="2826000"/>
            <a:ext cx="484632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Linux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“</a:t>
            </a:r>
            <a:r>
              <a:rPr b="0" lang="en-US" sz="2600" spc="-1" strike="noStrike">
                <a:latin typeface="Arial"/>
              </a:rPr>
              <a:t>drives” are mounted and file system starts with /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Paths use ‘/’ separator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Ex: /User/Bill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Case sensitive 100%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 –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Commands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40080" y="1554480"/>
            <a:ext cx="11064240" cy="492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Built/Native in commands:</a:t>
            </a:r>
            <a:endParaRPr b="0" lang="en-US" sz="24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Copy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Delete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Move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Change Directory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Basically anything needed to work with the native file structure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Action</a:t>
            </a:r>
            <a:r>
              <a:rPr b="0" lang="en-US" sz="2000" spc="-1" strike="noStrike">
                <a:latin typeface="Arial"/>
              </a:rPr>
              <a:t>[space]</a:t>
            </a:r>
            <a:r>
              <a:rPr b="1" lang="en-US" sz="2000" spc="-1" strike="noStrike">
                <a:latin typeface="Arial"/>
              </a:rPr>
              <a:t>Optional Flag(s)</a:t>
            </a:r>
            <a:r>
              <a:rPr b="0" lang="en-US" sz="2000" spc="-1" strike="noStrike">
                <a:latin typeface="Arial"/>
              </a:rPr>
              <a:t>[space]</a:t>
            </a:r>
            <a:r>
              <a:rPr b="1" lang="en-US" sz="2000" spc="-1" strike="noStrike">
                <a:latin typeface="Arial"/>
              </a:rPr>
              <a:t>Context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Ex: </a:t>
            </a:r>
            <a:r>
              <a:rPr b="0" lang="en-US" sz="2000" spc="-1" strike="noStrike">
                <a:latin typeface="Arial"/>
              </a:rPr>
              <a:t>cp -r /home/userName/directory /new/directory/path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</a:t>
            </a:r>
            <a:r>
              <a:rPr b="0" lang="en-US" sz="2200" spc="-1" strike="noStrike" baseline="14000000">
                <a:latin typeface="Arial"/>
              </a:rPr>
              <a:t>rd</a:t>
            </a:r>
            <a:r>
              <a:rPr b="0" lang="en-US" sz="2200" spc="-1" strike="noStrike">
                <a:latin typeface="Arial"/>
              </a:rPr>
              <a:t> Party/Downloaded application commands:</a:t>
            </a:r>
            <a:endParaRPr b="0" lang="en-US" sz="22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Git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PHP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- Almost any cli application you write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Application</a:t>
            </a:r>
            <a:r>
              <a:rPr b="0" lang="en-US" sz="2000" spc="-1" strike="noStrike">
                <a:latin typeface="Arial"/>
              </a:rPr>
              <a:t>[space]</a:t>
            </a:r>
            <a:r>
              <a:rPr b="1" lang="en-US" sz="2000" spc="-1" strike="noStrike">
                <a:latin typeface="Arial"/>
              </a:rPr>
              <a:t>Action</a:t>
            </a:r>
            <a:r>
              <a:rPr b="0" lang="en-US" sz="2000" spc="-1" strike="noStrike">
                <a:latin typeface="Arial"/>
              </a:rPr>
              <a:t>[space]</a:t>
            </a:r>
            <a:r>
              <a:rPr b="1" lang="en-US" sz="2000" spc="-1" strike="noStrike">
                <a:latin typeface="Arial"/>
              </a:rPr>
              <a:t>Option Flag(s)</a:t>
            </a:r>
            <a:r>
              <a:rPr b="0" lang="en-US" sz="2000" spc="-1" strike="noStrike">
                <a:latin typeface="Arial"/>
              </a:rPr>
              <a:t>[space]</a:t>
            </a:r>
            <a:r>
              <a:rPr b="1" lang="en-US" sz="2000" spc="-1" strike="noStrike">
                <a:latin typeface="Arial"/>
              </a:rPr>
              <a:t>Context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Ex: </a:t>
            </a:r>
            <a:r>
              <a:rPr b="0" lang="en-US" sz="2000" spc="-1" strike="noStrike">
                <a:latin typeface="Arial"/>
              </a:rPr>
              <a:t>git commit -am “commit message of some importance”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 – Windows Vs 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76960" y="1825560"/>
            <a:ext cx="104382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548640" y="1554480"/>
            <a:ext cx="566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914400" y="1321920"/>
            <a:ext cx="101494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Common Commands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33" name="Table 5"/>
          <p:cNvGraphicFramePr/>
          <p:nvPr/>
        </p:nvGraphicFramePr>
        <p:xfrm>
          <a:off x="747000" y="2361240"/>
          <a:ext cx="10697760" cy="4198680"/>
        </p:xfrm>
        <a:graphic>
          <a:graphicData uri="http://schemas.openxmlformats.org/drawingml/2006/table">
            <a:tbl>
              <a:tblPr/>
              <a:tblGrid>
                <a:gridCol w="3644640"/>
                <a:gridCol w="3582360"/>
                <a:gridCol w="3471120"/>
              </a:tblGrid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Windows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Action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Linux/Mac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List directory contents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Show current 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pwd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cd path\to\directory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Change 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cd path/to/directory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move old\file\path new\file\path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Move a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mv old/file/path new/file/path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del fileName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Delete a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rm fileName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ren fileName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Rename a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mv oldFileName newFileName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mkdir directoryName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Make a new folder/directory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mkdir directoryName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copy fileName path\to\destination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Copy a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cp fileName path/to/destination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Clear the screen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cd..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Go up one directory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cd 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Application>LibreOffice/6.4.6.2$Linux_X86_64 LibreOffice_project/40$Build-2</Application>
  <Words>1110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2019-09-15T12:42:28Z</dcterms:created>
  <dc:creator>David Adkins</dc:creator>
  <dc:description/>
  <dc:language>en-US</dc:language>
  <cp:lastModifiedBy/>
  <dcterms:modified xsi:type="dcterms:W3CDTF">2021-02-12T21:55:46Z</dcterms:modified>
  <cp:revision>77</cp:revision>
  <dc:subject/>
  <dc:title>Full Stack Web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