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HXV3zeQKqGY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sRvxYlCmwis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Full Stack Web development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MySQL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Adding / Updating Rows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INSERT INTO Person (Name, DOB, Age, Height, Gender) VALUES (“Katherine”,”11/30/90”,29,”5’2\””,”F”);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UPDATE Person SET Age = Age + 1 WHERE DOB = TODAY();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UPDATE Person SET Name = Name + “ Adkins”;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DELETING Rows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 FROM Person WHERE Name LIKE “%David%”;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 FROM Person WHERE Height &lt; “5’6\””;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DELETE FROM Person; //uh oh, do you want to delete everything?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DROP TABLE Person;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JOINS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* FROM Person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INNER JOIN Person-Hobby-Relationships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Person.ID = Person-Hobby-Relationships.PersonID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INNER JOIN Hobby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Person-Hobby-Relationships.HobbyID = Hobby.ID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Person.Name = “David”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ORDER BY Hobby.Name ASC;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DISTINCT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DISTINCT(HobbyName) FROM Hobby;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Want to know more?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https://www.youtube.com/watch?v=HXV3zeQKqGY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Creating Database Structures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GRANT ALL PRIVILEGES ON *.* TO 'db_user'@'localhost' IDENTIFIED BY 'P@s$w0rd123!’;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CREATE DATABASE database_name;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Databases are the top-level data structure in a DBMS.  They contain tables…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Creating Tables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CREATE TABLE users (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id INT(6) UNSIGNED AUTO_INCREMENT PRIMARY KEY,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firstname VARCHAR(30) NOT NULL,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lastname VARCHAR(30) NOT NULL,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email VARCHAR(50),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reg_date TIMESTAMP DEFAULT CURRENT_TIMESTAMP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Tables contain columns and can have a series of keywords attached to them when defined: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column_name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data_type     special keywords (NOT NULL, PRIMARY KEY, AUTO_INCREMENT, etc)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do we use MySQL in PHP?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//open the connection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$connection = mysqli_connect(“127.0.0.1”,”root”,””,DBNAME);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if (!$connection) { echo “Connection failed”;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$result = $connection-&gt;query(“SELECT Name, Age FROM Person WHERE Name = ‘Ethan‘”);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if (!$result)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$data = array();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while($row = $result-&gt;fetch_assoc)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echo $row[‘Name’] . “ “ . $row[‘Age’] . “&lt;br&gt;”;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array_push($data, $row);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echo “&lt;script&gt;”.json_encode($data).”&lt;/script&gt;;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mysqli_free_result($result);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//close the connection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mysqli_close($connection);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Want to know more?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https://www.youtube.com/watch?v=sRvxYlCmwis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MySQL Database Demo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Revisiting Forms to Insert into a database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Today: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MYSQL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Using MYSQL with PHP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Revisiting Forms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257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MySQL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573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Pronounced “my sequel” or “my S.Q.L.”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Relational Databases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Contain Tables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Contain Columns</a:t>
            </a:r>
            <a:endParaRPr b="0" lang="en-US" sz="20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Contain Rows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a way of storing large data-sets in a way that relate them to each other.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Excel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Person Table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838080" y="1643400"/>
          <a:ext cx="9649800" cy="4205520"/>
        </p:xfrm>
        <a:graphic>
          <a:graphicData uri="http://schemas.openxmlformats.org/drawingml/2006/table">
            <a:tbl>
              <a:tblPr/>
              <a:tblGrid>
                <a:gridCol w="1929960"/>
                <a:gridCol w="1929960"/>
                <a:gridCol w="1929960"/>
                <a:gridCol w="1929960"/>
                <a:gridCol w="1930320"/>
              </a:tblGrid>
              <a:tr h="840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0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David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9/23/81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5'11"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0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Ethan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12/15/02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6'3"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0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Alex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6/16/05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5'8"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20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Morgan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5/10/10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5'0"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Hobby Table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4438440" y="1129320"/>
          <a:ext cx="3314880" cy="4599360"/>
        </p:xfrm>
        <a:graphic>
          <a:graphicData uri="http://schemas.openxmlformats.org/drawingml/2006/table">
            <a:tbl>
              <a:tblPr/>
              <a:tblGrid>
                <a:gridCol w="3315240"/>
              </a:tblGrid>
              <a:tr h="4597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HobbyName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97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Football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97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Soccer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97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Baseball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97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Guitar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97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Computers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97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Drums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97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Clarinet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972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Astronomy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622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Gaming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Relationships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would we create this?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piece of information best relates person to hobby?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look at an example in excel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7408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PersonHobby Table – the relation table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4166280" y="1326240"/>
          <a:ext cx="3859560" cy="4205520"/>
        </p:xfrm>
        <a:graphic>
          <a:graphicData uri="http://schemas.openxmlformats.org/drawingml/2006/table">
            <a:tbl>
              <a:tblPr/>
              <a:tblGrid>
                <a:gridCol w="1929960"/>
                <a:gridCol w="1929960"/>
              </a:tblGrid>
              <a:tr h="840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Hobby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0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David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Baseball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0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Ethan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Guitar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096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Alex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Computers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42040"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Morgan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Drums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Primary Keys!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 each table a column that is a primary key (aka a unique number) and then you can access rows by that number.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Uh cool, but why bother?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a user changes their name?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a hobby is renamed?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me show you an example going back to excel.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Pulling Data Out of a RDBMS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Structured Query Language (SQL) Queries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* FROM Person;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Name, Age FROM Person WHERE Age &gt; 18;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* FROM Person ORDER BY Name ASC;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Name, Height FROM Person WHERE Gender = “M”;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31233</TotalTime>
  <Application>LibreOffice/6.4.6.2$Linux_X86_64 LibreOffice_project/40$Build-2</Application>
  <Words>698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2019-09-15T12:42:28Z</dcterms:created>
  <dc:creator>David Adkins</dc:creator>
  <dc:description/>
  <dc:language>en-US</dc:language>
  <cp:lastModifiedBy/>
  <dcterms:modified xsi:type="dcterms:W3CDTF">2021-02-20T13:06:15Z</dcterms:modified>
  <cp:revision>169</cp:revision>
  <dc:subject/>
  <dc:title>Full Stack Web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