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A476C-837E-42B4-8D0D-D26DCA2F9C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7431BC-0ECE-4411-BC8C-0ECEA71EA94F}">
      <dgm:prSet/>
      <dgm:spPr/>
      <dgm:t>
        <a:bodyPr/>
        <a:lstStyle/>
        <a:p>
          <a:pPr>
            <a:defRPr b="1"/>
          </a:pPr>
          <a:r>
            <a:rPr lang="en-ID" b="1" i="0"/>
            <a:t>PyQt5 untuk Antarmuka Pengguna:</a:t>
          </a:r>
          <a:endParaRPr lang="en-US"/>
        </a:p>
      </dgm:t>
    </dgm:pt>
    <dgm:pt modelId="{6767B963-8C30-42C6-A95B-6A2BB5528F1F}" type="parTrans" cxnId="{42BFB2B2-9DDA-4BF6-9614-8BC60B683325}">
      <dgm:prSet/>
      <dgm:spPr/>
      <dgm:t>
        <a:bodyPr/>
        <a:lstStyle/>
        <a:p>
          <a:endParaRPr lang="en-US"/>
        </a:p>
      </dgm:t>
    </dgm:pt>
    <dgm:pt modelId="{D4F2BE4C-B853-4E08-8112-6B025946671D}" type="sibTrans" cxnId="{42BFB2B2-9DDA-4BF6-9614-8BC60B683325}">
      <dgm:prSet/>
      <dgm:spPr/>
      <dgm:t>
        <a:bodyPr/>
        <a:lstStyle/>
        <a:p>
          <a:endParaRPr lang="en-US"/>
        </a:p>
      </dgm:t>
    </dgm:pt>
    <dgm:pt modelId="{4945A884-5C66-4425-9BE8-90231B2993AB}">
      <dgm:prSet/>
      <dgm:spPr/>
      <dgm:t>
        <a:bodyPr/>
        <a:lstStyle/>
        <a:p>
          <a:r>
            <a:rPr lang="en-ID" b="0" i="0"/>
            <a:t>Toolkit GUI untuk membuat antarmuka pengguna yang menarik dan responsif.</a:t>
          </a:r>
          <a:endParaRPr lang="en-US"/>
        </a:p>
      </dgm:t>
    </dgm:pt>
    <dgm:pt modelId="{745C3920-054C-4495-95D0-05F990BF16E0}" type="parTrans" cxnId="{ACF05C34-A538-4C31-8B7B-0F8F453B84C5}">
      <dgm:prSet/>
      <dgm:spPr/>
      <dgm:t>
        <a:bodyPr/>
        <a:lstStyle/>
        <a:p>
          <a:endParaRPr lang="en-US"/>
        </a:p>
      </dgm:t>
    </dgm:pt>
    <dgm:pt modelId="{4ACF1383-DDA3-49D5-8C92-09E3D7872EDA}" type="sibTrans" cxnId="{ACF05C34-A538-4C31-8B7B-0F8F453B84C5}">
      <dgm:prSet/>
      <dgm:spPr/>
      <dgm:t>
        <a:bodyPr/>
        <a:lstStyle/>
        <a:p>
          <a:endParaRPr lang="en-US"/>
        </a:p>
      </dgm:t>
    </dgm:pt>
    <dgm:pt modelId="{0F0468B5-0FE5-4A31-8F40-DDE19EC53E06}">
      <dgm:prSet/>
      <dgm:spPr/>
      <dgm:t>
        <a:bodyPr/>
        <a:lstStyle/>
        <a:p>
          <a:pPr>
            <a:defRPr b="1"/>
          </a:pPr>
          <a:r>
            <a:rPr lang="en-ID" b="1" i="0"/>
            <a:t>MySQL sebagai Database:</a:t>
          </a:r>
          <a:endParaRPr lang="en-US"/>
        </a:p>
      </dgm:t>
    </dgm:pt>
    <dgm:pt modelId="{1794B75C-3667-4B94-8F25-DDED10F9A39D}" type="parTrans" cxnId="{61033031-8251-4141-AE96-25591F6EB5E3}">
      <dgm:prSet/>
      <dgm:spPr/>
      <dgm:t>
        <a:bodyPr/>
        <a:lstStyle/>
        <a:p>
          <a:endParaRPr lang="en-US"/>
        </a:p>
      </dgm:t>
    </dgm:pt>
    <dgm:pt modelId="{1048BD54-9487-48FD-B579-F9EAA712BC5A}" type="sibTrans" cxnId="{61033031-8251-4141-AE96-25591F6EB5E3}">
      <dgm:prSet/>
      <dgm:spPr/>
      <dgm:t>
        <a:bodyPr/>
        <a:lstStyle/>
        <a:p>
          <a:endParaRPr lang="en-US"/>
        </a:p>
      </dgm:t>
    </dgm:pt>
    <dgm:pt modelId="{E84CDF93-C54B-48F8-BCD8-783FA0772219}">
      <dgm:prSet/>
      <dgm:spPr/>
      <dgm:t>
        <a:bodyPr/>
        <a:lstStyle/>
        <a:p>
          <a:r>
            <a:rPr lang="en-ID" b="0" i="0"/>
            <a:t>Sistem manajemen basis data (DBMS) untuk penyimpanan dan pengelolaan data.</a:t>
          </a:r>
          <a:endParaRPr lang="en-US"/>
        </a:p>
      </dgm:t>
    </dgm:pt>
    <dgm:pt modelId="{6890BDB5-DC79-4746-ADCA-30D84458CE4E}" type="parTrans" cxnId="{3A034C91-4B62-45E4-B91A-420A5C4216CF}">
      <dgm:prSet/>
      <dgm:spPr/>
      <dgm:t>
        <a:bodyPr/>
        <a:lstStyle/>
        <a:p>
          <a:endParaRPr lang="en-US"/>
        </a:p>
      </dgm:t>
    </dgm:pt>
    <dgm:pt modelId="{F6170DB3-9235-4EBA-AB55-0E9111687C9D}" type="sibTrans" cxnId="{3A034C91-4B62-45E4-B91A-420A5C4216CF}">
      <dgm:prSet/>
      <dgm:spPr/>
      <dgm:t>
        <a:bodyPr/>
        <a:lstStyle/>
        <a:p>
          <a:endParaRPr lang="en-US"/>
        </a:p>
      </dgm:t>
    </dgm:pt>
    <dgm:pt modelId="{FE7FE7BD-2570-429A-AA25-215431AF1203}">
      <dgm:prSet/>
      <dgm:spPr/>
      <dgm:t>
        <a:bodyPr/>
        <a:lstStyle/>
        <a:p>
          <a:pPr>
            <a:defRPr b="1"/>
          </a:pPr>
          <a:r>
            <a:rPr lang="en-ID" b="1" i="0"/>
            <a:t>Bahasa Pemrograman Python:</a:t>
          </a:r>
          <a:endParaRPr lang="en-US"/>
        </a:p>
      </dgm:t>
    </dgm:pt>
    <dgm:pt modelId="{ACDF7DD7-2BB3-41A8-9C5B-E1C3A967FA17}" type="parTrans" cxnId="{D4DBCC7B-D218-48BB-B0E6-7ABAABD8AD88}">
      <dgm:prSet/>
      <dgm:spPr/>
      <dgm:t>
        <a:bodyPr/>
        <a:lstStyle/>
        <a:p>
          <a:endParaRPr lang="en-US"/>
        </a:p>
      </dgm:t>
    </dgm:pt>
    <dgm:pt modelId="{89DFC0ED-E67B-4192-B265-589297FED1B5}" type="sibTrans" cxnId="{D4DBCC7B-D218-48BB-B0E6-7ABAABD8AD88}">
      <dgm:prSet/>
      <dgm:spPr/>
      <dgm:t>
        <a:bodyPr/>
        <a:lstStyle/>
        <a:p>
          <a:endParaRPr lang="en-US"/>
        </a:p>
      </dgm:t>
    </dgm:pt>
    <dgm:pt modelId="{B7A20924-A1D3-4C6E-AACF-F67A8DEA988B}">
      <dgm:prSet/>
      <dgm:spPr/>
      <dgm:t>
        <a:bodyPr/>
        <a:lstStyle/>
        <a:p>
          <a:r>
            <a:rPr lang="en-ID" b="0" i="0"/>
            <a:t>Digunakan sebagai bahasa pemrograman utama dengan sintaksis mudah dan fleksibilitas.</a:t>
          </a:r>
          <a:endParaRPr lang="en-US"/>
        </a:p>
      </dgm:t>
    </dgm:pt>
    <dgm:pt modelId="{F33D8547-9F8E-4984-86FC-2B79FDAD7074}" type="parTrans" cxnId="{3A5B4596-10C2-47CA-9A46-F30CA7AE1461}">
      <dgm:prSet/>
      <dgm:spPr/>
      <dgm:t>
        <a:bodyPr/>
        <a:lstStyle/>
        <a:p>
          <a:endParaRPr lang="en-US"/>
        </a:p>
      </dgm:t>
    </dgm:pt>
    <dgm:pt modelId="{EA1B5142-6DF6-4CE5-BB60-1714C403E17A}" type="sibTrans" cxnId="{3A5B4596-10C2-47CA-9A46-F30CA7AE1461}">
      <dgm:prSet/>
      <dgm:spPr/>
      <dgm:t>
        <a:bodyPr/>
        <a:lstStyle/>
        <a:p>
          <a:endParaRPr lang="en-US"/>
        </a:p>
      </dgm:t>
    </dgm:pt>
    <dgm:pt modelId="{91E254FB-9C2F-4A36-AD79-884A7720B83D}">
      <dgm:prSet/>
      <dgm:spPr/>
      <dgm:t>
        <a:bodyPr/>
        <a:lstStyle/>
        <a:p>
          <a:pPr>
            <a:defRPr b="1"/>
          </a:pPr>
          <a:r>
            <a:rPr lang="en-ID" b="1" i="0"/>
            <a:t>Keunggulan Penggunaan Teknologi:</a:t>
          </a:r>
          <a:endParaRPr lang="en-US"/>
        </a:p>
      </dgm:t>
    </dgm:pt>
    <dgm:pt modelId="{DD33707A-6D74-43ED-9EA3-D5F4AC36E943}" type="parTrans" cxnId="{EF750370-1443-4102-8840-1E14F3AFB802}">
      <dgm:prSet/>
      <dgm:spPr/>
      <dgm:t>
        <a:bodyPr/>
        <a:lstStyle/>
        <a:p>
          <a:endParaRPr lang="en-US"/>
        </a:p>
      </dgm:t>
    </dgm:pt>
    <dgm:pt modelId="{A590B1C0-9815-4E32-927D-69E567B76A77}" type="sibTrans" cxnId="{EF750370-1443-4102-8840-1E14F3AFB802}">
      <dgm:prSet/>
      <dgm:spPr/>
      <dgm:t>
        <a:bodyPr/>
        <a:lstStyle/>
        <a:p>
          <a:endParaRPr lang="en-US"/>
        </a:p>
      </dgm:t>
    </dgm:pt>
    <dgm:pt modelId="{9EC73FE2-CFCF-4FA8-892A-263070B86A4F}">
      <dgm:prSet/>
      <dgm:spPr/>
      <dgm:t>
        <a:bodyPr/>
        <a:lstStyle/>
        <a:p>
          <a:r>
            <a:rPr lang="en-ID" b="0" i="0"/>
            <a:t>Kombinasi PyQt5, MySQL, dan Python memberikan integrasi yang baik.</a:t>
          </a:r>
          <a:endParaRPr lang="en-US"/>
        </a:p>
      </dgm:t>
    </dgm:pt>
    <dgm:pt modelId="{47376671-E7EC-4089-98ED-1B56F9A176E8}" type="parTrans" cxnId="{792E8CAC-396F-4642-BC39-22FC4FA04B37}">
      <dgm:prSet/>
      <dgm:spPr/>
      <dgm:t>
        <a:bodyPr/>
        <a:lstStyle/>
        <a:p>
          <a:endParaRPr lang="en-US"/>
        </a:p>
      </dgm:t>
    </dgm:pt>
    <dgm:pt modelId="{60D543FB-5B1F-41E9-9E0D-D2AC5D0AE834}" type="sibTrans" cxnId="{792E8CAC-396F-4642-BC39-22FC4FA04B37}">
      <dgm:prSet/>
      <dgm:spPr/>
      <dgm:t>
        <a:bodyPr/>
        <a:lstStyle/>
        <a:p>
          <a:endParaRPr lang="en-US"/>
        </a:p>
      </dgm:t>
    </dgm:pt>
    <dgm:pt modelId="{11DF7B5F-F4E3-4E55-9B74-B62F3B07EB3B}" type="pres">
      <dgm:prSet presAssocID="{333A476C-837E-42B4-8D0D-D26DCA2F9C99}" presName="root" presStyleCnt="0">
        <dgm:presLayoutVars>
          <dgm:dir/>
          <dgm:resizeHandles val="exact"/>
        </dgm:presLayoutVars>
      </dgm:prSet>
      <dgm:spPr/>
    </dgm:pt>
    <dgm:pt modelId="{0D922F86-79E0-4CBF-A8BB-71FC69C2C5B1}" type="pres">
      <dgm:prSet presAssocID="{B87431BC-0ECE-4411-BC8C-0ECEA71EA94F}" presName="compNode" presStyleCnt="0"/>
      <dgm:spPr/>
    </dgm:pt>
    <dgm:pt modelId="{71D94F93-F94C-409A-8C5C-52DD001EDC3F}" type="pres">
      <dgm:prSet presAssocID="{B87431BC-0ECE-4411-BC8C-0ECEA71EA94F}" presName="iconRect" presStyleLbl="nod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l="10816" t="530" r="-70816" b="-530"/>
          </a:stretch>
        </a:blipFill>
        <a:ln>
          <a:noFill/>
        </a:ln>
      </dgm:spPr>
    </dgm:pt>
    <dgm:pt modelId="{AC143491-FA60-46B1-AB16-0BFE51F13E92}" type="pres">
      <dgm:prSet presAssocID="{B87431BC-0ECE-4411-BC8C-0ECEA71EA94F}" presName="iconSpace" presStyleCnt="0"/>
      <dgm:spPr/>
    </dgm:pt>
    <dgm:pt modelId="{7E7F5190-CE9C-40B9-8403-2DDE6D9312CC}" type="pres">
      <dgm:prSet presAssocID="{B87431BC-0ECE-4411-BC8C-0ECEA71EA94F}" presName="parTx" presStyleLbl="revTx" presStyleIdx="0" presStyleCnt="8">
        <dgm:presLayoutVars>
          <dgm:chMax val="0"/>
          <dgm:chPref val="0"/>
        </dgm:presLayoutVars>
      </dgm:prSet>
      <dgm:spPr/>
    </dgm:pt>
    <dgm:pt modelId="{D2530635-75A3-4EF2-B0B4-662F07ABF34F}" type="pres">
      <dgm:prSet presAssocID="{B87431BC-0ECE-4411-BC8C-0ECEA71EA94F}" presName="txSpace" presStyleCnt="0"/>
      <dgm:spPr/>
    </dgm:pt>
    <dgm:pt modelId="{1EAF6662-093D-43E2-8303-00E4B29D314F}" type="pres">
      <dgm:prSet presAssocID="{B87431BC-0ECE-4411-BC8C-0ECEA71EA94F}" presName="desTx" presStyleLbl="revTx" presStyleIdx="1" presStyleCnt="8">
        <dgm:presLayoutVars/>
      </dgm:prSet>
      <dgm:spPr/>
    </dgm:pt>
    <dgm:pt modelId="{7EA1205E-C9A6-4EA5-B9F9-824C96BC9F0A}" type="pres">
      <dgm:prSet presAssocID="{D4F2BE4C-B853-4E08-8112-6B025946671D}" presName="sibTrans" presStyleCnt="0"/>
      <dgm:spPr/>
    </dgm:pt>
    <dgm:pt modelId="{894F48D5-FC1A-4E71-8238-10C6B358DAB0}" type="pres">
      <dgm:prSet presAssocID="{0F0468B5-0FE5-4A31-8F40-DDE19EC53E06}" presName="compNode" presStyleCnt="0"/>
      <dgm:spPr/>
    </dgm:pt>
    <dgm:pt modelId="{0551CFC2-751B-4CE7-9608-79789A4B618D}" type="pres">
      <dgm:prSet presAssocID="{0F0468B5-0FE5-4A31-8F40-DDE19EC53E06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3E16A3-8C0E-4149-861E-B65371518CEA}" type="pres">
      <dgm:prSet presAssocID="{0F0468B5-0FE5-4A31-8F40-DDE19EC53E06}" presName="iconSpace" presStyleCnt="0"/>
      <dgm:spPr/>
    </dgm:pt>
    <dgm:pt modelId="{8ACF975F-83BD-493E-8F19-20513455E4A7}" type="pres">
      <dgm:prSet presAssocID="{0F0468B5-0FE5-4A31-8F40-DDE19EC53E06}" presName="parTx" presStyleLbl="revTx" presStyleIdx="2" presStyleCnt="8">
        <dgm:presLayoutVars>
          <dgm:chMax val="0"/>
          <dgm:chPref val="0"/>
        </dgm:presLayoutVars>
      </dgm:prSet>
      <dgm:spPr/>
    </dgm:pt>
    <dgm:pt modelId="{3F9F7236-A6AB-486C-A16F-D758EF05EDED}" type="pres">
      <dgm:prSet presAssocID="{0F0468B5-0FE5-4A31-8F40-DDE19EC53E06}" presName="txSpace" presStyleCnt="0"/>
      <dgm:spPr/>
    </dgm:pt>
    <dgm:pt modelId="{D0F4327E-BF9E-48D1-82E0-D4F788A44F69}" type="pres">
      <dgm:prSet presAssocID="{0F0468B5-0FE5-4A31-8F40-DDE19EC53E06}" presName="desTx" presStyleLbl="revTx" presStyleIdx="3" presStyleCnt="8">
        <dgm:presLayoutVars/>
      </dgm:prSet>
      <dgm:spPr/>
    </dgm:pt>
    <dgm:pt modelId="{C2B2D2DF-4340-4F03-8455-1D992895B2BD}" type="pres">
      <dgm:prSet presAssocID="{1048BD54-9487-48FD-B579-F9EAA712BC5A}" presName="sibTrans" presStyleCnt="0"/>
      <dgm:spPr/>
    </dgm:pt>
    <dgm:pt modelId="{B54351F9-C296-44A0-957D-9EAD45F5C231}" type="pres">
      <dgm:prSet presAssocID="{FE7FE7BD-2570-429A-AA25-215431AF1203}" presName="compNode" presStyleCnt="0"/>
      <dgm:spPr/>
    </dgm:pt>
    <dgm:pt modelId="{E94EC2E6-3386-4961-B086-4599EB86F9DE}" type="pres">
      <dgm:prSet presAssocID="{FE7FE7BD-2570-429A-AA25-215431AF1203}" presName="iconRect" presStyleLbl="node1" presStyleIdx="2" presStyleCnt="4" custScaleX="104660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</dgm:spPr>
    </dgm:pt>
    <dgm:pt modelId="{B89F4392-CCCE-4868-9A44-84F6F96864B0}" type="pres">
      <dgm:prSet presAssocID="{FE7FE7BD-2570-429A-AA25-215431AF1203}" presName="iconSpace" presStyleCnt="0"/>
      <dgm:spPr/>
    </dgm:pt>
    <dgm:pt modelId="{22B78C84-8170-4DFE-9C31-2A59A6E5FBB0}" type="pres">
      <dgm:prSet presAssocID="{FE7FE7BD-2570-429A-AA25-215431AF1203}" presName="parTx" presStyleLbl="revTx" presStyleIdx="4" presStyleCnt="8">
        <dgm:presLayoutVars>
          <dgm:chMax val="0"/>
          <dgm:chPref val="0"/>
        </dgm:presLayoutVars>
      </dgm:prSet>
      <dgm:spPr/>
    </dgm:pt>
    <dgm:pt modelId="{4001502B-3328-4FF6-B8CE-79C0A6C0C86E}" type="pres">
      <dgm:prSet presAssocID="{FE7FE7BD-2570-429A-AA25-215431AF1203}" presName="txSpace" presStyleCnt="0"/>
      <dgm:spPr/>
    </dgm:pt>
    <dgm:pt modelId="{7F00CB58-1574-409E-B68B-EE0ED64FAEF5}" type="pres">
      <dgm:prSet presAssocID="{FE7FE7BD-2570-429A-AA25-215431AF1203}" presName="desTx" presStyleLbl="revTx" presStyleIdx="5" presStyleCnt="8">
        <dgm:presLayoutVars/>
      </dgm:prSet>
      <dgm:spPr/>
    </dgm:pt>
    <dgm:pt modelId="{CCAC5A92-71D0-4F69-B7C6-D73419955212}" type="pres">
      <dgm:prSet presAssocID="{89DFC0ED-E67B-4192-B265-589297FED1B5}" presName="sibTrans" presStyleCnt="0"/>
      <dgm:spPr/>
    </dgm:pt>
    <dgm:pt modelId="{3890A24C-DBCE-4DBC-8F64-709D075CFA86}" type="pres">
      <dgm:prSet presAssocID="{91E254FB-9C2F-4A36-AD79-884A7720B83D}" presName="compNode" presStyleCnt="0"/>
      <dgm:spPr/>
    </dgm:pt>
    <dgm:pt modelId="{E54E1436-32F3-41B2-8E6C-F97DAAD3859A}" type="pres">
      <dgm:prSet presAssocID="{91E254FB-9C2F-4A36-AD79-884A7720B83D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A13D6676-8F7A-4081-9678-87952F0F26E2}" type="pres">
      <dgm:prSet presAssocID="{91E254FB-9C2F-4A36-AD79-884A7720B83D}" presName="iconSpace" presStyleCnt="0"/>
      <dgm:spPr/>
    </dgm:pt>
    <dgm:pt modelId="{11E1D4F0-9F7C-4F80-95CE-158C51182856}" type="pres">
      <dgm:prSet presAssocID="{91E254FB-9C2F-4A36-AD79-884A7720B83D}" presName="parTx" presStyleLbl="revTx" presStyleIdx="6" presStyleCnt="8">
        <dgm:presLayoutVars>
          <dgm:chMax val="0"/>
          <dgm:chPref val="0"/>
        </dgm:presLayoutVars>
      </dgm:prSet>
      <dgm:spPr/>
    </dgm:pt>
    <dgm:pt modelId="{FB39D0DC-B06E-46A3-B044-0AB043F664D1}" type="pres">
      <dgm:prSet presAssocID="{91E254FB-9C2F-4A36-AD79-884A7720B83D}" presName="txSpace" presStyleCnt="0"/>
      <dgm:spPr/>
    </dgm:pt>
    <dgm:pt modelId="{3BA066D9-F9B0-4B74-9C93-4239F48CBFDB}" type="pres">
      <dgm:prSet presAssocID="{91E254FB-9C2F-4A36-AD79-884A7720B83D}" presName="desTx" presStyleLbl="revTx" presStyleIdx="7" presStyleCnt="8">
        <dgm:presLayoutVars/>
      </dgm:prSet>
      <dgm:spPr/>
    </dgm:pt>
  </dgm:ptLst>
  <dgm:cxnLst>
    <dgm:cxn modelId="{0DC1C406-20B3-4409-B97C-4007DC19D8B9}" type="presOf" srcId="{333A476C-837E-42B4-8D0D-D26DCA2F9C99}" destId="{11DF7B5F-F4E3-4E55-9B74-B62F3B07EB3B}" srcOrd="0" destOrd="0" presId="urn:microsoft.com/office/officeart/2018/5/layout/CenteredIconLabelDescriptionList"/>
    <dgm:cxn modelId="{E544C015-FE24-4C5E-B6E2-90C309119F41}" type="presOf" srcId="{4945A884-5C66-4425-9BE8-90231B2993AB}" destId="{1EAF6662-093D-43E2-8303-00E4B29D314F}" srcOrd="0" destOrd="0" presId="urn:microsoft.com/office/officeart/2018/5/layout/CenteredIconLabelDescriptionList"/>
    <dgm:cxn modelId="{A7D9A82D-E2AD-4A93-B056-E9DE99440567}" type="presOf" srcId="{0F0468B5-0FE5-4A31-8F40-DDE19EC53E06}" destId="{8ACF975F-83BD-493E-8F19-20513455E4A7}" srcOrd="0" destOrd="0" presId="urn:microsoft.com/office/officeart/2018/5/layout/CenteredIconLabelDescriptionList"/>
    <dgm:cxn modelId="{61033031-8251-4141-AE96-25591F6EB5E3}" srcId="{333A476C-837E-42B4-8D0D-D26DCA2F9C99}" destId="{0F0468B5-0FE5-4A31-8F40-DDE19EC53E06}" srcOrd="1" destOrd="0" parTransId="{1794B75C-3667-4B94-8F25-DDED10F9A39D}" sibTransId="{1048BD54-9487-48FD-B579-F9EAA712BC5A}"/>
    <dgm:cxn modelId="{1E408B31-A6E7-490A-99EA-2166AC87A253}" type="presOf" srcId="{B87431BC-0ECE-4411-BC8C-0ECEA71EA94F}" destId="{7E7F5190-CE9C-40B9-8403-2DDE6D9312CC}" srcOrd="0" destOrd="0" presId="urn:microsoft.com/office/officeart/2018/5/layout/CenteredIconLabelDescriptionList"/>
    <dgm:cxn modelId="{ACF05C34-A538-4C31-8B7B-0F8F453B84C5}" srcId="{B87431BC-0ECE-4411-BC8C-0ECEA71EA94F}" destId="{4945A884-5C66-4425-9BE8-90231B2993AB}" srcOrd="0" destOrd="0" parTransId="{745C3920-054C-4495-95D0-05F990BF16E0}" sibTransId="{4ACF1383-DDA3-49D5-8C92-09E3D7872EDA}"/>
    <dgm:cxn modelId="{0499416C-6DB7-4F87-86CF-D2FA4B33A257}" type="presOf" srcId="{B7A20924-A1D3-4C6E-AACF-F67A8DEA988B}" destId="{7F00CB58-1574-409E-B68B-EE0ED64FAEF5}" srcOrd="0" destOrd="0" presId="urn:microsoft.com/office/officeart/2018/5/layout/CenteredIconLabelDescriptionList"/>
    <dgm:cxn modelId="{21B9CE6E-CDC2-4B75-9431-76A332963017}" type="presOf" srcId="{E84CDF93-C54B-48F8-BCD8-783FA0772219}" destId="{D0F4327E-BF9E-48D1-82E0-D4F788A44F69}" srcOrd="0" destOrd="0" presId="urn:microsoft.com/office/officeart/2018/5/layout/CenteredIconLabelDescriptionList"/>
    <dgm:cxn modelId="{EF750370-1443-4102-8840-1E14F3AFB802}" srcId="{333A476C-837E-42B4-8D0D-D26DCA2F9C99}" destId="{91E254FB-9C2F-4A36-AD79-884A7720B83D}" srcOrd="3" destOrd="0" parTransId="{DD33707A-6D74-43ED-9EA3-D5F4AC36E943}" sibTransId="{A590B1C0-9815-4E32-927D-69E567B76A77}"/>
    <dgm:cxn modelId="{D4DBCC7B-D218-48BB-B0E6-7ABAABD8AD88}" srcId="{333A476C-837E-42B4-8D0D-D26DCA2F9C99}" destId="{FE7FE7BD-2570-429A-AA25-215431AF1203}" srcOrd="2" destOrd="0" parTransId="{ACDF7DD7-2BB3-41A8-9C5B-E1C3A967FA17}" sibTransId="{89DFC0ED-E67B-4192-B265-589297FED1B5}"/>
    <dgm:cxn modelId="{F36EA985-F139-4B6B-9CE7-8F12D4CC84C5}" type="presOf" srcId="{9EC73FE2-CFCF-4FA8-892A-263070B86A4F}" destId="{3BA066D9-F9B0-4B74-9C93-4239F48CBFDB}" srcOrd="0" destOrd="0" presId="urn:microsoft.com/office/officeart/2018/5/layout/CenteredIconLabelDescriptionList"/>
    <dgm:cxn modelId="{3A034C91-4B62-45E4-B91A-420A5C4216CF}" srcId="{0F0468B5-0FE5-4A31-8F40-DDE19EC53E06}" destId="{E84CDF93-C54B-48F8-BCD8-783FA0772219}" srcOrd="0" destOrd="0" parTransId="{6890BDB5-DC79-4746-ADCA-30D84458CE4E}" sibTransId="{F6170DB3-9235-4EBA-AB55-0E9111687C9D}"/>
    <dgm:cxn modelId="{3A5B4596-10C2-47CA-9A46-F30CA7AE1461}" srcId="{FE7FE7BD-2570-429A-AA25-215431AF1203}" destId="{B7A20924-A1D3-4C6E-AACF-F67A8DEA988B}" srcOrd="0" destOrd="0" parTransId="{F33D8547-9F8E-4984-86FC-2B79FDAD7074}" sibTransId="{EA1B5142-6DF6-4CE5-BB60-1714C403E17A}"/>
    <dgm:cxn modelId="{792E8CAC-396F-4642-BC39-22FC4FA04B37}" srcId="{91E254FB-9C2F-4A36-AD79-884A7720B83D}" destId="{9EC73FE2-CFCF-4FA8-892A-263070B86A4F}" srcOrd="0" destOrd="0" parTransId="{47376671-E7EC-4089-98ED-1B56F9A176E8}" sibTransId="{60D543FB-5B1F-41E9-9E0D-D2AC5D0AE834}"/>
    <dgm:cxn modelId="{42BFB2B2-9DDA-4BF6-9614-8BC60B683325}" srcId="{333A476C-837E-42B4-8D0D-D26DCA2F9C99}" destId="{B87431BC-0ECE-4411-BC8C-0ECEA71EA94F}" srcOrd="0" destOrd="0" parTransId="{6767B963-8C30-42C6-A95B-6A2BB5528F1F}" sibTransId="{D4F2BE4C-B853-4E08-8112-6B025946671D}"/>
    <dgm:cxn modelId="{41F380B5-BEF4-43F7-B3F9-54B48B2FD252}" type="presOf" srcId="{91E254FB-9C2F-4A36-AD79-884A7720B83D}" destId="{11E1D4F0-9F7C-4F80-95CE-158C51182856}" srcOrd="0" destOrd="0" presId="urn:microsoft.com/office/officeart/2018/5/layout/CenteredIconLabelDescriptionList"/>
    <dgm:cxn modelId="{575A2CC0-1418-4DEC-BB02-F08154CA167C}" type="presOf" srcId="{FE7FE7BD-2570-429A-AA25-215431AF1203}" destId="{22B78C84-8170-4DFE-9C31-2A59A6E5FBB0}" srcOrd="0" destOrd="0" presId="urn:microsoft.com/office/officeart/2018/5/layout/CenteredIconLabelDescriptionList"/>
    <dgm:cxn modelId="{E2451814-FEA8-4E3B-A6EA-71AFBA3421CC}" type="presParOf" srcId="{11DF7B5F-F4E3-4E55-9B74-B62F3B07EB3B}" destId="{0D922F86-79E0-4CBF-A8BB-71FC69C2C5B1}" srcOrd="0" destOrd="0" presId="urn:microsoft.com/office/officeart/2018/5/layout/CenteredIconLabelDescriptionList"/>
    <dgm:cxn modelId="{5911C08C-031D-4131-968C-9EED8982F8D3}" type="presParOf" srcId="{0D922F86-79E0-4CBF-A8BB-71FC69C2C5B1}" destId="{71D94F93-F94C-409A-8C5C-52DD001EDC3F}" srcOrd="0" destOrd="0" presId="urn:microsoft.com/office/officeart/2018/5/layout/CenteredIconLabelDescriptionList"/>
    <dgm:cxn modelId="{5639A0E6-2D4D-4ED3-B61F-D4577FF4DBAD}" type="presParOf" srcId="{0D922F86-79E0-4CBF-A8BB-71FC69C2C5B1}" destId="{AC143491-FA60-46B1-AB16-0BFE51F13E92}" srcOrd="1" destOrd="0" presId="urn:microsoft.com/office/officeart/2018/5/layout/CenteredIconLabelDescriptionList"/>
    <dgm:cxn modelId="{7B33025E-2930-4EE4-8D36-D9D307D11DBD}" type="presParOf" srcId="{0D922F86-79E0-4CBF-A8BB-71FC69C2C5B1}" destId="{7E7F5190-CE9C-40B9-8403-2DDE6D9312CC}" srcOrd="2" destOrd="0" presId="urn:microsoft.com/office/officeart/2018/5/layout/CenteredIconLabelDescriptionList"/>
    <dgm:cxn modelId="{340167C0-FAAA-4AA5-B4AC-48FE7239FAE9}" type="presParOf" srcId="{0D922F86-79E0-4CBF-A8BB-71FC69C2C5B1}" destId="{D2530635-75A3-4EF2-B0B4-662F07ABF34F}" srcOrd="3" destOrd="0" presId="urn:microsoft.com/office/officeart/2018/5/layout/CenteredIconLabelDescriptionList"/>
    <dgm:cxn modelId="{0077542E-0DFA-42BB-88E0-30AE79EBA409}" type="presParOf" srcId="{0D922F86-79E0-4CBF-A8BB-71FC69C2C5B1}" destId="{1EAF6662-093D-43E2-8303-00E4B29D314F}" srcOrd="4" destOrd="0" presId="urn:microsoft.com/office/officeart/2018/5/layout/CenteredIconLabelDescriptionList"/>
    <dgm:cxn modelId="{43BF7AE4-175C-4DB2-9481-CABFB4C75B1E}" type="presParOf" srcId="{11DF7B5F-F4E3-4E55-9B74-B62F3B07EB3B}" destId="{7EA1205E-C9A6-4EA5-B9F9-824C96BC9F0A}" srcOrd="1" destOrd="0" presId="urn:microsoft.com/office/officeart/2018/5/layout/CenteredIconLabelDescriptionList"/>
    <dgm:cxn modelId="{A39CE669-62D2-4392-A733-AB8537D332C4}" type="presParOf" srcId="{11DF7B5F-F4E3-4E55-9B74-B62F3B07EB3B}" destId="{894F48D5-FC1A-4E71-8238-10C6B358DAB0}" srcOrd="2" destOrd="0" presId="urn:microsoft.com/office/officeart/2018/5/layout/CenteredIconLabelDescriptionList"/>
    <dgm:cxn modelId="{81F598D0-6EB0-4A5C-A835-4ADC9B93C4F0}" type="presParOf" srcId="{894F48D5-FC1A-4E71-8238-10C6B358DAB0}" destId="{0551CFC2-751B-4CE7-9608-79789A4B618D}" srcOrd="0" destOrd="0" presId="urn:microsoft.com/office/officeart/2018/5/layout/CenteredIconLabelDescriptionList"/>
    <dgm:cxn modelId="{982A5EBB-02E1-432E-B61D-EADB9320520A}" type="presParOf" srcId="{894F48D5-FC1A-4E71-8238-10C6B358DAB0}" destId="{7C3E16A3-8C0E-4149-861E-B65371518CEA}" srcOrd="1" destOrd="0" presId="urn:microsoft.com/office/officeart/2018/5/layout/CenteredIconLabelDescriptionList"/>
    <dgm:cxn modelId="{988C8ECF-F1F2-43EB-B91D-6E378563073B}" type="presParOf" srcId="{894F48D5-FC1A-4E71-8238-10C6B358DAB0}" destId="{8ACF975F-83BD-493E-8F19-20513455E4A7}" srcOrd="2" destOrd="0" presId="urn:microsoft.com/office/officeart/2018/5/layout/CenteredIconLabelDescriptionList"/>
    <dgm:cxn modelId="{BAB974D2-F373-4DD8-8B26-B774D7B0F27F}" type="presParOf" srcId="{894F48D5-FC1A-4E71-8238-10C6B358DAB0}" destId="{3F9F7236-A6AB-486C-A16F-D758EF05EDED}" srcOrd="3" destOrd="0" presId="urn:microsoft.com/office/officeart/2018/5/layout/CenteredIconLabelDescriptionList"/>
    <dgm:cxn modelId="{D425D60B-DFD7-4704-A8A8-2ED03470E462}" type="presParOf" srcId="{894F48D5-FC1A-4E71-8238-10C6B358DAB0}" destId="{D0F4327E-BF9E-48D1-82E0-D4F788A44F69}" srcOrd="4" destOrd="0" presId="urn:microsoft.com/office/officeart/2018/5/layout/CenteredIconLabelDescriptionList"/>
    <dgm:cxn modelId="{87146FD8-27A7-49E9-A2F3-B17113A7DFAB}" type="presParOf" srcId="{11DF7B5F-F4E3-4E55-9B74-B62F3B07EB3B}" destId="{C2B2D2DF-4340-4F03-8455-1D992895B2BD}" srcOrd="3" destOrd="0" presId="urn:microsoft.com/office/officeart/2018/5/layout/CenteredIconLabelDescriptionList"/>
    <dgm:cxn modelId="{BADDC095-7977-422E-93E3-E7F257348AEA}" type="presParOf" srcId="{11DF7B5F-F4E3-4E55-9B74-B62F3B07EB3B}" destId="{B54351F9-C296-44A0-957D-9EAD45F5C231}" srcOrd="4" destOrd="0" presId="urn:microsoft.com/office/officeart/2018/5/layout/CenteredIconLabelDescriptionList"/>
    <dgm:cxn modelId="{7D1323FE-21D6-4A75-AD21-034D37A5EB47}" type="presParOf" srcId="{B54351F9-C296-44A0-957D-9EAD45F5C231}" destId="{E94EC2E6-3386-4961-B086-4599EB86F9DE}" srcOrd="0" destOrd="0" presId="urn:microsoft.com/office/officeart/2018/5/layout/CenteredIconLabelDescriptionList"/>
    <dgm:cxn modelId="{FF354118-DE9E-49B5-8D8B-302E77E45EF2}" type="presParOf" srcId="{B54351F9-C296-44A0-957D-9EAD45F5C231}" destId="{B89F4392-CCCE-4868-9A44-84F6F96864B0}" srcOrd="1" destOrd="0" presId="urn:microsoft.com/office/officeart/2018/5/layout/CenteredIconLabelDescriptionList"/>
    <dgm:cxn modelId="{45E51CA2-8AA8-4050-94AA-8F8320CAD390}" type="presParOf" srcId="{B54351F9-C296-44A0-957D-9EAD45F5C231}" destId="{22B78C84-8170-4DFE-9C31-2A59A6E5FBB0}" srcOrd="2" destOrd="0" presId="urn:microsoft.com/office/officeart/2018/5/layout/CenteredIconLabelDescriptionList"/>
    <dgm:cxn modelId="{2C774EAE-3E59-426C-8C3E-D079FB82AB8C}" type="presParOf" srcId="{B54351F9-C296-44A0-957D-9EAD45F5C231}" destId="{4001502B-3328-4FF6-B8CE-79C0A6C0C86E}" srcOrd="3" destOrd="0" presId="urn:microsoft.com/office/officeart/2018/5/layout/CenteredIconLabelDescriptionList"/>
    <dgm:cxn modelId="{866169E2-5924-4998-8C14-1BD31A1AA731}" type="presParOf" srcId="{B54351F9-C296-44A0-957D-9EAD45F5C231}" destId="{7F00CB58-1574-409E-B68B-EE0ED64FAEF5}" srcOrd="4" destOrd="0" presId="urn:microsoft.com/office/officeart/2018/5/layout/CenteredIconLabelDescriptionList"/>
    <dgm:cxn modelId="{85ADEA74-7027-4304-BA1B-B2A291B274AA}" type="presParOf" srcId="{11DF7B5F-F4E3-4E55-9B74-B62F3B07EB3B}" destId="{CCAC5A92-71D0-4F69-B7C6-D73419955212}" srcOrd="5" destOrd="0" presId="urn:microsoft.com/office/officeart/2018/5/layout/CenteredIconLabelDescriptionList"/>
    <dgm:cxn modelId="{8A3A7BA9-0440-40BD-996D-62EBB54B5CBD}" type="presParOf" srcId="{11DF7B5F-F4E3-4E55-9B74-B62F3B07EB3B}" destId="{3890A24C-DBCE-4DBC-8F64-709D075CFA86}" srcOrd="6" destOrd="0" presId="urn:microsoft.com/office/officeart/2018/5/layout/CenteredIconLabelDescriptionList"/>
    <dgm:cxn modelId="{2D611AFF-7824-4E37-9FC2-CE2F2FE6D870}" type="presParOf" srcId="{3890A24C-DBCE-4DBC-8F64-709D075CFA86}" destId="{E54E1436-32F3-41B2-8E6C-F97DAAD3859A}" srcOrd="0" destOrd="0" presId="urn:microsoft.com/office/officeart/2018/5/layout/CenteredIconLabelDescriptionList"/>
    <dgm:cxn modelId="{849CDDEB-45C2-497E-A0F9-231526855091}" type="presParOf" srcId="{3890A24C-DBCE-4DBC-8F64-709D075CFA86}" destId="{A13D6676-8F7A-4081-9678-87952F0F26E2}" srcOrd="1" destOrd="0" presId="urn:microsoft.com/office/officeart/2018/5/layout/CenteredIconLabelDescriptionList"/>
    <dgm:cxn modelId="{9D1AB9A1-69F5-42AF-A69F-5FD10F99426C}" type="presParOf" srcId="{3890A24C-DBCE-4DBC-8F64-709D075CFA86}" destId="{11E1D4F0-9F7C-4F80-95CE-158C51182856}" srcOrd="2" destOrd="0" presId="urn:microsoft.com/office/officeart/2018/5/layout/CenteredIconLabelDescriptionList"/>
    <dgm:cxn modelId="{5337668B-6D9B-49BA-BD56-1FE13ED57F19}" type="presParOf" srcId="{3890A24C-DBCE-4DBC-8F64-709D075CFA86}" destId="{FB39D0DC-B06E-46A3-B044-0AB043F664D1}" srcOrd="3" destOrd="0" presId="urn:microsoft.com/office/officeart/2018/5/layout/CenteredIconLabelDescriptionList"/>
    <dgm:cxn modelId="{BA2384F9-595F-4FAD-8F39-3FEC3BFEF1CE}" type="presParOf" srcId="{3890A24C-DBCE-4DBC-8F64-709D075CFA86}" destId="{3BA066D9-F9B0-4B74-9C93-4239F48CBF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52682-4AB9-4922-98E2-0B551B8C8B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E4977B-FDC7-4193-A265-175F22F66B09}">
      <dgm:prSet/>
      <dgm:spPr/>
      <dgm:t>
        <a:bodyPr/>
        <a:lstStyle/>
        <a:p>
          <a:r>
            <a:rPr lang="en-ID"/>
            <a:t>Pembukaan Aplikasi:</a:t>
          </a:r>
          <a:endParaRPr lang="en-US"/>
        </a:p>
      </dgm:t>
    </dgm:pt>
    <dgm:pt modelId="{BF796096-3974-4DAE-BFEA-FDADAAF05725}" type="parTrans" cxnId="{C3E4387A-F17C-4B54-B6C2-77283D320CEA}">
      <dgm:prSet/>
      <dgm:spPr/>
      <dgm:t>
        <a:bodyPr/>
        <a:lstStyle/>
        <a:p>
          <a:endParaRPr lang="en-US"/>
        </a:p>
      </dgm:t>
    </dgm:pt>
    <dgm:pt modelId="{B3F54892-5F32-44D7-B7B7-8FDE4B81BE86}" type="sibTrans" cxnId="{C3E4387A-F17C-4B54-B6C2-77283D320CEA}">
      <dgm:prSet/>
      <dgm:spPr/>
      <dgm:t>
        <a:bodyPr/>
        <a:lstStyle/>
        <a:p>
          <a:endParaRPr lang="en-US"/>
        </a:p>
      </dgm:t>
    </dgm:pt>
    <dgm:pt modelId="{639F2271-3410-4A0C-82E6-EBC4674EF746}">
      <dgm:prSet/>
      <dgm:spPr/>
      <dgm:t>
        <a:bodyPr/>
        <a:lstStyle/>
        <a:p>
          <a:r>
            <a:rPr lang="en-ID" dirty="0" err="1"/>
            <a:t>Eksekusi</a:t>
          </a:r>
          <a:r>
            <a:rPr lang="en-ID" dirty="0"/>
            <a:t> file jadwal.py </a:t>
          </a:r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titik</a:t>
          </a:r>
          <a:r>
            <a:rPr lang="en-ID" dirty="0"/>
            <a:t> </a:t>
          </a:r>
          <a:r>
            <a:rPr lang="en-ID" dirty="0" err="1"/>
            <a:t>masuk</a:t>
          </a:r>
          <a:r>
            <a:rPr lang="en-ID" dirty="0"/>
            <a:t> </a:t>
          </a:r>
          <a:r>
            <a:rPr lang="en-ID" dirty="0" err="1"/>
            <a:t>utama</a:t>
          </a:r>
          <a:r>
            <a:rPr lang="en-ID" dirty="0"/>
            <a:t>.</a:t>
          </a:r>
          <a:endParaRPr lang="en-US" dirty="0"/>
        </a:p>
      </dgm:t>
    </dgm:pt>
    <dgm:pt modelId="{8B21D88A-9AB0-40DC-9211-5AB0EDF01456}" type="parTrans" cxnId="{8F669D29-0A48-4A02-A2A4-D3A6D72BD15D}">
      <dgm:prSet/>
      <dgm:spPr/>
      <dgm:t>
        <a:bodyPr/>
        <a:lstStyle/>
        <a:p>
          <a:endParaRPr lang="en-US"/>
        </a:p>
      </dgm:t>
    </dgm:pt>
    <dgm:pt modelId="{D95BDC32-C2FE-4466-8F11-D03D65DD6BCA}" type="sibTrans" cxnId="{8F669D29-0A48-4A02-A2A4-D3A6D72BD15D}">
      <dgm:prSet/>
      <dgm:spPr/>
      <dgm:t>
        <a:bodyPr/>
        <a:lstStyle/>
        <a:p>
          <a:endParaRPr lang="en-US"/>
        </a:p>
      </dgm:t>
    </dgm:pt>
    <dgm:pt modelId="{6FB69174-3C40-4400-9659-D573D74C6CDF}">
      <dgm:prSet/>
      <dgm:spPr/>
      <dgm:t>
        <a:bodyPr/>
        <a:lstStyle/>
        <a:p>
          <a:r>
            <a:rPr lang="en-ID"/>
            <a:t>Inisialisasi UI dan Koneksi Database:</a:t>
          </a:r>
          <a:endParaRPr lang="en-US"/>
        </a:p>
      </dgm:t>
    </dgm:pt>
    <dgm:pt modelId="{2819B448-FF43-4B66-9966-D08B84796837}" type="parTrans" cxnId="{5A71AD39-E62A-4A6C-B2A0-86AD18BCA578}">
      <dgm:prSet/>
      <dgm:spPr/>
      <dgm:t>
        <a:bodyPr/>
        <a:lstStyle/>
        <a:p>
          <a:endParaRPr lang="en-US"/>
        </a:p>
      </dgm:t>
    </dgm:pt>
    <dgm:pt modelId="{25A3B5E4-5FC6-403F-889F-C6BF5A6C80C9}" type="sibTrans" cxnId="{5A71AD39-E62A-4A6C-B2A0-86AD18BCA578}">
      <dgm:prSet/>
      <dgm:spPr/>
      <dgm:t>
        <a:bodyPr/>
        <a:lstStyle/>
        <a:p>
          <a:endParaRPr lang="en-US"/>
        </a:p>
      </dgm:t>
    </dgm:pt>
    <dgm:pt modelId="{D614A852-6747-497A-B57C-B8601AC0F2EA}">
      <dgm:prSet/>
      <dgm:spPr/>
      <dgm:t>
        <a:bodyPr/>
        <a:lstStyle/>
        <a:p>
          <a:r>
            <a:rPr lang="en-ID"/>
            <a:t>- Membuat instance dari Ui_Tampilan untuk tampilan utama.</a:t>
          </a:r>
          <a:endParaRPr lang="en-US"/>
        </a:p>
      </dgm:t>
    </dgm:pt>
    <dgm:pt modelId="{C29A3DB0-8ECE-4040-A52C-280F2D70BDD4}" type="parTrans" cxnId="{A4049587-D13B-4F81-B6D8-BB7DEF824514}">
      <dgm:prSet/>
      <dgm:spPr/>
      <dgm:t>
        <a:bodyPr/>
        <a:lstStyle/>
        <a:p>
          <a:endParaRPr lang="en-US"/>
        </a:p>
      </dgm:t>
    </dgm:pt>
    <dgm:pt modelId="{30A4FF3F-1F46-4D87-90BB-FBB89F9A3AF3}" type="sibTrans" cxnId="{A4049587-D13B-4F81-B6D8-BB7DEF824514}">
      <dgm:prSet/>
      <dgm:spPr/>
      <dgm:t>
        <a:bodyPr/>
        <a:lstStyle/>
        <a:p>
          <a:endParaRPr lang="en-US"/>
        </a:p>
      </dgm:t>
    </dgm:pt>
    <dgm:pt modelId="{9EF04F2D-418F-47D8-954F-C6E891B49300}">
      <dgm:prSet/>
      <dgm:spPr/>
      <dgm:t>
        <a:bodyPr/>
        <a:lstStyle/>
        <a:p>
          <a:r>
            <a:rPr lang="en-ID"/>
            <a:t>- Inisialisasi antarmuka pengguna (UI) menggunakan PyQt5.</a:t>
          </a:r>
          <a:endParaRPr lang="en-US"/>
        </a:p>
      </dgm:t>
    </dgm:pt>
    <dgm:pt modelId="{9768C970-D298-48F8-8D36-94BD4AD3F56C}" type="parTrans" cxnId="{6DC2C5B9-CAF4-46B3-922F-41ED91F53D44}">
      <dgm:prSet/>
      <dgm:spPr/>
      <dgm:t>
        <a:bodyPr/>
        <a:lstStyle/>
        <a:p>
          <a:endParaRPr lang="en-US"/>
        </a:p>
      </dgm:t>
    </dgm:pt>
    <dgm:pt modelId="{37A527D2-496D-4895-B393-8504662EC5AA}" type="sibTrans" cxnId="{6DC2C5B9-CAF4-46B3-922F-41ED91F53D44}">
      <dgm:prSet/>
      <dgm:spPr/>
      <dgm:t>
        <a:bodyPr/>
        <a:lstStyle/>
        <a:p>
          <a:endParaRPr lang="en-US"/>
        </a:p>
      </dgm:t>
    </dgm:pt>
    <dgm:pt modelId="{1E965465-BFDD-4215-B9CD-E1E8EF01DFEA}">
      <dgm:prSet/>
      <dgm:spPr/>
      <dgm:t>
        <a:bodyPr/>
        <a:lstStyle/>
        <a:p>
          <a:r>
            <a:rPr lang="en-ID"/>
            <a:t>- Ui_Tampilan menginisialisasi objek Kontrol_Acara untuk koneksi ke database MySQL.</a:t>
          </a:r>
          <a:endParaRPr lang="en-US"/>
        </a:p>
      </dgm:t>
    </dgm:pt>
    <dgm:pt modelId="{2B6689A7-5F1E-4531-8B33-2CB131A58BCA}" type="parTrans" cxnId="{8165D6DF-CB63-47E6-8140-D2AF6964E2EA}">
      <dgm:prSet/>
      <dgm:spPr/>
      <dgm:t>
        <a:bodyPr/>
        <a:lstStyle/>
        <a:p>
          <a:endParaRPr lang="en-US"/>
        </a:p>
      </dgm:t>
    </dgm:pt>
    <dgm:pt modelId="{0FF21D4D-999D-4C4E-8900-84C5B52A01A7}" type="sibTrans" cxnId="{8165D6DF-CB63-47E6-8140-D2AF6964E2EA}">
      <dgm:prSet/>
      <dgm:spPr/>
      <dgm:t>
        <a:bodyPr/>
        <a:lstStyle/>
        <a:p>
          <a:endParaRPr lang="en-US"/>
        </a:p>
      </dgm:t>
    </dgm:pt>
    <dgm:pt modelId="{79E4B0A0-9DA0-4569-8742-949F3FE4D440}">
      <dgm:prSet/>
      <dgm:spPr/>
      <dgm:t>
        <a:bodyPr/>
        <a:lstStyle/>
        <a:p>
          <a:r>
            <a:rPr lang="en-ID"/>
            <a:t>Tampilan Utama dan Filter:</a:t>
          </a:r>
          <a:endParaRPr lang="en-US"/>
        </a:p>
      </dgm:t>
    </dgm:pt>
    <dgm:pt modelId="{5F8570C0-8138-488B-ADBF-06CA5028B507}" type="parTrans" cxnId="{1240FADD-9329-470C-A523-3E77DAE8276E}">
      <dgm:prSet/>
      <dgm:spPr/>
      <dgm:t>
        <a:bodyPr/>
        <a:lstStyle/>
        <a:p>
          <a:endParaRPr lang="en-US"/>
        </a:p>
      </dgm:t>
    </dgm:pt>
    <dgm:pt modelId="{6F022CA6-64B1-48D2-89DE-266AEF52C0AD}" type="sibTrans" cxnId="{1240FADD-9329-470C-A523-3E77DAE8276E}">
      <dgm:prSet/>
      <dgm:spPr/>
      <dgm:t>
        <a:bodyPr/>
        <a:lstStyle/>
        <a:p>
          <a:endParaRPr lang="en-US"/>
        </a:p>
      </dgm:t>
    </dgm:pt>
    <dgm:pt modelId="{F17E4927-3D25-4BCC-B5E8-7996391D3349}">
      <dgm:prSet/>
      <dgm:spPr/>
      <dgm:t>
        <a:bodyPr/>
        <a:lstStyle/>
        <a:p>
          <a:r>
            <a:rPr lang="en-ID"/>
            <a:t>- Menampilkan daftar acara pada listWidget.</a:t>
          </a:r>
          <a:endParaRPr lang="en-US"/>
        </a:p>
      </dgm:t>
    </dgm:pt>
    <dgm:pt modelId="{C0E252DC-764C-41CC-BE31-A689B4EB8FF8}" type="parTrans" cxnId="{D78FA5D0-61A5-4B19-898B-6027D9391F22}">
      <dgm:prSet/>
      <dgm:spPr/>
      <dgm:t>
        <a:bodyPr/>
        <a:lstStyle/>
        <a:p>
          <a:endParaRPr lang="en-US"/>
        </a:p>
      </dgm:t>
    </dgm:pt>
    <dgm:pt modelId="{BAB214D6-9772-4EB0-A7B7-7EA4C0EFAB96}" type="sibTrans" cxnId="{D78FA5D0-61A5-4B19-898B-6027D9391F22}">
      <dgm:prSet/>
      <dgm:spPr/>
      <dgm:t>
        <a:bodyPr/>
        <a:lstStyle/>
        <a:p>
          <a:endParaRPr lang="en-US"/>
        </a:p>
      </dgm:t>
    </dgm:pt>
    <dgm:pt modelId="{594C8F9B-B7F2-4012-97D2-BEDA2AD8098C}">
      <dgm:prSet/>
      <dgm:spPr/>
      <dgm:t>
        <a:bodyPr/>
        <a:lstStyle/>
        <a:p>
          <a:r>
            <a:rPr lang="en-ID"/>
            <a:t>- Pengguna dapat memfilter acara berdasarkan tipe dengan mengklik tombol "Filter".</a:t>
          </a:r>
          <a:endParaRPr lang="en-US"/>
        </a:p>
      </dgm:t>
    </dgm:pt>
    <dgm:pt modelId="{705B395E-D85F-4E53-90BE-EF7CC4365914}" type="parTrans" cxnId="{184EBFFE-1A42-4A16-A580-0B85636BB3BA}">
      <dgm:prSet/>
      <dgm:spPr/>
      <dgm:t>
        <a:bodyPr/>
        <a:lstStyle/>
        <a:p>
          <a:endParaRPr lang="en-US"/>
        </a:p>
      </dgm:t>
    </dgm:pt>
    <dgm:pt modelId="{9CF9A455-84F9-4FD8-9786-3EEDFEE160AA}" type="sibTrans" cxnId="{184EBFFE-1A42-4A16-A580-0B85636BB3BA}">
      <dgm:prSet/>
      <dgm:spPr/>
      <dgm:t>
        <a:bodyPr/>
        <a:lstStyle/>
        <a:p>
          <a:endParaRPr lang="en-US"/>
        </a:p>
      </dgm:t>
    </dgm:pt>
    <dgm:pt modelId="{1F6BB7B0-52EF-4A43-BC84-E5AFF395BEC5}" type="pres">
      <dgm:prSet presAssocID="{6F752682-4AB9-4922-98E2-0B551B8C8B27}" presName="linear" presStyleCnt="0">
        <dgm:presLayoutVars>
          <dgm:animLvl val="lvl"/>
          <dgm:resizeHandles val="exact"/>
        </dgm:presLayoutVars>
      </dgm:prSet>
      <dgm:spPr/>
    </dgm:pt>
    <dgm:pt modelId="{FEF08492-DCE9-4B34-94EA-605D68653FE4}" type="pres">
      <dgm:prSet presAssocID="{43E4977B-FDC7-4193-A265-175F22F66B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AD992B-4BDD-4858-88E3-DB6BABCD2E67}" type="pres">
      <dgm:prSet presAssocID="{B3F54892-5F32-44D7-B7B7-8FDE4B81BE86}" presName="spacer" presStyleCnt="0"/>
      <dgm:spPr/>
    </dgm:pt>
    <dgm:pt modelId="{97D94B68-C3C0-4A87-BE31-15A1E34307FE}" type="pres">
      <dgm:prSet presAssocID="{639F2271-3410-4A0C-82E6-EBC4674EF7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10A970-BCFB-4609-915F-CF23E59F2046}" type="pres">
      <dgm:prSet presAssocID="{D95BDC32-C2FE-4466-8F11-D03D65DD6BCA}" presName="spacer" presStyleCnt="0"/>
      <dgm:spPr/>
    </dgm:pt>
    <dgm:pt modelId="{0B304ED6-1EBE-4A57-90C6-9B85B013678A}" type="pres">
      <dgm:prSet presAssocID="{6FB69174-3C40-4400-9659-D573D74C6C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B5F3E9-9F7B-44F4-84BD-DB96B6EC3984}" type="pres">
      <dgm:prSet presAssocID="{6FB69174-3C40-4400-9659-D573D74C6CDF}" presName="childText" presStyleLbl="revTx" presStyleIdx="0" presStyleCnt="2">
        <dgm:presLayoutVars>
          <dgm:bulletEnabled val="1"/>
        </dgm:presLayoutVars>
      </dgm:prSet>
      <dgm:spPr/>
    </dgm:pt>
    <dgm:pt modelId="{2F9DAEFE-FC71-4ACA-BE62-A1F14E5D0B1A}" type="pres">
      <dgm:prSet presAssocID="{79E4B0A0-9DA0-4569-8742-949F3FE4D4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6FD757-F685-41AF-AEC5-850100EE8205}" type="pres">
      <dgm:prSet presAssocID="{79E4B0A0-9DA0-4569-8742-949F3FE4D4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83561B-B854-4257-BCB0-F96D32B71DE2}" type="presOf" srcId="{639F2271-3410-4A0C-82E6-EBC4674EF746}" destId="{97D94B68-C3C0-4A87-BE31-15A1E34307FE}" srcOrd="0" destOrd="0" presId="urn:microsoft.com/office/officeart/2005/8/layout/vList2"/>
    <dgm:cxn modelId="{F5F78720-616F-471B-9418-3E1439E0AC94}" type="presOf" srcId="{594C8F9B-B7F2-4012-97D2-BEDA2AD8098C}" destId="{646FD757-F685-41AF-AEC5-850100EE8205}" srcOrd="0" destOrd="1" presId="urn:microsoft.com/office/officeart/2005/8/layout/vList2"/>
    <dgm:cxn modelId="{3F78BA23-EFB0-4A13-8060-52D8C7428EDF}" type="presOf" srcId="{F17E4927-3D25-4BCC-B5E8-7996391D3349}" destId="{646FD757-F685-41AF-AEC5-850100EE8205}" srcOrd="0" destOrd="0" presId="urn:microsoft.com/office/officeart/2005/8/layout/vList2"/>
    <dgm:cxn modelId="{8F669D29-0A48-4A02-A2A4-D3A6D72BD15D}" srcId="{6F752682-4AB9-4922-98E2-0B551B8C8B27}" destId="{639F2271-3410-4A0C-82E6-EBC4674EF746}" srcOrd="1" destOrd="0" parTransId="{8B21D88A-9AB0-40DC-9211-5AB0EDF01456}" sibTransId="{D95BDC32-C2FE-4466-8F11-D03D65DD6BCA}"/>
    <dgm:cxn modelId="{8855EE38-A449-4203-9C74-7B00FD9CA677}" type="presOf" srcId="{79E4B0A0-9DA0-4569-8742-949F3FE4D440}" destId="{2F9DAEFE-FC71-4ACA-BE62-A1F14E5D0B1A}" srcOrd="0" destOrd="0" presId="urn:microsoft.com/office/officeart/2005/8/layout/vList2"/>
    <dgm:cxn modelId="{5A71AD39-E62A-4A6C-B2A0-86AD18BCA578}" srcId="{6F752682-4AB9-4922-98E2-0B551B8C8B27}" destId="{6FB69174-3C40-4400-9659-D573D74C6CDF}" srcOrd="2" destOrd="0" parTransId="{2819B448-FF43-4B66-9966-D08B84796837}" sibTransId="{25A3B5E4-5FC6-403F-889F-C6BF5A6C80C9}"/>
    <dgm:cxn modelId="{786E7754-F1DC-4128-A9AA-EF2CCD52ECA7}" type="presOf" srcId="{D614A852-6747-497A-B57C-B8601AC0F2EA}" destId="{EBB5F3E9-9F7B-44F4-84BD-DB96B6EC3984}" srcOrd="0" destOrd="0" presId="urn:microsoft.com/office/officeart/2005/8/layout/vList2"/>
    <dgm:cxn modelId="{C3E4387A-F17C-4B54-B6C2-77283D320CEA}" srcId="{6F752682-4AB9-4922-98E2-0B551B8C8B27}" destId="{43E4977B-FDC7-4193-A265-175F22F66B09}" srcOrd="0" destOrd="0" parTransId="{BF796096-3974-4DAE-BFEA-FDADAAF05725}" sibTransId="{B3F54892-5F32-44D7-B7B7-8FDE4B81BE86}"/>
    <dgm:cxn modelId="{4E8F6E85-439B-4E05-8BFA-951C2A2E918D}" type="presOf" srcId="{6F752682-4AB9-4922-98E2-0B551B8C8B27}" destId="{1F6BB7B0-52EF-4A43-BC84-E5AFF395BEC5}" srcOrd="0" destOrd="0" presId="urn:microsoft.com/office/officeart/2005/8/layout/vList2"/>
    <dgm:cxn modelId="{2224AC85-9147-4413-983E-208318920512}" type="presOf" srcId="{43E4977B-FDC7-4193-A265-175F22F66B09}" destId="{FEF08492-DCE9-4B34-94EA-605D68653FE4}" srcOrd="0" destOrd="0" presId="urn:microsoft.com/office/officeart/2005/8/layout/vList2"/>
    <dgm:cxn modelId="{A4049587-D13B-4F81-B6D8-BB7DEF824514}" srcId="{6FB69174-3C40-4400-9659-D573D74C6CDF}" destId="{D614A852-6747-497A-B57C-B8601AC0F2EA}" srcOrd="0" destOrd="0" parTransId="{C29A3DB0-8ECE-4040-A52C-280F2D70BDD4}" sibTransId="{30A4FF3F-1F46-4D87-90BB-FBB89F9A3AF3}"/>
    <dgm:cxn modelId="{6DC2C5B9-CAF4-46B3-922F-41ED91F53D44}" srcId="{6FB69174-3C40-4400-9659-D573D74C6CDF}" destId="{9EF04F2D-418F-47D8-954F-C6E891B49300}" srcOrd="1" destOrd="0" parTransId="{9768C970-D298-48F8-8D36-94BD4AD3F56C}" sibTransId="{37A527D2-496D-4895-B393-8504662EC5AA}"/>
    <dgm:cxn modelId="{D78FA5D0-61A5-4B19-898B-6027D9391F22}" srcId="{79E4B0A0-9DA0-4569-8742-949F3FE4D440}" destId="{F17E4927-3D25-4BCC-B5E8-7996391D3349}" srcOrd="0" destOrd="0" parTransId="{C0E252DC-764C-41CC-BE31-A689B4EB8FF8}" sibTransId="{BAB214D6-9772-4EB0-A7B7-7EA4C0EFAB96}"/>
    <dgm:cxn modelId="{715C52D1-4A61-4867-9EAA-BDDEC1B835FF}" type="presOf" srcId="{9EF04F2D-418F-47D8-954F-C6E891B49300}" destId="{EBB5F3E9-9F7B-44F4-84BD-DB96B6EC3984}" srcOrd="0" destOrd="1" presId="urn:microsoft.com/office/officeart/2005/8/layout/vList2"/>
    <dgm:cxn modelId="{E93E6DD7-22BE-4F70-964E-3811758B7AF5}" type="presOf" srcId="{1E965465-BFDD-4215-B9CD-E1E8EF01DFEA}" destId="{EBB5F3E9-9F7B-44F4-84BD-DB96B6EC3984}" srcOrd="0" destOrd="2" presId="urn:microsoft.com/office/officeart/2005/8/layout/vList2"/>
    <dgm:cxn modelId="{1240FADD-9329-470C-A523-3E77DAE8276E}" srcId="{6F752682-4AB9-4922-98E2-0B551B8C8B27}" destId="{79E4B0A0-9DA0-4569-8742-949F3FE4D440}" srcOrd="3" destOrd="0" parTransId="{5F8570C0-8138-488B-ADBF-06CA5028B507}" sibTransId="{6F022CA6-64B1-48D2-89DE-266AEF52C0AD}"/>
    <dgm:cxn modelId="{8165D6DF-CB63-47E6-8140-D2AF6964E2EA}" srcId="{6FB69174-3C40-4400-9659-D573D74C6CDF}" destId="{1E965465-BFDD-4215-B9CD-E1E8EF01DFEA}" srcOrd="2" destOrd="0" parTransId="{2B6689A7-5F1E-4531-8B33-2CB131A58BCA}" sibTransId="{0FF21D4D-999D-4C4E-8900-84C5B52A01A7}"/>
    <dgm:cxn modelId="{B82674F7-F0AE-4DEB-B50C-6324DA8C6EF9}" type="presOf" srcId="{6FB69174-3C40-4400-9659-D573D74C6CDF}" destId="{0B304ED6-1EBE-4A57-90C6-9B85B013678A}" srcOrd="0" destOrd="0" presId="urn:microsoft.com/office/officeart/2005/8/layout/vList2"/>
    <dgm:cxn modelId="{184EBFFE-1A42-4A16-A580-0B85636BB3BA}" srcId="{79E4B0A0-9DA0-4569-8742-949F3FE4D440}" destId="{594C8F9B-B7F2-4012-97D2-BEDA2AD8098C}" srcOrd="1" destOrd="0" parTransId="{705B395E-D85F-4E53-90BE-EF7CC4365914}" sibTransId="{9CF9A455-84F9-4FD8-9786-3EEDFEE160AA}"/>
    <dgm:cxn modelId="{2329B726-C75C-408D-A299-0A458E26E917}" type="presParOf" srcId="{1F6BB7B0-52EF-4A43-BC84-E5AFF395BEC5}" destId="{FEF08492-DCE9-4B34-94EA-605D68653FE4}" srcOrd="0" destOrd="0" presId="urn:microsoft.com/office/officeart/2005/8/layout/vList2"/>
    <dgm:cxn modelId="{E45CFAA5-5864-45BE-96B5-3C0A609D17E9}" type="presParOf" srcId="{1F6BB7B0-52EF-4A43-BC84-E5AFF395BEC5}" destId="{27AD992B-4BDD-4858-88E3-DB6BABCD2E67}" srcOrd="1" destOrd="0" presId="urn:microsoft.com/office/officeart/2005/8/layout/vList2"/>
    <dgm:cxn modelId="{1CE2DBA8-AAB6-4951-A4DE-2DAFF121680E}" type="presParOf" srcId="{1F6BB7B0-52EF-4A43-BC84-E5AFF395BEC5}" destId="{97D94B68-C3C0-4A87-BE31-15A1E34307FE}" srcOrd="2" destOrd="0" presId="urn:microsoft.com/office/officeart/2005/8/layout/vList2"/>
    <dgm:cxn modelId="{4CBC190D-B971-4F23-9989-F66EF9033B86}" type="presParOf" srcId="{1F6BB7B0-52EF-4A43-BC84-E5AFF395BEC5}" destId="{B210A970-BCFB-4609-915F-CF23E59F2046}" srcOrd="3" destOrd="0" presId="urn:microsoft.com/office/officeart/2005/8/layout/vList2"/>
    <dgm:cxn modelId="{40F9BE52-7E26-4C1A-A851-1EAE01232007}" type="presParOf" srcId="{1F6BB7B0-52EF-4A43-BC84-E5AFF395BEC5}" destId="{0B304ED6-1EBE-4A57-90C6-9B85B013678A}" srcOrd="4" destOrd="0" presId="urn:microsoft.com/office/officeart/2005/8/layout/vList2"/>
    <dgm:cxn modelId="{4251E248-F602-4FFF-B725-350E9039A6F3}" type="presParOf" srcId="{1F6BB7B0-52EF-4A43-BC84-E5AFF395BEC5}" destId="{EBB5F3E9-9F7B-44F4-84BD-DB96B6EC3984}" srcOrd="5" destOrd="0" presId="urn:microsoft.com/office/officeart/2005/8/layout/vList2"/>
    <dgm:cxn modelId="{9797BD29-4C31-4EE5-901C-00927A6DE5E0}" type="presParOf" srcId="{1F6BB7B0-52EF-4A43-BC84-E5AFF395BEC5}" destId="{2F9DAEFE-FC71-4ACA-BE62-A1F14E5D0B1A}" srcOrd="6" destOrd="0" presId="urn:microsoft.com/office/officeart/2005/8/layout/vList2"/>
    <dgm:cxn modelId="{179BB847-3096-4F0E-91F4-FF14E897A70B}" type="presParOf" srcId="{1F6BB7B0-52EF-4A43-BC84-E5AFF395BEC5}" destId="{646FD757-F685-41AF-AEC5-850100EE820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57001-09F0-437C-BD0B-A825D17ED6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38700E-EAB2-4D0C-9D7C-C99E3BE03FDF}">
      <dgm:prSet/>
      <dgm:spPr/>
      <dgm:t>
        <a:bodyPr/>
        <a:lstStyle/>
        <a:p>
          <a:r>
            <a:rPr lang="en-ID"/>
            <a:t>Pembaruan Tampilan Berdasarkan Filter:</a:t>
          </a:r>
          <a:endParaRPr lang="en-US"/>
        </a:p>
      </dgm:t>
    </dgm:pt>
    <dgm:pt modelId="{6E57AA5B-9A32-4547-99A4-7E06402166FF}" type="parTrans" cxnId="{D53743D0-3CBC-4834-B27B-15A094C1582F}">
      <dgm:prSet/>
      <dgm:spPr/>
      <dgm:t>
        <a:bodyPr/>
        <a:lstStyle/>
        <a:p>
          <a:endParaRPr lang="en-US"/>
        </a:p>
      </dgm:t>
    </dgm:pt>
    <dgm:pt modelId="{B4F1204D-0025-4BE6-80C7-97BBF37CFF48}" type="sibTrans" cxnId="{D53743D0-3CBC-4834-B27B-15A094C1582F}">
      <dgm:prSet/>
      <dgm:spPr/>
      <dgm:t>
        <a:bodyPr/>
        <a:lstStyle/>
        <a:p>
          <a:endParaRPr lang="en-US"/>
        </a:p>
      </dgm:t>
    </dgm:pt>
    <dgm:pt modelId="{14B4BA61-62EA-4BA0-A846-53E297D38E0A}">
      <dgm:prSet/>
      <dgm:spPr/>
      <dgm:t>
        <a:bodyPr/>
        <a:lstStyle/>
        <a:p>
          <a:r>
            <a:rPr lang="en-ID"/>
            <a:t>- Filter diterapkan pada daftar acara.</a:t>
          </a:r>
          <a:endParaRPr lang="en-US"/>
        </a:p>
      </dgm:t>
    </dgm:pt>
    <dgm:pt modelId="{EB4EF2F7-BB14-48F9-A1D6-F5367093C195}" type="parTrans" cxnId="{1E007D7D-2AAA-43FD-BADD-524B3A24DB38}">
      <dgm:prSet/>
      <dgm:spPr/>
      <dgm:t>
        <a:bodyPr/>
        <a:lstStyle/>
        <a:p>
          <a:endParaRPr lang="en-US"/>
        </a:p>
      </dgm:t>
    </dgm:pt>
    <dgm:pt modelId="{FEA3FA62-BCA6-4FEB-8FF9-35D5EE9FC457}" type="sibTrans" cxnId="{1E007D7D-2AAA-43FD-BADD-524B3A24DB38}">
      <dgm:prSet/>
      <dgm:spPr/>
      <dgm:t>
        <a:bodyPr/>
        <a:lstStyle/>
        <a:p>
          <a:endParaRPr lang="en-US"/>
        </a:p>
      </dgm:t>
    </dgm:pt>
    <dgm:pt modelId="{E610F4D4-3151-46FC-85DA-EF22EB937688}">
      <dgm:prSet/>
      <dgm:spPr/>
      <dgm:t>
        <a:bodyPr/>
        <a:lstStyle/>
        <a:p>
          <a:r>
            <a:rPr lang="en-ID"/>
            <a:t>- UI diperbarui sesuai dengan hasil filter.</a:t>
          </a:r>
          <a:endParaRPr lang="en-US"/>
        </a:p>
      </dgm:t>
    </dgm:pt>
    <dgm:pt modelId="{B58E1464-09E2-4421-9652-ACE70F784A8D}" type="parTrans" cxnId="{9D890A4F-BF4B-4B09-BE4D-080A13057CC3}">
      <dgm:prSet/>
      <dgm:spPr/>
      <dgm:t>
        <a:bodyPr/>
        <a:lstStyle/>
        <a:p>
          <a:endParaRPr lang="en-US"/>
        </a:p>
      </dgm:t>
    </dgm:pt>
    <dgm:pt modelId="{2B0840A2-1E4E-4ECF-9452-EDD62CB5E526}" type="sibTrans" cxnId="{9D890A4F-BF4B-4B09-BE4D-080A13057CC3}">
      <dgm:prSet/>
      <dgm:spPr/>
      <dgm:t>
        <a:bodyPr/>
        <a:lstStyle/>
        <a:p>
          <a:endParaRPr lang="en-US"/>
        </a:p>
      </dgm:t>
    </dgm:pt>
    <dgm:pt modelId="{05F8C0C3-A39A-40E3-AEA6-2FF701B8EC45}">
      <dgm:prSet/>
      <dgm:spPr/>
      <dgm:t>
        <a:bodyPr/>
        <a:lstStyle/>
        <a:p>
          <a:r>
            <a:rPr lang="en-ID"/>
            <a:t>Menampilkan Detail Acara:</a:t>
          </a:r>
          <a:endParaRPr lang="en-US"/>
        </a:p>
      </dgm:t>
    </dgm:pt>
    <dgm:pt modelId="{9E5C51FD-26CC-4B16-B49B-3BEE78A8DF63}" type="parTrans" cxnId="{CB3F7D00-C5F6-4A30-AE38-A991970E0239}">
      <dgm:prSet/>
      <dgm:spPr/>
      <dgm:t>
        <a:bodyPr/>
        <a:lstStyle/>
        <a:p>
          <a:endParaRPr lang="en-US"/>
        </a:p>
      </dgm:t>
    </dgm:pt>
    <dgm:pt modelId="{72D6BDD7-ADE0-4B24-9173-CFB4D4DF54AC}" type="sibTrans" cxnId="{CB3F7D00-C5F6-4A30-AE38-A991970E0239}">
      <dgm:prSet/>
      <dgm:spPr/>
      <dgm:t>
        <a:bodyPr/>
        <a:lstStyle/>
        <a:p>
          <a:endParaRPr lang="en-US"/>
        </a:p>
      </dgm:t>
    </dgm:pt>
    <dgm:pt modelId="{52B09F6F-003D-4C32-AB8A-B8755442F64C}">
      <dgm:prSet/>
      <dgm:spPr/>
      <dgm:t>
        <a:bodyPr/>
        <a:lstStyle/>
        <a:p>
          <a:r>
            <a:rPr lang="en-ID"/>
            <a:t>- Pengguna melihat detail acara dengan mengklik dua kali pada acara dalam daftar.</a:t>
          </a:r>
          <a:endParaRPr lang="en-US"/>
        </a:p>
      </dgm:t>
    </dgm:pt>
    <dgm:pt modelId="{F6CBBBF4-EE0B-4F73-BB00-7A94FA0F3A43}" type="parTrans" cxnId="{5D0FB98B-8218-4B90-93B3-6C2E6970D62A}">
      <dgm:prSet/>
      <dgm:spPr/>
      <dgm:t>
        <a:bodyPr/>
        <a:lstStyle/>
        <a:p>
          <a:endParaRPr lang="en-US"/>
        </a:p>
      </dgm:t>
    </dgm:pt>
    <dgm:pt modelId="{1E697F26-8F76-47CE-8A9F-0633913C307B}" type="sibTrans" cxnId="{5D0FB98B-8218-4B90-93B3-6C2E6970D62A}">
      <dgm:prSet/>
      <dgm:spPr/>
      <dgm:t>
        <a:bodyPr/>
        <a:lstStyle/>
        <a:p>
          <a:endParaRPr lang="en-US"/>
        </a:p>
      </dgm:t>
    </dgm:pt>
    <dgm:pt modelId="{89CF33BB-C145-448E-A1C5-D9082A1BD871}">
      <dgm:prSet/>
      <dgm:spPr/>
      <dgm:t>
        <a:bodyPr/>
        <a:lstStyle/>
        <a:p>
          <a:r>
            <a:rPr lang="en-ID"/>
            <a:t>- Ui_Tampilan menanggapi sinyal double-click dengan memanggil metode show_details.</a:t>
          </a:r>
          <a:endParaRPr lang="en-US"/>
        </a:p>
      </dgm:t>
    </dgm:pt>
    <dgm:pt modelId="{31A5BBDA-46BB-4BF4-BA3E-3227EA21C507}" type="parTrans" cxnId="{DD6CE819-1AFB-4171-B9BD-3F3AD3A35679}">
      <dgm:prSet/>
      <dgm:spPr/>
      <dgm:t>
        <a:bodyPr/>
        <a:lstStyle/>
        <a:p>
          <a:endParaRPr lang="en-US"/>
        </a:p>
      </dgm:t>
    </dgm:pt>
    <dgm:pt modelId="{81E13634-D305-48B3-9214-5657A31F7947}" type="sibTrans" cxnId="{DD6CE819-1AFB-4171-B9BD-3F3AD3A35679}">
      <dgm:prSet/>
      <dgm:spPr/>
      <dgm:t>
        <a:bodyPr/>
        <a:lstStyle/>
        <a:p>
          <a:endParaRPr lang="en-US"/>
        </a:p>
      </dgm:t>
    </dgm:pt>
    <dgm:pt modelId="{F9CE2EEB-94C4-4DC8-BE57-69FE6FB1E1FF}">
      <dgm:prSet/>
      <dgm:spPr/>
      <dgm:t>
        <a:bodyPr/>
        <a:lstStyle/>
        <a:p>
          <a:r>
            <a:rPr lang="en-ID"/>
            <a:t>Jendela Detail Acara (Ui_Detail_Acara):</a:t>
          </a:r>
          <a:endParaRPr lang="en-US"/>
        </a:p>
      </dgm:t>
    </dgm:pt>
    <dgm:pt modelId="{4AA213E3-2F3E-4333-BE97-7E5CBDEC7B35}" type="parTrans" cxnId="{308A30E4-7A7E-43B4-9B0F-65CDE9800369}">
      <dgm:prSet/>
      <dgm:spPr/>
      <dgm:t>
        <a:bodyPr/>
        <a:lstStyle/>
        <a:p>
          <a:endParaRPr lang="en-US"/>
        </a:p>
      </dgm:t>
    </dgm:pt>
    <dgm:pt modelId="{7D50743F-BA35-42FC-BED2-9D18DE06394E}" type="sibTrans" cxnId="{308A30E4-7A7E-43B4-9B0F-65CDE9800369}">
      <dgm:prSet/>
      <dgm:spPr/>
      <dgm:t>
        <a:bodyPr/>
        <a:lstStyle/>
        <a:p>
          <a:endParaRPr lang="en-US"/>
        </a:p>
      </dgm:t>
    </dgm:pt>
    <dgm:pt modelId="{A10461E8-F6D9-4689-AC6D-24EE352D5A74}">
      <dgm:prSet/>
      <dgm:spPr/>
      <dgm:t>
        <a:bodyPr/>
        <a:lstStyle/>
        <a:p>
          <a:r>
            <a:rPr lang="en-ID"/>
            <a:t>- Menampilkan informasi lengkap tentang acara yang dipilih.</a:t>
          </a:r>
          <a:endParaRPr lang="en-US"/>
        </a:p>
      </dgm:t>
    </dgm:pt>
    <dgm:pt modelId="{57998D28-89BA-40DD-833F-D82FD8BF09ED}" type="parTrans" cxnId="{DDB22B61-B618-4BAD-B4CD-28DE4102A902}">
      <dgm:prSet/>
      <dgm:spPr/>
      <dgm:t>
        <a:bodyPr/>
        <a:lstStyle/>
        <a:p>
          <a:endParaRPr lang="en-US"/>
        </a:p>
      </dgm:t>
    </dgm:pt>
    <dgm:pt modelId="{E5166A95-63D8-49C8-BB6D-9462FC15002A}" type="sibTrans" cxnId="{DDB22B61-B618-4BAD-B4CD-28DE4102A902}">
      <dgm:prSet/>
      <dgm:spPr/>
      <dgm:t>
        <a:bodyPr/>
        <a:lstStyle/>
        <a:p>
          <a:endParaRPr lang="en-US"/>
        </a:p>
      </dgm:t>
    </dgm:pt>
    <dgm:pt modelId="{3AB708FD-F3BD-4AAA-999C-61396A4CA606}">
      <dgm:prSet/>
      <dgm:spPr/>
      <dgm:t>
        <a:bodyPr/>
        <a:lstStyle/>
        <a:p>
          <a:r>
            <a:rPr lang="en-ID"/>
            <a:t>- Pengguna dapat mengedit atau menghapus acara.</a:t>
          </a:r>
          <a:endParaRPr lang="en-US"/>
        </a:p>
      </dgm:t>
    </dgm:pt>
    <dgm:pt modelId="{3EAC7DCA-C800-4A76-AA11-DE77658F0CD6}" type="parTrans" cxnId="{287E3329-AC88-473E-8C0A-14DE7362DD5D}">
      <dgm:prSet/>
      <dgm:spPr/>
      <dgm:t>
        <a:bodyPr/>
        <a:lstStyle/>
        <a:p>
          <a:endParaRPr lang="en-US"/>
        </a:p>
      </dgm:t>
    </dgm:pt>
    <dgm:pt modelId="{423E384C-066D-411D-BB31-4F62EDE83D84}" type="sibTrans" cxnId="{287E3329-AC88-473E-8C0A-14DE7362DD5D}">
      <dgm:prSet/>
      <dgm:spPr/>
      <dgm:t>
        <a:bodyPr/>
        <a:lstStyle/>
        <a:p>
          <a:endParaRPr lang="en-US"/>
        </a:p>
      </dgm:t>
    </dgm:pt>
    <dgm:pt modelId="{5945AF56-ED1D-4E2A-B01E-C2EA34D2A481}" type="pres">
      <dgm:prSet presAssocID="{01257001-09F0-437C-BD0B-A825D17ED691}" presName="linear" presStyleCnt="0">
        <dgm:presLayoutVars>
          <dgm:animLvl val="lvl"/>
          <dgm:resizeHandles val="exact"/>
        </dgm:presLayoutVars>
      </dgm:prSet>
      <dgm:spPr/>
    </dgm:pt>
    <dgm:pt modelId="{1ED9D66F-3694-4765-BDC2-710A99F192DB}" type="pres">
      <dgm:prSet presAssocID="{0E38700E-EAB2-4D0C-9D7C-C99E3BE03F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9C3086-072F-489E-8B16-0834EEA6560B}" type="pres">
      <dgm:prSet presAssocID="{0E38700E-EAB2-4D0C-9D7C-C99E3BE03FDF}" presName="childText" presStyleLbl="revTx" presStyleIdx="0" presStyleCnt="3">
        <dgm:presLayoutVars>
          <dgm:bulletEnabled val="1"/>
        </dgm:presLayoutVars>
      </dgm:prSet>
      <dgm:spPr/>
    </dgm:pt>
    <dgm:pt modelId="{D3797212-2479-42A9-BC5C-573927D0D470}" type="pres">
      <dgm:prSet presAssocID="{05F8C0C3-A39A-40E3-AEA6-2FF701B8EC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BACCEB-DBCC-474B-A450-D4263C35A3EE}" type="pres">
      <dgm:prSet presAssocID="{05F8C0C3-A39A-40E3-AEA6-2FF701B8EC45}" presName="childText" presStyleLbl="revTx" presStyleIdx="1" presStyleCnt="3">
        <dgm:presLayoutVars>
          <dgm:bulletEnabled val="1"/>
        </dgm:presLayoutVars>
      </dgm:prSet>
      <dgm:spPr/>
    </dgm:pt>
    <dgm:pt modelId="{26435159-7993-48BB-A9A5-47A3D60D6BD0}" type="pres">
      <dgm:prSet presAssocID="{F9CE2EEB-94C4-4DC8-BE57-69FE6FB1E1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800CCD-9CFB-48C4-A6F2-193798F6D74B}" type="pres">
      <dgm:prSet presAssocID="{F9CE2EEB-94C4-4DC8-BE57-69FE6FB1E1F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B3F7D00-C5F6-4A30-AE38-A991970E0239}" srcId="{01257001-09F0-437C-BD0B-A825D17ED691}" destId="{05F8C0C3-A39A-40E3-AEA6-2FF701B8EC45}" srcOrd="1" destOrd="0" parTransId="{9E5C51FD-26CC-4B16-B49B-3BEE78A8DF63}" sibTransId="{72D6BDD7-ADE0-4B24-9173-CFB4D4DF54AC}"/>
    <dgm:cxn modelId="{38209E06-E52E-48C2-9101-E12E78CDAB2D}" type="presOf" srcId="{F9CE2EEB-94C4-4DC8-BE57-69FE6FB1E1FF}" destId="{26435159-7993-48BB-A9A5-47A3D60D6BD0}" srcOrd="0" destOrd="0" presId="urn:microsoft.com/office/officeart/2005/8/layout/vList2"/>
    <dgm:cxn modelId="{DD6CE819-1AFB-4171-B9BD-3F3AD3A35679}" srcId="{05F8C0C3-A39A-40E3-AEA6-2FF701B8EC45}" destId="{89CF33BB-C145-448E-A1C5-D9082A1BD871}" srcOrd="1" destOrd="0" parTransId="{31A5BBDA-46BB-4BF4-BA3E-3227EA21C507}" sibTransId="{81E13634-D305-48B3-9214-5657A31F7947}"/>
    <dgm:cxn modelId="{7A236226-2DB5-49DC-9C81-5DA5A08222A7}" type="presOf" srcId="{14B4BA61-62EA-4BA0-A846-53E297D38E0A}" destId="{5C9C3086-072F-489E-8B16-0834EEA6560B}" srcOrd="0" destOrd="0" presId="urn:microsoft.com/office/officeart/2005/8/layout/vList2"/>
    <dgm:cxn modelId="{287E3329-AC88-473E-8C0A-14DE7362DD5D}" srcId="{F9CE2EEB-94C4-4DC8-BE57-69FE6FB1E1FF}" destId="{3AB708FD-F3BD-4AAA-999C-61396A4CA606}" srcOrd="1" destOrd="0" parTransId="{3EAC7DCA-C800-4A76-AA11-DE77658F0CD6}" sibTransId="{423E384C-066D-411D-BB31-4F62EDE83D84}"/>
    <dgm:cxn modelId="{DDB22B61-B618-4BAD-B4CD-28DE4102A902}" srcId="{F9CE2EEB-94C4-4DC8-BE57-69FE6FB1E1FF}" destId="{A10461E8-F6D9-4689-AC6D-24EE352D5A74}" srcOrd="0" destOrd="0" parTransId="{57998D28-89BA-40DD-833F-D82FD8BF09ED}" sibTransId="{E5166A95-63D8-49C8-BB6D-9462FC15002A}"/>
    <dgm:cxn modelId="{6645DA47-51E8-4859-A073-795477694787}" type="presOf" srcId="{05F8C0C3-A39A-40E3-AEA6-2FF701B8EC45}" destId="{D3797212-2479-42A9-BC5C-573927D0D470}" srcOrd="0" destOrd="0" presId="urn:microsoft.com/office/officeart/2005/8/layout/vList2"/>
    <dgm:cxn modelId="{8979194A-7E75-4000-B758-0FCDAD2A34E7}" type="presOf" srcId="{01257001-09F0-437C-BD0B-A825D17ED691}" destId="{5945AF56-ED1D-4E2A-B01E-C2EA34D2A481}" srcOrd="0" destOrd="0" presId="urn:microsoft.com/office/officeart/2005/8/layout/vList2"/>
    <dgm:cxn modelId="{9D890A4F-BF4B-4B09-BE4D-080A13057CC3}" srcId="{0E38700E-EAB2-4D0C-9D7C-C99E3BE03FDF}" destId="{E610F4D4-3151-46FC-85DA-EF22EB937688}" srcOrd="1" destOrd="0" parTransId="{B58E1464-09E2-4421-9652-ACE70F784A8D}" sibTransId="{2B0840A2-1E4E-4ECF-9452-EDD62CB5E526}"/>
    <dgm:cxn modelId="{544A1A51-D57D-41C9-836A-99C051D853D6}" type="presOf" srcId="{3AB708FD-F3BD-4AAA-999C-61396A4CA606}" destId="{09800CCD-9CFB-48C4-A6F2-193798F6D74B}" srcOrd="0" destOrd="1" presId="urn:microsoft.com/office/officeart/2005/8/layout/vList2"/>
    <dgm:cxn modelId="{1DE14A56-CD63-4F84-BD84-7D4FC6E108DC}" type="presOf" srcId="{E610F4D4-3151-46FC-85DA-EF22EB937688}" destId="{5C9C3086-072F-489E-8B16-0834EEA6560B}" srcOrd="0" destOrd="1" presId="urn:microsoft.com/office/officeart/2005/8/layout/vList2"/>
    <dgm:cxn modelId="{1E007D7D-2AAA-43FD-BADD-524B3A24DB38}" srcId="{0E38700E-EAB2-4D0C-9D7C-C99E3BE03FDF}" destId="{14B4BA61-62EA-4BA0-A846-53E297D38E0A}" srcOrd="0" destOrd="0" parTransId="{EB4EF2F7-BB14-48F9-A1D6-F5367093C195}" sibTransId="{FEA3FA62-BCA6-4FEB-8FF9-35D5EE9FC457}"/>
    <dgm:cxn modelId="{5D0FB98B-8218-4B90-93B3-6C2E6970D62A}" srcId="{05F8C0C3-A39A-40E3-AEA6-2FF701B8EC45}" destId="{52B09F6F-003D-4C32-AB8A-B8755442F64C}" srcOrd="0" destOrd="0" parTransId="{F6CBBBF4-EE0B-4F73-BB00-7A94FA0F3A43}" sibTransId="{1E697F26-8F76-47CE-8A9F-0633913C307B}"/>
    <dgm:cxn modelId="{EA7B3CC2-F760-45F4-A255-AAE508B19920}" type="presOf" srcId="{A10461E8-F6D9-4689-AC6D-24EE352D5A74}" destId="{09800CCD-9CFB-48C4-A6F2-193798F6D74B}" srcOrd="0" destOrd="0" presId="urn:microsoft.com/office/officeart/2005/8/layout/vList2"/>
    <dgm:cxn modelId="{5F8BEEC7-667E-448F-992D-70E8BA3D668F}" type="presOf" srcId="{89CF33BB-C145-448E-A1C5-D9082A1BD871}" destId="{F1BACCEB-DBCC-474B-A450-D4263C35A3EE}" srcOrd="0" destOrd="1" presId="urn:microsoft.com/office/officeart/2005/8/layout/vList2"/>
    <dgm:cxn modelId="{7B8034CB-A3D9-4676-86CC-CDEDF660012E}" type="presOf" srcId="{0E38700E-EAB2-4D0C-9D7C-C99E3BE03FDF}" destId="{1ED9D66F-3694-4765-BDC2-710A99F192DB}" srcOrd="0" destOrd="0" presId="urn:microsoft.com/office/officeart/2005/8/layout/vList2"/>
    <dgm:cxn modelId="{A57CFDCF-F3A7-4D9F-A399-B91F373853D7}" type="presOf" srcId="{52B09F6F-003D-4C32-AB8A-B8755442F64C}" destId="{F1BACCEB-DBCC-474B-A450-D4263C35A3EE}" srcOrd="0" destOrd="0" presId="urn:microsoft.com/office/officeart/2005/8/layout/vList2"/>
    <dgm:cxn modelId="{D53743D0-3CBC-4834-B27B-15A094C1582F}" srcId="{01257001-09F0-437C-BD0B-A825D17ED691}" destId="{0E38700E-EAB2-4D0C-9D7C-C99E3BE03FDF}" srcOrd="0" destOrd="0" parTransId="{6E57AA5B-9A32-4547-99A4-7E06402166FF}" sibTransId="{B4F1204D-0025-4BE6-80C7-97BBF37CFF48}"/>
    <dgm:cxn modelId="{308A30E4-7A7E-43B4-9B0F-65CDE9800369}" srcId="{01257001-09F0-437C-BD0B-A825D17ED691}" destId="{F9CE2EEB-94C4-4DC8-BE57-69FE6FB1E1FF}" srcOrd="2" destOrd="0" parTransId="{4AA213E3-2F3E-4333-BE97-7E5CBDEC7B35}" sibTransId="{7D50743F-BA35-42FC-BED2-9D18DE06394E}"/>
    <dgm:cxn modelId="{606CBDAE-8268-4D45-97A0-A97DCA24672C}" type="presParOf" srcId="{5945AF56-ED1D-4E2A-B01E-C2EA34D2A481}" destId="{1ED9D66F-3694-4765-BDC2-710A99F192DB}" srcOrd="0" destOrd="0" presId="urn:microsoft.com/office/officeart/2005/8/layout/vList2"/>
    <dgm:cxn modelId="{555874D3-A486-4178-8D01-F2B3A622285C}" type="presParOf" srcId="{5945AF56-ED1D-4E2A-B01E-C2EA34D2A481}" destId="{5C9C3086-072F-489E-8B16-0834EEA6560B}" srcOrd="1" destOrd="0" presId="urn:microsoft.com/office/officeart/2005/8/layout/vList2"/>
    <dgm:cxn modelId="{E435D79E-D9A4-44A3-AF79-2B01B6C81871}" type="presParOf" srcId="{5945AF56-ED1D-4E2A-B01E-C2EA34D2A481}" destId="{D3797212-2479-42A9-BC5C-573927D0D470}" srcOrd="2" destOrd="0" presId="urn:microsoft.com/office/officeart/2005/8/layout/vList2"/>
    <dgm:cxn modelId="{F12FA7C5-37FF-4D21-A928-9BA92C0F9CE2}" type="presParOf" srcId="{5945AF56-ED1D-4E2A-B01E-C2EA34D2A481}" destId="{F1BACCEB-DBCC-474B-A450-D4263C35A3EE}" srcOrd="3" destOrd="0" presId="urn:microsoft.com/office/officeart/2005/8/layout/vList2"/>
    <dgm:cxn modelId="{CB7B8573-805E-4D79-B744-C2AF5C8B7ECD}" type="presParOf" srcId="{5945AF56-ED1D-4E2A-B01E-C2EA34D2A481}" destId="{26435159-7993-48BB-A9A5-47A3D60D6BD0}" srcOrd="4" destOrd="0" presId="urn:microsoft.com/office/officeart/2005/8/layout/vList2"/>
    <dgm:cxn modelId="{0CFB3EC4-8689-4F4A-826E-D1898EBF13E9}" type="presParOf" srcId="{5945AF56-ED1D-4E2A-B01E-C2EA34D2A481}" destId="{09800CCD-9CFB-48C4-A6F2-193798F6D7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30634-10F8-4BDA-98AA-8F5DA36351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8B44F0-75CB-4175-A4FF-2B6875AAE8A5}">
      <dgm:prSet/>
      <dgm:spPr/>
      <dgm:t>
        <a:bodyPr/>
        <a:lstStyle/>
        <a:p>
          <a:r>
            <a:rPr lang="en-ID"/>
            <a:t>Edit Acara:</a:t>
          </a:r>
          <a:endParaRPr lang="en-US"/>
        </a:p>
      </dgm:t>
    </dgm:pt>
    <dgm:pt modelId="{57EB780A-1242-4D8A-9ABB-7ED18C3A5D18}" type="parTrans" cxnId="{8008D46E-1861-43BB-AF58-3FDCCA8674E6}">
      <dgm:prSet/>
      <dgm:spPr/>
      <dgm:t>
        <a:bodyPr/>
        <a:lstStyle/>
        <a:p>
          <a:endParaRPr lang="en-US"/>
        </a:p>
      </dgm:t>
    </dgm:pt>
    <dgm:pt modelId="{EEE50E20-2BDC-4AAB-A84B-91F477B8086E}" type="sibTrans" cxnId="{8008D46E-1861-43BB-AF58-3FDCCA8674E6}">
      <dgm:prSet/>
      <dgm:spPr/>
      <dgm:t>
        <a:bodyPr/>
        <a:lstStyle/>
        <a:p>
          <a:endParaRPr lang="en-US"/>
        </a:p>
      </dgm:t>
    </dgm:pt>
    <dgm:pt modelId="{040AC67D-325C-429A-BD5A-94F886BDF64D}">
      <dgm:prSet/>
      <dgm:spPr/>
      <dgm:t>
        <a:bodyPr/>
        <a:lstStyle/>
        <a:p>
          <a:r>
            <a:rPr lang="en-ID"/>
            <a:t>- Pengguna mengklik tombol "Edit Acara" di jendela detail acara.</a:t>
          </a:r>
          <a:endParaRPr lang="en-US"/>
        </a:p>
      </dgm:t>
    </dgm:pt>
    <dgm:pt modelId="{96BC9B4E-7B1F-488A-B3F6-A9A498AF3C67}" type="parTrans" cxnId="{E28AB695-3ED6-436F-AC47-D5FAB7E32AFB}">
      <dgm:prSet/>
      <dgm:spPr/>
      <dgm:t>
        <a:bodyPr/>
        <a:lstStyle/>
        <a:p>
          <a:endParaRPr lang="en-US"/>
        </a:p>
      </dgm:t>
    </dgm:pt>
    <dgm:pt modelId="{F50F13FE-E178-4748-BC54-19B9A72AD4F4}" type="sibTrans" cxnId="{E28AB695-3ED6-436F-AC47-D5FAB7E32AFB}">
      <dgm:prSet/>
      <dgm:spPr/>
      <dgm:t>
        <a:bodyPr/>
        <a:lstStyle/>
        <a:p>
          <a:endParaRPr lang="en-US"/>
        </a:p>
      </dgm:t>
    </dgm:pt>
    <dgm:pt modelId="{EEF944AD-EB91-4816-B9A7-042E3B55BC2E}">
      <dgm:prSet/>
      <dgm:spPr/>
      <dgm:t>
        <a:bodyPr/>
        <a:lstStyle/>
        <a:p>
          <a:r>
            <a:rPr lang="en-ID"/>
            <a:t>- Ui_Detail_Acara memanggil metode handle_edit_button.</a:t>
          </a:r>
          <a:endParaRPr lang="en-US"/>
        </a:p>
      </dgm:t>
    </dgm:pt>
    <dgm:pt modelId="{69A83F5D-C121-494B-84B5-7CB451131A2D}" type="parTrans" cxnId="{7802E766-1603-4525-BC1A-0EEA62A4F109}">
      <dgm:prSet/>
      <dgm:spPr/>
      <dgm:t>
        <a:bodyPr/>
        <a:lstStyle/>
        <a:p>
          <a:endParaRPr lang="en-US"/>
        </a:p>
      </dgm:t>
    </dgm:pt>
    <dgm:pt modelId="{F61E018A-97EA-4B61-A44F-C8B7172EA7F8}" type="sibTrans" cxnId="{7802E766-1603-4525-BC1A-0EEA62A4F109}">
      <dgm:prSet/>
      <dgm:spPr/>
      <dgm:t>
        <a:bodyPr/>
        <a:lstStyle/>
        <a:p>
          <a:endParaRPr lang="en-US"/>
        </a:p>
      </dgm:t>
    </dgm:pt>
    <dgm:pt modelId="{12C9F9E6-2573-4DCA-9839-AEF188966415}">
      <dgm:prSet/>
      <dgm:spPr/>
      <dgm:t>
        <a:bodyPr/>
        <a:lstStyle/>
        <a:p>
          <a:r>
            <a:rPr lang="en-ID"/>
            <a:t>Memperbarui Database:</a:t>
          </a:r>
          <a:endParaRPr lang="en-US"/>
        </a:p>
      </dgm:t>
    </dgm:pt>
    <dgm:pt modelId="{21AB0957-269D-43B4-A552-EBB225447502}" type="parTrans" cxnId="{28E3B490-92E8-49F8-886A-683E89065150}">
      <dgm:prSet/>
      <dgm:spPr/>
      <dgm:t>
        <a:bodyPr/>
        <a:lstStyle/>
        <a:p>
          <a:endParaRPr lang="en-US"/>
        </a:p>
      </dgm:t>
    </dgm:pt>
    <dgm:pt modelId="{3532B791-3ACD-4B09-96F0-2910C0AC8B22}" type="sibTrans" cxnId="{28E3B490-92E8-49F8-886A-683E89065150}">
      <dgm:prSet/>
      <dgm:spPr/>
      <dgm:t>
        <a:bodyPr/>
        <a:lstStyle/>
        <a:p>
          <a:endParaRPr lang="en-US"/>
        </a:p>
      </dgm:t>
    </dgm:pt>
    <dgm:pt modelId="{78D413C1-1072-48D2-B9F8-9B0BAE368345}">
      <dgm:prSet/>
      <dgm:spPr/>
      <dgm:t>
        <a:bodyPr/>
        <a:lstStyle/>
        <a:p>
          <a:r>
            <a:rPr lang="en-ID"/>
            <a:t>- Data acara yang diubah dimasukkan kembali ke database melalui Kontrol_Acara.</a:t>
          </a:r>
          <a:endParaRPr lang="en-US"/>
        </a:p>
      </dgm:t>
    </dgm:pt>
    <dgm:pt modelId="{26AC3C94-3CE8-4968-B182-99E7161A0025}" type="parTrans" cxnId="{BF3FC8A3-18A9-4561-AD8A-EDCB90C91408}">
      <dgm:prSet/>
      <dgm:spPr/>
      <dgm:t>
        <a:bodyPr/>
        <a:lstStyle/>
        <a:p>
          <a:endParaRPr lang="en-US"/>
        </a:p>
      </dgm:t>
    </dgm:pt>
    <dgm:pt modelId="{05B102DC-7E59-4CA9-A8A8-E05F74C09BEA}" type="sibTrans" cxnId="{BF3FC8A3-18A9-4561-AD8A-EDCB90C91408}">
      <dgm:prSet/>
      <dgm:spPr/>
      <dgm:t>
        <a:bodyPr/>
        <a:lstStyle/>
        <a:p>
          <a:endParaRPr lang="en-US"/>
        </a:p>
      </dgm:t>
    </dgm:pt>
    <dgm:pt modelId="{EFBB6809-80FD-433B-8170-63FFCD186EB0}">
      <dgm:prSet/>
      <dgm:spPr/>
      <dgm:t>
        <a:bodyPr/>
        <a:lstStyle/>
        <a:p>
          <a:r>
            <a:rPr lang="en-ID"/>
            <a:t>Hapus Acara:</a:t>
          </a:r>
          <a:endParaRPr lang="en-US"/>
        </a:p>
      </dgm:t>
    </dgm:pt>
    <dgm:pt modelId="{159AF77E-77B1-41A4-A54C-3F27322C3849}" type="parTrans" cxnId="{994E760B-2FCD-4A1D-B619-2CEDBF9BB9F2}">
      <dgm:prSet/>
      <dgm:spPr/>
      <dgm:t>
        <a:bodyPr/>
        <a:lstStyle/>
        <a:p>
          <a:endParaRPr lang="en-US"/>
        </a:p>
      </dgm:t>
    </dgm:pt>
    <dgm:pt modelId="{B54B7FF0-CC2A-44CC-90F5-0E3F5D8644E6}" type="sibTrans" cxnId="{994E760B-2FCD-4A1D-B619-2CEDBF9BB9F2}">
      <dgm:prSet/>
      <dgm:spPr/>
      <dgm:t>
        <a:bodyPr/>
        <a:lstStyle/>
        <a:p>
          <a:endParaRPr lang="en-US"/>
        </a:p>
      </dgm:t>
    </dgm:pt>
    <dgm:pt modelId="{191D8951-C801-4D10-913B-26D1A94A8B83}">
      <dgm:prSet/>
      <dgm:spPr/>
      <dgm:t>
        <a:bodyPr/>
        <a:lstStyle/>
        <a:p>
          <a:r>
            <a:rPr lang="en-ID"/>
            <a:t>- Pengguna mengklik tombol "Hapus Acara" di jendela detail acara.</a:t>
          </a:r>
          <a:endParaRPr lang="en-US"/>
        </a:p>
      </dgm:t>
    </dgm:pt>
    <dgm:pt modelId="{10C600CA-AC5C-4DC6-9C4A-3E4EB87984CF}" type="parTrans" cxnId="{6E34BCCF-3110-4E96-8A42-0BF6AD4D41B2}">
      <dgm:prSet/>
      <dgm:spPr/>
      <dgm:t>
        <a:bodyPr/>
        <a:lstStyle/>
        <a:p>
          <a:endParaRPr lang="en-US"/>
        </a:p>
      </dgm:t>
    </dgm:pt>
    <dgm:pt modelId="{A4B17EE0-567E-4CEC-B502-D67842D6FB94}" type="sibTrans" cxnId="{6E34BCCF-3110-4E96-8A42-0BF6AD4D41B2}">
      <dgm:prSet/>
      <dgm:spPr/>
      <dgm:t>
        <a:bodyPr/>
        <a:lstStyle/>
        <a:p>
          <a:endParaRPr lang="en-US"/>
        </a:p>
      </dgm:t>
    </dgm:pt>
    <dgm:pt modelId="{0CDA9C80-FDE0-48FF-8EAC-2E5A81A4EAF5}">
      <dgm:prSet/>
      <dgm:spPr/>
      <dgm:t>
        <a:bodyPr/>
        <a:lstStyle/>
        <a:p>
          <a:r>
            <a:rPr lang="en-ID"/>
            <a:t>- Ui_Detail_Acara memanggil metode handle_delete_button.</a:t>
          </a:r>
          <a:endParaRPr lang="en-US"/>
        </a:p>
      </dgm:t>
    </dgm:pt>
    <dgm:pt modelId="{25FE9F18-A252-41B3-A99D-FA908E4CEEF5}" type="parTrans" cxnId="{E2EC58A7-9F9F-4B25-B15C-FD328D84A786}">
      <dgm:prSet/>
      <dgm:spPr/>
      <dgm:t>
        <a:bodyPr/>
        <a:lstStyle/>
        <a:p>
          <a:endParaRPr lang="en-US"/>
        </a:p>
      </dgm:t>
    </dgm:pt>
    <dgm:pt modelId="{715CE129-5D30-45DA-B41C-77B95AD62231}" type="sibTrans" cxnId="{E2EC58A7-9F9F-4B25-B15C-FD328D84A786}">
      <dgm:prSet/>
      <dgm:spPr/>
      <dgm:t>
        <a:bodyPr/>
        <a:lstStyle/>
        <a:p>
          <a:endParaRPr lang="en-US"/>
        </a:p>
      </dgm:t>
    </dgm:pt>
    <dgm:pt modelId="{C3916461-CFE3-460F-8697-61C2DBEE9AE0}">
      <dgm:prSet/>
      <dgm:spPr/>
      <dgm:t>
        <a:bodyPr/>
        <a:lstStyle/>
        <a:p>
          <a:r>
            <a:rPr lang="en-ID"/>
            <a:t>Menghapus Data dari Database:</a:t>
          </a:r>
          <a:endParaRPr lang="en-US"/>
        </a:p>
      </dgm:t>
    </dgm:pt>
    <dgm:pt modelId="{92B58347-2DAA-41F9-AE72-53C8B9C74600}" type="parTrans" cxnId="{1835A0D0-BCC7-446E-B35D-9CA67EEBB13C}">
      <dgm:prSet/>
      <dgm:spPr/>
      <dgm:t>
        <a:bodyPr/>
        <a:lstStyle/>
        <a:p>
          <a:endParaRPr lang="en-US"/>
        </a:p>
      </dgm:t>
    </dgm:pt>
    <dgm:pt modelId="{282BF9EA-62B5-402C-A3A8-BCF5D038A658}" type="sibTrans" cxnId="{1835A0D0-BCC7-446E-B35D-9CA67EEBB13C}">
      <dgm:prSet/>
      <dgm:spPr/>
      <dgm:t>
        <a:bodyPr/>
        <a:lstStyle/>
        <a:p>
          <a:endParaRPr lang="en-US"/>
        </a:p>
      </dgm:t>
    </dgm:pt>
    <dgm:pt modelId="{BBA64569-01FF-4DFB-B086-210E308E8867}">
      <dgm:prSet/>
      <dgm:spPr/>
      <dgm:t>
        <a:bodyPr/>
        <a:lstStyle/>
        <a:p>
          <a:r>
            <a:rPr lang="en-ID"/>
            <a:t>- Data acara dihapus dari database melalui Kontrol_Acara.</a:t>
          </a:r>
          <a:endParaRPr lang="en-US"/>
        </a:p>
      </dgm:t>
    </dgm:pt>
    <dgm:pt modelId="{444CB4D9-7AF2-4511-AB92-46FBB4E0BC67}" type="parTrans" cxnId="{54C188BD-4C03-4A8C-851C-DD513CE455A1}">
      <dgm:prSet/>
      <dgm:spPr/>
      <dgm:t>
        <a:bodyPr/>
        <a:lstStyle/>
        <a:p>
          <a:endParaRPr lang="en-US"/>
        </a:p>
      </dgm:t>
    </dgm:pt>
    <dgm:pt modelId="{2FC61E13-9F74-469A-B079-D42E9A555F40}" type="sibTrans" cxnId="{54C188BD-4C03-4A8C-851C-DD513CE455A1}">
      <dgm:prSet/>
      <dgm:spPr/>
      <dgm:t>
        <a:bodyPr/>
        <a:lstStyle/>
        <a:p>
          <a:endParaRPr lang="en-US"/>
        </a:p>
      </dgm:t>
    </dgm:pt>
    <dgm:pt modelId="{598DCABB-552E-4460-8D55-3651084BB962}">
      <dgm:prSet/>
      <dgm:spPr/>
      <dgm:t>
        <a:bodyPr/>
        <a:lstStyle/>
        <a:p>
          <a:r>
            <a:rPr lang="en-ID"/>
            <a:t>- Penutupan Aplikasi:</a:t>
          </a:r>
          <a:endParaRPr lang="en-US"/>
        </a:p>
      </dgm:t>
    </dgm:pt>
    <dgm:pt modelId="{DDCE6F61-9142-4981-9E2C-3AB45C49FA92}" type="parTrans" cxnId="{60065299-DEF8-476F-AFD2-2A9B23278467}">
      <dgm:prSet/>
      <dgm:spPr/>
      <dgm:t>
        <a:bodyPr/>
        <a:lstStyle/>
        <a:p>
          <a:endParaRPr lang="en-US"/>
        </a:p>
      </dgm:t>
    </dgm:pt>
    <dgm:pt modelId="{348DDA0E-17F9-4F30-8D4C-51B041388D47}" type="sibTrans" cxnId="{60065299-DEF8-476F-AFD2-2A9B23278467}">
      <dgm:prSet/>
      <dgm:spPr/>
      <dgm:t>
        <a:bodyPr/>
        <a:lstStyle/>
        <a:p>
          <a:endParaRPr lang="en-US"/>
        </a:p>
      </dgm:t>
    </dgm:pt>
    <dgm:pt modelId="{FA159795-B533-4BF4-B587-A4FDC969897B}">
      <dgm:prSet/>
      <dgm:spPr/>
      <dgm:t>
        <a:bodyPr/>
        <a:lstStyle/>
        <a:p>
          <a:r>
            <a:rPr lang="en-ID"/>
            <a:t>- Aplikasi berjalan sampai pengguna memutuskan untuk menutupnya.</a:t>
          </a:r>
          <a:endParaRPr lang="en-US"/>
        </a:p>
      </dgm:t>
    </dgm:pt>
    <dgm:pt modelId="{8E40913B-CDDD-4BD2-8F79-7992D3D3A235}" type="parTrans" cxnId="{40BC9136-5693-4083-BB6C-16FD9C6A3EC4}">
      <dgm:prSet/>
      <dgm:spPr/>
      <dgm:t>
        <a:bodyPr/>
        <a:lstStyle/>
        <a:p>
          <a:endParaRPr lang="en-US"/>
        </a:p>
      </dgm:t>
    </dgm:pt>
    <dgm:pt modelId="{595798E7-46DB-4879-8DC0-F3B1149B1764}" type="sibTrans" cxnId="{40BC9136-5693-4083-BB6C-16FD9C6A3EC4}">
      <dgm:prSet/>
      <dgm:spPr/>
      <dgm:t>
        <a:bodyPr/>
        <a:lstStyle/>
        <a:p>
          <a:endParaRPr lang="en-US"/>
        </a:p>
      </dgm:t>
    </dgm:pt>
    <dgm:pt modelId="{6A088D43-F54C-41C2-969E-89D8DC23F3D9}" type="pres">
      <dgm:prSet presAssocID="{E5D30634-10F8-4BDA-98AA-8F5DA36351C9}" presName="linear" presStyleCnt="0">
        <dgm:presLayoutVars>
          <dgm:animLvl val="lvl"/>
          <dgm:resizeHandles val="exact"/>
        </dgm:presLayoutVars>
      </dgm:prSet>
      <dgm:spPr/>
    </dgm:pt>
    <dgm:pt modelId="{5E65FAE7-A1AC-4F36-9081-45943A09A9B3}" type="pres">
      <dgm:prSet presAssocID="{BA8B44F0-75CB-4175-A4FF-2B6875AAE8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2CD1D8-68E8-4362-A64C-1FC65543DA3F}" type="pres">
      <dgm:prSet presAssocID="{BA8B44F0-75CB-4175-A4FF-2B6875AAE8A5}" presName="childText" presStyleLbl="revTx" presStyleIdx="0" presStyleCnt="4">
        <dgm:presLayoutVars>
          <dgm:bulletEnabled val="1"/>
        </dgm:presLayoutVars>
      </dgm:prSet>
      <dgm:spPr/>
    </dgm:pt>
    <dgm:pt modelId="{E89E3FEB-A496-43D8-B08A-1DDAD2A3F1CA}" type="pres">
      <dgm:prSet presAssocID="{12C9F9E6-2573-4DCA-9839-AEF1889664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BD033B-F8DF-4406-A375-C4FCF68CF69E}" type="pres">
      <dgm:prSet presAssocID="{12C9F9E6-2573-4DCA-9839-AEF188966415}" presName="childText" presStyleLbl="revTx" presStyleIdx="1" presStyleCnt="4">
        <dgm:presLayoutVars>
          <dgm:bulletEnabled val="1"/>
        </dgm:presLayoutVars>
      </dgm:prSet>
      <dgm:spPr/>
    </dgm:pt>
    <dgm:pt modelId="{55143DBD-46A1-4BDF-BC1B-81235D720B83}" type="pres">
      <dgm:prSet presAssocID="{EFBB6809-80FD-433B-8170-63FFCD186E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66D2F9-E6F6-4726-8489-E077D00582EA}" type="pres">
      <dgm:prSet presAssocID="{EFBB6809-80FD-433B-8170-63FFCD186EB0}" presName="childText" presStyleLbl="revTx" presStyleIdx="2" presStyleCnt="4">
        <dgm:presLayoutVars>
          <dgm:bulletEnabled val="1"/>
        </dgm:presLayoutVars>
      </dgm:prSet>
      <dgm:spPr/>
    </dgm:pt>
    <dgm:pt modelId="{DBDF5252-EF87-4A75-B4A8-5D6D50C83DEF}" type="pres">
      <dgm:prSet presAssocID="{C3916461-CFE3-460F-8697-61C2DBEE9AE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A375EF-3E1A-4CFD-9CF4-2B90DC4C3DA9}" type="pres">
      <dgm:prSet presAssocID="{C3916461-CFE3-460F-8697-61C2DBEE9AE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94E760B-2FCD-4A1D-B619-2CEDBF9BB9F2}" srcId="{E5D30634-10F8-4BDA-98AA-8F5DA36351C9}" destId="{EFBB6809-80FD-433B-8170-63FFCD186EB0}" srcOrd="2" destOrd="0" parTransId="{159AF77E-77B1-41A4-A54C-3F27322C3849}" sibTransId="{B54B7FF0-CC2A-44CC-90F5-0E3F5D8644E6}"/>
    <dgm:cxn modelId="{40BC9136-5693-4083-BB6C-16FD9C6A3EC4}" srcId="{C3916461-CFE3-460F-8697-61C2DBEE9AE0}" destId="{FA159795-B533-4BF4-B587-A4FDC969897B}" srcOrd="2" destOrd="0" parTransId="{8E40913B-CDDD-4BD2-8F79-7992D3D3A235}" sibTransId="{595798E7-46DB-4879-8DC0-F3B1149B1764}"/>
    <dgm:cxn modelId="{7802E766-1603-4525-BC1A-0EEA62A4F109}" srcId="{BA8B44F0-75CB-4175-A4FF-2B6875AAE8A5}" destId="{EEF944AD-EB91-4816-B9A7-042E3B55BC2E}" srcOrd="1" destOrd="0" parTransId="{69A83F5D-C121-494B-84B5-7CB451131A2D}" sibTransId="{F61E018A-97EA-4B61-A44F-C8B7172EA7F8}"/>
    <dgm:cxn modelId="{9C48B268-A0AD-49C3-8907-CF7AE0A0C2EC}" type="presOf" srcId="{12C9F9E6-2573-4DCA-9839-AEF188966415}" destId="{E89E3FEB-A496-43D8-B08A-1DDAD2A3F1CA}" srcOrd="0" destOrd="0" presId="urn:microsoft.com/office/officeart/2005/8/layout/vList2"/>
    <dgm:cxn modelId="{8008D46E-1861-43BB-AF58-3FDCCA8674E6}" srcId="{E5D30634-10F8-4BDA-98AA-8F5DA36351C9}" destId="{BA8B44F0-75CB-4175-A4FF-2B6875AAE8A5}" srcOrd="0" destOrd="0" parTransId="{57EB780A-1242-4D8A-9ABB-7ED18C3A5D18}" sibTransId="{EEE50E20-2BDC-4AAB-A84B-91F477B8086E}"/>
    <dgm:cxn modelId="{03E6DF70-F73D-4D53-B9FF-36A634F3CCFD}" type="presOf" srcId="{BBA64569-01FF-4DFB-B086-210E308E8867}" destId="{B9A375EF-3E1A-4CFD-9CF4-2B90DC4C3DA9}" srcOrd="0" destOrd="0" presId="urn:microsoft.com/office/officeart/2005/8/layout/vList2"/>
    <dgm:cxn modelId="{1BE5EF56-C6C6-4378-AE6A-9AB7F387199B}" type="presOf" srcId="{BA8B44F0-75CB-4175-A4FF-2B6875AAE8A5}" destId="{5E65FAE7-A1AC-4F36-9081-45943A09A9B3}" srcOrd="0" destOrd="0" presId="urn:microsoft.com/office/officeart/2005/8/layout/vList2"/>
    <dgm:cxn modelId="{C19C0777-7D34-4197-B0DC-776B7DACB11E}" type="presOf" srcId="{598DCABB-552E-4460-8D55-3651084BB962}" destId="{B9A375EF-3E1A-4CFD-9CF4-2B90DC4C3DA9}" srcOrd="0" destOrd="1" presId="urn:microsoft.com/office/officeart/2005/8/layout/vList2"/>
    <dgm:cxn modelId="{AAEFB98D-9298-41AE-B286-9B2A1449296B}" type="presOf" srcId="{EEF944AD-EB91-4816-B9A7-042E3B55BC2E}" destId="{142CD1D8-68E8-4362-A64C-1FC65543DA3F}" srcOrd="0" destOrd="1" presId="urn:microsoft.com/office/officeart/2005/8/layout/vList2"/>
    <dgm:cxn modelId="{28E3B490-92E8-49F8-886A-683E89065150}" srcId="{E5D30634-10F8-4BDA-98AA-8F5DA36351C9}" destId="{12C9F9E6-2573-4DCA-9839-AEF188966415}" srcOrd="1" destOrd="0" parTransId="{21AB0957-269D-43B4-A552-EBB225447502}" sibTransId="{3532B791-3ACD-4B09-96F0-2910C0AC8B22}"/>
    <dgm:cxn modelId="{3A535992-6F17-4728-9FA7-EDFAF8A2DF98}" type="presOf" srcId="{78D413C1-1072-48D2-B9F8-9B0BAE368345}" destId="{8ABD033B-F8DF-4406-A375-C4FCF68CF69E}" srcOrd="0" destOrd="0" presId="urn:microsoft.com/office/officeart/2005/8/layout/vList2"/>
    <dgm:cxn modelId="{475BFC92-2F5D-4E74-93B3-388F2BDBC2E1}" type="presOf" srcId="{040AC67D-325C-429A-BD5A-94F886BDF64D}" destId="{142CD1D8-68E8-4362-A64C-1FC65543DA3F}" srcOrd="0" destOrd="0" presId="urn:microsoft.com/office/officeart/2005/8/layout/vList2"/>
    <dgm:cxn modelId="{E28AB695-3ED6-436F-AC47-D5FAB7E32AFB}" srcId="{BA8B44F0-75CB-4175-A4FF-2B6875AAE8A5}" destId="{040AC67D-325C-429A-BD5A-94F886BDF64D}" srcOrd="0" destOrd="0" parTransId="{96BC9B4E-7B1F-488A-B3F6-A9A498AF3C67}" sibTransId="{F50F13FE-E178-4748-BC54-19B9A72AD4F4}"/>
    <dgm:cxn modelId="{60065299-DEF8-476F-AFD2-2A9B23278467}" srcId="{C3916461-CFE3-460F-8697-61C2DBEE9AE0}" destId="{598DCABB-552E-4460-8D55-3651084BB962}" srcOrd="1" destOrd="0" parTransId="{DDCE6F61-9142-4981-9E2C-3AB45C49FA92}" sibTransId="{348DDA0E-17F9-4F30-8D4C-51B041388D47}"/>
    <dgm:cxn modelId="{BF3FC8A3-18A9-4561-AD8A-EDCB90C91408}" srcId="{12C9F9E6-2573-4DCA-9839-AEF188966415}" destId="{78D413C1-1072-48D2-B9F8-9B0BAE368345}" srcOrd="0" destOrd="0" parTransId="{26AC3C94-3CE8-4968-B182-99E7161A0025}" sibTransId="{05B102DC-7E59-4CA9-A8A8-E05F74C09BEA}"/>
    <dgm:cxn modelId="{E2EC58A7-9F9F-4B25-B15C-FD328D84A786}" srcId="{EFBB6809-80FD-433B-8170-63FFCD186EB0}" destId="{0CDA9C80-FDE0-48FF-8EAC-2E5A81A4EAF5}" srcOrd="1" destOrd="0" parTransId="{25FE9F18-A252-41B3-A99D-FA908E4CEEF5}" sibTransId="{715CE129-5D30-45DA-B41C-77B95AD62231}"/>
    <dgm:cxn modelId="{2CA28EA9-A2F0-4A40-B6A7-83F863ED78C5}" type="presOf" srcId="{EFBB6809-80FD-433B-8170-63FFCD186EB0}" destId="{55143DBD-46A1-4BDF-BC1B-81235D720B83}" srcOrd="0" destOrd="0" presId="urn:microsoft.com/office/officeart/2005/8/layout/vList2"/>
    <dgm:cxn modelId="{91E04FB6-2202-48FF-AD0F-8B3FB91D99ED}" type="presOf" srcId="{C3916461-CFE3-460F-8697-61C2DBEE9AE0}" destId="{DBDF5252-EF87-4A75-B4A8-5D6D50C83DEF}" srcOrd="0" destOrd="0" presId="urn:microsoft.com/office/officeart/2005/8/layout/vList2"/>
    <dgm:cxn modelId="{54C188BD-4C03-4A8C-851C-DD513CE455A1}" srcId="{C3916461-CFE3-460F-8697-61C2DBEE9AE0}" destId="{BBA64569-01FF-4DFB-B086-210E308E8867}" srcOrd="0" destOrd="0" parTransId="{444CB4D9-7AF2-4511-AB92-46FBB4E0BC67}" sibTransId="{2FC61E13-9F74-469A-B079-D42E9A555F40}"/>
    <dgm:cxn modelId="{006C6AC0-8D2C-4F58-9614-012E94E5916D}" type="presOf" srcId="{191D8951-C801-4D10-913B-26D1A94A8B83}" destId="{B766D2F9-E6F6-4726-8489-E077D00582EA}" srcOrd="0" destOrd="0" presId="urn:microsoft.com/office/officeart/2005/8/layout/vList2"/>
    <dgm:cxn modelId="{6E34BCCF-3110-4E96-8A42-0BF6AD4D41B2}" srcId="{EFBB6809-80FD-433B-8170-63FFCD186EB0}" destId="{191D8951-C801-4D10-913B-26D1A94A8B83}" srcOrd="0" destOrd="0" parTransId="{10C600CA-AC5C-4DC6-9C4A-3E4EB87984CF}" sibTransId="{A4B17EE0-567E-4CEC-B502-D67842D6FB94}"/>
    <dgm:cxn modelId="{1835A0D0-BCC7-446E-B35D-9CA67EEBB13C}" srcId="{E5D30634-10F8-4BDA-98AA-8F5DA36351C9}" destId="{C3916461-CFE3-460F-8697-61C2DBEE9AE0}" srcOrd="3" destOrd="0" parTransId="{92B58347-2DAA-41F9-AE72-53C8B9C74600}" sibTransId="{282BF9EA-62B5-402C-A3A8-BCF5D038A658}"/>
    <dgm:cxn modelId="{D7B876E6-8407-4476-83E1-944662B12430}" type="presOf" srcId="{E5D30634-10F8-4BDA-98AA-8F5DA36351C9}" destId="{6A088D43-F54C-41C2-969E-89D8DC23F3D9}" srcOrd="0" destOrd="0" presId="urn:microsoft.com/office/officeart/2005/8/layout/vList2"/>
    <dgm:cxn modelId="{1829BBF7-D29E-49EB-965A-83EB245A9C44}" type="presOf" srcId="{FA159795-B533-4BF4-B587-A4FDC969897B}" destId="{B9A375EF-3E1A-4CFD-9CF4-2B90DC4C3DA9}" srcOrd="0" destOrd="2" presId="urn:microsoft.com/office/officeart/2005/8/layout/vList2"/>
    <dgm:cxn modelId="{878BA9F9-583D-4B5F-AD63-D8958BA2EBED}" type="presOf" srcId="{0CDA9C80-FDE0-48FF-8EAC-2E5A81A4EAF5}" destId="{B766D2F9-E6F6-4726-8489-E077D00582EA}" srcOrd="0" destOrd="1" presId="urn:microsoft.com/office/officeart/2005/8/layout/vList2"/>
    <dgm:cxn modelId="{0ED526D9-BB92-4496-8168-C79EE7D6E695}" type="presParOf" srcId="{6A088D43-F54C-41C2-969E-89D8DC23F3D9}" destId="{5E65FAE7-A1AC-4F36-9081-45943A09A9B3}" srcOrd="0" destOrd="0" presId="urn:microsoft.com/office/officeart/2005/8/layout/vList2"/>
    <dgm:cxn modelId="{D19BBB2F-6AAD-47E8-B17A-128F44FFA42B}" type="presParOf" srcId="{6A088D43-F54C-41C2-969E-89D8DC23F3D9}" destId="{142CD1D8-68E8-4362-A64C-1FC65543DA3F}" srcOrd="1" destOrd="0" presId="urn:microsoft.com/office/officeart/2005/8/layout/vList2"/>
    <dgm:cxn modelId="{98E396D5-7908-4E16-B190-07CF5F4408D0}" type="presParOf" srcId="{6A088D43-F54C-41C2-969E-89D8DC23F3D9}" destId="{E89E3FEB-A496-43D8-B08A-1DDAD2A3F1CA}" srcOrd="2" destOrd="0" presId="urn:microsoft.com/office/officeart/2005/8/layout/vList2"/>
    <dgm:cxn modelId="{C7153162-FC28-40B1-A1AC-2F5C5A1FE492}" type="presParOf" srcId="{6A088D43-F54C-41C2-969E-89D8DC23F3D9}" destId="{8ABD033B-F8DF-4406-A375-C4FCF68CF69E}" srcOrd="3" destOrd="0" presId="urn:microsoft.com/office/officeart/2005/8/layout/vList2"/>
    <dgm:cxn modelId="{56372C49-2B0B-4C80-B99E-1248E0FB2DE9}" type="presParOf" srcId="{6A088D43-F54C-41C2-969E-89D8DC23F3D9}" destId="{55143DBD-46A1-4BDF-BC1B-81235D720B83}" srcOrd="4" destOrd="0" presId="urn:microsoft.com/office/officeart/2005/8/layout/vList2"/>
    <dgm:cxn modelId="{E10753B4-3B02-4A19-825D-B9EB9F8B7B9E}" type="presParOf" srcId="{6A088D43-F54C-41C2-969E-89D8DC23F3D9}" destId="{B766D2F9-E6F6-4726-8489-E077D00582EA}" srcOrd="5" destOrd="0" presId="urn:microsoft.com/office/officeart/2005/8/layout/vList2"/>
    <dgm:cxn modelId="{6641B9D6-7C59-4985-A601-A6E40A673909}" type="presParOf" srcId="{6A088D43-F54C-41C2-969E-89D8DC23F3D9}" destId="{DBDF5252-EF87-4A75-B4A8-5D6D50C83DEF}" srcOrd="6" destOrd="0" presId="urn:microsoft.com/office/officeart/2005/8/layout/vList2"/>
    <dgm:cxn modelId="{98A5E07D-AFC6-4AAA-BAA3-9F8776F7E04F}" type="presParOf" srcId="{6A088D43-F54C-41C2-969E-89D8DC23F3D9}" destId="{B9A375EF-3E1A-4CFD-9CF4-2B90DC4C3DA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4F93-F94C-409A-8C5C-52DD001EDC3F}">
      <dsp:nvSpPr>
        <dsp:cNvPr id="0" name=""/>
        <dsp:cNvSpPr/>
      </dsp:nvSpPr>
      <dsp:spPr>
        <a:xfrm>
          <a:off x="762194" y="944381"/>
          <a:ext cx="812109" cy="812109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0816" t="530" r="-70816" b="-53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5190-CE9C-40B9-8403-2DDE6D9312CC}">
      <dsp:nvSpPr>
        <dsp:cNvPr id="0" name=""/>
        <dsp:cNvSpPr/>
      </dsp:nvSpPr>
      <dsp:spPr>
        <a:xfrm>
          <a:off x="8092" y="1832755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D" sz="1400" b="1" i="0" kern="1200"/>
            <a:t>PyQt5 untuk Antarmuka Pengguna:</a:t>
          </a:r>
          <a:endParaRPr lang="en-US" sz="1400" kern="1200"/>
        </a:p>
      </dsp:txBody>
      <dsp:txXfrm>
        <a:off x="8092" y="1832755"/>
        <a:ext cx="2320312" cy="391552"/>
      </dsp:txXfrm>
    </dsp:sp>
    <dsp:sp modelId="{1EAF6662-093D-43E2-8303-00E4B29D314F}">
      <dsp:nvSpPr>
        <dsp:cNvPr id="0" name=""/>
        <dsp:cNvSpPr/>
      </dsp:nvSpPr>
      <dsp:spPr>
        <a:xfrm>
          <a:off x="8092" y="2259780"/>
          <a:ext cx="2320312" cy="45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/>
            <a:t>Toolkit GUI untuk membuat antarmuka pengguna yang menarik dan responsif.</a:t>
          </a:r>
          <a:endParaRPr lang="en-US" sz="1100" kern="1200"/>
        </a:p>
      </dsp:txBody>
      <dsp:txXfrm>
        <a:off x="8092" y="2259780"/>
        <a:ext cx="2320312" cy="458200"/>
      </dsp:txXfrm>
    </dsp:sp>
    <dsp:sp modelId="{0551CFC2-751B-4CE7-9608-79789A4B618D}">
      <dsp:nvSpPr>
        <dsp:cNvPr id="0" name=""/>
        <dsp:cNvSpPr/>
      </dsp:nvSpPr>
      <dsp:spPr>
        <a:xfrm>
          <a:off x="3488561" y="944381"/>
          <a:ext cx="812109" cy="8121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975F-83BD-493E-8F19-20513455E4A7}">
      <dsp:nvSpPr>
        <dsp:cNvPr id="0" name=""/>
        <dsp:cNvSpPr/>
      </dsp:nvSpPr>
      <dsp:spPr>
        <a:xfrm>
          <a:off x="2734460" y="1832755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D" sz="1400" b="1" i="0" kern="1200"/>
            <a:t>MySQL sebagai Database:</a:t>
          </a:r>
          <a:endParaRPr lang="en-US" sz="1400" kern="1200"/>
        </a:p>
      </dsp:txBody>
      <dsp:txXfrm>
        <a:off x="2734460" y="1832755"/>
        <a:ext cx="2320312" cy="391552"/>
      </dsp:txXfrm>
    </dsp:sp>
    <dsp:sp modelId="{D0F4327E-BF9E-48D1-82E0-D4F788A44F69}">
      <dsp:nvSpPr>
        <dsp:cNvPr id="0" name=""/>
        <dsp:cNvSpPr/>
      </dsp:nvSpPr>
      <dsp:spPr>
        <a:xfrm>
          <a:off x="2734460" y="2259780"/>
          <a:ext cx="2320312" cy="45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/>
            <a:t>Sistem manajemen basis data (DBMS) untuk penyimpanan dan pengelolaan data.</a:t>
          </a:r>
          <a:endParaRPr lang="en-US" sz="1100" kern="1200"/>
        </a:p>
      </dsp:txBody>
      <dsp:txXfrm>
        <a:off x="2734460" y="2259780"/>
        <a:ext cx="2320312" cy="458200"/>
      </dsp:txXfrm>
    </dsp:sp>
    <dsp:sp modelId="{E94EC2E6-3386-4961-B086-4599EB86F9DE}">
      <dsp:nvSpPr>
        <dsp:cNvPr id="0" name=""/>
        <dsp:cNvSpPr/>
      </dsp:nvSpPr>
      <dsp:spPr>
        <a:xfrm>
          <a:off x="6196006" y="944381"/>
          <a:ext cx="849953" cy="812109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78C84-8170-4DFE-9C31-2A59A6E5FBB0}">
      <dsp:nvSpPr>
        <dsp:cNvPr id="0" name=""/>
        <dsp:cNvSpPr/>
      </dsp:nvSpPr>
      <dsp:spPr>
        <a:xfrm>
          <a:off x="5460827" y="1832755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D" sz="1400" b="1" i="0" kern="1200"/>
            <a:t>Bahasa Pemrograman Python:</a:t>
          </a:r>
          <a:endParaRPr lang="en-US" sz="1400" kern="1200"/>
        </a:p>
      </dsp:txBody>
      <dsp:txXfrm>
        <a:off x="5460827" y="1832755"/>
        <a:ext cx="2320312" cy="391552"/>
      </dsp:txXfrm>
    </dsp:sp>
    <dsp:sp modelId="{7F00CB58-1574-409E-B68B-EE0ED64FAEF5}">
      <dsp:nvSpPr>
        <dsp:cNvPr id="0" name=""/>
        <dsp:cNvSpPr/>
      </dsp:nvSpPr>
      <dsp:spPr>
        <a:xfrm>
          <a:off x="5460827" y="2259780"/>
          <a:ext cx="2320312" cy="45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/>
            <a:t>Digunakan sebagai bahasa pemrograman utama dengan sintaksis mudah dan fleksibilitas.</a:t>
          </a:r>
          <a:endParaRPr lang="en-US" sz="1100" kern="1200"/>
        </a:p>
      </dsp:txBody>
      <dsp:txXfrm>
        <a:off x="5460827" y="2259780"/>
        <a:ext cx="2320312" cy="458200"/>
      </dsp:txXfrm>
    </dsp:sp>
    <dsp:sp modelId="{E54E1436-32F3-41B2-8E6C-F97DAAD3859A}">
      <dsp:nvSpPr>
        <dsp:cNvPr id="0" name=""/>
        <dsp:cNvSpPr/>
      </dsp:nvSpPr>
      <dsp:spPr>
        <a:xfrm>
          <a:off x="8941296" y="94438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D4F0-9F7C-4F80-95CE-158C51182856}">
      <dsp:nvSpPr>
        <dsp:cNvPr id="0" name=""/>
        <dsp:cNvSpPr/>
      </dsp:nvSpPr>
      <dsp:spPr>
        <a:xfrm>
          <a:off x="8187194" y="1832755"/>
          <a:ext cx="2320312" cy="39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D" sz="1400" b="1" i="0" kern="1200"/>
            <a:t>Keunggulan Penggunaan Teknologi:</a:t>
          </a:r>
          <a:endParaRPr lang="en-US" sz="1400" kern="1200"/>
        </a:p>
      </dsp:txBody>
      <dsp:txXfrm>
        <a:off x="8187194" y="1832755"/>
        <a:ext cx="2320312" cy="391552"/>
      </dsp:txXfrm>
    </dsp:sp>
    <dsp:sp modelId="{3BA066D9-F9B0-4B74-9C93-4239F48CBFDB}">
      <dsp:nvSpPr>
        <dsp:cNvPr id="0" name=""/>
        <dsp:cNvSpPr/>
      </dsp:nvSpPr>
      <dsp:spPr>
        <a:xfrm>
          <a:off x="8187194" y="2259780"/>
          <a:ext cx="2320312" cy="45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/>
            <a:t>Kombinasi PyQt5, MySQL, dan Python memberikan integrasi yang baik.</a:t>
          </a:r>
          <a:endParaRPr lang="en-US" sz="1100" kern="1200"/>
        </a:p>
      </dsp:txBody>
      <dsp:txXfrm>
        <a:off x="8187194" y="2259780"/>
        <a:ext cx="2320312" cy="458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08492-DCE9-4B34-94EA-605D68653FE4}">
      <dsp:nvSpPr>
        <dsp:cNvPr id="0" name=""/>
        <dsp:cNvSpPr/>
      </dsp:nvSpPr>
      <dsp:spPr>
        <a:xfrm>
          <a:off x="0" y="716735"/>
          <a:ext cx="7003777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Pembukaan Aplikasi:</a:t>
          </a:r>
          <a:endParaRPr lang="en-US" sz="2300" kern="1200"/>
        </a:p>
      </dsp:txBody>
      <dsp:txXfrm>
        <a:off x="26930" y="743665"/>
        <a:ext cx="6949917" cy="497795"/>
      </dsp:txXfrm>
    </dsp:sp>
    <dsp:sp modelId="{97D94B68-C3C0-4A87-BE31-15A1E34307FE}">
      <dsp:nvSpPr>
        <dsp:cNvPr id="0" name=""/>
        <dsp:cNvSpPr/>
      </dsp:nvSpPr>
      <dsp:spPr>
        <a:xfrm>
          <a:off x="0" y="1334630"/>
          <a:ext cx="7003777" cy="551655"/>
        </a:xfrm>
        <a:prstGeom prst="roundRect">
          <a:avLst/>
        </a:prstGeom>
        <a:solidFill>
          <a:schemeClr val="accent2">
            <a:hueOff val="1008677"/>
            <a:satOff val="-3828"/>
            <a:lumOff val="-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Eksekusi</a:t>
          </a:r>
          <a:r>
            <a:rPr lang="en-ID" sz="2300" kern="1200" dirty="0"/>
            <a:t> file jadwal.py </a:t>
          </a:r>
          <a:r>
            <a:rPr lang="en-ID" sz="2300" kern="1200" dirty="0" err="1"/>
            <a:t>sebagai</a:t>
          </a:r>
          <a:r>
            <a:rPr lang="en-ID" sz="2300" kern="1200" dirty="0"/>
            <a:t> </a:t>
          </a:r>
          <a:r>
            <a:rPr lang="en-ID" sz="2300" kern="1200" dirty="0" err="1"/>
            <a:t>titik</a:t>
          </a:r>
          <a:r>
            <a:rPr lang="en-ID" sz="2300" kern="1200" dirty="0"/>
            <a:t> </a:t>
          </a:r>
          <a:r>
            <a:rPr lang="en-ID" sz="2300" kern="1200" dirty="0" err="1"/>
            <a:t>masuk</a:t>
          </a:r>
          <a:r>
            <a:rPr lang="en-ID" sz="2300" kern="1200" dirty="0"/>
            <a:t> </a:t>
          </a:r>
          <a:r>
            <a:rPr lang="en-ID" sz="2300" kern="1200" dirty="0" err="1"/>
            <a:t>utama</a:t>
          </a:r>
          <a:r>
            <a:rPr lang="en-ID" sz="2300" kern="1200" dirty="0"/>
            <a:t>.</a:t>
          </a:r>
          <a:endParaRPr lang="en-US" sz="2300" kern="1200" dirty="0"/>
        </a:p>
      </dsp:txBody>
      <dsp:txXfrm>
        <a:off x="26930" y="1361560"/>
        <a:ext cx="6949917" cy="497795"/>
      </dsp:txXfrm>
    </dsp:sp>
    <dsp:sp modelId="{0B304ED6-1EBE-4A57-90C6-9B85B013678A}">
      <dsp:nvSpPr>
        <dsp:cNvPr id="0" name=""/>
        <dsp:cNvSpPr/>
      </dsp:nvSpPr>
      <dsp:spPr>
        <a:xfrm>
          <a:off x="0" y="1952525"/>
          <a:ext cx="7003777" cy="551655"/>
        </a:xfrm>
        <a:prstGeom prst="roundRect">
          <a:avLst/>
        </a:prstGeom>
        <a:solidFill>
          <a:schemeClr val="accent2">
            <a:hueOff val="2017354"/>
            <a:satOff val="-765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Inisialisasi UI dan Koneksi Database:</a:t>
          </a:r>
          <a:endParaRPr lang="en-US" sz="2300" kern="1200"/>
        </a:p>
      </dsp:txBody>
      <dsp:txXfrm>
        <a:off x="26930" y="1979455"/>
        <a:ext cx="6949917" cy="497795"/>
      </dsp:txXfrm>
    </dsp:sp>
    <dsp:sp modelId="{EBB5F3E9-9F7B-44F4-84BD-DB96B6EC3984}">
      <dsp:nvSpPr>
        <dsp:cNvPr id="0" name=""/>
        <dsp:cNvSpPr/>
      </dsp:nvSpPr>
      <dsp:spPr>
        <a:xfrm>
          <a:off x="0" y="2504180"/>
          <a:ext cx="700377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Membuat instance dari Ui_Tampilan untuk tampilan utama.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Inisialisasi antarmuka pengguna (UI) menggunakan PyQt5.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Ui_Tampilan menginisialisasi objek Kontrol_Acara untuk koneksi ke database MySQL.</a:t>
          </a:r>
          <a:endParaRPr lang="en-US" sz="1800" kern="1200"/>
        </a:p>
      </dsp:txBody>
      <dsp:txXfrm>
        <a:off x="0" y="2504180"/>
        <a:ext cx="7003777" cy="1190250"/>
      </dsp:txXfrm>
    </dsp:sp>
    <dsp:sp modelId="{2F9DAEFE-FC71-4ACA-BE62-A1F14E5D0B1A}">
      <dsp:nvSpPr>
        <dsp:cNvPr id="0" name=""/>
        <dsp:cNvSpPr/>
      </dsp:nvSpPr>
      <dsp:spPr>
        <a:xfrm>
          <a:off x="0" y="3694430"/>
          <a:ext cx="7003777" cy="551655"/>
        </a:xfrm>
        <a:prstGeom prst="roundRect">
          <a:avLst/>
        </a:prstGeom>
        <a:solidFill>
          <a:schemeClr val="accent2">
            <a:hueOff val="3026031"/>
            <a:satOff val="-11485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Tampilan Utama dan Filter:</a:t>
          </a:r>
          <a:endParaRPr lang="en-US" sz="2300" kern="1200"/>
        </a:p>
      </dsp:txBody>
      <dsp:txXfrm>
        <a:off x="26930" y="3721360"/>
        <a:ext cx="6949917" cy="497795"/>
      </dsp:txXfrm>
    </dsp:sp>
    <dsp:sp modelId="{646FD757-F685-41AF-AEC5-850100EE8205}">
      <dsp:nvSpPr>
        <dsp:cNvPr id="0" name=""/>
        <dsp:cNvSpPr/>
      </dsp:nvSpPr>
      <dsp:spPr>
        <a:xfrm>
          <a:off x="0" y="4246085"/>
          <a:ext cx="7003777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Menampilkan daftar acara pada listWidget.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Pengguna dapat memfilter acara berdasarkan tipe dengan mengklik tombol "Filter".</a:t>
          </a:r>
          <a:endParaRPr lang="en-US" sz="1800" kern="1200"/>
        </a:p>
      </dsp:txBody>
      <dsp:txXfrm>
        <a:off x="0" y="4246085"/>
        <a:ext cx="7003777" cy="880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9D66F-3694-4765-BDC2-710A99F192DB}">
      <dsp:nvSpPr>
        <dsp:cNvPr id="0" name=""/>
        <dsp:cNvSpPr/>
      </dsp:nvSpPr>
      <dsp:spPr>
        <a:xfrm>
          <a:off x="0" y="175632"/>
          <a:ext cx="7003777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Pembaruan Tampilan Berdasarkan Filter:</a:t>
          </a:r>
          <a:endParaRPr lang="en-US" sz="2800" kern="1200"/>
        </a:p>
      </dsp:txBody>
      <dsp:txXfrm>
        <a:off x="32784" y="208416"/>
        <a:ext cx="6938209" cy="606012"/>
      </dsp:txXfrm>
    </dsp:sp>
    <dsp:sp modelId="{5C9C3086-072F-489E-8B16-0834EEA6560B}">
      <dsp:nvSpPr>
        <dsp:cNvPr id="0" name=""/>
        <dsp:cNvSpPr/>
      </dsp:nvSpPr>
      <dsp:spPr>
        <a:xfrm>
          <a:off x="0" y="847212"/>
          <a:ext cx="7003777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Filter diterapkan pada daftar acara.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UI diperbarui sesuai dengan hasil filter.</a:t>
          </a:r>
          <a:endParaRPr lang="en-US" sz="2200" kern="1200"/>
        </a:p>
      </dsp:txBody>
      <dsp:txXfrm>
        <a:off x="0" y="847212"/>
        <a:ext cx="7003777" cy="753480"/>
      </dsp:txXfrm>
    </dsp:sp>
    <dsp:sp modelId="{D3797212-2479-42A9-BC5C-573927D0D470}">
      <dsp:nvSpPr>
        <dsp:cNvPr id="0" name=""/>
        <dsp:cNvSpPr/>
      </dsp:nvSpPr>
      <dsp:spPr>
        <a:xfrm>
          <a:off x="0" y="1600692"/>
          <a:ext cx="7003777" cy="671580"/>
        </a:xfrm>
        <a:prstGeom prst="roundRect">
          <a:avLst/>
        </a:prstGeom>
        <a:solidFill>
          <a:schemeClr val="accent5">
            <a:hueOff val="718541"/>
            <a:satOff val="-76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Menampilkan Detail Acara:</a:t>
          </a:r>
          <a:endParaRPr lang="en-US" sz="2800" kern="1200"/>
        </a:p>
      </dsp:txBody>
      <dsp:txXfrm>
        <a:off x="32784" y="1633476"/>
        <a:ext cx="6938209" cy="606012"/>
      </dsp:txXfrm>
    </dsp:sp>
    <dsp:sp modelId="{F1BACCEB-DBCC-474B-A450-D4263C35A3EE}">
      <dsp:nvSpPr>
        <dsp:cNvPr id="0" name=""/>
        <dsp:cNvSpPr/>
      </dsp:nvSpPr>
      <dsp:spPr>
        <a:xfrm>
          <a:off x="0" y="2272272"/>
          <a:ext cx="7003777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Pengguna melihat detail acara dengan mengklik dua kali pada acara dalam daftar.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Ui_Tampilan menanggapi sinyal double-click dengan memanggil metode show_details.</a:t>
          </a:r>
          <a:endParaRPr lang="en-US" sz="2200" kern="1200"/>
        </a:p>
      </dsp:txBody>
      <dsp:txXfrm>
        <a:off x="0" y="2272272"/>
        <a:ext cx="7003777" cy="1362060"/>
      </dsp:txXfrm>
    </dsp:sp>
    <dsp:sp modelId="{26435159-7993-48BB-A9A5-47A3D60D6BD0}">
      <dsp:nvSpPr>
        <dsp:cNvPr id="0" name=""/>
        <dsp:cNvSpPr/>
      </dsp:nvSpPr>
      <dsp:spPr>
        <a:xfrm>
          <a:off x="0" y="3634332"/>
          <a:ext cx="7003777" cy="671580"/>
        </a:xfrm>
        <a:prstGeom prst="roundRect">
          <a:avLst/>
        </a:prstGeom>
        <a:solidFill>
          <a:schemeClr val="accent5">
            <a:hueOff val="1437082"/>
            <a:satOff val="-152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/>
            <a:t>Jendela Detail Acara (Ui_Detail_Acara):</a:t>
          </a:r>
          <a:endParaRPr lang="en-US" sz="2800" kern="1200"/>
        </a:p>
      </dsp:txBody>
      <dsp:txXfrm>
        <a:off x="32784" y="3667116"/>
        <a:ext cx="6938209" cy="606012"/>
      </dsp:txXfrm>
    </dsp:sp>
    <dsp:sp modelId="{09800CCD-9CFB-48C4-A6F2-193798F6D74B}">
      <dsp:nvSpPr>
        <dsp:cNvPr id="0" name=""/>
        <dsp:cNvSpPr/>
      </dsp:nvSpPr>
      <dsp:spPr>
        <a:xfrm>
          <a:off x="0" y="4305912"/>
          <a:ext cx="7003777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Menampilkan informasi lengkap tentang acara yang dipilih.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200" kern="1200"/>
            <a:t>- Pengguna dapat mengedit atau menghapus acara.</a:t>
          </a:r>
          <a:endParaRPr lang="en-US" sz="2200" kern="1200"/>
        </a:p>
      </dsp:txBody>
      <dsp:txXfrm>
        <a:off x="0" y="4305912"/>
        <a:ext cx="7003777" cy="1362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5FAE7-A1AC-4F36-9081-45943A09A9B3}">
      <dsp:nvSpPr>
        <dsp:cNvPr id="0" name=""/>
        <dsp:cNvSpPr/>
      </dsp:nvSpPr>
      <dsp:spPr>
        <a:xfrm>
          <a:off x="0" y="62873"/>
          <a:ext cx="7003777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Edit Acara:</a:t>
          </a:r>
          <a:endParaRPr lang="en-US" sz="2300" kern="1200"/>
        </a:p>
      </dsp:txBody>
      <dsp:txXfrm>
        <a:off x="26930" y="89803"/>
        <a:ext cx="6949917" cy="497795"/>
      </dsp:txXfrm>
    </dsp:sp>
    <dsp:sp modelId="{142CD1D8-68E8-4362-A64C-1FC65543DA3F}">
      <dsp:nvSpPr>
        <dsp:cNvPr id="0" name=""/>
        <dsp:cNvSpPr/>
      </dsp:nvSpPr>
      <dsp:spPr>
        <a:xfrm>
          <a:off x="0" y="614528"/>
          <a:ext cx="7003777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Pengguna mengklik tombol "Edit Acara" di jendela detail acara.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Ui_Detail_Acara memanggil metode handle_edit_button.</a:t>
          </a:r>
          <a:endParaRPr lang="en-US" sz="1800" kern="1200"/>
        </a:p>
      </dsp:txBody>
      <dsp:txXfrm>
        <a:off x="0" y="614528"/>
        <a:ext cx="7003777" cy="880785"/>
      </dsp:txXfrm>
    </dsp:sp>
    <dsp:sp modelId="{E89E3FEB-A496-43D8-B08A-1DDAD2A3F1CA}">
      <dsp:nvSpPr>
        <dsp:cNvPr id="0" name=""/>
        <dsp:cNvSpPr/>
      </dsp:nvSpPr>
      <dsp:spPr>
        <a:xfrm>
          <a:off x="0" y="1495313"/>
          <a:ext cx="7003777" cy="551655"/>
        </a:xfrm>
        <a:prstGeom prst="roundRect">
          <a:avLst/>
        </a:prstGeom>
        <a:solidFill>
          <a:schemeClr val="accent2">
            <a:hueOff val="1008677"/>
            <a:satOff val="-3828"/>
            <a:lumOff val="-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Memperbarui Database:</a:t>
          </a:r>
          <a:endParaRPr lang="en-US" sz="2300" kern="1200"/>
        </a:p>
      </dsp:txBody>
      <dsp:txXfrm>
        <a:off x="26930" y="1522243"/>
        <a:ext cx="6949917" cy="497795"/>
      </dsp:txXfrm>
    </dsp:sp>
    <dsp:sp modelId="{8ABD033B-F8DF-4406-A375-C4FCF68CF69E}">
      <dsp:nvSpPr>
        <dsp:cNvPr id="0" name=""/>
        <dsp:cNvSpPr/>
      </dsp:nvSpPr>
      <dsp:spPr>
        <a:xfrm>
          <a:off x="0" y="2046968"/>
          <a:ext cx="7003777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Data acara yang diubah dimasukkan kembali ke database melalui Kontrol_Acara.</a:t>
          </a:r>
          <a:endParaRPr lang="en-US" sz="1800" kern="1200"/>
        </a:p>
      </dsp:txBody>
      <dsp:txXfrm>
        <a:off x="0" y="2046968"/>
        <a:ext cx="7003777" cy="559417"/>
      </dsp:txXfrm>
    </dsp:sp>
    <dsp:sp modelId="{55143DBD-46A1-4BDF-BC1B-81235D720B83}">
      <dsp:nvSpPr>
        <dsp:cNvPr id="0" name=""/>
        <dsp:cNvSpPr/>
      </dsp:nvSpPr>
      <dsp:spPr>
        <a:xfrm>
          <a:off x="0" y="2606386"/>
          <a:ext cx="7003777" cy="551655"/>
        </a:xfrm>
        <a:prstGeom prst="roundRect">
          <a:avLst/>
        </a:prstGeom>
        <a:solidFill>
          <a:schemeClr val="accent2">
            <a:hueOff val="2017354"/>
            <a:satOff val="-765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Hapus Acara:</a:t>
          </a:r>
          <a:endParaRPr lang="en-US" sz="2300" kern="1200"/>
        </a:p>
      </dsp:txBody>
      <dsp:txXfrm>
        <a:off x="26930" y="2633316"/>
        <a:ext cx="6949917" cy="497795"/>
      </dsp:txXfrm>
    </dsp:sp>
    <dsp:sp modelId="{B766D2F9-E6F6-4726-8489-E077D00582EA}">
      <dsp:nvSpPr>
        <dsp:cNvPr id="0" name=""/>
        <dsp:cNvSpPr/>
      </dsp:nvSpPr>
      <dsp:spPr>
        <a:xfrm>
          <a:off x="0" y="3158041"/>
          <a:ext cx="7003777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Pengguna mengklik tombol "Hapus Acara" di jendela detail acara.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Ui_Detail_Acara memanggil metode handle_delete_button.</a:t>
          </a:r>
          <a:endParaRPr lang="en-US" sz="1800" kern="1200"/>
        </a:p>
      </dsp:txBody>
      <dsp:txXfrm>
        <a:off x="0" y="3158041"/>
        <a:ext cx="7003777" cy="880785"/>
      </dsp:txXfrm>
    </dsp:sp>
    <dsp:sp modelId="{DBDF5252-EF87-4A75-B4A8-5D6D50C83DEF}">
      <dsp:nvSpPr>
        <dsp:cNvPr id="0" name=""/>
        <dsp:cNvSpPr/>
      </dsp:nvSpPr>
      <dsp:spPr>
        <a:xfrm>
          <a:off x="0" y="4038826"/>
          <a:ext cx="7003777" cy="551655"/>
        </a:xfrm>
        <a:prstGeom prst="roundRect">
          <a:avLst/>
        </a:prstGeom>
        <a:solidFill>
          <a:schemeClr val="accent2">
            <a:hueOff val="3026031"/>
            <a:satOff val="-11485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Menghapus Data dari Database:</a:t>
          </a:r>
          <a:endParaRPr lang="en-US" sz="2300" kern="1200"/>
        </a:p>
      </dsp:txBody>
      <dsp:txXfrm>
        <a:off x="26930" y="4065756"/>
        <a:ext cx="6949917" cy="497795"/>
      </dsp:txXfrm>
    </dsp:sp>
    <dsp:sp modelId="{B9A375EF-3E1A-4CFD-9CF4-2B90DC4C3DA9}">
      <dsp:nvSpPr>
        <dsp:cNvPr id="0" name=""/>
        <dsp:cNvSpPr/>
      </dsp:nvSpPr>
      <dsp:spPr>
        <a:xfrm>
          <a:off x="0" y="4590481"/>
          <a:ext cx="700377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Data acara dihapus dari database melalui Kontrol_Acara.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Penutupan Aplikasi: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1800" kern="1200"/>
            <a:t>- Aplikasi berjalan sampai pengguna memutuskan untuk menutupnya.</a:t>
          </a:r>
          <a:endParaRPr lang="en-US" sz="1800" kern="1200"/>
        </a:p>
      </dsp:txBody>
      <dsp:txXfrm>
        <a:off x="0" y="4590481"/>
        <a:ext cx="700377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ticky notes on a wall">
            <a:extLst>
              <a:ext uri="{FF2B5EF4-FFF2-40B4-BE49-F238E27FC236}">
                <a16:creationId xmlns:a16="http://schemas.microsoft.com/office/drawing/2014/main" id="{7BDF84ED-BAFA-2051-E925-170A4664C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627" r="-1" b="572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67CCF-7E30-4F58-6C23-F2616153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Abadi MT Condensed Extra Bold" panose="020B0A06030101010103" pitchFamily="34" charset="0"/>
              </a:rPr>
              <a:t>REMINDER APP</a:t>
            </a:r>
            <a:endParaRPr lang="en-ID" sz="5200" dirty="0">
              <a:solidFill>
                <a:srgbClr val="FFFFFF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4F23D-517E-382C-1052-B14971FD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Anggota :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ID" sz="220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Alfin Afriza M (2213020173)</a:t>
            </a:r>
            <a:endParaRPr lang="en-ID" sz="2200" u="none" strike="noStrike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ID" sz="220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Mohammad Ubaidillah Ridlo (2213020215)</a:t>
            </a:r>
            <a:endParaRPr lang="en-ID" sz="2200" u="none" strike="noStrike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D" sz="220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Raya Osgibran (2213020139)</a:t>
            </a:r>
            <a:endParaRPr lang="en-ID" sz="2200" u="none" strike="noStrike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D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3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954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Ketika </a:t>
            </a:r>
            <a:r>
              <a:rPr lang="en-US" dirty="0" err="1">
                <a:solidFill>
                  <a:schemeClr val="tx2"/>
                </a:solidFill>
              </a:rPr>
              <a:t>kita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mengklik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tampilkan</a:t>
            </a:r>
            <a:r>
              <a:rPr lang="en-US" dirty="0">
                <a:solidFill>
                  <a:schemeClr val="tx2"/>
                </a:solidFill>
              </a:rPr>
              <a:t> acara </a:t>
            </a:r>
            <a:r>
              <a:rPr lang="en-US" dirty="0" err="1">
                <a:solidFill>
                  <a:schemeClr val="tx2"/>
                </a:solidFill>
              </a:rPr>
              <a:t>maka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muncul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jendela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baru</a:t>
            </a:r>
            <a:r>
              <a:rPr lang="en-US" dirty="0">
                <a:solidFill>
                  <a:schemeClr val="tx2"/>
                </a:solidFill>
              </a:rPr>
              <a:t> yang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menampilkan</a:t>
            </a:r>
            <a:r>
              <a:rPr lang="en-US" dirty="0">
                <a:solidFill>
                  <a:schemeClr val="tx2"/>
                </a:solidFill>
              </a:rPr>
              <a:t> list </a:t>
            </a:r>
            <a:r>
              <a:rPr lang="en-US" dirty="0" err="1">
                <a:solidFill>
                  <a:schemeClr val="tx2"/>
                </a:solidFill>
              </a:rPr>
              <a:t>semua</a:t>
            </a:r>
            <a:r>
              <a:rPr lang="en-US" dirty="0">
                <a:solidFill>
                  <a:schemeClr val="tx2"/>
                </a:solidFill>
              </a:rPr>
              <a:t> acara yang </a:t>
            </a:r>
            <a:r>
              <a:rPr lang="en-US" dirty="0" err="1">
                <a:solidFill>
                  <a:schemeClr val="tx2"/>
                </a:solidFill>
              </a:rPr>
              <a:t>disimpan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C9F24-DF24-8BB4-1676-DAF4D12A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62" y="1912488"/>
            <a:ext cx="3665538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954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Lalu </a:t>
            </a:r>
            <a:r>
              <a:rPr lang="en-US" dirty="0" err="1">
                <a:solidFill>
                  <a:schemeClr val="tx2"/>
                </a:solidFill>
              </a:rPr>
              <a:t>kita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dapat</a:t>
            </a:r>
            <a:r>
              <a:rPr lang="en-US" dirty="0">
                <a:solidFill>
                  <a:schemeClr val="tx2"/>
                </a:solidFill>
              </a:rPr>
              <a:t> juga </a:t>
            </a:r>
            <a:r>
              <a:rPr lang="en-US" dirty="0" err="1">
                <a:solidFill>
                  <a:schemeClr val="tx2"/>
                </a:solidFill>
              </a:rPr>
              <a:t>memfilter</a:t>
            </a:r>
            <a:r>
              <a:rPr lang="en-US" dirty="0">
                <a:solidFill>
                  <a:schemeClr val="tx2"/>
                </a:solidFill>
              </a:rPr>
              <a:t> acara </a:t>
            </a:r>
            <a:r>
              <a:rPr lang="en-US" dirty="0" err="1">
                <a:solidFill>
                  <a:schemeClr val="tx2"/>
                </a:solidFill>
              </a:rPr>
              <a:t>sesuai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kriteria</a:t>
            </a:r>
            <a:r>
              <a:rPr lang="en-US" dirty="0">
                <a:solidFill>
                  <a:schemeClr val="tx2"/>
                </a:solidFill>
              </a:rPr>
              <a:t>, di </a:t>
            </a:r>
            <a:r>
              <a:rPr lang="en-US" dirty="0" err="1">
                <a:solidFill>
                  <a:schemeClr val="tx2"/>
                </a:solidFill>
              </a:rPr>
              <a:t>aplikasi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memiliki</a:t>
            </a:r>
            <a:r>
              <a:rPr lang="en-US" dirty="0">
                <a:solidFill>
                  <a:schemeClr val="tx2"/>
                </a:solidFill>
              </a:rPr>
              <a:t> 3 </a:t>
            </a:r>
            <a:r>
              <a:rPr lang="en-US" dirty="0" err="1">
                <a:solidFill>
                  <a:schemeClr val="tx2"/>
                </a:solidFill>
              </a:rPr>
              <a:t>kriteria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yaitu</a:t>
            </a:r>
            <a:r>
              <a:rPr lang="en-US" dirty="0">
                <a:solidFill>
                  <a:schemeClr val="tx2"/>
                </a:solidFill>
              </a:rPr>
              <a:t> : </a:t>
            </a:r>
            <a:r>
              <a:rPr lang="en-US" dirty="0" err="1">
                <a:solidFill>
                  <a:schemeClr val="tx2"/>
                </a:solidFill>
              </a:rPr>
              <a:t>Harian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Mingguan</a:t>
            </a:r>
            <a:r>
              <a:rPr lang="en-US" dirty="0">
                <a:solidFill>
                  <a:schemeClr val="tx2"/>
                </a:solidFill>
              </a:rPr>
              <a:t>, dan </a:t>
            </a:r>
            <a:r>
              <a:rPr lang="en-US" dirty="0" err="1">
                <a:solidFill>
                  <a:schemeClr val="tx2"/>
                </a:solidFill>
              </a:rPr>
              <a:t>Bulanan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6536E-0AB9-E701-EEE5-BBF85471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68" y="1433240"/>
            <a:ext cx="2991552" cy="176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9C1CC-760C-4493-9176-A4D0FB46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74" y="3479821"/>
            <a:ext cx="2986746" cy="17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954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Sebagai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contoh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disini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saya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mencoba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menggunakan</a:t>
            </a:r>
            <a:r>
              <a:rPr lang="en-US" dirty="0">
                <a:solidFill>
                  <a:schemeClr val="tx2"/>
                </a:solidFill>
              </a:rPr>
              <a:t> filter </a:t>
            </a:r>
            <a:r>
              <a:rPr lang="en-US" dirty="0" err="1">
                <a:solidFill>
                  <a:schemeClr val="tx2"/>
                </a:solidFill>
              </a:rPr>
              <a:t>harian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maka</a:t>
            </a:r>
            <a:r>
              <a:rPr lang="en-US" dirty="0">
                <a:solidFill>
                  <a:schemeClr val="tx2"/>
                </a:solidFill>
              </a:rPr>
              <a:t> yang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tampil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hanya</a:t>
            </a:r>
            <a:r>
              <a:rPr lang="en-US" dirty="0">
                <a:solidFill>
                  <a:schemeClr val="tx2"/>
                </a:solidFill>
              </a:rPr>
              <a:t> acara pada </a:t>
            </a:r>
            <a:r>
              <a:rPr lang="en-US" dirty="0" err="1">
                <a:solidFill>
                  <a:schemeClr val="tx2"/>
                </a:solidFill>
              </a:rPr>
              <a:t>hari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saja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B000-100F-A562-D3D9-971C8D57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09" y="2815231"/>
            <a:ext cx="3673158" cy="302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527AE-FCEA-055D-2D8B-40E720D7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95" y="990824"/>
            <a:ext cx="2508550" cy="14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235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Selain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itu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kita</a:t>
            </a:r>
            <a:r>
              <a:rPr lang="en-US" dirty="0">
                <a:solidFill>
                  <a:schemeClr val="tx2"/>
                </a:solidFill>
              </a:rPr>
              <a:t> juga </a:t>
            </a:r>
            <a:r>
              <a:rPr lang="en-US" dirty="0" err="1">
                <a:solidFill>
                  <a:schemeClr val="tx2"/>
                </a:solidFill>
              </a:rPr>
              <a:t>bisa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mengedit</a:t>
            </a:r>
            <a:r>
              <a:rPr lang="en-US" dirty="0">
                <a:solidFill>
                  <a:schemeClr val="tx2"/>
                </a:solidFill>
              </a:rPr>
              <a:t> acara </a:t>
            </a:r>
            <a:r>
              <a:rPr lang="en-US" dirty="0" err="1">
                <a:solidFill>
                  <a:schemeClr val="tx2"/>
                </a:solidFill>
              </a:rPr>
              <a:t>nya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menekan</a:t>
            </a:r>
            <a:r>
              <a:rPr lang="en-US" dirty="0">
                <a:solidFill>
                  <a:schemeClr val="tx2"/>
                </a:solidFill>
              </a:rPr>
              <a:t> dua kali pada acara yang </a:t>
            </a:r>
            <a:r>
              <a:rPr lang="en-US" dirty="0" err="1">
                <a:solidFill>
                  <a:schemeClr val="tx2"/>
                </a:solidFill>
              </a:rPr>
              <a:t>ingin</a:t>
            </a:r>
            <a:r>
              <a:rPr lang="en-US" dirty="0">
                <a:solidFill>
                  <a:schemeClr val="tx2"/>
                </a:solidFill>
              </a:rPr>
              <a:t> di edit. </a:t>
            </a:r>
            <a:r>
              <a:rPr lang="en-US" dirty="0" err="1">
                <a:solidFill>
                  <a:schemeClr val="tx2"/>
                </a:solidFill>
              </a:rPr>
              <a:t>Sebagai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contoh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disini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saya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mengedit</a:t>
            </a:r>
            <a:r>
              <a:rPr lang="en-US" dirty="0">
                <a:solidFill>
                  <a:schemeClr val="tx2"/>
                </a:solidFill>
              </a:rPr>
              <a:t> jogging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DC28B-5AAA-9845-E690-35169749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09" y="1066800"/>
            <a:ext cx="3642676" cy="26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235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Setelah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itu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maka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muncul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jendela</a:t>
            </a:r>
            <a:r>
              <a:rPr lang="en-US" dirty="0">
                <a:solidFill>
                  <a:schemeClr val="tx2"/>
                </a:solidFill>
              </a:rPr>
              <a:t> Detail acara, pada </a:t>
            </a:r>
            <a:r>
              <a:rPr lang="en-US" dirty="0" err="1">
                <a:solidFill>
                  <a:schemeClr val="tx2"/>
                </a:solidFill>
              </a:rPr>
              <a:t>jendela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bisa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mengedit</a:t>
            </a:r>
            <a:r>
              <a:rPr lang="en-US" dirty="0">
                <a:solidFill>
                  <a:schemeClr val="tx2"/>
                </a:solidFill>
              </a:rPr>
              <a:t> data pada acara dan juga </a:t>
            </a:r>
            <a:r>
              <a:rPr lang="en-US" dirty="0" err="1">
                <a:solidFill>
                  <a:schemeClr val="tx2"/>
                </a:solidFill>
              </a:rPr>
              <a:t>menghapus</a:t>
            </a:r>
            <a:r>
              <a:rPr lang="en-US" dirty="0">
                <a:solidFill>
                  <a:schemeClr val="tx2"/>
                </a:solidFill>
              </a:rPr>
              <a:t> acara.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Sebagai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contoh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saya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merubah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nya</a:t>
            </a:r>
            <a:r>
              <a:rPr lang="en-US" dirty="0">
                <a:solidFill>
                  <a:schemeClr val="tx2"/>
                </a:solidFill>
              </a:rPr>
              <a:t> 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Jika </a:t>
            </a:r>
            <a:r>
              <a:rPr lang="en-US" dirty="0" err="1">
                <a:solidFill>
                  <a:schemeClr val="tx2"/>
                </a:solidFill>
              </a:rPr>
              <a:t>sudah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tekan</a:t>
            </a:r>
            <a:r>
              <a:rPr lang="en-US" dirty="0">
                <a:solidFill>
                  <a:schemeClr val="tx2"/>
                </a:solidFill>
              </a:rPr>
              <a:t> edit, </a:t>
            </a:r>
            <a:r>
              <a:rPr lang="en-US" dirty="0" err="1">
                <a:solidFill>
                  <a:schemeClr val="tx2"/>
                </a:solidFill>
              </a:rPr>
              <a:t>bisa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dilihat</a:t>
            </a:r>
            <a:r>
              <a:rPr lang="en-US" dirty="0">
                <a:solidFill>
                  <a:schemeClr val="tx2"/>
                </a:solidFill>
              </a:rPr>
              <a:t> pada </a:t>
            </a:r>
            <a:r>
              <a:rPr lang="en-US" dirty="0" err="1">
                <a:solidFill>
                  <a:schemeClr val="tx2"/>
                </a:solidFill>
              </a:rPr>
              <a:t>jendela</a:t>
            </a:r>
            <a:r>
              <a:rPr lang="en-US" dirty="0">
                <a:solidFill>
                  <a:schemeClr val="tx2"/>
                </a:solidFill>
              </a:rPr>
              <a:t> daftar acara </a:t>
            </a:r>
            <a:r>
              <a:rPr lang="en-US" dirty="0" err="1">
                <a:solidFill>
                  <a:schemeClr val="tx2"/>
                </a:solidFill>
              </a:rPr>
              <a:t>nama</a:t>
            </a:r>
            <a:r>
              <a:rPr lang="en-US" dirty="0">
                <a:solidFill>
                  <a:schemeClr val="tx2"/>
                </a:solidFill>
              </a:rPr>
              <a:t> acara yang </a:t>
            </a:r>
            <a:r>
              <a:rPr lang="en-US" dirty="0" err="1">
                <a:solidFill>
                  <a:schemeClr val="tx2"/>
                </a:solidFill>
              </a:rPr>
              <a:t>sebelumnya</a:t>
            </a:r>
            <a:r>
              <a:rPr lang="en-US" dirty="0">
                <a:solidFill>
                  <a:schemeClr val="tx2"/>
                </a:solidFill>
              </a:rPr>
              <a:t> jogging </a:t>
            </a:r>
            <a:r>
              <a:rPr lang="en-US" dirty="0" err="1">
                <a:solidFill>
                  <a:schemeClr val="tx2"/>
                </a:solidFill>
              </a:rPr>
              <a:t>berhasil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berubah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menjadi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berenang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8C5FD-46EA-0EC7-2D9E-BF8EC529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05" y="463095"/>
            <a:ext cx="4072698" cy="3122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37646-2622-22B7-535F-BF973C7D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979" y="3849658"/>
            <a:ext cx="3102221" cy="25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0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Tampilan</a:t>
            </a:r>
            <a:r>
              <a:rPr lang="en-US" sz="3600" dirty="0">
                <a:solidFill>
                  <a:schemeClr val="tx2"/>
                </a:solidFill>
              </a:rPr>
              <a:t> dan Fitur </a:t>
            </a:r>
            <a:r>
              <a:rPr lang="en-US" sz="3600" dirty="0" err="1">
                <a:solidFill>
                  <a:schemeClr val="tx2"/>
                </a:solidFill>
              </a:rPr>
              <a:t>Aplikasi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235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Kita juga </a:t>
            </a:r>
            <a:r>
              <a:rPr lang="en-US" dirty="0" err="1">
                <a:solidFill>
                  <a:schemeClr val="tx2"/>
                </a:solidFill>
              </a:rPr>
              <a:t>bisa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menghapus</a:t>
            </a:r>
            <a:r>
              <a:rPr lang="en-US" dirty="0">
                <a:solidFill>
                  <a:schemeClr val="tx2"/>
                </a:solidFill>
              </a:rPr>
              <a:t> acara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mengklik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tombol</a:t>
            </a:r>
            <a:r>
              <a:rPr lang="en-US" dirty="0">
                <a:solidFill>
                  <a:schemeClr val="tx2"/>
                </a:solidFill>
              </a:rPr>
              <a:t> hapus di </a:t>
            </a:r>
            <a:r>
              <a:rPr lang="en-US" dirty="0" err="1">
                <a:solidFill>
                  <a:schemeClr val="tx2"/>
                </a:solidFill>
              </a:rPr>
              <a:t>jendela</a:t>
            </a:r>
            <a:r>
              <a:rPr lang="en-US" dirty="0">
                <a:solidFill>
                  <a:schemeClr val="tx2"/>
                </a:solidFill>
              </a:rPr>
              <a:t> detail acara.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Bisa </a:t>
            </a:r>
            <a:r>
              <a:rPr lang="en-US" dirty="0" err="1">
                <a:solidFill>
                  <a:schemeClr val="tx2"/>
                </a:solidFill>
              </a:rPr>
              <a:t>dilihat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sekarang</a:t>
            </a:r>
            <a:r>
              <a:rPr lang="en-US" dirty="0">
                <a:solidFill>
                  <a:schemeClr val="tx2"/>
                </a:solidFill>
              </a:rPr>
              <a:t> acara ‘</a:t>
            </a:r>
            <a:r>
              <a:rPr lang="en-US" dirty="0" err="1">
                <a:solidFill>
                  <a:schemeClr val="tx2"/>
                </a:solidFill>
              </a:rPr>
              <a:t>berenang</a:t>
            </a:r>
            <a:r>
              <a:rPr lang="en-US" dirty="0">
                <a:solidFill>
                  <a:schemeClr val="tx2"/>
                </a:solidFill>
              </a:rPr>
              <a:t>’ </a:t>
            </a:r>
            <a:r>
              <a:rPr lang="en-US" dirty="0" err="1">
                <a:solidFill>
                  <a:schemeClr val="tx2"/>
                </a:solidFill>
              </a:rPr>
              <a:t>sudah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tidak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dalam</a:t>
            </a:r>
            <a:r>
              <a:rPr lang="en-US" dirty="0">
                <a:solidFill>
                  <a:schemeClr val="tx2"/>
                </a:solidFill>
              </a:rPr>
              <a:t> daftar acara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83F3F-FDE7-0834-B0B4-0E83A362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70" y="411392"/>
            <a:ext cx="3834742" cy="3001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BE2FD-5761-4C84-CB5D-E3CF290A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899" y="3741386"/>
            <a:ext cx="3108813" cy="26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85904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0F807-8A7C-66F2-72D1-B277BC11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TERIMAKASIH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07C4-30A3-740D-6973-9889F4C4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Mohon </a:t>
            </a:r>
            <a:r>
              <a:rPr lang="en-US" sz="2200" dirty="0" err="1"/>
              <a:t>maaf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salah dan </a:t>
            </a:r>
            <a:r>
              <a:rPr lang="en-US" sz="2200" dirty="0" err="1"/>
              <a:t>kurangnya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345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A6D37-6CB8-D050-17AC-0F011AED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TEKNOLOGI YANG DIGUNAKAN</a:t>
            </a:r>
            <a:endParaRPr lang="en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76D03-4A75-C3EF-09DB-704A8653A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8237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1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D4A0-B321-91D1-A8EB-9365913D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100" dirty="0"/>
              <a:t>Alur Program </a:t>
            </a:r>
            <a:endParaRPr lang="en-ID" sz="31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3D19D8-B262-67C7-47B7-B2A069385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0994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3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D4A0-B321-91D1-A8EB-9365913D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100" dirty="0"/>
              <a:t>Alur Program</a:t>
            </a:r>
            <a:endParaRPr lang="en-ID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018B7-9A61-2136-D23C-57BF7CDBE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61478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45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D4A0-B321-91D1-A8EB-9365913D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100" dirty="0"/>
              <a:t>Alur Program</a:t>
            </a:r>
            <a:endParaRPr lang="en-ID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562FB-69A7-2C0A-869F-AE974A36F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4318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8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18D12-7A59-454B-B8B8-513239C4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 Diagram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F5EDE-4E3A-C7C7-D402-FA82FD7C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1771" y="567942"/>
            <a:ext cx="504513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5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5148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9" y="-7281"/>
            <a:ext cx="12191999" cy="352213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62F4-2046-45C7-0244-A7AB58D5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5562600" cy="2379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Flowchart </a:t>
            </a:r>
            <a:endParaRPr lang="en-US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32A25D50-9D65-BDAD-2D41-A36A0421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940" y="221316"/>
            <a:ext cx="4667180" cy="64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95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Disini</a:t>
            </a:r>
            <a:r>
              <a:rPr lang="en-US" dirty="0">
                <a:solidFill>
                  <a:schemeClr val="tx2"/>
                </a:solidFill>
              </a:rPr>
              <a:t> Ketika </a:t>
            </a:r>
            <a:r>
              <a:rPr lang="en-US" dirty="0" err="1">
                <a:solidFill>
                  <a:schemeClr val="tx2"/>
                </a:solidFill>
              </a:rPr>
              <a:t>aplikasi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dijalankan</a:t>
            </a:r>
            <a:r>
              <a:rPr lang="en-US" dirty="0">
                <a:solidFill>
                  <a:schemeClr val="tx2"/>
                </a:solidFill>
              </a:rPr>
              <a:t>, user </a:t>
            </a:r>
            <a:r>
              <a:rPr lang="en-US" dirty="0" err="1">
                <a:solidFill>
                  <a:schemeClr val="tx2"/>
                </a:solidFill>
              </a:rPr>
              <a:t>dapat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mengisi</a:t>
            </a:r>
            <a:r>
              <a:rPr lang="en-US" dirty="0">
                <a:solidFill>
                  <a:schemeClr val="tx2"/>
                </a:solidFill>
              </a:rPr>
              <a:t> data Acara yang </a:t>
            </a:r>
            <a:r>
              <a:rPr lang="en-US" dirty="0" err="1">
                <a:solidFill>
                  <a:schemeClr val="tx2"/>
                </a:solidFill>
              </a:rPr>
              <a:t>nanti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disimpan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A4B91-BAC3-9006-68E0-8E9C92E19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1"/>
          <a:stretch/>
        </p:blipFill>
        <p:spPr>
          <a:xfrm>
            <a:off x="7010400" y="1643357"/>
            <a:ext cx="4209625" cy="35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F4DA0-0DF4-3E48-779A-A49FE6B1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Tampilan dan Fitur Aplikasi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755B6-48A0-44DC-F5C2-D82C37328544}"/>
              </a:ext>
            </a:extLst>
          </p:cNvPr>
          <p:cNvSpPr txBox="1"/>
          <p:nvPr/>
        </p:nvSpPr>
        <p:spPr>
          <a:xfrm>
            <a:off x="1143000" y="3200400"/>
            <a:ext cx="5410200" cy="954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Jika user </a:t>
            </a:r>
            <a:r>
              <a:rPr lang="en-US" dirty="0" err="1">
                <a:solidFill>
                  <a:schemeClr val="tx2"/>
                </a:solidFill>
              </a:rPr>
              <a:t>mengklik</a:t>
            </a:r>
            <a:r>
              <a:rPr lang="en-US" dirty="0">
                <a:solidFill>
                  <a:schemeClr val="tx2"/>
                </a:solidFill>
              </a:rPr>
              <a:t> ‘YA’ pada </a:t>
            </a:r>
            <a:r>
              <a:rPr lang="en-US" dirty="0" err="1">
                <a:solidFill>
                  <a:schemeClr val="tx2"/>
                </a:solidFill>
              </a:rPr>
              <a:t>pengingat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maka</a:t>
            </a:r>
            <a:r>
              <a:rPr lang="en-US" dirty="0">
                <a:solidFill>
                  <a:schemeClr val="tx2"/>
                </a:solidFill>
              </a:rPr>
              <a:t> Ketika </a:t>
            </a:r>
            <a:r>
              <a:rPr lang="en-US" dirty="0" err="1">
                <a:solidFill>
                  <a:schemeClr val="tx2"/>
                </a:solidFill>
              </a:rPr>
              <a:t>waktu</a:t>
            </a:r>
            <a:r>
              <a:rPr lang="en-US" dirty="0">
                <a:solidFill>
                  <a:schemeClr val="tx2"/>
                </a:solidFill>
              </a:rPr>
              <a:t> acara yang </a:t>
            </a:r>
            <a:r>
              <a:rPr lang="en-US" dirty="0" err="1">
                <a:solidFill>
                  <a:schemeClr val="tx2"/>
                </a:solidFill>
              </a:rPr>
              <a:t>sudah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ditentukan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datang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notifikasi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muncul</a:t>
            </a:r>
            <a:r>
              <a:rPr lang="en-US" dirty="0">
                <a:solidFill>
                  <a:schemeClr val="tx2"/>
                </a:solidFill>
              </a:rPr>
              <a:t> pada </a:t>
            </a:r>
            <a:r>
              <a:rPr lang="en-US" dirty="0" err="1">
                <a:solidFill>
                  <a:schemeClr val="tx2"/>
                </a:solidFill>
              </a:rPr>
              <a:t>pojok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kanan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bawah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Komputer</a:t>
            </a:r>
            <a:r>
              <a:rPr lang="en-US" dirty="0">
                <a:solidFill>
                  <a:schemeClr val="tx2"/>
                </a:solidFill>
              </a:rPr>
              <a:t>/PC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9FE1C-03FB-DD00-AE0A-EBA8BF09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40" y="823814"/>
            <a:ext cx="3568862" cy="3331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9D40B-27C8-FB44-4D2A-C1A77449A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28" t="72603"/>
          <a:stretch/>
        </p:blipFill>
        <p:spPr>
          <a:xfrm>
            <a:off x="7715841" y="4155311"/>
            <a:ext cx="3568862" cy="18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756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38202E"/>
      </a:dk2>
      <a:lt2>
        <a:srgbClr val="E2E2E8"/>
      </a:lt2>
      <a:accent1>
        <a:srgbClr val="A1A269"/>
      </a:accent1>
      <a:accent2>
        <a:srgbClr val="B79B72"/>
      </a:accent2>
      <a:accent3>
        <a:srgbClr val="94A87A"/>
      </a:accent3>
      <a:accent4>
        <a:srgbClr val="7BA1BE"/>
      </a:accent4>
      <a:accent5>
        <a:srgbClr val="939BCA"/>
      </a:accent5>
      <a:accent6>
        <a:srgbClr val="8C7BBE"/>
      </a:accent6>
      <a:hlink>
        <a:srgbClr val="6A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610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 MT Condensed Extra Bold</vt:lpstr>
      <vt:lpstr>Arial</vt:lpstr>
      <vt:lpstr>Avenir Next LT Pro</vt:lpstr>
      <vt:lpstr>AvenirNext LT Pro Medium</vt:lpstr>
      <vt:lpstr>Calibri</vt:lpstr>
      <vt:lpstr>BlockprintVTI</vt:lpstr>
      <vt:lpstr>REMINDER APP</vt:lpstr>
      <vt:lpstr>TEKNOLOGI YANG DIGUNAKAN</vt:lpstr>
      <vt:lpstr>Alur Program </vt:lpstr>
      <vt:lpstr>Alur Program</vt:lpstr>
      <vt:lpstr>Alur Program</vt:lpstr>
      <vt:lpstr>Class Diagram</vt:lpstr>
      <vt:lpstr>Flowchart </vt:lpstr>
      <vt:lpstr>Tampilan dan Fitur Aplikasi</vt:lpstr>
      <vt:lpstr>Tampilan dan Fitur Aplikasi</vt:lpstr>
      <vt:lpstr>Tampilan dan Fitur Aplikasi</vt:lpstr>
      <vt:lpstr>Tampilan dan Fitur Aplikasi</vt:lpstr>
      <vt:lpstr>Tampilan dan Fitur Aplikasi</vt:lpstr>
      <vt:lpstr>Tampilan dan Fitur Aplikasi</vt:lpstr>
      <vt:lpstr>Tampilan dan Fitur Aplikasi</vt:lpstr>
      <vt:lpstr>Tampilan dan Fitur Aplikasi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 APP</dc:title>
  <dc:creator>Raya osgibra</dc:creator>
  <cp:lastModifiedBy>Raya osgibra</cp:lastModifiedBy>
  <cp:revision>2</cp:revision>
  <dcterms:created xsi:type="dcterms:W3CDTF">2024-01-02T18:31:19Z</dcterms:created>
  <dcterms:modified xsi:type="dcterms:W3CDTF">2024-01-03T05:24:19Z</dcterms:modified>
</cp:coreProperties>
</file>