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4660"/>
  </p:normalViewPr>
  <p:slideViewPr>
    <p:cSldViewPr snapToGrid="0" snapToObjects="1" showGuides="1">
      <p:cViewPr>
        <p:scale>
          <a:sx n="400" d="100"/>
          <a:sy n="400" d="100"/>
        </p:scale>
        <p:origin x="-4984" y="-3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89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3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1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3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85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6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299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87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4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4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3D19-CBC2-D44A-8768-8AADF5C504A9}" type="datetimeFigureOut">
              <a:rPr lang="de-DE" smtClean="0"/>
              <a:t>12.12.17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3CE4-E66F-8D44-8748-45DA0257F7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1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056" b="71389" l="61424" r="73368">
                        <a14:foregroundMark x1="66424" y1="61389" x2="66424" y2="61389"/>
                        <a14:foregroundMark x1="68854" y1="61556" x2="68854" y2="61556"/>
                        <a14:foregroundMark x1="68819" y1="61556" x2="68819" y2="61556"/>
                        <a14:foregroundMark x1="68819" y1="61556" x2="68819" y2="61556"/>
                        <a14:foregroundMark x1="77813" y1="66333" x2="77813" y2="6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425" t="51886" r="26006" b="26404"/>
          <a:stretch/>
        </p:blipFill>
        <p:spPr>
          <a:xfrm>
            <a:off x="4338047" y="1664557"/>
            <a:ext cx="1364776" cy="1364777"/>
          </a:xfrm>
          <a:prstGeom prst="rect">
            <a:avLst/>
          </a:prstGeom>
        </p:spPr>
      </p:pic>
      <p:sp>
        <p:nvSpPr>
          <p:cNvPr id="8" name="Freihandform 7"/>
          <p:cNvSpPr/>
          <p:nvPr/>
        </p:nvSpPr>
        <p:spPr>
          <a:xfrm rot="9038607">
            <a:off x="3026452" y="2432795"/>
            <a:ext cx="685118" cy="675408"/>
          </a:xfrm>
          <a:custGeom>
            <a:avLst/>
            <a:gdLst>
              <a:gd name="connsiteX0" fmla="*/ 54632 w 214937"/>
              <a:gd name="connsiteY0" fmla="*/ 297777 h 297777"/>
              <a:gd name="connsiteX1" fmla="*/ 30136 w 214937"/>
              <a:gd name="connsiteY1" fmla="*/ 213687 h 297777"/>
              <a:gd name="connsiteX2" fmla="*/ 0 w 214937"/>
              <a:gd name="connsiteY2" fmla="*/ 160392 h 297777"/>
              <a:gd name="connsiteX3" fmla="*/ 79663 w 214937"/>
              <a:gd name="connsiteY3" fmla="*/ 0 h 297777"/>
              <a:gd name="connsiteX4" fmla="*/ 119002 w 214937"/>
              <a:gd name="connsiteY4" fmla="*/ 42729 h 297777"/>
              <a:gd name="connsiteX5" fmla="*/ 214937 w 214937"/>
              <a:gd name="connsiteY5" fmla="*/ 270719 h 29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37" h="297777">
                <a:moveTo>
                  <a:pt x="54632" y="297777"/>
                </a:moveTo>
                <a:cubicBezTo>
                  <a:pt x="49705" y="268589"/>
                  <a:pt x="41426" y="240402"/>
                  <a:pt x="30136" y="213687"/>
                </a:cubicBezTo>
                <a:lnTo>
                  <a:pt x="0" y="160392"/>
                </a:lnTo>
                <a:lnTo>
                  <a:pt x="79663" y="0"/>
                </a:lnTo>
                <a:lnTo>
                  <a:pt x="119002" y="42729"/>
                </a:lnTo>
                <a:cubicBezTo>
                  <a:pt x="167554" y="109406"/>
                  <a:pt x="200840" y="187199"/>
                  <a:pt x="214937" y="2707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178870" y="2226295"/>
            <a:ext cx="190141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</a:p>
        </p:txBody>
      </p:sp>
      <p:sp>
        <p:nvSpPr>
          <p:cNvPr id="19" name="Freihandform 18"/>
          <p:cNvSpPr/>
          <p:nvPr/>
        </p:nvSpPr>
        <p:spPr>
          <a:xfrm rot="12561393" flipH="1">
            <a:off x="3707072" y="2432796"/>
            <a:ext cx="685118" cy="675408"/>
          </a:xfrm>
          <a:custGeom>
            <a:avLst/>
            <a:gdLst>
              <a:gd name="connsiteX0" fmla="*/ 54632 w 214937"/>
              <a:gd name="connsiteY0" fmla="*/ 297777 h 297777"/>
              <a:gd name="connsiteX1" fmla="*/ 30136 w 214937"/>
              <a:gd name="connsiteY1" fmla="*/ 213687 h 297777"/>
              <a:gd name="connsiteX2" fmla="*/ 0 w 214937"/>
              <a:gd name="connsiteY2" fmla="*/ 160392 h 297777"/>
              <a:gd name="connsiteX3" fmla="*/ 79663 w 214937"/>
              <a:gd name="connsiteY3" fmla="*/ 0 h 297777"/>
              <a:gd name="connsiteX4" fmla="*/ 119002 w 214937"/>
              <a:gd name="connsiteY4" fmla="*/ 42729 h 297777"/>
              <a:gd name="connsiteX5" fmla="*/ 214937 w 214937"/>
              <a:gd name="connsiteY5" fmla="*/ 270719 h 29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37" h="297777">
                <a:moveTo>
                  <a:pt x="54632" y="297777"/>
                </a:moveTo>
                <a:cubicBezTo>
                  <a:pt x="49705" y="268589"/>
                  <a:pt x="41426" y="240402"/>
                  <a:pt x="30136" y="213687"/>
                </a:cubicBezTo>
                <a:lnTo>
                  <a:pt x="0" y="160392"/>
                </a:lnTo>
                <a:lnTo>
                  <a:pt x="79663" y="0"/>
                </a:lnTo>
                <a:lnTo>
                  <a:pt x="119002" y="42729"/>
                </a:lnTo>
                <a:cubicBezTo>
                  <a:pt x="167554" y="109406"/>
                  <a:pt x="200840" y="187199"/>
                  <a:pt x="214937" y="27071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 flipH="1">
            <a:off x="3859490" y="2346945"/>
            <a:ext cx="19014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de-DE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5</cp:revision>
  <dcterms:created xsi:type="dcterms:W3CDTF">2017-12-12T07:26:21Z</dcterms:created>
  <dcterms:modified xsi:type="dcterms:W3CDTF">2017-12-12T09:17:05Z</dcterms:modified>
</cp:coreProperties>
</file>