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283" r:id="rId3"/>
    <p:sldId id="256" r:id="rId4"/>
    <p:sldId id="266" r:id="rId5"/>
    <p:sldId id="278" r:id="rId6"/>
    <p:sldId id="279" r:id="rId7"/>
    <p:sldId id="280" r:id="rId8"/>
    <p:sldId id="281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D9556-A08B-435F-98C2-475B8A80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Lesson 3: Python is better than R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earning Python Programming - Everything You Should Know | 365 ...">
            <a:extLst>
              <a:ext uri="{FF2B5EF4-FFF2-40B4-BE49-F238E27FC236}">
                <a16:creationId xmlns:a16="http://schemas.microsoft.com/office/drawing/2014/main" id="{34BD6D5C-4D12-4CCE-97FC-ED94DB7E9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r="14965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14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024F-4684-4900-9AF2-26AC4318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6" name="Picture 6" descr="April Fools - Belmont Abbey College: Private | Catholic ...">
            <a:extLst>
              <a:ext uri="{FF2B5EF4-FFF2-40B4-BE49-F238E27FC236}">
                <a16:creationId xmlns:a16="http://schemas.microsoft.com/office/drawing/2014/main" id="{585FC24A-9826-42DD-8E82-866938F1F3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r="1" b="1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98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Let’s process some data!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7BE-126D-428F-A096-41AC5422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2FD9-90AC-495F-BE19-DCB695FE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0552" cy="4351338"/>
          </a:xfrm>
        </p:spPr>
        <p:txBody>
          <a:bodyPr>
            <a:normAutofit/>
          </a:bodyPr>
          <a:lstStyle/>
          <a:p>
            <a:r>
              <a:rPr lang="en-US" sz="6600" dirty="0"/>
              <a:t>What function do we use to load a csv file?</a:t>
            </a:r>
          </a:p>
          <a:p>
            <a:r>
              <a:rPr lang="en-US" sz="6600" dirty="0"/>
              <a:t>What is the structure of ggplot2?</a:t>
            </a:r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C9E7D438-8EBE-4AD4-BD8A-5C066047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230188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129BE2-EA02-409A-8655-83146F9E127E}"/>
              </a:ext>
            </a:extLst>
          </p:cNvPr>
          <p:cNvSpPr/>
          <p:nvPr/>
        </p:nvSpPr>
        <p:spPr>
          <a:xfrm>
            <a:off x="6777135" y="2887682"/>
            <a:ext cx="521020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read_csv</a:t>
            </a:r>
            <a:r>
              <a:rPr lang="en-US" sz="3600" dirty="0">
                <a:solidFill>
                  <a:srgbClr val="FF0000"/>
                </a:solidFill>
              </a:rPr>
              <a:t>()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data, mapping, geometries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78F5C4-952B-4EBD-B4FE-9A3F35D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~80% of time “munging”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AEC66-76A2-42D4-A47D-5EB0DAED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628775"/>
            <a:ext cx="8334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7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508C-A7F0-4049-B850-1D76A53B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08BB-E893-4BC0-9D31-D0C97BC5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4A2E6-4EE1-4705-9F7A-752EE1B9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0"/>
            <a:ext cx="8574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3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8F1C-2607-47E3-88B8-892E663B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FD26-C68B-4C02-AD19-7071A0B6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62DB9-0755-4F3D-A871-08D82873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00" y="0"/>
            <a:ext cx="88843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E512E7-6FA4-4492-817B-33B3E4EDE089}"/>
              </a:ext>
            </a:extLst>
          </p:cNvPr>
          <p:cNvSpPr/>
          <p:nvPr/>
        </p:nvSpPr>
        <p:spPr>
          <a:xfrm>
            <a:off x="4620638" y="2052536"/>
            <a:ext cx="2869660" cy="273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9CC8E-6DD6-45B1-A8CB-495BF11C332D}"/>
              </a:ext>
            </a:extLst>
          </p:cNvPr>
          <p:cNvSpPr/>
          <p:nvPr/>
        </p:nvSpPr>
        <p:spPr>
          <a:xfrm>
            <a:off x="4661169" y="5641993"/>
            <a:ext cx="2869660" cy="761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5729C-5DA5-4871-9BB6-885675B85F94}"/>
              </a:ext>
            </a:extLst>
          </p:cNvPr>
          <p:cNvSpPr/>
          <p:nvPr/>
        </p:nvSpPr>
        <p:spPr>
          <a:xfrm>
            <a:off x="7587476" y="2543870"/>
            <a:ext cx="2869660" cy="394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7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EAB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73BBF-1FE7-451B-9C00-C7B64A73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EAB45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ets go to work GIFs - Get the best GIF on GIPHY">
            <a:extLst>
              <a:ext uri="{FF2B5EF4-FFF2-40B4-BE49-F238E27FC236}">
                <a16:creationId xmlns:a16="http://schemas.microsoft.com/office/drawing/2014/main" id="{E4E38617-1C5C-472A-A192-C969922B99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2" r="-2" b="-2"/>
          <a:stretch/>
        </p:blipFill>
        <p:spPr bwMode="auto">
          <a:xfrm>
            <a:off x="3218688" y="1116474"/>
            <a:ext cx="5760720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8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59B9-A154-4F5E-A9A7-06B1E492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F04A-F1BA-453B-80EC-71693810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Theory:</a:t>
            </a:r>
          </a:p>
          <a:p>
            <a:pPr lvl="1"/>
            <a:r>
              <a:rPr lang="en-US" i="1" dirty="0"/>
              <a:t>Light processing with </a:t>
            </a:r>
            <a:r>
              <a:rPr lang="en-US" i="1" dirty="0" err="1"/>
              <a:t>dplyr</a:t>
            </a:r>
            <a:endParaRPr lang="en-US" i="1" dirty="0"/>
          </a:p>
          <a:p>
            <a:r>
              <a:rPr lang="en-US" i="1" dirty="0"/>
              <a:t>Practice:</a:t>
            </a:r>
          </a:p>
          <a:p>
            <a:pPr lvl="1"/>
            <a:r>
              <a:rPr lang="en-US" i="1" dirty="0"/>
              <a:t>Conditions and/or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pull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 err="1"/>
              <a:t>group_by</a:t>
            </a:r>
            <a:endParaRPr lang="en-US" dirty="0"/>
          </a:p>
          <a:p>
            <a:pPr lvl="1"/>
            <a:r>
              <a:rPr lang="en-US" dirty="0"/>
              <a:t>summarize</a:t>
            </a:r>
          </a:p>
          <a:p>
            <a:pPr lvl="1"/>
            <a:r>
              <a:rPr lang="en-US" dirty="0"/>
              <a:t>arrange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i="1" dirty="0"/>
              <a:t>:</a:t>
            </a:r>
          </a:p>
          <a:p>
            <a:pPr lvl="1"/>
            <a:r>
              <a:rPr lang="en-US" i="1" dirty="0"/>
              <a:t>names</a:t>
            </a:r>
          </a:p>
          <a:p>
            <a:pPr lvl="1"/>
            <a:r>
              <a:rPr lang="en-US" i="1" dirty="0" err="1"/>
              <a:t>modify_if</a:t>
            </a:r>
            <a:r>
              <a:rPr lang="en-US" i="1" dirty="0"/>
              <a:t>(</a:t>
            </a:r>
            <a:r>
              <a:rPr lang="en-US" i="1" dirty="0" err="1"/>
              <a:t>is.factor</a:t>
            </a:r>
            <a:r>
              <a:rPr lang="en-US" i="1" dirty="0"/>
              <a:t>, </a:t>
            </a:r>
            <a:r>
              <a:rPr lang="en-US" i="1" dirty="0" err="1"/>
              <a:t>as.character</a:t>
            </a:r>
            <a:r>
              <a:rPr lang="en-US" i="1" dirty="0"/>
              <a:t>)</a:t>
            </a:r>
          </a:p>
          <a:p>
            <a:endParaRPr lang="en-US" i="1" dirty="0"/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92A31E-FB9C-4126-A084-A4E207043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0"/>
            <a:ext cx="6254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18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Lesson 3: Python is better than R</vt:lpstr>
      <vt:lpstr>PowerPoint Presentation</vt:lpstr>
      <vt:lpstr>Let’s process some data!</vt:lpstr>
      <vt:lpstr>Review</vt:lpstr>
      <vt:lpstr>~80% of time “munging” data</vt:lpstr>
      <vt:lpstr>PowerPoint Presentation</vt:lpstr>
      <vt:lpstr>PowerPoint Presentation</vt:lpstr>
      <vt:lpstr>PowerPoint Presentation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Python is better than R</dc:title>
  <dc:creator>Amit Kohli</dc:creator>
  <cp:lastModifiedBy>Amit Kohli</cp:lastModifiedBy>
  <cp:revision>1</cp:revision>
  <dcterms:created xsi:type="dcterms:W3CDTF">2020-04-01T10:53:57Z</dcterms:created>
  <dcterms:modified xsi:type="dcterms:W3CDTF">2020-04-01T10:54:04Z</dcterms:modified>
</cp:coreProperties>
</file>