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68" r:id="rId4"/>
    <p:sldId id="269" r:id="rId5"/>
    <p:sldId id="270" r:id="rId6"/>
    <p:sldId id="265" r:id="rId7"/>
    <p:sldId id="266" r:id="rId8"/>
    <p:sldId id="267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8856-1EBE-4EF1-9566-51FD3A06B696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29748-F345-497B-A48E-CB5737D75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Rectangle intersection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848600" cy="3581400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Given a number of rectangles, determine which of them intersect.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Student: </a:t>
            </a:r>
            <a:r>
              <a:rPr lang="en-US" dirty="0" err="1" smtClean="0">
                <a:solidFill>
                  <a:schemeClr val="tx1"/>
                </a:solidFill>
              </a:rPr>
              <a:t>Dragos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Geornoiu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Coordinator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Cristian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Mihaescu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Date: April 2014</a:t>
            </a:r>
          </a:p>
          <a:p>
            <a:pPr algn="r"/>
            <a:r>
              <a:rPr lang="en-US" dirty="0" smtClean="0"/>
              <a:t>DCTI – IT Companies Seminary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input file which defines on each line a rectangle</a:t>
            </a:r>
          </a:p>
          <a:p>
            <a:pPr lvl="4"/>
            <a:r>
              <a:rPr lang="en-US" dirty="0" smtClean="0"/>
              <a:t>X  - top left corner’s position on x axis</a:t>
            </a:r>
          </a:p>
          <a:p>
            <a:pPr lvl="4"/>
            <a:r>
              <a:rPr lang="en-US" dirty="0" smtClean="0"/>
              <a:t>Y – top left corner’s position on y axis</a:t>
            </a:r>
          </a:p>
          <a:p>
            <a:pPr lvl="4"/>
            <a:r>
              <a:rPr lang="en-US" dirty="0" smtClean="0"/>
              <a:t>Length </a:t>
            </a:r>
          </a:p>
          <a:p>
            <a:pPr lvl="4"/>
            <a:r>
              <a:rPr lang="en-US" dirty="0" smtClean="0"/>
              <a:t>Height</a:t>
            </a:r>
          </a:p>
          <a:p>
            <a:pPr lvl="4">
              <a:buNone/>
            </a:pPr>
            <a:endParaRPr lang="en-US" dirty="0" smtClean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05200"/>
            <a:ext cx="91440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Sweep Line +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 descr="stepbyst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9" descr="imag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3999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0"/>
          <a:ext cx="9144000" cy="742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Order of growth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Algorithm Example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sz="4800" baseline="0" dirty="0" smtClean="0">
                          <a:solidFill>
                            <a:schemeClr val="tx1"/>
                          </a:solidFill>
                        </a:rPr>
                        <a:t> size solvable in minutes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2N+logN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Sweep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Line </a:t>
                      </a:r>
                    </a:p>
                    <a:p>
                      <a:pPr algn="ctr"/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  <a:p>
                      <a:pPr algn="ctr"/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BST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Billions</a:t>
                      </a:r>
                    </a:p>
                  </a:txBody>
                  <a:tcPr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US" sz="4800" dirty="0" err="1" smtClean="0">
                          <a:solidFill>
                            <a:schemeClr val="tx1"/>
                          </a:solidFill>
                        </a:rPr>
                        <a:t>logN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Sorting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Hundreds</a:t>
                      </a:r>
                      <a:r>
                        <a:rPr lang="en-US" sz="4000" baseline="0" dirty="0" smtClean="0">
                          <a:solidFill>
                            <a:schemeClr val="tx1"/>
                          </a:solidFill>
                        </a:rPr>
                        <a:t> of millions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N^2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Brute Force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(2 for loops)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Tens of </a:t>
                      </a:r>
                      <a:r>
                        <a:rPr lang="en-US" sz="4000" dirty="0" err="1" smtClean="0">
                          <a:solidFill>
                            <a:schemeClr val="tx1"/>
                          </a:solidFill>
                        </a:rPr>
                        <a:t>thausands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Plot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Plot</a:t>
            </a:r>
            <a:endParaRPr lang="en-US" dirty="0"/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800600"/>
            <a:ext cx="8153400" cy="144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For code</a:t>
            </a:r>
            <a:r>
              <a:rPr lang="en-US" sz="2400" b="1" dirty="0" smtClean="0"/>
              <a:t>, visit: </a:t>
            </a:r>
            <a:r>
              <a:rPr lang="en-US" sz="2000" dirty="0" smtClean="0"/>
              <a:t>https://github.com/mihaescu/ADS/tree/master/BST/Geometric%20Applications/Rectangle%20Intersection%20by%20Geornoiu%20Dragos </a:t>
            </a:r>
            <a:endParaRPr lang="en-US" sz="2000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667000" y="1524000"/>
          <a:ext cx="2819400" cy="2984500"/>
        </p:xfrm>
        <a:graphic>
          <a:graphicData uri="http://schemas.openxmlformats.org/presentationml/2006/ole">
            <p:oleObj spid="_x0000_s23555" name="Image" r:id="rId3" imgW="2819048" imgH="2984127" progId="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1406</TotalTime>
  <Words>114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Median</vt:lpstr>
      <vt:lpstr>Image</vt:lpstr>
      <vt:lpstr>Rectangle intersection</vt:lpstr>
      <vt:lpstr>INPUT</vt:lpstr>
      <vt:lpstr>Brute Force</vt:lpstr>
      <vt:lpstr>Sweep Line + BST</vt:lpstr>
      <vt:lpstr>Slide 5</vt:lpstr>
      <vt:lpstr>Slide 6</vt:lpstr>
      <vt:lpstr>Standard Plot</vt:lpstr>
      <vt:lpstr>Log-Log Plot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Rectangle intersection problem</dc:title>
  <dc:creator>Dragos</dc:creator>
  <cp:lastModifiedBy>Dragos</cp:lastModifiedBy>
  <cp:revision>139</cp:revision>
  <dcterms:created xsi:type="dcterms:W3CDTF">2006-08-16T00:00:00Z</dcterms:created>
  <dcterms:modified xsi:type="dcterms:W3CDTF">2014-04-16T20:20:29Z</dcterms:modified>
</cp:coreProperties>
</file>