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218"/>
  </p:normalViewPr>
  <p:slideViewPr>
    <p:cSldViewPr snapToGrid="0">
      <p:cViewPr varScale="1">
        <p:scale>
          <a:sx n="96" d="100"/>
          <a:sy n="96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4E55-065A-B164-270F-654368666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6F1D8-B7D3-66B2-D5E1-5D2DA9558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F5F13-6EB7-0BA2-8B72-0DB26DC4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F30E-F911-2846-98C9-4184BA8E5F18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AD719-7122-A51D-3A25-9826D20A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4A077-F762-F585-793F-003E1DDC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8C43-FBD7-2649-8CBC-EDFEA66A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2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F133-96F5-B8EE-C530-6BD297E4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D16C2-15F6-35BF-80DF-A6680CAFA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63DB-808D-DCA2-9D5F-2C62DE3B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F30E-F911-2846-98C9-4184BA8E5F18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492F-BFA7-384D-A6FA-FDA9E73F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CE9F7-EC62-3FB0-2338-F8EE544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8C43-FBD7-2649-8CBC-EDFEA66A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6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0F102-2344-27F8-36C4-1674AFE5C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26703-AA5C-51C2-B1D7-E71DB4501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5C691-2278-6366-3C54-890A085B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F30E-F911-2846-98C9-4184BA8E5F18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CB1E-798D-452E-1A53-56E32B6B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B6978-0C9B-1834-77F6-9FD5FDCC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8C43-FBD7-2649-8CBC-EDFEA66A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EBAB-451B-F0E2-0818-6219DF0E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07608-409A-2831-91E5-20DA386A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E7656-6C2B-2F6F-EAAC-C83AAC36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F30E-F911-2846-98C9-4184BA8E5F18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F5CB7-F9B5-F2C8-58D5-35985770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31D6F-1839-1489-EFBF-0EBEC024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8C43-FBD7-2649-8CBC-EDFEA66A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6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2991-2EC4-4343-1AB6-ED0DB284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302F-8391-17A0-C10D-22173B58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5F69-5D65-5063-18A9-FC8B72F2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F30E-F911-2846-98C9-4184BA8E5F18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AED0B-38A3-30D2-EC6D-A681E12E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375F-32C5-6C77-FA77-58290C5B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8C43-FBD7-2649-8CBC-EDFEA66A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4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0852-D785-F94D-1667-0704FFB1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37FB-F76F-5184-29E4-A352632DF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94917-6C72-DD73-FDE4-5050C64A1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FD020-4D21-63C7-5944-9F93488D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F30E-F911-2846-98C9-4184BA8E5F18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C913B-18E8-97DB-62D6-CD82BBE1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DD181-D44B-7AB5-957F-D0DA13D0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8C43-FBD7-2649-8CBC-EDFEA66A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7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50ED-BC8C-740E-D988-3DEE85C2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B6124-9F1F-71E1-9A7D-955433AB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F55A7-5965-46BF-36F3-A2EDB8738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61717-E0E1-55DE-684A-67CE17F86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D972B-9A17-B556-DD8C-B296535FF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E7DD9-A7CA-1E4F-E9ED-D98E2705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F30E-F911-2846-98C9-4184BA8E5F18}" type="datetimeFigureOut">
              <a:rPr lang="en-US" smtClean="0"/>
              <a:t>8/12/22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7FD35-A1C5-6456-74BB-C2558BDA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8FA91-5696-ED58-A365-B4B05C4C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8C43-FBD7-2649-8CBC-EDFEA66A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8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95A-3A32-307F-1801-8D6F3570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70F5B-581A-4D88-3788-F01E71CC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F30E-F911-2846-98C9-4184BA8E5F18}" type="datetimeFigureOut">
              <a:rPr lang="en-US" smtClean="0"/>
              <a:t>8/12/22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26ED0-A394-0621-1C94-EB3B059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27ACF-E641-B37B-CD87-A915D2FC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8C43-FBD7-2649-8CBC-EDFEA66A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8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059C3-BF80-1A49-A56D-8E72A254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F30E-F911-2846-98C9-4184BA8E5F18}" type="datetimeFigureOut">
              <a:rPr lang="en-US" smtClean="0"/>
              <a:t>8/12/22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27F26-8BFE-4C89-9C3B-5B97F05A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7DBE0-2EE0-98FF-2A19-EBE5D0EA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8C43-FBD7-2649-8CBC-EDFEA66A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9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E68B-5763-DB52-6699-376D6D1A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E2CF-09AA-9831-81C3-8C733AE48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9FC37-C747-936F-CFF6-A0F653A01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C77CB-E9FD-AB84-8F94-1AA916B1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F30E-F911-2846-98C9-4184BA8E5F18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55148-4529-97D5-2627-8EC73BA5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4A135-CF05-32A6-9FE2-C06AA2C9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8C43-FBD7-2649-8CBC-EDFEA66A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0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F72E-7D55-1997-4526-3346DCC4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67665-8507-C4BF-635F-40B0A2BD3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B1135-DCC8-FE72-D392-F47925B6A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D234-EA2D-42CD-A49D-CA1EA90E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F30E-F911-2846-98C9-4184BA8E5F18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A9842-670B-E05C-5131-104E5EFE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C2E79-91E9-4910-26C1-9AC7F081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8C43-FBD7-2649-8CBC-EDFEA66A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0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110A9-57DB-EB7E-47BA-65F17A3C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78A46-C0AB-3183-1714-5697164A0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84EF-EB5E-13D5-B60A-A548DD3A1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DF30E-F911-2846-98C9-4184BA8E5F18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DC755-7A2E-4F51-703F-660CAEA6A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9BDC3-4D85-260D-81AA-C91D0040B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28C43-FBD7-2649-8CBC-EDFEA66A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0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CDEC06-9FB1-5902-1D0A-840CB535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89" y="0"/>
            <a:ext cx="10919421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98249BC-338F-C5E4-5C0E-BA83CB842E0F}"/>
              </a:ext>
            </a:extLst>
          </p:cNvPr>
          <p:cNvSpPr/>
          <p:nvPr/>
        </p:nvSpPr>
        <p:spPr>
          <a:xfrm>
            <a:off x="3232190" y="2766317"/>
            <a:ext cx="4726113" cy="1325366"/>
          </a:xfrm>
          <a:prstGeom prst="ellipse">
            <a:avLst/>
          </a:prstGeom>
          <a:solidFill>
            <a:schemeClr val="accent1">
              <a:alpha val="280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E2BF36F-5E61-1955-4BC0-1520BBC45174}"/>
              </a:ext>
            </a:extLst>
          </p:cNvPr>
          <p:cNvSpPr/>
          <p:nvPr/>
        </p:nvSpPr>
        <p:spPr>
          <a:xfrm>
            <a:off x="7792278" y="940904"/>
            <a:ext cx="3034748" cy="755374"/>
          </a:xfrm>
          <a:prstGeom prst="wedgeRoundRectCallout">
            <a:avLst>
              <a:gd name="adj1" fmla="val -66685"/>
              <a:gd name="adj2" fmla="val 396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dna</a:t>
            </a:r>
            <a:r>
              <a:rPr lang="en-US" dirty="0"/>
              <a:t> files, create FHIR e Sample and Task (sequencing)</a:t>
            </a:r>
          </a:p>
        </p:txBody>
      </p:sp>
    </p:spTree>
    <p:extLst>
      <p:ext uri="{BB962C8B-B14F-4D97-AF65-F5344CB8AC3E}">
        <p14:creationId xmlns:p14="http://schemas.microsoft.com/office/powerpoint/2010/main" val="282724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CDEC06-9FB1-5902-1D0A-840CB535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89" y="0"/>
            <a:ext cx="10919421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98249BC-338F-C5E4-5C0E-BA83CB842E0F}"/>
              </a:ext>
            </a:extLst>
          </p:cNvPr>
          <p:cNvSpPr/>
          <p:nvPr/>
        </p:nvSpPr>
        <p:spPr>
          <a:xfrm>
            <a:off x="4583539" y="-192231"/>
            <a:ext cx="4726113" cy="828335"/>
          </a:xfrm>
          <a:prstGeom prst="ellipse">
            <a:avLst/>
          </a:prstGeom>
          <a:solidFill>
            <a:schemeClr val="accent1">
              <a:alpha val="280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E2BF36F-5E61-1955-4BC0-1520BBC45174}"/>
              </a:ext>
            </a:extLst>
          </p:cNvPr>
          <p:cNvSpPr/>
          <p:nvPr/>
        </p:nvSpPr>
        <p:spPr>
          <a:xfrm>
            <a:off x="6095999" y="636104"/>
            <a:ext cx="5327375" cy="1007166"/>
          </a:xfrm>
          <a:prstGeom prst="wedgeRoundRectCallout">
            <a:avLst>
              <a:gd name="adj1" fmla="val -60775"/>
              <a:gd name="adj2" fmla="val -581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TODO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/ACED-IDP/</a:t>
            </a:r>
            <a:r>
              <a:rPr lang="en-US" sz="1200" dirty="0" err="1"/>
              <a:t>data_model</a:t>
            </a:r>
            <a:r>
              <a:rPr lang="en-US" sz="1200" dirty="0"/>
              <a:t>/blob/main/scripts/transform.py#L120</a:t>
            </a:r>
          </a:p>
        </p:txBody>
      </p:sp>
    </p:spTree>
    <p:extLst>
      <p:ext uri="{BB962C8B-B14F-4D97-AF65-F5344CB8AC3E}">
        <p14:creationId xmlns:p14="http://schemas.microsoft.com/office/powerpoint/2010/main" val="278376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8046</TotalTime>
  <Words>37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2022-07-26T01:32:52Z</dcterms:created>
  <dcterms:modified xsi:type="dcterms:W3CDTF">2022-08-18T02:45:51Z</dcterms:modified>
</cp:coreProperties>
</file>