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6197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D9AE2-58B8-A645-91AC-52CCFC57ECFD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0F97C-AC83-474C-A970-6F0D2D4B5DA7}">
      <dgm:prSet phldrT="[Text]"/>
      <dgm:spPr/>
      <dgm:t>
        <a:bodyPr/>
        <a:lstStyle/>
        <a:p>
          <a:r>
            <a:rPr lang="en-US" dirty="0"/>
            <a:t>Data Model</a:t>
          </a:r>
        </a:p>
      </dgm:t>
    </dgm:pt>
    <dgm:pt modelId="{9C7CD4F7-BF71-B640-B8A4-FA0DE44A1DE4}" type="parTrans" cxnId="{D8FE192C-4E78-D14A-BA2D-D6A76D53A972}">
      <dgm:prSet/>
      <dgm:spPr/>
      <dgm:t>
        <a:bodyPr/>
        <a:lstStyle/>
        <a:p>
          <a:endParaRPr lang="en-US"/>
        </a:p>
      </dgm:t>
    </dgm:pt>
    <dgm:pt modelId="{3171A22B-80F6-1C49-ABD7-8AA72A615F75}" type="sibTrans" cxnId="{D8FE192C-4E78-D14A-BA2D-D6A76D53A972}">
      <dgm:prSet/>
      <dgm:spPr/>
      <dgm:t>
        <a:bodyPr/>
        <a:lstStyle/>
        <a:p>
          <a:endParaRPr lang="en-US"/>
        </a:p>
      </dgm:t>
    </dgm:pt>
    <dgm:pt modelId="{2CFD6AD0-42B9-4B40-8F60-E912580F1A2F}">
      <dgm:prSet phldrT="[Text]"/>
      <dgm:spPr/>
      <dgm:t>
        <a:bodyPr/>
        <a:lstStyle/>
        <a:p>
          <a:r>
            <a:rPr lang="en-US" dirty="0"/>
            <a:t>FHIR R4</a:t>
          </a:r>
        </a:p>
      </dgm:t>
    </dgm:pt>
    <dgm:pt modelId="{2908CCB3-CB2A-1D4E-813E-7FCEEFC7BD48}" type="parTrans" cxnId="{9D879A53-514C-8649-8F5A-BB27DFF6289A}">
      <dgm:prSet/>
      <dgm:spPr/>
      <dgm:t>
        <a:bodyPr/>
        <a:lstStyle/>
        <a:p>
          <a:endParaRPr lang="en-US"/>
        </a:p>
      </dgm:t>
    </dgm:pt>
    <dgm:pt modelId="{7621472E-3E4D-604C-83CC-C8F92F57C817}" type="sibTrans" cxnId="{9D879A53-514C-8649-8F5A-BB27DFF6289A}">
      <dgm:prSet/>
      <dgm:spPr/>
      <dgm:t>
        <a:bodyPr/>
        <a:lstStyle/>
        <a:p>
          <a:endParaRPr lang="en-US"/>
        </a:p>
      </dgm:t>
    </dgm:pt>
    <dgm:pt modelId="{0FDF4C7A-38D4-B749-9D2E-01495256F0EC}">
      <dgm:prSet phldrT="[Text]"/>
      <dgm:spPr/>
      <dgm:t>
        <a:bodyPr/>
        <a:lstStyle/>
        <a:p>
          <a:r>
            <a:rPr lang="en-US" dirty="0"/>
            <a:t>Data Instances</a:t>
          </a:r>
        </a:p>
      </dgm:t>
    </dgm:pt>
    <dgm:pt modelId="{1287014F-F8F5-BE4C-847D-0CFB18AE72CD}" type="parTrans" cxnId="{01489699-19DC-E246-9C0B-837EAFBF9D31}">
      <dgm:prSet/>
      <dgm:spPr/>
      <dgm:t>
        <a:bodyPr/>
        <a:lstStyle/>
        <a:p>
          <a:endParaRPr lang="en-US"/>
        </a:p>
      </dgm:t>
    </dgm:pt>
    <dgm:pt modelId="{A6DBD686-EC7D-6549-B935-B84279DDF53A}" type="sibTrans" cxnId="{01489699-19DC-E246-9C0B-837EAFBF9D31}">
      <dgm:prSet/>
      <dgm:spPr/>
      <dgm:t>
        <a:bodyPr/>
        <a:lstStyle/>
        <a:p>
          <a:endParaRPr lang="en-US"/>
        </a:p>
      </dgm:t>
    </dgm:pt>
    <dgm:pt modelId="{94C12A9F-7AB7-1F49-A4E5-D4D2D2122C4C}">
      <dgm:prSet phldrT="[Text]"/>
      <dgm:spPr/>
      <dgm:t>
        <a:bodyPr/>
        <a:lstStyle/>
        <a:p>
          <a:r>
            <a:rPr lang="en-US" dirty="0"/>
            <a:t>Now: synthetic data</a:t>
          </a:r>
        </a:p>
      </dgm:t>
    </dgm:pt>
    <dgm:pt modelId="{139EB7D5-C896-0F4E-8D68-6DB7D9CA9F0C}" type="parTrans" cxnId="{8C42634A-B152-6C4F-B3CD-52D86609A949}">
      <dgm:prSet/>
      <dgm:spPr/>
      <dgm:t>
        <a:bodyPr/>
        <a:lstStyle/>
        <a:p>
          <a:endParaRPr lang="en-US"/>
        </a:p>
      </dgm:t>
    </dgm:pt>
    <dgm:pt modelId="{73F0E0A8-386F-A548-A5E8-31A525A141E1}" type="sibTrans" cxnId="{8C42634A-B152-6C4F-B3CD-52D86609A949}">
      <dgm:prSet/>
      <dgm:spPr/>
      <dgm:t>
        <a:bodyPr/>
        <a:lstStyle/>
        <a:p>
          <a:endParaRPr lang="en-US"/>
        </a:p>
      </dgm:t>
    </dgm:pt>
    <dgm:pt modelId="{58B81E84-6467-9543-ACAC-DAA9AC69DA11}">
      <dgm:prSet phldrT="[Text]"/>
      <dgm:spPr/>
      <dgm:t>
        <a:bodyPr/>
        <a:lstStyle/>
        <a:p>
          <a:r>
            <a:rPr lang="en-US" dirty="0"/>
            <a:t>Gen3 Setup</a:t>
          </a:r>
        </a:p>
      </dgm:t>
    </dgm:pt>
    <dgm:pt modelId="{104CE93A-7492-0F47-8012-9EE232107565}" type="parTrans" cxnId="{B9DF90B6-FAA2-114B-88CF-F30C97A537CE}">
      <dgm:prSet/>
      <dgm:spPr/>
      <dgm:t>
        <a:bodyPr/>
        <a:lstStyle/>
        <a:p>
          <a:endParaRPr lang="en-US"/>
        </a:p>
      </dgm:t>
    </dgm:pt>
    <dgm:pt modelId="{17B3DFC8-71B0-4046-877C-99B7F3580D7D}" type="sibTrans" cxnId="{B9DF90B6-FAA2-114B-88CF-F30C97A537CE}">
      <dgm:prSet/>
      <dgm:spPr/>
      <dgm:t>
        <a:bodyPr/>
        <a:lstStyle/>
        <a:p>
          <a:endParaRPr lang="en-US"/>
        </a:p>
      </dgm:t>
    </dgm:pt>
    <dgm:pt modelId="{02042171-3809-174C-AFA1-D13A934D740A}">
      <dgm:prSet phldrT="[Text]"/>
      <dgm:spPr/>
      <dgm:t>
        <a:bodyPr/>
        <a:lstStyle/>
        <a:p>
          <a:r>
            <a:rPr lang="en-US" dirty="0"/>
            <a:t>Submission</a:t>
          </a:r>
        </a:p>
      </dgm:t>
    </dgm:pt>
    <dgm:pt modelId="{21FF2674-4698-8940-8CAB-6AC4DE09A90C}" type="parTrans" cxnId="{63BA688A-C110-EA4F-9B2E-60EE93456566}">
      <dgm:prSet/>
      <dgm:spPr/>
      <dgm:t>
        <a:bodyPr/>
        <a:lstStyle/>
        <a:p>
          <a:endParaRPr lang="en-US"/>
        </a:p>
      </dgm:t>
    </dgm:pt>
    <dgm:pt modelId="{EBBE26FF-1937-2545-9FFC-391ECFD497BE}" type="sibTrans" cxnId="{63BA688A-C110-EA4F-9B2E-60EE93456566}">
      <dgm:prSet/>
      <dgm:spPr/>
      <dgm:t>
        <a:bodyPr/>
        <a:lstStyle/>
        <a:p>
          <a:endParaRPr lang="en-US"/>
        </a:p>
      </dgm:t>
    </dgm:pt>
    <dgm:pt modelId="{CA2E1F02-FA3C-DF40-A6F4-EFB24848B04A}">
      <dgm:prSet phldrT="[Text]"/>
      <dgm:spPr/>
      <dgm:t>
        <a:bodyPr/>
        <a:lstStyle/>
        <a:p>
          <a:r>
            <a:rPr lang="en-US" dirty="0"/>
            <a:t>Later: lab data</a:t>
          </a:r>
        </a:p>
      </dgm:t>
    </dgm:pt>
    <dgm:pt modelId="{9F1AE696-D8B9-F944-93C3-F3077CDE7E2B}" type="parTrans" cxnId="{4CD701B1-38D8-F348-B84F-87EB6BAD2A78}">
      <dgm:prSet/>
      <dgm:spPr/>
      <dgm:t>
        <a:bodyPr/>
        <a:lstStyle/>
        <a:p>
          <a:endParaRPr lang="en-US"/>
        </a:p>
      </dgm:t>
    </dgm:pt>
    <dgm:pt modelId="{20154AE1-09C7-E84B-9F31-5642A4FA4134}" type="sibTrans" cxnId="{4CD701B1-38D8-F348-B84F-87EB6BAD2A78}">
      <dgm:prSet/>
      <dgm:spPr/>
      <dgm:t>
        <a:bodyPr/>
        <a:lstStyle/>
        <a:p>
          <a:endParaRPr lang="en-US"/>
        </a:p>
      </dgm:t>
    </dgm:pt>
    <dgm:pt modelId="{68169427-FD67-1A40-AEF2-6B7414A86D60}">
      <dgm:prSet phldrT="[Text]"/>
      <dgm:spPr/>
      <dgm:t>
        <a:bodyPr/>
        <a:lstStyle/>
        <a:p>
          <a:r>
            <a:rPr lang="en-US" dirty="0"/>
            <a:t>Query</a:t>
          </a:r>
        </a:p>
      </dgm:t>
    </dgm:pt>
    <dgm:pt modelId="{4CFAB918-8064-1541-B7BB-A5B0A5F15648}" type="parTrans" cxnId="{9F03D16B-BD7C-F244-B63E-6EE98EBF1B9F}">
      <dgm:prSet/>
      <dgm:spPr/>
      <dgm:t>
        <a:bodyPr/>
        <a:lstStyle/>
        <a:p>
          <a:endParaRPr lang="en-US"/>
        </a:p>
      </dgm:t>
    </dgm:pt>
    <dgm:pt modelId="{D618E75C-5BED-744B-B029-D421F9D0A1A0}" type="sibTrans" cxnId="{9F03D16B-BD7C-F244-B63E-6EE98EBF1B9F}">
      <dgm:prSet/>
      <dgm:spPr/>
      <dgm:t>
        <a:bodyPr/>
        <a:lstStyle/>
        <a:p>
          <a:endParaRPr lang="en-US"/>
        </a:p>
      </dgm:t>
    </dgm:pt>
    <dgm:pt modelId="{8C25AC78-2E60-D941-A5C2-84814AC0284A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53C2AC2E-9B8D-D543-8997-FDA810717711}" type="parTrans" cxnId="{3A157F50-FBF7-9340-BC2D-403F428278DD}">
      <dgm:prSet/>
      <dgm:spPr/>
      <dgm:t>
        <a:bodyPr/>
        <a:lstStyle/>
        <a:p>
          <a:endParaRPr lang="en-US"/>
        </a:p>
      </dgm:t>
    </dgm:pt>
    <dgm:pt modelId="{8D152EAC-F3CD-814D-AEA7-F2709F467DD6}" type="sibTrans" cxnId="{3A157F50-FBF7-9340-BC2D-403F428278DD}">
      <dgm:prSet/>
      <dgm:spPr/>
      <dgm:t>
        <a:bodyPr/>
        <a:lstStyle/>
        <a:p>
          <a:endParaRPr lang="en-US"/>
        </a:p>
      </dgm:t>
    </dgm:pt>
    <dgm:pt modelId="{402F4B57-7BC5-7A42-847D-92A3B71E0D25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30F5EB12-08D9-3645-8B55-E37473410525}" type="parTrans" cxnId="{D9804AF5-9C03-8F4A-BDE7-CF156030E2E8}">
      <dgm:prSet/>
      <dgm:spPr/>
      <dgm:t>
        <a:bodyPr/>
        <a:lstStyle/>
        <a:p>
          <a:endParaRPr lang="en-US"/>
        </a:p>
      </dgm:t>
    </dgm:pt>
    <dgm:pt modelId="{8E2A2A1A-81C4-2A4D-8EEC-480740D9C878}" type="sibTrans" cxnId="{D9804AF5-9C03-8F4A-BDE7-CF156030E2E8}">
      <dgm:prSet/>
      <dgm:spPr/>
      <dgm:t>
        <a:bodyPr/>
        <a:lstStyle/>
        <a:p>
          <a:endParaRPr lang="en-US"/>
        </a:p>
      </dgm:t>
    </dgm:pt>
    <dgm:pt modelId="{DE96B998-1913-114C-9D8B-73DE02408EEA}">
      <dgm:prSet phldrT="[Text]"/>
      <dgm:spPr/>
      <dgm:t>
        <a:bodyPr/>
        <a:lstStyle/>
        <a:p>
          <a:r>
            <a:rPr lang="en-US" dirty="0"/>
            <a:t>Fit for purpose?</a:t>
          </a:r>
        </a:p>
      </dgm:t>
    </dgm:pt>
    <dgm:pt modelId="{36B2ADDE-19AD-C74A-87F6-68E4A7C90CAC}" type="parTrans" cxnId="{D165044E-06C4-8446-B3A0-B5DAF5C7EFE4}">
      <dgm:prSet/>
      <dgm:spPr/>
      <dgm:t>
        <a:bodyPr/>
        <a:lstStyle/>
        <a:p>
          <a:endParaRPr lang="en-US"/>
        </a:p>
      </dgm:t>
    </dgm:pt>
    <dgm:pt modelId="{50872786-48F4-D04F-8BA4-BC134CFC3FA2}" type="sibTrans" cxnId="{D165044E-06C4-8446-B3A0-B5DAF5C7EFE4}">
      <dgm:prSet/>
      <dgm:spPr/>
      <dgm:t>
        <a:bodyPr/>
        <a:lstStyle/>
        <a:p>
          <a:endParaRPr lang="en-US"/>
        </a:p>
      </dgm:t>
    </dgm:pt>
    <dgm:pt modelId="{1F73C046-A507-4B43-B115-2D1D80CF575F}" type="pres">
      <dgm:prSet presAssocID="{ED6D9AE2-58B8-A645-91AC-52CCFC57ECFD}" presName="rootnode" presStyleCnt="0">
        <dgm:presLayoutVars>
          <dgm:chMax/>
          <dgm:chPref/>
          <dgm:dir/>
          <dgm:animLvl val="lvl"/>
        </dgm:presLayoutVars>
      </dgm:prSet>
      <dgm:spPr/>
    </dgm:pt>
    <dgm:pt modelId="{117559B0-B759-3F4F-8C9E-A93766CF2FFA}" type="pres">
      <dgm:prSet presAssocID="{3420F97C-AC83-474C-A970-6F0D2D4B5DA7}" presName="composite" presStyleCnt="0"/>
      <dgm:spPr/>
    </dgm:pt>
    <dgm:pt modelId="{8A294455-D521-C049-9AB6-DB16C4D31FDA}" type="pres">
      <dgm:prSet presAssocID="{3420F97C-AC83-474C-A970-6F0D2D4B5DA7}" presName="bentUpArrow1" presStyleLbl="alignImgPlace1" presStyleIdx="0" presStyleCnt="3"/>
      <dgm:spPr/>
    </dgm:pt>
    <dgm:pt modelId="{C337CEB8-030C-F343-A53C-12862EA61C97}" type="pres">
      <dgm:prSet presAssocID="{3420F97C-AC83-474C-A970-6F0D2D4B5DA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DFB2755-8967-F146-B13A-E4F18BBC9972}" type="pres">
      <dgm:prSet presAssocID="{3420F97C-AC83-474C-A970-6F0D2D4B5DA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37621B0-6D7A-C642-88D8-FE7717023DFE}" type="pres">
      <dgm:prSet presAssocID="{3171A22B-80F6-1C49-ABD7-8AA72A615F75}" presName="sibTrans" presStyleCnt="0"/>
      <dgm:spPr/>
    </dgm:pt>
    <dgm:pt modelId="{7AE21374-9A73-8E49-BE3B-01F76F5FE23C}" type="pres">
      <dgm:prSet presAssocID="{0FDF4C7A-38D4-B749-9D2E-01495256F0EC}" presName="composite" presStyleCnt="0"/>
      <dgm:spPr/>
    </dgm:pt>
    <dgm:pt modelId="{1D84428A-92E2-7C4A-AFD6-AFFF1B715D68}" type="pres">
      <dgm:prSet presAssocID="{0FDF4C7A-38D4-B749-9D2E-01495256F0EC}" presName="bentUpArrow1" presStyleLbl="alignImgPlace1" presStyleIdx="1" presStyleCnt="3"/>
      <dgm:spPr/>
    </dgm:pt>
    <dgm:pt modelId="{136F0DA9-7E0C-EA4E-A917-5B5AA96A4344}" type="pres">
      <dgm:prSet presAssocID="{0FDF4C7A-38D4-B749-9D2E-01495256F0EC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BAC6E22-96E0-2745-931F-DE63E8E4C15E}" type="pres">
      <dgm:prSet presAssocID="{0FDF4C7A-38D4-B749-9D2E-01495256F0EC}" presName="ChildText" presStyleLbl="revTx" presStyleIdx="1" presStyleCnt="4" custScaleX="297861" custLinFactX="8963" custLinFactNeighborX="100000" custLinFactNeighborY="-3381">
        <dgm:presLayoutVars>
          <dgm:chMax val="0"/>
          <dgm:chPref val="0"/>
          <dgm:bulletEnabled val="1"/>
        </dgm:presLayoutVars>
      </dgm:prSet>
      <dgm:spPr/>
    </dgm:pt>
    <dgm:pt modelId="{5D27C6E6-E0CC-4A4C-8C77-EA4C8E9AE712}" type="pres">
      <dgm:prSet presAssocID="{A6DBD686-EC7D-6549-B935-B84279DDF53A}" presName="sibTrans" presStyleCnt="0"/>
      <dgm:spPr/>
    </dgm:pt>
    <dgm:pt modelId="{03931B12-3F7F-F148-9551-77A6655CF72E}" type="pres">
      <dgm:prSet presAssocID="{58B81E84-6467-9543-ACAC-DAA9AC69DA11}" presName="composite" presStyleCnt="0"/>
      <dgm:spPr/>
    </dgm:pt>
    <dgm:pt modelId="{0AF36808-14DF-BC48-85E8-B7BBCE683D7F}" type="pres">
      <dgm:prSet presAssocID="{58B81E84-6467-9543-ACAC-DAA9AC69DA11}" presName="bentUpArrow1" presStyleLbl="alignImgPlace1" presStyleIdx="2" presStyleCnt="3"/>
      <dgm:spPr/>
    </dgm:pt>
    <dgm:pt modelId="{5EAEF9F1-17AD-7243-A10A-EAFD31872734}" type="pres">
      <dgm:prSet presAssocID="{58B81E84-6467-9543-ACAC-DAA9AC69DA1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883E73A-6FCC-064A-8E8C-64A0130CA1FF}" type="pres">
      <dgm:prSet presAssocID="{58B81E84-6467-9543-ACAC-DAA9AC69DA1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40FB929-E46D-6640-AA45-4361EEAB2EEF}" type="pres">
      <dgm:prSet presAssocID="{17B3DFC8-71B0-4046-877C-99B7F3580D7D}" presName="sibTrans" presStyleCnt="0"/>
      <dgm:spPr/>
    </dgm:pt>
    <dgm:pt modelId="{6332A134-3F4D-6A40-BB46-FADB962E24A5}" type="pres">
      <dgm:prSet presAssocID="{402F4B57-7BC5-7A42-847D-92A3B71E0D25}" presName="composite" presStyleCnt="0"/>
      <dgm:spPr/>
    </dgm:pt>
    <dgm:pt modelId="{FAE65369-FACE-FA42-9764-8DF84C916E78}" type="pres">
      <dgm:prSet presAssocID="{402F4B57-7BC5-7A42-847D-92A3B71E0D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608ED855-4351-0B47-86DF-0E22B8D211D5}" type="pres">
      <dgm:prSet presAssocID="{402F4B57-7BC5-7A42-847D-92A3B71E0D25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DC8906-DA82-8541-B9B7-131D514A6512}" type="presOf" srcId="{CA2E1F02-FA3C-DF40-A6F4-EFB24848B04A}" destId="{6BAC6E22-96E0-2745-931F-DE63E8E4C15E}" srcOrd="0" destOrd="1" presId="urn:microsoft.com/office/officeart/2005/8/layout/StepDownProcess"/>
    <dgm:cxn modelId="{AE151113-9959-4846-8350-66F95784F802}" type="presOf" srcId="{ED6D9AE2-58B8-A645-91AC-52CCFC57ECFD}" destId="{1F73C046-A507-4B43-B115-2D1D80CF575F}" srcOrd="0" destOrd="0" presId="urn:microsoft.com/office/officeart/2005/8/layout/StepDownProcess"/>
    <dgm:cxn modelId="{D8FE192C-4E78-D14A-BA2D-D6A76D53A972}" srcId="{ED6D9AE2-58B8-A645-91AC-52CCFC57ECFD}" destId="{3420F97C-AC83-474C-A970-6F0D2D4B5DA7}" srcOrd="0" destOrd="0" parTransId="{9C7CD4F7-BF71-B640-B8A4-FA0DE44A1DE4}" sibTransId="{3171A22B-80F6-1C49-ABD7-8AA72A615F75}"/>
    <dgm:cxn modelId="{8C42634A-B152-6C4F-B3CD-52D86609A949}" srcId="{0FDF4C7A-38D4-B749-9D2E-01495256F0EC}" destId="{94C12A9F-7AB7-1F49-A4E5-D4D2D2122C4C}" srcOrd="0" destOrd="0" parTransId="{139EB7D5-C896-0F4E-8D68-6DB7D9CA9F0C}" sibTransId="{73F0E0A8-386F-A548-A5E8-31A525A141E1}"/>
    <dgm:cxn modelId="{D165044E-06C4-8446-B3A0-B5DAF5C7EFE4}" srcId="{402F4B57-7BC5-7A42-847D-92A3B71E0D25}" destId="{DE96B998-1913-114C-9D8B-73DE02408EEA}" srcOrd="0" destOrd="0" parTransId="{36B2ADDE-19AD-C74A-87F6-68E4A7C90CAC}" sibTransId="{50872786-48F4-D04F-8BA4-BC134CFC3FA2}"/>
    <dgm:cxn modelId="{3A157F50-FBF7-9340-BC2D-403F428278DD}" srcId="{58B81E84-6467-9543-ACAC-DAA9AC69DA11}" destId="{8C25AC78-2E60-D941-A5C2-84814AC0284A}" srcOrd="2" destOrd="0" parTransId="{53C2AC2E-9B8D-D543-8997-FDA810717711}" sibTransId="{8D152EAC-F3CD-814D-AEA7-F2709F467DD6}"/>
    <dgm:cxn modelId="{9D879A53-514C-8649-8F5A-BB27DFF6289A}" srcId="{3420F97C-AC83-474C-A970-6F0D2D4B5DA7}" destId="{2CFD6AD0-42B9-4B40-8F60-E912580F1A2F}" srcOrd="0" destOrd="0" parTransId="{2908CCB3-CB2A-1D4E-813E-7FCEEFC7BD48}" sibTransId="{7621472E-3E4D-604C-83CC-C8F92F57C817}"/>
    <dgm:cxn modelId="{A6BBFC5E-96E7-8948-9C5A-874F568A2AF8}" type="presOf" srcId="{2CFD6AD0-42B9-4B40-8F60-E912580F1A2F}" destId="{2DFB2755-8967-F146-B13A-E4F18BBC9972}" srcOrd="0" destOrd="0" presId="urn:microsoft.com/office/officeart/2005/8/layout/StepDownProcess"/>
    <dgm:cxn modelId="{CF367D65-DFB6-3C4B-9C54-5FE4B48BCC14}" type="presOf" srcId="{0FDF4C7A-38D4-B749-9D2E-01495256F0EC}" destId="{136F0DA9-7E0C-EA4E-A917-5B5AA96A4344}" srcOrd="0" destOrd="0" presId="urn:microsoft.com/office/officeart/2005/8/layout/StepDownProcess"/>
    <dgm:cxn modelId="{9F03D16B-BD7C-F244-B63E-6EE98EBF1B9F}" srcId="{58B81E84-6467-9543-ACAC-DAA9AC69DA11}" destId="{68169427-FD67-1A40-AEF2-6B7414A86D60}" srcOrd="1" destOrd="0" parTransId="{4CFAB918-8064-1541-B7BB-A5B0A5F15648}" sibTransId="{D618E75C-5BED-744B-B029-D421F9D0A1A0}"/>
    <dgm:cxn modelId="{895BC472-71BE-7A47-AFF4-C1367554AE18}" type="presOf" srcId="{402F4B57-7BC5-7A42-847D-92A3B71E0D25}" destId="{FAE65369-FACE-FA42-9764-8DF84C916E78}" srcOrd="0" destOrd="0" presId="urn:microsoft.com/office/officeart/2005/8/layout/StepDownProcess"/>
    <dgm:cxn modelId="{0C1D6B75-8C90-364C-A904-4E0D8E5283D7}" type="presOf" srcId="{68169427-FD67-1A40-AEF2-6B7414A86D60}" destId="{E883E73A-6FCC-064A-8E8C-64A0130CA1FF}" srcOrd="0" destOrd="1" presId="urn:microsoft.com/office/officeart/2005/8/layout/StepDownProcess"/>
    <dgm:cxn modelId="{6F1F0288-8D2C-9B47-A73A-0E1DF7586069}" type="presOf" srcId="{58B81E84-6467-9543-ACAC-DAA9AC69DA11}" destId="{5EAEF9F1-17AD-7243-A10A-EAFD31872734}" srcOrd="0" destOrd="0" presId="urn:microsoft.com/office/officeart/2005/8/layout/StepDownProcess"/>
    <dgm:cxn modelId="{63BA688A-C110-EA4F-9B2E-60EE93456566}" srcId="{58B81E84-6467-9543-ACAC-DAA9AC69DA11}" destId="{02042171-3809-174C-AFA1-D13A934D740A}" srcOrd="0" destOrd="0" parTransId="{21FF2674-4698-8940-8CAB-6AC4DE09A90C}" sibTransId="{EBBE26FF-1937-2545-9FFC-391ECFD497BE}"/>
    <dgm:cxn modelId="{3896E88A-5A00-1542-A7E2-B82EDD9CE0E6}" type="presOf" srcId="{DE96B998-1913-114C-9D8B-73DE02408EEA}" destId="{608ED855-4351-0B47-86DF-0E22B8D211D5}" srcOrd="0" destOrd="0" presId="urn:microsoft.com/office/officeart/2005/8/layout/StepDownProcess"/>
    <dgm:cxn modelId="{01489699-19DC-E246-9C0B-837EAFBF9D31}" srcId="{ED6D9AE2-58B8-A645-91AC-52CCFC57ECFD}" destId="{0FDF4C7A-38D4-B749-9D2E-01495256F0EC}" srcOrd="1" destOrd="0" parTransId="{1287014F-F8F5-BE4C-847D-0CFB18AE72CD}" sibTransId="{A6DBD686-EC7D-6549-B935-B84279DDF53A}"/>
    <dgm:cxn modelId="{A69F3CA4-E277-5847-8B50-D7357CA0282A}" type="presOf" srcId="{94C12A9F-7AB7-1F49-A4E5-D4D2D2122C4C}" destId="{6BAC6E22-96E0-2745-931F-DE63E8E4C15E}" srcOrd="0" destOrd="0" presId="urn:microsoft.com/office/officeart/2005/8/layout/StepDownProcess"/>
    <dgm:cxn modelId="{F5CECCA4-54C8-5544-BE65-FCAD81126D4B}" type="presOf" srcId="{8C25AC78-2E60-D941-A5C2-84814AC0284A}" destId="{E883E73A-6FCC-064A-8E8C-64A0130CA1FF}" srcOrd="0" destOrd="2" presId="urn:microsoft.com/office/officeart/2005/8/layout/StepDownProcess"/>
    <dgm:cxn modelId="{4CD701B1-38D8-F348-B84F-87EB6BAD2A78}" srcId="{0FDF4C7A-38D4-B749-9D2E-01495256F0EC}" destId="{CA2E1F02-FA3C-DF40-A6F4-EFB24848B04A}" srcOrd="1" destOrd="0" parTransId="{9F1AE696-D8B9-F944-93C3-F3077CDE7E2B}" sibTransId="{20154AE1-09C7-E84B-9F31-5642A4FA4134}"/>
    <dgm:cxn modelId="{B9DF90B6-FAA2-114B-88CF-F30C97A537CE}" srcId="{ED6D9AE2-58B8-A645-91AC-52CCFC57ECFD}" destId="{58B81E84-6467-9543-ACAC-DAA9AC69DA11}" srcOrd="2" destOrd="0" parTransId="{104CE93A-7492-0F47-8012-9EE232107565}" sibTransId="{17B3DFC8-71B0-4046-877C-99B7F3580D7D}"/>
    <dgm:cxn modelId="{093ECDBD-BD5A-7B4E-BDBF-075984092511}" type="presOf" srcId="{02042171-3809-174C-AFA1-D13A934D740A}" destId="{E883E73A-6FCC-064A-8E8C-64A0130CA1FF}" srcOrd="0" destOrd="0" presId="urn:microsoft.com/office/officeart/2005/8/layout/StepDownProcess"/>
    <dgm:cxn modelId="{7C374FE9-1887-B549-9F64-27BD3152F8D9}" type="presOf" srcId="{3420F97C-AC83-474C-A970-6F0D2D4B5DA7}" destId="{C337CEB8-030C-F343-A53C-12862EA61C97}" srcOrd="0" destOrd="0" presId="urn:microsoft.com/office/officeart/2005/8/layout/StepDownProcess"/>
    <dgm:cxn modelId="{D9804AF5-9C03-8F4A-BDE7-CF156030E2E8}" srcId="{ED6D9AE2-58B8-A645-91AC-52CCFC57ECFD}" destId="{402F4B57-7BC5-7A42-847D-92A3B71E0D25}" srcOrd="3" destOrd="0" parTransId="{30F5EB12-08D9-3645-8B55-E37473410525}" sibTransId="{8E2A2A1A-81C4-2A4D-8EEC-480740D9C878}"/>
    <dgm:cxn modelId="{F5C3EBE8-58AA-2646-9FB6-7D4EBC41DEBD}" type="presParOf" srcId="{1F73C046-A507-4B43-B115-2D1D80CF575F}" destId="{117559B0-B759-3F4F-8C9E-A93766CF2FFA}" srcOrd="0" destOrd="0" presId="urn:microsoft.com/office/officeart/2005/8/layout/StepDownProcess"/>
    <dgm:cxn modelId="{E6D258D1-CBEF-8344-9F06-92D40246702E}" type="presParOf" srcId="{117559B0-B759-3F4F-8C9E-A93766CF2FFA}" destId="{8A294455-D521-C049-9AB6-DB16C4D31FDA}" srcOrd="0" destOrd="0" presId="urn:microsoft.com/office/officeart/2005/8/layout/StepDownProcess"/>
    <dgm:cxn modelId="{D01CFDF7-8A46-474F-8B59-D70332B9A52A}" type="presParOf" srcId="{117559B0-B759-3F4F-8C9E-A93766CF2FFA}" destId="{C337CEB8-030C-F343-A53C-12862EA61C97}" srcOrd="1" destOrd="0" presId="urn:microsoft.com/office/officeart/2005/8/layout/StepDownProcess"/>
    <dgm:cxn modelId="{96E14978-318F-5348-B12B-D3D4FF21BE4A}" type="presParOf" srcId="{117559B0-B759-3F4F-8C9E-A93766CF2FFA}" destId="{2DFB2755-8967-F146-B13A-E4F18BBC9972}" srcOrd="2" destOrd="0" presId="urn:microsoft.com/office/officeart/2005/8/layout/StepDownProcess"/>
    <dgm:cxn modelId="{0F6E2ADD-E7A8-5741-AB2B-E783C21ED945}" type="presParOf" srcId="{1F73C046-A507-4B43-B115-2D1D80CF575F}" destId="{A37621B0-6D7A-C642-88D8-FE7717023DFE}" srcOrd="1" destOrd="0" presId="urn:microsoft.com/office/officeart/2005/8/layout/StepDownProcess"/>
    <dgm:cxn modelId="{5CC7C373-AB89-9140-A784-38E9D93D09D7}" type="presParOf" srcId="{1F73C046-A507-4B43-B115-2D1D80CF575F}" destId="{7AE21374-9A73-8E49-BE3B-01F76F5FE23C}" srcOrd="2" destOrd="0" presId="urn:microsoft.com/office/officeart/2005/8/layout/StepDownProcess"/>
    <dgm:cxn modelId="{BF714E5D-CF6E-3B49-8920-2A65C3CBAAB9}" type="presParOf" srcId="{7AE21374-9A73-8E49-BE3B-01F76F5FE23C}" destId="{1D84428A-92E2-7C4A-AFD6-AFFF1B715D68}" srcOrd="0" destOrd="0" presId="urn:microsoft.com/office/officeart/2005/8/layout/StepDownProcess"/>
    <dgm:cxn modelId="{03DE93E3-4D64-CC40-AE1B-C9C7F54BED79}" type="presParOf" srcId="{7AE21374-9A73-8E49-BE3B-01F76F5FE23C}" destId="{136F0DA9-7E0C-EA4E-A917-5B5AA96A4344}" srcOrd="1" destOrd="0" presId="urn:microsoft.com/office/officeart/2005/8/layout/StepDownProcess"/>
    <dgm:cxn modelId="{899978E9-9181-004E-9258-C5054F044F5E}" type="presParOf" srcId="{7AE21374-9A73-8E49-BE3B-01F76F5FE23C}" destId="{6BAC6E22-96E0-2745-931F-DE63E8E4C15E}" srcOrd="2" destOrd="0" presId="urn:microsoft.com/office/officeart/2005/8/layout/StepDownProcess"/>
    <dgm:cxn modelId="{CF649FA1-CC10-6841-AA12-C8867C440D44}" type="presParOf" srcId="{1F73C046-A507-4B43-B115-2D1D80CF575F}" destId="{5D27C6E6-E0CC-4A4C-8C77-EA4C8E9AE712}" srcOrd="3" destOrd="0" presId="urn:microsoft.com/office/officeart/2005/8/layout/StepDownProcess"/>
    <dgm:cxn modelId="{57A83223-9EA4-A24C-885F-1DA7FA67A75C}" type="presParOf" srcId="{1F73C046-A507-4B43-B115-2D1D80CF575F}" destId="{03931B12-3F7F-F148-9551-77A6655CF72E}" srcOrd="4" destOrd="0" presId="urn:microsoft.com/office/officeart/2005/8/layout/StepDownProcess"/>
    <dgm:cxn modelId="{74083E88-436F-4F4A-9E0E-38C34D53A0D6}" type="presParOf" srcId="{03931B12-3F7F-F148-9551-77A6655CF72E}" destId="{0AF36808-14DF-BC48-85E8-B7BBCE683D7F}" srcOrd="0" destOrd="0" presId="urn:microsoft.com/office/officeart/2005/8/layout/StepDownProcess"/>
    <dgm:cxn modelId="{DB4C78D6-5A5C-0346-A3A5-492875196B6F}" type="presParOf" srcId="{03931B12-3F7F-F148-9551-77A6655CF72E}" destId="{5EAEF9F1-17AD-7243-A10A-EAFD31872734}" srcOrd="1" destOrd="0" presId="urn:microsoft.com/office/officeart/2005/8/layout/StepDownProcess"/>
    <dgm:cxn modelId="{DE2F6680-CB9F-594E-AA16-F7EFC6E269ED}" type="presParOf" srcId="{03931B12-3F7F-F148-9551-77A6655CF72E}" destId="{E883E73A-6FCC-064A-8E8C-64A0130CA1FF}" srcOrd="2" destOrd="0" presId="urn:microsoft.com/office/officeart/2005/8/layout/StepDownProcess"/>
    <dgm:cxn modelId="{A2230463-061A-5F47-9090-0ECD16EA32BD}" type="presParOf" srcId="{1F73C046-A507-4B43-B115-2D1D80CF575F}" destId="{740FB929-E46D-6640-AA45-4361EEAB2EEF}" srcOrd="5" destOrd="0" presId="urn:microsoft.com/office/officeart/2005/8/layout/StepDownProcess"/>
    <dgm:cxn modelId="{6CC99D71-97D7-154A-A8B8-7458C39ACD51}" type="presParOf" srcId="{1F73C046-A507-4B43-B115-2D1D80CF575F}" destId="{6332A134-3F4D-6A40-BB46-FADB962E24A5}" srcOrd="6" destOrd="0" presId="urn:microsoft.com/office/officeart/2005/8/layout/StepDownProcess"/>
    <dgm:cxn modelId="{3036107A-9810-1643-BC08-BC9ADE058F74}" type="presParOf" srcId="{6332A134-3F4D-6A40-BB46-FADB962E24A5}" destId="{FAE65369-FACE-FA42-9764-8DF84C916E78}" srcOrd="0" destOrd="0" presId="urn:microsoft.com/office/officeart/2005/8/layout/StepDownProcess"/>
    <dgm:cxn modelId="{C5E1DB09-6C48-F14B-AA98-F89B68AF0C3E}" type="presParOf" srcId="{6332A134-3F4D-6A40-BB46-FADB962E24A5}" destId="{608ED855-4351-0B47-86DF-0E22B8D211D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94455-D521-C049-9AB6-DB16C4D31FDA}">
      <dsp:nvSpPr>
        <dsp:cNvPr id="0" name=""/>
        <dsp:cNvSpPr/>
      </dsp:nvSpPr>
      <dsp:spPr>
        <a:xfrm rot="5400000">
          <a:off x="1549016" y="943646"/>
          <a:ext cx="828727" cy="9434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7CEB8-030C-F343-A53C-12862EA61C97}">
      <dsp:nvSpPr>
        <dsp:cNvPr id="0" name=""/>
        <dsp:cNvSpPr/>
      </dsp:nvSpPr>
      <dsp:spPr>
        <a:xfrm>
          <a:off x="1329453" y="24986"/>
          <a:ext cx="1395088" cy="9765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Model</a:t>
          </a:r>
        </a:p>
      </dsp:txBody>
      <dsp:txXfrm>
        <a:off x="1377131" y="72664"/>
        <a:ext cx="1299732" cy="881160"/>
      </dsp:txXfrm>
    </dsp:sp>
    <dsp:sp modelId="{2DFB2755-8967-F146-B13A-E4F18BBC9972}">
      <dsp:nvSpPr>
        <dsp:cNvPr id="0" name=""/>
        <dsp:cNvSpPr/>
      </dsp:nvSpPr>
      <dsp:spPr>
        <a:xfrm>
          <a:off x="2724542" y="118119"/>
          <a:ext cx="1014654" cy="7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FHIR R4</a:t>
          </a:r>
        </a:p>
      </dsp:txBody>
      <dsp:txXfrm>
        <a:off x="2724542" y="118119"/>
        <a:ext cx="1014654" cy="789263"/>
      </dsp:txXfrm>
    </dsp:sp>
    <dsp:sp modelId="{1D84428A-92E2-7C4A-AFD6-AFFF1B715D68}">
      <dsp:nvSpPr>
        <dsp:cNvPr id="0" name=""/>
        <dsp:cNvSpPr/>
      </dsp:nvSpPr>
      <dsp:spPr>
        <a:xfrm rot="5400000">
          <a:off x="2705692" y="2040597"/>
          <a:ext cx="828727" cy="9434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F0DA9-7E0C-EA4E-A917-5B5AA96A4344}">
      <dsp:nvSpPr>
        <dsp:cNvPr id="0" name=""/>
        <dsp:cNvSpPr/>
      </dsp:nvSpPr>
      <dsp:spPr>
        <a:xfrm>
          <a:off x="2486130" y="1121936"/>
          <a:ext cx="1395088" cy="9765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Instances</a:t>
          </a:r>
        </a:p>
      </dsp:txBody>
      <dsp:txXfrm>
        <a:off x="2533808" y="1169614"/>
        <a:ext cx="1299732" cy="881160"/>
      </dsp:txXfrm>
    </dsp:sp>
    <dsp:sp modelId="{6BAC6E22-96E0-2745-931F-DE63E8E4C15E}">
      <dsp:nvSpPr>
        <dsp:cNvPr id="0" name=""/>
        <dsp:cNvSpPr/>
      </dsp:nvSpPr>
      <dsp:spPr>
        <a:xfrm>
          <a:off x="3983014" y="1188384"/>
          <a:ext cx="3022260" cy="7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Now: synthetic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Later: lab data</a:t>
          </a:r>
        </a:p>
      </dsp:txBody>
      <dsp:txXfrm>
        <a:off x="3983014" y="1188384"/>
        <a:ext cx="3022260" cy="789263"/>
      </dsp:txXfrm>
    </dsp:sp>
    <dsp:sp modelId="{0AF36808-14DF-BC48-85E8-B7BBCE683D7F}">
      <dsp:nvSpPr>
        <dsp:cNvPr id="0" name=""/>
        <dsp:cNvSpPr/>
      </dsp:nvSpPr>
      <dsp:spPr>
        <a:xfrm rot="5400000">
          <a:off x="3862369" y="3137547"/>
          <a:ext cx="828727" cy="9434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EF9F1-17AD-7243-A10A-EAFD31872734}">
      <dsp:nvSpPr>
        <dsp:cNvPr id="0" name=""/>
        <dsp:cNvSpPr/>
      </dsp:nvSpPr>
      <dsp:spPr>
        <a:xfrm>
          <a:off x="3642807" y="2218887"/>
          <a:ext cx="1395088" cy="9765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Gen3 Setup</a:t>
          </a:r>
        </a:p>
      </dsp:txBody>
      <dsp:txXfrm>
        <a:off x="3690485" y="2266565"/>
        <a:ext cx="1299732" cy="881160"/>
      </dsp:txXfrm>
    </dsp:sp>
    <dsp:sp modelId="{E883E73A-6FCC-064A-8E8C-64A0130CA1FF}">
      <dsp:nvSpPr>
        <dsp:cNvPr id="0" name=""/>
        <dsp:cNvSpPr/>
      </dsp:nvSpPr>
      <dsp:spPr>
        <a:xfrm>
          <a:off x="5037895" y="2312020"/>
          <a:ext cx="1014654" cy="7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Submission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Query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UI</a:t>
          </a:r>
        </a:p>
      </dsp:txBody>
      <dsp:txXfrm>
        <a:off x="5037895" y="2312020"/>
        <a:ext cx="1014654" cy="789263"/>
      </dsp:txXfrm>
    </dsp:sp>
    <dsp:sp modelId="{FAE65369-FACE-FA42-9764-8DF84C916E78}">
      <dsp:nvSpPr>
        <dsp:cNvPr id="0" name=""/>
        <dsp:cNvSpPr/>
      </dsp:nvSpPr>
      <dsp:spPr>
        <a:xfrm>
          <a:off x="4799483" y="3315837"/>
          <a:ext cx="1395088" cy="9765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Evaluation</a:t>
          </a:r>
        </a:p>
      </dsp:txBody>
      <dsp:txXfrm>
        <a:off x="4847161" y="3363515"/>
        <a:ext cx="1299732" cy="881160"/>
      </dsp:txXfrm>
    </dsp:sp>
    <dsp:sp modelId="{608ED855-4351-0B47-86DF-0E22B8D211D5}">
      <dsp:nvSpPr>
        <dsp:cNvPr id="0" name=""/>
        <dsp:cNvSpPr/>
      </dsp:nvSpPr>
      <dsp:spPr>
        <a:xfrm>
          <a:off x="6194572" y="3408971"/>
          <a:ext cx="1014654" cy="7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Fit for purpose?</a:t>
          </a:r>
        </a:p>
      </dsp:txBody>
      <dsp:txXfrm>
        <a:off x="6194572" y="3408971"/>
        <a:ext cx="1014654" cy="78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E3E4-F025-309D-0176-B6997255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47E75-A200-9EFF-9EBC-E8B23799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D383-5F7A-B283-6BC5-3FC25368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92E6-AC59-CC63-0112-91E29775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5B93-BEF6-859D-A842-75CBE640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CBE5-F230-00CC-AB65-A84FD2AC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3FDE-D573-9ED7-0A32-59F9CBFA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5E7F-D301-DFF9-1B9F-5565B4D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EAE4-CC2C-0346-789F-1A78DA44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DAAB-2B8F-DC70-C618-51439E7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AF00C-9405-F3C1-7BDA-A89561A4B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A9115-DD46-3873-8727-56B19DD3C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7868-C75C-5D9D-968C-6D3C6970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1EB6-6A4D-8529-29F0-199291DF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E06D-6E96-5149-A95B-0F42296B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6AE2-2D59-E006-EC53-CD84D5D9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D455-E5D1-065A-92FF-39E92EAC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4C31-6583-BF5A-2D3F-983599E2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2976-C93E-3FCA-3FBE-73840FE1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20B5-E821-1239-F069-C045C3A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2424-0F5D-B4A1-C9F8-E1DCC45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9CEF5-B4F4-003E-AAAA-5C64B326F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935C-DA36-D67F-6081-47524EF8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D9E1-CF73-538A-7152-FF5E1B97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BF98-2B9B-88FD-C650-62E3B292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9E0-1125-11EE-2F1A-C1134B8D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644A-BFAE-5A73-482F-F4F3405D9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23236-9856-C8BF-2D30-926ADF89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70CA-E2FD-515D-83B2-EFF48B98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2C9A-4063-6253-8444-96C06950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29BF-ABA4-537B-B553-E0D3C3D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48F4-CD97-AD71-3BC1-B8DCE998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A89F-1A90-88B2-F789-39EE069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6300B-A360-E6BD-AB3E-124FAB8B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F101-B193-1707-1D2C-A3E5D3197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24AA0-9390-4C95-1061-413824B6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C9A64-E912-3787-D629-4F83C4B2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D689-6973-4567-AFBB-042D8E5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A040-14AE-0CA3-3E8E-C55E6418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041E-016E-DB8F-7CEB-070906FE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7B8E-8040-C65A-FB13-A60C7E03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10123-2E4D-867B-71EE-96987C84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C580-9ED4-98E1-7826-7269CF40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A1FB-81AE-D892-C219-FAEDDA5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86F32-C959-CDD1-D978-47B0CCE5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F42DC-799A-F7F4-B3F6-3300787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183F-A5A8-E697-B811-419D268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3131-0FA2-5662-091E-33A49304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F7DD-6563-B379-5880-BECDE4FB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8055B-0B90-79F1-1BC4-2261C513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6F08-36D3-33CD-1835-19BC2DFB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DF15-935F-D1F4-FE19-B619278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E216-F9FD-932B-F5AF-D38CD0AE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5EA09-9627-09D6-8054-06E6FA4E3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353A-0D5A-DD6B-DC1D-8C5F8987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3478-8FC1-7656-2255-52F7C5F7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D69B-FB8E-61A9-3264-4281C843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462B-5687-7C74-C02C-DA7E231E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62039-A950-90BC-941B-E2F6040A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661C-DA60-31A6-E0C1-540994FD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3DC6-5F57-D1F7-48B1-8A4310A1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5608-6BAB-424C-90B7-7BFEBFCFC73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7976-C263-F035-F325-571A662B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289C-F928-9875-BBA0-88BE291A3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0244-93EE-474A-99F5-5A7488590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63F2-5EFD-1311-E3BE-532F1D4A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ACED </a:t>
            </a:r>
            <a:r>
              <a:rPr lang="en-US" dirty="0" err="1"/>
              <a:t>Datamodel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5AB6-FD82-748F-FFCD-D7D0521B0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67986-69F0-BB07-7770-C1126088C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783D56-A1C0-B026-7E39-0ED24F5A2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C6E3-11E3-4770-A9F4-C71F4D4E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8B0414-66E9-35F8-1735-46AEC37F8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497633"/>
              </p:ext>
            </p:extLst>
          </p:nvPr>
        </p:nvGraphicFramePr>
        <p:xfrm>
          <a:off x="-318500" y="1613041"/>
          <a:ext cx="8538681" cy="431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3B66F38-A1F9-4A88-C4EE-E52E176CBE76}"/>
              </a:ext>
            </a:extLst>
          </p:cNvPr>
          <p:cNvCxnSpPr>
            <a:cxnSpLocks/>
          </p:cNvCxnSpPr>
          <p:nvPr/>
        </p:nvCxnSpPr>
        <p:spPr>
          <a:xfrm rot="10800000">
            <a:off x="3339101" y="2065107"/>
            <a:ext cx="3667874" cy="3339101"/>
          </a:xfrm>
          <a:prstGeom prst="bentConnector3">
            <a:avLst>
              <a:gd name="adj1" fmla="val -41877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DC7B5-4368-BCB9-7D74-6020E8617368}"/>
              </a:ext>
            </a:extLst>
          </p:cNvPr>
          <p:cNvSpPr txBox="1"/>
          <p:nvPr/>
        </p:nvSpPr>
        <p:spPr>
          <a:xfrm>
            <a:off x="8772939" y="3771711"/>
            <a:ext cx="20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Adjustment Needed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6DA70D6-0E9A-F133-7D1D-C470966EB19D}"/>
              </a:ext>
            </a:extLst>
          </p:cNvPr>
          <p:cNvCxnSpPr>
            <a:cxnSpLocks/>
          </p:cNvCxnSpPr>
          <p:nvPr/>
        </p:nvCxnSpPr>
        <p:spPr>
          <a:xfrm>
            <a:off x="7006975" y="5404532"/>
            <a:ext cx="2335808" cy="651711"/>
          </a:xfrm>
          <a:prstGeom prst="bentConnector3">
            <a:avLst>
              <a:gd name="adj1" fmla="val 653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ploy an AI Image Workload Using a Helm Chart | NVIDIA">
            <a:extLst>
              <a:ext uri="{FF2B5EF4-FFF2-40B4-BE49-F238E27FC236}">
                <a16:creationId xmlns:a16="http://schemas.microsoft.com/office/drawing/2014/main" id="{09D4508C-71AD-9B1C-640B-BFCAEEE1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00" y="5469955"/>
            <a:ext cx="1388045" cy="13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F567EE-49F6-3560-7001-C9E32AB36F12}"/>
              </a:ext>
            </a:extLst>
          </p:cNvPr>
          <p:cNvSpPr txBox="1"/>
          <p:nvPr/>
        </p:nvSpPr>
        <p:spPr>
          <a:xfrm>
            <a:off x="8731725" y="5404209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Ready</a:t>
            </a:r>
          </a:p>
        </p:txBody>
      </p:sp>
      <p:pic>
        <p:nvPicPr>
          <p:cNvPr id="1030" name="Picture 6" descr="1,266 You Are Here Illustrations &amp; Clip Art - iStock">
            <a:extLst>
              <a:ext uri="{FF2B5EF4-FFF2-40B4-BE49-F238E27FC236}">
                <a16:creationId xmlns:a16="http://schemas.microsoft.com/office/drawing/2014/main" id="{094B58EF-52A5-1A90-39CE-50CF6C23F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12986" r="21756" b="15032"/>
          <a:stretch/>
        </p:blipFill>
        <p:spPr bwMode="auto">
          <a:xfrm>
            <a:off x="5380382" y="2815265"/>
            <a:ext cx="462525" cy="6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7C0A-D8A4-CEB4-579C-839B362E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2D59-F094-5EF3-2880-47D17F20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“ready-to-work” environment for:</a:t>
            </a:r>
          </a:p>
          <a:p>
            <a:pPr lvl="1"/>
            <a:r>
              <a:rPr lang="en-US" dirty="0"/>
              <a:t>Gen3 development</a:t>
            </a:r>
          </a:p>
          <a:p>
            <a:pPr lvl="1"/>
            <a:r>
              <a:rPr lang="en-US" dirty="0"/>
              <a:t>ACED Lab collaboration and data submission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guide.quickscrum.com</a:t>
            </a:r>
            <a:r>
              <a:rPr lang="en-US" dirty="0"/>
              <a:t>/scrum-guide/definition-of-ready/</a:t>
            </a:r>
          </a:p>
          <a:p>
            <a:r>
              <a:rPr lang="en-US" dirty="0"/>
              <a:t>End product:</a:t>
            </a:r>
          </a:p>
          <a:p>
            <a:pPr lvl="1"/>
            <a:r>
              <a:rPr lang="en-US" dirty="0"/>
              <a:t>A set of PFB files ready for import into Gen3</a:t>
            </a:r>
          </a:p>
          <a:p>
            <a:pPr lvl="1"/>
            <a:r>
              <a:rPr lang="en-US" dirty="0"/>
              <a:t>Includes genomic and imaging data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/publication/359859530_The_Coherent_Data_Set_Combining_Patient_Data_and_Imaging_in_a_Comprehensive_Synthetic_Health_Record</a:t>
            </a:r>
          </a:p>
        </p:txBody>
      </p:sp>
    </p:spTree>
    <p:extLst>
      <p:ext uri="{BB962C8B-B14F-4D97-AF65-F5344CB8AC3E}">
        <p14:creationId xmlns:p14="http://schemas.microsoft.com/office/powerpoint/2010/main" val="39561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C462EE-09A7-1413-8985-70FF10DE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488" cy="3975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6EC2C-F132-31C5-EA2F-E626DCF8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39" y="3429000"/>
            <a:ext cx="5186570" cy="3233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A97B5-F675-3C25-B694-639BD9847C6A}"/>
              </a:ext>
            </a:extLst>
          </p:cNvPr>
          <p:cNvSpPr txBox="1"/>
          <p:nvPr/>
        </p:nvSpPr>
        <p:spPr>
          <a:xfrm>
            <a:off x="8878957" y="251791"/>
            <a:ext cx="1280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“As-Is”</a:t>
            </a:r>
          </a:p>
        </p:txBody>
      </p:sp>
    </p:spTree>
    <p:extLst>
      <p:ext uri="{BB962C8B-B14F-4D97-AF65-F5344CB8AC3E}">
        <p14:creationId xmlns:p14="http://schemas.microsoft.com/office/powerpoint/2010/main" val="25789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463B5-C7D9-28A2-6B10-920FC67A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80" y="0"/>
            <a:ext cx="93770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05C77-5DCC-58D6-C245-033C85EB29A7}"/>
              </a:ext>
            </a:extLst>
          </p:cNvPr>
          <p:cNvSpPr txBox="1"/>
          <p:nvPr/>
        </p:nvSpPr>
        <p:spPr>
          <a:xfrm>
            <a:off x="10674627" y="0"/>
            <a:ext cx="147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“To-Be”</a:t>
            </a:r>
          </a:p>
        </p:txBody>
      </p:sp>
    </p:spTree>
    <p:extLst>
      <p:ext uri="{BB962C8B-B14F-4D97-AF65-F5344CB8AC3E}">
        <p14:creationId xmlns:p14="http://schemas.microsoft.com/office/powerpoint/2010/main" val="138786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1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128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ACED Datamodel</vt:lpstr>
      <vt:lpstr>Overview</vt:lpstr>
      <vt:lpstr>Project Flow</vt:lpstr>
      <vt:lpstr>Goals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ACED Datamodel</dc:title>
  <dc:creator>Microsoft Office User</dc:creator>
  <cp:lastModifiedBy>Microsoft Office User</cp:lastModifiedBy>
  <cp:revision>1</cp:revision>
  <dcterms:created xsi:type="dcterms:W3CDTF">2022-07-25T16:39:50Z</dcterms:created>
  <dcterms:modified xsi:type="dcterms:W3CDTF">2022-07-25T19:20:42Z</dcterms:modified>
</cp:coreProperties>
</file>