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373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11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18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281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342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582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7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26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192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09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45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9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099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89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2948BBC-4F5A-45BF-8D0D-20069BFAFD82}" type="datetimeFigureOut">
              <a:rPr lang="bg-BG" smtClean="0"/>
              <a:t>25.7.2024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AC0555B-AABD-4AB5-826A-2BE411C9550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513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806E-CC54-5E6F-FB35-7268C180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Alpha Flight</a:t>
            </a:r>
            <a:endParaRPr lang="bg-BG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69DE4-1D43-7B58-0FC1-5A8137D2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688" y="2601118"/>
            <a:ext cx="9144000" cy="1958355"/>
          </a:xfrm>
        </p:spPr>
        <p:txBody>
          <a:bodyPr/>
          <a:lstStyle/>
          <a:p>
            <a:r>
              <a:rPr lang="en-GB" dirty="0"/>
              <a:t>Homework Platform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2A615-1C0F-5F7E-5DA2-4C161C71FD21}"/>
              </a:ext>
            </a:extLst>
          </p:cNvPr>
          <p:cNvSpPr txBox="1"/>
          <p:nvPr/>
        </p:nvSpPr>
        <p:spPr>
          <a:xfrm>
            <a:off x="7640877" y="5323562"/>
            <a:ext cx="425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От: Георги Янев и Александър Енчев</a:t>
            </a:r>
          </a:p>
        </p:txBody>
      </p:sp>
    </p:spTree>
    <p:extLst>
      <p:ext uri="{BB962C8B-B14F-4D97-AF65-F5344CB8AC3E}">
        <p14:creationId xmlns:p14="http://schemas.microsoft.com/office/powerpoint/2010/main" val="218642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8B16-A22E-7B4F-4580-FF4969E9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Отбор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63742-8B68-F432-D0DB-FC7A35432D06}"/>
              </a:ext>
            </a:extLst>
          </p:cNvPr>
          <p:cNvSpPr txBox="1"/>
          <p:nvPr/>
        </p:nvSpPr>
        <p:spPr>
          <a:xfrm>
            <a:off x="1020871" y="2875002"/>
            <a:ext cx="296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Георги Янев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50BEB-EB6C-DD23-5894-3B96906EA033}"/>
              </a:ext>
            </a:extLst>
          </p:cNvPr>
          <p:cNvSpPr txBox="1"/>
          <p:nvPr/>
        </p:nvSpPr>
        <p:spPr>
          <a:xfrm>
            <a:off x="375781" y="3398222"/>
            <a:ext cx="425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Backend Developer</a:t>
            </a:r>
            <a:endParaRPr lang="bg-BG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F957E-3820-2A30-27D4-CE723F01E265}"/>
              </a:ext>
            </a:extLst>
          </p:cNvPr>
          <p:cNvSpPr txBox="1"/>
          <p:nvPr/>
        </p:nvSpPr>
        <p:spPr>
          <a:xfrm>
            <a:off x="7557372" y="2875002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Александър Енчев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F1F32-7FD1-E789-EE6A-034F19599EB2}"/>
              </a:ext>
            </a:extLst>
          </p:cNvPr>
          <p:cNvSpPr txBox="1"/>
          <p:nvPr/>
        </p:nvSpPr>
        <p:spPr>
          <a:xfrm>
            <a:off x="7256746" y="3398221"/>
            <a:ext cx="41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Frontend Developer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103914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D6A09-AE50-08DB-6F8F-3851C38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bg-BG" sz="4100"/>
              <a:t>Използвани технологии</a:t>
            </a:r>
          </a:p>
        </p:txBody>
      </p:sp>
      <p:pic>
        <p:nvPicPr>
          <p:cNvPr id="1026" name="Picture 2" descr="A purple ribbon in a shape of a heart&#10;&#10;Description automatically generated">
            <a:extLst>
              <a:ext uri="{FF2B5EF4-FFF2-40B4-BE49-F238E27FC236}">
                <a16:creationId xmlns:a16="http://schemas.microsoft.com/office/drawing/2014/main" id="{3EF1947A-D758-EC28-C875-EA7487D5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7917" l="0" r="99510">
                        <a14:foregroundMark x1="30392" y1="22504" x2="11188" y2="28663"/>
                        <a14:foregroundMark x1="10609" y1="71728" x2="12171" y2="74977"/>
                        <a14:foregroundMark x1="23072" y1="79910" x2="24722" y2="79378"/>
                        <a14:foregroundMark x1="55399" y1="82212" x2="67157" y2="90625"/>
                        <a14:foregroundMark x1="67157" y1="90625" x2="73039" y2="90625"/>
                        <a14:foregroundMark x1="10592" y1="74440" x2="10574" y2="74336"/>
                        <a14:foregroundMark x1="13283" y1="75355" x2="29412" y2="64583"/>
                        <a14:foregroundMark x1="21078" y1="71875" x2="34804" y2="61458"/>
                        <a14:foregroundMark x1="56831" y1="17086" x2="60784" y2="17708"/>
                        <a14:foregroundMark x1="78435" y1="53710" x2="79902" y2="57292"/>
                        <a14:foregroundMark x1="77375" y1="51122" x2="78409" y2="53646"/>
                        <a14:foregroundMark x1="74568" y1="44271" x2="76913" y2="49996"/>
                        <a14:foregroundMark x1="72235" y1="38577" x2="72647" y2="39583"/>
                        <a14:foregroundMark x1="61765" y1="13021" x2="71664" y2="37184"/>
                        <a14:foregroundMark x1="79902" y1="57292" x2="79902" y2="58333"/>
                        <a14:foregroundMark x1="82353" y1="21875" x2="83824" y2="74479"/>
                        <a14:foregroundMark x1="83333" y1="27083" x2="85294" y2="84375"/>
                        <a14:foregroundMark x1="89706" y1="27083" x2="90192" y2="47058"/>
                        <a14:foregroundMark x1="88235" y1="23438" x2="89820" y2="62504"/>
                        <a14:foregroundMark x1="63370" y1="12044" x2="61275" y2="15104"/>
                        <a14:foregroundMark x1="59062" y1="15402" x2="55392" y2="21354"/>
                        <a14:foregroundMark x1="60107" y1="13708" x2="59408" y2="14841"/>
                        <a14:foregroundMark x1="64216" y1="9375" x2="67157" y2="8854"/>
                        <a14:foregroundMark x1="68137" y1="6250" x2="68137" y2="6250"/>
                        <a14:foregroundMark x1="66176" y1="6250" x2="69118" y2="3646"/>
                        <a14:backgroundMark x1="3922" y1="6250" x2="23039" y2="9375"/>
                        <a14:backgroundMark x1="26471" y1="9375" x2="44118" y2="9896"/>
                        <a14:backgroundMark x1="42647" y1="9896" x2="53008" y2="9080"/>
                        <a14:backgroundMark x1="26961" y1="7292" x2="40686" y2="7292"/>
                        <a14:backgroundMark x1="26961" y1="4167" x2="39706" y2="7292"/>
                        <a14:backgroundMark x1="27451" y1="5729" x2="38725" y2="4167"/>
                        <a14:backgroundMark x1="21569" y1="2083" x2="38235" y2="3646"/>
                        <a14:backgroundMark x1="17157" y1="9375" x2="38725" y2="10938"/>
                        <a14:backgroundMark x1="32353" y1="20313" x2="35784" y2="22396"/>
                        <a14:backgroundMark x1="44118" y1="13021" x2="50419" y2="13279"/>
                        <a14:backgroundMark x1="73181" y1="3942" x2="83333" y2="4167"/>
                        <a14:backgroundMark x1="73618" y1="3245" x2="93137" y2="7292"/>
                        <a14:backgroundMark x1="92647" y1="7292" x2="98529" y2="18229"/>
                        <a14:backgroundMark x1="98529" y1="18229" x2="98529" y2="31250"/>
                        <a14:backgroundMark x1="98529" y1="31250" x2="98529" y2="44271"/>
                        <a14:backgroundMark x1="98529" y1="44271" x2="98529" y2="56250"/>
                        <a14:backgroundMark x1="98529" y1="56250" x2="97549" y2="73438"/>
                        <a14:backgroundMark x1="97549" y1="73438" x2="97059" y2="87500"/>
                        <a14:backgroundMark x1="96569" y1="87500" x2="91176" y2="95833"/>
                        <a14:backgroundMark x1="96569" y1="80729" x2="96569" y2="75521"/>
                        <a14:backgroundMark x1="96569" y1="73438" x2="96569" y2="69271"/>
                        <a14:backgroundMark x1="54902" y1="95833" x2="43627" y2="90104"/>
                        <a14:backgroundMark x1="47549" y1="89583" x2="34314" y2="85417"/>
                        <a14:backgroundMark x1="43627" y1="77604" x2="41667" y2="73958"/>
                        <a14:backgroundMark x1="41667" y1="73958" x2="38235" y2="88021"/>
                        <a14:backgroundMark x1="40686" y1="76042" x2="46569" y2="81771"/>
                        <a14:backgroundMark x1="42647" y1="73438" x2="47549" y2="79688"/>
                        <a14:backgroundMark x1="38235" y1="76042" x2="25000" y2="92708"/>
                        <a14:backgroundMark x1="42157" y1="92188" x2="9314" y2="91667"/>
                        <a14:backgroundMark x1="50980" y1="94271" x2="15196" y2="90625"/>
                        <a14:backgroundMark x1="40196" y1="92188" x2="15196" y2="92188"/>
                        <a14:backgroundMark x1="29412" y1="93750" x2="11275" y2="93750"/>
                        <a14:backgroundMark x1="26961" y1="93750" x2="9314" y2="96354"/>
                        <a14:backgroundMark x1="45588" y1="78125" x2="50000" y2="83333"/>
                        <a14:backgroundMark x1="4902" y1="87500" x2="2941" y2="77604"/>
                        <a14:backgroundMark x1="3922" y1="90104" x2="2451" y2="75521"/>
                        <a14:backgroundMark x1="2451" y1="71354" x2="2451" y2="65625"/>
                        <a14:backgroundMark x1="2451" y1="60417" x2="1961" y2="52083"/>
                        <a14:backgroundMark x1="1961" y1="47917" x2="3922" y2="33854"/>
                        <a14:backgroundMark x1="3922" y1="33333" x2="2941" y2="22396"/>
                        <a14:backgroundMark x1="2941" y1="21875" x2="1961" y2="94792"/>
                        <a14:backgroundMark x1="4412" y1="25521" x2="4902" y2="15104"/>
                        <a14:backgroundMark x1="4902" y1="15104" x2="10294" y2="16146"/>
                        <a14:backgroundMark x1="4902" y1="15625" x2="59804" y2="4167"/>
                        <a14:backgroundMark x1="1961" y1="80208" x2="14216" y2="84375"/>
                        <a14:backgroundMark x1="13725" y1="82292" x2="17157" y2="83333"/>
                        <a14:backgroundMark x1="66667" y1="53125" x2="68627" y2="57292"/>
                        <a14:backgroundMark x1="71078" y1="39583" x2="71078" y2="44271"/>
                        <a14:backgroundMark x1="69118" y1="49479" x2="68627" y2="57813"/>
                        <a14:backgroundMark x1="70098" y1="53646" x2="70098" y2="61458"/>
                        <a14:backgroundMark x1="21078" y1="44271" x2="21569" y2="55729"/>
                        <a14:backgroundMark x1="21569" y1="56250" x2="21569" y2="52083"/>
                        <a14:backgroundMark x1="21569" y1="55208" x2="24510" y2="54167"/>
                        <a14:backgroundMark x1="70588" y1="43229" x2="71078" y2="39063"/>
                        <a14:backgroundMark x1="70588" y1="41667" x2="72059" y2="39063"/>
                        <a14:backgroundMark x1="71078" y1="41667" x2="72059" y2="37500"/>
                        <a14:backgroundMark x1="58824" y1="9896" x2="62745" y2="7292"/>
                        <a14:backgroundMark x1="96569" y1="64583" x2="96569" y2="78646"/>
                        <a14:backgroundMark x1="46569" y1="76563" x2="53431" y2="83854"/>
                        <a14:backgroundMark x1="14216" y1="80729" x2="19608" y2="83854"/>
                        <a14:backgroundMark x1="70746" y1="2232" x2="72059" y2="1563"/>
                        <a14:backgroundMark x1="62868" y1="6250" x2="67072" y2="4106"/>
                        <a14:backgroundMark x1="59804" y1="7813" x2="62868" y2="6250"/>
                        <a14:backgroundMark x1="67696" y1="2593" x2="62745" y2="3646"/>
                        <a14:backgroundMark x1="64216" y1="4167" x2="67842" y2="2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2338440"/>
            <a:ext cx="1053027" cy="9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Logo PNG vector in SVG, PDF, AI, CDR format">
            <a:extLst>
              <a:ext uri="{FF2B5EF4-FFF2-40B4-BE49-F238E27FC236}">
                <a16:creationId xmlns:a16="http://schemas.microsoft.com/office/drawing/2014/main" id="{DF39B440-8236-AF45-6C43-D67E5E646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91667" l="9804" r="95098">
                        <a14:foregroundMark x1="80882" y1="15625" x2="83333" y2="44271"/>
                        <a14:foregroundMark x1="84804" y1="27604" x2="86275" y2="68229"/>
                        <a14:foregroundMark x1="93137" y1="29167" x2="92647" y2="66146"/>
                        <a14:foregroundMark x1="92157" y1="26042" x2="92647" y2="58333"/>
                        <a14:foregroundMark x1="94608" y1="59375" x2="96078" y2="32292"/>
                        <a14:foregroundMark x1="71569" y1="90104" x2="75980" y2="91667"/>
                        <a14:foregroundMark x1="74020" y1="91667" x2="71078" y2="85938"/>
                        <a14:foregroundMark x1="71078" y1="13542" x2="75000" y2="10938"/>
                        <a14:foregroundMark x1="75980" y1="9375" x2="78922" y2="9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94" y="2338440"/>
            <a:ext cx="1053027" cy="9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SP.NET - An Ultimate Guide to ASP.NET">
            <a:extLst>
              <a:ext uri="{FF2B5EF4-FFF2-40B4-BE49-F238E27FC236}">
                <a16:creationId xmlns:a16="http://schemas.microsoft.com/office/drawing/2014/main" id="{F8EC2F32-81D5-0362-452D-B05431BD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62" b="89372" l="3704" r="96296">
                        <a14:foregroundMark x1="9465" y1="38647" x2="9465" y2="49409"/>
                        <a14:foregroundMark x1="11111" y1="38647" x2="8589" y2="49171"/>
                        <a14:foregroundMark x1="4696" y1="52004" x2="4115" y2="53140"/>
                        <a14:foregroundMark x1="10288" y1="41063" x2="6790" y2="47906"/>
                        <a14:foregroundMark x1="82305" y1="32367" x2="85717" y2="24623"/>
                        <a14:foregroundMark x1="87288" y1="16372" x2="87654" y2="14010"/>
                        <a14:foregroundMark x1="88889" y1="14010" x2="89504" y2="16177"/>
                        <a14:foregroundMark x1="85885" y1="27265" x2="83539" y2="29469"/>
                        <a14:backgroundMark x1="92181" y1="15942" x2="93416" y2="35266"/>
                        <a14:backgroundMark x1="94650" y1="33333" x2="93416" y2="44444"/>
                        <a14:backgroundMark x1="6584" y1="56522" x2="12346" y2="56522"/>
                        <a14:backgroundMark x1="10700" y1="56522" x2="11111" y2="57488"/>
                        <a14:backgroundMark x1="9053" y1="57005" x2="7407" y2="57005"/>
                        <a14:backgroundMark x1="14403" y1="57005" x2="9053" y2="55556"/>
                        <a14:backgroundMark x1="9053" y1="55556" x2="9053" y2="55556"/>
                        <a14:backgroundMark x1="11111" y1="55556" x2="10700" y2="55556"/>
                        <a14:backgroundMark x1="10700" y1="55556" x2="6584" y2="53623"/>
                        <a14:backgroundMark x1="15638" y1="68116" x2="15638" y2="71498"/>
                        <a14:backgroundMark x1="15638" y1="78261" x2="17284" y2="78261"/>
                        <a14:backgroundMark x1="15226" y1="78261" x2="16872" y2="78261"/>
                        <a14:backgroundMark x1="13992" y1="77778" x2="16872" y2="77778"/>
                        <a14:backgroundMark x1="14403" y1="77778" x2="16872" y2="77778"/>
                        <a14:backgroundMark x1="13992" y1="77778" x2="16872" y2="77778"/>
                        <a14:backgroundMark x1="6584" y1="77778" x2="7819" y2="73913"/>
                        <a14:backgroundMark x1="8230" y1="74396" x2="7407" y2="77778"/>
                        <a14:backgroundMark x1="17284" y1="79227" x2="17284" y2="79227"/>
                        <a14:backgroundMark x1="26337" y1="77295" x2="26749" y2="74396"/>
                        <a14:backgroundMark x1="26749" y1="75362" x2="24691" y2="73913"/>
                        <a14:backgroundMark x1="24691" y1="73913" x2="25514" y2="76329"/>
                        <a14:backgroundMark x1="43210" y1="83092" x2="41564" y2="79710"/>
                        <a14:backgroundMark x1="42798" y1="79227" x2="43210" y2="82126"/>
                        <a14:backgroundMark x1="42798" y1="82126" x2="43210" y2="76329"/>
                        <a14:backgroundMark x1="44033" y1="77778" x2="43210" y2="74396"/>
                        <a14:backgroundMark x1="43210" y1="72464" x2="42798" y2="69082"/>
                        <a14:backgroundMark x1="42798" y1="69082" x2="42798" y2="66667"/>
                        <a14:backgroundMark x1="42387" y1="75845" x2="43210" y2="77778"/>
                        <a14:backgroundMark x1="44033" y1="77295" x2="43210" y2="74396"/>
                        <a14:backgroundMark x1="32922" y1="69082" x2="30041" y2="66667"/>
                        <a14:backgroundMark x1="32510" y1="68599" x2="30453" y2="68599"/>
                        <a14:backgroundMark x1="42387" y1="76329" x2="42798" y2="81643"/>
                        <a14:backgroundMark x1="56790" y1="76329" x2="56379" y2="70048"/>
                        <a14:backgroundMark x1="56379" y1="70048" x2="57202" y2="79710"/>
                        <a14:backgroundMark x1="51029" y1="84541" x2="69136" y2="86957"/>
                        <a14:backgroundMark x1="78750" y1="87854" x2="88477" y2="88406"/>
                        <a14:backgroundMark x1="62963" y1="86957" x2="78187" y2="87822"/>
                        <a14:backgroundMark x1="79012" y1="74396" x2="78850" y2="76298"/>
                        <a14:backgroundMark x1="79012" y1="67150" x2="79012" y2="68786"/>
                        <a14:backgroundMark x1="9053" y1="68116" x2="41564" y2="73913"/>
                        <a14:backgroundMark x1="15226" y1="73430" x2="91358" y2="80193"/>
                        <a14:backgroundMark x1="58436" y1="79227" x2="88889" y2="73913"/>
                        <a14:backgroundMark x1="67490" y1="72464" x2="46914" y2="71498"/>
                        <a14:backgroundMark x1="60082" y1="68599" x2="81893" y2="67150"/>
                        <a14:backgroundMark x1="69959" y1="67150" x2="38272" y2="64734"/>
                        <a14:backgroundMark x1="36626" y1="65217" x2="77778" y2="68599"/>
                        <a14:backgroundMark x1="88889" y1="67150" x2="92181" y2="58454"/>
                        <a14:backgroundMark x1="88477" y1="56522" x2="90123" y2="76329"/>
                        <a14:backgroundMark x1="90123" y1="62802" x2="90535" y2="88889"/>
                        <a14:backgroundMark x1="90535" y1="65217" x2="90123" y2="90821"/>
                        <a14:backgroundMark x1="81893" y1="80193" x2="48971" y2="80193"/>
                        <a14:backgroundMark x1="80247" y1="86473" x2="12346" y2="81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305" y="2497480"/>
            <a:ext cx="1254341" cy="9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Sharp (programming language) - Wikipedia">
            <a:extLst>
              <a:ext uri="{FF2B5EF4-FFF2-40B4-BE49-F238E27FC236}">
                <a16:creationId xmlns:a16="http://schemas.microsoft.com/office/drawing/2014/main" id="{EA216BC9-1E0D-F297-5EDA-D1307A7D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1250" l="10000" r="90000">
                        <a14:foregroundMark x1="47500" y1="10000" x2="55625" y2="13750"/>
                        <a14:foregroundMark x1="50000" y1="14375" x2="39375" y2="29375"/>
                        <a14:foregroundMark x1="60625" y1="48125" x2="61875" y2="51250"/>
                        <a14:foregroundMark x1="45625" y1="90000" x2="53125" y2="9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607" y="2261749"/>
            <a:ext cx="1067776" cy="106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pload.wikimedia.org/wikipedia/commons/6/61/HTML5_...">
            <a:extLst>
              <a:ext uri="{FF2B5EF4-FFF2-40B4-BE49-F238E27FC236}">
                <a16:creationId xmlns:a16="http://schemas.microsoft.com/office/drawing/2014/main" id="{873B1571-E2EA-F916-1E49-FC778300B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140" b="97849" l="9140" r="89785">
                        <a14:foregroundMark x1="34409" y1="91398" x2="56989" y2="90860"/>
                        <a14:foregroundMark x1="44086" y1="97312" x2="53763" y2="97849"/>
                        <a14:foregroundMark x1="35484" y1="40860" x2="64516" y2="40860"/>
                        <a14:foregroundMark x1="30645" y1="41935" x2="31183" y2="62366"/>
                        <a14:foregroundMark x1="33333" y1="56452" x2="67742" y2="62366"/>
                        <a14:foregroundMark x1="36559" y1="73118" x2="68817" y2="79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07" y="3488564"/>
            <a:ext cx="1006570" cy="10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68BBB822-BA4B-B7DF-0ADE-E99915E0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4792" l="7843" r="89706">
                        <a14:foregroundMark x1="17157" y1="7292" x2="17647" y2="39583"/>
                        <a14:foregroundMark x1="19608" y1="9896" x2="84804" y2="15625"/>
                        <a14:foregroundMark x1="82843" y1="7813" x2="77941" y2="52604"/>
                        <a14:foregroundMark x1="84804" y1="31250" x2="79902" y2="82813"/>
                        <a14:foregroundMark x1="79412" y1="80729" x2="30882" y2="88021"/>
                        <a14:foregroundMark x1="75980" y1="92708" x2="41176" y2="92708"/>
                        <a14:foregroundMark x1="63235" y1="94792" x2="28431" y2="92708"/>
                        <a14:foregroundMark x1="16667" y1="4167" x2="76471" y2="7292"/>
                        <a14:foregroundMark x1="83333" y1="5208" x2="27941" y2="0"/>
                        <a14:foregroundMark x1="30882" y1="27604" x2="83333" y2="29167"/>
                        <a14:foregroundMark x1="36765" y1="19792" x2="74510" y2="22396"/>
                        <a14:foregroundMark x1="27941" y1="21875" x2="41176" y2="21875"/>
                        <a14:foregroundMark x1="69608" y1="34375" x2="69608" y2="71875"/>
                        <a14:foregroundMark x1="64216" y1="71875" x2="32843" y2="74479"/>
                        <a14:foregroundMark x1="29902" y1="45313" x2="74020" y2="50000"/>
                        <a14:foregroundMark x1="30392" y1="64583" x2="32353" y2="79688"/>
                        <a14:foregroundMark x1="89706" y1="7292" x2="87745" y2="19792"/>
                        <a14:foregroundMark x1="7843" y1="5208" x2="9314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13" y="3585897"/>
            <a:ext cx="1053027" cy="9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ailwind CSS Icon Logo PNG vector in SVG, PDF, AI, CDR format">
            <a:extLst>
              <a:ext uri="{FF2B5EF4-FFF2-40B4-BE49-F238E27FC236}">
                <a16:creationId xmlns:a16="http://schemas.microsoft.com/office/drawing/2014/main" id="{6CECF315-7FFA-A4ED-EC04-84EB7A6B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896" b="89063" l="2941" r="99020">
                        <a14:foregroundMark x1="47549" y1="25521" x2="94608" y2="44271"/>
                        <a14:foregroundMark x1="14706" y1="60417" x2="3431" y2="68750"/>
                        <a14:foregroundMark x1="90196" y1="41667" x2="99020" y2="4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417" y="3585897"/>
            <a:ext cx="1053027" cy="9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376196C-A1E5-7C79-13ED-90A694022E11}"/>
              </a:ext>
            </a:extLst>
          </p:cNvPr>
          <p:cNvSpPr/>
          <p:nvPr/>
        </p:nvSpPr>
        <p:spPr>
          <a:xfrm>
            <a:off x="8203197" y="3904586"/>
            <a:ext cx="564122" cy="300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40" name="Picture 16" descr="A white cat in a circle&#10;&#10;Description automatically generated">
            <a:extLst>
              <a:ext uri="{FF2B5EF4-FFF2-40B4-BE49-F238E27FC236}">
                <a16:creationId xmlns:a16="http://schemas.microsoft.com/office/drawing/2014/main" id="{39681FDD-52C1-E78D-C28B-59D5F842C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646" b="98438" l="2451" r="97059">
                        <a14:foregroundMark x1="14706" y1="48438" x2="32353" y2="22917"/>
                        <a14:foregroundMark x1="32353" y1="22917" x2="50000" y2="8854"/>
                        <a14:foregroundMark x1="33824" y1="35417" x2="77941" y2="32813"/>
                        <a14:foregroundMark x1="30882" y1="54167" x2="68137" y2="21875"/>
                        <a14:foregroundMark x1="41667" y1="15625" x2="70098" y2="20313"/>
                        <a14:foregroundMark x1="70098" y1="20313" x2="93137" y2="33333"/>
                        <a14:foregroundMark x1="61765" y1="13542" x2="88725" y2="17708"/>
                        <a14:foregroundMark x1="72549" y1="12500" x2="23039" y2="12500"/>
                        <a14:foregroundMark x1="23039" y1="12500" x2="22549" y2="13021"/>
                        <a14:foregroundMark x1="37255" y1="7292" x2="7843" y2="49479"/>
                        <a14:foregroundMark x1="7843" y1="49479" x2="6863" y2="54167"/>
                        <a14:foregroundMark x1="13235" y1="35417" x2="15196" y2="83333"/>
                        <a14:foregroundMark x1="13235" y1="40625" x2="26471" y2="84896"/>
                        <a14:foregroundMark x1="23039" y1="59375" x2="52941" y2="82292"/>
                        <a14:foregroundMark x1="24510" y1="72396" x2="38725" y2="89063"/>
                        <a14:foregroundMark x1="24510" y1="89063" x2="6373" y2="54688"/>
                        <a14:foregroundMark x1="8333" y1="61458" x2="9314" y2="27604"/>
                        <a14:foregroundMark x1="9314" y1="32813" x2="56373" y2="3646"/>
                        <a14:foregroundMark x1="33824" y1="8333" x2="81373" y2="34896"/>
                        <a14:foregroundMark x1="81373" y1="34896" x2="87255" y2="74479"/>
                        <a14:foregroundMark x1="87255" y1="74479" x2="74510" y2="82292"/>
                        <a14:foregroundMark x1="92647" y1="32813" x2="88725" y2="63021"/>
                        <a14:foregroundMark x1="88725" y1="63021" x2="74020" y2="88542"/>
                        <a14:foregroundMark x1="74020" y1="88542" x2="71569" y2="89583"/>
                        <a14:foregroundMark x1="79902" y1="87500" x2="97549" y2="57292"/>
                        <a14:foregroundMark x1="97549" y1="57292" x2="97059" y2="36979"/>
                        <a14:foregroundMark x1="63235" y1="91667" x2="77451" y2="89583"/>
                        <a14:foregroundMark x1="65196" y1="95313" x2="72549" y2="95313"/>
                        <a14:foregroundMark x1="59804" y1="62500" x2="80392" y2="47396"/>
                        <a14:foregroundMark x1="65686" y1="45833" x2="50980" y2="72396"/>
                        <a14:foregroundMark x1="41667" y1="82813" x2="51961" y2="98438"/>
                        <a14:foregroundMark x1="53922" y1="80208" x2="57353" y2="97396"/>
                        <a14:foregroundMark x1="2941" y1="39063" x2="2451" y2="63021"/>
                        <a14:foregroundMark x1="70098" y1="15625" x2="87745" y2="38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368" y="3572977"/>
            <a:ext cx="1080482" cy="101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3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49E8-5FFF-A24B-2574-3A50D67A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21" y="2565801"/>
            <a:ext cx="10515600" cy="1325563"/>
          </a:xfrm>
        </p:spPr>
        <p:txBody>
          <a:bodyPr/>
          <a:lstStyle/>
          <a:p>
            <a:r>
              <a:rPr lang="bg-BG" b="1" dirty="0"/>
              <a:t>БЛАГОДАРИМ ЗА ВНИМАНИЕТО!!!</a:t>
            </a:r>
          </a:p>
        </p:txBody>
      </p:sp>
    </p:spTree>
    <p:extLst>
      <p:ext uri="{BB962C8B-B14F-4D97-AF65-F5344CB8AC3E}">
        <p14:creationId xmlns:p14="http://schemas.microsoft.com/office/powerpoint/2010/main" val="425723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70</TotalTime>
  <Words>26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Quotable</vt:lpstr>
      <vt:lpstr>Alpha Flight</vt:lpstr>
      <vt:lpstr>Отбор</vt:lpstr>
      <vt:lpstr>Използвани технологии</vt:lpstr>
      <vt:lpstr>БЛАГОДАРИМ ЗА ВНИМАНИЕТО!!!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Н. Янев</dc:creator>
  <cp:lastModifiedBy>Георги Н. Янев</cp:lastModifiedBy>
  <cp:revision>1</cp:revision>
  <dcterms:created xsi:type="dcterms:W3CDTF">2024-07-25T18:01:39Z</dcterms:created>
  <dcterms:modified xsi:type="dcterms:W3CDTF">2024-07-25T19:12:16Z</dcterms:modified>
</cp:coreProperties>
</file>