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63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8A7A4-BC21-4DF7-812A-DD7D8DE00083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48BA-716B-4551-A7DE-3E55300815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6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6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8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9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4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8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7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A7EC-666D-4426-962C-3DC898C4CD0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207154" y="89629"/>
            <a:ext cx="9144000" cy="91083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]</a:t>
            </a:r>
            <a:r>
              <a:rPr kumimoji="1" lang="en-US" altLang="ja-JP" smtClean="0"/>
              <a:t>Blow Off </a:t>
            </a:r>
            <a:r>
              <a:rPr kumimoji="1" lang="en-US" altLang="ja-JP" dirty="0" smtClean="0"/>
              <a:t>Blow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13500" y="174443"/>
            <a:ext cx="261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プラットフォーム</a:t>
            </a:r>
            <a:r>
              <a:rPr kumimoji="1" lang="en-US" altLang="ja-JP" dirty="0" smtClean="0"/>
              <a:t>:windows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ジャンル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無双ゲーム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631" y="4154789"/>
            <a:ext cx="5443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dirty="0"/>
              <a:t>ボスが</a:t>
            </a:r>
            <a:r>
              <a:rPr lang="ja-JP" altLang="ja-JP" dirty="0" smtClean="0"/>
              <a:t>いる</a:t>
            </a:r>
            <a:r>
              <a:rPr lang="ja-JP" altLang="en-US" dirty="0" smtClean="0"/>
              <a:t>３Ｄの</a:t>
            </a:r>
            <a:r>
              <a:rPr lang="ja-JP" altLang="ja-JP" dirty="0" smtClean="0"/>
              <a:t>無双</a:t>
            </a:r>
            <a:r>
              <a:rPr lang="ja-JP" altLang="ja-JP" dirty="0"/>
              <a:t>ゲーム</a:t>
            </a:r>
            <a:r>
              <a:rPr lang="en-US" altLang="ja-JP" dirty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敵を倒しまくると必殺技が出せる</a:t>
            </a:r>
            <a:r>
              <a:rPr lang="en-US" altLang="ja-JP" dirty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雑魚敵に攻撃が当たると</a:t>
            </a:r>
            <a:r>
              <a:rPr lang="ja-JP" altLang="ja-JP" dirty="0" smtClean="0"/>
              <a:t>吹</a:t>
            </a:r>
            <a:r>
              <a:rPr lang="ja-JP" altLang="en-US" dirty="0" smtClean="0"/>
              <a:t>き</a:t>
            </a:r>
            <a:r>
              <a:rPr lang="ja-JP" altLang="ja-JP" dirty="0" smtClean="0"/>
              <a:t>飛ばす</a:t>
            </a:r>
            <a:r>
              <a:rPr lang="ja-JP" altLang="ja-JP" dirty="0"/>
              <a:t>ことが</a:t>
            </a:r>
            <a:r>
              <a:rPr lang="ja-JP" altLang="ja-JP" dirty="0" smtClean="0"/>
              <a:t>でき</a:t>
            </a:r>
            <a:r>
              <a:rPr lang="ja-JP" altLang="en-US" dirty="0" smtClean="0"/>
              <a:t>る</a:t>
            </a:r>
            <a:r>
              <a:rPr lang="en-US" altLang="ja-JP" dirty="0" smtClean="0"/>
              <a:t>.</a:t>
            </a: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 </a:t>
            </a:r>
            <a:r>
              <a:rPr lang="ja-JP" altLang="ja-JP" dirty="0"/>
              <a:t>高低差があり，高いところから落ちると</a:t>
            </a:r>
            <a:r>
              <a:rPr lang="ja-JP" altLang="ja-JP" dirty="0" smtClean="0"/>
              <a:t>ダメージ</a:t>
            </a:r>
            <a:r>
              <a:rPr lang="ja-JP" altLang="en-US" dirty="0" smtClean="0"/>
              <a:t>にな</a:t>
            </a:r>
            <a:r>
              <a:rPr lang="ja-JP" altLang="en-US" dirty="0"/>
              <a:t>る</a:t>
            </a:r>
            <a:endParaRPr lang="ja-JP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7229" y="3637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概要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526" y="1169063"/>
            <a:ext cx="400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１．敵を多く吹き飛ばせ！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310" y="1870812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吹き飛ばした敵が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敵に当たると，</a:t>
            </a:r>
            <a:r>
              <a:rPr lang="ja-JP" altLang="en-US" dirty="0" smtClean="0"/>
              <a:t>大ダメージ．</a:t>
            </a:r>
            <a:endParaRPr lang="en-US" altLang="ja-JP" dirty="0" smtClean="0"/>
          </a:p>
          <a:p>
            <a:r>
              <a:rPr lang="ja-JP" altLang="en-US" dirty="0" smtClean="0"/>
              <a:t>多くの敵を巻き込み</a:t>
            </a:r>
            <a:endParaRPr lang="en-US" altLang="ja-JP" dirty="0" smtClean="0"/>
          </a:p>
          <a:p>
            <a:r>
              <a:rPr lang="ja-JP" altLang="en-US" dirty="0" smtClean="0"/>
              <a:t>戦おう！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41403" y="1196964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r>
              <a:rPr lang="en-US" altLang="ja-JP" sz="2800" dirty="0"/>
              <a:t>.</a:t>
            </a:r>
            <a:r>
              <a:rPr kumimoji="1" lang="ja-JP" altLang="en-US" sz="2800" dirty="0" smtClean="0"/>
              <a:t>自分に合ったスタイルで！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24016" y="1916687"/>
            <a:ext cx="330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パワー型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バランス型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スピード型の三種類のスタイルがあり</a:t>
            </a:r>
            <a:endParaRPr kumimoji="1"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に合った戦い</a:t>
            </a:r>
            <a:r>
              <a:rPr lang="ja-JP" altLang="en-US" dirty="0"/>
              <a:t>方</a:t>
            </a:r>
            <a:r>
              <a:rPr lang="ja-JP" altLang="en-US" dirty="0" smtClean="0"/>
              <a:t>をしよう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26134" y="3745044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3.</a:t>
            </a:r>
            <a:r>
              <a:rPr lang="ja-JP" altLang="en-US" sz="2800" dirty="0" smtClean="0"/>
              <a:t>高低差を駆使しよう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24016" y="4408497"/>
            <a:ext cx="330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高低差があり高いところから敵を落とすとダメージになる．</a:t>
            </a:r>
            <a:endParaRPr kumimoji="1" lang="en-US" altLang="ja-JP" dirty="0" smtClean="0"/>
          </a:p>
          <a:p>
            <a:r>
              <a:rPr lang="ja-JP" altLang="en-US" dirty="0" smtClean="0"/>
              <a:t>うまく立ち回り落そう</a:t>
            </a:r>
            <a:r>
              <a:rPr lang="en-US" altLang="ja-JP" dirty="0" smtClean="0"/>
              <a:t>.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4" y="1744082"/>
            <a:ext cx="2260525" cy="18084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5" y="1701397"/>
            <a:ext cx="2681060" cy="21448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5" y="4350678"/>
            <a:ext cx="2680451" cy="21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Blow off Blow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敵をぶっ飛ばす楽しさ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1" y="4253158"/>
            <a:ext cx="2390775" cy="19145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724452" y="5244353"/>
            <a:ext cx="261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プラットフォーム</a:t>
            </a:r>
            <a:r>
              <a:rPr kumimoji="1" lang="en-US" altLang="ja-JP" dirty="0" smtClean="0"/>
              <a:t>:windows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ジャンル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無双ゲーム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96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ja-JP" dirty="0"/>
              <a:t>ボスがいる無双ゲーム</a:t>
            </a:r>
            <a:r>
              <a:rPr lang="en-US" altLang="ja-JP" dirty="0" smtClean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敵を倒しまくると必殺技が出せる</a:t>
            </a:r>
            <a:r>
              <a:rPr lang="en-US" altLang="ja-JP" dirty="0" smtClean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雑魚敵に攻撃が当たると吹っ飛ばすことができ，ぶっ飛んだ奴に当たるとダメージ判定</a:t>
            </a:r>
            <a:r>
              <a:rPr lang="en-US" altLang="ja-JP" dirty="0" smtClean="0"/>
              <a:t>.</a:t>
            </a:r>
          </a:p>
          <a:p>
            <a:pPr lvl="0"/>
            <a:endParaRPr lang="en-US" altLang="ja-JP" dirty="0"/>
          </a:p>
          <a:p>
            <a:pPr lvl="0"/>
            <a:r>
              <a:rPr lang="en-US" altLang="ja-JP" dirty="0" smtClean="0"/>
              <a:t> </a:t>
            </a:r>
            <a:r>
              <a:rPr lang="ja-JP" altLang="ja-JP" dirty="0" smtClean="0"/>
              <a:t>高低差</a:t>
            </a:r>
            <a:r>
              <a:rPr lang="ja-JP" altLang="ja-JP" dirty="0"/>
              <a:t>があり，高いところから落ちるとダメージ</a:t>
            </a:r>
            <a:r>
              <a:rPr lang="en-US" altLang="ja-JP" dirty="0"/>
              <a:t>,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1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敵を多く吹っ飛ばせ！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吹っ飛ばした敵同士が当たるとダメージが入る．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うまく敵を多く攻撃しよう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48" y="2515608"/>
            <a:ext cx="1829753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高低差を駆使しよう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崖から落とすことで大ダメージ</a:t>
            </a:r>
            <a:endParaRPr kumimoji="1" lang="en-US" altLang="ja-JP" dirty="0" smtClean="0"/>
          </a:p>
          <a:p>
            <a:r>
              <a:rPr lang="ja-JP" altLang="en-US" dirty="0" smtClean="0"/>
              <a:t>立ち回りをうまくしよう！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70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群がる敵を吹き飛ばせ！！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5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235</Words>
  <Application>Microsoft Office PowerPoint</Application>
  <PresentationFormat>ワイド画面</PresentationFormat>
  <Paragraphs>50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[タイトル]Blow Off Blow</vt:lpstr>
      <vt:lpstr>Blow off Blow</vt:lpstr>
      <vt:lpstr>概要</vt:lpstr>
      <vt:lpstr>敵を多く吹っ飛ばせ！</vt:lpstr>
      <vt:lpstr>高低差を駆使しよう</vt:lpstr>
      <vt:lpstr>群がる敵を吹き飛ばせ！！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tomi-</dc:creator>
  <cp:lastModifiedBy>tomi-</cp:lastModifiedBy>
  <cp:revision>16</cp:revision>
  <dcterms:created xsi:type="dcterms:W3CDTF">2018-04-10T00:52:41Z</dcterms:created>
  <dcterms:modified xsi:type="dcterms:W3CDTF">2018-04-12T01:39:51Z</dcterms:modified>
</cp:coreProperties>
</file>