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63" r:id="rId3"/>
    <p:sldId id="257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59012" autoAdjust="0"/>
  </p:normalViewPr>
  <p:slideViewPr>
    <p:cSldViewPr snapToGrid="0">
      <p:cViewPr varScale="1">
        <p:scale>
          <a:sx n="54" d="100"/>
          <a:sy n="54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8A7A4-BC21-4DF7-812A-DD7D8DE00083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648BA-716B-4551-A7DE-3E55300815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48BA-716B-4551-A7DE-3E55300815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86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私が現在進めているゲームはこちらです</a:t>
            </a:r>
            <a:r>
              <a:rPr kumimoji="1"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Blow</a:t>
            </a:r>
            <a:r>
              <a:rPr kumimoji="1" lang="en-US" altLang="ja-JP" baseline="0" dirty="0" smtClean="0"/>
              <a:t> off Blow</a:t>
            </a:r>
          </a:p>
          <a:p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ちなみに意味は直訳するとこぶしで吹っ飛ばす</a:t>
            </a:r>
            <a:r>
              <a:rPr kumimoji="1" lang="ja-JP" altLang="en-US" baseline="0" dirty="0" err="1" smtClean="0"/>
              <a:t>です</a:t>
            </a:r>
            <a:r>
              <a:rPr kumimoji="1" lang="en-US" altLang="ja-JP" baseline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48BA-716B-4551-A7DE-3E55300815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52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687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625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06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288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97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431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585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70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378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EA7EC-666D-4426-962C-3DC898C4CD07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98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207154" y="89629"/>
            <a:ext cx="9144000" cy="91083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タイトル</a:t>
            </a:r>
            <a:r>
              <a:rPr kumimoji="1" lang="en-US" altLang="ja-JP" dirty="0" smtClean="0"/>
              <a:t>]</a:t>
            </a:r>
            <a:r>
              <a:rPr kumimoji="1" lang="en-US" altLang="ja-JP" smtClean="0"/>
              <a:t>Blow Off </a:t>
            </a:r>
            <a:r>
              <a:rPr kumimoji="1" lang="en-US" altLang="ja-JP" dirty="0" smtClean="0"/>
              <a:t>Blow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13500" y="174443"/>
            <a:ext cx="2610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プラットフォーム</a:t>
            </a:r>
            <a:r>
              <a:rPr kumimoji="1" lang="en-US" altLang="ja-JP" dirty="0" smtClean="0"/>
              <a:t>:windows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ジャンル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無双ゲーム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2631" y="4154789"/>
            <a:ext cx="5443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dirty="0"/>
              <a:t>ボスが</a:t>
            </a:r>
            <a:r>
              <a:rPr lang="ja-JP" altLang="ja-JP" dirty="0" smtClean="0"/>
              <a:t>いる</a:t>
            </a:r>
            <a:r>
              <a:rPr lang="ja-JP" altLang="en-US" dirty="0" smtClean="0"/>
              <a:t>３Ｄの</a:t>
            </a:r>
            <a:r>
              <a:rPr lang="ja-JP" altLang="ja-JP" dirty="0" smtClean="0"/>
              <a:t>無双</a:t>
            </a:r>
            <a:r>
              <a:rPr lang="ja-JP" altLang="ja-JP" dirty="0"/>
              <a:t>ゲーム</a:t>
            </a:r>
            <a:r>
              <a:rPr lang="en-US" altLang="ja-JP" dirty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敵を倒しまくると必殺技が出せる</a:t>
            </a:r>
            <a:r>
              <a:rPr lang="en-US" altLang="ja-JP" dirty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雑魚敵に攻撃が当たると</a:t>
            </a:r>
            <a:r>
              <a:rPr lang="ja-JP" altLang="ja-JP" dirty="0" smtClean="0"/>
              <a:t>吹</a:t>
            </a:r>
            <a:r>
              <a:rPr lang="ja-JP" altLang="en-US" dirty="0" smtClean="0"/>
              <a:t>き</a:t>
            </a:r>
            <a:r>
              <a:rPr lang="ja-JP" altLang="ja-JP" dirty="0" smtClean="0"/>
              <a:t>飛ばす</a:t>
            </a:r>
            <a:r>
              <a:rPr lang="ja-JP" altLang="ja-JP" dirty="0"/>
              <a:t>ことが</a:t>
            </a:r>
            <a:r>
              <a:rPr lang="ja-JP" altLang="ja-JP" dirty="0" smtClean="0"/>
              <a:t>でき</a:t>
            </a:r>
            <a:r>
              <a:rPr lang="ja-JP" altLang="en-US" dirty="0" smtClean="0"/>
              <a:t>る</a:t>
            </a:r>
            <a:r>
              <a:rPr lang="en-US" altLang="ja-JP" dirty="0" smtClean="0"/>
              <a:t>.</a:t>
            </a:r>
          </a:p>
          <a:p>
            <a:pPr lvl="0"/>
            <a:endParaRPr lang="en-US" altLang="ja-JP" dirty="0"/>
          </a:p>
          <a:p>
            <a:pPr lvl="0"/>
            <a:r>
              <a:rPr lang="en-US" altLang="ja-JP" dirty="0"/>
              <a:t> </a:t>
            </a:r>
            <a:r>
              <a:rPr lang="ja-JP" altLang="ja-JP" dirty="0"/>
              <a:t>高低差があり，高いところから落ちると</a:t>
            </a:r>
            <a:r>
              <a:rPr lang="ja-JP" altLang="ja-JP" dirty="0" smtClean="0"/>
              <a:t>ダメージ</a:t>
            </a:r>
            <a:r>
              <a:rPr lang="ja-JP" altLang="en-US" dirty="0" smtClean="0"/>
              <a:t>にな</a:t>
            </a:r>
            <a:r>
              <a:rPr lang="ja-JP" altLang="en-US" dirty="0"/>
              <a:t>る</a:t>
            </a:r>
            <a:endParaRPr lang="ja-JP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7229" y="3637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概要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6526" y="1169063"/>
            <a:ext cx="4004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１．敵を多く吹き飛ばせ！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310" y="1870812"/>
            <a:ext cx="279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吹き飛ばした敵が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敵に当たると，</a:t>
            </a:r>
            <a:r>
              <a:rPr lang="ja-JP" altLang="en-US" dirty="0" smtClean="0"/>
              <a:t>大ダメージ．</a:t>
            </a:r>
            <a:endParaRPr lang="en-US" altLang="ja-JP" dirty="0" smtClean="0"/>
          </a:p>
          <a:p>
            <a:r>
              <a:rPr lang="ja-JP" altLang="en-US" dirty="0" smtClean="0"/>
              <a:t>多くの敵を巻き込み</a:t>
            </a:r>
            <a:endParaRPr lang="en-US" altLang="ja-JP" dirty="0" smtClean="0"/>
          </a:p>
          <a:p>
            <a:r>
              <a:rPr lang="ja-JP" altLang="en-US" dirty="0" smtClean="0"/>
              <a:t>戦おう！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41403" y="1196964"/>
            <a:ext cx="443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r>
              <a:rPr lang="en-US" altLang="ja-JP" sz="2800" dirty="0"/>
              <a:t>.</a:t>
            </a:r>
            <a:r>
              <a:rPr kumimoji="1" lang="ja-JP" altLang="en-US" sz="2800" dirty="0" smtClean="0"/>
              <a:t>自分に合ったスタイルで！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24016" y="1916687"/>
            <a:ext cx="330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パワー型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バランス型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スピード型の三種類のスタイルがあり</a:t>
            </a:r>
            <a:endParaRPr kumimoji="1" lang="en-US" altLang="ja-JP" dirty="0" smtClean="0"/>
          </a:p>
          <a:p>
            <a:r>
              <a:rPr lang="ja-JP" altLang="en-US" dirty="0"/>
              <a:t>自分</a:t>
            </a:r>
            <a:r>
              <a:rPr lang="ja-JP" altLang="en-US" dirty="0" smtClean="0"/>
              <a:t>に合った戦い</a:t>
            </a:r>
            <a:r>
              <a:rPr lang="ja-JP" altLang="en-US" dirty="0"/>
              <a:t>方</a:t>
            </a:r>
            <a:r>
              <a:rPr lang="ja-JP" altLang="en-US" dirty="0" smtClean="0"/>
              <a:t>をしよう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26134" y="3745044"/>
            <a:ext cx="3400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3.</a:t>
            </a:r>
            <a:r>
              <a:rPr lang="ja-JP" altLang="en-US" sz="2800" dirty="0" smtClean="0"/>
              <a:t>高低差を駆使しよう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24016" y="4408497"/>
            <a:ext cx="330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高低差があり高いところから敵を落とすとダメージになる．</a:t>
            </a:r>
            <a:endParaRPr kumimoji="1" lang="en-US" altLang="ja-JP" dirty="0" smtClean="0"/>
          </a:p>
          <a:p>
            <a:r>
              <a:rPr lang="ja-JP" altLang="en-US" dirty="0" smtClean="0"/>
              <a:t>うまく立ち回り落そう</a:t>
            </a:r>
            <a:r>
              <a:rPr lang="en-US" altLang="ja-JP" dirty="0" smtClean="0"/>
              <a:t>.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4" y="1744082"/>
            <a:ext cx="2260525" cy="180841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15" y="1701397"/>
            <a:ext cx="2681060" cy="214484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15" y="4350678"/>
            <a:ext cx="2680451" cy="21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2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59319"/>
            <a:ext cx="9144000" cy="1268787"/>
          </a:xfrm>
        </p:spPr>
        <p:txBody>
          <a:bodyPr>
            <a:noAutofit/>
          </a:bodyPr>
          <a:lstStyle/>
          <a:p>
            <a:r>
              <a:rPr kumimoji="1" lang="en-US" altLang="ja-JP" sz="8000" dirty="0" smtClean="0">
                <a:latin typeface="Vatican" pitchFamily="50" charset="0"/>
              </a:rPr>
              <a:t>Blow </a:t>
            </a:r>
            <a:r>
              <a:rPr kumimoji="1" lang="en-US" altLang="ja-JP" sz="8800" dirty="0" smtClean="0">
                <a:latin typeface="Vatican" pitchFamily="50" charset="0"/>
              </a:rPr>
              <a:t>off</a:t>
            </a:r>
            <a:r>
              <a:rPr kumimoji="1" lang="en-US" altLang="ja-JP" sz="8000" dirty="0" smtClean="0">
                <a:latin typeface="Vatican" pitchFamily="50" charset="0"/>
              </a:rPr>
              <a:t> Blow</a:t>
            </a:r>
            <a:endParaRPr kumimoji="1" lang="ja-JP" altLang="en-US" sz="8000" dirty="0">
              <a:latin typeface="Vatican" pitchFamily="50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2942261"/>
            <a:ext cx="9144000" cy="1655762"/>
          </a:xfrm>
        </p:spPr>
        <p:txBody>
          <a:bodyPr/>
          <a:lstStyle/>
          <a:p>
            <a:r>
              <a:rPr kumimoji="1" lang="ja-JP" altLang="en-US" sz="4400" dirty="0" smtClean="0"/>
              <a:t>コンセプト</a:t>
            </a:r>
            <a:r>
              <a:rPr kumimoji="1" lang="en-US" altLang="ja-JP" sz="4400" dirty="0" smtClean="0"/>
              <a:t>:</a:t>
            </a:r>
            <a:r>
              <a:rPr kumimoji="1" lang="ja-JP" altLang="en-US" sz="4400" dirty="0" smtClean="0"/>
              <a:t>敵</a:t>
            </a:r>
            <a:r>
              <a:rPr kumimoji="1" lang="ja-JP" altLang="en-US" sz="4400" dirty="0" smtClean="0"/>
              <a:t>をぶっ飛ばす楽しさ</a:t>
            </a:r>
            <a:endParaRPr kumimoji="1" lang="en-US" altLang="ja-JP" sz="6600" dirty="0" smtClean="0"/>
          </a:p>
          <a:p>
            <a:endParaRPr kumimoji="1" lang="ja-JP" altLang="en-US" sz="4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1" y="4253158"/>
            <a:ext cx="2390775" cy="191452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250654" y="4598023"/>
            <a:ext cx="44995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プラットフォーム</a:t>
            </a:r>
            <a:r>
              <a:rPr kumimoji="1" lang="en-US" altLang="ja-JP" sz="3200" dirty="0" smtClean="0"/>
              <a:t>:windows</a:t>
            </a:r>
          </a:p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ジャンル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無双ゲーム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2307" y="2966733"/>
            <a:ext cx="5907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直訳すると殴って吹っ飛ばす</a:t>
            </a:r>
            <a:r>
              <a:rPr kumimoji="1" lang="en-US" altLang="ja-JP" sz="3600" dirty="0" smtClean="0"/>
              <a:t>!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9695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ja-JP" dirty="0"/>
              <a:t>ボスがいる無双ゲーム</a:t>
            </a:r>
            <a:r>
              <a:rPr lang="en-US" altLang="ja-JP" dirty="0" smtClean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敵を倒しまくると必殺技が出せる</a:t>
            </a:r>
            <a:r>
              <a:rPr lang="en-US" altLang="ja-JP" dirty="0" smtClean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雑魚敵に攻撃が当たると吹っ飛ばすことができ，ぶっ飛んだ奴に当たるとダメージ判定</a:t>
            </a:r>
            <a:r>
              <a:rPr lang="en-US" altLang="ja-JP" dirty="0" smtClean="0"/>
              <a:t>.</a:t>
            </a:r>
          </a:p>
          <a:p>
            <a:pPr lvl="0"/>
            <a:endParaRPr lang="en-US" altLang="ja-JP" dirty="0"/>
          </a:p>
          <a:p>
            <a:pPr lvl="0"/>
            <a:r>
              <a:rPr lang="en-US" altLang="ja-JP" dirty="0" smtClean="0"/>
              <a:t> </a:t>
            </a:r>
            <a:r>
              <a:rPr lang="ja-JP" altLang="ja-JP" dirty="0" smtClean="0"/>
              <a:t>高低差</a:t>
            </a:r>
            <a:r>
              <a:rPr lang="ja-JP" altLang="ja-JP" dirty="0"/>
              <a:t>があり，高いところから落ちるとダメージ</a:t>
            </a:r>
            <a:r>
              <a:rPr lang="en-US" altLang="ja-JP" dirty="0"/>
              <a:t>,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160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１．敵を多く吹き飛ばせ！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8" y="1981144"/>
            <a:ext cx="5244593" cy="419374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275295" y="2691149"/>
            <a:ext cx="5719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吹き飛ばした敵が</a:t>
            </a:r>
            <a:endParaRPr lang="en-US" altLang="ja-JP" sz="3600" dirty="0"/>
          </a:p>
          <a:p>
            <a:r>
              <a:rPr lang="ja-JP" altLang="en-US" sz="3600" dirty="0"/>
              <a:t>敵に当たると，大ダメージ．</a:t>
            </a:r>
            <a:endParaRPr lang="en-US" altLang="ja-JP" sz="3600" dirty="0"/>
          </a:p>
          <a:p>
            <a:r>
              <a:rPr lang="ja-JP" altLang="en-US" sz="3600" dirty="0"/>
              <a:t>多くの敵を巻き込み</a:t>
            </a:r>
            <a:endParaRPr lang="en-US" altLang="ja-JP" sz="3600" dirty="0"/>
          </a:p>
          <a:p>
            <a:r>
              <a:rPr lang="ja-JP" altLang="en-US" sz="3600" dirty="0"/>
              <a:t>戦おう！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341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自分に合ったスタイルで！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257"/>
            <a:ext cx="4325050" cy="346004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260515" y="2264227"/>
            <a:ext cx="5282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パワー型</a:t>
            </a:r>
            <a:r>
              <a:rPr kumimoji="1" lang="en-US" altLang="ja-JP" sz="4000" dirty="0" smtClean="0"/>
              <a:t>.</a:t>
            </a:r>
            <a:r>
              <a:rPr kumimoji="1" lang="ja-JP" altLang="en-US" sz="4000" dirty="0" smtClean="0"/>
              <a:t>バランス型</a:t>
            </a:r>
            <a:r>
              <a:rPr kumimoji="1" lang="en-US" altLang="ja-JP" sz="4000" dirty="0" smtClean="0"/>
              <a:t>.</a:t>
            </a:r>
            <a:r>
              <a:rPr kumimoji="1" lang="ja-JP" altLang="en-US" sz="4000" dirty="0" smtClean="0"/>
              <a:t>スピード型の三種類のスタイルがあり</a:t>
            </a:r>
            <a:endParaRPr kumimoji="1" lang="en-US" altLang="ja-JP" sz="4000" dirty="0" smtClean="0"/>
          </a:p>
          <a:p>
            <a:r>
              <a:rPr lang="ja-JP" altLang="en-US" sz="4000" dirty="0"/>
              <a:t>自分</a:t>
            </a:r>
            <a:r>
              <a:rPr lang="ja-JP" altLang="en-US" sz="4000" dirty="0" smtClean="0"/>
              <a:t>に合った戦い</a:t>
            </a:r>
            <a:r>
              <a:rPr lang="ja-JP" altLang="en-US" sz="4000" dirty="0"/>
              <a:t>方</a:t>
            </a:r>
            <a:r>
              <a:rPr lang="ja-JP" altLang="en-US" sz="4000" dirty="0" smtClean="0"/>
              <a:t>をしよう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27782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高低差を駆使しよう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173"/>
            <a:ext cx="4302431" cy="344194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096000" y="2800983"/>
            <a:ext cx="5157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高低差があり高いところから敵を落とすとダメージになる．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うまく立ち回り落そう</a:t>
            </a:r>
            <a:r>
              <a:rPr lang="en-US" altLang="ja-JP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36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301</Words>
  <Application>Microsoft Office PowerPoint</Application>
  <PresentationFormat>ワイド画面</PresentationFormat>
  <Paragraphs>55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Vatican</vt:lpstr>
      <vt:lpstr>Office テーマ</vt:lpstr>
      <vt:lpstr>[タイトル]Blow Off Blow</vt:lpstr>
      <vt:lpstr>Blow off Blow</vt:lpstr>
      <vt:lpstr>概要</vt:lpstr>
      <vt:lpstr>１．敵を多く吹き飛ばせ！ </vt:lpstr>
      <vt:lpstr>2.自分に合ったスタイルで！ </vt:lpstr>
      <vt:lpstr>3.高低差を駆使しよう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tomi-</dc:creator>
  <cp:lastModifiedBy>tomi-</cp:lastModifiedBy>
  <cp:revision>19</cp:revision>
  <dcterms:created xsi:type="dcterms:W3CDTF">2018-04-10T00:52:41Z</dcterms:created>
  <dcterms:modified xsi:type="dcterms:W3CDTF">2018-05-11T06:12:07Z</dcterms:modified>
</cp:coreProperties>
</file>