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026B8-E3CA-4196-B2A8-5B1CD4FA7FA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D10B-7507-47EB-963B-828E6BA6DA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2F0C-0D25-4724-809D-4FFB4F2176F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0316-B0B1-4A51-BE8D-263A82985E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BD2B3-EB2D-4FC5-A0DF-84D33BCBEA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3400"/>
            <a:ext cx="2743200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EB0B73-7024-4B0C-B5E4-A625A08AC66C}"/>
              </a:ext>
            </a:extLst>
          </p:cNvPr>
          <p:cNvSpPr txBox="1">
            <a:spLocks/>
          </p:cNvSpPr>
          <p:nvPr/>
        </p:nvSpPr>
        <p:spPr>
          <a:xfrm>
            <a:off x="457200" y="6096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ERA: Emergency Requesting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BD2B3-EB2D-4FC5-A0DF-84D33BCBEA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3400"/>
            <a:ext cx="2743200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EB0B73-7024-4B0C-B5E4-A625A08AC66C}"/>
              </a:ext>
            </a:extLst>
          </p:cNvPr>
          <p:cNvSpPr txBox="1">
            <a:spLocks/>
          </p:cNvSpPr>
          <p:nvPr/>
        </p:nvSpPr>
        <p:spPr>
          <a:xfrm>
            <a:off x="3657600" y="5690382"/>
            <a:ext cx="45720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Scope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422307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6FB35-3777-4568-B85B-027F8D3B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7"/>
          <a:stretch/>
        </p:blipFill>
        <p:spPr>
          <a:xfrm>
            <a:off x="457200" y="990600"/>
            <a:ext cx="3438524" cy="543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B6508-09A5-49AF-93AF-FE83D2751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990600"/>
            <a:ext cx="3438525" cy="54387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825E9B-CC2E-458E-A97F-41F1091C2DC4}"/>
              </a:ext>
            </a:extLst>
          </p:cNvPr>
          <p:cNvSpPr txBox="1">
            <a:spLocks/>
          </p:cNvSpPr>
          <p:nvPr/>
        </p:nvSpPr>
        <p:spPr>
          <a:xfrm>
            <a:off x="-109538" y="152400"/>
            <a:ext cx="4572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Rescuer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AB3E17-5CDC-479A-A9F3-792B025ECD7C}"/>
              </a:ext>
            </a:extLst>
          </p:cNvPr>
          <p:cNvSpPr txBox="1">
            <a:spLocks/>
          </p:cNvSpPr>
          <p:nvPr/>
        </p:nvSpPr>
        <p:spPr>
          <a:xfrm>
            <a:off x="4538662" y="152400"/>
            <a:ext cx="4572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2950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825E9B-CC2E-458E-A97F-41F1091C2DC4}"/>
              </a:ext>
            </a:extLst>
          </p:cNvPr>
          <p:cNvSpPr txBox="1">
            <a:spLocks/>
          </p:cNvSpPr>
          <p:nvPr/>
        </p:nvSpPr>
        <p:spPr>
          <a:xfrm>
            <a:off x="-109538" y="152400"/>
            <a:ext cx="4572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Rescuer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AB3E17-5CDC-479A-A9F3-792B025ECD7C}"/>
              </a:ext>
            </a:extLst>
          </p:cNvPr>
          <p:cNvSpPr txBox="1">
            <a:spLocks/>
          </p:cNvSpPr>
          <p:nvPr/>
        </p:nvSpPr>
        <p:spPr>
          <a:xfrm>
            <a:off x="4538662" y="152400"/>
            <a:ext cx="4572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BB34E-A3B3-40B6-A242-15406CFC0F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1"/>
          <a:stretch/>
        </p:blipFill>
        <p:spPr>
          <a:xfrm>
            <a:off x="381000" y="1004668"/>
            <a:ext cx="3625951" cy="5424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D38BA-A2C7-43F5-843A-017EEE07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49" y="981076"/>
            <a:ext cx="362595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825E9B-CC2E-458E-A97F-41F1091C2DC4}"/>
              </a:ext>
            </a:extLst>
          </p:cNvPr>
          <p:cNvSpPr txBox="1">
            <a:spLocks/>
          </p:cNvSpPr>
          <p:nvPr/>
        </p:nvSpPr>
        <p:spPr>
          <a:xfrm>
            <a:off x="2286000" y="152400"/>
            <a:ext cx="4572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1D976-5852-4694-B2A7-70129F637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2857500" y="1066799"/>
            <a:ext cx="3429000" cy="53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Tracker-PowerPoint-Template-27500</Template>
  <TotalTime>69</TotalTime>
  <Words>13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Clairence Conda</dc:creator>
  <cp:lastModifiedBy>Neil Clairence Conda</cp:lastModifiedBy>
  <cp:revision>6</cp:revision>
  <dcterms:created xsi:type="dcterms:W3CDTF">2019-02-23T17:06:36Z</dcterms:created>
  <dcterms:modified xsi:type="dcterms:W3CDTF">2019-02-24T02:59:32Z</dcterms:modified>
</cp:coreProperties>
</file>