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61" r:id="rId2"/>
    <p:sldId id="278" r:id="rId3"/>
    <p:sldId id="283" r:id="rId4"/>
    <p:sldId id="284" r:id="rId5"/>
    <p:sldId id="279" r:id="rId6"/>
    <p:sldId id="282" r:id="rId7"/>
    <p:sldId id="260" r:id="rId8"/>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1">
          <p15:clr>
            <a:srgbClr val="A4A3A4"/>
          </p15:clr>
        </p15:guide>
        <p15:guide id="2" orient="horz" pos="532">
          <p15:clr>
            <a:srgbClr val="A4A3A4"/>
          </p15:clr>
        </p15:guide>
        <p15:guide id="3" orient="horz" pos="873">
          <p15:clr>
            <a:srgbClr val="A4A3A4"/>
          </p15:clr>
        </p15:guide>
        <p15:guide id="4" pos="5396">
          <p15:clr>
            <a:srgbClr val="A4A3A4"/>
          </p15:clr>
        </p15:guide>
        <p15:guide id="5" pos="46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科学 FQ" initials="科学" lastIdx="1" clrIdx="0">
    <p:extLst>
      <p:ext uri="{19B8F6BF-5375-455C-9EA6-DF929625EA0E}">
        <p15:presenceInfo xmlns:p15="http://schemas.microsoft.com/office/powerpoint/2012/main" userId="7d28aedffbd3b3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EBB121"/>
    <a:srgbClr val="FFCC66"/>
    <a:srgbClr val="E1670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66" autoAdjust="0"/>
  </p:normalViewPr>
  <p:slideViewPr>
    <p:cSldViewPr snapToGrid="0" snapToObjects="1">
      <p:cViewPr varScale="1">
        <p:scale>
          <a:sx n="151" d="100"/>
          <a:sy n="151" d="100"/>
        </p:scale>
        <p:origin x="474" y="132"/>
      </p:cViewPr>
      <p:guideLst>
        <p:guide orient="horz" pos="1291"/>
        <p:guide orient="horz" pos="532"/>
        <p:guide orient="horz" pos="873"/>
        <p:guide pos="5396"/>
        <p:guide pos="46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工作占比</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2-4658-4B92-B8E3-96FB9D0C9E90}"/>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45F3-45BA-BAF3-39736D2D3335}"/>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45F3-45BA-BAF3-39736D2D3335}"/>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45F3-45BA-BAF3-39736D2D3335}"/>
              </c:ext>
            </c:extLst>
          </c:dPt>
          <c:dLbls>
            <c:spPr>
              <a:solidFill>
                <a:schemeClr val="accent5">
                  <a:alpha val="43000"/>
                </a:schemeClr>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添加库</c:v>
                </c:pt>
                <c:pt idx="1">
                  <c:v>修BUG</c:v>
                </c:pt>
                <c:pt idx="2">
                  <c:v>适配</c:v>
                </c:pt>
                <c:pt idx="3">
                  <c:v>杂项</c:v>
                </c:pt>
              </c:strCache>
            </c:strRef>
          </c:cat>
          <c:val>
            <c:numRef>
              <c:f>Sheet1!$B$2:$B$5</c:f>
              <c:numCache>
                <c:formatCode>General</c:formatCode>
                <c:ptCount val="4"/>
                <c:pt idx="0">
                  <c:v>40</c:v>
                </c:pt>
                <c:pt idx="1">
                  <c:v>15</c:v>
                </c:pt>
                <c:pt idx="2">
                  <c:v>40</c:v>
                </c:pt>
                <c:pt idx="3">
                  <c:v>5</c:v>
                </c:pt>
              </c:numCache>
            </c:numRef>
          </c:val>
          <c:extLst>
            <c:ext xmlns:c16="http://schemas.microsoft.com/office/drawing/2014/chart" uri="{C3380CC4-5D6E-409C-BE32-E72D297353CC}">
              <c16:uniqueId val="{00000000-4658-4B92-B8E3-96FB9D0C9E90}"/>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53AD38-8926-4CEE-9938-D66D1AA13440}" type="doc">
      <dgm:prSet loTypeId="urn:microsoft.com/office/officeart/2005/8/layout/vList4" loCatId="list" qsTypeId="urn:microsoft.com/office/officeart/2005/8/quickstyle/simple4" qsCatId="simple" csTypeId="urn:microsoft.com/office/officeart/2005/8/colors/accent1_2" csCatId="accent1" phldr="1"/>
      <dgm:spPr/>
      <dgm:t>
        <a:bodyPr/>
        <a:lstStyle/>
        <a:p>
          <a:endParaRPr lang="zh-CN" altLang="en-US"/>
        </a:p>
      </dgm:t>
    </dgm:pt>
    <dgm:pt modelId="{8A4094F0-6352-4D5F-BBD4-79A9A9644655}">
      <dgm:prSet phldrT="[文本]">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en-US" altLang="zh-CN" dirty="0"/>
            <a:t>Scratch</a:t>
          </a:r>
          <a:r>
            <a:rPr lang="zh-CN" altLang="en-US" dirty="0"/>
            <a:t>底层架构学习</a:t>
          </a:r>
        </a:p>
      </dgm:t>
    </dgm:pt>
    <dgm:pt modelId="{3F41E854-551A-454F-BFB4-0B5DAA321F38}" type="parTrans" cxnId="{92439A13-12FB-4A12-AC1A-FB9B20D5C647}">
      <dgm:prSet/>
      <dgm:spPr/>
      <dgm:t>
        <a:bodyPr/>
        <a:lstStyle/>
        <a:p>
          <a:endParaRPr lang="zh-CN" altLang="en-US"/>
        </a:p>
      </dgm:t>
    </dgm:pt>
    <dgm:pt modelId="{A8D63C0F-C87F-418A-A072-24B554A7EAD2}" type="sibTrans" cxnId="{92439A13-12FB-4A12-AC1A-FB9B20D5C647}">
      <dgm:prSet/>
      <dgm:spPr/>
      <dgm:t>
        <a:bodyPr/>
        <a:lstStyle/>
        <a:p>
          <a:endParaRPr lang="zh-CN" altLang="en-US"/>
        </a:p>
      </dgm:t>
    </dgm:pt>
    <dgm:pt modelId="{4F2763FE-E944-454C-9851-E412571E2E1F}">
      <dgm:prSet phldrT="[文本]">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en-US" altLang="zh-CN" dirty="0"/>
            <a:t>Scratch-blocks (1~3%)</a:t>
          </a:r>
          <a:endParaRPr lang="zh-CN" altLang="en-US" dirty="0"/>
        </a:p>
      </dgm:t>
    </dgm:pt>
    <dgm:pt modelId="{9400D568-2011-4985-BEE0-8F83839B0A1A}" type="parTrans" cxnId="{C598229C-D67F-4DEF-B07D-BA427AEFE782}">
      <dgm:prSet/>
      <dgm:spPr/>
      <dgm:t>
        <a:bodyPr/>
        <a:lstStyle/>
        <a:p>
          <a:endParaRPr lang="zh-CN" altLang="en-US"/>
        </a:p>
      </dgm:t>
    </dgm:pt>
    <dgm:pt modelId="{74CAA18A-4108-40B3-A59C-963AFAE4861B}" type="sibTrans" cxnId="{C598229C-D67F-4DEF-B07D-BA427AEFE782}">
      <dgm:prSet/>
      <dgm:spPr/>
      <dgm:t>
        <a:bodyPr/>
        <a:lstStyle/>
        <a:p>
          <a:endParaRPr lang="zh-CN" altLang="en-US"/>
        </a:p>
      </dgm:t>
    </dgm:pt>
    <dgm:pt modelId="{2A922CEF-B1E0-4ED1-B018-B27BD41DC046}">
      <dgm:prSet phldrT="[文本]">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en-US" altLang="zh-CN" dirty="0"/>
            <a:t>Scratch-</a:t>
          </a:r>
          <a:r>
            <a:rPr lang="en-US" altLang="zh-CN" dirty="0" err="1"/>
            <a:t>vm</a:t>
          </a:r>
          <a:r>
            <a:rPr lang="en-US" altLang="zh-CN" dirty="0"/>
            <a:t> (20%)</a:t>
          </a:r>
          <a:endParaRPr lang="zh-CN" altLang="en-US" dirty="0"/>
        </a:p>
      </dgm:t>
    </dgm:pt>
    <dgm:pt modelId="{A2C03BD6-72DF-4DC4-B5C6-D1C01B2E0E47}" type="parTrans" cxnId="{32F4F6C2-5558-4DE3-B857-28374FECD2CA}">
      <dgm:prSet/>
      <dgm:spPr/>
      <dgm:t>
        <a:bodyPr/>
        <a:lstStyle/>
        <a:p>
          <a:endParaRPr lang="zh-CN" altLang="en-US"/>
        </a:p>
      </dgm:t>
    </dgm:pt>
    <dgm:pt modelId="{32A943D9-A7C7-49EF-8267-9B843E1BFBD1}" type="sibTrans" cxnId="{32F4F6C2-5558-4DE3-B857-28374FECD2CA}">
      <dgm:prSet/>
      <dgm:spPr/>
      <dgm:t>
        <a:bodyPr/>
        <a:lstStyle/>
        <a:p>
          <a:endParaRPr lang="zh-CN" altLang="en-US"/>
        </a:p>
      </dgm:t>
    </dgm:pt>
    <dgm:pt modelId="{E1AEE865-970C-4A91-B9BE-5222C0808113}">
      <dgm:prSet phldrT="[文本]">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en-US" altLang="zh-CN" dirty="0"/>
            <a:t>Mind+</a:t>
          </a:r>
          <a:r>
            <a:rPr lang="zh-CN" altLang="en-US" dirty="0"/>
            <a:t>添加库</a:t>
          </a:r>
        </a:p>
      </dgm:t>
    </dgm:pt>
    <dgm:pt modelId="{9F571454-A714-437D-9574-99876A941298}" type="parTrans" cxnId="{4A9F0811-3F39-48CD-8723-C0D0880E55DC}">
      <dgm:prSet/>
      <dgm:spPr/>
      <dgm:t>
        <a:bodyPr/>
        <a:lstStyle/>
        <a:p>
          <a:endParaRPr lang="zh-CN" altLang="en-US"/>
        </a:p>
      </dgm:t>
    </dgm:pt>
    <dgm:pt modelId="{FC9AB8A1-BB2D-49C2-AF1A-3D668DB02785}" type="sibTrans" cxnId="{4A9F0811-3F39-48CD-8723-C0D0880E55DC}">
      <dgm:prSet/>
      <dgm:spPr/>
      <dgm:t>
        <a:bodyPr/>
        <a:lstStyle/>
        <a:p>
          <a:endParaRPr lang="zh-CN" altLang="en-US"/>
        </a:p>
      </dgm:t>
    </dgm:pt>
    <dgm:pt modelId="{669F2B74-9378-489A-87A4-34BDB70E4926}">
      <dgm:prSet phldrT="[文本]">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en-US" altLang="zh-CN" dirty="0"/>
            <a:t>Arduino</a:t>
          </a:r>
          <a:r>
            <a:rPr lang="zh-CN" altLang="en-US" dirty="0"/>
            <a:t>库 </a:t>
          </a:r>
          <a:r>
            <a:rPr lang="en-US" altLang="zh-CN" dirty="0"/>
            <a:t>(1</a:t>
          </a:r>
          <a:r>
            <a:rPr lang="zh-CN" altLang="en-US" dirty="0"/>
            <a:t>个</a:t>
          </a:r>
          <a:r>
            <a:rPr lang="en-US" altLang="zh-CN" dirty="0"/>
            <a:t>)</a:t>
          </a:r>
          <a:endParaRPr lang="zh-CN" altLang="en-US" dirty="0"/>
        </a:p>
      </dgm:t>
    </dgm:pt>
    <dgm:pt modelId="{459F31E9-0E20-4156-A992-342731A600AD}" type="parTrans" cxnId="{291B8C47-F699-4A4A-95E7-D5C17629635C}">
      <dgm:prSet/>
      <dgm:spPr/>
      <dgm:t>
        <a:bodyPr/>
        <a:lstStyle/>
        <a:p>
          <a:endParaRPr lang="zh-CN" altLang="en-US"/>
        </a:p>
      </dgm:t>
    </dgm:pt>
    <dgm:pt modelId="{7F375701-9FCA-4125-AEA9-26F5A6160EB4}" type="sibTrans" cxnId="{291B8C47-F699-4A4A-95E7-D5C17629635C}">
      <dgm:prSet/>
      <dgm:spPr/>
      <dgm:t>
        <a:bodyPr/>
        <a:lstStyle/>
        <a:p>
          <a:endParaRPr lang="zh-CN" altLang="en-US"/>
        </a:p>
      </dgm:t>
    </dgm:pt>
    <dgm:pt modelId="{9F7172C6-0249-4F64-AA35-1610B13BEB8E}">
      <dgm:prSet phldrT="[文本]">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en-US" altLang="zh-CN" dirty="0"/>
            <a:t>Python</a:t>
          </a:r>
          <a:r>
            <a:rPr lang="zh-CN" altLang="en-US" dirty="0"/>
            <a:t>库 </a:t>
          </a:r>
          <a:r>
            <a:rPr lang="en-US" altLang="zh-CN" dirty="0"/>
            <a:t>(9</a:t>
          </a:r>
          <a:r>
            <a:rPr lang="zh-CN" altLang="en-US" dirty="0"/>
            <a:t>个</a:t>
          </a:r>
          <a:r>
            <a:rPr lang="en-US" altLang="zh-CN" dirty="0"/>
            <a:t>)</a:t>
          </a:r>
          <a:endParaRPr lang="zh-CN" altLang="en-US" dirty="0"/>
        </a:p>
      </dgm:t>
    </dgm:pt>
    <dgm:pt modelId="{13098DDA-A46D-4838-8EA1-BCFB965AF00D}" type="parTrans" cxnId="{9AED691E-C52F-4EE1-AEA2-29AF703480AF}">
      <dgm:prSet/>
      <dgm:spPr/>
      <dgm:t>
        <a:bodyPr/>
        <a:lstStyle/>
        <a:p>
          <a:endParaRPr lang="zh-CN" altLang="en-US"/>
        </a:p>
      </dgm:t>
    </dgm:pt>
    <dgm:pt modelId="{60596659-83BB-4AE5-9671-2838446B969C}" type="sibTrans" cxnId="{9AED691E-C52F-4EE1-AEA2-29AF703480AF}">
      <dgm:prSet/>
      <dgm:spPr/>
      <dgm:t>
        <a:bodyPr/>
        <a:lstStyle/>
        <a:p>
          <a:endParaRPr lang="zh-CN" altLang="en-US"/>
        </a:p>
      </dgm:t>
    </dgm:pt>
    <dgm:pt modelId="{42CF6A0E-B069-42CE-B471-CE1E94AD8195}">
      <dgm:prSet phldrT="[文本]">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en-US" altLang="zh-CN" dirty="0"/>
            <a:t>Mind+ </a:t>
          </a:r>
          <a:r>
            <a:rPr lang="zh-CN" altLang="en-US" dirty="0"/>
            <a:t>适配</a:t>
          </a:r>
        </a:p>
      </dgm:t>
    </dgm:pt>
    <dgm:pt modelId="{E0ECDA5C-38E1-4264-8345-46C54A40954A}" type="parTrans" cxnId="{B833BE84-64DC-45A6-BD74-E4B0A9673FE9}">
      <dgm:prSet/>
      <dgm:spPr/>
      <dgm:t>
        <a:bodyPr/>
        <a:lstStyle/>
        <a:p>
          <a:endParaRPr lang="zh-CN" altLang="en-US"/>
        </a:p>
      </dgm:t>
    </dgm:pt>
    <dgm:pt modelId="{1359F264-148E-4111-8B1E-8D94FBFC1780}" type="sibTrans" cxnId="{B833BE84-64DC-45A6-BD74-E4B0A9673FE9}">
      <dgm:prSet/>
      <dgm:spPr/>
      <dgm:t>
        <a:bodyPr/>
        <a:lstStyle/>
        <a:p>
          <a:endParaRPr lang="zh-CN" altLang="en-US"/>
        </a:p>
      </dgm:t>
    </dgm:pt>
    <dgm:pt modelId="{465C9CDB-7F80-4A6A-A75E-6C34B1A846DD}">
      <dgm:prSet phldrT="[文本]">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en-US" altLang="zh-CN" dirty="0"/>
            <a:t>Windows (100%)</a:t>
          </a:r>
          <a:endParaRPr lang="zh-CN" altLang="en-US" dirty="0"/>
        </a:p>
      </dgm:t>
    </dgm:pt>
    <dgm:pt modelId="{3691D503-06DF-4A5B-BBE6-4C4C961DF1AF}" type="parTrans" cxnId="{2017F601-30A6-4F4A-B250-65F530C312E9}">
      <dgm:prSet/>
      <dgm:spPr/>
      <dgm:t>
        <a:bodyPr/>
        <a:lstStyle/>
        <a:p>
          <a:endParaRPr lang="zh-CN" altLang="en-US"/>
        </a:p>
      </dgm:t>
    </dgm:pt>
    <dgm:pt modelId="{61626BA7-BE7C-4D7F-A364-777B96608487}" type="sibTrans" cxnId="{2017F601-30A6-4F4A-B250-65F530C312E9}">
      <dgm:prSet/>
      <dgm:spPr/>
      <dgm:t>
        <a:bodyPr/>
        <a:lstStyle/>
        <a:p>
          <a:endParaRPr lang="zh-CN" altLang="en-US"/>
        </a:p>
      </dgm:t>
    </dgm:pt>
    <dgm:pt modelId="{D965B510-CD89-4498-93F5-525D451FDA1E}">
      <dgm:prSet phldrT="[文本]">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en-US" altLang="zh-CN" dirty="0"/>
            <a:t>Mac (100%)</a:t>
          </a:r>
          <a:endParaRPr lang="zh-CN" altLang="en-US" dirty="0"/>
        </a:p>
      </dgm:t>
    </dgm:pt>
    <dgm:pt modelId="{50E682E7-FEFB-4A9A-AB94-8DDEB44B1317}" type="parTrans" cxnId="{BF37B75B-F485-432F-BC5D-7C54A2022039}">
      <dgm:prSet/>
      <dgm:spPr/>
      <dgm:t>
        <a:bodyPr/>
        <a:lstStyle/>
        <a:p>
          <a:endParaRPr lang="zh-CN" altLang="en-US"/>
        </a:p>
      </dgm:t>
    </dgm:pt>
    <dgm:pt modelId="{28A90030-E0D9-4688-96CC-A1F522FAEBBB}" type="sibTrans" cxnId="{BF37B75B-F485-432F-BC5D-7C54A2022039}">
      <dgm:prSet/>
      <dgm:spPr/>
      <dgm:t>
        <a:bodyPr/>
        <a:lstStyle/>
        <a:p>
          <a:endParaRPr lang="zh-CN" altLang="en-US"/>
        </a:p>
      </dgm:t>
    </dgm:pt>
    <dgm:pt modelId="{69766386-5FFE-4EBF-8F33-EBF7D5FDEC91}">
      <dgm:prSet phldrT="[文本]">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en-US" altLang="zh-CN" dirty="0"/>
            <a:t>Linux</a:t>
          </a:r>
          <a:endParaRPr lang="zh-CN" altLang="en-US" dirty="0"/>
        </a:p>
      </dgm:t>
    </dgm:pt>
    <dgm:pt modelId="{21F52410-2DEA-47DF-A194-9ECD1B8E375F}" type="parTrans" cxnId="{E2E0751D-D4C7-4C4E-A2AD-93926CE6FCDC}">
      <dgm:prSet/>
      <dgm:spPr/>
      <dgm:t>
        <a:bodyPr/>
        <a:lstStyle/>
        <a:p>
          <a:endParaRPr lang="zh-CN" altLang="en-US"/>
        </a:p>
      </dgm:t>
    </dgm:pt>
    <dgm:pt modelId="{756CAF32-D55B-4B65-834F-3750FF705627}" type="sibTrans" cxnId="{E2E0751D-D4C7-4C4E-A2AD-93926CE6FCDC}">
      <dgm:prSet/>
      <dgm:spPr/>
      <dgm:t>
        <a:bodyPr/>
        <a:lstStyle/>
        <a:p>
          <a:endParaRPr lang="zh-CN" altLang="en-US"/>
        </a:p>
      </dgm:t>
    </dgm:pt>
    <dgm:pt modelId="{42C2D0C9-588B-488C-8D15-0DCB77C2FB52}">
      <dgm:prSet phldrT="[文本]">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zh-CN" altLang="en-US" dirty="0"/>
            <a:t>统信</a:t>
          </a:r>
          <a:r>
            <a:rPr lang="en-US" altLang="zh-CN" dirty="0"/>
            <a:t>(100%)</a:t>
          </a:r>
          <a:endParaRPr lang="zh-CN" altLang="en-US" dirty="0"/>
        </a:p>
      </dgm:t>
    </dgm:pt>
    <dgm:pt modelId="{B44E822C-0363-4A70-937D-1D9064942A28}" type="parTrans" cxnId="{032C8A10-5D4B-4884-9366-FDEBB1CC8763}">
      <dgm:prSet/>
      <dgm:spPr/>
      <dgm:t>
        <a:bodyPr/>
        <a:lstStyle/>
        <a:p>
          <a:endParaRPr lang="zh-CN" altLang="en-US"/>
        </a:p>
      </dgm:t>
    </dgm:pt>
    <dgm:pt modelId="{1F9C444C-3B8F-4E18-A511-3008D4D974A9}" type="sibTrans" cxnId="{032C8A10-5D4B-4884-9366-FDEBB1CC8763}">
      <dgm:prSet/>
      <dgm:spPr/>
      <dgm:t>
        <a:bodyPr/>
        <a:lstStyle/>
        <a:p>
          <a:endParaRPr lang="zh-CN" altLang="en-US"/>
        </a:p>
      </dgm:t>
    </dgm:pt>
    <dgm:pt modelId="{06194868-CDAF-49B3-96E2-A520A5CFB41B}">
      <dgm:prSet phldrT="[文本]">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en-US" altLang="zh-CN" dirty="0"/>
            <a:t>Ubuntu(100%)</a:t>
          </a:r>
          <a:endParaRPr lang="zh-CN" altLang="en-US" dirty="0"/>
        </a:p>
      </dgm:t>
    </dgm:pt>
    <dgm:pt modelId="{2CAB6A8C-4A64-49BD-BF5A-90BF8F12438C}" type="parTrans" cxnId="{5744BEA9-3B9D-4165-83F3-AF57FC80B5BC}">
      <dgm:prSet/>
      <dgm:spPr/>
      <dgm:t>
        <a:bodyPr/>
        <a:lstStyle/>
        <a:p>
          <a:endParaRPr lang="zh-CN" altLang="en-US"/>
        </a:p>
      </dgm:t>
    </dgm:pt>
    <dgm:pt modelId="{50FC496D-B777-4E53-BB9A-985EF21C4327}" type="sibTrans" cxnId="{5744BEA9-3B9D-4165-83F3-AF57FC80B5BC}">
      <dgm:prSet/>
      <dgm:spPr/>
      <dgm:t>
        <a:bodyPr/>
        <a:lstStyle/>
        <a:p>
          <a:endParaRPr lang="zh-CN" altLang="en-US"/>
        </a:p>
      </dgm:t>
    </dgm:pt>
    <dgm:pt modelId="{79E65706-88D7-4C7B-A1EA-4A2497DB3FAE}">
      <dgm:prSet phldrT="[文本]">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zh-CN" altLang="en-US" dirty="0"/>
            <a:t>龙芯</a:t>
          </a:r>
          <a:r>
            <a:rPr lang="en-US" altLang="zh-CN" dirty="0"/>
            <a:t>(1%)</a:t>
          </a:r>
          <a:endParaRPr lang="zh-CN" altLang="en-US" dirty="0"/>
        </a:p>
      </dgm:t>
    </dgm:pt>
    <dgm:pt modelId="{746513BB-EC3E-4072-881E-E2AA8CE8DABE}" type="parTrans" cxnId="{EC444B81-8FAA-4350-83AE-889DFB59D8B7}">
      <dgm:prSet/>
      <dgm:spPr/>
      <dgm:t>
        <a:bodyPr/>
        <a:lstStyle/>
        <a:p>
          <a:endParaRPr lang="zh-CN" altLang="en-US"/>
        </a:p>
      </dgm:t>
    </dgm:pt>
    <dgm:pt modelId="{1A8B2AEC-2BAD-401A-9774-E8D16A2F5153}" type="sibTrans" cxnId="{EC444B81-8FAA-4350-83AE-889DFB59D8B7}">
      <dgm:prSet/>
      <dgm:spPr/>
      <dgm:t>
        <a:bodyPr/>
        <a:lstStyle/>
        <a:p>
          <a:endParaRPr lang="zh-CN" altLang="en-US"/>
        </a:p>
      </dgm:t>
    </dgm:pt>
    <dgm:pt modelId="{C6FD4266-9A83-4A1E-8BBF-44A7D55E313F}" type="pres">
      <dgm:prSet presAssocID="{6D53AD38-8926-4CEE-9938-D66D1AA13440}" presName="linear" presStyleCnt="0">
        <dgm:presLayoutVars>
          <dgm:dir/>
          <dgm:resizeHandles val="exact"/>
        </dgm:presLayoutVars>
      </dgm:prSet>
      <dgm:spPr/>
    </dgm:pt>
    <dgm:pt modelId="{BA23860E-3DAE-4CE2-9C13-74EB3F990C66}" type="pres">
      <dgm:prSet presAssocID="{8A4094F0-6352-4D5F-BBD4-79A9A9644655}" presName="comp" presStyleCnt="0"/>
      <dgm:spPr/>
    </dgm:pt>
    <dgm:pt modelId="{A7B5AC81-77C8-404B-A415-BBF8A3798744}" type="pres">
      <dgm:prSet presAssocID="{8A4094F0-6352-4D5F-BBD4-79A9A9644655}" presName="box" presStyleLbl="node1" presStyleIdx="0" presStyleCnt="3" custLinFactNeighborX="-5421"/>
      <dgm:spPr/>
    </dgm:pt>
    <dgm:pt modelId="{191F5F55-37A7-4435-AF72-4BDB4E9D19EC}" type="pres">
      <dgm:prSet presAssocID="{8A4094F0-6352-4D5F-BBD4-79A9A9644655}"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dgm:spPr>
    </dgm:pt>
    <dgm:pt modelId="{687429EE-7825-46AB-926E-8D1A12D032A0}" type="pres">
      <dgm:prSet presAssocID="{8A4094F0-6352-4D5F-BBD4-79A9A9644655}" presName="text" presStyleLbl="node1" presStyleIdx="0" presStyleCnt="3">
        <dgm:presLayoutVars>
          <dgm:bulletEnabled val="1"/>
        </dgm:presLayoutVars>
      </dgm:prSet>
      <dgm:spPr/>
    </dgm:pt>
    <dgm:pt modelId="{B3B065C8-8B8F-4831-8C8C-1CED11859769}" type="pres">
      <dgm:prSet presAssocID="{A8D63C0F-C87F-418A-A072-24B554A7EAD2}" presName="spacer" presStyleCnt="0"/>
      <dgm:spPr/>
    </dgm:pt>
    <dgm:pt modelId="{D045A3F6-AB0D-4E72-BA83-6339F134282A}" type="pres">
      <dgm:prSet presAssocID="{E1AEE865-970C-4A91-B9BE-5222C0808113}" presName="comp" presStyleCnt="0"/>
      <dgm:spPr/>
    </dgm:pt>
    <dgm:pt modelId="{2764037B-5886-4F24-A03F-072DB189F544}" type="pres">
      <dgm:prSet presAssocID="{E1AEE865-970C-4A91-B9BE-5222C0808113}" presName="box" presStyleLbl="node1" presStyleIdx="1" presStyleCnt="3"/>
      <dgm:spPr/>
    </dgm:pt>
    <dgm:pt modelId="{658379EA-DCBA-453B-83D3-77BB62FCD02E}" type="pres">
      <dgm:prSet presAssocID="{E1AEE865-970C-4A91-B9BE-5222C0808113}"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dgm:spPr>
    </dgm:pt>
    <dgm:pt modelId="{067240CA-A745-4AD4-899F-E7B6D4981F4D}" type="pres">
      <dgm:prSet presAssocID="{E1AEE865-970C-4A91-B9BE-5222C0808113}" presName="text" presStyleLbl="node1" presStyleIdx="1" presStyleCnt="3">
        <dgm:presLayoutVars>
          <dgm:bulletEnabled val="1"/>
        </dgm:presLayoutVars>
      </dgm:prSet>
      <dgm:spPr/>
    </dgm:pt>
    <dgm:pt modelId="{C5A42CA7-D0A9-49BB-BDFC-CF1404A59B55}" type="pres">
      <dgm:prSet presAssocID="{FC9AB8A1-BB2D-49C2-AF1A-3D668DB02785}" presName="spacer" presStyleCnt="0"/>
      <dgm:spPr/>
    </dgm:pt>
    <dgm:pt modelId="{4DBA211E-9262-4D94-A53F-03AD099A6752}" type="pres">
      <dgm:prSet presAssocID="{42CF6A0E-B069-42CE-B471-CE1E94AD8195}" presName="comp" presStyleCnt="0"/>
      <dgm:spPr/>
    </dgm:pt>
    <dgm:pt modelId="{2D5C606C-E01B-45D6-9F53-41F5736B6FE5}" type="pres">
      <dgm:prSet presAssocID="{42CF6A0E-B069-42CE-B471-CE1E94AD8195}" presName="box" presStyleLbl="node1" presStyleIdx="2" presStyleCnt="3"/>
      <dgm:spPr/>
    </dgm:pt>
    <dgm:pt modelId="{01952E90-374F-47D6-B299-1EBD423D3EFD}" type="pres">
      <dgm:prSet presAssocID="{42CF6A0E-B069-42CE-B471-CE1E94AD8195}"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20000" r="-20000"/>
          </a:stretch>
        </a:blipFill>
      </dgm:spPr>
    </dgm:pt>
    <dgm:pt modelId="{8C4396F4-4BF7-42FA-831C-1ED2579AE838}" type="pres">
      <dgm:prSet presAssocID="{42CF6A0E-B069-42CE-B471-CE1E94AD8195}" presName="text" presStyleLbl="node1" presStyleIdx="2" presStyleCnt="3">
        <dgm:presLayoutVars>
          <dgm:bulletEnabled val="1"/>
        </dgm:presLayoutVars>
      </dgm:prSet>
      <dgm:spPr/>
    </dgm:pt>
  </dgm:ptLst>
  <dgm:cxnLst>
    <dgm:cxn modelId="{2017F601-30A6-4F4A-B250-65F530C312E9}" srcId="{42CF6A0E-B069-42CE-B471-CE1E94AD8195}" destId="{465C9CDB-7F80-4A6A-A75E-6C34B1A846DD}" srcOrd="0" destOrd="0" parTransId="{3691D503-06DF-4A5B-BBE6-4C4C961DF1AF}" sibTransId="{61626BA7-BE7C-4D7F-A364-777B96608487}"/>
    <dgm:cxn modelId="{032C8A10-5D4B-4884-9366-FDEBB1CC8763}" srcId="{69766386-5FFE-4EBF-8F33-EBF7D5FDEC91}" destId="{42C2D0C9-588B-488C-8D15-0DCB77C2FB52}" srcOrd="1" destOrd="0" parTransId="{B44E822C-0363-4A70-937D-1D9064942A28}" sibTransId="{1F9C444C-3B8F-4E18-A511-3008D4D974A9}"/>
    <dgm:cxn modelId="{4A9F0811-3F39-48CD-8723-C0D0880E55DC}" srcId="{6D53AD38-8926-4CEE-9938-D66D1AA13440}" destId="{E1AEE865-970C-4A91-B9BE-5222C0808113}" srcOrd="1" destOrd="0" parTransId="{9F571454-A714-437D-9574-99876A941298}" sibTransId="{FC9AB8A1-BB2D-49C2-AF1A-3D668DB02785}"/>
    <dgm:cxn modelId="{92439A13-12FB-4A12-AC1A-FB9B20D5C647}" srcId="{6D53AD38-8926-4CEE-9938-D66D1AA13440}" destId="{8A4094F0-6352-4D5F-BBD4-79A9A9644655}" srcOrd="0" destOrd="0" parTransId="{3F41E854-551A-454F-BFB4-0B5DAA321F38}" sibTransId="{A8D63C0F-C87F-418A-A072-24B554A7EAD2}"/>
    <dgm:cxn modelId="{F0FCDF13-4137-4D01-B541-7A6331C113FE}" type="presOf" srcId="{465C9CDB-7F80-4A6A-A75E-6C34B1A846DD}" destId="{2D5C606C-E01B-45D6-9F53-41F5736B6FE5}" srcOrd="0" destOrd="1" presId="urn:microsoft.com/office/officeart/2005/8/layout/vList4"/>
    <dgm:cxn modelId="{E2E0751D-D4C7-4C4E-A2AD-93926CE6FCDC}" srcId="{42CF6A0E-B069-42CE-B471-CE1E94AD8195}" destId="{69766386-5FFE-4EBF-8F33-EBF7D5FDEC91}" srcOrd="2" destOrd="0" parTransId="{21F52410-2DEA-47DF-A194-9ECD1B8E375F}" sibTransId="{756CAF32-D55B-4B65-834F-3750FF705627}"/>
    <dgm:cxn modelId="{9AED691E-C52F-4EE1-AEA2-29AF703480AF}" srcId="{E1AEE865-970C-4A91-B9BE-5222C0808113}" destId="{9F7172C6-0249-4F64-AA35-1610B13BEB8E}" srcOrd="1" destOrd="0" parTransId="{13098DDA-A46D-4838-8EA1-BCFB965AF00D}" sibTransId="{60596659-83BB-4AE5-9671-2838446B969C}"/>
    <dgm:cxn modelId="{7C945223-523F-47E4-8A30-0C0CF18D23D2}" type="presOf" srcId="{06194868-CDAF-49B3-96E2-A520A5CFB41B}" destId="{2D5C606C-E01B-45D6-9F53-41F5736B6FE5}" srcOrd="0" destOrd="4" presId="urn:microsoft.com/office/officeart/2005/8/layout/vList4"/>
    <dgm:cxn modelId="{3EA37138-FF10-4C21-84B5-801D697F12A5}" type="presOf" srcId="{465C9CDB-7F80-4A6A-A75E-6C34B1A846DD}" destId="{8C4396F4-4BF7-42FA-831C-1ED2579AE838}" srcOrd="1" destOrd="1" presId="urn:microsoft.com/office/officeart/2005/8/layout/vList4"/>
    <dgm:cxn modelId="{CAA19D3B-8B85-4BEC-AE2C-65AA5B762058}" type="presOf" srcId="{4F2763FE-E944-454C-9851-E412571E2E1F}" destId="{687429EE-7825-46AB-926E-8D1A12D032A0}" srcOrd="1" destOrd="1" presId="urn:microsoft.com/office/officeart/2005/8/layout/vList4"/>
    <dgm:cxn modelId="{BF37B75B-F485-432F-BC5D-7C54A2022039}" srcId="{42CF6A0E-B069-42CE-B471-CE1E94AD8195}" destId="{D965B510-CD89-4498-93F5-525D451FDA1E}" srcOrd="1" destOrd="0" parTransId="{50E682E7-FEFB-4A9A-AB94-8DDEB44B1317}" sibTransId="{28A90030-E0D9-4688-96CC-A1F522FAEBBB}"/>
    <dgm:cxn modelId="{A8B16360-DA95-4E8B-8789-69CEF3A52B44}" type="presOf" srcId="{4F2763FE-E944-454C-9851-E412571E2E1F}" destId="{A7B5AC81-77C8-404B-A415-BBF8A3798744}" srcOrd="0" destOrd="1" presId="urn:microsoft.com/office/officeart/2005/8/layout/vList4"/>
    <dgm:cxn modelId="{291B8C47-F699-4A4A-95E7-D5C17629635C}" srcId="{E1AEE865-970C-4A91-B9BE-5222C0808113}" destId="{669F2B74-9378-489A-87A4-34BDB70E4926}" srcOrd="0" destOrd="0" parTransId="{459F31E9-0E20-4156-A992-342731A600AD}" sibTransId="{7F375701-9FCA-4125-AEA9-26F5A6160EB4}"/>
    <dgm:cxn modelId="{C1DC2A48-727C-437B-AF0D-B423D6F88C9B}" type="presOf" srcId="{69766386-5FFE-4EBF-8F33-EBF7D5FDEC91}" destId="{2D5C606C-E01B-45D6-9F53-41F5736B6FE5}" srcOrd="0" destOrd="3" presId="urn:microsoft.com/office/officeart/2005/8/layout/vList4"/>
    <dgm:cxn modelId="{3CC92F69-91C1-4417-A2F1-1F58F5751EC7}" type="presOf" srcId="{42CF6A0E-B069-42CE-B471-CE1E94AD8195}" destId="{8C4396F4-4BF7-42FA-831C-1ED2579AE838}" srcOrd="1" destOrd="0" presId="urn:microsoft.com/office/officeart/2005/8/layout/vList4"/>
    <dgm:cxn modelId="{218EBA4C-F789-48C8-BE05-0A1A2AD6247C}" type="presOf" srcId="{669F2B74-9378-489A-87A4-34BDB70E4926}" destId="{067240CA-A745-4AD4-899F-E7B6D4981F4D}" srcOrd="1" destOrd="1" presId="urn:microsoft.com/office/officeart/2005/8/layout/vList4"/>
    <dgm:cxn modelId="{B1617C4E-961C-4587-B7B1-98ED7248D069}" type="presOf" srcId="{669F2B74-9378-489A-87A4-34BDB70E4926}" destId="{2764037B-5886-4F24-A03F-072DB189F544}" srcOrd="0" destOrd="1" presId="urn:microsoft.com/office/officeart/2005/8/layout/vList4"/>
    <dgm:cxn modelId="{95C3F050-FA15-4078-96C6-040A8B1FDB14}" type="presOf" srcId="{8A4094F0-6352-4D5F-BBD4-79A9A9644655}" destId="{687429EE-7825-46AB-926E-8D1A12D032A0}" srcOrd="1" destOrd="0" presId="urn:microsoft.com/office/officeart/2005/8/layout/vList4"/>
    <dgm:cxn modelId="{C297FB55-B33C-4CF1-899B-8196BDD0E846}" type="presOf" srcId="{9F7172C6-0249-4F64-AA35-1610B13BEB8E}" destId="{2764037B-5886-4F24-A03F-072DB189F544}" srcOrd="0" destOrd="2" presId="urn:microsoft.com/office/officeart/2005/8/layout/vList4"/>
    <dgm:cxn modelId="{09A48079-D944-4F91-BB80-3BED0460374C}" type="presOf" srcId="{8A4094F0-6352-4D5F-BBD4-79A9A9644655}" destId="{A7B5AC81-77C8-404B-A415-BBF8A3798744}" srcOrd="0" destOrd="0" presId="urn:microsoft.com/office/officeart/2005/8/layout/vList4"/>
    <dgm:cxn modelId="{65C9AE7D-4AEB-49F9-9037-EC90A3FA9122}" type="presOf" srcId="{2A922CEF-B1E0-4ED1-B018-B27BD41DC046}" destId="{A7B5AC81-77C8-404B-A415-BBF8A3798744}" srcOrd="0" destOrd="2" presId="urn:microsoft.com/office/officeart/2005/8/layout/vList4"/>
    <dgm:cxn modelId="{0D6A4081-C280-468A-AD80-CA761EC36500}" type="presOf" srcId="{79E65706-88D7-4C7B-A1EA-4A2497DB3FAE}" destId="{2D5C606C-E01B-45D6-9F53-41F5736B6FE5}" srcOrd="0" destOrd="6" presId="urn:microsoft.com/office/officeart/2005/8/layout/vList4"/>
    <dgm:cxn modelId="{EC444B81-8FAA-4350-83AE-889DFB59D8B7}" srcId="{69766386-5FFE-4EBF-8F33-EBF7D5FDEC91}" destId="{79E65706-88D7-4C7B-A1EA-4A2497DB3FAE}" srcOrd="2" destOrd="0" parTransId="{746513BB-EC3E-4072-881E-E2AA8CE8DABE}" sibTransId="{1A8B2AEC-2BAD-401A-9774-E8D16A2F5153}"/>
    <dgm:cxn modelId="{B833BE84-64DC-45A6-BD74-E4B0A9673FE9}" srcId="{6D53AD38-8926-4CEE-9938-D66D1AA13440}" destId="{42CF6A0E-B069-42CE-B471-CE1E94AD8195}" srcOrd="2" destOrd="0" parTransId="{E0ECDA5C-38E1-4264-8345-46C54A40954A}" sibTransId="{1359F264-148E-4111-8B1E-8D94FBFC1780}"/>
    <dgm:cxn modelId="{61D4E987-FB0C-4BB4-A605-D1B17C46CF38}" type="presOf" srcId="{D965B510-CD89-4498-93F5-525D451FDA1E}" destId="{8C4396F4-4BF7-42FA-831C-1ED2579AE838}" srcOrd="1" destOrd="2" presId="urn:microsoft.com/office/officeart/2005/8/layout/vList4"/>
    <dgm:cxn modelId="{C0EF558E-087B-4826-A4EE-34E86B7D9708}" type="presOf" srcId="{6D53AD38-8926-4CEE-9938-D66D1AA13440}" destId="{C6FD4266-9A83-4A1E-8BBF-44A7D55E313F}" srcOrd="0" destOrd="0" presId="urn:microsoft.com/office/officeart/2005/8/layout/vList4"/>
    <dgm:cxn modelId="{4B00318F-75D1-48AA-8ADC-96B5217D593A}" type="presOf" srcId="{42CF6A0E-B069-42CE-B471-CE1E94AD8195}" destId="{2D5C606C-E01B-45D6-9F53-41F5736B6FE5}" srcOrd="0" destOrd="0" presId="urn:microsoft.com/office/officeart/2005/8/layout/vList4"/>
    <dgm:cxn modelId="{C598229C-D67F-4DEF-B07D-BA427AEFE782}" srcId="{8A4094F0-6352-4D5F-BBD4-79A9A9644655}" destId="{4F2763FE-E944-454C-9851-E412571E2E1F}" srcOrd="0" destOrd="0" parTransId="{9400D568-2011-4985-BEE0-8F83839B0A1A}" sibTransId="{74CAA18A-4108-40B3-A59C-963AFAE4861B}"/>
    <dgm:cxn modelId="{E685C7A5-9C24-4F36-AF76-1028F263B836}" type="presOf" srcId="{E1AEE865-970C-4A91-B9BE-5222C0808113}" destId="{067240CA-A745-4AD4-899F-E7B6D4981F4D}" srcOrd="1" destOrd="0" presId="urn:microsoft.com/office/officeart/2005/8/layout/vList4"/>
    <dgm:cxn modelId="{5744BEA9-3B9D-4165-83F3-AF57FC80B5BC}" srcId="{69766386-5FFE-4EBF-8F33-EBF7D5FDEC91}" destId="{06194868-CDAF-49B3-96E2-A520A5CFB41B}" srcOrd="0" destOrd="0" parTransId="{2CAB6A8C-4A64-49BD-BF5A-90BF8F12438C}" sibTransId="{50FC496D-B777-4E53-BB9A-985EF21C4327}"/>
    <dgm:cxn modelId="{EC585BAC-C2D7-4E48-8BC8-A40D6BD0369F}" type="presOf" srcId="{06194868-CDAF-49B3-96E2-A520A5CFB41B}" destId="{8C4396F4-4BF7-42FA-831C-1ED2579AE838}" srcOrd="1" destOrd="4" presId="urn:microsoft.com/office/officeart/2005/8/layout/vList4"/>
    <dgm:cxn modelId="{F20032AE-7413-4D98-AFD0-AE747BAE0A59}" type="presOf" srcId="{79E65706-88D7-4C7B-A1EA-4A2497DB3FAE}" destId="{8C4396F4-4BF7-42FA-831C-1ED2579AE838}" srcOrd="1" destOrd="6" presId="urn:microsoft.com/office/officeart/2005/8/layout/vList4"/>
    <dgm:cxn modelId="{577B58B5-5210-4414-9645-1B64BCFC2BB2}" type="presOf" srcId="{42C2D0C9-588B-488C-8D15-0DCB77C2FB52}" destId="{2D5C606C-E01B-45D6-9F53-41F5736B6FE5}" srcOrd="0" destOrd="5" presId="urn:microsoft.com/office/officeart/2005/8/layout/vList4"/>
    <dgm:cxn modelId="{6253BABE-99DC-410F-95DE-8514DA8F284A}" type="presOf" srcId="{E1AEE865-970C-4A91-B9BE-5222C0808113}" destId="{2764037B-5886-4F24-A03F-072DB189F544}" srcOrd="0" destOrd="0" presId="urn:microsoft.com/office/officeart/2005/8/layout/vList4"/>
    <dgm:cxn modelId="{32F4F6C2-5558-4DE3-B857-28374FECD2CA}" srcId="{8A4094F0-6352-4D5F-BBD4-79A9A9644655}" destId="{2A922CEF-B1E0-4ED1-B018-B27BD41DC046}" srcOrd="1" destOrd="0" parTransId="{A2C03BD6-72DF-4DC4-B5C6-D1C01B2E0E47}" sibTransId="{32A943D9-A7C7-49EF-8267-9B843E1BFBD1}"/>
    <dgm:cxn modelId="{918B61C3-8E24-4EF6-B713-D6524A6FB0B9}" type="presOf" srcId="{2A922CEF-B1E0-4ED1-B018-B27BD41DC046}" destId="{687429EE-7825-46AB-926E-8D1A12D032A0}" srcOrd="1" destOrd="2" presId="urn:microsoft.com/office/officeart/2005/8/layout/vList4"/>
    <dgm:cxn modelId="{07B9A1D4-B074-4B04-AD0D-8D2BBC69FC61}" type="presOf" srcId="{D965B510-CD89-4498-93F5-525D451FDA1E}" destId="{2D5C606C-E01B-45D6-9F53-41F5736B6FE5}" srcOrd="0" destOrd="2" presId="urn:microsoft.com/office/officeart/2005/8/layout/vList4"/>
    <dgm:cxn modelId="{2E8B5BE6-A391-4769-973C-0F714400DA5C}" type="presOf" srcId="{42C2D0C9-588B-488C-8D15-0DCB77C2FB52}" destId="{8C4396F4-4BF7-42FA-831C-1ED2579AE838}" srcOrd="1" destOrd="5" presId="urn:microsoft.com/office/officeart/2005/8/layout/vList4"/>
    <dgm:cxn modelId="{E31A4BF5-5F7C-48F0-BD8E-751956599B75}" type="presOf" srcId="{9F7172C6-0249-4F64-AA35-1610B13BEB8E}" destId="{067240CA-A745-4AD4-899F-E7B6D4981F4D}" srcOrd="1" destOrd="2" presId="urn:microsoft.com/office/officeart/2005/8/layout/vList4"/>
    <dgm:cxn modelId="{B612B7F9-00A8-4362-A43F-24C4FAD408C2}" type="presOf" srcId="{69766386-5FFE-4EBF-8F33-EBF7D5FDEC91}" destId="{8C4396F4-4BF7-42FA-831C-1ED2579AE838}" srcOrd="1" destOrd="3" presId="urn:microsoft.com/office/officeart/2005/8/layout/vList4"/>
    <dgm:cxn modelId="{12C67F03-F371-4B4E-82C9-C13AC2DA6589}" type="presParOf" srcId="{C6FD4266-9A83-4A1E-8BBF-44A7D55E313F}" destId="{BA23860E-3DAE-4CE2-9C13-74EB3F990C66}" srcOrd="0" destOrd="0" presId="urn:microsoft.com/office/officeart/2005/8/layout/vList4"/>
    <dgm:cxn modelId="{44B0DD35-FE80-4921-B398-0D134487F4FE}" type="presParOf" srcId="{BA23860E-3DAE-4CE2-9C13-74EB3F990C66}" destId="{A7B5AC81-77C8-404B-A415-BBF8A3798744}" srcOrd="0" destOrd="0" presId="urn:microsoft.com/office/officeart/2005/8/layout/vList4"/>
    <dgm:cxn modelId="{CF7C569C-6ADF-4C50-9B95-118D09DB170F}" type="presParOf" srcId="{BA23860E-3DAE-4CE2-9C13-74EB3F990C66}" destId="{191F5F55-37A7-4435-AF72-4BDB4E9D19EC}" srcOrd="1" destOrd="0" presId="urn:microsoft.com/office/officeart/2005/8/layout/vList4"/>
    <dgm:cxn modelId="{6A3F125D-6897-43DB-8CB0-A3A4BB71E8B8}" type="presParOf" srcId="{BA23860E-3DAE-4CE2-9C13-74EB3F990C66}" destId="{687429EE-7825-46AB-926E-8D1A12D032A0}" srcOrd="2" destOrd="0" presId="urn:microsoft.com/office/officeart/2005/8/layout/vList4"/>
    <dgm:cxn modelId="{CF87D3E1-3C89-46A8-8ECA-F3991C22D109}" type="presParOf" srcId="{C6FD4266-9A83-4A1E-8BBF-44A7D55E313F}" destId="{B3B065C8-8B8F-4831-8C8C-1CED11859769}" srcOrd="1" destOrd="0" presId="urn:microsoft.com/office/officeart/2005/8/layout/vList4"/>
    <dgm:cxn modelId="{E80E4EFE-212D-4A58-A974-94E4B43DD17F}" type="presParOf" srcId="{C6FD4266-9A83-4A1E-8BBF-44A7D55E313F}" destId="{D045A3F6-AB0D-4E72-BA83-6339F134282A}" srcOrd="2" destOrd="0" presId="urn:microsoft.com/office/officeart/2005/8/layout/vList4"/>
    <dgm:cxn modelId="{64BE7572-0CC0-45DB-A37F-F826D705F70A}" type="presParOf" srcId="{D045A3F6-AB0D-4E72-BA83-6339F134282A}" destId="{2764037B-5886-4F24-A03F-072DB189F544}" srcOrd="0" destOrd="0" presId="urn:microsoft.com/office/officeart/2005/8/layout/vList4"/>
    <dgm:cxn modelId="{977B94BD-218B-409D-944E-CC896B3115C9}" type="presParOf" srcId="{D045A3F6-AB0D-4E72-BA83-6339F134282A}" destId="{658379EA-DCBA-453B-83D3-77BB62FCD02E}" srcOrd="1" destOrd="0" presId="urn:microsoft.com/office/officeart/2005/8/layout/vList4"/>
    <dgm:cxn modelId="{34B3427B-1450-41EA-8FC1-6FCA7ABFDC97}" type="presParOf" srcId="{D045A3F6-AB0D-4E72-BA83-6339F134282A}" destId="{067240CA-A745-4AD4-899F-E7B6D4981F4D}" srcOrd="2" destOrd="0" presId="urn:microsoft.com/office/officeart/2005/8/layout/vList4"/>
    <dgm:cxn modelId="{2748A512-8BAD-437B-AA11-F795F1BDE4BB}" type="presParOf" srcId="{C6FD4266-9A83-4A1E-8BBF-44A7D55E313F}" destId="{C5A42CA7-D0A9-49BB-BDFC-CF1404A59B55}" srcOrd="3" destOrd="0" presId="urn:microsoft.com/office/officeart/2005/8/layout/vList4"/>
    <dgm:cxn modelId="{D0E59CB2-31C8-44F1-B0C3-241A0973DF81}" type="presParOf" srcId="{C6FD4266-9A83-4A1E-8BBF-44A7D55E313F}" destId="{4DBA211E-9262-4D94-A53F-03AD099A6752}" srcOrd="4" destOrd="0" presId="urn:microsoft.com/office/officeart/2005/8/layout/vList4"/>
    <dgm:cxn modelId="{A136C5DC-96DD-4DC5-ACF5-E33A42B30655}" type="presParOf" srcId="{4DBA211E-9262-4D94-A53F-03AD099A6752}" destId="{2D5C606C-E01B-45D6-9F53-41F5736B6FE5}" srcOrd="0" destOrd="0" presId="urn:microsoft.com/office/officeart/2005/8/layout/vList4"/>
    <dgm:cxn modelId="{1197F2D3-02CC-43E3-93E6-DB891C022235}" type="presParOf" srcId="{4DBA211E-9262-4D94-A53F-03AD099A6752}" destId="{01952E90-374F-47D6-B299-1EBD423D3EFD}" srcOrd="1" destOrd="0" presId="urn:microsoft.com/office/officeart/2005/8/layout/vList4"/>
    <dgm:cxn modelId="{3176A17D-D35E-4BFC-B4A3-65C1CB6DBF8E}" type="presParOf" srcId="{4DBA211E-9262-4D94-A53F-03AD099A6752}" destId="{8C4396F4-4BF7-42FA-831C-1ED2579AE838}"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C20326-924F-40EC-9CED-CB1B7BBA951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4C94E38B-C94D-4541-8739-ADE31B2B406A}">
      <dgm:prSet phldrT="[文本]" custT="1">
        <dgm:style>
          <a:lnRef idx="0">
            <a:scrgbClr r="0" g="0" b="0"/>
          </a:lnRef>
          <a:fillRef idx="0">
            <a:scrgbClr r="0" g="0" b="0"/>
          </a:fillRef>
          <a:effectRef idx="0">
            <a:scrgbClr r="0" g="0" b="0"/>
          </a:effectRef>
          <a:fontRef idx="minor">
            <a:schemeClr val="accent1"/>
          </a:fontRef>
        </dgm:style>
      </dgm:prSet>
      <dgm:spPr>
        <a:noFill/>
        <a:ln>
          <a:noFill/>
        </a:ln>
      </dgm:spPr>
      <dgm:t>
        <a:bodyPr/>
        <a:lstStyle/>
        <a:p>
          <a:r>
            <a:rPr lang="zh-CN" altLang="en-US" sz="2000" dirty="0">
              <a:solidFill>
                <a:schemeClr val="accent6">
                  <a:lumMod val="75000"/>
                </a:schemeClr>
              </a:solidFill>
            </a:rPr>
            <a:t>如何更高效的偷懒</a:t>
          </a:r>
          <a:endParaRPr lang="zh-CN" altLang="en-US" sz="2000" dirty="0"/>
        </a:p>
      </dgm:t>
    </dgm:pt>
    <dgm:pt modelId="{4F13D6A2-752C-4E98-AEEE-45E3E3825E3F}" type="parTrans" cxnId="{07D7B09E-CFA5-4FA2-A592-011F839E1C87}">
      <dgm:prSet/>
      <dgm:spPr/>
      <dgm:t>
        <a:bodyPr/>
        <a:lstStyle/>
        <a:p>
          <a:endParaRPr lang="zh-CN" altLang="en-US"/>
        </a:p>
      </dgm:t>
    </dgm:pt>
    <dgm:pt modelId="{887A125C-6927-496E-8709-1E67789773B1}" type="sibTrans" cxnId="{07D7B09E-CFA5-4FA2-A592-011F839E1C87}">
      <dgm:prSet/>
      <dgm:spPr/>
      <dgm:t>
        <a:bodyPr/>
        <a:lstStyle/>
        <a:p>
          <a:endParaRPr lang="zh-CN" altLang="en-US"/>
        </a:p>
      </dgm:t>
    </dgm:pt>
    <dgm:pt modelId="{437062C9-ABB9-46EB-A5D1-86B7ACD19BAA}">
      <dgm:prSet phldrT="[文本]" custT="1"/>
      <dgm:spPr/>
      <dgm:t>
        <a:bodyPr/>
        <a:lstStyle/>
        <a:p>
          <a:pPr>
            <a:buFont typeface="+mj-lt"/>
            <a:buNone/>
          </a:pPr>
          <a:r>
            <a:rPr lang="zh-CN" altLang="en-US" sz="1200" dirty="0">
              <a:solidFill>
                <a:schemeClr val="accent6">
                  <a:lumMod val="75000"/>
                </a:schemeClr>
              </a:solidFill>
            </a:rPr>
            <a:t>例如</a:t>
          </a:r>
          <a:r>
            <a:rPr lang="en-US" altLang="zh-CN" sz="1200" dirty="0">
              <a:solidFill>
                <a:schemeClr val="accent6">
                  <a:lumMod val="75000"/>
                </a:schemeClr>
              </a:solidFill>
            </a:rPr>
            <a:t>: Mind+ </a:t>
          </a:r>
          <a:r>
            <a:rPr lang="zh-CN" altLang="en-US" sz="1200" dirty="0">
              <a:solidFill>
                <a:schemeClr val="accent6">
                  <a:lumMod val="75000"/>
                </a:schemeClr>
              </a:solidFill>
            </a:rPr>
            <a:t>添加库</a:t>
          </a:r>
        </a:p>
      </dgm:t>
    </dgm:pt>
    <dgm:pt modelId="{47359124-2393-4688-BD9F-EC1A88B7FE30}" type="parTrans" cxnId="{6689699F-7AEF-470F-A5AB-3A31C711BB81}">
      <dgm:prSet/>
      <dgm:spPr/>
      <dgm:t>
        <a:bodyPr/>
        <a:lstStyle/>
        <a:p>
          <a:endParaRPr lang="zh-CN" altLang="en-US"/>
        </a:p>
      </dgm:t>
    </dgm:pt>
    <dgm:pt modelId="{71728F08-293A-4537-83BD-606EB0802BED}" type="sibTrans" cxnId="{6689699F-7AEF-470F-A5AB-3A31C711BB81}">
      <dgm:prSet/>
      <dgm:spPr/>
      <dgm:t>
        <a:bodyPr/>
        <a:lstStyle/>
        <a:p>
          <a:endParaRPr lang="zh-CN" altLang="en-US"/>
        </a:p>
      </dgm:t>
    </dgm:pt>
    <dgm:pt modelId="{32B44E87-88BD-4888-B68F-8580F0FF4232}">
      <dgm:prSet phldrT="[文本]" custT="1"/>
      <dgm:spPr/>
      <dgm:t>
        <a:bodyPr/>
        <a:lstStyle/>
        <a:p>
          <a:pPr>
            <a:buNone/>
          </a:pPr>
          <a:r>
            <a:rPr lang="zh-CN" altLang="en-US" sz="1200" dirty="0">
              <a:solidFill>
                <a:schemeClr val="accent6">
                  <a:lumMod val="75000"/>
                </a:schemeClr>
              </a:solidFill>
            </a:rPr>
            <a:t>添加积木是重复劳动</a:t>
          </a:r>
          <a:r>
            <a:rPr lang="en-US" altLang="zh-CN" sz="1200" dirty="0">
              <a:solidFill>
                <a:schemeClr val="accent6">
                  <a:lumMod val="75000"/>
                </a:schemeClr>
              </a:solidFill>
            </a:rPr>
            <a:t>, </a:t>
          </a:r>
          <a:r>
            <a:rPr lang="zh-CN" altLang="en-US" sz="1200" dirty="0">
              <a:solidFill>
                <a:schemeClr val="accent6">
                  <a:lumMod val="75000"/>
                </a:schemeClr>
              </a:solidFill>
            </a:rPr>
            <a:t>只要总结规律提取出来，写成脚本</a:t>
          </a:r>
          <a:r>
            <a:rPr lang="en-US" altLang="zh-CN" sz="1200" dirty="0">
              <a:solidFill>
                <a:schemeClr val="accent6">
                  <a:lumMod val="75000"/>
                </a:schemeClr>
              </a:solidFill>
            </a:rPr>
            <a:t>(</a:t>
          </a:r>
          <a:r>
            <a:rPr lang="zh-CN" altLang="en-US" sz="1200" dirty="0">
              <a:solidFill>
                <a:schemeClr val="accent6">
                  <a:lumMod val="75000"/>
                </a:schemeClr>
              </a:solidFill>
            </a:rPr>
            <a:t>模板</a:t>
          </a:r>
          <a:r>
            <a:rPr lang="en-US" altLang="zh-CN" sz="1200" dirty="0">
              <a:solidFill>
                <a:schemeClr val="accent6">
                  <a:lumMod val="75000"/>
                </a:schemeClr>
              </a:solidFill>
            </a:rPr>
            <a:t>)</a:t>
          </a:r>
          <a:r>
            <a:rPr lang="zh-CN" altLang="en-US" sz="1200" dirty="0">
              <a:solidFill>
                <a:schemeClr val="accent6">
                  <a:lumMod val="75000"/>
                </a:schemeClr>
              </a:solidFill>
            </a:rPr>
            <a:t>，下一次写类似的内容是只需要修改关键点以及微调就可以生成想要的积木。</a:t>
          </a:r>
        </a:p>
      </dgm:t>
    </dgm:pt>
    <dgm:pt modelId="{FE3F5266-09A9-483B-B455-FA8F79D72C31}" type="parTrans" cxnId="{77235B19-A6E5-473A-A22A-BC959CE03CF4}">
      <dgm:prSet/>
      <dgm:spPr/>
      <dgm:t>
        <a:bodyPr/>
        <a:lstStyle/>
        <a:p>
          <a:endParaRPr lang="zh-CN" altLang="en-US"/>
        </a:p>
      </dgm:t>
    </dgm:pt>
    <dgm:pt modelId="{54EB0D2C-1AE9-4DBC-80CE-3494ECEEE6D7}" type="sibTrans" cxnId="{77235B19-A6E5-473A-A22A-BC959CE03CF4}">
      <dgm:prSet/>
      <dgm:spPr/>
      <dgm:t>
        <a:bodyPr/>
        <a:lstStyle/>
        <a:p>
          <a:endParaRPr lang="zh-CN" altLang="en-US"/>
        </a:p>
      </dgm:t>
    </dgm:pt>
    <dgm:pt modelId="{5129A227-C7A3-4BC4-8D78-BF63DB1C0D93}">
      <dgm:prSet phldrT="[文本]" custT="1"/>
      <dgm:spPr/>
      <dgm:t>
        <a:bodyPr/>
        <a:lstStyle/>
        <a:p>
          <a:pPr>
            <a:buFont typeface="+mj-lt"/>
            <a:buAutoNum type="arabicPeriod"/>
          </a:pPr>
          <a:r>
            <a:rPr lang="zh-CN" altLang="en-US" sz="1600" dirty="0">
              <a:solidFill>
                <a:schemeClr val="accent6">
                  <a:lumMod val="75000"/>
                </a:schemeClr>
              </a:solidFill>
            </a:rPr>
            <a:t>归纳</a:t>
          </a:r>
        </a:p>
      </dgm:t>
    </dgm:pt>
    <dgm:pt modelId="{3EB2EBF6-5640-4A8E-B161-5AAA059F5C1B}" type="parTrans" cxnId="{AFB024D4-0522-435E-8461-F1FEF3C8F161}">
      <dgm:prSet/>
      <dgm:spPr/>
      <dgm:t>
        <a:bodyPr/>
        <a:lstStyle/>
        <a:p>
          <a:endParaRPr lang="zh-CN" altLang="en-US"/>
        </a:p>
      </dgm:t>
    </dgm:pt>
    <dgm:pt modelId="{2519A5B4-0B66-4C21-B79C-7ACF255E92D9}" type="sibTrans" cxnId="{AFB024D4-0522-435E-8461-F1FEF3C8F161}">
      <dgm:prSet/>
      <dgm:spPr/>
      <dgm:t>
        <a:bodyPr/>
        <a:lstStyle/>
        <a:p>
          <a:endParaRPr lang="zh-CN" altLang="en-US"/>
        </a:p>
      </dgm:t>
    </dgm:pt>
    <dgm:pt modelId="{38CDE3AB-F455-4AA4-B569-AA83849BEBD1}">
      <dgm:prSet phldrT="[文本]" custT="1"/>
      <dgm:spPr/>
      <dgm:t>
        <a:bodyPr/>
        <a:lstStyle/>
        <a:p>
          <a:pPr>
            <a:buFont typeface="+mj-lt"/>
            <a:buAutoNum type="arabicPeriod"/>
          </a:pPr>
          <a:r>
            <a:rPr lang="zh-CN" altLang="en-US" sz="1600" dirty="0">
              <a:solidFill>
                <a:schemeClr val="accent6">
                  <a:lumMod val="75000"/>
                </a:schemeClr>
              </a:solidFill>
            </a:rPr>
            <a:t>总结</a:t>
          </a:r>
        </a:p>
      </dgm:t>
    </dgm:pt>
    <dgm:pt modelId="{988B635F-83FE-449E-B04F-4FBEF1A03444}" type="parTrans" cxnId="{E0DDC57D-60DD-4515-A1A0-CD87F351C861}">
      <dgm:prSet/>
      <dgm:spPr/>
      <dgm:t>
        <a:bodyPr/>
        <a:lstStyle/>
        <a:p>
          <a:endParaRPr lang="zh-CN" altLang="en-US"/>
        </a:p>
      </dgm:t>
    </dgm:pt>
    <dgm:pt modelId="{D28BEA86-C7B8-4680-9082-D9C64F65E471}" type="sibTrans" cxnId="{E0DDC57D-60DD-4515-A1A0-CD87F351C861}">
      <dgm:prSet/>
      <dgm:spPr/>
      <dgm:t>
        <a:bodyPr/>
        <a:lstStyle/>
        <a:p>
          <a:endParaRPr lang="zh-CN" altLang="en-US"/>
        </a:p>
      </dgm:t>
    </dgm:pt>
    <dgm:pt modelId="{B416D1A7-E000-4407-BBAC-BB45692A33BA}">
      <dgm:prSet phldrT="[文本]" custT="1"/>
      <dgm:spPr/>
      <dgm:t>
        <a:bodyPr/>
        <a:lstStyle/>
        <a:p>
          <a:pPr>
            <a:buFont typeface="+mj-lt"/>
            <a:buNone/>
          </a:pPr>
          <a:r>
            <a:rPr lang="zh-CN" altLang="en-US" sz="1200" dirty="0">
              <a:solidFill>
                <a:schemeClr val="accent6">
                  <a:lumMod val="75000"/>
                </a:schemeClr>
              </a:solidFill>
            </a:rPr>
            <a:t>例如</a:t>
          </a:r>
          <a:r>
            <a:rPr lang="en-US" altLang="zh-CN" sz="1200" dirty="0">
              <a:solidFill>
                <a:schemeClr val="accent6">
                  <a:lumMod val="75000"/>
                </a:schemeClr>
              </a:solidFill>
            </a:rPr>
            <a:t>: Mind+</a:t>
          </a:r>
          <a:r>
            <a:rPr lang="zh-CN" altLang="en-US" sz="1200" dirty="0">
              <a:solidFill>
                <a:schemeClr val="accent6">
                  <a:lumMod val="75000"/>
                </a:schemeClr>
              </a:solidFill>
            </a:rPr>
            <a:t>适配</a:t>
          </a:r>
        </a:p>
      </dgm:t>
    </dgm:pt>
    <dgm:pt modelId="{6FE578EA-DBE9-49EB-9B8E-82D1741FF9B9}" type="parTrans" cxnId="{7BA0925B-2501-4FC4-A8F6-2E24BBE9EF28}">
      <dgm:prSet/>
      <dgm:spPr/>
      <dgm:t>
        <a:bodyPr/>
        <a:lstStyle/>
        <a:p>
          <a:endParaRPr lang="zh-CN" altLang="en-US"/>
        </a:p>
      </dgm:t>
    </dgm:pt>
    <dgm:pt modelId="{7C203FD2-C7E4-4548-818A-2CEA84AAE8A4}" type="sibTrans" cxnId="{7BA0925B-2501-4FC4-A8F6-2E24BBE9EF28}">
      <dgm:prSet/>
      <dgm:spPr/>
      <dgm:t>
        <a:bodyPr/>
        <a:lstStyle/>
        <a:p>
          <a:endParaRPr lang="zh-CN" altLang="en-US"/>
        </a:p>
      </dgm:t>
    </dgm:pt>
    <dgm:pt modelId="{C094AC41-E596-40B8-A258-057004E040C0}">
      <dgm:prSet phldrT="[文本]" custT="1"/>
      <dgm:spPr/>
      <dgm:t>
        <a:bodyPr/>
        <a:lstStyle/>
        <a:p>
          <a:pPr>
            <a:buFont typeface="+mj-lt"/>
            <a:buNone/>
          </a:pPr>
          <a:r>
            <a:rPr lang="zh-CN" altLang="en-US" sz="1200" dirty="0">
              <a:solidFill>
                <a:schemeClr val="accent6">
                  <a:lumMod val="75000"/>
                </a:schemeClr>
              </a:solidFill>
            </a:rPr>
            <a:t>在适配的过程中，将错误特征进行收集，并且记录下相应的解决方法，以及思考过程</a:t>
          </a:r>
          <a:r>
            <a:rPr lang="en-US" altLang="zh-CN" sz="1200" dirty="0">
              <a:solidFill>
                <a:schemeClr val="accent6">
                  <a:lumMod val="75000"/>
                </a:schemeClr>
              </a:solidFill>
            </a:rPr>
            <a:t>(</a:t>
          </a:r>
          <a:r>
            <a:rPr lang="zh-CN" altLang="en-US" sz="1200" dirty="0">
              <a:solidFill>
                <a:schemeClr val="accent6">
                  <a:lumMod val="75000"/>
                </a:schemeClr>
              </a:solidFill>
            </a:rPr>
            <a:t>找解决方法的过程</a:t>
          </a:r>
          <a:r>
            <a:rPr lang="en-US" altLang="zh-CN" sz="1200" dirty="0">
              <a:solidFill>
                <a:schemeClr val="accent6">
                  <a:lumMod val="75000"/>
                </a:schemeClr>
              </a:solidFill>
            </a:rPr>
            <a:t>)</a:t>
          </a:r>
          <a:r>
            <a:rPr lang="zh-CN" altLang="en-US" sz="1200" dirty="0">
              <a:solidFill>
                <a:schemeClr val="accent6">
                  <a:lumMod val="75000"/>
                </a:schemeClr>
              </a:solidFill>
            </a:rPr>
            <a:t>，下次在遇到时，打开笔记直接搜索即可。</a:t>
          </a:r>
          <a:br>
            <a:rPr lang="en-US" altLang="zh-CN" sz="1100" dirty="0">
              <a:solidFill>
                <a:schemeClr val="accent6">
                  <a:lumMod val="75000"/>
                </a:schemeClr>
              </a:solidFill>
            </a:rPr>
          </a:br>
          <a:endParaRPr lang="zh-CN" altLang="en-US" sz="1100" dirty="0">
            <a:solidFill>
              <a:schemeClr val="accent6">
                <a:lumMod val="75000"/>
              </a:schemeClr>
            </a:solidFill>
          </a:endParaRPr>
        </a:p>
      </dgm:t>
    </dgm:pt>
    <dgm:pt modelId="{A461FF60-3C95-4DC6-A785-BE47F8650B60}" type="parTrans" cxnId="{2ED80DE3-974B-4F07-A1AE-65465786FC83}">
      <dgm:prSet/>
      <dgm:spPr/>
      <dgm:t>
        <a:bodyPr/>
        <a:lstStyle/>
        <a:p>
          <a:endParaRPr lang="zh-CN" altLang="en-US"/>
        </a:p>
      </dgm:t>
    </dgm:pt>
    <dgm:pt modelId="{1C6AA177-A18A-4DB5-B0C0-B350921F1F50}" type="sibTrans" cxnId="{2ED80DE3-974B-4F07-A1AE-65465786FC83}">
      <dgm:prSet/>
      <dgm:spPr/>
      <dgm:t>
        <a:bodyPr/>
        <a:lstStyle/>
        <a:p>
          <a:endParaRPr lang="zh-CN" altLang="en-US"/>
        </a:p>
      </dgm:t>
    </dgm:pt>
    <dgm:pt modelId="{A0B5CE8A-07E8-421E-9452-8DC0177ECD82}" type="pres">
      <dgm:prSet presAssocID="{22C20326-924F-40EC-9CED-CB1B7BBA9513}" presName="linear" presStyleCnt="0">
        <dgm:presLayoutVars>
          <dgm:animLvl val="lvl"/>
          <dgm:resizeHandles val="exact"/>
        </dgm:presLayoutVars>
      </dgm:prSet>
      <dgm:spPr/>
    </dgm:pt>
    <dgm:pt modelId="{73E8219E-F3FE-415E-A474-0C7D9D768434}" type="pres">
      <dgm:prSet presAssocID="{4C94E38B-C94D-4541-8739-ADE31B2B406A}" presName="parentText" presStyleLbl="node1" presStyleIdx="0" presStyleCnt="1" custScaleY="23490">
        <dgm:presLayoutVars>
          <dgm:chMax val="0"/>
          <dgm:bulletEnabled val="1"/>
        </dgm:presLayoutVars>
      </dgm:prSet>
      <dgm:spPr/>
    </dgm:pt>
    <dgm:pt modelId="{6B029BB9-505E-45C5-B9E7-1DA5620D620E}" type="pres">
      <dgm:prSet presAssocID="{4C94E38B-C94D-4541-8739-ADE31B2B406A}" presName="childText" presStyleLbl="revTx" presStyleIdx="0" presStyleCnt="1">
        <dgm:presLayoutVars>
          <dgm:bulletEnabled val="1"/>
        </dgm:presLayoutVars>
      </dgm:prSet>
      <dgm:spPr/>
    </dgm:pt>
  </dgm:ptLst>
  <dgm:cxnLst>
    <dgm:cxn modelId="{77235B19-A6E5-473A-A22A-BC959CE03CF4}" srcId="{5129A227-C7A3-4BC4-8D78-BF63DB1C0D93}" destId="{32B44E87-88BD-4888-B68F-8580F0FF4232}" srcOrd="1" destOrd="0" parTransId="{FE3F5266-09A9-483B-B455-FA8F79D72C31}" sibTransId="{54EB0D2C-1AE9-4DBC-80CE-3494ECEEE6D7}"/>
    <dgm:cxn modelId="{ABE2812A-C0EB-400F-9307-6D5BCEA6695C}" type="presOf" srcId="{38CDE3AB-F455-4AA4-B569-AA83849BEBD1}" destId="{6B029BB9-505E-45C5-B9E7-1DA5620D620E}" srcOrd="0" destOrd="3" presId="urn:microsoft.com/office/officeart/2005/8/layout/vList2"/>
    <dgm:cxn modelId="{02FCEA2C-48DE-4FA7-99B4-A365BE0D1453}" type="presOf" srcId="{22C20326-924F-40EC-9CED-CB1B7BBA9513}" destId="{A0B5CE8A-07E8-421E-9452-8DC0177ECD82}" srcOrd="0" destOrd="0" presId="urn:microsoft.com/office/officeart/2005/8/layout/vList2"/>
    <dgm:cxn modelId="{1764923C-03D4-438F-94CC-2A255907F28E}" type="presOf" srcId="{4C94E38B-C94D-4541-8739-ADE31B2B406A}" destId="{73E8219E-F3FE-415E-A474-0C7D9D768434}" srcOrd="0" destOrd="0" presId="urn:microsoft.com/office/officeart/2005/8/layout/vList2"/>
    <dgm:cxn modelId="{73F7153D-5392-4E76-BE9E-BDB86488334D}" type="presOf" srcId="{C094AC41-E596-40B8-A258-057004E040C0}" destId="{6B029BB9-505E-45C5-B9E7-1DA5620D620E}" srcOrd="0" destOrd="5" presId="urn:microsoft.com/office/officeart/2005/8/layout/vList2"/>
    <dgm:cxn modelId="{7BA0925B-2501-4FC4-A8F6-2E24BBE9EF28}" srcId="{38CDE3AB-F455-4AA4-B569-AA83849BEBD1}" destId="{B416D1A7-E000-4407-BBAC-BB45692A33BA}" srcOrd="0" destOrd="0" parTransId="{6FE578EA-DBE9-49EB-9B8E-82D1741FF9B9}" sibTransId="{7C203FD2-C7E4-4548-818A-2CEA84AAE8A4}"/>
    <dgm:cxn modelId="{9F7EC34A-7D93-4C10-9B01-241BDE5A42B7}" type="presOf" srcId="{5129A227-C7A3-4BC4-8D78-BF63DB1C0D93}" destId="{6B029BB9-505E-45C5-B9E7-1DA5620D620E}" srcOrd="0" destOrd="0" presId="urn:microsoft.com/office/officeart/2005/8/layout/vList2"/>
    <dgm:cxn modelId="{A63F6E58-7B97-4416-A4F7-30DB0D8BA923}" type="presOf" srcId="{B416D1A7-E000-4407-BBAC-BB45692A33BA}" destId="{6B029BB9-505E-45C5-B9E7-1DA5620D620E}" srcOrd="0" destOrd="4" presId="urn:microsoft.com/office/officeart/2005/8/layout/vList2"/>
    <dgm:cxn modelId="{E0DDC57D-60DD-4515-A1A0-CD87F351C861}" srcId="{4C94E38B-C94D-4541-8739-ADE31B2B406A}" destId="{38CDE3AB-F455-4AA4-B569-AA83849BEBD1}" srcOrd="1" destOrd="0" parTransId="{988B635F-83FE-449E-B04F-4FBEF1A03444}" sibTransId="{D28BEA86-C7B8-4680-9082-D9C64F65E471}"/>
    <dgm:cxn modelId="{7BFB9589-F51C-4EEC-9389-3047D7FE685C}" type="presOf" srcId="{32B44E87-88BD-4888-B68F-8580F0FF4232}" destId="{6B029BB9-505E-45C5-B9E7-1DA5620D620E}" srcOrd="0" destOrd="2" presId="urn:microsoft.com/office/officeart/2005/8/layout/vList2"/>
    <dgm:cxn modelId="{07D7B09E-CFA5-4FA2-A592-011F839E1C87}" srcId="{22C20326-924F-40EC-9CED-CB1B7BBA9513}" destId="{4C94E38B-C94D-4541-8739-ADE31B2B406A}" srcOrd="0" destOrd="0" parTransId="{4F13D6A2-752C-4E98-AEEE-45E3E3825E3F}" sibTransId="{887A125C-6927-496E-8709-1E67789773B1}"/>
    <dgm:cxn modelId="{6689699F-7AEF-470F-A5AB-3A31C711BB81}" srcId="{5129A227-C7A3-4BC4-8D78-BF63DB1C0D93}" destId="{437062C9-ABB9-46EB-A5D1-86B7ACD19BAA}" srcOrd="0" destOrd="0" parTransId="{47359124-2393-4688-BD9F-EC1A88B7FE30}" sibTransId="{71728F08-293A-4537-83BD-606EB0802BED}"/>
    <dgm:cxn modelId="{59E6B6A4-2AC4-4E0D-8280-D25AD4ADACC5}" type="presOf" srcId="{437062C9-ABB9-46EB-A5D1-86B7ACD19BAA}" destId="{6B029BB9-505E-45C5-B9E7-1DA5620D620E}" srcOrd="0" destOrd="1" presId="urn:microsoft.com/office/officeart/2005/8/layout/vList2"/>
    <dgm:cxn modelId="{AFB024D4-0522-435E-8461-F1FEF3C8F161}" srcId="{4C94E38B-C94D-4541-8739-ADE31B2B406A}" destId="{5129A227-C7A3-4BC4-8D78-BF63DB1C0D93}" srcOrd="0" destOrd="0" parTransId="{3EB2EBF6-5640-4A8E-B161-5AAA059F5C1B}" sibTransId="{2519A5B4-0B66-4C21-B79C-7ACF255E92D9}"/>
    <dgm:cxn modelId="{2ED80DE3-974B-4F07-A1AE-65465786FC83}" srcId="{38CDE3AB-F455-4AA4-B569-AA83849BEBD1}" destId="{C094AC41-E596-40B8-A258-057004E040C0}" srcOrd="1" destOrd="0" parTransId="{A461FF60-3C95-4DC6-A785-BE47F8650B60}" sibTransId="{1C6AA177-A18A-4DB5-B0C0-B350921F1F50}"/>
    <dgm:cxn modelId="{EDCA3543-1284-405D-ACD4-E92C6A9625BA}" type="presParOf" srcId="{A0B5CE8A-07E8-421E-9452-8DC0177ECD82}" destId="{73E8219E-F3FE-415E-A474-0C7D9D768434}" srcOrd="0" destOrd="0" presId="urn:microsoft.com/office/officeart/2005/8/layout/vList2"/>
    <dgm:cxn modelId="{E1EC6412-BEA1-48E0-B516-1061963C9A24}" type="presParOf" srcId="{A0B5CE8A-07E8-421E-9452-8DC0177ECD82}" destId="{6B029BB9-505E-45C5-B9E7-1DA5620D620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B5AC81-77C8-404B-A415-BBF8A3798744}">
      <dsp:nvSpPr>
        <dsp:cNvPr id="0" name=""/>
        <dsp:cNvSpPr/>
      </dsp:nvSpPr>
      <dsp:spPr>
        <a:xfrm>
          <a:off x="0" y="0"/>
          <a:ext cx="7613650" cy="1150937"/>
        </a:xfrm>
        <a:prstGeom prst="roundRect">
          <a:avLst>
            <a:gd name="adj" fmla="val 10000"/>
          </a:avLst>
        </a:prstGeom>
        <a:noFill/>
        <a:ln w="9525" cap="flat" cmpd="sng" algn="ctr">
          <a:solidFill>
            <a:schemeClr val="accent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altLang="zh-CN" sz="1000" kern="1200" dirty="0"/>
            <a:t>Scratch</a:t>
          </a:r>
          <a:r>
            <a:rPr lang="zh-CN" altLang="en-US" sz="1000" kern="1200" dirty="0"/>
            <a:t>底层架构学习</a:t>
          </a:r>
        </a:p>
        <a:p>
          <a:pPr marL="57150" lvl="1" indent="-57150" algn="l" defTabSz="355600">
            <a:lnSpc>
              <a:spcPct val="90000"/>
            </a:lnSpc>
            <a:spcBef>
              <a:spcPct val="0"/>
            </a:spcBef>
            <a:spcAft>
              <a:spcPct val="15000"/>
            </a:spcAft>
            <a:buChar char="•"/>
          </a:pPr>
          <a:r>
            <a:rPr lang="en-US" altLang="zh-CN" sz="800" kern="1200" dirty="0"/>
            <a:t>Scratch-blocks (1~3%)</a:t>
          </a:r>
          <a:endParaRPr lang="zh-CN" altLang="en-US" sz="800" kern="1200" dirty="0"/>
        </a:p>
        <a:p>
          <a:pPr marL="57150" lvl="1" indent="-57150" algn="l" defTabSz="355600">
            <a:lnSpc>
              <a:spcPct val="90000"/>
            </a:lnSpc>
            <a:spcBef>
              <a:spcPct val="0"/>
            </a:spcBef>
            <a:spcAft>
              <a:spcPct val="15000"/>
            </a:spcAft>
            <a:buChar char="•"/>
          </a:pPr>
          <a:r>
            <a:rPr lang="en-US" altLang="zh-CN" sz="800" kern="1200" dirty="0"/>
            <a:t>Scratch-</a:t>
          </a:r>
          <a:r>
            <a:rPr lang="en-US" altLang="zh-CN" sz="800" kern="1200" dirty="0" err="1"/>
            <a:t>vm</a:t>
          </a:r>
          <a:r>
            <a:rPr lang="en-US" altLang="zh-CN" sz="800" kern="1200" dirty="0"/>
            <a:t> (20%)</a:t>
          </a:r>
          <a:endParaRPr lang="zh-CN" altLang="en-US" sz="800" kern="1200" dirty="0"/>
        </a:p>
      </dsp:txBody>
      <dsp:txXfrm>
        <a:off x="1637823" y="0"/>
        <a:ext cx="5975826" cy="1150937"/>
      </dsp:txXfrm>
    </dsp:sp>
    <dsp:sp modelId="{191F5F55-37A7-4435-AF72-4BDB4E9D19EC}">
      <dsp:nvSpPr>
        <dsp:cNvPr id="0" name=""/>
        <dsp:cNvSpPr/>
      </dsp:nvSpPr>
      <dsp:spPr>
        <a:xfrm>
          <a:off x="115093" y="115093"/>
          <a:ext cx="1522730" cy="92074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764037B-5886-4F24-A03F-072DB189F544}">
      <dsp:nvSpPr>
        <dsp:cNvPr id="0" name=""/>
        <dsp:cNvSpPr/>
      </dsp:nvSpPr>
      <dsp:spPr>
        <a:xfrm>
          <a:off x="0" y="1266031"/>
          <a:ext cx="7613650" cy="1150937"/>
        </a:xfrm>
        <a:prstGeom prst="roundRect">
          <a:avLst>
            <a:gd name="adj" fmla="val 10000"/>
          </a:avLst>
        </a:prstGeom>
        <a:noFill/>
        <a:ln w="9525" cap="flat" cmpd="sng" algn="ctr">
          <a:solidFill>
            <a:schemeClr val="accent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altLang="zh-CN" sz="1000" kern="1200" dirty="0"/>
            <a:t>Mind+</a:t>
          </a:r>
          <a:r>
            <a:rPr lang="zh-CN" altLang="en-US" sz="1000" kern="1200" dirty="0"/>
            <a:t>添加库</a:t>
          </a:r>
        </a:p>
        <a:p>
          <a:pPr marL="57150" lvl="1" indent="-57150" algn="l" defTabSz="355600">
            <a:lnSpc>
              <a:spcPct val="90000"/>
            </a:lnSpc>
            <a:spcBef>
              <a:spcPct val="0"/>
            </a:spcBef>
            <a:spcAft>
              <a:spcPct val="15000"/>
            </a:spcAft>
            <a:buChar char="•"/>
          </a:pPr>
          <a:r>
            <a:rPr lang="en-US" altLang="zh-CN" sz="800" kern="1200" dirty="0"/>
            <a:t>Arduino</a:t>
          </a:r>
          <a:r>
            <a:rPr lang="zh-CN" altLang="en-US" sz="800" kern="1200" dirty="0"/>
            <a:t>库 </a:t>
          </a:r>
          <a:r>
            <a:rPr lang="en-US" altLang="zh-CN" sz="800" kern="1200" dirty="0"/>
            <a:t>(1</a:t>
          </a:r>
          <a:r>
            <a:rPr lang="zh-CN" altLang="en-US" sz="800" kern="1200" dirty="0"/>
            <a:t>个</a:t>
          </a:r>
          <a:r>
            <a:rPr lang="en-US" altLang="zh-CN" sz="800" kern="1200" dirty="0"/>
            <a:t>)</a:t>
          </a:r>
          <a:endParaRPr lang="zh-CN" altLang="en-US" sz="800" kern="1200" dirty="0"/>
        </a:p>
        <a:p>
          <a:pPr marL="57150" lvl="1" indent="-57150" algn="l" defTabSz="355600">
            <a:lnSpc>
              <a:spcPct val="90000"/>
            </a:lnSpc>
            <a:spcBef>
              <a:spcPct val="0"/>
            </a:spcBef>
            <a:spcAft>
              <a:spcPct val="15000"/>
            </a:spcAft>
            <a:buChar char="•"/>
          </a:pPr>
          <a:r>
            <a:rPr lang="en-US" altLang="zh-CN" sz="800" kern="1200" dirty="0"/>
            <a:t>Python</a:t>
          </a:r>
          <a:r>
            <a:rPr lang="zh-CN" altLang="en-US" sz="800" kern="1200" dirty="0"/>
            <a:t>库 </a:t>
          </a:r>
          <a:r>
            <a:rPr lang="en-US" altLang="zh-CN" sz="800" kern="1200" dirty="0"/>
            <a:t>(9</a:t>
          </a:r>
          <a:r>
            <a:rPr lang="zh-CN" altLang="en-US" sz="800" kern="1200" dirty="0"/>
            <a:t>个</a:t>
          </a:r>
          <a:r>
            <a:rPr lang="en-US" altLang="zh-CN" sz="800" kern="1200" dirty="0"/>
            <a:t>)</a:t>
          </a:r>
          <a:endParaRPr lang="zh-CN" altLang="en-US" sz="800" kern="1200" dirty="0"/>
        </a:p>
      </dsp:txBody>
      <dsp:txXfrm>
        <a:off x="1637823" y="1266031"/>
        <a:ext cx="5975826" cy="1150937"/>
      </dsp:txXfrm>
    </dsp:sp>
    <dsp:sp modelId="{658379EA-DCBA-453B-83D3-77BB62FCD02E}">
      <dsp:nvSpPr>
        <dsp:cNvPr id="0" name=""/>
        <dsp:cNvSpPr/>
      </dsp:nvSpPr>
      <dsp:spPr>
        <a:xfrm>
          <a:off x="115093" y="1381124"/>
          <a:ext cx="1522730" cy="920749"/>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D5C606C-E01B-45D6-9F53-41F5736B6FE5}">
      <dsp:nvSpPr>
        <dsp:cNvPr id="0" name=""/>
        <dsp:cNvSpPr/>
      </dsp:nvSpPr>
      <dsp:spPr>
        <a:xfrm>
          <a:off x="0" y="2532062"/>
          <a:ext cx="7613650" cy="1150937"/>
        </a:xfrm>
        <a:prstGeom prst="roundRect">
          <a:avLst>
            <a:gd name="adj" fmla="val 10000"/>
          </a:avLst>
        </a:prstGeom>
        <a:noFill/>
        <a:ln w="9525" cap="flat" cmpd="sng" algn="ctr">
          <a:solidFill>
            <a:schemeClr val="accent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altLang="zh-CN" sz="1000" kern="1200" dirty="0"/>
            <a:t>Mind+ </a:t>
          </a:r>
          <a:r>
            <a:rPr lang="zh-CN" altLang="en-US" sz="1000" kern="1200" dirty="0"/>
            <a:t>适配</a:t>
          </a:r>
        </a:p>
        <a:p>
          <a:pPr marL="57150" lvl="1" indent="-57150" algn="l" defTabSz="355600">
            <a:lnSpc>
              <a:spcPct val="90000"/>
            </a:lnSpc>
            <a:spcBef>
              <a:spcPct val="0"/>
            </a:spcBef>
            <a:spcAft>
              <a:spcPct val="15000"/>
            </a:spcAft>
            <a:buChar char="•"/>
          </a:pPr>
          <a:r>
            <a:rPr lang="en-US" altLang="zh-CN" sz="800" kern="1200" dirty="0"/>
            <a:t>Windows (100%)</a:t>
          </a:r>
          <a:endParaRPr lang="zh-CN" altLang="en-US" sz="800" kern="1200" dirty="0"/>
        </a:p>
        <a:p>
          <a:pPr marL="57150" lvl="1" indent="-57150" algn="l" defTabSz="355600">
            <a:lnSpc>
              <a:spcPct val="90000"/>
            </a:lnSpc>
            <a:spcBef>
              <a:spcPct val="0"/>
            </a:spcBef>
            <a:spcAft>
              <a:spcPct val="15000"/>
            </a:spcAft>
            <a:buChar char="•"/>
          </a:pPr>
          <a:r>
            <a:rPr lang="en-US" altLang="zh-CN" sz="800" kern="1200" dirty="0"/>
            <a:t>Mac (100%)</a:t>
          </a:r>
          <a:endParaRPr lang="zh-CN" altLang="en-US" sz="800" kern="1200" dirty="0"/>
        </a:p>
        <a:p>
          <a:pPr marL="57150" lvl="1" indent="-57150" algn="l" defTabSz="355600">
            <a:lnSpc>
              <a:spcPct val="90000"/>
            </a:lnSpc>
            <a:spcBef>
              <a:spcPct val="0"/>
            </a:spcBef>
            <a:spcAft>
              <a:spcPct val="15000"/>
            </a:spcAft>
            <a:buChar char="•"/>
          </a:pPr>
          <a:r>
            <a:rPr lang="en-US" altLang="zh-CN" sz="800" kern="1200" dirty="0"/>
            <a:t>Linux</a:t>
          </a:r>
          <a:endParaRPr lang="zh-CN" altLang="en-US" sz="800" kern="1200" dirty="0"/>
        </a:p>
        <a:p>
          <a:pPr marL="114300" lvl="2" indent="-57150" algn="l" defTabSz="355600">
            <a:lnSpc>
              <a:spcPct val="90000"/>
            </a:lnSpc>
            <a:spcBef>
              <a:spcPct val="0"/>
            </a:spcBef>
            <a:spcAft>
              <a:spcPct val="15000"/>
            </a:spcAft>
            <a:buChar char="•"/>
          </a:pPr>
          <a:r>
            <a:rPr lang="en-US" altLang="zh-CN" sz="800" kern="1200" dirty="0"/>
            <a:t>Ubuntu(100%)</a:t>
          </a:r>
          <a:endParaRPr lang="zh-CN" altLang="en-US" sz="800" kern="1200" dirty="0"/>
        </a:p>
        <a:p>
          <a:pPr marL="114300" lvl="2" indent="-57150" algn="l" defTabSz="355600">
            <a:lnSpc>
              <a:spcPct val="90000"/>
            </a:lnSpc>
            <a:spcBef>
              <a:spcPct val="0"/>
            </a:spcBef>
            <a:spcAft>
              <a:spcPct val="15000"/>
            </a:spcAft>
            <a:buChar char="•"/>
          </a:pPr>
          <a:r>
            <a:rPr lang="zh-CN" altLang="en-US" sz="800" kern="1200" dirty="0"/>
            <a:t>统信</a:t>
          </a:r>
          <a:r>
            <a:rPr lang="en-US" altLang="zh-CN" sz="800" kern="1200" dirty="0"/>
            <a:t>(100%)</a:t>
          </a:r>
          <a:endParaRPr lang="zh-CN" altLang="en-US" sz="800" kern="1200" dirty="0"/>
        </a:p>
        <a:p>
          <a:pPr marL="114300" lvl="2" indent="-57150" algn="l" defTabSz="355600">
            <a:lnSpc>
              <a:spcPct val="90000"/>
            </a:lnSpc>
            <a:spcBef>
              <a:spcPct val="0"/>
            </a:spcBef>
            <a:spcAft>
              <a:spcPct val="15000"/>
            </a:spcAft>
            <a:buChar char="•"/>
          </a:pPr>
          <a:r>
            <a:rPr lang="zh-CN" altLang="en-US" sz="800" kern="1200" dirty="0"/>
            <a:t>龙芯</a:t>
          </a:r>
          <a:r>
            <a:rPr lang="en-US" altLang="zh-CN" sz="800" kern="1200" dirty="0"/>
            <a:t>(1%)</a:t>
          </a:r>
          <a:endParaRPr lang="zh-CN" altLang="en-US" sz="800" kern="1200" dirty="0"/>
        </a:p>
      </dsp:txBody>
      <dsp:txXfrm>
        <a:off x="1637823" y="2532062"/>
        <a:ext cx="5975826" cy="1150937"/>
      </dsp:txXfrm>
    </dsp:sp>
    <dsp:sp modelId="{01952E90-374F-47D6-B299-1EBD423D3EFD}">
      <dsp:nvSpPr>
        <dsp:cNvPr id="0" name=""/>
        <dsp:cNvSpPr/>
      </dsp:nvSpPr>
      <dsp:spPr>
        <a:xfrm>
          <a:off x="115093" y="2647156"/>
          <a:ext cx="1522730" cy="920749"/>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0" r="-20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E8219E-F3FE-415E-A474-0C7D9D768434}">
      <dsp:nvSpPr>
        <dsp:cNvPr id="0" name=""/>
        <dsp:cNvSpPr/>
      </dsp:nvSpPr>
      <dsp:spPr>
        <a:xfrm>
          <a:off x="0" y="319835"/>
          <a:ext cx="8693150" cy="281428"/>
        </a:xfrm>
        <a:prstGeom prst="roundRect">
          <a:avLst/>
        </a:prstGeom>
        <a:noFill/>
        <a:ln>
          <a:noFill/>
        </a:ln>
        <a:effectLst/>
      </dsp:spPr>
      <dsp:style>
        <a:lnRef idx="0">
          <a:scrgbClr r="0" g="0" b="0"/>
        </a:lnRef>
        <a:fillRef idx="0">
          <a:scrgbClr r="0" g="0" b="0"/>
        </a:fillRef>
        <a:effectRef idx="0">
          <a:scrgbClr r="0" g="0" b="0"/>
        </a:effectRef>
        <a:fontRef idx="minor">
          <a:schemeClr val="accen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chemeClr val="accent6">
                  <a:lumMod val="75000"/>
                </a:schemeClr>
              </a:solidFill>
            </a:rPr>
            <a:t>如何更高效的偷懒</a:t>
          </a:r>
          <a:endParaRPr lang="zh-CN" altLang="en-US" sz="2000" kern="1200" dirty="0"/>
        </a:p>
      </dsp:txBody>
      <dsp:txXfrm>
        <a:off x="13738" y="333573"/>
        <a:ext cx="8665674" cy="253952"/>
      </dsp:txXfrm>
    </dsp:sp>
    <dsp:sp modelId="{6B029BB9-505E-45C5-B9E7-1DA5620D620E}">
      <dsp:nvSpPr>
        <dsp:cNvPr id="0" name=""/>
        <dsp:cNvSpPr/>
      </dsp:nvSpPr>
      <dsp:spPr>
        <a:xfrm>
          <a:off x="0" y="601264"/>
          <a:ext cx="8693150" cy="198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008" tIns="20320" rIns="113792" bIns="20320" numCol="1" spcCol="1270" anchor="t" anchorCtr="0">
          <a:noAutofit/>
        </a:bodyPr>
        <a:lstStyle/>
        <a:p>
          <a:pPr marL="171450" lvl="1" indent="-171450" algn="l" defTabSz="711200">
            <a:lnSpc>
              <a:spcPct val="90000"/>
            </a:lnSpc>
            <a:spcBef>
              <a:spcPct val="0"/>
            </a:spcBef>
            <a:spcAft>
              <a:spcPct val="20000"/>
            </a:spcAft>
            <a:buFont typeface="+mj-lt"/>
            <a:buAutoNum type="arabicPeriod"/>
          </a:pPr>
          <a:r>
            <a:rPr lang="zh-CN" altLang="en-US" sz="1600" kern="1200" dirty="0">
              <a:solidFill>
                <a:schemeClr val="accent6">
                  <a:lumMod val="75000"/>
                </a:schemeClr>
              </a:solidFill>
            </a:rPr>
            <a:t>归纳</a:t>
          </a:r>
        </a:p>
        <a:p>
          <a:pPr marL="228600" lvl="2" indent="-114300" algn="l" defTabSz="533400">
            <a:lnSpc>
              <a:spcPct val="90000"/>
            </a:lnSpc>
            <a:spcBef>
              <a:spcPct val="0"/>
            </a:spcBef>
            <a:spcAft>
              <a:spcPct val="20000"/>
            </a:spcAft>
            <a:buFont typeface="+mj-lt"/>
            <a:buNone/>
          </a:pPr>
          <a:r>
            <a:rPr lang="zh-CN" altLang="en-US" sz="1200" kern="1200" dirty="0">
              <a:solidFill>
                <a:schemeClr val="accent6">
                  <a:lumMod val="75000"/>
                </a:schemeClr>
              </a:solidFill>
            </a:rPr>
            <a:t>例如</a:t>
          </a:r>
          <a:r>
            <a:rPr lang="en-US" altLang="zh-CN" sz="1200" kern="1200" dirty="0">
              <a:solidFill>
                <a:schemeClr val="accent6">
                  <a:lumMod val="75000"/>
                </a:schemeClr>
              </a:solidFill>
            </a:rPr>
            <a:t>: Mind+ </a:t>
          </a:r>
          <a:r>
            <a:rPr lang="zh-CN" altLang="en-US" sz="1200" kern="1200" dirty="0">
              <a:solidFill>
                <a:schemeClr val="accent6">
                  <a:lumMod val="75000"/>
                </a:schemeClr>
              </a:solidFill>
            </a:rPr>
            <a:t>添加库</a:t>
          </a:r>
        </a:p>
        <a:p>
          <a:pPr marL="228600" lvl="2" indent="-114300" algn="l" defTabSz="533400">
            <a:lnSpc>
              <a:spcPct val="90000"/>
            </a:lnSpc>
            <a:spcBef>
              <a:spcPct val="0"/>
            </a:spcBef>
            <a:spcAft>
              <a:spcPct val="20000"/>
            </a:spcAft>
            <a:buNone/>
          </a:pPr>
          <a:r>
            <a:rPr lang="zh-CN" altLang="en-US" sz="1200" kern="1200" dirty="0">
              <a:solidFill>
                <a:schemeClr val="accent6">
                  <a:lumMod val="75000"/>
                </a:schemeClr>
              </a:solidFill>
            </a:rPr>
            <a:t>添加积木是重复劳动</a:t>
          </a:r>
          <a:r>
            <a:rPr lang="en-US" altLang="zh-CN" sz="1200" kern="1200" dirty="0">
              <a:solidFill>
                <a:schemeClr val="accent6">
                  <a:lumMod val="75000"/>
                </a:schemeClr>
              </a:solidFill>
            </a:rPr>
            <a:t>, </a:t>
          </a:r>
          <a:r>
            <a:rPr lang="zh-CN" altLang="en-US" sz="1200" kern="1200" dirty="0">
              <a:solidFill>
                <a:schemeClr val="accent6">
                  <a:lumMod val="75000"/>
                </a:schemeClr>
              </a:solidFill>
            </a:rPr>
            <a:t>只要总结规律提取出来，写成脚本</a:t>
          </a:r>
          <a:r>
            <a:rPr lang="en-US" altLang="zh-CN" sz="1200" kern="1200" dirty="0">
              <a:solidFill>
                <a:schemeClr val="accent6">
                  <a:lumMod val="75000"/>
                </a:schemeClr>
              </a:solidFill>
            </a:rPr>
            <a:t>(</a:t>
          </a:r>
          <a:r>
            <a:rPr lang="zh-CN" altLang="en-US" sz="1200" kern="1200" dirty="0">
              <a:solidFill>
                <a:schemeClr val="accent6">
                  <a:lumMod val="75000"/>
                </a:schemeClr>
              </a:solidFill>
            </a:rPr>
            <a:t>模板</a:t>
          </a:r>
          <a:r>
            <a:rPr lang="en-US" altLang="zh-CN" sz="1200" kern="1200" dirty="0">
              <a:solidFill>
                <a:schemeClr val="accent6">
                  <a:lumMod val="75000"/>
                </a:schemeClr>
              </a:solidFill>
            </a:rPr>
            <a:t>)</a:t>
          </a:r>
          <a:r>
            <a:rPr lang="zh-CN" altLang="en-US" sz="1200" kern="1200" dirty="0">
              <a:solidFill>
                <a:schemeClr val="accent6">
                  <a:lumMod val="75000"/>
                </a:schemeClr>
              </a:solidFill>
            </a:rPr>
            <a:t>，下一次写类似的内容是只需要修改关键点以及微调就可以生成想要的积木。</a:t>
          </a:r>
        </a:p>
        <a:p>
          <a:pPr marL="171450" lvl="1" indent="-171450" algn="l" defTabSz="711200">
            <a:lnSpc>
              <a:spcPct val="90000"/>
            </a:lnSpc>
            <a:spcBef>
              <a:spcPct val="0"/>
            </a:spcBef>
            <a:spcAft>
              <a:spcPct val="20000"/>
            </a:spcAft>
            <a:buFont typeface="+mj-lt"/>
            <a:buAutoNum type="arabicPeriod"/>
          </a:pPr>
          <a:r>
            <a:rPr lang="zh-CN" altLang="en-US" sz="1600" kern="1200" dirty="0">
              <a:solidFill>
                <a:schemeClr val="accent6">
                  <a:lumMod val="75000"/>
                </a:schemeClr>
              </a:solidFill>
            </a:rPr>
            <a:t>总结</a:t>
          </a:r>
        </a:p>
        <a:p>
          <a:pPr marL="228600" lvl="2" indent="-114300" algn="l" defTabSz="533400">
            <a:lnSpc>
              <a:spcPct val="90000"/>
            </a:lnSpc>
            <a:spcBef>
              <a:spcPct val="0"/>
            </a:spcBef>
            <a:spcAft>
              <a:spcPct val="20000"/>
            </a:spcAft>
            <a:buFont typeface="+mj-lt"/>
            <a:buNone/>
          </a:pPr>
          <a:r>
            <a:rPr lang="zh-CN" altLang="en-US" sz="1200" kern="1200" dirty="0">
              <a:solidFill>
                <a:schemeClr val="accent6">
                  <a:lumMod val="75000"/>
                </a:schemeClr>
              </a:solidFill>
            </a:rPr>
            <a:t>例如</a:t>
          </a:r>
          <a:r>
            <a:rPr lang="en-US" altLang="zh-CN" sz="1200" kern="1200" dirty="0">
              <a:solidFill>
                <a:schemeClr val="accent6">
                  <a:lumMod val="75000"/>
                </a:schemeClr>
              </a:solidFill>
            </a:rPr>
            <a:t>: Mind+</a:t>
          </a:r>
          <a:r>
            <a:rPr lang="zh-CN" altLang="en-US" sz="1200" kern="1200" dirty="0">
              <a:solidFill>
                <a:schemeClr val="accent6">
                  <a:lumMod val="75000"/>
                </a:schemeClr>
              </a:solidFill>
            </a:rPr>
            <a:t>适配</a:t>
          </a:r>
        </a:p>
        <a:p>
          <a:pPr marL="228600" lvl="2" indent="-114300" algn="l" defTabSz="533400">
            <a:lnSpc>
              <a:spcPct val="90000"/>
            </a:lnSpc>
            <a:spcBef>
              <a:spcPct val="0"/>
            </a:spcBef>
            <a:spcAft>
              <a:spcPct val="20000"/>
            </a:spcAft>
            <a:buFont typeface="+mj-lt"/>
            <a:buNone/>
          </a:pPr>
          <a:r>
            <a:rPr lang="zh-CN" altLang="en-US" sz="1200" kern="1200" dirty="0">
              <a:solidFill>
                <a:schemeClr val="accent6">
                  <a:lumMod val="75000"/>
                </a:schemeClr>
              </a:solidFill>
            </a:rPr>
            <a:t>在适配的过程中，将错误特征进行收集，并且记录下相应的解决方法，以及思考过程</a:t>
          </a:r>
          <a:r>
            <a:rPr lang="en-US" altLang="zh-CN" sz="1200" kern="1200" dirty="0">
              <a:solidFill>
                <a:schemeClr val="accent6">
                  <a:lumMod val="75000"/>
                </a:schemeClr>
              </a:solidFill>
            </a:rPr>
            <a:t>(</a:t>
          </a:r>
          <a:r>
            <a:rPr lang="zh-CN" altLang="en-US" sz="1200" kern="1200" dirty="0">
              <a:solidFill>
                <a:schemeClr val="accent6">
                  <a:lumMod val="75000"/>
                </a:schemeClr>
              </a:solidFill>
            </a:rPr>
            <a:t>找解决方法的过程</a:t>
          </a:r>
          <a:r>
            <a:rPr lang="en-US" altLang="zh-CN" sz="1200" kern="1200" dirty="0">
              <a:solidFill>
                <a:schemeClr val="accent6">
                  <a:lumMod val="75000"/>
                </a:schemeClr>
              </a:solidFill>
            </a:rPr>
            <a:t>)</a:t>
          </a:r>
          <a:r>
            <a:rPr lang="zh-CN" altLang="en-US" sz="1200" kern="1200" dirty="0">
              <a:solidFill>
                <a:schemeClr val="accent6">
                  <a:lumMod val="75000"/>
                </a:schemeClr>
              </a:solidFill>
            </a:rPr>
            <a:t>，下次在遇到时，打开笔记直接搜索即可。</a:t>
          </a:r>
          <a:br>
            <a:rPr lang="en-US" altLang="zh-CN" sz="1100" kern="1200" dirty="0">
              <a:solidFill>
                <a:schemeClr val="accent6">
                  <a:lumMod val="75000"/>
                </a:schemeClr>
              </a:solidFill>
            </a:rPr>
          </a:br>
          <a:endParaRPr lang="zh-CN" altLang="en-US" sz="1100" kern="1200" dirty="0">
            <a:solidFill>
              <a:schemeClr val="accent6">
                <a:lumMod val="75000"/>
              </a:schemeClr>
            </a:solidFill>
          </a:endParaRPr>
        </a:p>
      </dsp:txBody>
      <dsp:txXfrm>
        <a:off x="0" y="601264"/>
        <a:ext cx="8693150" cy="1987200"/>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F0D93E-7282-C24A-91BE-A32FDAAE6104}" type="datetime1">
              <a:rPr kumimoji="1" lang="zh-CN" altLang="en-US" smtClean="0"/>
              <a:t>2022/1/6</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A402DE-30B9-4349-B14C-0388585037E3}" type="slidenum">
              <a:rPr kumimoji="1" lang="zh-CN" altLang="en-US" smtClean="0"/>
              <a:t>‹#›</a:t>
            </a:fld>
            <a:endParaRPr kumimoji="1" lang="zh-CN" altLang="en-US"/>
          </a:p>
        </p:txBody>
      </p:sp>
    </p:spTree>
    <p:extLst>
      <p:ext uri="{BB962C8B-B14F-4D97-AF65-F5344CB8AC3E}">
        <p14:creationId xmlns:p14="http://schemas.microsoft.com/office/powerpoint/2010/main" val="41897767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E3F29C-1AB4-6C43-9C4F-EC505EEBB473}" type="datetime1">
              <a:rPr kumimoji="1" lang="zh-CN" altLang="en-US" smtClean="0"/>
              <a:t>2022/1/6</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6A228F-2611-3E4D-97AB-2DD50FA68FCF}" type="slidenum">
              <a:rPr kumimoji="1" lang="zh-CN" altLang="en-US" smtClean="0"/>
              <a:t>‹#›</a:t>
            </a:fld>
            <a:endParaRPr kumimoji="1" lang="zh-CN" altLang="en-US"/>
          </a:p>
        </p:txBody>
      </p:sp>
    </p:spTree>
    <p:extLst>
      <p:ext uri="{BB962C8B-B14F-4D97-AF65-F5344CB8AC3E}">
        <p14:creationId xmlns:p14="http://schemas.microsoft.com/office/powerpoint/2010/main" val="163690095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8A3289-91BD-45B1-A07A-A639E3849821}" type="slidenum">
              <a:rPr lang="en-US" smtClean="0"/>
              <a:t>1</a:t>
            </a:fld>
            <a:endParaRPr lang="en-US"/>
          </a:p>
        </p:txBody>
      </p:sp>
    </p:spTree>
    <p:extLst>
      <p:ext uri="{BB962C8B-B14F-4D97-AF65-F5344CB8AC3E}">
        <p14:creationId xmlns:p14="http://schemas.microsoft.com/office/powerpoint/2010/main" val="3793130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4767263"/>
            <a:ext cx="2133600" cy="273844"/>
          </a:xfrm>
          <a:prstGeom prst="rect">
            <a:avLst/>
          </a:prstGeom>
        </p:spPr>
        <p:txBody>
          <a:bodyPr/>
          <a:lstStyle/>
          <a:p>
            <a:endParaRPr kumimoji="1"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kumimoji="1" lang="zh-CN" altLang="en-US"/>
          </a:p>
        </p:txBody>
      </p:sp>
      <p:sp>
        <p:nvSpPr>
          <p:cNvPr id="5" name="幻灯片编号占位符 4"/>
          <p:cNvSpPr>
            <a:spLocks noGrp="1"/>
          </p:cNvSpPr>
          <p:nvPr>
            <p:ph type="sldNum" sz="quarter" idx="12"/>
          </p:nvPr>
        </p:nvSpPr>
        <p:spPr>
          <a:xfrm>
            <a:off x="6861442" y="4742601"/>
            <a:ext cx="2133600" cy="273844"/>
          </a:xfrm>
          <a:prstGeom prst="rect">
            <a:avLst/>
          </a:prstGeom>
        </p:spPr>
        <p:txBody>
          <a:bodyPr/>
          <a:lstStyle>
            <a:lvl1pPr algn="r">
              <a:defRPr/>
            </a:lvl1pPr>
          </a:lstStyle>
          <a:p>
            <a:fld id="{B0BA547B-21DD-AE40-9354-0DE47AD04E88}" type="slidenum">
              <a:rPr kumimoji="1" lang="zh-CN" altLang="en-US" smtClean="0"/>
              <a:pPr/>
              <a:t>‹#›</a:t>
            </a:fld>
            <a:endParaRPr kumimoji="1" lang="zh-CN" altLang="en-US"/>
          </a:p>
        </p:txBody>
      </p:sp>
      <p:sp>
        <p:nvSpPr>
          <p:cNvPr id="6" name="Rectangle 9"/>
          <p:cNvSpPr/>
          <p:nvPr userDrawn="1"/>
        </p:nvSpPr>
        <p:spPr>
          <a:xfrm>
            <a:off x="0" y="399636"/>
            <a:ext cx="3415322"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0"/>
          <p:cNvSpPr/>
          <p:nvPr userDrawn="1"/>
        </p:nvSpPr>
        <p:spPr>
          <a:xfrm>
            <a:off x="663838" y="394961"/>
            <a:ext cx="865892" cy="461665"/>
          </a:xfrm>
          <a:prstGeom prst="rect">
            <a:avLst/>
          </a:prstGeom>
        </p:spPr>
        <p:txBody>
          <a:bodyPr wrap="none">
            <a:spAutoFit/>
          </a:bodyPr>
          <a:lstStyle/>
          <a:p>
            <a:r>
              <a:rPr lang="en-US" altLang="zh-CN" sz="2400" b="1" dirty="0">
                <a:solidFill>
                  <a:schemeClr val="tx1">
                    <a:lumMod val="85000"/>
                    <a:lumOff val="15000"/>
                  </a:schemeClr>
                </a:solidFill>
                <a:latin typeface="Microsoft YaHei UI" panose="020B0503020204020204" pitchFamily="34" charset="-122"/>
                <a:ea typeface="Microsoft YaHei UI" panose="020B0503020204020204" pitchFamily="34" charset="-122"/>
              </a:rPr>
              <a:t>Title</a:t>
            </a:r>
          </a:p>
        </p:txBody>
      </p:sp>
      <p:sp>
        <p:nvSpPr>
          <p:cNvPr id="8" name="TextBox 11"/>
          <p:cNvSpPr txBox="1"/>
          <p:nvPr userDrawn="1"/>
        </p:nvSpPr>
        <p:spPr>
          <a:xfrm>
            <a:off x="161906" y="396587"/>
            <a:ext cx="662219" cy="461665"/>
          </a:xfrm>
          <a:prstGeom prst="rect">
            <a:avLst/>
          </a:prstGeom>
          <a:noFill/>
        </p:spPr>
        <p:txBody>
          <a:bodyPr wrap="square" rtlCol="0">
            <a:spAutoFit/>
          </a:bodyPr>
          <a:lstStyle/>
          <a:p>
            <a:r>
              <a:rPr lang="en-US" sz="2400" b="1" dirty="0">
                <a:solidFill>
                  <a:schemeClr val="tx1">
                    <a:lumMod val="85000"/>
                    <a:lumOff val="15000"/>
                  </a:schemeClr>
                </a:solidFill>
                <a:latin typeface="Microsoft YaHei UI" panose="020B0503020204020204" pitchFamily="34" charset="-122"/>
                <a:ea typeface="Microsoft YaHei UI" panose="020B0503020204020204" pitchFamily="34" charset="-122"/>
              </a:rPr>
              <a:t>01</a:t>
            </a:r>
          </a:p>
        </p:txBody>
      </p:sp>
      <p:pic>
        <p:nvPicPr>
          <p:cNvPr id="9" name="Picture 2" descr="C:\Users\heinau\Desktop\图像\未标题-3.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86335" y="394961"/>
            <a:ext cx="1913011" cy="43713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Rectangle 9"/>
          <p:cNvSpPr/>
          <p:nvPr userDrawn="1"/>
        </p:nvSpPr>
        <p:spPr>
          <a:xfrm>
            <a:off x="8988338" y="394961"/>
            <a:ext cx="155662"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5427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kumimoji="1"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kumimoji="1"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6861442" y="4742601"/>
            <a:ext cx="2133600" cy="273844"/>
          </a:xfrm>
          <a:prstGeom prst="rect">
            <a:avLst/>
          </a:prstGeom>
        </p:spPr>
        <p:txBody>
          <a:bodyPr/>
          <a:lstStyle>
            <a:lvl1pPr algn="r">
              <a:defRPr/>
            </a:lvl1pPr>
          </a:lstStyle>
          <a:p>
            <a:fld id="{B0BA547B-21DD-AE40-9354-0DE47AD04E88}" type="slidenum">
              <a:rPr kumimoji="1" lang="zh-CN" altLang="en-US" smtClean="0"/>
              <a:pPr/>
              <a:t>‹#›</a:t>
            </a:fld>
            <a:endParaRPr kumimoji="1" lang="zh-CN" altLang="en-US"/>
          </a:p>
        </p:txBody>
      </p:sp>
    </p:spTree>
    <p:extLst>
      <p:ext uri="{BB962C8B-B14F-4D97-AF65-F5344CB8AC3E}">
        <p14:creationId xmlns:p14="http://schemas.microsoft.com/office/powerpoint/2010/main" val="29075531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幻灯片编号占位符 3"/>
          <p:cNvSpPr>
            <a:spLocks noGrp="1"/>
          </p:cNvSpPr>
          <p:nvPr>
            <p:ph type="sldNum" sz="quarter" idx="4"/>
          </p:nvPr>
        </p:nvSpPr>
        <p:spPr>
          <a:xfrm>
            <a:off x="8592189" y="4767263"/>
            <a:ext cx="598016" cy="273844"/>
          </a:xfrm>
          <a:prstGeom prst="rect">
            <a:avLst/>
          </a:prstGeom>
        </p:spPr>
        <p:txBody>
          <a:bodyPr/>
          <a:lstStyle>
            <a:lvl1pPr>
              <a:defRPr sz="1000">
                <a:solidFill>
                  <a:schemeClr val="bg1"/>
                </a:solidFill>
                <a:latin typeface="微软雅黑"/>
                <a:ea typeface="微软雅黑"/>
                <a:cs typeface="Microsoft YaHei"/>
              </a:defRPr>
            </a:lvl1pPr>
          </a:lstStyle>
          <a:p>
            <a:fld id="{B0BA547B-21DD-AE40-9354-0DE47AD04E88}" type="slidenum">
              <a:rPr kumimoji="1" lang="zh-CN" altLang="en-US" smtClean="0"/>
              <a:pPr/>
              <a:t>‹#›</a:t>
            </a:fld>
            <a:endParaRPr kumimoji="1" lang="zh-CN" altLang="en-US" dirty="0"/>
          </a:p>
        </p:txBody>
      </p:sp>
      <p:sp>
        <p:nvSpPr>
          <p:cNvPr id="8" name="矩形 7"/>
          <p:cNvSpPr/>
          <p:nvPr userDrawn="1"/>
        </p:nvSpPr>
        <p:spPr>
          <a:xfrm>
            <a:off x="9026293" y="4800558"/>
            <a:ext cx="117707" cy="174683"/>
          </a:xfrm>
          <a:prstGeom prst="rect">
            <a:avLst/>
          </a:prstGeom>
          <a:solidFill>
            <a:srgbClr val="E46C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383985058"/>
      </p:ext>
    </p:extLst>
  </p:cSld>
  <p:clrMap bg1="lt1" tx1="dk1" bg2="lt2" tx2="dk2" accent1="accent1" accent2="accent2" accent3="accent3" accent4="accent4" accent5="accent5" accent6="accent6" hlink="hlink" folHlink="folHlink"/>
  <p:sldLayoutIdLst>
    <p:sldLayoutId id="2147483654" r:id="rId1"/>
    <p:sldLayoutId id="2147483649" r:id="rId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800430"/>
            <a:ext cx="9144000" cy="44003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6" name="Title 1"/>
          <p:cNvSpPr>
            <a:spLocks noGrp="1"/>
          </p:cNvSpPr>
          <p:nvPr>
            <p:ph type="ctrTitle"/>
          </p:nvPr>
        </p:nvSpPr>
        <p:spPr>
          <a:xfrm>
            <a:off x="629384" y="1885771"/>
            <a:ext cx="7418504" cy="907859"/>
          </a:xfrm>
        </p:spPr>
        <p:txBody>
          <a:bodyPr>
            <a:noAutofit/>
          </a:bodyPr>
          <a:lstStyle/>
          <a:p>
            <a:pPr algn="l"/>
            <a:r>
              <a:rPr lang="zh-CN" altLang="en-US" sz="5400" b="1" dirty="0">
                <a:solidFill>
                  <a:schemeClr val="bg1"/>
                </a:solidFill>
                <a:latin typeface="Microsoft YaHei UI" panose="020B0503020204020204" pitchFamily="34" charset="-122"/>
                <a:ea typeface="Microsoft YaHei UI" panose="020B0503020204020204" pitchFamily="34" charset="-122"/>
              </a:rPr>
              <a:t>成都极趣年终总结汇报</a:t>
            </a:r>
            <a:endParaRPr lang="en-US" sz="5400" b="1" dirty="0">
              <a:solidFill>
                <a:schemeClr val="bg1"/>
              </a:solidFill>
              <a:latin typeface="Microsoft YaHei UI" panose="020B0503020204020204" pitchFamily="34" charset="-122"/>
              <a:ea typeface="Microsoft YaHei UI" panose="020B0503020204020204" pitchFamily="34" charset="-122"/>
            </a:endParaRPr>
          </a:p>
        </p:txBody>
      </p:sp>
      <p:sp>
        <p:nvSpPr>
          <p:cNvPr id="8" name="Rectangle 7"/>
          <p:cNvSpPr/>
          <p:nvPr/>
        </p:nvSpPr>
        <p:spPr>
          <a:xfrm>
            <a:off x="646359" y="2754990"/>
            <a:ext cx="930383" cy="530915"/>
          </a:xfrm>
          <a:prstGeom prst="rect">
            <a:avLst/>
          </a:prstGeom>
        </p:spPr>
        <p:txBody>
          <a:bodyPr wrap="none" lIns="68580" tIns="34290" rIns="68580" bIns="34290">
            <a:spAutoFit/>
          </a:bodyPr>
          <a:lstStyle/>
          <a:p>
            <a:r>
              <a:rPr lang="en-US" altLang="zh-CN" sz="3000" b="1" dirty="0">
                <a:solidFill>
                  <a:schemeClr val="bg1"/>
                </a:solidFill>
                <a:latin typeface="Microsoft YaHei UI Light" panose="020B0502040204020203" pitchFamily="34" charset="-122"/>
                <a:ea typeface="Microsoft YaHei UI Light" panose="020B0502040204020203" pitchFamily="34" charset="-122"/>
              </a:rPr>
              <a:t>2021</a:t>
            </a:r>
          </a:p>
        </p:txBody>
      </p:sp>
      <p:pic>
        <p:nvPicPr>
          <p:cNvPr id="12290" name="Picture 2" descr="C:\Users\heinau\Desktop\图像\未标题-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304" y="411967"/>
            <a:ext cx="1913011" cy="43713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Rectangle 10"/>
          <p:cNvSpPr/>
          <p:nvPr/>
        </p:nvSpPr>
        <p:spPr>
          <a:xfrm>
            <a:off x="7469684" y="4295766"/>
            <a:ext cx="1196481" cy="346249"/>
          </a:xfrm>
          <a:prstGeom prst="rect">
            <a:avLst/>
          </a:prstGeom>
        </p:spPr>
        <p:txBody>
          <a:bodyPr wrap="none" lIns="68580" tIns="34290" rIns="68580" bIns="34290">
            <a:spAutoFit/>
          </a:bodyPr>
          <a:lstStyle/>
          <a:p>
            <a:r>
              <a:rPr lang="en-US" altLang="zh-CN" dirty="0">
                <a:solidFill>
                  <a:schemeClr val="bg1"/>
                </a:solidFill>
                <a:latin typeface="Microsoft YaHei UI Light" panose="020B0502040204020203" pitchFamily="34" charset="-122"/>
                <a:ea typeface="Microsoft YaHei UI Light" panose="020B0502040204020203" pitchFamily="34" charset="-122"/>
              </a:rPr>
              <a:t>2021.12.28</a:t>
            </a:r>
          </a:p>
        </p:txBody>
      </p:sp>
      <p:sp>
        <p:nvSpPr>
          <p:cNvPr id="2" name="幻灯片编号占位符 1"/>
          <p:cNvSpPr>
            <a:spLocks noGrp="1"/>
          </p:cNvSpPr>
          <p:nvPr>
            <p:ph type="sldNum" sz="quarter" idx="12"/>
          </p:nvPr>
        </p:nvSpPr>
        <p:spPr/>
        <p:txBody>
          <a:bodyPr/>
          <a:lstStyle/>
          <a:p>
            <a:fld id="{B0BA547B-21DD-AE40-9354-0DE47AD04E88}" type="slidenum">
              <a:rPr kumimoji="1" lang="zh-CN" altLang="en-US" smtClean="0"/>
              <a:t>1</a:t>
            </a:fld>
            <a:endParaRPr kumimoji="1" lang="zh-CN" altLang="en-US" dirty="0"/>
          </a:p>
        </p:txBody>
      </p:sp>
      <p:sp>
        <p:nvSpPr>
          <p:cNvPr id="4" name="文本框 3">
            <a:extLst>
              <a:ext uri="{FF2B5EF4-FFF2-40B4-BE49-F238E27FC236}">
                <a16:creationId xmlns:a16="http://schemas.microsoft.com/office/drawing/2014/main" id="{DC2CF27D-17FE-419E-97B4-1F8B62E4E415}"/>
              </a:ext>
            </a:extLst>
          </p:cNvPr>
          <p:cNvSpPr txBox="1"/>
          <p:nvPr/>
        </p:nvSpPr>
        <p:spPr>
          <a:xfrm>
            <a:off x="7465772" y="3932784"/>
            <a:ext cx="1454244" cy="369332"/>
          </a:xfrm>
          <a:prstGeom prst="rect">
            <a:avLst/>
          </a:prstGeom>
          <a:noFill/>
        </p:spPr>
        <p:txBody>
          <a:bodyPr wrap="none" rtlCol="0">
            <a:spAutoFit/>
          </a:bodyPr>
          <a:lstStyle/>
          <a:p>
            <a:r>
              <a:rPr lang="zh-CN" altLang="en-US" dirty="0">
                <a:solidFill>
                  <a:schemeClr val="bg1"/>
                </a:solidFill>
              </a:rPr>
              <a:t>汇报人</a:t>
            </a:r>
            <a:r>
              <a:rPr lang="en-US" altLang="zh-CN" dirty="0">
                <a:solidFill>
                  <a:schemeClr val="bg1"/>
                </a:solidFill>
              </a:rPr>
              <a:t>: </a:t>
            </a:r>
            <a:r>
              <a:rPr lang="zh-CN" altLang="en-US" dirty="0">
                <a:solidFill>
                  <a:schemeClr val="bg1"/>
                </a:solidFill>
              </a:rPr>
              <a:t>刘磊</a:t>
            </a:r>
          </a:p>
        </p:txBody>
      </p:sp>
    </p:spTree>
    <p:extLst>
      <p:ext uri="{BB962C8B-B14F-4D97-AF65-F5344CB8AC3E}">
        <p14:creationId xmlns:p14="http://schemas.microsoft.com/office/powerpoint/2010/main" val="756221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p:nvPr/>
        </p:nvSpPr>
        <p:spPr>
          <a:xfrm>
            <a:off x="0" y="389454"/>
            <a:ext cx="3415322"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0"/>
          <p:cNvSpPr/>
          <p:nvPr/>
        </p:nvSpPr>
        <p:spPr>
          <a:xfrm>
            <a:off x="76445" y="397116"/>
            <a:ext cx="3262432" cy="461665"/>
          </a:xfrm>
          <a:prstGeom prst="rect">
            <a:avLst/>
          </a:prstGeom>
        </p:spPr>
        <p:txBody>
          <a:bodyPr wrap="none">
            <a:spAutoFit/>
          </a:bodyPr>
          <a:lstStyle/>
          <a:p>
            <a:r>
              <a:rPr lang="zh-CN" altLang="en-US" sz="2400" b="1" dirty="0">
                <a:solidFill>
                  <a:schemeClr val="tx1">
                    <a:lumMod val="85000"/>
                    <a:lumOff val="15000"/>
                  </a:schemeClr>
                </a:solidFill>
                <a:latin typeface="Microsoft YaHei UI" panose="020B0503020204020204" pitchFamily="34" charset="-122"/>
                <a:ea typeface="Microsoft YaHei UI" panose="020B0503020204020204" pitchFamily="34" charset="-122"/>
              </a:rPr>
              <a:t>图文概述日常工作内容</a:t>
            </a:r>
            <a:endParaRPr lang="en-US" altLang="zh-CN" sz="2400" b="1" dirty="0">
              <a:solidFill>
                <a:schemeClr val="tx1">
                  <a:lumMod val="85000"/>
                  <a:lumOff val="15000"/>
                </a:schemeClr>
              </a:solidFill>
              <a:latin typeface="Microsoft YaHei UI" panose="020B0503020204020204" pitchFamily="34" charset="-122"/>
              <a:ea typeface="Microsoft YaHei UI" panose="020B0503020204020204" pitchFamily="34" charset="-122"/>
            </a:endParaRPr>
          </a:p>
        </p:txBody>
      </p:sp>
      <p:pic>
        <p:nvPicPr>
          <p:cNvPr id="10" name="Picture 2" descr="C:\Users\heinau\Desktop\图像\未标题-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6335" y="394961"/>
            <a:ext cx="1913011" cy="43713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Rectangle 9"/>
          <p:cNvSpPr/>
          <p:nvPr/>
        </p:nvSpPr>
        <p:spPr>
          <a:xfrm>
            <a:off x="8988338" y="394961"/>
            <a:ext cx="155662"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幻灯片编号占位符 2"/>
          <p:cNvSpPr>
            <a:spLocks noGrp="1"/>
          </p:cNvSpPr>
          <p:nvPr>
            <p:ph type="sldNum" sz="quarter" idx="12"/>
          </p:nvPr>
        </p:nvSpPr>
        <p:spPr/>
        <p:txBody>
          <a:bodyPr/>
          <a:lstStyle/>
          <a:p>
            <a:fld id="{B0BA547B-21DD-AE40-9354-0DE47AD04E88}" type="slidenum">
              <a:rPr kumimoji="1" lang="zh-CN" altLang="en-US" smtClean="0"/>
              <a:t>2</a:t>
            </a:fld>
            <a:endParaRPr kumimoji="1" lang="zh-CN" altLang="en-US"/>
          </a:p>
        </p:txBody>
      </p:sp>
      <p:pic>
        <p:nvPicPr>
          <p:cNvPr id="1026" name="Picture 2" descr="查看源图像">
            <a:extLst>
              <a:ext uri="{FF2B5EF4-FFF2-40B4-BE49-F238E27FC236}">
                <a16:creationId xmlns:a16="http://schemas.microsoft.com/office/drawing/2014/main" id="{B296C74F-538B-4308-B9E9-5DD285BCB66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59625" y="3769609"/>
            <a:ext cx="1411422" cy="10203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图表 7">
            <a:extLst>
              <a:ext uri="{FF2B5EF4-FFF2-40B4-BE49-F238E27FC236}">
                <a16:creationId xmlns:a16="http://schemas.microsoft.com/office/drawing/2014/main" id="{F0B47D83-2273-4C81-9EC6-C127C08342B1}"/>
              </a:ext>
            </a:extLst>
          </p:cNvPr>
          <p:cNvGraphicFramePr/>
          <p:nvPr>
            <p:extLst>
              <p:ext uri="{D42A27DB-BD31-4B8C-83A1-F6EECF244321}">
                <p14:modId xmlns:p14="http://schemas.microsoft.com/office/powerpoint/2010/main" val="1962294476"/>
              </p:ext>
            </p:extLst>
          </p:nvPr>
        </p:nvGraphicFramePr>
        <p:xfrm>
          <a:off x="90073" y="1312302"/>
          <a:ext cx="4849090" cy="2941652"/>
        </p:xfrm>
        <a:graphic>
          <a:graphicData uri="http://schemas.openxmlformats.org/drawingml/2006/chart">
            <c:chart xmlns:c="http://schemas.openxmlformats.org/drawingml/2006/chart" xmlns:r="http://schemas.openxmlformats.org/officeDocument/2006/relationships" r:id="rId4"/>
          </a:graphicData>
        </a:graphic>
      </p:graphicFrame>
      <p:sp>
        <p:nvSpPr>
          <p:cNvPr id="14" name="文本框 13">
            <a:extLst>
              <a:ext uri="{FF2B5EF4-FFF2-40B4-BE49-F238E27FC236}">
                <a16:creationId xmlns:a16="http://schemas.microsoft.com/office/drawing/2014/main" id="{7B79304B-A045-484C-B0CD-DD115410C28B}"/>
              </a:ext>
            </a:extLst>
          </p:cNvPr>
          <p:cNvSpPr txBox="1"/>
          <p:nvPr/>
        </p:nvSpPr>
        <p:spPr>
          <a:xfrm>
            <a:off x="4925535" y="2032706"/>
            <a:ext cx="1329210" cy="369332"/>
          </a:xfrm>
          <a:prstGeom prst="rect">
            <a:avLst/>
          </a:prstGeom>
          <a:noFill/>
        </p:spPr>
        <p:txBody>
          <a:bodyPr wrap="none" rtlCol="0">
            <a:spAutoFit/>
          </a:bodyPr>
          <a:lstStyle/>
          <a:p>
            <a:r>
              <a:rPr lang="en-US" altLang="zh-CN" dirty="0">
                <a:solidFill>
                  <a:schemeClr val="accent6">
                    <a:lumMod val="75000"/>
                  </a:schemeClr>
                </a:solidFill>
              </a:rPr>
              <a:t>ⅱ</a:t>
            </a:r>
            <a:r>
              <a:rPr lang="zh-CN" altLang="en-US" dirty="0">
                <a:solidFill>
                  <a:schemeClr val="accent6">
                    <a:lumMod val="75000"/>
                  </a:schemeClr>
                </a:solidFill>
              </a:rPr>
              <a:t>适配 </a:t>
            </a:r>
            <a:r>
              <a:rPr lang="en-US" altLang="zh-CN" dirty="0">
                <a:solidFill>
                  <a:srgbClr val="FF0000"/>
                </a:solidFill>
              </a:rPr>
              <a:t>40%</a:t>
            </a:r>
            <a:endParaRPr lang="zh-CN" altLang="en-US" dirty="0">
              <a:solidFill>
                <a:schemeClr val="accent6">
                  <a:lumMod val="75000"/>
                </a:schemeClr>
              </a:solidFill>
            </a:endParaRPr>
          </a:p>
        </p:txBody>
      </p:sp>
      <p:sp>
        <p:nvSpPr>
          <p:cNvPr id="19" name="文本框 18">
            <a:extLst>
              <a:ext uri="{FF2B5EF4-FFF2-40B4-BE49-F238E27FC236}">
                <a16:creationId xmlns:a16="http://schemas.microsoft.com/office/drawing/2014/main" id="{02284BAF-08AF-467E-B0AF-22CCD010AA76}"/>
              </a:ext>
            </a:extLst>
          </p:cNvPr>
          <p:cNvSpPr txBox="1"/>
          <p:nvPr/>
        </p:nvSpPr>
        <p:spPr>
          <a:xfrm>
            <a:off x="4925535" y="1404791"/>
            <a:ext cx="1560042" cy="369332"/>
          </a:xfrm>
          <a:prstGeom prst="rect">
            <a:avLst/>
          </a:prstGeom>
          <a:noFill/>
        </p:spPr>
        <p:txBody>
          <a:bodyPr wrap="none" rtlCol="0">
            <a:spAutoFit/>
          </a:bodyPr>
          <a:lstStyle/>
          <a:p>
            <a:r>
              <a:rPr lang="en-US" altLang="zh-CN" dirty="0">
                <a:solidFill>
                  <a:schemeClr val="accent6">
                    <a:lumMod val="75000"/>
                  </a:schemeClr>
                </a:solidFill>
              </a:rPr>
              <a:t>ⅰ</a:t>
            </a:r>
            <a:r>
              <a:rPr lang="zh-CN" altLang="en-US" dirty="0">
                <a:solidFill>
                  <a:schemeClr val="accent6">
                    <a:lumMod val="75000"/>
                  </a:schemeClr>
                </a:solidFill>
              </a:rPr>
              <a:t>添加库 </a:t>
            </a:r>
            <a:r>
              <a:rPr lang="en-US" altLang="zh-CN" dirty="0">
                <a:solidFill>
                  <a:srgbClr val="FF0000"/>
                </a:solidFill>
              </a:rPr>
              <a:t>40%</a:t>
            </a:r>
            <a:endParaRPr lang="zh-CN" altLang="en-US" dirty="0">
              <a:solidFill>
                <a:srgbClr val="FF0000"/>
              </a:solidFill>
            </a:endParaRPr>
          </a:p>
        </p:txBody>
      </p:sp>
      <p:sp>
        <p:nvSpPr>
          <p:cNvPr id="21" name="文本框 20">
            <a:extLst>
              <a:ext uri="{FF2B5EF4-FFF2-40B4-BE49-F238E27FC236}">
                <a16:creationId xmlns:a16="http://schemas.microsoft.com/office/drawing/2014/main" id="{62414627-1882-42EC-AADC-C8F0D624D9C7}"/>
              </a:ext>
            </a:extLst>
          </p:cNvPr>
          <p:cNvSpPr txBox="1"/>
          <p:nvPr/>
        </p:nvSpPr>
        <p:spPr>
          <a:xfrm>
            <a:off x="5161062" y="2402038"/>
            <a:ext cx="3927678" cy="707886"/>
          </a:xfrm>
          <a:prstGeom prst="rect">
            <a:avLst/>
          </a:prstGeom>
          <a:noFill/>
        </p:spPr>
        <p:txBody>
          <a:bodyPr wrap="none" rtlCol="0">
            <a:spAutoFit/>
          </a:bodyPr>
          <a:lstStyle/>
          <a:p>
            <a:r>
              <a:rPr lang="zh-CN" altLang="en-US" sz="1400" dirty="0">
                <a:solidFill>
                  <a:schemeClr val="accent6">
                    <a:lumMod val="75000"/>
                  </a:schemeClr>
                </a:solidFill>
              </a:rPr>
              <a:t>让</a:t>
            </a:r>
            <a:r>
              <a:rPr lang="en-US" altLang="zh-CN" sz="1400" dirty="0">
                <a:solidFill>
                  <a:schemeClr val="accent6">
                    <a:lumMod val="75000"/>
                  </a:schemeClr>
                </a:solidFill>
              </a:rPr>
              <a:t>Mind+</a:t>
            </a:r>
            <a:r>
              <a:rPr lang="zh-CN" altLang="en-US" sz="1400" dirty="0">
                <a:solidFill>
                  <a:schemeClr val="accent6">
                    <a:lumMod val="75000"/>
                  </a:schemeClr>
                </a:solidFill>
              </a:rPr>
              <a:t>扩展到更多的平台，让更多的人使用，</a:t>
            </a:r>
            <a:endParaRPr lang="en-US" altLang="zh-CN" sz="1400" dirty="0">
              <a:solidFill>
                <a:schemeClr val="accent6">
                  <a:lumMod val="75000"/>
                </a:schemeClr>
              </a:solidFill>
            </a:endParaRPr>
          </a:p>
          <a:p>
            <a:r>
              <a:rPr lang="zh-CN" altLang="en-US" sz="1400" dirty="0">
                <a:solidFill>
                  <a:schemeClr val="accent6">
                    <a:lumMod val="75000"/>
                  </a:schemeClr>
                </a:solidFill>
              </a:rPr>
              <a:t>创造更多的受众。</a:t>
            </a:r>
            <a:endParaRPr lang="en-US" altLang="zh-CN" sz="1400" dirty="0">
              <a:solidFill>
                <a:schemeClr val="accent6">
                  <a:lumMod val="75000"/>
                </a:schemeClr>
              </a:solidFill>
            </a:endParaRPr>
          </a:p>
          <a:p>
            <a:pPr algn="r"/>
            <a:r>
              <a:rPr lang="zh-CN" altLang="en-US" sz="1200" dirty="0">
                <a:solidFill>
                  <a:schemeClr val="accent6">
                    <a:lumMod val="75000"/>
                  </a:schemeClr>
                </a:solidFill>
              </a:rPr>
              <a:t>适配平台</a:t>
            </a:r>
            <a:r>
              <a:rPr lang="en-US" altLang="zh-CN" sz="1200" dirty="0">
                <a:solidFill>
                  <a:schemeClr val="accent6">
                    <a:lumMod val="75000"/>
                  </a:schemeClr>
                </a:solidFill>
              </a:rPr>
              <a:t>: Linux</a:t>
            </a:r>
            <a:r>
              <a:rPr lang="zh-CN" altLang="en-US" sz="1200" dirty="0">
                <a:solidFill>
                  <a:schemeClr val="accent6">
                    <a:lumMod val="75000"/>
                  </a:schemeClr>
                </a:solidFill>
              </a:rPr>
              <a:t>、</a:t>
            </a:r>
            <a:r>
              <a:rPr lang="en-US" altLang="zh-CN" sz="1200" dirty="0">
                <a:solidFill>
                  <a:schemeClr val="accent6">
                    <a:lumMod val="75000"/>
                  </a:schemeClr>
                </a:solidFill>
              </a:rPr>
              <a:t>Mac</a:t>
            </a:r>
            <a:r>
              <a:rPr lang="zh-CN" altLang="en-US" sz="1200" dirty="0">
                <a:solidFill>
                  <a:schemeClr val="accent6">
                    <a:lumMod val="75000"/>
                  </a:schemeClr>
                </a:solidFill>
              </a:rPr>
              <a:t>、</a:t>
            </a:r>
            <a:r>
              <a:rPr lang="en-US" altLang="zh-CN" sz="1200" dirty="0">
                <a:solidFill>
                  <a:schemeClr val="accent6">
                    <a:lumMod val="75000"/>
                  </a:schemeClr>
                </a:solidFill>
              </a:rPr>
              <a:t>Win(</a:t>
            </a:r>
            <a:r>
              <a:rPr lang="zh-CN" altLang="en-US" sz="1200" dirty="0">
                <a:solidFill>
                  <a:schemeClr val="accent6">
                    <a:lumMod val="75000"/>
                  </a:schemeClr>
                </a:solidFill>
              </a:rPr>
              <a:t>按难度降序排序</a:t>
            </a:r>
            <a:r>
              <a:rPr lang="en-US" altLang="zh-CN" sz="1200" dirty="0">
                <a:solidFill>
                  <a:schemeClr val="accent6">
                    <a:lumMod val="75000"/>
                  </a:schemeClr>
                </a:solidFill>
              </a:rPr>
              <a:t>)</a:t>
            </a:r>
            <a:endParaRPr lang="zh-CN" altLang="en-US" sz="1200" dirty="0">
              <a:solidFill>
                <a:schemeClr val="accent6">
                  <a:lumMod val="75000"/>
                </a:schemeClr>
              </a:solidFill>
            </a:endParaRPr>
          </a:p>
        </p:txBody>
      </p:sp>
      <p:sp>
        <p:nvSpPr>
          <p:cNvPr id="22" name="文本框 21">
            <a:extLst>
              <a:ext uri="{FF2B5EF4-FFF2-40B4-BE49-F238E27FC236}">
                <a16:creationId xmlns:a16="http://schemas.microsoft.com/office/drawing/2014/main" id="{B81B4A0F-58E7-4EE3-B8DA-19C97FFFDEF0}"/>
              </a:ext>
            </a:extLst>
          </p:cNvPr>
          <p:cNvSpPr txBox="1"/>
          <p:nvPr/>
        </p:nvSpPr>
        <p:spPr>
          <a:xfrm>
            <a:off x="4925535" y="3101562"/>
            <a:ext cx="1516762" cy="369332"/>
          </a:xfrm>
          <a:prstGeom prst="rect">
            <a:avLst/>
          </a:prstGeom>
          <a:noFill/>
        </p:spPr>
        <p:txBody>
          <a:bodyPr wrap="none" rtlCol="0">
            <a:spAutoFit/>
          </a:bodyPr>
          <a:lstStyle/>
          <a:p>
            <a:r>
              <a:rPr lang="en-US" altLang="zh-CN" dirty="0">
                <a:solidFill>
                  <a:schemeClr val="accent6">
                    <a:lumMod val="75000"/>
                  </a:schemeClr>
                </a:solidFill>
              </a:rPr>
              <a:t>ⅲ</a:t>
            </a:r>
            <a:r>
              <a:rPr lang="zh-CN" altLang="en-US" dirty="0">
                <a:solidFill>
                  <a:schemeClr val="accent6">
                    <a:lumMod val="75000"/>
                  </a:schemeClr>
                </a:solidFill>
              </a:rPr>
              <a:t>修</a:t>
            </a:r>
            <a:r>
              <a:rPr lang="en-US" altLang="zh-CN" dirty="0">
                <a:solidFill>
                  <a:schemeClr val="accent6">
                    <a:lumMod val="75000"/>
                  </a:schemeClr>
                </a:solidFill>
              </a:rPr>
              <a:t>BUG </a:t>
            </a:r>
            <a:r>
              <a:rPr lang="en-US" altLang="zh-CN" dirty="0">
                <a:solidFill>
                  <a:srgbClr val="FF0000"/>
                </a:solidFill>
              </a:rPr>
              <a:t>15%</a:t>
            </a:r>
            <a:endParaRPr lang="zh-CN" altLang="en-US" dirty="0">
              <a:solidFill>
                <a:schemeClr val="accent6">
                  <a:lumMod val="75000"/>
                </a:schemeClr>
              </a:solidFill>
            </a:endParaRPr>
          </a:p>
        </p:txBody>
      </p:sp>
      <p:sp>
        <p:nvSpPr>
          <p:cNvPr id="23" name="文本框 22">
            <a:extLst>
              <a:ext uri="{FF2B5EF4-FFF2-40B4-BE49-F238E27FC236}">
                <a16:creationId xmlns:a16="http://schemas.microsoft.com/office/drawing/2014/main" id="{D8E73A29-37E2-4547-B5CB-AC08A638CFE8}"/>
              </a:ext>
            </a:extLst>
          </p:cNvPr>
          <p:cNvSpPr txBox="1"/>
          <p:nvPr/>
        </p:nvSpPr>
        <p:spPr>
          <a:xfrm>
            <a:off x="5161063" y="1724929"/>
            <a:ext cx="3927678" cy="307777"/>
          </a:xfrm>
          <a:prstGeom prst="rect">
            <a:avLst/>
          </a:prstGeom>
          <a:noFill/>
        </p:spPr>
        <p:txBody>
          <a:bodyPr wrap="square" rtlCol="0">
            <a:spAutoFit/>
          </a:bodyPr>
          <a:lstStyle/>
          <a:p>
            <a:r>
              <a:rPr lang="zh-CN" altLang="en-US" sz="1400" dirty="0">
                <a:solidFill>
                  <a:schemeClr val="accent6">
                    <a:lumMod val="75000"/>
                  </a:schemeClr>
                </a:solidFill>
              </a:rPr>
              <a:t>丰富</a:t>
            </a:r>
            <a:r>
              <a:rPr lang="en-US" altLang="zh-CN" sz="1400" dirty="0">
                <a:solidFill>
                  <a:schemeClr val="accent6">
                    <a:lumMod val="75000"/>
                  </a:schemeClr>
                </a:solidFill>
              </a:rPr>
              <a:t>Mind+</a:t>
            </a:r>
            <a:r>
              <a:rPr lang="zh-CN" altLang="en-US" sz="1400" dirty="0">
                <a:solidFill>
                  <a:schemeClr val="accent6">
                    <a:lumMod val="75000"/>
                  </a:schemeClr>
                </a:solidFill>
              </a:rPr>
              <a:t>功能，让软件具有更多的可能。</a:t>
            </a:r>
            <a:endParaRPr lang="en-US" altLang="zh-CN" sz="1400" dirty="0">
              <a:solidFill>
                <a:schemeClr val="accent6">
                  <a:lumMod val="75000"/>
                </a:schemeClr>
              </a:solidFill>
            </a:endParaRPr>
          </a:p>
        </p:txBody>
      </p:sp>
      <p:sp>
        <p:nvSpPr>
          <p:cNvPr id="24" name="文本框 23">
            <a:extLst>
              <a:ext uri="{FF2B5EF4-FFF2-40B4-BE49-F238E27FC236}">
                <a16:creationId xmlns:a16="http://schemas.microsoft.com/office/drawing/2014/main" id="{E5B88DB9-A2B8-41BF-94F3-6084DDC1B4A7}"/>
              </a:ext>
            </a:extLst>
          </p:cNvPr>
          <p:cNvSpPr txBox="1"/>
          <p:nvPr/>
        </p:nvSpPr>
        <p:spPr>
          <a:xfrm>
            <a:off x="5161062" y="3455505"/>
            <a:ext cx="3927679" cy="307777"/>
          </a:xfrm>
          <a:prstGeom prst="rect">
            <a:avLst/>
          </a:prstGeom>
          <a:noFill/>
        </p:spPr>
        <p:txBody>
          <a:bodyPr wrap="square" rtlCol="0">
            <a:spAutoFit/>
          </a:bodyPr>
          <a:lstStyle/>
          <a:p>
            <a:r>
              <a:rPr lang="zh-CN" altLang="en-US" sz="1400" dirty="0">
                <a:solidFill>
                  <a:schemeClr val="accent6">
                    <a:lumMod val="75000"/>
                  </a:schemeClr>
                </a:solidFill>
              </a:rPr>
              <a:t>功能性</a:t>
            </a:r>
            <a:r>
              <a:rPr lang="en-US" altLang="zh-CN" sz="1400" dirty="0">
                <a:solidFill>
                  <a:schemeClr val="accent6">
                    <a:lumMod val="75000"/>
                  </a:schemeClr>
                </a:solidFill>
              </a:rPr>
              <a:t>BUG</a:t>
            </a:r>
            <a:r>
              <a:rPr lang="zh-CN" altLang="en-US" sz="1400" dirty="0">
                <a:solidFill>
                  <a:schemeClr val="accent6">
                    <a:lumMod val="75000"/>
                  </a:schemeClr>
                </a:solidFill>
              </a:rPr>
              <a:t>以及适配的各个方面</a:t>
            </a:r>
            <a:r>
              <a:rPr lang="en-US" altLang="zh-CN" sz="1400" dirty="0">
                <a:solidFill>
                  <a:schemeClr val="accent6">
                    <a:lumMod val="75000"/>
                  </a:schemeClr>
                </a:solidFill>
              </a:rPr>
              <a:t>BUG</a:t>
            </a:r>
          </a:p>
        </p:txBody>
      </p:sp>
      <p:sp>
        <p:nvSpPr>
          <p:cNvPr id="25" name="文本框 24">
            <a:extLst>
              <a:ext uri="{FF2B5EF4-FFF2-40B4-BE49-F238E27FC236}">
                <a16:creationId xmlns:a16="http://schemas.microsoft.com/office/drawing/2014/main" id="{D6C03FAC-8B73-4C77-8A7C-F73854349044}"/>
              </a:ext>
            </a:extLst>
          </p:cNvPr>
          <p:cNvSpPr txBox="1"/>
          <p:nvPr/>
        </p:nvSpPr>
        <p:spPr>
          <a:xfrm>
            <a:off x="4925535" y="3769609"/>
            <a:ext cx="1212191" cy="369332"/>
          </a:xfrm>
          <a:prstGeom prst="rect">
            <a:avLst/>
          </a:prstGeom>
          <a:noFill/>
        </p:spPr>
        <p:txBody>
          <a:bodyPr wrap="none" rtlCol="0">
            <a:spAutoFit/>
          </a:bodyPr>
          <a:lstStyle/>
          <a:p>
            <a:r>
              <a:rPr lang="en-US" altLang="zh-CN" dirty="0">
                <a:solidFill>
                  <a:schemeClr val="accent6">
                    <a:lumMod val="75000"/>
                  </a:schemeClr>
                </a:solidFill>
              </a:rPr>
              <a:t>ⅳ</a:t>
            </a:r>
            <a:r>
              <a:rPr lang="zh-CN" altLang="en-US" dirty="0">
                <a:solidFill>
                  <a:schemeClr val="accent6">
                    <a:lumMod val="75000"/>
                  </a:schemeClr>
                </a:solidFill>
              </a:rPr>
              <a:t>杂项 </a:t>
            </a:r>
            <a:r>
              <a:rPr lang="en-US" altLang="zh-CN" dirty="0">
                <a:solidFill>
                  <a:srgbClr val="FF0000"/>
                </a:solidFill>
              </a:rPr>
              <a:t>5%</a:t>
            </a:r>
            <a:endParaRPr lang="zh-CN" altLang="en-US" dirty="0">
              <a:solidFill>
                <a:schemeClr val="accent6">
                  <a:lumMod val="75000"/>
                </a:schemeClr>
              </a:solidFill>
            </a:endParaRPr>
          </a:p>
        </p:txBody>
      </p:sp>
    </p:spTree>
    <p:extLst>
      <p:ext uri="{BB962C8B-B14F-4D97-AF65-F5344CB8AC3E}">
        <p14:creationId xmlns:p14="http://schemas.microsoft.com/office/powerpoint/2010/main" val="220773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p:nvPr/>
        </p:nvSpPr>
        <p:spPr>
          <a:xfrm>
            <a:off x="0" y="389454"/>
            <a:ext cx="3415322"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0"/>
          <p:cNvSpPr/>
          <p:nvPr/>
        </p:nvSpPr>
        <p:spPr>
          <a:xfrm>
            <a:off x="0" y="385561"/>
            <a:ext cx="3403496" cy="461665"/>
          </a:xfrm>
          <a:prstGeom prst="rect">
            <a:avLst/>
          </a:prstGeom>
        </p:spPr>
        <p:txBody>
          <a:bodyPr wrap="none">
            <a:spAutoFit/>
          </a:bodyPr>
          <a:lstStyle/>
          <a:p>
            <a:r>
              <a:rPr lang="en-US" altLang="zh-CN" sz="2400" b="1" dirty="0">
                <a:solidFill>
                  <a:schemeClr val="tx1">
                    <a:lumMod val="85000"/>
                    <a:lumOff val="15000"/>
                  </a:schemeClr>
                </a:solidFill>
                <a:latin typeface="Microsoft YaHei UI" panose="020B0503020204020204" pitchFamily="34" charset="-122"/>
                <a:ea typeface="Microsoft YaHei UI" panose="020B0503020204020204" pitchFamily="34" charset="-122"/>
              </a:rPr>
              <a:t>2021</a:t>
            </a:r>
            <a:r>
              <a:rPr lang="zh-CN" altLang="en-US" sz="2400" b="1" dirty="0">
                <a:solidFill>
                  <a:schemeClr val="tx1">
                    <a:lumMod val="85000"/>
                    <a:lumOff val="15000"/>
                  </a:schemeClr>
                </a:solidFill>
                <a:latin typeface="Microsoft YaHei UI" panose="020B0503020204020204" pitchFamily="34" charset="-122"/>
                <a:ea typeface="Microsoft YaHei UI" panose="020B0503020204020204" pitchFamily="34" charset="-122"/>
              </a:rPr>
              <a:t>年的目标达成情况</a:t>
            </a:r>
            <a:endParaRPr lang="en-US" altLang="zh-CN" sz="2400" b="1" dirty="0">
              <a:solidFill>
                <a:schemeClr val="tx1">
                  <a:lumMod val="85000"/>
                  <a:lumOff val="15000"/>
                </a:schemeClr>
              </a:solidFill>
              <a:latin typeface="Microsoft YaHei UI" panose="020B0503020204020204" pitchFamily="34" charset="-122"/>
              <a:ea typeface="Microsoft YaHei UI" panose="020B0503020204020204" pitchFamily="34" charset="-122"/>
            </a:endParaRPr>
          </a:p>
        </p:txBody>
      </p:sp>
      <p:pic>
        <p:nvPicPr>
          <p:cNvPr id="10" name="Picture 2" descr="C:\Users\heinau\Desktop\图像\未标题-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6335" y="394961"/>
            <a:ext cx="1913011" cy="43713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Rectangle 9"/>
          <p:cNvSpPr/>
          <p:nvPr/>
        </p:nvSpPr>
        <p:spPr>
          <a:xfrm>
            <a:off x="8988338" y="394961"/>
            <a:ext cx="155662"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幻灯片编号占位符 2"/>
          <p:cNvSpPr>
            <a:spLocks noGrp="1"/>
          </p:cNvSpPr>
          <p:nvPr>
            <p:ph type="sldNum" sz="quarter" idx="12"/>
          </p:nvPr>
        </p:nvSpPr>
        <p:spPr/>
        <p:txBody>
          <a:bodyPr/>
          <a:lstStyle/>
          <a:p>
            <a:fld id="{B0BA547B-21DD-AE40-9354-0DE47AD04E88}" type="slidenum">
              <a:rPr kumimoji="1" lang="zh-CN" altLang="en-US" smtClean="0"/>
              <a:t>3</a:t>
            </a:fld>
            <a:endParaRPr kumimoji="1" lang="zh-CN" altLang="en-US"/>
          </a:p>
        </p:txBody>
      </p:sp>
      <p:graphicFrame>
        <p:nvGraphicFramePr>
          <p:cNvPr id="12" name="图示 11">
            <a:extLst>
              <a:ext uri="{FF2B5EF4-FFF2-40B4-BE49-F238E27FC236}">
                <a16:creationId xmlns:a16="http://schemas.microsoft.com/office/drawing/2014/main" id="{B9FEE135-82EA-4B40-8DDF-456A37C8F86C}"/>
              </a:ext>
            </a:extLst>
          </p:cNvPr>
          <p:cNvGraphicFramePr/>
          <p:nvPr>
            <p:extLst>
              <p:ext uri="{D42A27DB-BD31-4B8C-83A1-F6EECF244321}">
                <p14:modId xmlns:p14="http://schemas.microsoft.com/office/powerpoint/2010/main" val="1116671190"/>
              </p:ext>
            </p:extLst>
          </p:nvPr>
        </p:nvGraphicFramePr>
        <p:xfrm>
          <a:off x="565150" y="990600"/>
          <a:ext cx="7613650" cy="368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863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p:nvPr/>
        </p:nvSpPr>
        <p:spPr>
          <a:xfrm>
            <a:off x="0" y="389454"/>
            <a:ext cx="5898524"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0"/>
          <p:cNvSpPr/>
          <p:nvPr/>
        </p:nvSpPr>
        <p:spPr>
          <a:xfrm>
            <a:off x="-66949" y="394961"/>
            <a:ext cx="6032421" cy="461665"/>
          </a:xfrm>
          <a:prstGeom prst="rect">
            <a:avLst/>
          </a:prstGeom>
        </p:spPr>
        <p:txBody>
          <a:bodyPr wrap="none">
            <a:spAutoFit/>
          </a:bodyPr>
          <a:lstStyle/>
          <a:p>
            <a:r>
              <a:rPr lang="zh-CN" altLang="en-US" sz="2400" b="1" dirty="0">
                <a:solidFill>
                  <a:schemeClr val="tx1">
                    <a:lumMod val="85000"/>
                    <a:lumOff val="15000"/>
                  </a:schemeClr>
                </a:solidFill>
                <a:latin typeface="Microsoft YaHei UI" panose="020B0503020204020204" pitchFamily="34" charset="-122"/>
                <a:ea typeface="Microsoft YaHei UI" panose="020B0503020204020204" pitchFamily="34" charset="-122"/>
              </a:rPr>
              <a:t>你的成绩里让自己最满意的部分的经验分享</a:t>
            </a:r>
            <a:endParaRPr lang="en-US" altLang="zh-CN" sz="2400" b="1" dirty="0">
              <a:solidFill>
                <a:schemeClr val="tx1">
                  <a:lumMod val="85000"/>
                  <a:lumOff val="15000"/>
                </a:schemeClr>
              </a:solidFill>
              <a:latin typeface="Microsoft YaHei UI" panose="020B0503020204020204" pitchFamily="34" charset="-122"/>
              <a:ea typeface="Microsoft YaHei UI" panose="020B0503020204020204" pitchFamily="34" charset="-122"/>
            </a:endParaRPr>
          </a:p>
        </p:txBody>
      </p:sp>
      <p:pic>
        <p:nvPicPr>
          <p:cNvPr id="10" name="Picture 2" descr="C:\Users\heinau\Desktop\图像\未标题-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6335" y="394961"/>
            <a:ext cx="1913011" cy="43713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Rectangle 9"/>
          <p:cNvSpPr/>
          <p:nvPr/>
        </p:nvSpPr>
        <p:spPr>
          <a:xfrm>
            <a:off x="8988338" y="394961"/>
            <a:ext cx="155662"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幻灯片编号占位符 2"/>
          <p:cNvSpPr>
            <a:spLocks noGrp="1"/>
          </p:cNvSpPr>
          <p:nvPr>
            <p:ph type="sldNum" sz="quarter" idx="12"/>
          </p:nvPr>
        </p:nvSpPr>
        <p:spPr/>
        <p:txBody>
          <a:bodyPr/>
          <a:lstStyle/>
          <a:p>
            <a:fld id="{B0BA547B-21DD-AE40-9354-0DE47AD04E88}" type="slidenum">
              <a:rPr kumimoji="1" lang="zh-CN" altLang="en-US" smtClean="0"/>
              <a:t>4</a:t>
            </a:fld>
            <a:endParaRPr kumimoji="1" lang="zh-CN" altLang="en-US"/>
          </a:p>
        </p:txBody>
      </p:sp>
      <p:graphicFrame>
        <p:nvGraphicFramePr>
          <p:cNvPr id="2" name="图示 1">
            <a:extLst>
              <a:ext uri="{FF2B5EF4-FFF2-40B4-BE49-F238E27FC236}">
                <a16:creationId xmlns:a16="http://schemas.microsoft.com/office/drawing/2014/main" id="{7B38D449-8CB6-4506-B647-70BB69B3E832}"/>
              </a:ext>
            </a:extLst>
          </p:cNvPr>
          <p:cNvGraphicFramePr/>
          <p:nvPr>
            <p:extLst>
              <p:ext uri="{D42A27DB-BD31-4B8C-83A1-F6EECF244321}">
                <p14:modId xmlns:p14="http://schemas.microsoft.com/office/powerpoint/2010/main" val="2518618463"/>
              </p:ext>
            </p:extLst>
          </p:nvPr>
        </p:nvGraphicFramePr>
        <p:xfrm>
          <a:off x="177800" y="977900"/>
          <a:ext cx="8693150" cy="2908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439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p:nvPr/>
        </p:nvSpPr>
        <p:spPr>
          <a:xfrm>
            <a:off x="0" y="398049"/>
            <a:ext cx="4610637"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0"/>
          <p:cNvSpPr/>
          <p:nvPr/>
        </p:nvSpPr>
        <p:spPr>
          <a:xfrm>
            <a:off x="674102" y="401818"/>
            <a:ext cx="3262432" cy="461665"/>
          </a:xfrm>
          <a:prstGeom prst="rect">
            <a:avLst/>
          </a:prstGeom>
        </p:spPr>
        <p:txBody>
          <a:bodyPr wrap="none">
            <a:spAutoFit/>
          </a:bodyPr>
          <a:lstStyle/>
          <a:p>
            <a:pPr algn="ctr"/>
            <a:r>
              <a:rPr lang="zh-CN" altLang="en-US" sz="2400" b="1" dirty="0">
                <a:solidFill>
                  <a:schemeClr val="tx1">
                    <a:lumMod val="85000"/>
                    <a:lumOff val="15000"/>
                  </a:schemeClr>
                </a:solidFill>
                <a:latin typeface="Microsoft YaHei UI" panose="020B0503020204020204" pitchFamily="34" charset="-122"/>
                <a:ea typeface="Microsoft YaHei UI" panose="020B0503020204020204" pitchFamily="34" charset="-122"/>
              </a:rPr>
              <a:t>工作中仍需提升的部分</a:t>
            </a:r>
            <a:endParaRPr lang="en-US" altLang="zh-CN" sz="2400" b="1" dirty="0">
              <a:solidFill>
                <a:schemeClr val="tx1">
                  <a:lumMod val="85000"/>
                  <a:lumOff val="15000"/>
                </a:schemeClr>
              </a:solidFill>
              <a:latin typeface="Microsoft YaHei UI" panose="020B0503020204020204" pitchFamily="34" charset="-122"/>
              <a:ea typeface="Microsoft YaHei UI" panose="020B0503020204020204" pitchFamily="34" charset="-122"/>
            </a:endParaRPr>
          </a:p>
        </p:txBody>
      </p:sp>
      <p:pic>
        <p:nvPicPr>
          <p:cNvPr id="10" name="Picture 2" descr="C:\Users\heinau\Desktop\图像\未标题-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6335" y="394961"/>
            <a:ext cx="1913011" cy="43713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Rectangle 9"/>
          <p:cNvSpPr/>
          <p:nvPr/>
        </p:nvSpPr>
        <p:spPr>
          <a:xfrm>
            <a:off x="8988338" y="394961"/>
            <a:ext cx="155662"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幻灯片编号占位符 2"/>
          <p:cNvSpPr>
            <a:spLocks noGrp="1"/>
          </p:cNvSpPr>
          <p:nvPr>
            <p:ph type="sldNum" sz="quarter" idx="12"/>
          </p:nvPr>
        </p:nvSpPr>
        <p:spPr/>
        <p:txBody>
          <a:bodyPr/>
          <a:lstStyle/>
          <a:p>
            <a:fld id="{B0BA547B-21DD-AE40-9354-0DE47AD04E88}" type="slidenum">
              <a:rPr kumimoji="1" lang="zh-CN" altLang="en-US" smtClean="0"/>
              <a:t>5</a:t>
            </a:fld>
            <a:endParaRPr kumimoji="1" lang="zh-CN" altLang="en-US"/>
          </a:p>
        </p:txBody>
      </p:sp>
      <p:sp>
        <p:nvSpPr>
          <p:cNvPr id="8" name="文本框 7">
            <a:extLst>
              <a:ext uri="{FF2B5EF4-FFF2-40B4-BE49-F238E27FC236}">
                <a16:creationId xmlns:a16="http://schemas.microsoft.com/office/drawing/2014/main" id="{AB5EA8BB-51FF-4344-92AA-CA4F8B620BC1}"/>
              </a:ext>
            </a:extLst>
          </p:cNvPr>
          <p:cNvSpPr txBox="1"/>
          <p:nvPr/>
        </p:nvSpPr>
        <p:spPr>
          <a:xfrm>
            <a:off x="303212" y="1072634"/>
            <a:ext cx="8496133" cy="1415772"/>
          </a:xfrm>
          <a:prstGeom prst="rect">
            <a:avLst/>
          </a:prstGeom>
          <a:noFill/>
        </p:spPr>
        <p:txBody>
          <a:bodyPr wrap="square">
            <a:spAutoFit/>
          </a:bodyPr>
          <a:lstStyle/>
          <a:p>
            <a:pPr marL="342900" lvl="0" indent="-342900">
              <a:buFont typeface="+mj-lt"/>
              <a:buAutoNum type="arabicPeriod"/>
            </a:pPr>
            <a:r>
              <a:rPr lang="en-US" altLang="zh-CN" dirty="0">
                <a:solidFill>
                  <a:schemeClr val="accent6">
                    <a:lumMod val="75000"/>
                  </a:schemeClr>
                </a:solidFill>
              </a:rPr>
              <a:t>Scratch</a:t>
            </a:r>
            <a:r>
              <a:rPr lang="zh-CN" altLang="en-US" dirty="0">
                <a:solidFill>
                  <a:schemeClr val="accent6">
                    <a:lumMod val="75000"/>
                  </a:schemeClr>
                </a:solidFill>
              </a:rPr>
              <a:t>底层架构学习</a:t>
            </a:r>
            <a:endParaRPr lang="en-US" altLang="zh-CN" dirty="0">
              <a:solidFill>
                <a:schemeClr val="accent6">
                  <a:lumMod val="75000"/>
                </a:schemeClr>
              </a:solidFill>
            </a:endParaRPr>
          </a:p>
          <a:p>
            <a:pPr marL="800100" lvl="1" indent="-342900">
              <a:buFont typeface="+mj-lt"/>
              <a:buAutoNum type="arabicPeriod"/>
            </a:pPr>
            <a:r>
              <a:rPr lang="en-US" altLang="zh-CN" sz="1400" dirty="0">
                <a:solidFill>
                  <a:schemeClr val="accent6">
                    <a:lumMod val="75000"/>
                  </a:schemeClr>
                </a:solidFill>
              </a:rPr>
              <a:t>Scratch-Blocks (</a:t>
            </a:r>
            <a:r>
              <a:rPr lang="zh-CN" altLang="en-US" sz="1400" dirty="0">
                <a:solidFill>
                  <a:schemeClr val="accent6">
                    <a:lumMod val="75000"/>
                  </a:schemeClr>
                </a:solidFill>
              </a:rPr>
              <a:t>学习桌面添加</a:t>
            </a:r>
            <a:r>
              <a:rPr lang="en-US" altLang="zh-CN" sz="1400" dirty="0">
                <a:solidFill>
                  <a:schemeClr val="accent6">
                    <a:lumMod val="75000"/>
                  </a:schemeClr>
                </a:solidFill>
              </a:rPr>
              <a:t>Block</a:t>
            </a:r>
            <a:r>
              <a:rPr lang="zh-CN" altLang="en-US" sz="1400" dirty="0">
                <a:solidFill>
                  <a:schemeClr val="accent6">
                    <a:lumMod val="75000"/>
                  </a:schemeClr>
                </a:solidFill>
              </a:rPr>
              <a:t>类型、异形</a:t>
            </a:r>
            <a:r>
              <a:rPr lang="en-US" altLang="zh-CN" sz="1400" dirty="0">
                <a:solidFill>
                  <a:schemeClr val="accent6">
                    <a:lumMod val="75000"/>
                  </a:schemeClr>
                </a:solidFill>
              </a:rPr>
              <a:t>Block)</a:t>
            </a:r>
          </a:p>
          <a:p>
            <a:pPr marL="342900" lvl="0" indent="-342900">
              <a:buFont typeface="+mj-lt"/>
              <a:buAutoNum type="arabicPeriod"/>
            </a:pPr>
            <a:r>
              <a:rPr lang="en-US" altLang="zh-CN" dirty="0">
                <a:solidFill>
                  <a:schemeClr val="accent6">
                    <a:lumMod val="75000"/>
                  </a:schemeClr>
                </a:solidFill>
              </a:rPr>
              <a:t>React &amp;&amp; TypeScript </a:t>
            </a:r>
            <a:r>
              <a:rPr lang="zh-CN" altLang="en-US" dirty="0">
                <a:solidFill>
                  <a:schemeClr val="accent6">
                    <a:lumMod val="75000"/>
                  </a:schemeClr>
                </a:solidFill>
              </a:rPr>
              <a:t>的结合使用、学习</a:t>
            </a:r>
            <a:endParaRPr lang="en-US" altLang="zh-CN" dirty="0">
              <a:solidFill>
                <a:schemeClr val="accent6">
                  <a:lumMod val="75000"/>
                </a:schemeClr>
              </a:solidFill>
            </a:endParaRPr>
          </a:p>
          <a:p>
            <a:pPr marL="342900" indent="-342900">
              <a:buFont typeface="+mj-lt"/>
              <a:buAutoNum type="arabicPeriod"/>
            </a:pPr>
            <a:r>
              <a:rPr lang="zh-CN" altLang="en-US" dirty="0">
                <a:solidFill>
                  <a:schemeClr val="accent6">
                    <a:lumMod val="75000"/>
                  </a:schemeClr>
                </a:solidFill>
              </a:rPr>
              <a:t>给每件事情设置期限，不要让任务无休止地进行下去</a:t>
            </a:r>
            <a:endParaRPr lang="en-US" altLang="zh-CN" dirty="0">
              <a:solidFill>
                <a:schemeClr val="accent6">
                  <a:lumMod val="75000"/>
                </a:schemeClr>
              </a:solidFill>
            </a:endParaRPr>
          </a:p>
          <a:p>
            <a:pPr marL="342900" lvl="0" indent="-342900">
              <a:buFont typeface="+mj-lt"/>
              <a:buAutoNum type="arabicPeriod"/>
            </a:pPr>
            <a:r>
              <a:rPr lang="zh-CN" altLang="en-US" dirty="0">
                <a:solidFill>
                  <a:schemeClr val="accent6">
                    <a:lumMod val="75000"/>
                  </a:schemeClr>
                </a:solidFill>
              </a:rPr>
              <a:t>笔记整理</a:t>
            </a:r>
            <a:endParaRPr lang="en-US" altLang="zh-CN" dirty="0">
              <a:solidFill>
                <a:schemeClr val="accent6">
                  <a:lumMod val="75000"/>
                </a:schemeClr>
              </a:solidFill>
            </a:endParaRPr>
          </a:p>
        </p:txBody>
      </p:sp>
    </p:spTree>
    <p:extLst>
      <p:ext uri="{BB962C8B-B14F-4D97-AF65-F5344CB8AC3E}">
        <p14:creationId xmlns:p14="http://schemas.microsoft.com/office/powerpoint/2010/main" val="259864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p:nvPr/>
        </p:nvSpPr>
        <p:spPr>
          <a:xfrm>
            <a:off x="0" y="398049"/>
            <a:ext cx="4610637"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0"/>
          <p:cNvSpPr/>
          <p:nvPr/>
        </p:nvSpPr>
        <p:spPr>
          <a:xfrm>
            <a:off x="827992" y="401818"/>
            <a:ext cx="2954656" cy="461665"/>
          </a:xfrm>
          <a:prstGeom prst="rect">
            <a:avLst/>
          </a:prstGeom>
        </p:spPr>
        <p:txBody>
          <a:bodyPr wrap="none">
            <a:spAutoFit/>
          </a:bodyPr>
          <a:lstStyle/>
          <a:p>
            <a:pPr algn="ctr"/>
            <a:r>
              <a:rPr lang="zh-CN" altLang="en-US" sz="2400" b="1" dirty="0">
                <a:solidFill>
                  <a:schemeClr val="tx1">
                    <a:lumMod val="85000"/>
                    <a:lumOff val="15000"/>
                  </a:schemeClr>
                </a:solidFill>
                <a:latin typeface="Microsoft YaHei UI" panose="020B0503020204020204" pitchFamily="34" charset="-122"/>
                <a:ea typeface="Microsoft YaHei UI" panose="020B0503020204020204" pitchFamily="34" charset="-122"/>
              </a:rPr>
              <a:t>下一步工作目标计划</a:t>
            </a:r>
            <a:endParaRPr lang="en-US" altLang="zh-CN" sz="2400" b="1" dirty="0">
              <a:solidFill>
                <a:schemeClr val="tx1">
                  <a:lumMod val="85000"/>
                  <a:lumOff val="15000"/>
                </a:schemeClr>
              </a:solidFill>
              <a:latin typeface="Microsoft YaHei UI" panose="020B0503020204020204" pitchFamily="34" charset="-122"/>
              <a:ea typeface="Microsoft YaHei UI" panose="020B0503020204020204" pitchFamily="34" charset="-122"/>
            </a:endParaRPr>
          </a:p>
        </p:txBody>
      </p:sp>
      <p:pic>
        <p:nvPicPr>
          <p:cNvPr id="10" name="Picture 2" descr="C:\Users\heinau\Desktop\图像\未标题-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6335" y="394961"/>
            <a:ext cx="1913011" cy="43713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Rectangle 9"/>
          <p:cNvSpPr/>
          <p:nvPr/>
        </p:nvSpPr>
        <p:spPr>
          <a:xfrm>
            <a:off x="8988338" y="394961"/>
            <a:ext cx="155662"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幻灯片编号占位符 2"/>
          <p:cNvSpPr>
            <a:spLocks noGrp="1"/>
          </p:cNvSpPr>
          <p:nvPr>
            <p:ph type="sldNum" sz="quarter" idx="12"/>
          </p:nvPr>
        </p:nvSpPr>
        <p:spPr/>
        <p:txBody>
          <a:bodyPr/>
          <a:lstStyle/>
          <a:p>
            <a:fld id="{B0BA547B-21DD-AE40-9354-0DE47AD04E88}" type="slidenum">
              <a:rPr kumimoji="1" lang="zh-CN" altLang="en-US" smtClean="0"/>
              <a:t>6</a:t>
            </a:fld>
            <a:endParaRPr kumimoji="1" lang="zh-CN" altLang="en-US"/>
          </a:p>
        </p:txBody>
      </p:sp>
      <p:sp>
        <p:nvSpPr>
          <p:cNvPr id="2" name="文本框 1">
            <a:extLst>
              <a:ext uri="{FF2B5EF4-FFF2-40B4-BE49-F238E27FC236}">
                <a16:creationId xmlns:a16="http://schemas.microsoft.com/office/drawing/2014/main" id="{BAD94300-7EC5-45D9-A09F-483A811639F0}"/>
              </a:ext>
            </a:extLst>
          </p:cNvPr>
          <p:cNvSpPr txBox="1"/>
          <p:nvPr/>
        </p:nvSpPr>
        <p:spPr>
          <a:xfrm>
            <a:off x="609770" y="1217686"/>
            <a:ext cx="4044697" cy="2062103"/>
          </a:xfrm>
          <a:prstGeom prst="rect">
            <a:avLst/>
          </a:prstGeom>
          <a:noFill/>
        </p:spPr>
        <p:txBody>
          <a:bodyPr wrap="none" rtlCol="0">
            <a:spAutoFit/>
          </a:bodyPr>
          <a:lstStyle/>
          <a:p>
            <a:pPr marL="342900" indent="-342900">
              <a:buFont typeface="+mj-lt"/>
              <a:buAutoNum type="arabicPeriod"/>
            </a:pPr>
            <a:r>
              <a:rPr lang="en-US" altLang="zh-CN" dirty="0">
                <a:solidFill>
                  <a:schemeClr val="accent6">
                    <a:lumMod val="75000"/>
                  </a:schemeClr>
                </a:solidFill>
              </a:rPr>
              <a:t>Mind+</a:t>
            </a:r>
            <a:r>
              <a:rPr lang="zh-CN" altLang="en-US" dirty="0">
                <a:solidFill>
                  <a:schemeClr val="accent6">
                    <a:lumMod val="75000"/>
                  </a:schemeClr>
                </a:solidFill>
              </a:rPr>
              <a:t>的</a:t>
            </a:r>
            <a:r>
              <a:rPr lang="en-US" altLang="zh-CN" dirty="0">
                <a:solidFill>
                  <a:schemeClr val="accent6">
                    <a:lumMod val="75000"/>
                  </a:schemeClr>
                </a:solidFill>
              </a:rPr>
              <a:t>Linux</a:t>
            </a:r>
            <a:r>
              <a:rPr lang="zh-CN" altLang="en-US" dirty="0">
                <a:solidFill>
                  <a:schemeClr val="accent6">
                    <a:lumMod val="75000"/>
                  </a:schemeClr>
                </a:solidFill>
              </a:rPr>
              <a:t>适配</a:t>
            </a:r>
            <a:endParaRPr lang="en-US" altLang="zh-CN" dirty="0">
              <a:solidFill>
                <a:schemeClr val="accent6">
                  <a:lumMod val="75000"/>
                </a:schemeClr>
              </a:solidFill>
            </a:endParaRPr>
          </a:p>
          <a:p>
            <a:pPr marL="800100" lvl="1" indent="-342900">
              <a:buFont typeface="+mj-lt"/>
              <a:buAutoNum type="arabicPeriod"/>
            </a:pPr>
            <a:r>
              <a:rPr lang="zh-CN" altLang="en-US" sz="1400" dirty="0">
                <a:solidFill>
                  <a:schemeClr val="accent6">
                    <a:lumMod val="75000"/>
                  </a:schemeClr>
                </a:solidFill>
              </a:rPr>
              <a:t>龙芯系统的适配</a:t>
            </a:r>
            <a:endParaRPr lang="en-US" altLang="zh-CN" sz="1400" dirty="0">
              <a:solidFill>
                <a:schemeClr val="accent6">
                  <a:lumMod val="75000"/>
                </a:schemeClr>
              </a:solidFill>
            </a:endParaRPr>
          </a:p>
          <a:p>
            <a:pPr marL="800100" lvl="1" indent="-342900">
              <a:buFont typeface="+mj-lt"/>
              <a:buAutoNum type="arabicPeriod"/>
            </a:pPr>
            <a:r>
              <a:rPr lang="zh-CN" altLang="en-US" sz="1400" dirty="0">
                <a:solidFill>
                  <a:schemeClr val="accent6">
                    <a:lumMod val="75000"/>
                  </a:schemeClr>
                </a:solidFill>
              </a:rPr>
              <a:t>完成统信的适配流程</a:t>
            </a:r>
            <a:r>
              <a:rPr lang="en-US" altLang="zh-CN" sz="1400" dirty="0">
                <a:solidFill>
                  <a:schemeClr val="accent6">
                    <a:lumMod val="75000"/>
                  </a:schemeClr>
                </a:solidFill>
              </a:rPr>
              <a:t>(</a:t>
            </a:r>
            <a:r>
              <a:rPr lang="zh-CN" altLang="en-US" sz="1400" dirty="0">
                <a:solidFill>
                  <a:schemeClr val="accent6">
                    <a:lumMod val="75000"/>
                  </a:schemeClr>
                </a:solidFill>
              </a:rPr>
              <a:t>走一遍流程</a:t>
            </a:r>
            <a:r>
              <a:rPr lang="en-US" altLang="zh-CN" sz="1400" dirty="0">
                <a:solidFill>
                  <a:schemeClr val="accent6">
                    <a:lumMod val="75000"/>
                  </a:schemeClr>
                </a:solidFill>
              </a:rPr>
              <a:t>)</a:t>
            </a:r>
          </a:p>
          <a:p>
            <a:pPr marL="342900" indent="-342900">
              <a:buFont typeface="+mj-lt"/>
              <a:buAutoNum type="arabicPeriod"/>
            </a:pPr>
            <a:r>
              <a:rPr lang="zh-CN" altLang="en-US" dirty="0">
                <a:solidFill>
                  <a:schemeClr val="accent6">
                    <a:lumMod val="75000"/>
                  </a:schemeClr>
                </a:solidFill>
              </a:rPr>
              <a:t>完善</a:t>
            </a:r>
            <a:r>
              <a:rPr lang="en-US" altLang="zh-CN" dirty="0">
                <a:solidFill>
                  <a:schemeClr val="accent6">
                    <a:lumMod val="75000"/>
                  </a:schemeClr>
                </a:solidFill>
              </a:rPr>
              <a:t>Scratch</a:t>
            </a:r>
            <a:r>
              <a:rPr lang="zh-CN" altLang="en-US" dirty="0">
                <a:solidFill>
                  <a:schemeClr val="accent6">
                    <a:lumMod val="75000"/>
                  </a:schemeClr>
                </a:solidFill>
              </a:rPr>
              <a:t>相关的产出文档</a:t>
            </a:r>
            <a:endParaRPr lang="en-US" altLang="zh-CN" sz="1200" dirty="0">
              <a:solidFill>
                <a:schemeClr val="accent6">
                  <a:lumMod val="75000"/>
                </a:schemeClr>
              </a:solidFill>
            </a:endParaRPr>
          </a:p>
          <a:p>
            <a:pPr marL="342900" indent="-342900">
              <a:buFont typeface="+mj-lt"/>
              <a:buAutoNum type="arabicPeriod"/>
            </a:pPr>
            <a:r>
              <a:rPr lang="zh-CN" altLang="en-US" dirty="0">
                <a:solidFill>
                  <a:schemeClr val="accent6">
                    <a:lumMod val="75000"/>
                  </a:schemeClr>
                </a:solidFill>
              </a:rPr>
              <a:t>完善个人的前端技能</a:t>
            </a:r>
            <a:endParaRPr lang="en-US" altLang="zh-CN" dirty="0">
              <a:solidFill>
                <a:schemeClr val="accent6">
                  <a:lumMod val="75000"/>
                </a:schemeClr>
              </a:solidFill>
            </a:endParaRPr>
          </a:p>
          <a:p>
            <a:pPr marL="342900" indent="-342900">
              <a:buFont typeface="+mj-lt"/>
              <a:buAutoNum type="arabicPeriod"/>
            </a:pPr>
            <a:r>
              <a:rPr lang="zh-CN" altLang="en-US" dirty="0">
                <a:solidFill>
                  <a:schemeClr val="accent6">
                    <a:lumMod val="75000"/>
                  </a:schemeClr>
                </a:solidFill>
              </a:rPr>
              <a:t>继续研究苹果、华为官网动画效果</a:t>
            </a:r>
            <a:endParaRPr lang="en-US" altLang="zh-CN" dirty="0">
              <a:solidFill>
                <a:schemeClr val="accent6">
                  <a:lumMod val="75000"/>
                </a:schemeClr>
              </a:solidFill>
            </a:endParaRPr>
          </a:p>
          <a:p>
            <a:pPr marL="800100" lvl="1" indent="-342900">
              <a:buFont typeface="+mj-lt"/>
              <a:buAutoNum type="arabicPeriod"/>
            </a:pPr>
            <a:r>
              <a:rPr lang="zh-CN" altLang="en-US" sz="1400" dirty="0">
                <a:solidFill>
                  <a:schemeClr val="accent6">
                    <a:lumMod val="75000"/>
                  </a:schemeClr>
                </a:solidFill>
              </a:rPr>
              <a:t>实现效果方法</a:t>
            </a:r>
            <a:endParaRPr lang="en-US" altLang="zh-CN" sz="1400" dirty="0">
              <a:solidFill>
                <a:schemeClr val="accent6">
                  <a:lumMod val="75000"/>
                </a:schemeClr>
              </a:solidFill>
            </a:endParaRPr>
          </a:p>
          <a:p>
            <a:pPr marL="800100" lvl="1" indent="-342900">
              <a:buFont typeface="+mj-lt"/>
              <a:buAutoNum type="arabicPeriod"/>
            </a:pPr>
            <a:r>
              <a:rPr lang="zh-CN" altLang="en-US" sz="1400" dirty="0">
                <a:solidFill>
                  <a:schemeClr val="accent6">
                    <a:lumMod val="75000"/>
                  </a:schemeClr>
                </a:solidFill>
              </a:rPr>
              <a:t>自身技术实现的可行性，还差哪些技术</a:t>
            </a:r>
            <a:endParaRPr lang="en-US" altLang="zh-CN" sz="1400" dirty="0">
              <a:solidFill>
                <a:schemeClr val="accent6">
                  <a:lumMod val="75000"/>
                </a:schemeClr>
              </a:solidFill>
            </a:endParaRPr>
          </a:p>
        </p:txBody>
      </p:sp>
    </p:spTree>
    <p:extLst>
      <p:ext uri="{BB962C8B-B14F-4D97-AF65-F5344CB8AC3E}">
        <p14:creationId xmlns:p14="http://schemas.microsoft.com/office/powerpoint/2010/main" val="3329487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B0BA547B-21DD-AE40-9354-0DE47AD04E88}" type="slidenum">
              <a:rPr kumimoji="1" lang="zh-CN" altLang="en-US" smtClean="0"/>
              <a:t>7</a:t>
            </a:fld>
            <a:endParaRPr kumimoji="1" lang="zh-CN" altLang="en-US"/>
          </a:p>
        </p:txBody>
      </p:sp>
      <p:pic>
        <p:nvPicPr>
          <p:cNvPr id="3" name="Picture 2" descr="C:\Users\heinau\Desktop\图像\未标题-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304" y="411967"/>
            <a:ext cx="1913011" cy="43713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itle 1"/>
          <p:cNvSpPr>
            <a:spLocks noGrp="1"/>
          </p:cNvSpPr>
          <p:nvPr>
            <p:ph type="ctrTitle"/>
          </p:nvPr>
        </p:nvSpPr>
        <p:spPr>
          <a:xfrm>
            <a:off x="629384" y="2049463"/>
            <a:ext cx="7418504" cy="907859"/>
          </a:xfrm>
        </p:spPr>
        <p:txBody>
          <a:bodyPr>
            <a:noAutofit/>
          </a:bodyPr>
          <a:lstStyle/>
          <a:p>
            <a:pPr algn="l"/>
            <a:r>
              <a:rPr lang="en-US" altLang="zh-CN" sz="4800" dirty="0">
                <a:solidFill>
                  <a:schemeClr val="bg1"/>
                </a:solidFill>
                <a:latin typeface="Microsoft YaHei UI" panose="020B0503020204020204" pitchFamily="34" charset="-122"/>
                <a:ea typeface="Microsoft YaHei UI" panose="020B0503020204020204" pitchFamily="34" charset="-122"/>
              </a:rPr>
              <a:t>Thank</a:t>
            </a:r>
            <a:r>
              <a:rPr lang="zh-CN" altLang="en-US" sz="4800" dirty="0">
                <a:solidFill>
                  <a:schemeClr val="bg1"/>
                </a:solidFill>
                <a:latin typeface="Microsoft YaHei UI" panose="020B0503020204020204" pitchFamily="34" charset="-122"/>
                <a:ea typeface="Microsoft YaHei UI" panose="020B0503020204020204" pitchFamily="34" charset="-122"/>
              </a:rPr>
              <a:t> </a:t>
            </a:r>
            <a:r>
              <a:rPr lang="en-US" altLang="zh-CN" sz="4800" dirty="0">
                <a:solidFill>
                  <a:schemeClr val="bg1"/>
                </a:solidFill>
                <a:latin typeface="Microsoft YaHei UI" panose="020B0503020204020204" pitchFamily="34" charset="-122"/>
                <a:ea typeface="Microsoft YaHei UI" panose="020B0503020204020204" pitchFamily="34" charset="-122"/>
              </a:rPr>
              <a:t>You</a:t>
            </a:r>
            <a:r>
              <a:rPr lang="zh-CN" altLang="en-US" sz="4800" dirty="0">
                <a:solidFill>
                  <a:schemeClr val="bg1"/>
                </a:solidFill>
                <a:latin typeface="Microsoft YaHei UI" panose="020B0503020204020204" pitchFamily="34" charset="-122"/>
                <a:ea typeface="Microsoft YaHei UI" panose="020B0503020204020204" pitchFamily="34" charset="-122"/>
              </a:rPr>
              <a:t>！</a:t>
            </a:r>
            <a:endParaRPr lang="en-US" sz="48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40365703"/>
      </p:ext>
    </p:extLst>
  </p:cSld>
  <p:clrMapOvr>
    <a:masterClrMapping/>
  </p:clrMapOvr>
</p:sld>
</file>

<file path=ppt/theme/theme1.xml><?xml version="1.0" encoding="utf-8"?>
<a:theme xmlns:a="http://schemas.openxmlformats.org/drawingml/2006/main" name="Office 主题">
  <a:themeElements>
    <a:clrScheme name="DF主题色01 1">
      <a:dk1>
        <a:srgbClr val="262626"/>
      </a:dk1>
      <a:lt1>
        <a:srgbClr val="FFFFFF"/>
      </a:lt1>
      <a:dk2>
        <a:srgbClr val="262626"/>
      </a:dk2>
      <a:lt2>
        <a:srgbClr val="EEECE1"/>
      </a:lt2>
      <a:accent1>
        <a:srgbClr val="FF8000"/>
      </a:accent1>
      <a:accent2>
        <a:srgbClr val="FFCC66"/>
      </a:accent2>
      <a:accent3>
        <a:srgbClr val="FFFF00"/>
      </a:accent3>
      <a:accent4>
        <a:srgbClr val="66FFCC"/>
      </a:accent4>
      <a:accent5>
        <a:srgbClr val="66CCFF"/>
      </a:accent5>
      <a:accent6>
        <a:srgbClr val="F79646"/>
      </a:accent6>
      <a:hlink>
        <a:srgbClr val="66CCFF"/>
      </a:hlink>
      <a:folHlink>
        <a:srgbClr val="6666FF"/>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2369</TotalTime>
  <Words>395</Words>
  <Application>Microsoft Office PowerPoint</Application>
  <PresentationFormat>全屏显示(16:9)</PresentationFormat>
  <Paragraphs>61</Paragraphs>
  <Slides>7</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Microsoft YaHei UI</vt:lpstr>
      <vt:lpstr>Microsoft YaHei UI Light</vt:lpstr>
      <vt:lpstr>微软雅黑</vt:lpstr>
      <vt:lpstr>Arial</vt:lpstr>
      <vt:lpstr>Calibri</vt:lpstr>
      <vt:lpstr>Office 主题</vt:lpstr>
      <vt:lpstr>成都极趣年终总结汇报</vt:lpstr>
      <vt:lpstr>PowerPoint 演示文稿</vt:lpstr>
      <vt:lpstr>PowerPoint 演示文稿</vt:lpstr>
      <vt:lpstr>PowerPoint 演示文稿</vt:lpstr>
      <vt:lpstr>PowerPoint 演示文稿</vt:lpstr>
      <vt:lpstr>PowerPoint 演示文稿</vt:lpstr>
      <vt:lpstr>Thank You！</vt:lpstr>
    </vt:vector>
  </TitlesOfParts>
  <Company>DFRobot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 通用PPT模板</dc:title>
  <dc:creator>沁媛 何</dc:creator>
  <cp:lastModifiedBy>科学 FQ</cp:lastModifiedBy>
  <cp:revision>204</cp:revision>
  <dcterms:created xsi:type="dcterms:W3CDTF">2016-03-03T07:50:02Z</dcterms:created>
  <dcterms:modified xsi:type="dcterms:W3CDTF">2022-01-06T05:19:03Z</dcterms:modified>
</cp:coreProperties>
</file>