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61" r:id="rId3"/>
    <p:sldId id="278" r:id="rId5"/>
    <p:sldId id="299" r:id="rId6"/>
    <p:sldId id="300" r:id="rId7"/>
    <p:sldId id="280" r:id="rId8"/>
    <p:sldId id="295" r:id="rId9"/>
    <p:sldId id="296" r:id="rId10"/>
    <p:sldId id="288" r:id="rId11"/>
    <p:sldId id="297" r:id="rId12"/>
    <p:sldId id="298" r:id="rId13"/>
    <p:sldId id="284" r:id="rId14"/>
    <p:sldId id="279" r:id="rId15"/>
    <p:sldId id="282" r:id="rId16"/>
    <p:sldId id="260" r:id="rId17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1834" initials="1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BB121"/>
    <a:srgbClr val="FFCC66"/>
    <a:srgbClr val="E16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21" autoAdjust="0"/>
  </p:normalViewPr>
  <p:slideViewPr>
    <p:cSldViewPr snapToGrid="0" snapToObjects="1">
      <p:cViewPr varScale="1">
        <p:scale>
          <a:sx n="148" d="100"/>
          <a:sy n="148" d="100"/>
        </p:scale>
        <p:origin x="534" y="114"/>
      </p:cViewPr>
      <p:guideLst>
        <p:guide orient="horz" pos="1272"/>
        <p:guide orient="horz" pos="527"/>
        <p:guide orient="horz" pos="878"/>
        <p:guide pos="5434"/>
        <p:guide pos="4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0D93E-7282-C24A-91BE-A32FDAAE6104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02DE-30B9-4349-B14C-0388585037E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3F29C-1AB4-6C43-9C4F-EC505EEBB47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3289-91BD-45B1-A07A-A639E384982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sym typeface="+mn-ea"/>
              </a:rPr>
              <a:t>INFO: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这里写感谢的话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76A228F-2611-3E4D-97AB-2DD50FA68F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861442" y="4742601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Rectangle 9"/>
          <p:cNvSpPr/>
          <p:nvPr userDrawn="1"/>
        </p:nvSpPr>
        <p:spPr>
          <a:xfrm>
            <a:off x="0" y="399636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 userDrawn="1"/>
        </p:nvSpPr>
        <p:spPr>
          <a:xfrm>
            <a:off x="663838" y="394961"/>
            <a:ext cx="865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Title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TextBox 11"/>
          <p:cNvSpPr txBox="1"/>
          <p:nvPr userDrawn="1"/>
        </p:nvSpPr>
        <p:spPr>
          <a:xfrm>
            <a:off x="161906" y="396587"/>
            <a:ext cx="662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01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Picture 2" descr="C:\Users\heinau\Desktop\图像\未标题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61442" y="4742601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92189" y="4767263"/>
            <a:ext cx="59801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B0BA547B-21DD-AE40-9354-0DE47AD04E8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9026293" y="4800558"/>
            <a:ext cx="117707" cy="174683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2800430"/>
            <a:ext cx="9144000" cy="44003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29384" y="1885771"/>
            <a:ext cx="7418504" cy="907859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成都极趣员工述职报告</a:t>
            </a:r>
            <a:endParaRPr lang="en-US" sz="5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359" y="2754990"/>
            <a:ext cx="997709" cy="53091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2022</a:t>
            </a:r>
            <a:endParaRPr lang="en-US" altLang="zh-CN" sz="3000" b="1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229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04" y="411967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7352436" y="3555452"/>
            <a:ext cx="1223645" cy="345440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2022.12.09</a:t>
            </a:r>
            <a:endParaRPr lang="zh-CN" altLang="en-US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55485" y="3900805"/>
            <a:ext cx="1520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+mn-ea"/>
              </a:rPr>
              <a:t>软件</a:t>
            </a:r>
            <a:r>
              <a:rPr lang="en-US" altLang="zh-CN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+mn-ea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+mn-ea"/>
              </a:rPr>
              <a:t>组</a:t>
            </a:r>
            <a:r>
              <a:rPr lang="en-US" altLang="zh-CN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+mn-ea"/>
              </a:rPr>
              <a:t>刘磊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84175" y="1194435"/>
            <a:ext cx="295973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用户需求定位能力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(0 -&gt; 1)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4175" y="1835785"/>
            <a:ext cx="6212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自我总结出了一套方法：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3580" y="2383790"/>
            <a:ext cx="74129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寻找同类型的参照物，根据已有的参照物，梳理出需要添加的功能点，然后按照实际情况进行修改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(2~4)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03580" y="3201670"/>
            <a:ext cx="74085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编写实例来进行分析需要的功能点，然后与上级讨论理清需求，整理出确切的功能点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(0~2)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03580" y="3975735"/>
            <a:ext cx="74123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3. 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拉上上级与项目经理开一个需求分析会，讨论出确切的功能点</a:t>
            </a: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(0~1)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94961"/>
            <a:ext cx="6136784" cy="46166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0" y="394961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上一阶段中，上级给你的帮助和支持是什么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0525" y="2648585"/>
            <a:ext cx="802703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</a:rPr>
              <a:t>感谢</a:t>
            </a:r>
            <a:r>
              <a:rPr lang="en-US" altLang="zh-CN">
                <a:solidFill>
                  <a:schemeClr val="bg1"/>
                </a:solidFill>
              </a:rPr>
              <a:t>Seifer</a:t>
            </a:r>
            <a:r>
              <a:rPr lang="zh-CN" altLang="en-US">
                <a:solidFill>
                  <a:schemeClr val="bg1"/>
                </a:solidFill>
              </a:rPr>
              <a:t>在技术上的培训，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提升了能力，</a:t>
            </a:r>
            <a:r>
              <a:rPr lang="zh-CN" altLang="en-US">
                <a:solidFill>
                  <a:schemeClr val="bg1"/>
                </a:solidFill>
              </a:rPr>
              <a:t>在个人目标上的启发，开拓了视野，</a:t>
            </a:r>
            <a:endParaRPr lang="zh-CN" altLang="en-US">
              <a:solidFill>
                <a:schemeClr val="bg1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</a:rPr>
              <a:t>指引我前进的</a:t>
            </a:r>
            <a:r>
              <a:rPr lang="zh-CN" altLang="en-US">
                <a:solidFill>
                  <a:schemeClr val="bg1"/>
                </a:solidFill>
              </a:rPr>
              <a:t>方向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0525" y="1928495"/>
            <a:ext cx="7955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</a:rPr>
              <a:t>感谢庄总在精神上的鼓励，让我在工作中努力前行，提供给我良好的工作</a:t>
            </a:r>
            <a:r>
              <a:rPr lang="zh-CN" altLang="en-US">
                <a:solidFill>
                  <a:schemeClr val="bg1"/>
                </a:solidFill>
              </a:rPr>
              <a:t>环境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0525" y="1208405"/>
            <a:ext cx="41852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</a:rPr>
              <a:t>感谢</a:t>
            </a:r>
            <a:r>
              <a:rPr lang="en-US" altLang="zh-CN">
                <a:solidFill>
                  <a:schemeClr val="bg1"/>
                </a:solidFill>
              </a:rPr>
              <a:t>DFRobot</a:t>
            </a:r>
            <a:r>
              <a:rPr lang="zh-CN" altLang="en-US">
                <a:solidFill>
                  <a:schemeClr val="bg1"/>
                </a:solidFill>
              </a:rPr>
              <a:t>提供的展示自我能力的</a:t>
            </a:r>
            <a:r>
              <a:rPr lang="zh-CN" altLang="en-US">
                <a:solidFill>
                  <a:schemeClr val="bg1"/>
                </a:solidFill>
              </a:rPr>
              <a:t>舞台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0525" y="3645535"/>
            <a:ext cx="86283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</a:rPr>
              <a:t>感谢姜浩，在工作中帮助我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开导思路提出解决办法</a:t>
            </a:r>
            <a:r>
              <a:rPr lang="zh-CN" altLang="en-US">
                <a:solidFill>
                  <a:schemeClr val="bg1"/>
                </a:solidFill>
              </a:rPr>
              <a:t>，在生活上倾听了我的烦恼与困惑并耐心</a:t>
            </a:r>
            <a:r>
              <a:rPr lang="zh-CN" altLang="en-US">
                <a:solidFill>
                  <a:schemeClr val="bg1"/>
                </a:solidFill>
              </a:rPr>
              <a:t>开导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98049"/>
            <a:ext cx="4610637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520219" y="401818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下一阶段需要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提升</a:t>
            </a:r>
            <a:r>
              <a:rPr lang="zh-CN" altLang="en-US" sz="2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的能力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8615" y="2000250"/>
            <a:ext cx="35013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bg1"/>
                </a:solidFill>
                <a:sym typeface="+mn-ea"/>
              </a:rPr>
              <a:t>提升独立主导项目开发的</a:t>
            </a:r>
            <a:r>
              <a:rPr lang="zh-CN" altLang="en-US" sz="2000" b="1">
                <a:solidFill>
                  <a:schemeClr val="bg1"/>
                </a:solidFill>
                <a:sym typeface="+mn-ea"/>
              </a:rPr>
              <a:t>能力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615" y="1278890"/>
            <a:ext cx="171450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bg1"/>
                </a:solidFill>
                <a:sym typeface="+mn-ea"/>
              </a:rPr>
              <a:t>提升技术能力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98049"/>
            <a:ext cx="4610637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1597443" y="40181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如何提升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3685" y="2519045"/>
            <a:ext cx="35013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提升独立主导项目开发的能力</a:t>
            </a:r>
            <a:endParaRPr lang="zh-CN" altLang="en-US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3685" y="1152525"/>
            <a:ext cx="171450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提升技术能力</a:t>
            </a:r>
            <a:endParaRPr lang="zh-CN" altLang="en-US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3685" y="1734820"/>
            <a:ext cx="36309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多学，多看，多做，多记，多交流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3685" y="3225165"/>
            <a:ext cx="20218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熟悉项目开发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流程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3685" y="3783965"/>
            <a:ext cx="15621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提高沟通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能力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4413250"/>
            <a:ext cx="2711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熟悉业务流程图制作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能力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3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04" y="411967"/>
            <a:ext cx="1913011" cy="437130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9384" y="2049463"/>
            <a:ext cx="7418504" cy="907859"/>
          </a:xfrm>
        </p:spPr>
        <p:txBody>
          <a:bodyPr>
            <a:noAutofit/>
          </a:bodyPr>
          <a:lstStyle/>
          <a:p>
            <a:pPr algn="l"/>
            <a:r>
              <a:rPr lang="en-US" altLang="zh-CN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</a:t>
            </a:r>
            <a:r>
              <a:rPr lang="zh-CN" altLang="en-US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You</a:t>
            </a:r>
            <a:r>
              <a:rPr lang="zh-CN" altLang="en-US" sz="4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  <a:endParaRPr lang="en-US" sz="4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255"/>
            <a:ext cx="3460750" cy="441960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0" y="379730"/>
            <a:ext cx="351218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拟晋升职级能力要求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(P4)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3855" y="1198880"/>
            <a:ext cx="66014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>
                <a:solidFill>
                  <a:schemeClr val="accent1"/>
                </a:solidFill>
                <a:cs typeface="+mn-lt"/>
                <a:sym typeface="+mn-ea"/>
              </a:rPr>
              <a:t>执行能力</a:t>
            </a:r>
            <a:r>
              <a:rPr lang="en-US" altLang="zh-CN" b="1">
                <a:solidFill>
                  <a:schemeClr val="accent1"/>
                </a:solidFill>
                <a:cs typeface="+mn-lt"/>
                <a:sym typeface="+mn-ea"/>
              </a:rPr>
              <a:t>(1 -&gt; 2) </a:t>
            </a:r>
            <a:endParaRPr lang="en-US" altLang="zh-CN" b="1">
              <a:solidFill>
                <a:schemeClr val="accent1"/>
              </a:solidFill>
              <a:cs typeface="+mn-lt"/>
            </a:endParaRPr>
          </a:p>
          <a:p>
            <a:pPr algn="l"/>
            <a:r>
              <a:rPr>
                <a:solidFill>
                  <a:schemeClr val="bg1"/>
                </a:solidFill>
                <a:cs typeface="+mn-lt"/>
                <a:sym typeface="+mn-ea"/>
              </a:rPr>
              <a:t>1. 能够配合上级制定的目标，并能提出实现目标的建议</a:t>
            </a:r>
            <a:endParaRPr>
              <a:solidFill>
                <a:schemeClr val="bg1"/>
              </a:solidFill>
              <a:cs typeface="+mn-lt"/>
            </a:endParaRPr>
          </a:p>
          <a:p>
            <a:pPr algn="l"/>
            <a:r>
              <a:rPr>
                <a:solidFill>
                  <a:schemeClr val="bg1"/>
                </a:solidFill>
                <a:cs typeface="+mn-lt"/>
                <a:sym typeface="+mn-ea"/>
              </a:rPr>
              <a:t>2. 能够很好地协调和控制工作进度，积极创造条件完成各项任务</a:t>
            </a:r>
            <a:endParaRPr>
              <a:solidFill>
                <a:schemeClr val="bg1"/>
              </a:solidFill>
              <a:cs typeface="+mn-lt"/>
            </a:endParaRPr>
          </a:p>
          <a:p>
            <a:pPr algn="l"/>
            <a:r>
              <a:rPr>
                <a:solidFill>
                  <a:schemeClr val="bg1"/>
                </a:solidFill>
                <a:cs typeface="+mn-lt"/>
                <a:sym typeface="+mn-ea"/>
              </a:rPr>
              <a:t>3. 能够很好地执行企业及部门的各项管理规章制度</a:t>
            </a:r>
            <a:endParaRPr>
              <a:solidFill>
                <a:schemeClr val="bg1"/>
              </a:solidFill>
              <a:cs typeface="+mn-lt"/>
            </a:endParaRPr>
          </a:p>
          <a:p>
            <a:pPr algn="l"/>
            <a:endParaRPr>
              <a:solidFill>
                <a:schemeClr val="bg1"/>
              </a:solidFill>
              <a:cs typeface="+mn-lt"/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cs typeface="+mn-lt"/>
                <a:sym typeface="+mn-ea"/>
              </a:rPr>
              <a:t>亲和力</a:t>
            </a:r>
            <a:r>
              <a:rPr lang="en-US" altLang="zh-CN" b="1">
                <a:solidFill>
                  <a:schemeClr val="accent1"/>
                </a:solidFill>
                <a:cs typeface="+mn-lt"/>
                <a:sym typeface="+mn-ea"/>
              </a:rPr>
              <a:t>(0 -&gt; 1)</a:t>
            </a:r>
            <a:endParaRPr lang="en-US" altLang="zh-CN" b="1">
              <a:solidFill>
                <a:schemeClr val="accent1"/>
              </a:solidFill>
              <a:cs typeface="+mn-lt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1．与人交往，始终有一种谦和的态度</a:t>
            </a:r>
            <a:endParaRPr lang="zh-CN" altLang="en-US">
              <a:solidFill>
                <a:schemeClr val="bg1"/>
              </a:solidFill>
              <a:cs typeface="+mn-lt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2．在倾听别人讲话时，从不打断别人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255"/>
            <a:ext cx="3460750" cy="441960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0" y="379730"/>
            <a:ext cx="351218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拟晋升职级能力要求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(P4)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67665" y="1167765"/>
            <a:ext cx="712279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>
                <a:solidFill>
                  <a:schemeClr val="accent1"/>
                </a:solidFill>
                <a:cs typeface="+mn-lt"/>
                <a:sym typeface="+mn-ea"/>
              </a:rPr>
              <a:t>沟通能力</a:t>
            </a:r>
            <a:r>
              <a:rPr lang="en-US" altLang="zh-CN" b="1">
                <a:solidFill>
                  <a:schemeClr val="accent1"/>
                </a:solidFill>
                <a:cs typeface="+mn-lt"/>
                <a:sym typeface="+mn-ea"/>
              </a:rPr>
              <a:t>(0 -&gt; 1)</a:t>
            </a:r>
            <a:endParaRPr lang="en-US" altLang="zh-CN" b="1">
              <a:solidFill>
                <a:schemeClr val="accent1"/>
              </a:solidFill>
              <a:cs typeface="+mn-lt"/>
            </a:endParaRPr>
          </a:p>
          <a:p>
            <a:pPr algn="l"/>
            <a:r>
              <a:rPr>
                <a:solidFill>
                  <a:schemeClr val="bg1"/>
                </a:solidFill>
                <a:cs typeface="+mn-lt"/>
                <a:sym typeface="+mn-ea"/>
              </a:rPr>
              <a:t>1．能抓住谈话重点</a:t>
            </a:r>
            <a:endParaRPr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r>
              <a:rPr>
                <a:solidFill>
                  <a:schemeClr val="bg1"/>
                </a:solidFill>
                <a:cs typeface="+mn-lt"/>
                <a:sym typeface="+mn-ea"/>
              </a:rPr>
              <a:t>2．能清晰表达自己的观点</a:t>
            </a:r>
            <a:endParaRPr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r>
              <a:rPr>
                <a:solidFill>
                  <a:schemeClr val="bg1"/>
                </a:solidFill>
                <a:cs typeface="+mn-lt"/>
                <a:sym typeface="+mn-ea"/>
              </a:rPr>
              <a:t>3．沟通过程中表现出对他人应有的尊重</a:t>
            </a:r>
            <a:endParaRPr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r>
              <a:rPr>
                <a:solidFill>
                  <a:schemeClr val="bg1"/>
                </a:solidFill>
                <a:cs typeface="+mn-lt"/>
                <a:sym typeface="+mn-ea"/>
              </a:rPr>
              <a:t>4．在沟通中，能够基本理解、使用相关的专业词汇</a:t>
            </a:r>
            <a:endParaRPr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endParaRPr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cs typeface="+mn-lt"/>
                <a:sym typeface="+mn-ea"/>
              </a:rPr>
              <a:t>团队合作能力</a:t>
            </a:r>
            <a:r>
              <a:rPr lang="en-US" altLang="zh-CN" b="1">
                <a:solidFill>
                  <a:schemeClr val="accent1"/>
                </a:solidFill>
                <a:cs typeface="+mn-lt"/>
                <a:sym typeface="+mn-ea"/>
              </a:rPr>
              <a:t>(0 -&gt; 1)</a:t>
            </a:r>
            <a:endParaRPr lang="en-US" altLang="zh-CN" b="1">
              <a:solidFill>
                <a:schemeClr val="accent1"/>
              </a:solidFill>
              <a:cs typeface="+mn-lt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1．了解组织中的资源现状，能够按时将资源调配到工作中去</a:t>
            </a:r>
            <a:endParaRPr lang="zh-CN" altLang="en-US"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cs typeface="+mn-lt"/>
                <a:sym typeface="+mn-ea"/>
              </a:rPr>
              <a:t>2．能够调节组织中出现的冲突，必要时能够借助上级或其他力量保证工作基础开展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255"/>
            <a:ext cx="3460750" cy="441960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0" y="379730"/>
            <a:ext cx="351218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拟晋升职级能力要求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(P4)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8145" y="1279525"/>
            <a:ext cx="58108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>
                <a:solidFill>
                  <a:schemeClr val="accent1"/>
                </a:solidFill>
                <a:sym typeface="+mn-ea"/>
              </a:rPr>
              <a:t>设计规范的掌握能力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(1 -&gt; 2)</a:t>
            </a:r>
            <a:endParaRPr lang="en-US" altLang="zh-CN" b="1">
              <a:solidFill>
                <a:schemeClr val="accent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  <a:sym typeface="+mn-ea"/>
              </a:rPr>
              <a:t>了解和掌握本专业的大部分设计规范</a:t>
            </a:r>
            <a:endParaRPr>
              <a:solidFill>
                <a:schemeClr val="bg1"/>
              </a:solidFill>
              <a:sym typeface="+mn-ea"/>
            </a:endParaRPr>
          </a:p>
          <a:p>
            <a:pPr algn="l"/>
            <a:endParaRPr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b="1">
                <a:solidFill>
                  <a:schemeClr val="accent1"/>
                </a:solidFill>
                <a:sym typeface="+mn-ea"/>
              </a:rPr>
              <a:t>用户需求定位能力</a:t>
            </a:r>
            <a:r>
              <a:rPr lang="en-US" altLang="zh-CN" b="1">
                <a:solidFill>
                  <a:schemeClr val="accent1"/>
                </a:solidFill>
                <a:sym typeface="+mn-ea"/>
              </a:rPr>
              <a:t>(0 -&gt; 1)</a:t>
            </a:r>
            <a:endParaRPr lang="en-US" altLang="zh-CN" b="1">
              <a:solidFill>
                <a:schemeClr val="accent1"/>
              </a:solidFill>
            </a:endParaRPr>
          </a:p>
          <a:p>
            <a:pPr algn="l"/>
            <a:r>
              <a:rPr>
                <a:solidFill>
                  <a:schemeClr val="bg1"/>
                </a:solidFill>
                <a:sym typeface="+mn-ea"/>
              </a:rPr>
              <a:t>能准确的理解用户清晰的需求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4175" y="1043305"/>
            <a:ext cx="199580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执行能力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(1 -&gt; 2) 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0855" y="1559560"/>
            <a:ext cx="830834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1. </a:t>
            </a:r>
            <a:r>
              <a:rPr lang="zh-CN" alt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开会讨论时，对部分要点保持不同的见解，但是又无法互相说服，在结束之后，编写最小</a:t>
            </a:r>
            <a:r>
              <a:rPr lang="en-US" altLang="zh-CN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demo</a:t>
            </a:r>
            <a:r>
              <a:rPr lang="zh-CN" alt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对自己的意见进行验证。</a:t>
            </a:r>
            <a:endParaRPr lang="zh-CN" altLang="en-US" sz="16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0855" y="2599690"/>
            <a:ext cx="830897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2. </a:t>
            </a:r>
            <a:r>
              <a:rPr lang="zh-CN" alt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通过</a:t>
            </a:r>
            <a:r>
              <a:rPr lang="en-US" altLang="zh-CN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todo</a:t>
            </a:r>
            <a:r>
              <a:rPr lang="zh-CN" alt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、任务优先级来把控自己的工作进度，能力要求不达标，工作之余进行自我能力提升，以便在更快的完成任务。</a:t>
            </a:r>
            <a:endParaRPr lang="zh-CN" altLang="en-US" sz="16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0855" y="3436620"/>
            <a:ext cx="83083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3. </a:t>
            </a:r>
            <a:r>
              <a:rPr lang="zh-CN" alt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疫情期间严格执行每日健康打</a:t>
            </a:r>
            <a:r>
              <a:rPr lang="zh-CN" alt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卡；工作日每天执行早报，总结前天的工作进度，提出自己的问题与风险，相互学习交流经验。结束后，相关人员会对问题和风险进行讨论。</a:t>
            </a:r>
            <a:endParaRPr lang="zh-CN" alt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algn="l"/>
            <a:endParaRPr lang="zh-CN" altLang="en-US" sz="1600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9260" y="3017520"/>
            <a:ext cx="7777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 在React分享会，等主讲人讲完一个点之后，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会继续举手示意我有疑惑</a:t>
            </a:r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，得到首肯之后问出自己的问题</a:t>
            </a:r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en-US" altLang="zh-CN" sz="16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4175" y="1151890"/>
            <a:ext cx="168338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亲和力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(0 -&gt; 1)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4175" y="1833245"/>
            <a:ext cx="78225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 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之前开mqtt的分享会时，当我答不上来时，我会与他人急眼，产生冲突；但是现在我会点头倾听别人的问题，答得上来就答，答不上来的就会表示下来之后得到答案后，再给你一个准确的答复</a:t>
            </a:r>
            <a:endParaRPr lang="zh-CN" altLang="en-US" sz="16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84175" y="4599940"/>
            <a:ext cx="8293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 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了解并理解相关词汇、公司产品</a:t>
            </a:r>
            <a:endParaRPr lang="zh-CN" altLang="en-US" sz="16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4175" y="1113790"/>
            <a:ext cx="193865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沟通能力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(0 -&gt; 1)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4175" y="1690370"/>
            <a:ext cx="84816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 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在Showdoc UI(文档中心)设计讨论会上，通过功能描述、使用场景，迅速抓住"XMind"、"draw(思维导图)"、"公司自用"、"样式设计"这几个点，然后在大脑里面构建出网页样式并提出方案</a:t>
            </a:r>
            <a:endParaRPr lang="zh-CN" altLang="en-US" sz="16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4175" y="2804160"/>
            <a:ext cx="84143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 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在Showdoc UI(文档中心)设计讨论会上，积极提出自己的方案，提高讨论会的积极性，触发他人的灵感</a:t>
            </a:r>
            <a:endParaRPr lang="zh-CN" altLang="en-US" sz="16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4175" y="3741420"/>
            <a:ext cx="84143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 </a:t>
            </a: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遇到项目要求不合理、要求无法实现的情况时，先将这些不合理的要求整理起来，在基本完成任务的情况下，与上级进行沟通以便解决问题</a:t>
            </a:r>
            <a:endParaRPr lang="zh-CN" altLang="en-US" sz="16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4345" y="1108075"/>
            <a:ext cx="244919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团队合作能力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(0 -&gt; 1)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4345" y="1727835"/>
            <a:ext cx="78073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1. 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解决问题时，遇到自己不擅长的领域时，可以寻求擅长该领域的同事一起解决问题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74345" y="3006725"/>
            <a:ext cx="79686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>
                <a:solidFill>
                  <a:schemeClr val="bg1"/>
                </a:solidFill>
                <a:latin typeface="+mn-ea"/>
                <a:cs typeface="+mn-ea"/>
                <a:sym typeface="+mn-ea"/>
              </a:rPr>
              <a:t>2. 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遇到人员借调产生的工作内容冲突时，可以在上级的帮助下，对任务进行合理分配给同事来保证工作的顺利完成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0" y="389454"/>
            <a:ext cx="341532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/>
          <p:cNvSpPr/>
          <p:nvPr/>
        </p:nvSpPr>
        <p:spPr>
          <a:xfrm>
            <a:off x="384222" y="39496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能力成长情况展示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2" descr="C:\Users\heinau\Desktop\图像\未标题-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35" y="394961"/>
            <a:ext cx="1913011" cy="437130"/>
          </a:xfrm>
          <a:prstGeom prst="rect">
            <a:avLst/>
          </a:prstGeom>
          <a:noFill/>
        </p:spPr>
      </p:pic>
      <p:sp>
        <p:nvSpPr>
          <p:cNvPr id="11" name="Rectangle 9"/>
          <p:cNvSpPr/>
          <p:nvPr/>
        </p:nvSpPr>
        <p:spPr>
          <a:xfrm>
            <a:off x="8988338" y="394961"/>
            <a:ext cx="155662" cy="441805"/>
          </a:xfrm>
          <a:prstGeom prst="rect">
            <a:avLst/>
          </a:prstGeom>
          <a:solidFill>
            <a:srgbClr val="E167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A547B-21DD-AE40-9354-0DE47AD04E8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84175" y="2031365"/>
            <a:ext cx="81680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熟悉页面布局规范，熟悉代码规范，熟悉接口设计</a:t>
            </a:r>
            <a:r>
              <a:rPr lang="zh-CN" altLang="en-US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规范，熟悉测试文档规范，</a:t>
            </a:r>
            <a:endParaRPr lang="zh-CN" altLang="en-US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4175" y="1244600"/>
            <a:ext cx="321500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sym typeface="+mn-ea"/>
              </a:rPr>
              <a:t>设计规范的掌握能力</a:t>
            </a:r>
            <a:r>
              <a:rPr lang="en-US" altLang="zh-CN" sz="2000" b="1">
                <a:solidFill>
                  <a:schemeClr val="accent1"/>
                </a:solidFill>
                <a:sym typeface="+mn-ea"/>
              </a:rPr>
              <a:t>(1 -&gt; 2)</a:t>
            </a:r>
            <a:endParaRPr lang="en-US" altLang="zh-CN" sz="2000" b="1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F主题色01 1">
      <a:dk1>
        <a:srgbClr val="262626"/>
      </a:dk1>
      <a:lt1>
        <a:srgbClr val="FFFFFF"/>
      </a:lt1>
      <a:dk2>
        <a:srgbClr val="262626"/>
      </a:dk2>
      <a:lt2>
        <a:srgbClr val="EEECE1"/>
      </a:lt2>
      <a:accent1>
        <a:srgbClr val="FF8000"/>
      </a:accent1>
      <a:accent2>
        <a:srgbClr val="FFCC66"/>
      </a:accent2>
      <a:accent3>
        <a:srgbClr val="FFFF00"/>
      </a:accent3>
      <a:accent4>
        <a:srgbClr val="66FFCC"/>
      </a:accent4>
      <a:accent5>
        <a:srgbClr val="66CCFF"/>
      </a:accent5>
      <a:accent6>
        <a:srgbClr val="F79646"/>
      </a:accent6>
      <a:hlink>
        <a:srgbClr val="66CCFF"/>
      </a:hlink>
      <a:folHlink>
        <a:srgbClr val="6666FF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1668</Words>
  <Application>WPS 演示</Application>
  <PresentationFormat>全屏显示(16:9)</PresentationFormat>
  <Paragraphs>158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</vt:lpstr>
      <vt:lpstr>Microsoft YaHei UI</vt:lpstr>
      <vt:lpstr>Microsoft YaHei UI Light</vt:lpstr>
      <vt:lpstr>Calibri</vt:lpstr>
      <vt:lpstr>Arial Unicode MS</vt:lpstr>
      <vt:lpstr>Office 主题</vt:lpstr>
      <vt:lpstr>成都极趣员工述职报告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DFRobot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 通用PPT模板</dc:title>
  <dc:creator>沁媛 何</dc:creator>
  <cp:lastModifiedBy>11834</cp:lastModifiedBy>
  <cp:revision>273</cp:revision>
  <dcterms:created xsi:type="dcterms:W3CDTF">2016-03-03T07:50:00Z</dcterms:created>
  <dcterms:modified xsi:type="dcterms:W3CDTF">2022-12-09T06:56:19Z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38ABEC97A11D4100A123ECF586B019AF</vt:lpwstr>
  </property>
  <property fmtid="{D5CDD505-2E9C-101B-9397-08002B2CF9AE}" pid="3" name="KSOProductBuildVer">
    <vt:lpwstr>2052-11.8.2.11019</vt:lpwstr>
  </property>
</Properties>
</file>