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61" r:id="rId3"/>
    <p:sldId id="336" r:id="rId5"/>
    <p:sldId id="337" r:id="rId6"/>
    <p:sldId id="339" r:id="rId7"/>
    <p:sldId id="338" r:id="rId8"/>
    <p:sldId id="343" r:id="rId9"/>
    <p:sldId id="344" r:id="rId10"/>
    <p:sldId id="278" r:id="rId11"/>
    <p:sldId id="280" r:id="rId12"/>
    <p:sldId id="340" r:id="rId13"/>
    <p:sldId id="295" r:id="rId14"/>
    <p:sldId id="299" r:id="rId15"/>
    <p:sldId id="296" r:id="rId16"/>
    <p:sldId id="319" r:id="rId17"/>
    <p:sldId id="341" r:id="rId18"/>
    <p:sldId id="288" r:id="rId19"/>
    <p:sldId id="300" r:id="rId20"/>
    <p:sldId id="363" r:id="rId21"/>
    <p:sldId id="297" r:id="rId22"/>
    <p:sldId id="362" r:id="rId23"/>
    <p:sldId id="342" r:id="rId24"/>
    <p:sldId id="298" r:id="rId25"/>
    <p:sldId id="284" r:id="rId26"/>
    <p:sldId id="279" r:id="rId27"/>
    <p:sldId id="260" r:id="rId2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834" initials="1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BB121"/>
    <a:srgbClr val="FFCC66"/>
    <a:srgbClr val="E1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21" autoAdjust="0"/>
  </p:normalViewPr>
  <p:slideViewPr>
    <p:cSldViewPr snapToGrid="0" snapToObjects="1">
      <p:cViewPr varScale="1">
        <p:scale>
          <a:sx n="148" d="100"/>
          <a:sy n="148" d="100"/>
        </p:scale>
        <p:origin x="534" y="114"/>
      </p:cViewPr>
      <p:guideLst>
        <p:guide orient="horz" pos="1278"/>
        <p:guide orient="horz" pos="527"/>
        <p:guide orient="horz" pos="774"/>
        <p:guide pos="5393"/>
        <p:guide pos="4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0D93E-7282-C24A-91BE-A32FDAAE610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02DE-30B9-4349-B14C-0388585037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F29C-1AB4-6C43-9C4F-EC505EEBB4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3289-91BD-45B1-A07A-A639E38498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INFO: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这里写感谢的话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0" y="399636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 userDrawn="1"/>
        </p:nvSpPr>
        <p:spPr>
          <a:xfrm>
            <a:off x="663838" y="394961"/>
            <a:ext cx="86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11"/>
          <p:cNvSpPr txBox="1"/>
          <p:nvPr userDrawn="1"/>
        </p:nvSpPr>
        <p:spPr>
          <a:xfrm>
            <a:off x="161906" y="396587"/>
            <a:ext cx="66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2" descr="C:\Users\heinau\Desktop\图像\未标题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92189" y="4767263"/>
            <a:ext cx="59801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9026293" y="4800558"/>
            <a:ext cx="117707" cy="174683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800430"/>
            <a:ext cx="9144000" cy="44003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9384" y="1885771"/>
            <a:ext cx="7418504" cy="907859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成都极趣员工述职报告</a:t>
            </a:r>
            <a:endParaRPr lang="en-US" sz="5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359" y="2754990"/>
            <a:ext cx="997709" cy="5309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</a:t>
            </a:r>
            <a:endParaRPr lang="en-US" altLang="zh-CN" sz="3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229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352436" y="3555452"/>
            <a:ext cx="1223645" cy="34544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2022.12.09</a:t>
            </a:r>
            <a:endParaRPr lang="zh-CN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55485" y="3900805"/>
            <a:ext cx="1520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软件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刘磊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8475" y="1765935"/>
            <a:ext cx="4699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1．与人交往，始终有一种谦和的态度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2．在倾听别人讲话时，从不打断别人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855" y="1198880"/>
            <a:ext cx="16833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亲和力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13080" y="3169285"/>
            <a:ext cx="77774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2. 在React分享会，等主讲人讲完一个点之后，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会继续举手示意我有疑惑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，得到首肯之后问出自己的问题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080" y="1845945"/>
            <a:ext cx="7822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之前开mqtt的分享会时，当我答不上来时，我会与他人急眼，产生冲突；但是现在我会点头倾听别人的问题，答得上来就答，答不上来的就会表示下来之后得到答案后，再给你一个准确的答复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855" y="1198880"/>
            <a:ext cx="16833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亲和力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7665" y="1167765"/>
            <a:ext cx="71227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沟通能力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950" y="1713230"/>
            <a:ext cx="53955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1．能抓住谈话重点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2．能清晰表达自己的观点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3．沟通过程中表现出对他人应有的尊重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4．在沟通中，能够基本理解、使用相关的专业词汇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75" y="1113790"/>
            <a:ext cx="19386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沟通能力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6730" y="1664335"/>
            <a:ext cx="82924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在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Siot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开讨论时，首先搞懂开会的目的，是讨论柱状图的数据结构的问题，那么我就基于这个点提出自己认为合适的满足可更新、可设置类目、多柱的数据结构：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{Key:Value}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的这种数据结构。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6730" y="3168650"/>
            <a:ext cx="8291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在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项目UI设计讨论会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上，通过在画板上画出自己思考好的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UI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界面草图来清晰的表达自己的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观点。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" y="2711450"/>
            <a:ext cx="7451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4. 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了解并理解相关词汇、公司产品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175" y="1113790"/>
            <a:ext cx="19386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沟通能力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060" y="1789430"/>
            <a:ext cx="73552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在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Siot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组件讨论会上，耐心听别人讲，不打断别人，轮到自己的时候再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讲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7665" y="1167765"/>
            <a:ext cx="71227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团队合作能力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395" y="1806575"/>
            <a:ext cx="6734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1．了解组织中的资源现状，能够按时将资源调配到工作中去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2．能够调节组织中出现的冲突，必要时能够借助上级或其他力量保证工作基础开展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345" y="1108075"/>
            <a:ext cx="24491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团队合作能力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990" y="1758315"/>
            <a:ext cx="78073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 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Mind+兼容Linux时，需要编译SDK，但是在编译过程中，出现了错误导致编译失败，因为是嵌入式部分的内容，所以寻求李鑫的技术支持，最后完成了Mind+ Linux兼容任务</a:t>
            </a:r>
            <a:endParaRPr lang="en-US" altLang="zh-CN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990" y="3097530"/>
            <a:ext cx="79686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 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Lorawan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项目与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Mind+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项目产生了工作内容冲突，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Lorawan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这周需要完成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5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个节点开发，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Mind+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这周要发布需要解决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BUG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,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所以通过姜大爷来进行一个协调，将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Mind+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BUG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指派给了有能力并且有时间的同事</a:t>
            </a:r>
            <a:endParaRPr lang="en-US" altLang="zh-CN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145" y="1279525"/>
            <a:ext cx="58108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795" y="1862455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>
                <a:solidFill>
                  <a:schemeClr val="bg1"/>
                </a:solidFill>
                <a:sym typeface="+mn-ea"/>
              </a:rPr>
              <a:t>了解和掌握本专业的大部分设计规范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75" y="1244600"/>
            <a:ext cx="32150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225" y="1845945"/>
            <a:ext cx="235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 熟悉前端开发规范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49325" y="238760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技术栈规范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9325" y="275590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项目文件结构规范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49325" y="31197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业务流程图规范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9325" y="349250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测试文档规范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85520" y="238633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函数变量命名规范</a:t>
            </a:r>
            <a:endParaRPr lang="zh-CN" altLang="en-US"/>
          </a:p>
        </p:txBody>
      </p:sp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75" y="1244600"/>
            <a:ext cx="32150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225" y="1845945"/>
            <a:ext cx="189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 熟悉编码规范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5520" y="27165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注释规范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5520" y="3084830"/>
            <a:ext cx="326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React界面组件及钩子封装规范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岗位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职责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33375" y="122936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根据视觉和交互原型的要求，实现交互效果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3375" y="1597660"/>
            <a:ext cx="3150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编写可复用的用户界面组件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1971675"/>
            <a:ext cx="3259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在指导下, 完成前端开发任务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375" y="2339975"/>
            <a:ext cx="35242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负责Mind+部分模块的日常维护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0225" y="1845945"/>
            <a:ext cx="258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3. 了解前后端协作规范</a:t>
            </a:r>
            <a:endParaRPr lang="zh-CN" altLang="en-US"/>
          </a:p>
        </p:txBody>
      </p:sp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75" y="1244600"/>
            <a:ext cx="32150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5520" y="238633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协作流程规范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5520" y="27165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接口规范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145" y="1279525"/>
            <a:ext cx="58108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0" y="191897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>
                <a:solidFill>
                  <a:schemeClr val="bg1"/>
                </a:solidFill>
                <a:sym typeface="+mn-ea"/>
              </a:rPr>
              <a:t>能准确的理解用户清晰的需求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4175" y="1194435"/>
            <a:ext cx="29597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758315"/>
            <a:ext cx="7807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在添加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Mind+ BaiduAi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积木时，因为添加需求较为模糊，所以拉上姜浩和李亮开了一个需求分析会议，最后列出所需功能点，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进一步了解需求</a:t>
            </a:r>
            <a:endParaRPr lang="zh-CN" altLang="en-US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94961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上一阶段中，上级给你的帮助和支持是什么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" y="2648585"/>
            <a:ext cx="80270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</a:t>
            </a:r>
            <a:r>
              <a:rPr lang="en-US" altLang="zh-CN">
                <a:solidFill>
                  <a:schemeClr val="bg1"/>
                </a:solidFill>
              </a:rPr>
              <a:t>Seifer</a:t>
            </a:r>
            <a:r>
              <a:rPr lang="zh-CN" altLang="en-US">
                <a:solidFill>
                  <a:schemeClr val="bg1"/>
                </a:solidFill>
              </a:rPr>
              <a:t>在技术上的培训，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提升了能力，</a:t>
            </a:r>
            <a:r>
              <a:rPr lang="zh-CN" altLang="en-US">
                <a:solidFill>
                  <a:schemeClr val="bg1"/>
                </a:solidFill>
              </a:rPr>
              <a:t>在个人目标上的启发，开拓了视野，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指引我前进的</a:t>
            </a:r>
            <a:r>
              <a:rPr lang="zh-CN" altLang="en-US">
                <a:solidFill>
                  <a:schemeClr val="bg1"/>
                </a:solidFill>
              </a:rPr>
              <a:t>方向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0525" y="1928495"/>
            <a:ext cx="795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感谢庄总在精神上的鼓励，让我在工作中努力前行，提供给我良好的工作</a:t>
            </a:r>
            <a:r>
              <a:rPr lang="zh-CN" altLang="en-US">
                <a:solidFill>
                  <a:schemeClr val="bg1"/>
                </a:solidFill>
              </a:rPr>
              <a:t>环境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525" y="1208405"/>
            <a:ext cx="4185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</a:t>
            </a:r>
            <a:r>
              <a:rPr lang="en-US" altLang="zh-CN">
                <a:solidFill>
                  <a:schemeClr val="bg1"/>
                </a:solidFill>
              </a:rPr>
              <a:t>DFRobot</a:t>
            </a:r>
            <a:r>
              <a:rPr lang="zh-CN" altLang="en-US">
                <a:solidFill>
                  <a:schemeClr val="bg1"/>
                </a:solidFill>
              </a:rPr>
              <a:t>提供的展示自我能力的</a:t>
            </a:r>
            <a:r>
              <a:rPr lang="zh-CN" altLang="en-US">
                <a:solidFill>
                  <a:schemeClr val="bg1"/>
                </a:solidFill>
              </a:rPr>
              <a:t>舞台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525" y="3645535"/>
            <a:ext cx="86283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感谢姜浩，在工作中帮助我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开导思路提出解决办法</a:t>
            </a:r>
            <a:r>
              <a:rPr lang="zh-CN" altLang="en-US">
                <a:solidFill>
                  <a:schemeClr val="bg1"/>
                </a:solidFill>
              </a:rPr>
              <a:t>，在生活上倾听了我的烦恼与困惑并耐心</a:t>
            </a:r>
            <a:r>
              <a:rPr lang="zh-CN" altLang="en-US">
                <a:solidFill>
                  <a:schemeClr val="bg1"/>
                </a:solidFill>
              </a:rPr>
              <a:t>开导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520219" y="40181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下一阶段需要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</a:t>
            </a:r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6870" y="2731770"/>
            <a:ext cx="43897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sym typeface="+mn-ea"/>
              </a:rPr>
              <a:t>了解项目管理知识, 建立项目主导能力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870" y="2010410"/>
            <a:ext cx="29908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sym typeface="+mn-ea"/>
              </a:rPr>
              <a:t>学习更多的专业技术知识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870" y="1289050"/>
            <a:ext cx="22250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sym typeface="+mn-ea"/>
              </a:rPr>
              <a:t>继续提高沟通能力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9384" y="2049463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当前技术水平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33375" y="1229360"/>
            <a:ext cx="143446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>
                <a:solidFill>
                  <a:schemeClr val="bg1"/>
                </a:solidFill>
              </a:rPr>
              <a:t>1. </a:t>
            </a:r>
            <a:r>
              <a:rPr lang="zh-CN" altLang="en-US" sz="2000" b="1">
                <a:solidFill>
                  <a:schemeClr val="accent1"/>
                </a:solidFill>
                <a:cs typeface="+mn-lt"/>
              </a:rPr>
              <a:t>熟悉html</a:t>
            </a:r>
            <a:endParaRPr lang="zh-CN" altLang="en-US" sz="2000" b="1">
              <a:solidFill>
                <a:schemeClr val="accent1"/>
              </a:solidFill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915" y="1816100"/>
            <a:ext cx="52635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1. 熟练使用HTML标签, 对HTML标签特性有一定理解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15" y="2372360"/>
            <a:ext cx="52635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2. 熟练使用HTML标签, 对HTML标签特性有一定理解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375" y="2851785"/>
            <a:ext cx="12528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>
                <a:solidFill>
                  <a:schemeClr val="bg1"/>
                </a:solidFill>
              </a:rPr>
              <a:t>2. </a:t>
            </a:r>
            <a:r>
              <a:rPr lang="zh-CN" altLang="en-US" sz="2000" b="1">
                <a:solidFill>
                  <a:schemeClr val="accent1"/>
                </a:solidFill>
                <a:cs typeface="+mn-lt"/>
              </a:rPr>
              <a:t>熟悉css</a:t>
            </a:r>
            <a:endParaRPr lang="zh-CN" altLang="en-US" sz="2000" b="1">
              <a:solidFill>
                <a:schemeClr val="accent1"/>
              </a:solidFill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915" y="3361055"/>
            <a:ext cx="3025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1. 熟练使用CSS属性及选择器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6915" y="3916045"/>
            <a:ext cx="40652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2. 对模块化和栅格化布局有一定的了解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当前技术水平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3375" y="1229360"/>
            <a:ext cx="37306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>
                <a:solidFill>
                  <a:schemeClr val="bg1"/>
                </a:solidFill>
              </a:rPr>
              <a:t>3. </a:t>
            </a:r>
            <a:r>
              <a:rPr lang="zh-CN" altLang="en-US" sz="2000" b="1">
                <a:solidFill>
                  <a:schemeClr val="accent1"/>
                </a:solidFill>
                <a:cs typeface="+mn-lt"/>
              </a:rPr>
              <a:t>熟练应用主流前端框架(React)</a:t>
            </a:r>
            <a:endParaRPr lang="zh-CN" altLang="en-US" sz="2000" b="1">
              <a:solidFill>
                <a:schemeClr val="accent1"/>
              </a:solidFill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15" y="1816100"/>
            <a:ext cx="1567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1. React-Hooks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915" y="2919095"/>
            <a:ext cx="1139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2. css-in-js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925" y="2228850"/>
            <a:ext cx="22974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50000"/>
                  </a:schemeClr>
                </a:solidFill>
              </a:rPr>
              <a:t>更清晰的代码逻辑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更容易的组件复用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77925" y="3287395"/>
            <a:ext cx="2573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50000"/>
                  </a:schemeClr>
                </a:solidFill>
              </a:rPr>
              <a:t>低成本的css管理方案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6915" y="3750945"/>
            <a:ext cx="1564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3. React-Query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77925" y="4214495"/>
            <a:ext cx="3897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50000"/>
                  </a:schemeClr>
                </a:solidFill>
              </a:rPr>
              <a:t>让棘手的服务器状态管理变得轻松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33375" y="1229360"/>
            <a:ext cx="37191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>
                <a:solidFill>
                  <a:schemeClr val="bg1"/>
                </a:solidFill>
              </a:rPr>
              <a:t>4. </a:t>
            </a:r>
            <a:r>
              <a:rPr lang="zh-CN" altLang="en-US" sz="2000" b="1">
                <a:solidFill>
                  <a:schemeClr val="accent1"/>
                </a:solidFill>
                <a:cs typeface="+mn-lt"/>
              </a:rPr>
              <a:t>熟悉高效编程语言(Typescript)</a:t>
            </a:r>
            <a:endParaRPr lang="zh-CN" altLang="en-US" sz="2000" b="1">
              <a:solidFill>
                <a:schemeClr val="accent1"/>
              </a:solidFill>
              <a:cs typeface="+mn-lt"/>
            </a:endParaRPr>
          </a:p>
        </p:txBody>
      </p:sp>
      <p:sp>
        <p:nvSpPr>
          <p:cNvPr id="4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当前技术水平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0880" y="1726565"/>
            <a:ext cx="2465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1. 在开发阶段暴露问题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0880" y="2284730"/>
            <a:ext cx="22364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2. 可维护性大大提高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目前成就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8" name="幻灯片编号占位符 2"/>
          <p:cNvSpPr>
            <a:spLocks noGrp="1"/>
          </p:cNvSpPr>
          <p:nvPr/>
        </p:nvSpPr>
        <p:spPr>
          <a:xfrm>
            <a:off x="6930657" y="47832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0525" y="1208405"/>
            <a:ext cx="84080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solidFill>
                  <a:schemeClr val="accent1"/>
                </a:solidFill>
              </a:rPr>
              <a:t>Mind Plus </a:t>
            </a:r>
            <a:r>
              <a:rPr lang="zh-CN" altLang="en-US" sz="2000">
                <a:solidFill>
                  <a:schemeClr val="accent1"/>
                </a:solidFill>
              </a:rPr>
              <a:t>多平台的兼容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0525" y="1681480"/>
            <a:ext cx="3205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i="1">
                <a:solidFill>
                  <a:schemeClr val="bg1"/>
                </a:solidFill>
                <a:sym typeface="+mn-ea"/>
              </a:rPr>
              <a:t>更广泛的市场覆盖范围，扩大用户群体</a:t>
            </a:r>
            <a:endParaRPr lang="zh-CN" altLang="en-US" sz="1400" i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2600" y="2185035"/>
            <a:ext cx="122301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1. Linux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兼容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" y="3696335"/>
            <a:ext cx="287210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2. Mac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兼容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(v1.7.1 | v1.7.2rc3.0)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0730" y="2522220"/>
            <a:ext cx="36976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龙芯系统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+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龙芯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3A4000 (v1.7.1 | v1.7.2rc2.0)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0730" y="2828925"/>
            <a:ext cx="24428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统信系统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+ x86 (v1.7.2rc2.0)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0730" y="3130550"/>
            <a:ext cx="30778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统信系统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+ arm (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v1.7.1 | v1.7.1rc2.0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)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730" y="3401695"/>
            <a:ext cx="19367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4. ubuntu  + x86 (v1.7.1)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414655" y="1208405"/>
            <a:ext cx="84080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chemeClr val="accent1"/>
                </a:solidFill>
              </a:rPr>
              <a:t>产出各类</a:t>
            </a:r>
            <a:r>
              <a:rPr lang="zh-CN" altLang="en-US" sz="2000">
                <a:solidFill>
                  <a:schemeClr val="accent1"/>
                </a:solidFill>
              </a:rPr>
              <a:t>文档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目前成就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8" name="幻灯片编号占位符 2"/>
          <p:cNvSpPr>
            <a:spLocks noGrp="1"/>
          </p:cNvSpPr>
          <p:nvPr/>
        </p:nvSpPr>
        <p:spPr>
          <a:xfrm>
            <a:off x="6930657" y="47832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465" y="2268855"/>
            <a:ext cx="26676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1. Mind Plus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的兼容流程文档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5465" y="2606040"/>
            <a:ext cx="26676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2. Mind Plus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的操作流程文档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4655" y="1696720"/>
            <a:ext cx="4450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i="1">
                <a:solidFill>
                  <a:schemeClr val="bg1"/>
                </a:solidFill>
                <a:sym typeface="+mn-ea"/>
              </a:rPr>
              <a:t>降低新人上手难度，为技术归档，丰富项目组的技术栈</a:t>
            </a:r>
            <a:endParaRPr lang="zh-CN" altLang="en-US" sz="1400" i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855" y="1198880"/>
            <a:ext cx="66014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执行能力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(1 -&gt; 2) 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585" y="1964690"/>
            <a:ext cx="66827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1. 能够配合上级制定的目标，并能提出实现目标的建议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2. 能够很好地协调和控制工作进度，积极创造条件完成各项任务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3. 能够很好地执行企业及部门的各项管理规章制度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0855" y="1781175"/>
            <a:ext cx="8286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在编写Siot组件时，使用echarts、ant-charts这种成熟的产品快速实现组件编写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1490" y="2477135"/>
            <a:ext cx="8308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2. 在</a:t>
            </a:r>
            <a:r>
              <a:rPr lang="en-US" altLang="zh-CN">
                <a:solidFill>
                  <a:schemeClr val="bg1"/>
                </a:solidFill>
                <a:cs typeface="+mn-lt"/>
                <a:sym typeface="+mn-ea"/>
              </a:rPr>
              <a:t>Siot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项目中，使用</a:t>
            </a:r>
            <a:r>
              <a:rPr lang="en-US" altLang="zh-CN">
                <a:solidFill>
                  <a:schemeClr val="bg1"/>
                </a:solidFill>
                <a:cs typeface="+mn-lt"/>
                <a:sym typeface="+mn-ea"/>
              </a:rPr>
              <a:t>todo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来对自己日常工作进行任务进度管理，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能力要求不达标，工作之余进行自我能力提升，以便在更快的完成任务。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2125" y="3449955"/>
            <a:ext cx="83083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3. 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疫情期间严格执行每日健康打</a:t>
            </a:r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卡；工作日每天执行早报，总结前天的工作进度，提出自己的问题与风险，相互学习交流经验。结束后，相关人员会对问题和风险进行讨论。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855" y="1198880"/>
            <a:ext cx="66014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cs typeface="+mn-lt"/>
                <a:sym typeface="+mn-ea"/>
              </a:rPr>
              <a:t>执行能力</a:t>
            </a:r>
            <a:r>
              <a:rPr lang="en-US" altLang="zh-CN" sz="2000" b="1">
                <a:solidFill>
                  <a:schemeClr val="accent1"/>
                </a:solidFill>
                <a:cs typeface="+mn-lt"/>
                <a:sym typeface="+mn-ea"/>
              </a:rPr>
              <a:t>(1 -&gt; 2) </a:t>
            </a:r>
            <a:endParaRPr lang="en-US" altLang="zh-CN" sz="2000" b="1">
              <a:solidFill>
                <a:schemeClr val="accent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F主题色01 1">
      <a:dk1>
        <a:srgbClr val="262626"/>
      </a:dk1>
      <a:lt1>
        <a:srgbClr val="FFFFFF"/>
      </a:lt1>
      <a:dk2>
        <a:srgbClr val="262626"/>
      </a:dk2>
      <a:lt2>
        <a:srgbClr val="EEECE1"/>
      </a:lt2>
      <a:accent1>
        <a:srgbClr val="FF8000"/>
      </a:accent1>
      <a:accent2>
        <a:srgbClr val="FFCC66"/>
      </a:accent2>
      <a:accent3>
        <a:srgbClr val="FFFF00"/>
      </a:accent3>
      <a:accent4>
        <a:srgbClr val="66FFCC"/>
      </a:accent4>
      <a:accent5>
        <a:srgbClr val="66CCFF"/>
      </a:accent5>
      <a:accent6>
        <a:srgbClr val="F79646"/>
      </a:accent6>
      <a:hlink>
        <a:srgbClr val="66CCFF"/>
      </a:hlink>
      <a:folHlink>
        <a:srgbClr val="6666F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2433</Words>
  <Application>WPS 演示</Application>
  <PresentationFormat>全屏显示(16:9)</PresentationFormat>
  <Paragraphs>289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</vt:lpstr>
      <vt:lpstr>Microsoft YaHei UI</vt:lpstr>
      <vt:lpstr>Microsoft YaHei UI Light</vt:lpstr>
      <vt:lpstr>Calibri</vt:lpstr>
      <vt:lpstr>Arial Unicode MS</vt:lpstr>
      <vt:lpstr>Office 主题</vt:lpstr>
      <vt:lpstr>成都极趣员工述职报告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DFRobot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 通用PPT模板</dc:title>
  <dc:creator>沁媛 何</dc:creator>
  <cp:lastModifiedBy>11834</cp:lastModifiedBy>
  <cp:revision>376</cp:revision>
  <dcterms:created xsi:type="dcterms:W3CDTF">2016-03-03T07:50:00Z</dcterms:created>
  <dcterms:modified xsi:type="dcterms:W3CDTF">2023-01-04T02:07:51Z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93EC8F3CFC704CECA7AADF6B9896448F</vt:lpwstr>
  </property>
  <property fmtid="{D5CDD505-2E9C-101B-9397-08002B2CF9AE}" pid="3" name="KSOProductBuildVer">
    <vt:lpwstr>2052-11.8.2.11019</vt:lpwstr>
  </property>
</Properties>
</file>