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8686-1192-49F3-B198-FCAB04A5C4EA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4DA4-F6FF-498A-9E97-F6D9C6CC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260" r="136" b="5605"/>
          <a:stretch/>
        </p:blipFill>
        <p:spPr>
          <a:xfrm>
            <a:off x="464457" y="1103087"/>
            <a:ext cx="11132822" cy="52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11459" r="1363" b="6002"/>
          <a:stretch/>
        </p:blipFill>
        <p:spPr>
          <a:xfrm>
            <a:off x="432254" y="696687"/>
            <a:ext cx="11585576" cy="54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657" r="1587" b="6200"/>
          <a:stretch/>
        </p:blipFill>
        <p:spPr>
          <a:xfrm>
            <a:off x="403225" y="885371"/>
            <a:ext cx="11048546" cy="51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1062" r="1921" b="6200"/>
          <a:stretch/>
        </p:blipFill>
        <p:spPr>
          <a:xfrm>
            <a:off x="272596" y="478972"/>
            <a:ext cx="11720746" cy="55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61" r="1586" b="6001"/>
          <a:stretch/>
        </p:blipFill>
        <p:spPr>
          <a:xfrm>
            <a:off x="867683" y="856343"/>
            <a:ext cx="10910036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724" r="2689" b="5804"/>
          <a:stretch/>
        </p:blipFill>
        <p:spPr>
          <a:xfrm>
            <a:off x="562882" y="725714"/>
            <a:ext cx="10874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508" r="48" b="5358"/>
          <a:stretch/>
        </p:blipFill>
        <p:spPr>
          <a:xfrm>
            <a:off x="-1" y="1168400"/>
            <a:ext cx="12166781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11260" r="1252" b="5605"/>
          <a:stretch/>
        </p:blipFill>
        <p:spPr>
          <a:xfrm>
            <a:off x="0" y="551544"/>
            <a:ext cx="12051046" cy="57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11458" r="1140" b="5804"/>
          <a:stretch/>
        </p:blipFill>
        <p:spPr>
          <a:xfrm>
            <a:off x="261258" y="740230"/>
            <a:ext cx="11292114" cy="53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" t="11459" r="1475" b="5407"/>
          <a:stretch/>
        </p:blipFill>
        <p:spPr>
          <a:xfrm>
            <a:off x="838654" y="856342"/>
            <a:ext cx="10616452" cy="50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27" r="1363" b="6002"/>
          <a:stretch/>
        </p:blipFill>
        <p:spPr>
          <a:xfrm>
            <a:off x="101598" y="653143"/>
            <a:ext cx="11979917" cy="56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9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458" r="1363" b="5804"/>
          <a:stretch/>
        </p:blipFill>
        <p:spPr>
          <a:xfrm>
            <a:off x="446768" y="783773"/>
            <a:ext cx="116335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1061" r="1921" b="5804"/>
          <a:stretch/>
        </p:blipFill>
        <p:spPr>
          <a:xfrm>
            <a:off x="867681" y="885371"/>
            <a:ext cx="10526033" cy="50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490" r="1586" b="6399"/>
          <a:stretch/>
        </p:blipFill>
        <p:spPr>
          <a:xfrm>
            <a:off x="185511" y="653142"/>
            <a:ext cx="11881352" cy="55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</dc:creator>
  <cp:lastModifiedBy>Ananda</cp:lastModifiedBy>
  <cp:revision>7</cp:revision>
  <dcterms:created xsi:type="dcterms:W3CDTF">2015-11-18T18:11:32Z</dcterms:created>
  <dcterms:modified xsi:type="dcterms:W3CDTF">2015-12-09T04:12:18Z</dcterms:modified>
</cp:coreProperties>
</file>